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tags/tag2.xml" ContentType="application/vnd.openxmlformats-officedocument.presentationml.tags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tags/tag3.xml" ContentType="application/vnd.openxmlformats-officedocument.presentationml.tags+xml"/>
  <Override PartName="/ppt/notesSlides/notesSlide5.xml" ContentType="application/vnd.openxmlformats-officedocument.presentationml.notesSlide+xml"/>
  <Override PartName="/ppt/tags/tag4.xml" ContentType="application/vnd.openxmlformats-officedocument.presentationml.tags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tags/tag5.xml" ContentType="application/vnd.openxmlformats-officedocument.presentationml.tags+xml"/>
  <Override PartName="/ppt/notesSlides/notesSlide8.xml" ContentType="application/vnd.openxmlformats-officedocument.presentationml.notesSlide+xml"/>
  <Override PartName="/ppt/tags/tag6.xml" ContentType="application/vnd.openxmlformats-officedocument.presentationml.tags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1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tags/tag7.xml" ContentType="application/vnd.openxmlformats-officedocument.presentationml.tags+xml"/>
  <Override PartName="/ppt/notesSlides/notesSlide12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tags/tag8.xml" ContentType="application/vnd.openxmlformats-officedocument.presentationml.tags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tags/tag9.xml" ContentType="application/vnd.openxmlformats-officedocument.presentationml.tags+xml"/>
  <Override PartName="/ppt/notesSlides/notesSlide15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tags/tag10.xml" ContentType="application/vnd.openxmlformats-officedocument.presentationml.tags+xml"/>
  <Override PartName="/ppt/notesSlides/notesSlide16.xml" ContentType="application/vnd.openxmlformats-officedocument.presentationml.notesSlide+xml"/>
  <Override PartName="/ppt/tags/tag11.xml" ContentType="application/vnd.openxmlformats-officedocument.presentationml.tags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tags/tag12.xml" ContentType="application/vnd.openxmlformats-officedocument.presentationml.tags+xml"/>
  <Override PartName="/ppt/notesSlides/notesSlide21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tags/tag13.xml" ContentType="application/vnd.openxmlformats-officedocument.presentationml.tags+xml"/>
  <Override PartName="/ppt/notesSlides/notesSlide22.xml" ContentType="application/vnd.openxmlformats-officedocument.presentationml.notesSlide+xml"/>
  <Override PartName="/ppt/tags/tag14.xml" ContentType="application/vnd.openxmlformats-officedocument.presentationml.tags+xml"/>
  <Override PartName="/ppt/notesSlides/notesSlide23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tags/tag15.xml" ContentType="application/vnd.openxmlformats-officedocument.presentationml.tags+xml"/>
  <Override PartName="/ppt/notesSlides/notesSlide24.xml" ContentType="application/vnd.openxmlformats-officedocument.presentationml.notesSlide+xml"/>
  <Override PartName="/ppt/tags/tag16.xml" ContentType="application/vnd.openxmlformats-officedocument.presentationml.tags+xml"/>
  <Override PartName="/ppt/notesSlides/notesSlide25.xml" ContentType="application/vnd.openxmlformats-officedocument.presentationml.notesSlide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tags/tag17.xml" ContentType="application/vnd.openxmlformats-officedocument.presentationml.tags+xml"/>
  <Override PartName="/ppt/notesSlides/notesSlide26.xml" ContentType="application/vnd.openxmlformats-officedocument.presentationml.notesSlide+xml"/>
  <Override PartName="/ppt/tags/tag18.xml" ContentType="application/vnd.openxmlformats-officedocument.presentationml.tags+xml"/>
  <Override PartName="/ppt/notesSlides/notesSlide27.xml" ContentType="application/vnd.openxmlformats-officedocument.presentationml.notesSlide+xml"/>
  <Override PartName="/ppt/tags/tag19.xml" ContentType="application/vnd.openxmlformats-officedocument.presentationml.tags+xml"/>
  <Override PartName="/ppt/notesSlides/notesSlide28.xml" ContentType="application/vnd.openxmlformats-officedocument.presentationml.notesSlide+xml"/>
  <Override PartName="/ppt/tags/tag20.xml" ContentType="application/vnd.openxmlformats-officedocument.presentationml.tags+xml"/>
  <Override PartName="/ppt/notesSlides/notesSlide29.xml" ContentType="application/vnd.openxmlformats-officedocument.presentationml.notesSlide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tags/tag21.xml" ContentType="application/vnd.openxmlformats-officedocument.presentationml.tags+xml"/>
  <Override PartName="/ppt/notesSlides/notesSlide30.xml" ContentType="application/vnd.openxmlformats-officedocument.presentationml.notesSlide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tags/tag22.xml" ContentType="application/vnd.openxmlformats-officedocument.presentationml.tags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notesSlides/notesSlide33.xml" ContentType="application/vnd.openxmlformats-officedocument.presentationml.notesSlide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notesSlides/notesSlide34.xml" ContentType="application/vnd.openxmlformats-officedocument.presentationml.notesSlide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notesSlides/notesSlide35.xml" ContentType="application/vnd.openxmlformats-officedocument.presentationml.notesSlide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notesSlides/notesSlide3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0" r:id="rId1"/>
  </p:sldMasterIdLst>
  <p:notesMasterIdLst>
    <p:notesMasterId r:id="rId68"/>
  </p:notesMasterIdLst>
  <p:sldIdLst>
    <p:sldId id="670" r:id="rId2"/>
    <p:sldId id="428" r:id="rId3"/>
    <p:sldId id="335" r:id="rId4"/>
    <p:sldId id="585" r:id="rId5"/>
    <p:sldId id="430" r:id="rId6"/>
    <p:sldId id="464" r:id="rId7"/>
    <p:sldId id="671" r:id="rId8"/>
    <p:sldId id="546" r:id="rId9"/>
    <p:sldId id="619" r:id="rId10"/>
    <p:sldId id="484" r:id="rId11"/>
    <p:sldId id="647" r:id="rId12"/>
    <p:sldId id="475" r:id="rId13"/>
    <p:sldId id="621" r:id="rId14"/>
    <p:sldId id="648" r:id="rId15"/>
    <p:sldId id="649" r:id="rId16"/>
    <p:sldId id="622" r:id="rId17"/>
    <p:sldId id="623" r:id="rId18"/>
    <p:sldId id="624" r:id="rId19"/>
    <p:sldId id="625" r:id="rId20"/>
    <p:sldId id="650" r:id="rId21"/>
    <p:sldId id="485" r:id="rId22"/>
    <p:sldId id="486" r:id="rId23"/>
    <p:sldId id="548" r:id="rId24"/>
    <p:sldId id="627" r:id="rId25"/>
    <p:sldId id="500" r:id="rId26"/>
    <p:sldId id="596" r:id="rId27"/>
    <p:sldId id="504" r:id="rId28"/>
    <p:sldId id="628" r:id="rId29"/>
    <p:sldId id="629" r:id="rId30"/>
    <p:sldId id="630" r:id="rId31"/>
    <p:sldId id="651" r:id="rId32"/>
    <p:sldId id="631" r:id="rId33"/>
    <p:sldId id="652" r:id="rId34"/>
    <p:sldId id="509" r:id="rId35"/>
    <p:sldId id="653" r:id="rId36"/>
    <p:sldId id="513" r:id="rId37"/>
    <p:sldId id="515" r:id="rId38"/>
    <p:sldId id="632" r:id="rId39"/>
    <p:sldId id="654" r:id="rId40"/>
    <p:sldId id="656" r:id="rId41"/>
    <p:sldId id="657" r:id="rId42"/>
    <p:sldId id="658" r:id="rId43"/>
    <p:sldId id="659" r:id="rId44"/>
    <p:sldId id="660" r:id="rId45"/>
    <p:sldId id="661" r:id="rId46"/>
    <p:sldId id="662" r:id="rId47"/>
    <p:sldId id="524" r:id="rId48"/>
    <p:sldId id="633" r:id="rId49"/>
    <p:sldId id="634" r:id="rId50"/>
    <p:sldId id="526" r:id="rId51"/>
    <p:sldId id="663" r:id="rId52"/>
    <p:sldId id="636" r:id="rId53"/>
    <p:sldId id="612" r:id="rId54"/>
    <p:sldId id="664" r:id="rId55"/>
    <p:sldId id="665" r:id="rId56"/>
    <p:sldId id="666" r:id="rId57"/>
    <p:sldId id="639" r:id="rId58"/>
    <p:sldId id="667" r:id="rId59"/>
    <p:sldId id="613" r:id="rId60"/>
    <p:sldId id="614" r:id="rId61"/>
    <p:sldId id="541" r:id="rId62"/>
    <p:sldId id="584" r:id="rId63"/>
    <p:sldId id="542" r:id="rId64"/>
    <p:sldId id="646" r:id="rId65"/>
    <p:sldId id="668" r:id="rId66"/>
    <p:sldId id="257" r:id="rId6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BA8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04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24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71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6.svg"/></Relationships>
</file>

<file path=ppt/diagrams/_rels/data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8.png"/><Relationship Id="rId7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6.svg"/></Relationships>
</file>

<file path=ppt/diagrams/_rels/drawing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8.png"/><Relationship Id="rId7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C20169D-6A4C-4EB0-9B03-BDA04DE6E22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34DD130-E695-46D7-9BC5-D7C199737A36}">
      <dgm:prSet/>
      <dgm:spPr/>
      <dgm:t>
        <a:bodyPr/>
        <a:lstStyle/>
        <a:p>
          <a:r>
            <a:rPr lang="en-US"/>
            <a:t>1973 article explored the different views that </a:t>
          </a:r>
        </a:p>
      </dgm:t>
    </dgm:pt>
    <dgm:pt modelId="{881D15C9-0F95-4B61-8053-8AC2C1A21EF2}" type="parTrans" cxnId="{57D74167-4957-4737-AB38-D4C8571D9551}">
      <dgm:prSet/>
      <dgm:spPr/>
      <dgm:t>
        <a:bodyPr/>
        <a:lstStyle/>
        <a:p>
          <a:endParaRPr lang="en-US"/>
        </a:p>
      </dgm:t>
    </dgm:pt>
    <dgm:pt modelId="{A18DE270-E56D-4299-9B4A-41FFF4876282}" type="sibTrans" cxnId="{57D74167-4957-4737-AB38-D4C8571D9551}">
      <dgm:prSet/>
      <dgm:spPr/>
      <dgm:t>
        <a:bodyPr/>
        <a:lstStyle/>
        <a:p>
          <a:endParaRPr lang="en-US"/>
        </a:p>
      </dgm:t>
    </dgm:pt>
    <dgm:pt modelId="{11E965FA-F466-476F-9972-D5F59547B5C7}">
      <dgm:prSet/>
      <dgm:spPr/>
      <dgm:t>
        <a:bodyPr/>
        <a:lstStyle/>
        <a:p>
          <a:r>
            <a:rPr lang="en-US"/>
            <a:t>townspeople held of two teenage gangs, </a:t>
          </a:r>
        </a:p>
      </dgm:t>
    </dgm:pt>
    <dgm:pt modelId="{39EA467B-226E-4208-93C6-DC5AC555225E}" type="parTrans" cxnId="{348984DF-2A73-4CF0-94B8-71F006608559}">
      <dgm:prSet/>
      <dgm:spPr/>
      <dgm:t>
        <a:bodyPr/>
        <a:lstStyle/>
        <a:p>
          <a:endParaRPr lang="en-US"/>
        </a:p>
      </dgm:t>
    </dgm:pt>
    <dgm:pt modelId="{7DDFA2C4-992F-4815-A544-15269C3E0839}" type="sibTrans" cxnId="{348984DF-2A73-4CF0-94B8-71F006608559}">
      <dgm:prSet/>
      <dgm:spPr/>
      <dgm:t>
        <a:bodyPr/>
        <a:lstStyle/>
        <a:p>
          <a:endParaRPr lang="en-US"/>
        </a:p>
      </dgm:t>
    </dgm:pt>
    <dgm:pt modelId="{71BCF138-C9C1-4176-957F-04A0B75F32A3}">
      <dgm:prSet/>
      <dgm:spPr/>
      <dgm:t>
        <a:bodyPr/>
        <a:lstStyle/>
        <a:p>
          <a:r>
            <a:rPr lang="en-US"/>
            <a:t>The Saints</a:t>
          </a:r>
        </a:p>
      </dgm:t>
    </dgm:pt>
    <dgm:pt modelId="{2D81CF83-90C8-46E0-9C62-676643DE3A1E}" type="parTrans" cxnId="{67333F1F-4643-487E-A106-FCC94A77CBF7}">
      <dgm:prSet/>
      <dgm:spPr/>
      <dgm:t>
        <a:bodyPr/>
        <a:lstStyle/>
        <a:p>
          <a:endParaRPr lang="en-US"/>
        </a:p>
      </dgm:t>
    </dgm:pt>
    <dgm:pt modelId="{DBE3AB5A-901B-4F05-A2EE-05608ABCEB15}" type="sibTrans" cxnId="{67333F1F-4643-487E-A106-FCC94A77CBF7}">
      <dgm:prSet/>
      <dgm:spPr/>
      <dgm:t>
        <a:bodyPr/>
        <a:lstStyle/>
        <a:p>
          <a:endParaRPr lang="en-US"/>
        </a:p>
      </dgm:t>
    </dgm:pt>
    <dgm:pt modelId="{9C7A4FDE-2E48-41B7-8B25-3F0A578F112F}">
      <dgm:prSet/>
      <dgm:spPr/>
      <dgm:t>
        <a:bodyPr/>
        <a:lstStyle/>
        <a:p>
          <a:r>
            <a:rPr lang="en-US"/>
            <a:t>The Roughnecks</a:t>
          </a:r>
        </a:p>
      </dgm:t>
    </dgm:pt>
    <dgm:pt modelId="{20EDE83B-92B9-45BC-A71C-82242B8B9454}" type="parTrans" cxnId="{B96F1273-B848-49FF-94C6-B9D61B14317B}">
      <dgm:prSet/>
      <dgm:spPr/>
      <dgm:t>
        <a:bodyPr/>
        <a:lstStyle/>
        <a:p>
          <a:endParaRPr lang="en-US"/>
        </a:p>
      </dgm:t>
    </dgm:pt>
    <dgm:pt modelId="{AA97071C-4E42-4CB4-BD78-4104E4A53D01}" type="sibTrans" cxnId="{B96F1273-B848-49FF-94C6-B9D61B14317B}">
      <dgm:prSet/>
      <dgm:spPr/>
      <dgm:t>
        <a:bodyPr/>
        <a:lstStyle/>
        <a:p>
          <a:endParaRPr lang="en-US"/>
        </a:p>
      </dgm:t>
    </dgm:pt>
    <dgm:pt modelId="{3BE58C65-F755-4DE3-803F-F35E03818441}">
      <dgm:prSet/>
      <dgm:spPr/>
      <dgm:t>
        <a:bodyPr/>
        <a:lstStyle/>
        <a:p>
          <a:r>
            <a:rPr lang="en-US"/>
            <a:t>Both gangs were violent, delinquent, and disruptive</a:t>
          </a:r>
        </a:p>
      </dgm:t>
    </dgm:pt>
    <dgm:pt modelId="{C8994FD4-428D-49B8-9477-9275885A0489}" type="parTrans" cxnId="{5513BB1C-C985-4AD6-8E9B-710494611112}">
      <dgm:prSet/>
      <dgm:spPr/>
      <dgm:t>
        <a:bodyPr/>
        <a:lstStyle/>
        <a:p>
          <a:endParaRPr lang="en-US"/>
        </a:p>
      </dgm:t>
    </dgm:pt>
    <dgm:pt modelId="{8BEF89F1-4C67-445C-A839-1847DC560468}" type="sibTrans" cxnId="{5513BB1C-C985-4AD6-8E9B-710494611112}">
      <dgm:prSet/>
      <dgm:spPr/>
      <dgm:t>
        <a:bodyPr/>
        <a:lstStyle/>
        <a:p>
          <a:endParaRPr lang="en-US"/>
        </a:p>
      </dgm:t>
    </dgm:pt>
    <dgm:pt modelId="{DA914243-5653-43AC-BE81-56914754C8FB}">
      <dgm:prSet/>
      <dgm:spPr/>
      <dgm:t>
        <a:bodyPr/>
        <a:lstStyle/>
        <a:p>
          <a:r>
            <a:rPr lang="en-US"/>
            <a:t>Townspeople opinions differed for the two groups:</a:t>
          </a:r>
        </a:p>
      </dgm:t>
    </dgm:pt>
    <dgm:pt modelId="{51B04E35-5314-48F1-821C-E81B3DF30516}" type="parTrans" cxnId="{6B28C08F-E7B5-47F3-9AF4-6892628668AF}">
      <dgm:prSet/>
      <dgm:spPr/>
      <dgm:t>
        <a:bodyPr/>
        <a:lstStyle/>
        <a:p>
          <a:endParaRPr lang="en-US"/>
        </a:p>
      </dgm:t>
    </dgm:pt>
    <dgm:pt modelId="{4BEF9CA2-5739-435F-B417-6D7207E83B21}" type="sibTrans" cxnId="{6B28C08F-E7B5-47F3-9AF4-6892628668AF}">
      <dgm:prSet/>
      <dgm:spPr/>
      <dgm:t>
        <a:bodyPr/>
        <a:lstStyle/>
        <a:p>
          <a:endParaRPr lang="en-US"/>
        </a:p>
      </dgm:t>
    </dgm:pt>
    <dgm:pt modelId="{F5D2F034-A841-40A6-B89C-4C699ED5D259}">
      <dgm:prSet/>
      <dgm:spPr/>
      <dgm:t>
        <a:bodyPr/>
        <a:lstStyle/>
        <a:p>
          <a:r>
            <a:rPr lang="en-US"/>
            <a:t>The gang from the </a:t>
          </a:r>
          <a:r>
            <a:rPr lang="en-US" u="sng"/>
            <a:t>higher social class </a:t>
          </a:r>
          <a:endParaRPr lang="en-US"/>
        </a:p>
      </dgm:t>
    </dgm:pt>
    <dgm:pt modelId="{256315A0-13E3-497F-B11C-DCBC55845E85}" type="parTrans" cxnId="{7D3F0D2E-0251-4C4B-80E9-75A67BA2CB57}">
      <dgm:prSet/>
      <dgm:spPr/>
      <dgm:t>
        <a:bodyPr/>
        <a:lstStyle/>
        <a:p>
          <a:endParaRPr lang="en-US"/>
        </a:p>
      </dgm:t>
    </dgm:pt>
    <dgm:pt modelId="{73D0BDB7-669C-40E8-8713-26078ED6E10C}" type="sibTrans" cxnId="{7D3F0D2E-0251-4C4B-80E9-75A67BA2CB57}">
      <dgm:prSet/>
      <dgm:spPr/>
      <dgm:t>
        <a:bodyPr/>
        <a:lstStyle/>
        <a:p>
          <a:endParaRPr lang="en-US"/>
        </a:p>
      </dgm:t>
    </dgm:pt>
    <dgm:pt modelId="{982F6DB1-7580-42D5-9EB1-923E886EB22C}">
      <dgm:prSet/>
      <dgm:spPr/>
      <dgm:t>
        <a:bodyPr/>
        <a:lstStyle/>
        <a:p>
          <a:r>
            <a:rPr lang="en-US"/>
            <a:t>was not as much trouble </a:t>
          </a:r>
        </a:p>
      </dgm:t>
    </dgm:pt>
    <dgm:pt modelId="{A50BB70F-4CEB-4EEF-928B-4E148584EE79}" type="parTrans" cxnId="{6A88865E-5789-4DA3-BB4C-E347848B4C16}">
      <dgm:prSet/>
      <dgm:spPr/>
      <dgm:t>
        <a:bodyPr/>
        <a:lstStyle/>
        <a:p>
          <a:endParaRPr lang="en-US"/>
        </a:p>
      </dgm:t>
    </dgm:pt>
    <dgm:pt modelId="{6615EB2D-27C1-4CDF-A232-AC5ADBF4B0B8}" type="sibTrans" cxnId="{6A88865E-5789-4DA3-BB4C-E347848B4C16}">
      <dgm:prSet/>
      <dgm:spPr/>
      <dgm:t>
        <a:bodyPr/>
        <a:lstStyle/>
        <a:p>
          <a:endParaRPr lang="en-US"/>
        </a:p>
      </dgm:t>
    </dgm:pt>
    <dgm:pt modelId="{E6B4AF8F-5681-49E7-918F-38F2949FAA25}">
      <dgm:prSet/>
      <dgm:spPr/>
      <dgm:t>
        <a:bodyPr/>
        <a:lstStyle/>
        <a:p>
          <a:r>
            <a:rPr lang="en-US"/>
            <a:t>The gang from the </a:t>
          </a:r>
          <a:r>
            <a:rPr lang="en-US" u="sng"/>
            <a:t>lower social class</a:t>
          </a:r>
          <a:endParaRPr lang="en-US"/>
        </a:p>
      </dgm:t>
    </dgm:pt>
    <dgm:pt modelId="{A33D3412-161D-4792-A0AC-ADBC949B8626}" type="parTrans" cxnId="{099517E4-92F3-416E-A8C0-042483BF4C2F}">
      <dgm:prSet/>
      <dgm:spPr/>
      <dgm:t>
        <a:bodyPr/>
        <a:lstStyle/>
        <a:p>
          <a:endParaRPr lang="en-US"/>
        </a:p>
      </dgm:t>
    </dgm:pt>
    <dgm:pt modelId="{066E3A9D-7F2E-45CC-B1C8-F9D8BC8EEDBA}" type="sibTrans" cxnId="{099517E4-92F3-416E-A8C0-042483BF4C2F}">
      <dgm:prSet/>
      <dgm:spPr/>
      <dgm:t>
        <a:bodyPr/>
        <a:lstStyle/>
        <a:p>
          <a:endParaRPr lang="en-US"/>
        </a:p>
      </dgm:t>
    </dgm:pt>
    <dgm:pt modelId="{5E2E3752-BA62-416E-A526-561D64CC1C88}" type="pres">
      <dgm:prSet presAssocID="{BC20169D-6A4C-4EB0-9B03-BDA04DE6E224}" presName="linear" presStyleCnt="0">
        <dgm:presLayoutVars>
          <dgm:animLvl val="lvl"/>
          <dgm:resizeHandles val="exact"/>
        </dgm:presLayoutVars>
      </dgm:prSet>
      <dgm:spPr/>
    </dgm:pt>
    <dgm:pt modelId="{C4B04472-CAC5-4CD2-A052-0AF2F1FFCDAE}" type="pres">
      <dgm:prSet presAssocID="{D34DD130-E695-46D7-9BC5-D7C199737A3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1375E0E-3455-4691-9B24-97AC793CF089}" type="pres">
      <dgm:prSet presAssocID="{D34DD130-E695-46D7-9BC5-D7C199737A36}" presName="childText" presStyleLbl="revTx" presStyleIdx="0" presStyleCnt="2">
        <dgm:presLayoutVars>
          <dgm:bulletEnabled val="1"/>
        </dgm:presLayoutVars>
      </dgm:prSet>
      <dgm:spPr/>
    </dgm:pt>
    <dgm:pt modelId="{4604F813-B9D9-44D4-9259-24A10681A786}" type="pres">
      <dgm:prSet presAssocID="{3BE58C65-F755-4DE3-803F-F35E0381844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16E1A2C-2C2D-4EFE-88FC-FB19F1BD58A3}" type="pres">
      <dgm:prSet presAssocID="{8BEF89F1-4C67-445C-A839-1847DC560468}" presName="spacer" presStyleCnt="0"/>
      <dgm:spPr/>
    </dgm:pt>
    <dgm:pt modelId="{6DA35C31-B357-45FE-82E8-70E980775100}" type="pres">
      <dgm:prSet presAssocID="{DA914243-5653-43AC-BE81-56914754C8FB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D1E83A92-C0EA-4150-8E8C-B260FCEDA7F7}" type="pres">
      <dgm:prSet presAssocID="{DA914243-5653-43AC-BE81-56914754C8FB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5513BB1C-C985-4AD6-8E9B-710494611112}" srcId="{BC20169D-6A4C-4EB0-9B03-BDA04DE6E224}" destId="{3BE58C65-F755-4DE3-803F-F35E03818441}" srcOrd="1" destOrd="0" parTransId="{C8994FD4-428D-49B8-9477-9275885A0489}" sibTransId="{8BEF89F1-4C67-445C-A839-1847DC560468}"/>
    <dgm:cxn modelId="{67333F1F-4643-487E-A106-FCC94A77CBF7}" srcId="{D34DD130-E695-46D7-9BC5-D7C199737A36}" destId="{71BCF138-C9C1-4176-957F-04A0B75F32A3}" srcOrd="1" destOrd="0" parTransId="{2D81CF83-90C8-46E0-9C62-676643DE3A1E}" sibTransId="{DBE3AB5A-901B-4F05-A2EE-05608ABCEB15}"/>
    <dgm:cxn modelId="{7ECD561F-54A3-4A66-AC27-EA630A896381}" type="presOf" srcId="{BC20169D-6A4C-4EB0-9B03-BDA04DE6E224}" destId="{5E2E3752-BA62-416E-A526-561D64CC1C88}" srcOrd="0" destOrd="0" presId="urn:microsoft.com/office/officeart/2005/8/layout/vList2"/>
    <dgm:cxn modelId="{54A9EE23-9488-40BD-A4D6-5E21A1D88450}" type="presOf" srcId="{11E965FA-F466-476F-9972-D5F59547B5C7}" destId="{B1375E0E-3455-4691-9B24-97AC793CF089}" srcOrd="0" destOrd="0" presId="urn:microsoft.com/office/officeart/2005/8/layout/vList2"/>
    <dgm:cxn modelId="{7D3F0D2E-0251-4C4B-80E9-75A67BA2CB57}" srcId="{DA914243-5653-43AC-BE81-56914754C8FB}" destId="{F5D2F034-A841-40A6-B89C-4C699ED5D259}" srcOrd="0" destOrd="0" parTransId="{256315A0-13E3-497F-B11C-DCBC55845E85}" sibTransId="{73D0BDB7-669C-40E8-8713-26078ED6E10C}"/>
    <dgm:cxn modelId="{40CB7E31-4217-4D78-AF8A-07576A75A0D5}" type="presOf" srcId="{9C7A4FDE-2E48-41B7-8B25-3F0A578F112F}" destId="{B1375E0E-3455-4691-9B24-97AC793CF089}" srcOrd="0" destOrd="2" presId="urn:microsoft.com/office/officeart/2005/8/layout/vList2"/>
    <dgm:cxn modelId="{6A88865E-5789-4DA3-BB4C-E347848B4C16}" srcId="{F5D2F034-A841-40A6-B89C-4C699ED5D259}" destId="{982F6DB1-7580-42D5-9EB1-923E886EB22C}" srcOrd="0" destOrd="0" parTransId="{A50BB70F-4CEB-4EEF-928B-4E148584EE79}" sibTransId="{6615EB2D-27C1-4CDF-A232-AC5ADBF4B0B8}"/>
    <dgm:cxn modelId="{57D74167-4957-4737-AB38-D4C8571D9551}" srcId="{BC20169D-6A4C-4EB0-9B03-BDA04DE6E224}" destId="{D34DD130-E695-46D7-9BC5-D7C199737A36}" srcOrd="0" destOrd="0" parTransId="{881D15C9-0F95-4B61-8053-8AC2C1A21EF2}" sibTransId="{A18DE270-E56D-4299-9B4A-41FFF4876282}"/>
    <dgm:cxn modelId="{B96F1273-B848-49FF-94C6-B9D61B14317B}" srcId="{D34DD130-E695-46D7-9BC5-D7C199737A36}" destId="{9C7A4FDE-2E48-41B7-8B25-3F0A578F112F}" srcOrd="2" destOrd="0" parTransId="{20EDE83B-92B9-45BC-A71C-82242B8B9454}" sibTransId="{AA97071C-4E42-4CB4-BD78-4104E4A53D01}"/>
    <dgm:cxn modelId="{42F4AC79-67F2-4B2A-BCFF-51C3AA8AF892}" type="presOf" srcId="{DA914243-5653-43AC-BE81-56914754C8FB}" destId="{6DA35C31-B357-45FE-82E8-70E980775100}" srcOrd="0" destOrd="0" presId="urn:microsoft.com/office/officeart/2005/8/layout/vList2"/>
    <dgm:cxn modelId="{699A157C-13F9-4E90-8546-801B96E7941F}" type="presOf" srcId="{3BE58C65-F755-4DE3-803F-F35E03818441}" destId="{4604F813-B9D9-44D4-9259-24A10681A786}" srcOrd="0" destOrd="0" presId="urn:microsoft.com/office/officeart/2005/8/layout/vList2"/>
    <dgm:cxn modelId="{CE000E8B-D9E6-439F-AD37-F07924857EAC}" type="presOf" srcId="{F5D2F034-A841-40A6-B89C-4C699ED5D259}" destId="{D1E83A92-C0EA-4150-8E8C-B260FCEDA7F7}" srcOrd="0" destOrd="0" presId="urn:microsoft.com/office/officeart/2005/8/layout/vList2"/>
    <dgm:cxn modelId="{6B28C08F-E7B5-47F3-9AF4-6892628668AF}" srcId="{BC20169D-6A4C-4EB0-9B03-BDA04DE6E224}" destId="{DA914243-5653-43AC-BE81-56914754C8FB}" srcOrd="2" destOrd="0" parTransId="{51B04E35-5314-48F1-821C-E81B3DF30516}" sibTransId="{4BEF9CA2-5739-435F-B417-6D7207E83B21}"/>
    <dgm:cxn modelId="{10F21D9E-B988-4854-815B-3EB420F30B16}" type="presOf" srcId="{71BCF138-C9C1-4176-957F-04A0B75F32A3}" destId="{B1375E0E-3455-4691-9B24-97AC793CF089}" srcOrd="0" destOrd="1" presId="urn:microsoft.com/office/officeart/2005/8/layout/vList2"/>
    <dgm:cxn modelId="{79CA6AB1-87B7-42EB-A00A-DB7D0450FB3C}" type="presOf" srcId="{E6B4AF8F-5681-49E7-918F-38F2949FAA25}" destId="{D1E83A92-C0EA-4150-8E8C-B260FCEDA7F7}" srcOrd="0" destOrd="2" presId="urn:microsoft.com/office/officeart/2005/8/layout/vList2"/>
    <dgm:cxn modelId="{8018A4D9-D75F-4EEB-9E41-B2BADBE3E7DF}" type="presOf" srcId="{D34DD130-E695-46D7-9BC5-D7C199737A36}" destId="{C4B04472-CAC5-4CD2-A052-0AF2F1FFCDAE}" srcOrd="0" destOrd="0" presId="urn:microsoft.com/office/officeart/2005/8/layout/vList2"/>
    <dgm:cxn modelId="{6C1ABBD9-FBC0-4D68-B81E-A36A13C16658}" type="presOf" srcId="{982F6DB1-7580-42D5-9EB1-923E886EB22C}" destId="{D1E83A92-C0EA-4150-8E8C-B260FCEDA7F7}" srcOrd="0" destOrd="1" presId="urn:microsoft.com/office/officeart/2005/8/layout/vList2"/>
    <dgm:cxn modelId="{348984DF-2A73-4CF0-94B8-71F006608559}" srcId="{D34DD130-E695-46D7-9BC5-D7C199737A36}" destId="{11E965FA-F466-476F-9972-D5F59547B5C7}" srcOrd="0" destOrd="0" parTransId="{39EA467B-226E-4208-93C6-DC5AC555225E}" sibTransId="{7DDFA2C4-992F-4815-A544-15269C3E0839}"/>
    <dgm:cxn modelId="{099517E4-92F3-416E-A8C0-042483BF4C2F}" srcId="{DA914243-5653-43AC-BE81-56914754C8FB}" destId="{E6B4AF8F-5681-49E7-918F-38F2949FAA25}" srcOrd="1" destOrd="0" parTransId="{A33D3412-161D-4792-A0AC-ADBC949B8626}" sibTransId="{066E3A9D-7F2E-45CC-B1C8-F9D8BC8EEDBA}"/>
    <dgm:cxn modelId="{E5D6DFAE-E19B-46E8-9439-93B7BFFC3F7A}" type="presParOf" srcId="{5E2E3752-BA62-416E-A526-561D64CC1C88}" destId="{C4B04472-CAC5-4CD2-A052-0AF2F1FFCDAE}" srcOrd="0" destOrd="0" presId="urn:microsoft.com/office/officeart/2005/8/layout/vList2"/>
    <dgm:cxn modelId="{D77BBF29-C030-4567-9603-AF747DBC1953}" type="presParOf" srcId="{5E2E3752-BA62-416E-A526-561D64CC1C88}" destId="{B1375E0E-3455-4691-9B24-97AC793CF089}" srcOrd="1" destOrd="0" presId="urn:microsoft.com/office/officeart/2005/8/layout/vList2"/>
    <dgm:cxn modelId="{20EEF902-DEE8-4768-B575-EA0FC6AD346C}" type="presParOf" srcId="{5E2E3752-BA62-416E-A526-561D64CC1C88}" destId="{4604F813-B9D9-44D4-9259-24A10681A786}" srcOrd="2" destOrd="0" presId="urn:microsoft.com/office/officeart/2005/8/layout/vList2"/>
    <dgm:cxn modelId="{A64DCAB2-9455-4085-B273-2CB052F6BF5F}" type="presParOf" srcId="{5E2E3752-BA62-416E-A526-561D64CC1C88}" destId="{716E1A2C-2C2D-4EFE-88FC-FB19F1BD58A3}" srcOrd="3" destOrd="0" presId="urn:microsoft.com/office/officeart/2005/8/layout/vList2"/>
    <dgm:cxn modelId="{D7A0F932-C44B-411B-A35E-A7EEDA7FB133}" type="presParOf" srcId="{5E2E3752-BA62-416E-A526-561D64CC1C88}" destId="{6DA35C31-B357-45FE-82E8-70E980775100}" srcOrd="4" destOrd="0" presId="urn:microsoft.com/office/officeart/2005/8/layout/vList2"/>
    <dgm:cxn modelId="{E012AEAB-D1D3-426B-B8D0-B134B35E6753}" type="presParOf" srcId="{5E2E3752-BA62-416E-A526-561D64CC1C88}" destId="{D1E83A92-C0EA-4150-8E8C-B260FCEDA7F7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EAB47A3-B680-4CD6-A71E-66E86A7967A7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57C61F9-3D60-45C0-A094-DE05C14564B2}">
      <dgm:prSet/>
      <dgm:spPr/>
      <dgm:t>
        <a:bodyPr/>
        <a:lstStyle/>
        <a:p>
          <a:r>
            <a:rPr lang="en-US"/>
            <a:t>Proposition:</a:t>
          </a:r>
        </a:p>
      </dgm:t>
    </dgm:pt>
    <dgm:pt modelId="{97F77B3A-CE12-4032-BAFF-2ECAAE9D2C32}" type="parTrans" cxnId="{4AC78A54-668C-4302-BDF0-9E88FB1100C8}">
      <dgm:prSet/>
      <dgm:spPr/>
      <dgm:t>
        <a:bodyPr/>
        <a:lstStyle/>
        <a:p>
          <a:endParaRPr lang="en-US"/>
        </a:p>
      </dgm:t>
    </dgm:pt>
    <dgm:pt modelId="{DE09AF2D-CA5C-40A2-AFC6-938E4222C27A}" type="sibTrans" cxnId="{4AC78A54-668C-4302-BDF0-9E88FB1100C8}">
      <dgm:prSet/>
      <dgm:spPr/>
      <dgm:t>
        <a:bodyPr/>
        <a:lstStyle/>
        <a:p>
          <a:endParaRPr lang="en-US"/>
        </a:p>
      </dgm:t>
    </dgm:pt>
    <dgm:pt modelId="{326315FF-84FF-4199-AB24-2421210185B8}">
      <dgm:prSet/>
      <dgm:spPr/>
      <dgm:t>
        <a:bodyPr/>
        <a:lstStyle/>
        <a:p>
          <a:r>
            <a:rPr lang="en-US"/>
            <a:t>Norms must be followed for a society to run smoothly</a:t>
          </a:r>
        </a:p>
      </dgm:t>
    </dgm:pt>
    <dgm:pt modelId="{6500BEB7-B554-47AD-9AC2-AB1731C93E0F}" type="parTrans" cxnId="{7C4AB9E0-534B-43DC-B73F-EAFD009B47CF}">
      <dgm:prSet/>
      <dgm:spPr/>
      <dgm:t>
        <a:bodyPr/>
        <a:lstStyle/>
        <a:p>
          <a:endParaRPr lang="en-US"/>
        </a:p>
      </dgm:t>
    </dgm:pt>
    <dgm:pt modelId="{86EA06DD-869A-4ABB-8896-06DEA2186687}" type="sibTrans" cxnId="{7C4AB9E0-534B-43DC-B73F-EAFD009B47CF}">
      <dgm:prSet/>
      <dgm:spPr/>
      <dgm:t>
        <a:bodyPr/>
        <a:lstStyle/>
        <a:p>
          <a:endParaRPr lang="en-US"/>
        </a:p>
      </dgm:t>
    </dgm:pt>
    <dgm:pt modelId="{AE231244-3056-4039-B22D-F22282034DBC}">
      <dgm:prSet/>
      <dgm:spPr/>
      <dgm:t>
        <a:bodyPr/>
        <a:lstStyle/>
        <a:p>
          <a:r>
            <a:rPr lang="en-US" dirty="0"/>
            <a:t>Social Norms</a:t>
          </a:r>
        </a:p>
        <a:p>
          <a:r>
            <a:rPr lang="en-US" dirty="0"/>
            <a:t>are enforced through </a:t>
          </a:r>
        </a:p>
      </dgm:t>
    </dgm:pt>
    <dgm:pt modelId="{B2377386-8262-4F25-94BF-02695B3E8B12}" type="parTrans" cxnId="{37158C36-525A-49F0-8065-CDF5B9396EF6}">
      <dgm:prSet/>
      <dgm:spPr/>
      <dgm:t>
        <a:bodyPr/>
        <a:lstStyle/>
        <a:p>
          <a:endParaRPr lang="en-US"/>
        </a:p>
      </dgm:t>
    </dgm:pt>
    <dgm:pt modelId="{CC609F95-3C77-4020-A146-B1A7CCE49E8E}" type="sibTrans" cxnId="{37158C36-525A-49F0-8065-CDF5B9396EF6}">
      <dgm:prSet/>
      <dgm:spPr/>
      <dgm:t>
        <a:bodyPr/>
        <a:lstStyle/>
        <a:p>
          <a:endParaRPr lang="en-US"/>
        </a:p>
      </dgm:t>
    </dgm:pt>
    <dgm:pt modelId="{C95C404F-0786-4689-B4F9-0115B0AE5F24}">
      <dgm:prSet/>
      <dgm:spPr/>
      <dgm:t>
        <a:bodyPr/>
        <a:lstStyle/>
        <a:p>
          <a:r>
            <a:rPr lang="en-US"/>
            <a:t>internalization </a:t>
          </a:r>
        </a:p>
      </dgm:t>
    </dgm:pt>
    <dgm:pt modelId="{36A4531B-7285-437A-AAAE-EB3137C11E01}" type="parTrans" cxnId="{9D4B2B34-C82A-406D-9BA5-E5F9C17F6CA0}">
      <dgm:prSet/>
      <dgm:spPr/>
      <dgm:t>
        <a:bodyPr/>
        <a:lstStyle/>
        <a:p>
          <a:endParaRPr lang="en-US"/>
        </a:p>
      </dgm:t>
    </dgm:pt>
    <dgm:pt modelId="{4973405C-456B-44AA-8934-4D2E68EAC580}" type="sibTrans" cxnId="{9D4B2B34-C82A-406D-9BA5-E5F9C17F6CA0}">
      <dgm:prSet/>
      <dgm:spPr/>
      <dgm:t>
        <a:bodyPr/>
        <a:lstStyle/>
        <a:p>
          <a:endParaRPr lang="en-US"/>
        </a:p>
      </dgm:t>
    </dgm:pt>
    <dgm:pt modelId="{7359E95B-6F04-4837-903A-7C5F3E4701E7}">
      <dgm:prSet/>
      <dgm:spPr/>
      <dgm:t>
        <a:bodyPr/>
        <a:lstStyle/>
        <a:p>
          <a:r>
            <a:rPr lang="en-US"/>
            <a:t>and sanctions</a:t>
          </a:r>
        </a:p>
      </dgm:t>
    </dgm:pt>
    <dgm:pt modelId="{A66250EB-E59E-4023-AC86-F334BD79A692}" type="parTrans" cxnId="{B445194A-06F1-4758-B753-E6686B76CD8C}">
      <dgm:prSet/>
      <dgm:spPr/>
      <dgm:t>
        <a:bodyPr/>
        <a:lstStyle/>
        <a:p>
          <a:endParaRPr lang="en-US"/>
        </a:p>
      </dgm:t>
    </dgm:pt>
    <dgm:pt modelId="{C3EA76F9-15B7-4F39-952A-0B769E8680B9}" type="sibTrans" cxnId="{B445194A-06F1-4758-B753-E6686B76CD8C}">
      <dgm:prSet/>
      <dgm:spPr/>
      <dgm:t>
        <a:bodyPr/>
        <a:lstStyle/>
        <a:p>
          <a:endParaRPr lang="en-US"/>
        </a:p>
      </dgm:t>
    </dgm:pt>
    <dgm:pt modelId="{4A409DF6-F4F1-4EF9-A0EE-3CDB29A8A457}" type="pres">
      <dgm:prSet presAssocID="{3EAB47A3-B680-4CD6-A71E-66E86A7967A7}" presName="Name0" presStyleCnt="0">
        <dgm:presLayoutVars>
          <dgm:dir/>
          <dgm:animLvl val="lvl"/>
          <dgm:resizeHandles val="exact"/>
        </dgm:presLayoutVars>
      </dgm:prSet>
      <dgm:spPr/>
    </dgm:pt>
    <dgm:pt modelId="{EDA49E75-146C-4F29-914F-7CED5DE98042}" type="pres">
      <dgm:prSet presAssocID="{357C61F9-3D60-45C0-A094-DE05C14564B2}" presName="composite" presStyleCnt="0"/>
      <dgm:spPr/>
    </dgm:pt>
    <dgm:pt modelId="{42531F66-9CA8-477B-B074-CD13BFC092F8}" type="pres">
      <dgm:prSet presAssocID="{357C61F9-3D60-45C0-A094-DE05C14564B2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329174DA-B8E4-42A0-881E-F53A0AB8C30E}" type="pres">
      <dgm:prSet presAssocID="{357C61F9-3D60-45C0-A094-DE05C14564B2}" presName="desTx" presStyleLbl="alignAccFollowNode1" presStyleIdx="0" presStyleCnt="2">
        <dgm:presLayoutVars>
          <dgm:bulletEnabled val="1"/>
        </dgm:presLayoutVars>
      </dgm:prSet>
      <dgm:spPr/>
    </dgm:pt>
    <dgm:pt modelId="{7EF9929E-B6DC-41BD-9859-4D5AD3E4B332}" type="pres">
      <dgm:prSet presAssocID="{DE09AF2D-CA5C-40A2-AFC6-938E4222C27A}" presName="space" presStyleCnt="0"/>
      <dgm:spPr/>
    </dgm:pt>
    <dgm:pt modelId="{89BBAD02-26AC-439E-A60C-C03E7B309C88}" type="pres">
      <dgm:prSet presAssocID="{AE231244-3056-4039-B22D-F22282034DBC}" presName="composite" presStyleCnt="0"/>
      <dgm:spPr/>
    </dgm:pt>
    <dgm:pt modelId="{70FE2A36-8706-44E3-AAF7-8665AC3F9D47}" type="pres">
      <dgm:prSet presAssocID="{AE231244-3056-4039-B22D-F22282034DBC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C978E15F-F1AE-41BB-8D84-39ED85C01388}" type="pres">
      <dgm:prSet presAssocID="{AE231244-3056-4039-B22D-F22282034DBC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1A27EE25-F599-4768-9BDF-48D8AC4174F6}" type="presOf" srcId="{326315FF-84FF-4199-AB24-2421210185B8}" destId="{329174DA-B8E4-42A0-881E-F53A0AB8C30E}" srcOrd="0" destOrd="0" presId="urn:microsoft.com/office/officeart/2005/8/layout/hList1"/>
    <dgm:cxn modelId="{54BE9C31-DA5C-4586-ABD3-BBC02662DBBE}" type="presOf" srcId="{3EAB47A3-B680-4CD6-A71E-66E86A7967A7}" destId="{4A409DF6-F4F1-4EF9-A0EE-3CDB29A8A457}" srcOrd="0" destOrd="0" presId="urn:microsoft.com/office/officeart/2005/8/layout/hList1"/>
    <dgm:cxn modelId="{9D4B2B34-C82A-406D-9BA5-E5F9C17F6CA0}" srcId="{AE231244-3056-4039-B22D-F22282034DBC}" destId="{C95C404F-0786-4689-B4F9-0115B0AE5F24}" srcOrd="0" destOrd="0" parTransId="{36A4531B-7285-437A-AAAE-EB3137C11E01}" sibTransId="{4973405C-456B-44AA-8934-4D2E68EAC580}"/>
    <dgm:cxn modelId="{37158C36-525A-49F0-8065-CDF5B9396EF6}" srcId="{3EAB47A3-B680-4CD6-A71E-66E86A7967A7}" destId="{AE231244-3056-4039-B22D-F22282034DBC}" srcOrd="1" destOrd="0" parTransId="{B2377386-8262-4F25-94BF-02695B3E8B12}" sibTransId="{CC609F95-3C77-4020-A146-B1A7CCE49E8E}"/>
    <dgm:cxn modelId="{ED012C62-290D-4B5A-8216-B458B0A2312F}" type="presOf" srcId="{7359E95B-6F04-4837-903A-7C5F3E4701E7}" destId="{C978E15F-F1AE-41BB-8D84-39ED85C01388}" srcOrd="0" destOrd="1" presId="urn:microsoft.com/office/officeart/2005/8/layout/hList1"/>
    <dgm:cxn modelId="{B445194A-06F1-4758-B753-E6686B76CD8C}" srcId="{AE231244-3056-4039-B22D-F22282034DBC}" destId="{7359E95B-6F04-4837-903A-7C5F3E4701E7}" srcOrd="1" destOrd="0" parTransId="{A66250EB-E59E-4023-AC86-F334BD79A692}" sibTransId="{C3EA76F9-15B7-4F39-952A-0B769E8680B9}"/>
    <dgm:cxn modelId="{1F0FE86B-9104-430B-B1FE-21A740B30FEB}" type="presOf" srcId="{357C61F9-3D60-45C0-A094-DE05C14564B2}" destId="{42531F66-9CA8-477B-B074-CD13BFC092F8}" srcOrd="0" destOrd="0" presId="urn:microsoft.com/office/officeart/2005/8/layout/hList1"/>
    <dgm:cxn modelId="{F417276C-1D86-4342-86FE-00D678FF773F}" type="presOf" srcId="{C95C404F-0786-4689-B4F9-0115B0AE5F24}" destId="{C978E15F-F1AE-41BB-8D84-39ED85C01388}" srcOrd="0" destOrd="0" presId="urn:microsoft.com/office/officeart/2005/8/layout/hList1"/>
    <dgm:cxn modelId="{F1E8EC4F-FFA9-457A-BD49-0581FD55DFBC}" type="presOf" srcId="{AE231244-3056-4039-B22D-F22282034DBC}" destId="{70FE2A36-8706-44E3-AAF7-8665AC3F9D47}" srcOrd="0" destOrd="0" presId="urn:microsoft.com/office/officeart/2005/8/layout/hList1"/>
    <dgm:cxn modelId="{4AC78A54-668C-4302-BDF0-9E88FB1100C8}" srcId="{3EAB47A3-B680-4CD6-A71E-66E86A7967A7}" destId="{357C61F9-3D60-45C0-A094-DE05C14564B2}" srcOrd="0" destOrd="0" parTransId="{97F77B3A-CE12-4032-BAFF-2ECAAE9D2C32}" sibTransId="{DE09AF2D-CA5C-40A2-AFC6-938E4222C27A}"/>
    <dgm:cxn modelId="{7C4AB9E0-534B-43DC-B73F-EAFD009B47CF}" srcId="{357C61F9-3D60-45C0-A094-DE05C14564B2}" destId="{326315FF-84FF-4199-AB24-2421210185B8}" srcOrd="0" destOrd="0" parTransId="{6500BEB7-B554-47AD-9AC2-AB1731C93E0F}" sibTransId="{86EA06DD-869A-4ABB-8896-06DEA2186687}"/>
    <dgm:cxn modelId="{DDD78A23-5A66-45AE-B7DC-B95C0A2B1953}" type="presParOf" srcId="{4A409DF6-F4F1-4EF9-A0EE-3CDB29A8A457}" destId="{EDA49E75-146C-4F29-914F-7CED5DE98042}" srcOrd="0" destOrd="0" presId="urn:microsoft.com/office/officeart/2005/8/layout/hList1"/>
    <dgm:cxn modelId="{5840B9A2-A76D-40CA-9B51-D345FEF50A24}" type="presParOf" srcId="{EDA49E75-146C-4F29-914F-7CED5DE98042}" destId="{42531F66-9CA8-477B-B074-CD13BFC092F8}" srcOrd="0" destOrd="0" presId="urn:microsoft.com/office/officeart/2005/8/layout/hList1"/>
    <dgm:cxn modelId="{D89BAFAC-E896-4FA1-8DA9-FA524DB1D2BC}" type="presParOf" srcId="{EDA49E75-146C-4F29-914F-7CED5DE98042}" destId="{329174DA-B8E4-42A0-881E-F53A0AB8C30E}" srcOrd="1" destOrd="0" presId="urn:microsoft.com/office/officeart/2005/8/layout/hList1"/>
    <dgm:cxn modelId="{6810BD6C-563E-4E09-882B-207C4AE26145}" type="presParOf" srcId="{4A409DF6-F4F1-4EF9-A0EE-3CDB29A8A457}" destId="{7EF9929E-B6DC-41BD-9859-4D5AD3E4B332}" srcOrd="1" destOrd="0" presId="urn:microsoft.com/office/officeart/2005/8/layout/hList1"/>
    <dgm:cxn modelId="{A4ABE2C5-D88F-4015-8559-42BA9CA5E8E5}" type="presParOf" srcId="{4A409DF6-F4F1-4EF9-A0EE-3CDB29A8A457}" destId="{89BBAD02-26AC-439E-A60C-C03E7B309C88}" srcOrd="2" destOrd="0" presId="urn:microsoft.com/office/officeart/2005/8/layout/hList1"/>
    <dgm:cxn modelId="{D5DE6AD6-AD6E-4549-A0A0-945B40821A76}" type="presParOf" srcId="{89BBAD02-26AC-439E-A60C-C03E7B309C88}" destId="{70FE2A36-8706-44E3-AAF7-8665AC3F9D47}" srcOrd="0" destOrd="0" presId="urn:microsoft.com/office/officeart/2005/8/layout/hList1"/>
    <dgm:cxn modelId="{0FAA7668-953B-4720-ABFE-B25ED1A7C3FC}" type="presParOf" srcId="{89BBAD02-26AC-439E-A60C-C03E7B309C88}" destId="{C978E15F-F1AE-41BB-8D84-39ED85C01388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0F134B2-5600-41C6-98CD-C2413F09C006}" type="doc">
      <dgm:prSet loTypeId="urn:microsoft.com/office/officeart/2018/2/layout/IconLabelDescription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C1561BD-02DE-4B5E-B656-452B1157CB12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/>
            <a:t>Proposition:</a:t>
          </a:r>
        </a:p>
      </dgm:t>
    </dgm:pt>
    <dgm:pt modelId="{B9512858-7DFB-4F26-B5A7-03D80A14FDA0}" type="parTrans" cxnId="{D610BE30-C364-4E0F-892E-2CD56684B648}">
      <dgm:prSet/>
      <dgm:spPr/>
      <dgm:t>
        <a:bodyPr/>
        <a:lstStyle/>
        <a:p>
          <a:endParaRPr lang="en-US"/>
        </a:p>
      </dgm:t>
    </dgm:pt>
    <dgm:pt modelId="{7BECC88A-6421-4619-AF93-BB5E17C451B6}" type="sibTrans" cxnId="{D610BE30-C364-4E0F-892E-2CD56684B648}">
      <dgm:prSet/>
      <dgm:spPr/>
      <dgm:t>
        <a:bodyPr/>
        <a:lstStyle/>
        <a:p>
          <a:endParaRPr lang="en-US"/>
        </a:p>
      </dgm:t>
    </dgm:pt>
    <dgm:pt modelId="{16298257-3E15-4C30-B4FA-22B8B0C13A0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Every society has norms that must be upheld to run smoothly</a:t>
          </a:r>
        </a:p>
      </dgm:t>
    </dgm:pt>
    <dgm:pt modelId="{34914919-C3B3-4DB5-BB24-8F3E624FD145}" type="parTrans" cxnId="{C68A9B23-A99D-45DC-A729-1BD2F20E726B}">
      <dgm:prSet/>
      <dgm:spPr/>
      <dgm:t>
        <a:bodyPr/>
        <a:lstStyle/>
        <a:p>
          <a:endParaRPr lang="en-US"/>
        </a:p>
      </dgm:t>
    </dgm:pt>
    <dgm:pt modelId="{B1702900-B110-4F5C-A5DE-7F1848080406}" type="sibTrans" cxnId="{C68A9B23-A99D-45DC-A729-1BD2F20E726B}">
      <dgm:prSet/>
      <dgm:spPr/>
      <dgm:t>
        <a:bodyPr/>
        <a:lstStyle/>
        <a:p>
          <a:endParaRPr lang="en-US"/>
        </a:p>
      </dgm:t>
    </dgm:pt>
    <dgm:pt modelId="{113391FC-E1E6-46D0-8640-9A19118C9360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/>
            <a:t>Internalization </a:t>
          </a:r>
        </a:p>
      </dgm:t>
    </dgm:pt>
    <dgm:pt modelId="{43DC0178-E134-4B87-943F-F842C58852B8}" type="parTrans" cxnId="{74B1D840-A815-4AF1-824B-0905BD17AF99}">
      <dgm:prSet/>
      <dgm:spPr/>
      <dgm:t>
        <a:bodyPr/>
        <a:lstStyle/>
        <a:p>
          <a:endParaRPr lang="en-US"/>
        </a:p>
      </dgm:t>
    </dgm:pt>
    <dgm:pt modelId="{8550886A-9925-4DD1-9871-EFEF4494693E}" type="sibTrans" cxnId="{74B1D840-A815-4AF1-824B-0905BD17AF99}">
      <dgm:prSet/>
      <dgm:spPr/>
      <dgm:t>
        <a:bodyPr/>
        <a:lstStyle/>
        <a:p>
          <a:endParaRPr lang="en-US"/>
        </a:p>
      </dgm:t>
    </dgm:pt>
    <dgm:pt modelId="{5E2A5913-CF34-489D-89ED-C38C3107BD7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The process by which a norm becomes a part of an individual’s personality</a:t>
          </a:r>
        </a:p>
      </dgm:t>
    </dgm:pt>
    <dgm:pt modelId="{369E6017-C178-47B1-BC8D-0B6B651C8693}" type="parTrans" cxnId="{CBE701BC-CD8F-4364-A927-01FDA0A62721}">
      <dgm:prSet/>
      <dgm:spPr/>
      <dgm:t>
        <a:bodyPr/>
        <a:lstStyle/>
        <a:p>
          <a:endParaRPr lang="en-US"/>
        </a:p>
      </dgm:t>
    </dgm:pt>
    <dgm:pt modelId="{155BD772-9A65-41A7-B87D-2D1AF6CE79F2}" type="sibTrans" cxnId="{CBE701BC-CD8F-4364-A927-01FDA0A62721}">
      <dgm:prSet/>
      <dgm:spPr/>
      <dgm:t>
        <a:bodyPr/>
        <a:lstStyle/>
        <a:p>
          <a:endParaRPr lang="en-US"/>
        </a:p>
      </dgm:t>
    </dgm:pt>
    <dgm:pt modelId="{E8715C0D-792B-415D-8886-3AC98EAF0B6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This conditions individuals to conform to society’s expectations</a:t>
          </a:r>
        </a:p>
      </dgm:t>
    </dgm:pt>
    <dgm:pt modelId="{85EA6A5A-087F-4C01-8E4E-F88739AAB67F}" type="parTrans" cxnId="{0A07AEB7-5EB0-44D6-BC63-746E8CED873C}">
      <dgm:prSet/>
      <dgm:spPr/>
      <dgm:t>
        <a:bodyPr/>
        <a:lstStyle/>
        <a:p>
          <a:endParaRPr lang="en-US"/>
        </a:p>
      </dgm:t>
    </dgm:pt>
    <dgm:pt modelId="{F02A498C-F828-4587-933D-9A387950387C}" type="sibTrans" cxnId="{0A07AEB7-5EB0-44D6-BC63-746E8CED873C}">
      <dgm:prSet/>
      <dgm:spPr/>
      <dgm:t>
        <a:bodyPr/>
        <a:lstStyle/>
        <a:p>
          <a:endParaRPr lang="en-US"/>
        </a:p>
      </dgm:t>
    </dgm:pt>
    <dgm:pt modelId="{94D7C0F5-5A7F-4F56-A84F-8F883BA81317}" type="pres">
      <dgm:prSet presAssocID="{10F134B2-5600-41C6-98CD-C2413F09C006}" presName="root" presStyleCnt="0">
        <dgm:presLayoutVars>
          <dgm:dir/>
          <dgm:resizeHandles val="exact"/>
        </dgm:presLayoutVars>
      </dgm:prSet>
      <dgm:spPr/>
    </dgm:pt>
    <dgm:pt modelId="{381FC338-0D2D-464B-8FF8-214462F566E4}" type="pres">
      <dgm:prSet presAssocID="{6C1561BD-02DE-4B5E-B656-452B1157CB12}" presName="compNode" presStyleCnt="0"/>
      <dgm:spPr/>
    </dgm:pt>
    <dgm:pt modelId="{D14C4C96-B28E-457E-9914-C1ABAE25FF46}" type="pres">
      <dgm:prSet presAssocID="{6C1561BD-02DE-4B5E-B656-452B1157CB1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68C5A8ED-EAC0-418C-88F7-3B3CEB692243}" type="pres">
      <dgm:prSet presAssocID="{6C1561BD-02DE-4B5E-B656-452B1157CB12}" presName="iconSpace" presStyleCnt="0"/>
      <dgm:spPr/>
    </dgm:pt>
    <dgm:pt modelId="{BB098CEF-8A96-4736-ABC4-8E73780B586A}" type="pres">
      <dgm:prSet presAssocID="{6C1561BD-02DE-4B5E-B656-452B1157CB12}" presName="parTx" presStyleLbl="revTx" presStyleIdx="0" presStyleCnt="4">
        <dgm:presLayoutVars>
          <dgm:chMax val="0"/>
          <dgm:chPref val="0"/>
        </dgm:presLayoutVars>
      </dgm:prSet>
      <dgm:spPr/>
    </dgm:pt>
    <dgm:pt modelId="{AB90E8E3-6A41-43D1-B376-51E70747CD4E}" type="pres">
      <dgm:prSet presAssocID="{6C1561BD-02DE-4B5E-B656-452B1157CB12}" presName="txSpace" presStyleCnt="0"/>
      <dgm:spPr/>
    </dgm:pt>
    <dgm:pt modelId="{30D63336-8A64-4B67-B6A5-39BD7492104A}" type="pres">
      <dgm:prSet presAssocID="{6C1561BD-02DE-4B5E-B656-452B1157CB12}" presName="desTx" presStyleLbl="revTx" presStyleIdx="1" presStyleCnt="4">
        <dgm:presLayoutVars/>
      </dgm:prSet>
      <dgm:spPr/>
    </dgm:pt>
    <dgm:pt modelId="{A31641F4-5049-4981-BC94-D66DBD49A417}" type="pres">
      <dgm:prSet presAssocID="{7BECC88A-6421-4619-AF93-BB5E17C451B6}" presName="sibTrans" presStyleCnt="0"/>
      <dgm:spPr/>
    </dgm:pt>
    <dgm:pt modelId="{50A5F6F7-7E36-410D-9158-5C506280E4D5}" type="pres">
      <dgm:prSet presAssocID="{113391FC-E1E6-46D0-8640-9A19118C9360}" presName="compNode" presStyleCnt="0"/>
      <dgm:spPr/>
    </dgm:pt>
    <dgm:pt modelId="{9DB450E8-9FF0-4E20-A50D-C734EB122F02}" type="pres">
      <dgm:prSet presAssocID="{113391FC-E1E6-46D0-8640-9A19118C936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EAFA13BB-6559-4CE9-B999-773681816612}" type="pres">
      <dgm:prSet presAssocID="{113391FC-E1E6-46D0-8640-9A19118C9360}" presName="iconSpace" presStyleCnt="0"/>
      <dgm:spPr/>
    </dgm:pt>
    <dgm:pt modelId="{6B4622DF-F47C-4906-8F07-96BAFB165A07}" type="pres">
      <dgm:prSet presAssocID="{113391FC-E1E6-46D0-8640-9A19118C9360}" presName="parTx" presStyleLbl="revTx" presStyleIdx="2" presStyleCnt="4">
        <dgm:presLayoutVars>
          <dgm:chMax val="0"/>
          <dgm:chPref val="0"/>
        </dgm:presLayoutVars>
      </dgm:prSet>
      <dgm:spPr/>
    </dgm:pt>
    <dgm:pt modelId="{04CC9789-68E5-4C74-AB18-906211B695E3}" type="pres">
      <dgm:prSet presAssocID="{113391FC-E1E6-46D0-8640-9A19118C9360}" presName="txSpace" presStyleCnt="0"/>
      <dgm:spPr/>
    </dgm:pt>
    <dgm:pt modelId="{AFA603F5-50A4-4DC1-8753-949286FB9C4C}" type="pres">
      <dgm:prSet presAssocID="{113391FC-E1E6-46D0-8640-9A19118C9360}" presName="desTx" presStyleLbl="revTx" presStyleIdx="3" presStyleCnt="4">
        <dgm:presLayoutVars/>
      </dgm:prSet>
      <dgm:spPr/>
    </dgm:pt>
  </dgm:ptLst>
  <dgm:cxnLst>
    <dgm:cxn modelId="{4E782206-5BC1-4F60-81EA-70726D80B7AA}" type="presOf" srcId="{10F134B2-5600-41C6-98CD-C2413F09C006}" destId="{94D7C0F5-5A7F-4F56-A84F-8F883BA81317}" srcOrd="0" destOrd="0" presId="urn:microsoft.com/office/officeart/2018/2/layout/IconLabelDescriptionList"/>
    <dgm:cxn modelId="{346EBE09-7249-40E2-8E2E-AAAEF8C5B049}" type="presOf" srcId="{E8715C0D-792B-415D-8886-3AC98EAF0B62}" destId="{AFA603F5-50A4-4DC1-8753-949286FB9C4C}" srcOrd="0" destOrd="1" presId="urn:microsoft.com/office/officeart/2018/2/layout/IconLabelDescriptionList"/>
    <dgm:cxn modelId="{62F8E219-4D64-454B-AD46-B773BC907519}" type="presOf" srcId="{6C1561BD-02DE-4B5E-B656-452B1157CB12}" destId="{BB098CEF-8A96-4736-ABC4-8E73780B586A}" srcOrd="0" destOrd="0" presId="urn:microsoft.com/office/officeart/2018/2/layout/IconLabelDescriptionList"/>
    <dgm:cxn modelId="{C68A9B23-A99D-45DC-A729-1BD2F20E726B}" srcId="{6C1561BD-02DE-4B5E-B656-452B1157CB12}" destId="{16298257-3E15-4C30-B4FA-22B8B0C13A0E}" srcOrd="0" destOrd="0" parTransId="{34914919-C3B3-4DB5-BB24-8F3E624FD145}" sibTransId="{B1702900-B110-4F5C-A5DE-7F1848080406}"/>
    <dgm:cxn modelId="{922DA12E-96A2-4A12-9D66-517F3572FCDA}" type="presOf" srcId="{16298257-3E15-4C30-B4FA-22B8B0C13A0E}" destId="{30D63336-8A64-4B67-B6A5-39BD7492104A}" srcOrd="0" destOrd="0" presId="urn:microsoft.com/office/officeart/2018/2/layout/IconLabelDescriptionList"/>
    <dgm:cxn modelId="{D610BE30-C364-4E0F-892E-2CD56684B648}" srcId="{10F134B2-5600-41C6-98CD-C2413F09C006}" destId="{6C1561BD-02DE-4B5E-B656-452B1157CB12}" srcOrd="0" destOrd="0" parTransId="{B9512858-7DFB-4F26-B5A7-03D80A14FDA0}" sibTransId="{7BECC88A-6421-4619-AF93-BB5E17C451B6}"/>
    <dgm:cxn modelId="{0506EB33-DB89-4420-885C-08CE3E72CFC3}" type="presOf" srcId="{113391FC-E1E6-46D0-8640-9A19118C9360}" destId="{6B4622DF-F47C-4906-8F07-96BAFB165A07}" srcOrd="0" destOrd="0" presId="urn:microsoft.com/office/officeart/2018/2/layout/IconLabelDescriptionList"/>
    <dgm:cxn modelId="{74B1D840-A815-4AF1-824B-0905BD17AF99}" srcId="{10F134B2-5600-41C6-98CD-C2413F09C006}" destId="{113391FC-E1E6-46D0-8640-9A19118C9360}" srcOrd="1" destOrd="0" parTransId="{43DC0178-E134-4B87-943F-F842C58852B8}" sibTransId="{8550886A-9925-4DD1-9871-EFEF4494693E}"/>
    <dgm:cxn modelId="{6DCC3294-BB15-4040-9779-37EE9161636C}" type="presOf" srcId="{5E2A5913-CF34-489D-89ED-C38C3107BD74}" destId="{AFA603F5-50A4-4DC1-8753-949286FB9C4C}" srcOrd="0" destOrd="0" presId="urn:microsoft.com/office/officeart/2018/2/layout/IconLabelDescriptionList"/>
    <dgm:cxn modelId="{0A07AEB7-5EB0-44D6-BC63-746E8CED873C}" srcId="{113391FC-E1E6-46D0-8640-9A19118C9360}" destId="{E8715C0D-792B-415D-8886-3AC98EAF0B62}" srcOrd="1" destOrd="0" parTransId="{85EA6A5A-087F-4C01-8E4E-F88739AAB67F}" sibTransId="{F02A498C-F828-4587-933D-9A387950387C}"/>
    <dgm:cxn modelId="{CBE701BC-CD8F-4364-A927-01FDA0A62721}" srcId="{113391FC-E1E6-46D0-8640-9A19118C9360}" destId="{5E2A5913-CF34-489D-89ED-C38C3107BD74}" srcOrd="0" destOrd="0" parTransId="{369E6017-C178-47B1-BC8D-0B6B651C8693}" sibTransId="{155BD772-9A65-41A7-B87D-2D1AF6CE79F2}"/>
    <dgm:cxn modelId="{01BBF17B-1A88-4434-90EA-8DC2185C98F8}" type="presParOf" srcId="{94D7C0F5-5A7F-4F56-A84F-8F883BA81317}" destId="{381FC338-0D2D-464B-8FF8-214462F566E4}" srcOrd="0" destOrd="0" presId="urn:microsoft.com/office/officeart/2018/2/layout/IconLabelDescriptionList"/>
    <dgm:cxn modelId="{B5786CE0-3DC2-4FEF-8923-CF023215AECD}" type="presParOf" srcId="{381FC338-0D2D-464B-8FF8-214462F566E4}" destId="{D14C4C96-B28E-457E-9914-C1ABAE25FF46}" srcOrd="0" destOrd="0" presId="urn:microsoft.com/office/officeart/2018/2/layout/IconLabelDescriptionList"/>
    <dgm:cxn modelId="{CB46A0A2-0201-4FD1-B84A-6879B6B0D9BD}" type="presParOf" srcId="{381FC338-0D2D-464B-8FF8-214462F566E4}" destId="{68C5A8ED-EAC0-418C-88F7-3B3CEB692243}" srcOrd="1" destOrd="0" presId="urn:microsoft.com/office/officeart/2018/2/layout/IconLabelDescriptionList"/>
    <dgm:cxn modelId="{517514C9-1721-4FB8-904F-C4B6DD5CDBD8}" type="presParOf" srcId="{381FC338-0D2D-464B-8FF8-214462F566E4}" destId="{BB098CEF-8A96-4736-ABC4-8E73780B586A}" srcOrd="2" destOrd="0" presId="urn:microsoft.com/office/officeart/2018/2/layout/IconLabelDescriptionList"/>
    <dgm:cxn modelId="{FD632F0B-869E-4E70-BDC7-5AF6C6CA8FE7}" type="presParOf" srcId="{381FC338-0D2D-464B-8FF8-214462F566E4}" destId="{AB90E8E3-6A41-43D1-B376-51E70747CD4E}" srcOrd="3" destOrd="0" presId="urn:microsoft.com/office/officeart/2018/2/layout/IconLabelDescriptionList"/>
    <dgm:cxn modelId="{753E7FD0-E67B-41D3-A92F-AE67A643E390}" type="presParOf" srcId="{381FC338-0D2D-464B-8FF8-214462F566E4}" destId="{30D63336-8A64-4B67-B6A5-39BD7492104A}" srcOrd="4" destOrd="0" presId="urn:microsoft.com/office/officeart/2018/2/layout/IconLabelDescriptionList"/>
    <dgm:cxn modelId="{3935D2F2-8843-430E-A610-052C825BEC44}" type="presParOf" srcId="{94D7C0F5-5A7F-4F56-A84F-8F883BA81317}" destId="{A31641F4-5049-4981-BC94-D66DBD49A417}" srcOrd="1" destOrd="0" presId="urn:microsoft.com/office/officeart/2018/2/layout/IconLabelDescriptionList"/>
    <dgm:cxn modelId="{F2FF4275-67D6-432F-B33C-7A7D22D85538}" type="presParOf" srcId="{94D7C0F5-5A7F-4F56-A84F-8F883BA81317}" destId="{50A5F6F7-7E36-410D-9158-5C506280E4D5}" srcOrd="2" destOrd="0" presId="urn:microsoft.com/office/officeart/2018/2/layout/IconLabelDescriptionList"/>
    <dgm:cxn modelId="{15A372D5-85AA-4ACD-A6FD-D37C372E15D2}" type="presParOf" srcId="{50A5F6F7-7E36-410D-9158-5C506280E4D5}" destId="{9DB450E8-9FF0-4E20-A50D-C734EB122F02}" srcOrd="0" destOrd="0" presId="urn:microsoft.com/office/officeart/2018/2/layout/IconLabelDescriptionList"/>
    <dgm:cxn modelId="{95FCCC83-9E73-4A50-BA82-C2A10CA40B74}" type="presParOf" srcId="{50A5F6F7-7E36-410D-9158-5C506280E4D5}" destId="{EAFA13BB-6559-4CE9-B999-773681816612}" srcOrd="1" destOrd="0" presId="urn:microsoft.com/office/officeart/2018/2/layout/IconLabelDescriptionList"/>
    <dgm:cxn modelId="{3A8D0CDA-E4BF-4128-89A3-A2CBFB1EDCDE}" type="presParOf" srcId="{50A5F6F7-7E36-410D-9158-5C506280E4D5}" destId="{6B4622DF-F47C-4906-8F07-96BAFB165A07}" srcOrd="2" destOrd="0" presId="urn:microsoft.com/office/officeart/2018/2/layout/IconLabelDescriptionList"/>
    <dgm:cxn modelId="{62E834FF-5872-4444-AF3E-EF81964F4704}" type="presParOf" srcId="{50A5F6F7-7E36-410D-9158-5C506280E4D5}" destId="{04CC9789-68E5-4C74-AB18-906211B695E3}" srcOrd="3" destOrd="0" presId="urn:microsoft.com/office/officeart/2018/2/layout/IconLabelDescriptionList"/>
    <dgm:cxn modelId="{A576BB11-D9CD-4B0F-B331-592BE515AA95}" type="presParOf" srcId="{50A5F6F7-7E36-410D-9158-5C506280E4D5}" destId="{AFA603F5-50A4-4DC1-8753-949286FB9C4C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ABABA9F-7757-46F0-94BD-713AC4BD90F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1748670-6471-4558-BCEB-D4153249A93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What characteristics describe a norm </a:t>
          </a:r>
          <a:br>
            <a:rPr lang="en-US"/>
          </a:br>
          <a:r>
            <a:rPr lang="en-US"/>
            <a:t>that is likely to be internalized?</a:t>
          </a:r>
        </a:p>
      </dgm:t>
    </dgm:pt>
    <dgm:pt modelId="{0DE73111-5876-4835-9FB0-D940BD4D96C9}" type="parTrans" cxnId="{06F2EC69-A502-46AB-845B-E6AA528C3509}">
      <dgm:prSet/>
      <dgm:spPr/>
      <dgm:t>
        <a:bodyPr/>
        <a:lstStyle/>
        <a:p>
          <a:endParaRPr lang="en-US"/>
        </a:p>
      </dgm:t>
    </dgm:pt>
    <dgm:pt modelId="{53E49A7E-9FD7-4F28-850F-10BDCE4F59C7}" type="sibTrans" cxnId="{06F2EC69-A502-46AB-845B-E6AA528C3509}">
      <dgm:prSet/>
      <dgm:spPr/>
      <dgm:t>
        <a:bodyPr/>
        <a:lstStyle/>
        <a:p>
          <a:endParaRPr lang="en-US"/>
        </a:p>
      </dgm:t>
    </dgm:pt>
    <dgm:pt modelId="{48F3430E-48CE-4F36-AC0D-6ED6A879A93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Answer:</a:t>
          </a:r>
        </a:p>
      </dgm:t>
    </dgm:pt>
    <dgm:pt modelId="{834FD323-24BF-4963-AB9B-43B15A2D5D8C}" type="parTrans" cxnId="{60CD4145-A463-450F-9C27-71899EAB0553}">
      <dgm:prSet/>
      <dgm:spPr/>
      <dgm:t>
        <a:bodyPr/>
        <a:lstStyle/>
        <a:p>
          <a:endParaRPr lang="en-US"/>
        </a:p>
      </dgm:t>
    </dgm:pt>
    <dgm:pt modelId="{F4BBE0A7-FB72-4021-8580-33A6239A82E3}" type="sibTrans" cxnId="{60CD4145-A463-450F-9C27-71899EAB0553}">
      <dgm:prSet/>
      <dgm:spPr/>
      <dgm:t>
        <a:bodyPr/>
        <a:lstStyle/>
        <a:p>
          <a:endParaRPr lang="en-US"/>
        </a:p>
      </dgm:t>
    </dgm:pt>
    <dgm:pt modelId="{5F4C672D-6CDA-492D-825D-3532AED52E45}">
      <dgm:prSet custT="1"/>
      <dgm:spPr/>
      <dgm:t>
        <a:bodyPr/>
        <a:lstStyle/>
        <a:p>
          <a:pPr>
            <a:lnSpc>
              <a:spcPct val="100000"/>
            </a:lnSpc>
            <a:buFont typeface="Arial" panose="020B0604020202020204" pitchFamily="34" charset="0"/>
            <a:buChar char="•"/>
          </a:pPr>
          <a:r>
            <a:rPr lang="en-US" sz="2000" dirty="0"/>
            <a:t>Good</a:t>
          </a:r>
        </a:p>
      </dgm:t>
    </dgm:pt>
    <dgm:pt modelId="{96735D9A-5A34-4F95-8FBB-9E51EE6E7246}" type="parTrans" cxnId="{F8383815-6FF3-428C-A336-7B857435934B}">
      <dgm:prSet/>
      <dgm:spPr/>
      <dgm:t>
        <a:bodyPr/>
        <a:lstStyle/>
        <a:p>
          <a:endParaRPr lang="en-US"/>
        </a:p>
      </dgm:t>
    </dgm:pt>
    <dgm:pt modelId="{57425AB8-1A44-4E37-B15B-8FF8227465D7}" type="sibTrans" cxnId="{F8383815-6FF3-428C-A336-7B857435934B}">
      <dgm:prSet/>
      <dgm:spPr/>
      <dgm:t>
        <a:bodyPr/>
        <a:lstStyle/>
        <a:p>
          <a:endParaRPr lang="en-US"/>
        </a:p>
      </dgm:t>
    </dgm:pt>
    <dgm:pt modelId="{7C484676-9FFC-46E2-A427-F45551218EB2}">
      <dgm:prSet custT="1"/>
      <dgm:spPr/>
      <dgm:t>
        <a:bodyPr/>
        <a:lstStyle/>
        <a:p>
          <a:pPr>
            <a:lnSpc>
              <a:spcPct val="100000"/>
            </a:lnSpc>
            <a:buFont typeface="Arial" panose="020B0604020202020204" pitchFamily="34" charset="0"/>
            <a:buChar char="•"/>
          </a:pPr>
          <a:r>
            <a:rPr lang="en-US" sz="2000"/>
            <a:t>Useful</a:t>
          </a:r>
        </a:p>
      </dgm:t>
    </dgm:pt>
    <dgm:pt modelId="{F983733D-C32C-4C04-93B7-809FB3D10800}" type="parTrans" cxnId="{22CF7BC0-8E73-4163-89AC-F9415D61EF1A}">
      <dgm:prSet/>
      <dgm:spPr/>
      <dgm:t>
        <a:bodyPr/>
        <a:lstStyle/>
        <a:p>
          <a:endParaRPr lang="en-US"/>
        </a:p>
      </dgm:t>
    </dgm:pt>
    <dgm:pt modelId="{99F55EAA-9166-4C71-BF1D-6B05C07D61E0}" type="sibTrans" cxnId="{22CF7BC0-8E73-4163-89AC-F9415D61EF1A}">
      <dgm:prSet/>
      <dgm:spPr/>
      <dgm:t>
        <a:bodyPr/>
        <a:lstStyle/>
        <a:p>
          <a:endParaRPr lang="en-US"/>
        </a:p>
      </dgm:t>
    </dgm:pt>
    <dgm:pt modelId="{AFC0AB33-C700-4322-B9F6-1C3CF13C6B3A}">
      <dgm:prSet custT="1"/>
      <dgm:spPr/>
      <dgm:t>
        <a:bodyPr/>
        <a:lstStyle/>
        <a:p>
          <a:pPr>
            <a:lnSpc>
              <a:spcPct val="100000"/>
            </a:lnSpc>
            <a:buFont typeface="Arial" panose="020B0604020202020204" pitchFamily="34" charset="0"/>
            <a:buChar char="•"/>
          </a:pPr>
          <a:r>
            <a:rPr lang="en-US" sz="2000" dirty="0"/>
            <a:t>Socially appropriate/acceptable</a:t>
          </a:r>
        </a:p>
      </dgm:t>
    </dgm:pt>
    <dgm:pt modelId="{3D9BE606-BEA1-4BC1-8C77-D0C480787C80}" type="parTrans" cxnId="{411B5019-BEF3-4C4F-B92C-21B31CD29EC9}">
      <dgm:prSet/>
      <dgm:spPr/>
      <dgm:t>
        <a:bodyPr/>
        <a:lstStyle/>
        <a:p>
          <a:endParaRPr lang="en-US"/>
        </a:p>
      </dgm:t>
    </dgm:pt>
    <dgm:pt modelId="{B4B72DFB-AA3E-422F-8D95-5FA3694733FD}" type="sibTrans" cxnId="{411B5019-BEF3-4C4F-B92C-21B31CD29EC9}">
      <dgm:prSet/>
      <dgm:spPr/>
      <dgm:t>
        <a:bodyPr/>
        <a:lstStyle/>
        <a:p>
          <a:endParaRPr lang="en-US"/>
        </a:p>
      </dgm:t>
    </dgm:pt>
    <dgm:pt modelId="{828E88DC-4BA1-4F32-A596-E55EC60CC7EA}" type="pres">
      <dgm:prSet presAssocID="{FABABA9F-7757-46F0-94BD-713AC4BD90F5}" presName="root" presStyleCnt="0">
        <dgm:presLayoutVars>
          <dgm:dir/>
          <dgm:resizeHandles val="exact"/>
        </dgm:presLayoutVars>
      </dgm:prSet>
      <dgm:spPr/>
    </dgm:pt>
    <dgm:pt modelId="{F2E71F8A-42DC-4D49-A367-16538B4AF289}" type="pres">
      <dgm:prSet presAssocID="{A1748670-6471-4558-BCEB-D4153249A93E}" presName="compNode" presStyleCnt="0"/>
      <dgm:spPr/>
    </dgm:pt>
    <dgm:pt modelId="{AA06201D-1B5C-4A88-8721-0BE572B90C26}" type="pres">
      <dgm:prSet presAssocID="{A1748670-6471-4558-BCEB-D4153249A93E}" presName="bgRect" presStyleLbl="bgShp" presStyleIdx="0" presStyleCnt="2"/>
      <dgm:spPr/>
    </dgm:pt>
    <dgm:pt modelId="{BAECDB4E-F9C9-464E-8F89-82CCDBB60114}" type="pres">
      <dgm:prSet presAssocID="{A1748670-6471-4558-BCEB-D4153249A93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97B4510-1303-4D6D-BB1D-70187AFE75B6}" type="pres">
      <dgm:prSet presAssocID="{A1748670-6471-4558-BCEB-D4153249A93E}" presName="spaceRect" presStyleCnt="0"/>
      <dgm:spPr/>
    </dgm:pt>
    <dgm:pt modelId="{2D481F97-3883-4066-ABB3-619156EA1A49}" type="pres">
      <dgm:prSet presAssocID="{A1748670-6471-4558-BCEB-D4153249A93E}" presName="parTx" presStyleLbl="revTx" presStyleIdx="0" presStyleCnt="3">
        <dgm:presLayoutVars>
          <dgm:chMax val="0"/>
          <dgm:chPref val="0"/>
        </dgm:presLayoutVars>
      </dgm:prSet>
      <dgm:spPr/>
    </dgm:pt>
    <dgm:pt modelId="{DA0DFD89-BA50-4127-8491-1AA36E87D981}" type="pres">
      <dgm:prSet presAssocID="{53E49A7E-9FD7-4F28-850F-10BDCE4F59C7}" presName="sibTrans" presStyleCnt="0"/>
      <dgm:spPr/>
    </dgm:pt>
    <dgm:pt modelId="{27FDC813-68DE-4A60-BE61-19F23F742BC9}" type="pres">
      <dgm:prSet presAssocID="{48F3430E-48CE-4F36-AC0D-6ED6A879A93C}" presName="compNode" presStyleCnt="0"/>
      <dgm:spPr/>
    </dgm:pt>
    <dgm:pt modelId="{3BFDCB43-9179-4BDD-A65E-C7CA9CC16897}" type="pres">
      <dgm:prSet presAssocID="{48F3430E-48CE-4F36-AC0D-6ED6A879A93C}" presName="bgRect" presStyleLbl="bgShp" presStyleIdx="1" presStyleCnt="2"/>
      <dgm:spPr/>
    </dgm:pt>
    <dgm:pt modelId="{861FDC3D-C696-44F9-A0BC-FB9CCF5C9F3A}" type="pres">
      <dgm:prSet presAssocID="{48F3430E-48CE-4F36-AC0D-6ED6A879A93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418FA012-55E9-4CF0-9F25-7FBA26043FE7}" type="pres">
      <dgm:prSet presAssocID="{48F3430E-48CE-4F36-AC0D-6ED6A879A93C}" presName="spaceRect" presStyleCnt="0"/>
      <dgm:spPr/>
    </dgm:pt>
    <dgm:pt modelId="{65041B45-850D-43F6-9760-7A3D50549869}" type="pres">
      <dgm:prSet presAssocID="{48F3430E-48CE-4F36-AC0D-6ED6A879A93C}" presName="parTx" presStyleLbl="revTx" presStyleIdx="1" presStyleCnt="3">
        <dgm:presLayoutVars>
          <dgm:chMax val="0"/>
          <dgm:chPref val="0"/>
        </dgm:presLayoutVars>
      </dgm:prSet>
      <dgm:spPr/>
    </dgm:pt>
    <dgm:pt modelId="{91FB0D25-8C3A-4527-AC79-88CF4DA1BFE0}" type="pres">
      <dgm:prSet presAssocID="{48F3430E-48CE-4F36-AC0D-6ED6A879A93C}" presName="desTx" presStyleLbl="revTx" presStyleIdx="2" presStyleCnt="3">
        <dgm:presLayoutVars/>
      </dgm:prSet>
      <dgm:spPr/>
    </dgm:pt>
  </dgm:ptLst>
  <dgm:cxnLst>
    <dgm:cxn modelId="{EEEEA60E-38EB-4AFE-921E-9A37278F62F1}" type="presOf" srcId="{7C484676-9FFC-46E2-A427-F45551218EB2}" destId="{91FB0D25-8C3A-4527-AC79-88CF4DA1BFE0}" srcOrd="0" destOrd="1" presId="urn:microsoft.com/office/officeart/2018/2/layout/IconVerticalSolidList"/>
    <dgm:cxn modelId="{F8383815-6FF3-428C-A336-7B857435934B}" srcId="{48F3430E-48CE-4F36-AC0D-6ED6A879A93C}" destId="{5F4C672D-6CDA-492D-825D-3532AED52E45}" srcOrd="0" destOrd="0" parTransId="{96735D9A-5A34-4F95-8FBB-9E51EE6E7246}" sibTransId="{57425AB8-1A44-4E37-B15B-8FF8227465D7}"/>
    <dgm:cxn modelId="{411B5019-BEF3-4C4F-B92C-21B31CD29EC9}" srcId="{48F3430E-48CE-4F36-AC0D-6ED6A879A93C}" destId="{AFC0AB33-C700-4322-B9F6-1C3CF13C6B3A}" srcOrd="2" destOrd="0" parTransId="{3D9BE606-BEA1-4BC1-8C77-D0C480787C80}" sibTransId="{B4B72DFB-AA3E-422F-8D95-5FA3694733FD}"/>
    <dgm:cxn modelId="{00284638-02F5-4745-96DB-7DD7704CAA05}" type="presOf" srcId="{AFC0AB33-C700-4322-B9F6-1C3CF13C6B3A}" destId="{91FB0D25-8C3A-4527-AC79-88CF4DA1BFE0}" srcOrd="0" destOrd="2" presId="urn:microsoft.com/office/officeart/2018/2/layout/IconVerticalSolidList"/>
    <dgm:cxn modelId="{60CD4145-A463-450F-9C27-71899EAB0553}" srcId="{FABABA9F-7757-46F0-94BD-713AC4BD90F5}" destId="{48F3430E-48CE-4F36-AC0D-6ED6A879A93C}" srcOrd="1" destOrd="0" parTransId="{834FD323-24BF-4963-AB9B-43B15A2D5D8C}" sibTransId="{F4BBE0A7-FB72-4021-8580-33A6239A82E3}"/>
    <dgm:cxn modelId="{06F2EC69-A502-46AB-845B-E6AA528C3509}" srcId="{FABABA9F-7757-46F0-94BD-713AC4BD90F5}" destId="{A1748670-6471-4558-BCEB-D4153249A93E}" srcOrd="0" destOrd="0" parTransId="{0DE73111-5876-4835-9FB0-D940BD4D96C9}" sibTransId="{53E49A7E-9FD7-4F28-850F-10BDCE4F59C7}"/>
    <dgm:cxn modelId="{2B508F85-6DD1-4171-B158-653D51851E5F}" type="presOf" srcId="{FABABA9F-7757-46F0-94BD-713AC4BD90F5}" destId="{828E88DC-4BA1-4F32-A596-E55EC60CC7EA}" srcOrd="0" destOrd="0" presId="urn:microsoft.com/office/officeart/2018/2/layout/IconVerticalSolidList"/>
    <dgm:cxn modelId="{D2380F89-1E9D-41CA-8C07-3BB8E49FBE69}" type="presOf" srcId="{5F4C672D-6CDA-492D-825D-3532AED52E45}" destId="{91FB0D25-8C3A-4527-AC79-88CF4DA1BFE0}" srcOrd="0" destOrd="0" presId="urn:microsoft.com/office/officeart/2018/2/layout/IconVerticalSolidList"/>
    <dgm:cxn modelId="{22CF7BC0-8E73-4163-89AC-F9415D61EF1A}" srcId="{48F3430E-48CE-4F36-AC0D-6ED6A879A93C}" destId="{7C484676-9FFC-46E2-A427-F45551218EB2}" srcOrd="1" destOrd="0" parTransId="{F983733D-C32C-4C04-93B7-809FB3D10800}" sibTransId="{99F55EAA-9166-4C71-BF1D-6B05C07D61E0}"/>
    <dgm:cxn modelId="{1E7E9BD6-975F-4B37-8976-18A3C3076981}" type="presOf" srcId="{A1748670-6471-4558-BCEB-D4153249A93E}" destId="{2D481F97-3883-4066-ABB3-619156EA1A49}" srcOrd="0" destOrd="0" presId="urn:microsoft.com/office/officeart/2018/2/layout/IconVerticalSolidList"/>
    <dgm:cxn modelId="{6605E0FD-8DCC-4F46-99E7-0D56FE37ACDB}" type="presOf" srcId="{48F3430E-48CE-4F36-AC0D-6ED6A879A93C}" destId="{65041B45-850D-43F6-9760-7A3D50549869}" srcOrd="0" destOrd="0" presId="urn:microsoft.com/office/officeart/2018/2/layout/IconVerticalSolidList"/>
    <dgm:cxn modelId="{CC7A738C-E38F-468B-9490-D57F99057014}" type="presParOf" srcId="{828E88DC-4BA1-4F32-A596-E55EC60CC7EA}" destId="{F2E71F8A-42DC-4D49-A367-16538B4AF289}" srcOrd="0" destOrd="0" presId="urn:microsoft.com/office/officeart/2018/2/layout/IconVerticalSolidList"/>
    <dgm:cxn modelId="{9D4D4CC3-5DE7-4B30-893D-46A0648665BE}" type="presParOf" srcId="{F2E71F8A-42DC-4D49-A367-16538B4AF289}" destId="{AA06201D-1B5C-4A88-8721-0BE572B90C26}" srcOrd="0" destOrd="0" presId="urn:microsoft.com/office/officeart/2018/2/layout/IconVerticalSolidList"/>
    <dgm:cxn modelId="{11DF68E5-A7C2-4C85-B3C7-B32794756F86}" type="presParOf" srcId="{F2E71F8A-42DC-4D49-A367-16538B4AF289}" destId="{BAECDB4E-F9C9-464E-8F89-82CCDBB60114}" srcOrd="1" destOrd="0" presId="urn:microsoft.com/office/officeart/2018/2/layout/IconVerticalSolidList"/>
    <dgm:cxn modelId="{0092B50B-03FB-4B73-85BB-B5A39F5C2682}" type="presParOf" srcId="{F2E71F8A-42DC-4D49-A367-16538B4AF289}" destId="{097B4510-1303-4D6D-BB1D-70187AFE75B6}" srcOrd="2" destOrd="0" presId="urn:microsoft.com/office/officeart/2018/2/layout/IconVerticalSolidList"/>
    <dgm:cxn modelId="{F2C542F6-F31A-484F-BFDF-3205C5773A00}" type="presParOf" srcId="{F2E71F8A-42DC-4D49-A367-16538B4AF289}" destId="{2D481F97-3883-4066-ABB3-619156EA1A49}" srcOrd="3" destOrd="0" presId="urn:microsoft.com/office/officeart/2018/2/layout/IconVerticalSolidList"/>
    <dgm:cxn modelId="{259FA537-6692-4CD3-822A-1B2FE5C19A18}" type="presParOf" srcId="{828E88DC-4BA1-4F32-A596-E55EC60CC7EA}" destId="{DA0DFD89-BA50-4127-8491-1AA36E87D981}" srcOrd="1" destOrd="0" presId="urn:microsoft.com/office/officeart/2018/2/layout/IconVerticalSolidList"/>
    <dgm:cxn modelId="{E8FFA18C-44A9-4B20-A14F-4AA016482853}" type="presParOf" srcId="{828E88DC-4BA1-4F32-A596-E55EC60CC7EA}" destId="{27FDC813-68DE-4A60-BE61-19F23F742BC9}" srcOrd="2" destOrd="0" presId="urn:microsoft.com/office/officeart/2018/2/layout/IconVerticalSolidList"/>
    <dgm:cxn modelId="{703B9E46-EA9C-45DC-9D18-4DF8B7481243}" type="presParOf" srcId="{27FDC813-68DE-4A60-BE61-19F23F742BC9}" destId="{3BFDCB43-9179-4BDD-A65E-C7CA9CC16897}" srcOrd="0" destOrd="0" presId="urn:microsoft.com/office/officeart/2018/2/layout/IconVerticalSolidList"/>
    <dgm:cxn modelId="{AE80CFEF-2D10-455D-A6C2-809973477E83}" type="presParOf" srcId="{27FDC813-68DE-4A60-BE61-19F23F742BC9}" destId="{861FDC3D-C696-44F9-A0BC-FB9CCF5C9F3A}" srcOrd="1" destOrd="0" presId="urn:microsoft.com/office/officeart/2018/2/layout/IconVerticalSolidList"/>
    <dgm:cxn modelId="{C7038BC4-6613-4477-BEA4-F559D8A4CCDC}" type="presParOf" srcId="{27FDC813-68DE-4A60-BE61-19F23F742BC9}" destId="{418FA012-55E9-4CF0-9F25-7FBA26043FE7}" srcOrd="2" destOrd="0" presId="urn:microsoft.com/office/officeart/2018/2/layout/IconVerticalSolidList"/>
    <dgm:cxn modelId="{CD3DC241-E960-4529-A01D-8C41EF183A97}" type="presParOf" srcId="{27FDC813-68DE-4A60-BE61-19F23F742BC9}" destId="{65041B45-850D-43F6-9760-7A3D50549869}" srcOrd="3" destOrd="0" presId="urn:microsoft.com/office/officeart/2018/2/layout/IconVerticalSolidList"/>
    <dgm:cxn modelId="{D8A5C119-B6BC-44D0-8295-39331C683F07}" type="presParOf" srcId="{27FDC813-68DE-4A60-BE61-19F23F742BC9}" destId="{91FB0D25-8C3A-4527-AC79-88CF4DA1BFE0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03A3A14-0101-445A-B148-D6D98508253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8CDC3E3-81C2-471A-979A-A98E47969FBA}">
      <dgm:prSet/>
      <dgm:spPr/>
      <dgm:t>
        <a:bodyPr/>
        <a:lstStyle/>
        <a:p>
          <a:r>
            <a:rPr lang="en-US" b="1"/>
            <a:t>To Encourage People </a:t>
          </a:r>
          <a:endParaRPr lang="en-US"/>
        </a:p>
      </dgm:t>
    </dgm:pt>
    <dgm:pt modelId="{4D19795E-FD0A-485A-8C7F-16AC2AF6DC7E}" type="parTrans" cxnId="{AFDF3F74-01C9-4818-9F2E-D352D092AC9C}">
      <dgm:prSet/>
      <dgm:spPr/>
      <dgm:t>
        <a:bodyPr/>
        <a:lstStyle/>
        <a:p>
          <a:endParaRPr lang="en-US"/>
        </a:p>
      </dgm:t>
    </dgm:pt>
    <dgm:pt modelId="{423F42D0-A428-4F00-92B9-89B57A5FF3A0}" type="sibTrans" cxnId="{AFDF3F74-01C9-4818-9F2E-D352D092AC9C}">
      <dgm:prSet/>
      <dgm:spPr/>
      <dgm:t>
        <a:bodyPr/>
        <a:lstStyle/>
        <a:p>
          <a:endParaRPr lang="en-US"/>
        </a:p>
      </dgm:t>
    </dgm:pt>
    <dgm:pt modelId="{9B7340D5-3212-42C8-AB59-8356A9AADB07}">
      <dgm:prSet/>
      <dgm:spPr/>
      <dgm:t>
        <a:bodyPr/>
        <a:lstStyle/>
        <a:p>
          <a:r>
            <a:rPr lang="en-US" b="1"/>
            <a:t>to Follow </a:t>
          </a:r>
          <a:endParaRPr lang="en-US"/>
        </a:p>
      </dgm:t>
    </dgm:pt>
    <dgm:pt modelId="{E5E7F6CD-C557-4D27-9398-5AB6F874151E}" type="parTrans" cxnId="{0B159758-A737-49C7-B0A9-DD74BA2E37E4}">
      <dgm:prSet/>
      <dgm:spPr/>
      <dgm:t>
        <a:bodyPr/>
        <a:lstStyle/>
        <a:p>
          <a:endParaRPr lang="en-US"/>
        </a:p>
      </dgm:t>
    </dgm:pt>
    <dgm:pt modelId="{E12D30F9-05FF-4C18-BFAD-FF9CE7C1FAA9}" type="sibTrans" cxnId="{0B159758-A737-49C7-B0A9-DD74BA2E37E4}">
      <dgm:prSet/>
      <dgm:spPr/>
      <dgm:t>
        <a:bodyPr/>
        <a:lstStyle/>
        <a:p>
          <a:endParaRPr lang="en-US"/>
        </a:p>
      </dgm:t>
    </dgm:pt>
    <dgm:pt modelId="{9F0A7279-6323-40D4-8352-70CBADD5BC44}">
      <dgm:prSet/>
      <dgm:spPr/>
      <dgm:t>
        <a:bodyPr/>
        <a:lstStyle/>
        <a:p>
          <a:r>
            <a:rPr lang="en-US" b="1"/>
            <a:t>SOCIAL NORMS</a:t>
          </a:r>
          <a:endParaRPr lang="en-US"/>
        </a:p>
      </dgm:t>
    </dgm:pt>
    <dgm:pt modelId="{49B1009E-7C4B-495C-BF76-ABFF49E08279}" type="parTrans" cxnId="{024F4E64-0CF2-438F-8C8B-C9C2B9C6D858}">
      <dgm:prSet/>
      <dgm:spPr/>
      <dgm:t>
        <a:bodyPr/>
        <a:lstStyle/>
        <a:p>
          <a:endParaRPr lang="en-US"/>
        </a:p>
      </dgm:t>
    </dgm:pt>
    <dgm:pt modelId="{02A863BF-CF21-4D0D-BFFE-F2D5D0BF0700}" type="sibTrans" cxnId="{024F4E64-0CF2-438F-8C8B-C9C2B9C6D858}">
      <dgm:prSet/>
      <dgm:spPr/>
      <dgm:t>
        <a:bodyPr/>
        <a:lstStyle/>
        <a:p>
          <a:endParaRPr lang="en-US"/>
        </a:p>
      </dgm:t>
    </dgm:pt>
    <dgm:pt modelId="{3E776EF7-5F33-4B75-9C1E-6D23685C89B2}" type="pres">
      <dgm:prSet presAssocID="{F03A3A14-0101-445A-B148-D6D985082533}" presName="diagram" presStyleCnt="0">
        <dgm:presLayoutVars>
          <dgm:dir/>
          <dgm:resizeHandles val="exact"/>
        </dgm:presLayoutVars>
      </dgm:prSet>
      <dgm:spPr/>
    </dgm:pt>
    <dgm:pt modelId="{2866A5C6-00C5-4A67-BBDC-500B959DE454}" type="pres">
      <dgm:prSet presAssocID="{38CDC3E3-81C2-471A-979A-A98E47969FBA}" presName="node" presStyleLbl="node1" presStyleIdx="0" presStyleCnt="3">
        <dgm:presLayoutVars>
          <dgm:bulletEnabled val="1"/>
        </dgm:presLayoutVars>
      </dgm:prSet>
      <dgm:spPr/>
    </dgm:pt>
    <dgm:pt modelId="{33B2596F-A6E6-46AB-A73E-4D034FA32E3C}" type="pres">
      <dgm:prSet presAssocID="{423F42D0-A428-4F00-92B9-89B57A5FF3A0}" presName="sibTrans" presStyleCnt="0"/>
      <dgm:spPr/>
    </dgm:pt>
    <dgm:pt modelId="{A549BC7A-C95F-49CB-9C17-F4CF20472189}" type="pres">
      <dgm:prSet presAssocID="{9B7340D5-3212-42C8-AB59-8356A9AADB07}" presName="node" presStyleLbl="node1" presStyleIdx="1" presStyleCnt="3">
        <dgm:presLayoutVars>
          <dgm:bulletEnabled val="1"/>
        </dgm:presLayoutVars>
      </dgm:prSet>
      <dgm:spPr/>
    </dgm:pt>
    <dgm:pt modelId="{ABCBA43F-4D77-4896-BE01-B97F4D2191FB}" type="pres">
      <dgm:prSet presAssocID="{E12D30F9-05FF-4C18-BFAD-FF9CE7C1FAA9}" presName="sibTrans" presStyleCnt="0"/>
      <dgm:spPr/>
    </dgm:pt>
    <dgm:pt modelId="{1EBAF295-9A2C-4758-A955-1A4B5FE49435}" type="pres">
      <dgm:prSet presAssocID="{9F0A7279-6323-40D4-8352-70CBADD5BC44}" presName="node" presStyleLbl="node1" presStyleIdx="2" presStyleCnt="3">
        <dgm:presLayoutVars>
          <dgm:bulletEnabled val="1"/>
        </dgm:presLayoutVars>
      </dgm:prSet>
      <dgm:spPr/>
    </dgm:pt>
  </dgm:ptLst>
  <dgm:cxnLst>
    <dgm:cxn modelId="{1F91921F-D383-4D88-ADC2-D6C44FE946BB}" type="presOf" srcId="{9F0A7279-6323-40D4-8352-70CBADD5BC44}" destId="{1EBAF295-9A2C-4758-A955-1A4B5FE49435}" srcOrd="0" destOrd="0" presId="urn:microsoft.com/office/officeart/2005/8/layout/default"/>
    <dgm:cxn modelId="{836C3D2D-0C80-4964-8CA4-073B821BD2E4}" type="presOf" srcId="{F03A3A14-0101-445A-B148-D6D985082533}" destId="{3E776EF7-5F33-4B75-9C1E-6D23685C89B2}" srcOrd="0" destOrd="0" presId="urn:microsoft.com/office/officeart/2005/8/layout/default"/>
    <dgm:cxn modelId="{024F4E64-0CF2-438F-8C8B-C9C2B9C6D858}" srcId="{F03A3A14-0101-445A-B148-D6D985082533}" destId="{9F0A7279-6323-40D4-8352-70CBADD5BC44}" srcOrd="2" destOrd="0" parTransId="{49B1009E-7C4B-495C-BF76-ABFF49E08279}" sibTransId="{02A863BF-CF21-4D0D-BFFE-F2D5D0BF0700}"/>
    <dgm:cxn modelId="{AFDF3F74-01C9-4818-9F2E-D352D092AC9C}" srcId="{F03A3A14-0101-445A-B148-D6D985082533}" destId="{38CDC3E3-81C2-471A-979A-A98E47969FBA}" srcOrd="0" destOrd="0" parTransId="{4D19795E-FD0A-485A-8C7F-16AC2AF6DC7E}" sibTransId="{423F42D0-A428-4F00-92B9-89B57A5FF3A0}"/>
    <dgm:cxn modelId="{0B159758-A737-49C7-B0A9-DD74BA2E37E4}" srcId="{F03A3A14-0101-445A-B148-D6D985082533}" destId="{9B7340D5-3212-42C8-AB59-8356A9AADB07}" srcOrd="1" destOrd="0" parTransId="{E5E7F6CD-C557-4D27-9398-5AB6F874151E}" sibTransId="{E12D30F9-05FF-4C18-BFAD-FF9CE7C1FAA9}"/>
    <dgm:cxn modelId="{2A0DC2CB-F10E-4C7C-8E62-B0D1FA937587}" type="presOf" srcId="{9B7340D5-3212-42C8-AB59-8356A9AADB07}" destId="{A549BC7A-C95F-49CB-9C17-F4CF20472189}" srcOrd="0" destOrd="0" presId="urn:microsoft.com/office/officeart/2005/8/layout/default"/>
    <dgm:cxn modelId="{06DDDCE3-D37A-4C3D-837C-B1F5B86B213F}" type="presOf" srcId="{38CDC3E3-81C2-471A-979A-A98E47969FBA}" destId="{2866A5C6-00C5-4A67-BBDC-500B959DE454}" srcOrd="0" destOrd="0" presId="urn:microsoft.com/office/officeart/2005/8/layout/default"/>
    <dgm:cxn modelId="{CE9FD5DD-86B8-4DAF-99F8-EB61494BB3B4}" type="presParOf" srcId="{3E776EF7-5F33-4B75-9C1E-6D23685C89B2}" destId="{2866A5C6-00C5-4A67-BBDC-500B959DE454}" srcOrd="0" destOrd="0" presId="urn:microsoft.com/office/officeart/2005/8/layout/default"/>
    <dgm:cxn modelId="{460DFFFC-106F-4FEC-9134-017067B2DCB6}" type="presParOf" srcId="{3E776EF7-5F33-4B75-9C1E-6D23685C89B2}" destId="{33B2596F-A6E6-46AB-A73E-4D034FA32E3C}" srcOrd="1" destOrd="0" presId="urn:microsoft.com/office/officeart/2005/8/layout/default"/>
    <dgm:cxn modelId="{94CD9C0A-7AD2-44BF-A6FE-0D0AA1797B45}" type="presParOf" srcId="{3E776EF7-5F33-4B75-9C1E-6D23685C89B2}" destId="{A549BC7A-C95F-49CB-9C17-F4CF20472189}" srcOrd="2" destOrd="0" presId="urn:microsoft.com/office/officeart/2005/8/layout/default"/>
    <dgm:cxn modelId="{CF4E9189-EB62-4BEC-A4B8-7B7BF869A31E}" type="presParOf" srcId="{3E776EF7-5F33-4B75-9C1E-6D23685C89B2}" destId="{ABCBA43F-4D77-4896-BE01-B97F4D2191FB}" srcOrd="3" destOrd="0" presId="urn:microsoft.com/office/officeart/2005/8/layout/default"/>
    <dgm:cxn modelId="{BF6835EF-B6BD-47D5-AB78-5EDB9A8B2B25}" type="presParOf" srcId="{3E776EF7-5F33-4B75-9C1E-6D23685C89B2}" destId="{1EBAF295-9A2C-4758-A955-1A4B5FE49435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5EE3A4C-45C2-4B44-92F0-EBA66883094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715E4E0-C4EA-4466-B43A-20CD8ABC29C1}">
      <dgm:prSet/>
      <dgm:spPr/>
      <dgm:t>
        <a:bodyPr/>
        <a:lstStyle/>
        <a:p>
          <a:r>
            <a:rPr lang="en-GB"/>
            <a:t>Social Distance:</a:t>
          </a:r>
          <a:endParaRPr lang="en-US"/>
        </a:p>
      </dgm:t>
    </dgm:pt>
    <dgm:pt modelId="{44D5B0F4-20A4-4EA9-B467-03891E68DF3F}" type="parTrans" cxnId="{F14C6F31-E869-4D14-B720-E45B818A6818}">
      <dgm:prSet/>
      <dgm:spPr/>
      <dgm:t>
        <a:bodyPr/>
        <a:lstStyle/>
        <a:p>
          <a:endParaRPr lang="en-US"/>
        </a:p>
      </dgm:t>
    </dgm:pt>
    <dgm:pt modelId="{2035F2DF-692D-4E8C-A8DA-F67542B67C47}" type="sibTrans" cxnId="{F14C6F31-E869-4D14-B720-E45B818A6818}">
      <dgm:prSet/>
      <dgm:spPr/>
      <dgm:t>
        <a:bodyPr/>
        <a:lstStyle/>
        <a:p>
          <a:endParaRPr lang="en-US"/>
        </a:p>
      </dgm:t>
    </dgm:pt>
    <dgm:pt modelId="{9DB69282-37C5-46FD-A8DE-4ACFBAC0189F}">
      <dgm:prSet/>
      <dgm:spPr/>
      <dgm:t>
        <a:bodyPr/>
        <a:lstStyle/>
        <a:p>
          <a:r>
            <a:rPr lang="en-GB"/>
            <a:t>How close or far apart do people stand or sit when talking to one another?</a:t>
          </a:r>
          <a:endParaRPr lang="en-US"/>
        </a:p>
      </dgm:t>
    </dgm:pt>
    <dgm:pt modelId="{F6DC5925-499D-4687-92F0-38247C77FD41}" type="parTrans" cxnId="{BB448BE2-3D17-4BF7-8072-11AE647C43F0}">
      <dgm:prSet/>
      <dgm:spPr/>
      <dgm:t>
        <a:bodyPr/>
        <a:lstStyle/>
        <a:p>
          <a:endParaRPr lang="en-US"/>
        </a:p>
      </dgm:t>
    </dgm:pt>
    <dgm:pt modelId="{72EB48B7-5FD2-4ACA-A2E5-23BF3B299CA0}" type="sibTrans" cxnId="{BB448BE2-3D17-4BF7-8072-11AE647C43F0}">
      <dgm:prSet/>
      <dgm:spPr/>
      <dgm:t>
        <a:bodyPr/>
        <a:lstStyle/>
        <a:p>
          <a:endParaRPr lang="en-US"/>
        </a:p>
      </dgm:t>
    </dgm:pt>
    <dgm:pt modelId="{503E689E-49BE-4215-A031-737B93C386D3}">
      <dgm:prSet/>
      <dgm:spPr/>
      <dgm:t>
        <a:bodyPr/>
        <a:lstStyle/>
        <a:p>
          <a:r>
            <a:rPr lang="en-GB"/>
            <a:t>Hand Gestures:</a:t>
          </a:r>
          <a:endParaRPr lang="en-US"/>
        </a:p>
      </dgm:t>
    </dgm:pt>
    <dgm:pt modelId="{316F753A-C345-4BA6-9874-B565DC1C47E2}" type="parTrans" cxnId="{7E9A3BEC-F859-4072-AF2C-53F0279032BD}">
      <dgm:prSet/>
      <dgm:spPr/>
      <dgm:t>
        <a:bodyPr/>
        <a:lstStyle/>
        <a:p>
          <a:endParaRPr lang="en-US"/>
        </a:p>
      </dgm:t>
    </dgm:pt>
    <dgm:pt modelId="{B521C7DA-3902-4BB2-9149-EF4EEF70E313}" type="sibTrans" cxnId="{7E9A3BEC-F859-4072-AF2C-53F0279032BD}">
      <dgm:prSet/>
      <dgm:spPr/>
      <dgm:t>
        <a:bodyPr/>
        <a:lstStyle/>
        <a:p>
          <a:endParaRPr lang="en-US"/>
        </a:p>
      </dgm:t>
    </dgm:pt>
    <dgm:pt modelId="{E84CB89F-D5B2-4557-B952-9214C2044576}">
      <dgm:prSet/>
      <dgm:spPr/>
      <dgm:t>
        <a:bodyPr/>
        <a:lstStyle/>
        <a:p>
          <a:r>
            <a:rPr lang="en-GB"/>
            <a:t>Do some people use hand gestures when they speak?</a:t>
          </a:r>
          <a:endParaRPr lang="en-US"/>
        </a:p>
      </dgm:t>
    </dgm:pt>
    <dgm:pt modelId="{8BFA77F3-3DA4-4536-8191-C5BB825C5FF9}" type="parTrans" cxnId="{A0D52A07-1767-4833-AC23-5F6B5F3AB03F}">
      <dgm:prSet/>
      <dgm:spPr/>
      <dgm:t>
        <a:bodyPr/>
        <a:lstStyle/>
        <a:p>
          <a:endParaRPr lang="en-US"/>
        </a:p>
      </dgm:t>
    </dgm:pt>
    <dgm:pt modelId="{AB102834-885E-41AE-AF9B-DE869DECA816}" type="sibTrans" cxnId="{A0D52A07-1767-4833-AC23-5F6B5F3AB03F}">
      <dgm:prSet/>
      <dgm:spPr/>
      <dgm:t>
        <a:bodyPr/>
        <a:lstStyle/>
        <a:p>
          <a:endParaRPr lang="en-US"/>
        </a:p>
      </dgm:t>
    </dgm:pt>
    <dgm:pt modelId="{5BD512BF-27A7-462C-B28F-D88D730C85DD}">
      <dgm:prSet/>
      <dgm:spPr/>
      <dgm:t>
        <a:bodyPr/>
        <a:lstStyle/>
        <a:p>
          <a:r>
            <a:rPr lang="en-GB"/>
            <a:t>Do these gestures clarify or distract from their points?</a:t>
          </a:r>
          <a:endParaRPr lang="en-US"/>
        </a:p>
      </dgm:t>
    </dgm:pt>
    <dgm:pt modelId="{E0E7481B-EA9B-46F6-A969-4D5CDBD7B1D1}" type="parTrans" cxnId="{59A0D539-9FC7-4EF5-883A-C65EA52F591D}">
      <dgm:prSet/>
      <dgm:spPr/>
      <dgm:t>
        <a:bodyPr/>
        <a:lstStyle/>
        <a:p>
          <a:endParaRPr lang="en-US"/>
        </a:p>
      </dgm:t>
    </dgm:pt>
    <dgm:pt modelId="{8AA818BC-29CC-437C-9642-2F3019C0D978}" type="sibTrans" cxnId="{59A0D539-9FC7-4EF5-883A-C65EA52F591D}">
      <dgm:prSet/>
      <dgm:spPr/>
      <dgm:t>
        <a:bodyPr/>
        <a:lstStyle/>
        <a:p>
          <a:endParaRPr lang="en-US"/>
        </a:p>
      </dgm:t>
    </dgm:pt>
    <dgm:pt modelId="{4FFDD7C7-D1F2-41C2-AC08-F68E5E374F9F}">
      <dgm:prSet/>
      <dgm:spPr/>
      <dgm:t>
        <a:bodyPr/>
        <a:lstStyle/>
        <a:p>
          <a:r>
            <a:rPr lang="en-GB"/>
            <a:t>Eye Contact:</a:t>
          </a:r>
          <a:endParaRPr lang="en-US"/>
        </a:p>
      </dgm:t>
    </dgm:pt>
    <dgm:pt modelId="{02F8AD49-5945-4228-96A9-591C1DCFA8E5}" type="parTrans" cxnId="{1122100C-DB90-40F1-B6C7-2E14017C2337}">
      <dgm:prSet/>
      <dgm:spPr/>
      <dgm:t>
        <a:bodyPr/>
        <a:lstStyle/>
        <a:p>
          <a:endParaRPr lang="en-US"/>
        </a:p>
      </dgm:t>
    </dgm:pt>
    <dgm:pt modelId="{C5D6FB71-7E82-4AD2-B3C5-F37F189BA8D3}" type="sibTrans" cxnId="{1122100C-DB90-40F1-B6C7-2E14017C2337}">
      <dgm:prSet/>
      <dgm:spPr/>
      <dgm:t>
        <a:bodyPr/>
        <a:lstStyle/>
        <a:p>
          <a:endParaRPr lang="en-US"/>
        </a:p>
      </dgm:t>
    </dgm:pt>
    <dgm:pt modelId="{13491DBA-0878-483F-B5AD-E4A1307E2F98}">
      <dgm:prSet/>
      <dgm:spPr/>
      <dgm:t>
        <a:bodyPr/>
        <a:lstStyle/>
        <a:p>
          <a:r>
            <a:rPr lang="en-GB"/>
            <a:t>Do the individuals maintain eye contact?</a:t>
          </a:r>
          <a:endParaRPr lang="en-US"/>
        </a:p>
      </dgm:t>
    </dgm:pt>
    <dgm:pt modelId="{11C35909-19E3-48FD-A0F5-EEC4A1AB270E}" type="parTrans" cxnId="{47908580-56C0-417B-A958-25CD36E75373}">
      <dgm:prSet/>
      <dgm:spPr/>
      <dgm:t>
        <a:bodyPr/>
        <a:lstStyle/>
        <a:p>
          <a:endParaRPr lang="en-US"/>
        </a:p>
      </dgm:t>
    </dgm:pt>
    <dgm:pt modelId="{13AE29FB-A2BD-43C6-9F29-0B4F18964C5E}" type="sibTrans" cxnId="{47908580-56C0-417B-A958-25CD36E75373}">
      <dgm:prSet/>
      <dgm:spPr/>
      <dgm:t>
        <a:bodyPr/>
        <a:lstStyle/>
        <a:p>
          <a:endParaRPr lang="en-US"/>
        </a:p>
      </dgm:t>
    </dgm:pt>
    <dgm:pt modelId="{915CCF4C-51A3-451B-9D31-19F6C68F9831}">
      <dgm:prSet/>
      <dgm:spPr/>
      <dgm:t>
        <a:bodyPr/>
        <a:lstStyle/>
        <a:p>
          <a:r>
            <a:rPr lang="en-GB"/>
            <a:t>Is eye contact important?</a:t>
          </a:r>
          <a:endParaRPr lang="en-US"/>
        </a:p>
      </dgm:t>
    </dgm:pt>
    <dgm:pt modelId="{3AB1103F-703D-4EF3-9382-A761CB84450E}" type="parTrans" cxnId="{B32B2DA6-89A6-4F17-891B-98FA50321CD2}">
      <dgm:prSet/>
      <dgm:spPr/>
      <dgm:t>
        <a:bodyPr/>
        <a:lstStyle/>
        <a:p>
          <a:endParaRPr lang="en-US"/>
        </a:p>
      </dgm:t>
    </dgm:pt>
    <dgm:pt modelId="{F056C8FC-BBDA-42C2-9C09-CB89847003A7}" type="sibTrans" cxnId="{B32B2DA6-89A6-4F17-891B-98FA50321CD2}">
      <dgm:prSet/>
      <dgm:spPr/>
      <dgm:t>
        <a:bodyPr/>
        <a:lstStyle/>
        <a:p>
          <a:endParaRPr lang="en-US"/>
        </a:p>
      </dgm:t>
    </dgm:pt>
    <dgm:pt modelId="{A4BE8014-6A64-484E-9D95-B0EB127D10DD}">
      <dgm:prSet/>
      <dgm:spPr/>
      <dgm:t>
        <a:bodyPr/>
        <a:lstStyle/>
        <a:p>
          <a:r>
            <a:rPr lang="en-GB"/>
            <a:t>Facial Expressions:</a:t>
          </a:r>
          <a:endParaRPr lang="en-US"/>
        </a:p>
      </dgm:t>
    </dgm:pt>
    <dgm:pt modelId="{C8A1D334-7346-42BA-B127-81C5521C0EF1}" type="parTrans" cxnId="{2C3BD4B9-C1F4-4CD0-8225-EF197F3E28D0}">
      <dgm:prSet/>
      <dgm:spPr/>
      <dgm:t>
        <a:bodyPr/>
        <a:lstStyle/>
        <a:p>
          <a:endParaRPr lang="en-US"/>
        </a:p>
      </dgm:t>
    </dgm:pt>
    <dgm:pt modelId="{6C76CA33-8161-40A9-BC61-6509526C420B}" type="sibTrans" cxnId="{2C3BD4B9-C1F4-4CD0-8225-EF197F3E28D0}">
      <dgm:prSet/>
      <dgm:spPr/>
      <dgm:t>
        <a:bodyPr/>
        <a:lstStyle/>
        <a:p>
          <a:endParaRPr lang="en-US"/>
        </a:p>
      </dgm:t>
    </dgm:pt>
    <dgm:pt modelId="{2D860AC2-5C3E-4E10-AB94-7F504C9B7ADC}">
      <dgm:prSet/>
      <dgm:spPr/>
      <dgm:t>
        <a:bodyPr/>
        <a:lstStyle/>
        <a:p>
          <a:pPr algn="l"/>
          <a:r>
            <a:rPr lang="en-GB"/>
            <a:t>What kind of facial expressions do individuals make during conversation?</a:t>
          </a:r>
          <a:endParaRPr lang="en-US"/>
        </a:p>
      </dgm:t>
    </dgm:pt>
    <dgm:pt modelId="{DF0D68C6-726D-4E80-902E-B2C550FF4BFC}" type="parTrans" cxnId="{5F62B526-1C94-481F-9EF9-89BF84D00280}">
      <dgm:prSet/>
      <dgm:spPr/>
      <dgm:t>
        <a:bodyPr/>
        <a:lstStyle/>
        <a:p>
          <a:endParaRPr lang="en-US"/>
        </a:p>
      </dgm:t>
    </dgm:pt>
    <dgm:pt modelId="{31B7208D-23A0-4FC7-9BFF-578EFB514104}" type="sibTrans" cxnId="{5F62B526-1C94-481F-9EF9-89BF84D00280}">
      <dgm:prSet/>
      <dgm:spPr/>
      <dgm:t>
        <a:bodyPr/>
        <a:lstStyle/>
        <a:p>
          <a:endParaRPr lang="en-US"/>
        </a:p>
      </dgm:t>
    </dgm:pt>
    <dgm:pt modelId="{A0534999-29C1-4D03-A273-B489DC09FF53}">
      <dgm:prSet/>
      <dgm:spPr/>
      <dgm:t>
        <a:bodyPr/>
        <a:lstStyle/>
        <a:p>
          <a:pPr algn="l"/>
          <a:r>
            <a:rPr lang="en-GB" dirty="0"/>
            <a:t>How doe the other person react?</a:t>
          </a:r>
          <a:endParaRPr lang="en-US" dirty="0"/>
        </a:p>
      </dgm:t>
    </dgm:pt>
    <dgm:pt modelId="{5477A2CB-3F86-4ECB-9294-BD2D6C15FDCF}" type="parTrans" cxnId="{B2B69452-3FE1-426D-91D5-63E1FDC72EB7}">
      <dgm:prSet/>
      <dgm:spPr/>
      <dgm:t>
        <a:bodyPr/>
        <a:lstStyle/>
        <a:p>
          <a:endParaRPr lang="en-US"/>
        </a:p>
      </dgm:t>
    </dgm:pt>
    <dgm:pt modelId="{38558A1E-1609-4FCA-8780-B38F79004C87}" type="sibTrans" cxnId="{B2B69452-3FE1-426D-91D5-63E1FDC72EB7}">
      <dgm:prSet/>
      <dgm:spPr/>
      <dgm:t>
        <a:bodyPr/>
        <a:lstStyle/>
        <a:p>
          <a:endParaRPr lang="en-US"/>
        </a:p>
      </dgm:t>
    </dgm:pt>
    <dgm:pt modelId="{3B7E63D1-7737-4785-B673-F731D2D6BA93}">
      <dgm:prSet/>
      <dgm:spPr/>
      <dgm:t>
        <a:bodyPr/>
        <a:lstStyle/>
        <a:p>
          <a:pPr algn="r">
            <a:buNone/>
          </a:pPr>
          <a:r>
            <a:rPr lang="en-US" dirty="0"/>
            <a:t>(Hechter &amp; </a:t>
          </a:r>
          <a:r>
            <a:rPr lang="en-US" dirty="0" err="1"/>
            <a:t>Opp</a:t>
          </a:r>
          <a:r>
            <a:rPr lang="en-US" dirty="0"/>
            <a:t>, 2001).</a:t>
          </a:r>
        </a:p>
      </dgm:t>
    </dgm:pt>
    <dgm:pt modelId="{639E42A7-1A8D-4FD0-87B1-A80067D3B650}" type="parTrans" cxnId="{C4F287DE-458B-4B5A-A565-AB015AA1DA3A}">
      <dgm:prSet/>
      <dgm:spPr/>
    </dgm:pt>
    <dgm:pt modelId="{F9084AD6-78F5-4ABE-A1E2-C0065D1A720D}" type="sibTrans" cxnId="{C4F287DE-458B-4B5A-A565-AB015AA1DA3A}">
      <dgm:prSet/>
      <dgm:spPr/>
    </dgm:pt>
    <dgm:pt modelId="{E5DC99EB-6DD2-4A30-AEE0-DDCBE07B09F2}" type="pres">
      <dgm:prSet presAssocID="{C5EE3A4C-45C2-4B44-92F0-EBA668830940}" presName="linear" presStyleCnt="0">
        <dgm:presLayoutVars>
          <dgm:animLvl val="lvl"/>
          <dgm:resizeHandles val="exact"/>
        </dgm:presLayoutVars>
      </dgm:prSet>
      <dgm:spPr/>
    </dgm:pt>
    <dgm:pt modelId="{9B4BB22A-D660-43E9-8205-B49CB87D10F8}" type="pres">
      <dgm:prSet presAssocID="{D715E4E0-C4EA-4466-B43A-20CD8ABC29C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D41B5CC-E862-4EA8-97B0-2D498A420ADD}" type="pres">
      <dgm:prSet presAssocID="{D715E4E0-C4EA-4466-B43A-20CD8ABC29C1}" presName="childText" presStyleLbl="revTx" presStyleIdx="0" presStyleCnt="4">
        <dgm:presLayoutVars>
          <dgm:bulletEnabled val="1"/>
        </dgm:presLayoutVars>
      </dgm:prSet>
      <dgm:spPr/>
    </dgm:pt>
    <dgm:pt modelId="{520020EC-F021-4A2A-B7C4-B5D401BCD56C}" type="pres">
      <dgm:prSet presAssocID="{503E689E-49BE-4215-A031-737B93C386D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E714B11-2EC7-4B4A-9F97-7584EF0638C5}" type="pres">
      <dgm:prSet presAssocID="{503E689E-49BE-4215-A031-737B93C386D3}" presName="childText" presStyleLbl="revTx" presStyleIdx="1" presStyleCnt="4">
        <dgm:presLayoutVars>
          <dgm:bulletEnabled val="1"/>
        </dgm:presLayoutVars>
      </dgm:prSet>
      <dgm:spPr/>
    </dgm:pt>
    <dgm:pt modelId="{52D82E17-B3F0-4664-929B-F5B38871843F}" type="pres">
      <dgm:prSet presAssocID="{4FFDD7C7-D1F2-41C2-AC08-F68E5E374F9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DF1A1EE-6D31-4720-8F5C-ECB1E7765941}" type="pres">
      <dgm:prSet presAssocID="{4FFDD7C7-D1F2-41C2-AC08-F68E5E374F9F}" presName="childText" presStyleLbl="revTx" presStyleIdx="2" presStyleCnt="4">
        <dgm:presLayoutVars>
          <dgm:bulletEnabled val="1"/>
        </dgm:presLayoutVars>
      </dgm:prSet>
      <dgm:spPr/>
    </dgm:pt>
    <dgm:pt modelId="{AB8B23BE-3CAF-40E1-8F37-244B60A9EB60}" type="pres">
      <dgm:prSet presAssocID="{A4BE8014-6A64-484E-9D95-B0EB127D10DD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6A67CD28-71D0-42E2-A326-71783F0BE948}" type="pres">
      <dgm:prSet presAssocID="{A4BE8014-6A64-484E-9D95-B0EB127D10DD}" presName="childText" presStyleLbl="revTx" presStyleIdx="3" presStyleCnt="4">
        <dgm:presLayoutVars>
          <dgm:bulletEnabled val="1"/>
        </dgm:presLayoutVars>
      </dgm:prSet>
      <dgm:spPr/>
    </dgm:pt>
  </dgm:ptLst>
  <dgm:cxnLst>
    <dgm:cxn modelId="{A0D52A07-1767-4833-AC23-5F6B5F3AB03F}" srcId="{503E689E-49BE-4215-A031-737B93C386D3}" destId="{E84CB89F-D5B2-4557-B952-9214C2044576}" srcOrd="0" destOrd="0" parTransId="{8BFA77F3-3DA4-4536-8191-C5BB825C5FF9}" sibTransId="{AB102834-885E-41AE-AF9B-DE869DECA816}"/>
    <dgm:cxn modelId="{1122100C-DB90-40F1-B6C7-2E14017C2337}" srcId="{C5EE3A4C-45C2-4B44-92F0-EBA668830940}" destId="{4FFDD7C7-D1F2-41C2-AC08-F68E5E374F9F}" srcOrd="2" destOrd="0" parTransId="{02F8AD49-5945-4228-96A9-591C1DCFA8E5}" sibTransId="{C5D6FB71-7E82-4AD2-B3C5-F37F189BA8D3}"/>
    <dgm:cxn modelId="{223C990D-9F2E-43EF-928C-39D30FB4EA4F}" type="presOf" srcId="{9DB69282-37C5-46FD-A8DE-4ACFBAC0189F}" destId="{AD41B5CC-E862-4EA8-97B0-2D498A420ADD}" srcOrd="0" destOrd="0" presId="urn:microsoft.com/office/officeart/2005/8/layout/vList2"/>
    <dgm:cxn modelId="{724EB50E-91A6-49CC-9FD4-B0B0117BBBE0}" type="presOf" srcId="{2D860AC2-5C3E-4E10-AB94-7F504C9B7ADC}" destId="{6A67CD28-71D0-42E2-A326-71783F0BE948}" srcOrd="0" destOrd="0" presId="urn:microsoft.com/office/officeart/2005/8/layout/vList2"/>
    <dgm:cxn modelId="{C5589C14-F2BD-495D-BDAE-C37AAA3F8814}" type="presOf" srcId="{4FFDD7C7-D1F2-41C2-AC08-F68E5E374F9F}" destId="{52D82E17-B3F0-4664-929B-F5B38871843F}" srcOrd="0" destOrd="0" presId="urn:microsoft.com/office/officeart/2005/8/layout/vList2"/>
    <dgm:cxn modelId="{5F62B526-1C94-481F-9EF9-89BF84D00280}" srcId="{A4BE8014-6A64-484E-9D95-B0EB127D10DD}" destId="{2D860AC2-5C3E-4E10-AB94-7F504C9B7ADC}" srcOrd="0" destOrd="0" parTransId="{DF0D68C6-726D-4E80-902E-B2C550FF4BFC}" sibTransId="{31B7208D-23A0-4FC7-9BFF-578EFB514104}"/>
    <dgm:cxn modelId="{EC005028-AF80-4FAE-B167-34064FD81E08}" type="presOf" srcId="{C5EE3A4C-45C2-4B44-92F0-EBA668830940}" destId="{E5DC99EB-6DD2-4A30-AEE0-DDCBE07B09F2}" srcOrd="0" destOrd="0" presId="urn:microsoft.com/office/officeart/2005/8/layout/vList2"/>
    <dgm:cxn modelId="{F14C6F31-E869-4D14-B720-E45B818A6818}" srcId="{C5EE3A4C-45C2-4B44-92F0-EBA668830940}" destId="{D715E4E0-C4EA-4466-B43A-20CD8ABC29C1}" srcOrd="0" destOrd="0" parTransId="{44D5B0F4-20A4-4EA9-B467-03891E68DF3F}" sibTransId="{2035F2DF-692D-4E8C-A8DA-F67542B67C47}"/>
    <dgm:cxn modelId="{59A0D539-9FC7-4EF5-883A-C65EA52F591D}" srcId="{503E689E-49BE-4215-A031-737B93C386D3}" destId="{5BD512BF-27A7-462C-B28F-D88D730C85DD}" srcOrd="1" destOrd="0" parTransId="{E0E7481B-EA9B-46F6-A969-4D5CDBD7B1D1}" sibTransId="{8AA818BC-29CC-437C-9642-2F3019C0D978}"/>
    <dgm:cxn modelId="{37956443-E67D-4473-B4A9-D5B2754BFB5D}" type="presOf" srcId="{13491DBA-0878-483F-B5AD-E4A1307E2F98}" destId="{5DF1A1EE-6D31-4720-8F5C-ECB1E7765941}" srcOrd="0" destOrd="0" presId="urn:microsoft.com/office/officeart/2005/8/layout/vList2"/>
    <dgm:cxn modelId="{00F58963-21D3-46A1-AD2E-86539E7807F8}" type="presOf" srcId="{915CCF4C-51A3-451B-9D31-19F6C68F9831}" destId="{5DF1A1EE-6D31-4720-8F5C-ECB1E7765941}" srcOrd="0" destOrd="1" presId="urn:microsoft.com/office/officeart/2005/8/layout/vList2"/>
    <dgm:cxn modelId="{285C124A-C696-43F0-BB37-78AB26653FB6}" type="presOf" srcId="{E84CB89F-D5B2-4557-B952-9214C2044576}" destId="{BE714B11-2EC7-4B4A-9F97-7584EF0638C5}" srcOrd="0" destOrd="0" presId="urn:microsoft.com/office/officeart/2005/8/layout/vList2"/>
    <dgm:cxn modelId="{5DFAD16B-D57F-459A-BC08-DA3F5A946E3D}" type="presOf" srcId="{5BD512BF-27A7-462C-B28F-D88D730C85DD}" destId="{BE714B11-2EC7-4B4A-9F97-7584EF0638C5}" srcOrd="0" destOrd="1" presId="urn:microsoft.com/office/officeart/2005/8/layout/vList2"/>
    <dgm:cxn modelId="{9D0CC36E-DA23-407E-9F3F-37BECE82CC52}" type="presOf" srcId="{A4BE8014-6A64-484E-9D95-B0EB127D10DD}" destId="{AB8B23BE-3CAF-40E1-8F37-244B60A9EB60}" srcOrd="0" destOrd="0" presId="urn:microsoft.com/office/officeart/2005/8/layout/vList2"/>
    <dgm:cxn modelId="{B2B69452-3FE1-426D-91D5-63E1FDC72EB7}" srcId="{A4BE8014-6A64-484E-9D95-B0EB127D10DD}" destId="{A0534999-29C1-4D03-A273-B489DC09FF53}" srcOrd="1" destOrd="0" parTransId="{5477A2CB-3F86-4ECB-9294-BD2D6C15FDCF}" sibTransId="{38558A1E-1609-4FCA-8780-B38F79004C87}"/>
    <dgm:cxn modelId="{47908580-56C0-417B-A958-25CD36E75373}" srcId="{4FFDD7C7-D1F2-41C2-AC08-F68E5E374F9F}" destId="{13491DBA-0878-483F-B5AD-E4A1307E2F98}" srcOrd="0" destOrd="0" parTransId="{11C35909-19E3-48FD-A0F5-EEC4A1AB270E}" sibTransId="{13AE29FB-A2BD-43C6-9F29-0B4F18964C5E}"/>
    <dgm:cxn modelId="{B32B2DA6-89A6-4F17-891B-98FA50321CD2}" srcId="{4FFDD7C7-D1F2-41C2-AC08-F68E5E374F9F}" destId="{915CCF4C-51A3-451B-9D31-19F6C68F9831}" srcOrd="1" destOrd="0" parTransId="{3AB1103F-703D-4EF3-9382-A761CB84450E}" sibTransId="{F056C8FC-BBDA-42C2-9C09-CB89847003A7}"/>
    <dgm:cxn modelId="{2C3BD4B9-C1F4-4CD0-8225-EF197F3E28D0}" srcId="{C5EE3A4C-45C2-4B44-92F0-EBA668830940}" destId="{A4BE8014-6A64-484E-9D95-B0EB127D10DD}" srcOrd="3" destOrd="0" parTransId="{C8A1D334-7346-42BA-B127-81C5521C0EF1}" sibTransId="{6C76CA33-8161-40A9-BC61-6509526C420B}"/>
    <dgm:cxn modelId="{CF42F5BA-4E3B-4984-BB36-B4B0E5F7DF93}" type="presOf" srcId="{D715E4E0-C4EA-4466-B43A-20CD8ABC29C1}" destId="{9B4BB22A-D660-43E9-8205-B49CB87D10F8}" srcOrd="0" destOrd="0" presId="urn:microsoft.com/office/officeart/2005/8/layout/vList2"/>
    <dgm:cxn modelId="{A98707D0-15BE-4138-B629-83C76CCD6139}" type="presOf" srcId="{503E689E-49BE-4215-A031-737B93C386D3}" destId="{520020EC-F021-4A2A-B7C4-B5D401BCD56C}" srcOrd="0" destOrd="0" presId="urn:microsoft.com/office/officeart/2005/8/layout/vList2"/>
    <dgm:cxn modelId="{78BC80D4-AE3D-40EA-8AC5-E76A6E236840}" type="presOf" srcId="{3B7E63D1-7737-4785-B673-F731D2D6BA93}" destId="{6A67CD28-71D0-42E2-A326-71783F0BE948}" srcOrd="0" destOrd="2" presId="urn:microsoft.com/office/officeart/2005/8/layout/vList2"/>
    <dgm:cxn modelId="{C4F287DE-458B-4B5A-A565-AB015AA1DA3A}" srcId="{A4BE8014-6A64-484E-9D95-B0EB127D10DD}" destId="{3B7E63D1-7737-4785-B673-F731D2D6BA93}" srcOrd="2" destOrd="0" parTransId="{639E42A7-1A8D-4FD0-87B1-A80067D3B650}" sibTransId="{F9084AD6-78F5-4ABE-A1E2-C0065D1A720D}"/>
    <dgm:cxn modelId="{BB448BE2-3D17-4BF7-8072-11AE647C43F0}" srcId="{D715E4E0-C4EA-4466-B43A-20CD8ABC29C1}" destId="{9DB69282-37C5-46FD-A8DE-4ACFBAC0189F}" srcOrd="0" destOrd="0" parTransId="{F6DC5925-499D-4687-92F0-38247C77FD41}" sibTransId="{72EB48B7-5FD2-4ACA-A2E5-23BF3B299CA0}"/>
    <dgm:cxn modelId="{7E9A3BEC-F859-4072-AF2C-53F0279032BD}" srcId="{C5EE3A4C-45C2-4B44-92F0-EBA668830940}" destId="{503E689E-49BE-4215-A031-737B93C386D3}" srcOrd="1" destOrd="0" parTransId="{316F753A-C345-4BA6-9874-B565DC1C47E2}" sibTransId="{B521C7DA-3902-4BB2-9149-EF4EEF70E313}"/>
    <dgm:cxn modelId="{C33DC4F6-3620-4307-BC73-28CEFB0EAA8F}" type="presOf" srcId="{A0534999-29C1-4D03-A273-B489DC09FF53}" destId="{6A67CD28-71D0-42E2-A326-71783F0BE948}" srcOrd="0" destOrd="1" presId="urn:microsoft.com/office/officeart/2005/8/layout/vList2"/>
    <dgm:cxn modelId="{2B90F5A1-8C0B-4DAA-ACEE-ADC83A2E14E5}" type="presParOf" srcId="{E5DC99EB-6DD2-4A30-AEE0-DDCBE07B09F2}" destId="{9B4BB22A-D660-43E9-8205-B49CB87D10F8}" srcOrd="0" destOrd="0" presId="urn:microsoft.com/office/officeart/2005/8/layout/vList2"/>
    <dgm:cxn modelId="{2E1CA54C-4499-4595-AC43-FFAE2063D75B}" type="presParOf" srcId="{E5DC99EB-6DD2-4A30-AEE0-DDCBE07B09F2}" destId="{AD41B5CC-E862-4EA8-97B0-2D498A420ADD}" srcOrd="1" destOrd="0" presId="urn:microsoft.com/office/officeart/2005/8/layout/vList2"/>
    <dgm:cxn modelId="{FCFF532D-1DB6-43E9-8C40-959975510DFE}" type="presParOf" srcId="{E5DC99EB-6DD2-4A30-AEE0-DDCBE07B09F2}" destId="{520020EC-F021-4A2A-B7C4-B5D401BCD56C}" srcOrd="2" destOrd="0" presId="urn:microsoft.com/office/officeart/2005/8/layout/vList2"/>
    <dgm:cxn modelId="{329BDDB5-00C7-4EE9-9509-E576DDAD0B81}" type="presParOf" srcId="{E5DC99EB-6DD2-4A30-AEE0-DDCBE07B09F2}" destId="{BE714B11-2EC7-4B4A-9F97-7584EF0638C5}" srcOrd="3" destOrd="0" presId="urn:microsoft.com/office/officeart/2005/8/layout/vList2"/>
    <dgm:cxn modelId="{0C611A3C-97AA-43E7-AD1E-99F6EDC1AD93}" type="presParOf" srcId="{E5DC99EB-6DD2-4A30-AEE0-DDCBE07B09F2}" destId="{52D82E17-B3F0-4664-929B-F5B38871843F}" srcOrd="4" destOrd="0" presId="urn:microsoft.com/office/officeart/2005/8/layout/vList2"/>
    <dgm:cxn modelId="{F954F1E4-31DD-4DB7-BF70-B4F981839B87}" type="presParOf" srcId="{E5DC99EB-6DD2-4A30-AEE0-DDCBE07B09F2}" destId="{5DF1A1EE-6D31-4720-8F5C-ECB1E7765941}" srcOrd="5" destOrd="0" presId="urn:microsoft.com/office/officeart/2005/8/layout/vList2"/>
    <dgm:cxn modelId="{A1395C87-CE23-48AC-92DF-16E5F8C2DB8F}" type="presParOf" srcId="{E5DC99EB-6DD2-4A30-AEE0-DDCBE07B09F2}" destId="{AB8B23BE-3CAF-40E1-8F37-244B60A9EB60}" srcOrd="6" destOrd="0" presId="urn:microsoft.com/office/officeart/2005/8/layout/vList2"/>
    <dgm:cxn modelId="{4CCAF110-E195-4C57-A06A-1A19ECDB77C7}" type="presParOf" srcId="{E5DC99EB-6DD2-4A30-AEE0-DDCBE07B09F2}" destId="{6A67CD28-71D0-42E2-A326-71783F0BE948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F8C0786-2A10-4DF4-8707-060DB5A3F9C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220C13D-524A-4E18-AC47-35A20436380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So society functions smoothly</a:t>
          </a:r>
        </a:p>
      </dgm:t>
    </dgm:pt>
    <dgm:pt modelId="{BF630313-9882-4DF2-8A45-1B09BE61CF0F}" type="parTrans" cxnId="{62B0D9C9-2D8C-442A-8583-7C88C80D0444}">
      <dgm:prSet/>
      <dgm:spPr/>
      <dgm:t>
        <a:bodyPr/>
        <a:lstStyle/>
        <a:p>
          <a:endParaRPr lang="en-US"/>
        </a:p>
      </dgm:t>
    </dgm:pt>
    <dgm:pt modelId="{71E56B72-FEFF-4C25-BB8D-835FDF726207}" type="sibTrans" cxnId="{62B0D9C9-2D8C-442A-8583-7C88C80D0444}">
      <dgm:prSet/>
      <dgm:spPr/>
      <dgm:t>
        <a:bodyPr/>
        <a:lstStyle/>
        <a:p>
          <a:endParaRPr lang="en-US"/>
        </a:p>
      </dgm:t>
    </dgm:pt>
    <dgm:pt modelId="{CA20AD79-2028-472B-B4B6-1856B75A0D8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Increased social stability</a:t>
          </a:r>
        </a:p>
      </dgm:t>
    </dgm:pt>
    <dgm:pt modelId="{8BE47A31-D098-49AB-8275-58CFF97169AE}" type="parTrans" cxnId="{D457030C-75B0-4F20-97A6-5811D777262F}">
      <dgm:prSet/>
      <dgm:spPr/>
      <dgm:t>
        <a:bodyPr/>
        <a:lstStyle/>
        <a:p>
          <a:endParaRPr lang="en-US"/>
        </a:p>
      </dgm:t>
    </dgm:pt>
    <dgm:pt modelId="{CEC328EC-C6B0-478A-B97A-1791F7D78D0D}" type="sibTrans" cxnId="{D457030C-75B0-4F20-97A6-5811D777262F}">
      <dgm:prSet/>
      <dgm:spPr/>
      <dgm:t>
        <a:bodyPr/>
        <a:lstStyle/>
        <a:p>
          <a:endParaRPr lang="en-US"/>
        </a:p>
      </dgm:t>
    </dgm:pt>
    <dgm:pt modelId="{115DC231-60E4-43FE-AD95-5E9948F678D5}" type="pres">
      <dgm:prSet presAssocID="{4F8C0786-2A10-4DF4-8707-060DB5A3F9CB}" presName="root" presStyleCnt="0">
        <dgm:presLayoutVars>
          <dgm:dir/>
          <dgm:resizeHandles val="exact"/>
        </dgm:presLayoutVars>
      </dgm:prSet>
      <dgm:spPr/>
    </dgm:pt>
    <dgm:pt modelId="{D66EEFF2-81FF-4081-9245-8B6C8C695903}" type="pres">
      <dgm:prSet presAssocID="{0220C13D-524A-4E18-AC47-35A20436380A}" presName="compNode" presStyleCnt="0"/>
      <dgm:spPr/>
    </dgm:pt>
    <dgm:pt modelId="{5C16C7BF-0FE2-42DE-B35D-6AF61F1A7A02}" type="pres">
      <dgm:prSet presAssocID="{0220C13D-524A-4E18-AC47-35A20436380A}" presName="bgRect" presStyleLbl="bgShp" presStyleIdx="0" presStyleCnt="2"/>
      <dgm:spPr/>
    </dgm:pt>
    <dgm:pt modelId="{4D1449A5-E333-498C-A9C1-546008F60BB7}" type="pres">
      <dgm:prSet presAssocID="{0220C13D-524A-4E18-AC47-35A20436380A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B6CC90CE-8B74-411F-A8B3-5F25C1EEDEB3}" type="pres">
      <dgm:prSet presAssocID="{0220C13D-524A-4E18-AC47-35A20436380A}" presName="spaceRect" presStyleCnt="0"/>
      <dgm:spPr/>
    </dgm:pt>
    <dgm:pt modelId="{D522A730-4E18-4E93-83B8-D9B0609494A3}" type="pres">
      <dgm:prSet presAssocID="{0220C13D-524A-4E18-AC47-35A20436380A}" presName="parTx" presStyleLbl="revTx" presStyleIdx="0" presStyleCnt="2">
        <dgm:presLayoutVars>
          <dgm:chMax val="0"/>
          <dgm:chPref val="0"/>
        </dgm:presLayoutVars>
      </dgm:prSet>
      <dgm:spPr/>
    </dgm:pt>
    <dgm:pt modelId="{93112C01-EF7D-424C-BC6A-E85E6AF87D9E}" type="pres">
      <dgm:prSet presAssocID="{71E56B72-FEFF-4C25-BB8D-835FDF726207}" presName="sibTrans" presStyleCnt="0"/>
      <dgm:spPr/>
    </dgm:pt>
    <dgm:pt modelId="{79DF4A95-43EB-436F-9634-9248269C93AA}" type="pres">
      <dgm:prSet presAssocID="{CA20AD79-2028-472B-B4B6-1856B75A0D8D}" presName="compNode" presStyleCnt="0"/>
      <dgm:spPr/>
    </dgm:pt>
    <dgm:pt modelId="{F874C70D-8CF4-4BEB-B59F-BF3B40423D7A}" type="pres">
      <dgm:prSet presAssocID="{CA20AD79-2028-472B-B4B6-1856B75A0D8D}" presName="bgRect" presStyleLbl="bgShp" presStyleIdx="1" presStyleCnt="2"/>
      <dgm:spPr/>
    </dgm:pt>
    <dgm:pt modelId="{E6830E44-5E4E-41D0-AB63-B9FF0230DF64}" type="pres">
      <dgm:prSet presAssocID="{CA20AD79-2028-472B-B4B6-1856B75A0D8D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9501D416-8D0E-4805-B36D-006DD8BCB8C3}" type="pres">
      <dgm:prSet presAssocID="{CA20AD79-2028-472B-B4B6-1856B75A0D8D}" presName="spaceRect" presStyleCnt="0"/>
      <dgm:spPr/>
    </dgm:pt>
    <dgm:pt modelId="{13CCF778-290F-4E71-AD37-9DC31EFC55E1}" type="pres">
      <dgm:prSet presAssocID="{CA20AD79-2028-472B-B4B6-1856B75A0D8D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D457030C-75B0-4F20-97A6-5811D777262F}" srcId="{4F8C0786-2A10-4DF4-8707-060DB5A3F9CB}" destId="{CA20AD79-2028-472B-B4B6-1856B75A0D8D}" srcOrd="1" destOrd="0" parTransId="{8BE47A31-D098-49AB-8275-58CFF97169AE}" sibTransId="{CEC328EC-C6B0-478A-B97A-1791F7D78D0D}"/>
    <dgm:cxn modelId="{F79D7CAF-6279-428F-A72D-F0B51ED597F8}" type="presOf" srcId="{0220C13D-524A-4E18-AC47-35A20436380A}" destId="{D522A730-4E18-4E93-83B8-D9B0609494A3}" srcOrd="0" destOrd="0" presId="urn:microsoft.com/office/officeart/2018/2/layout/IconVerticalSolidList"/>
    <dgm:cxn modelId="{5756EABB-8BFB-4805-A32E-97E3A257D49B}" type="presOf" srcId="{CA20AD79-2028-472B-B4B6-1856B75A0D8D}" destId="{13CCF778-290F-4E71-AD37-9DC31EFC55E1}" srcOrd="0" destOrd="0" presId="urn:microsoft.com/office/officeart/2018/2/layout/IconVerticalSolidList"/>
    <dgm:cxn modelId="{F743DFC1-F53A-4CD1-850C-44208A9AFD08}" type="presOf" srcId="{4F8C0786-2A10-4DF4-8707-060DB5A3F9CB}" destId="{115DC231-60E4-43FE-AD95-5E9948F678D5}" srcOrd="0" destOrd="0" presId="urn:microsoft.com/office/officeart/2018/2/layout/IconVerticalSolidList"/>
    <dgm:cxn modelId="{62B0D9C9-2D8C-442A-8583-7C88C80D0444}" srcId="{4F8C0786-2A10-4DF4-8707-060DB5A3F9CB}" destId="{0220C13D-524A-4E18-AC47-35A20436380A}" srcOrd="0" destOrd="0" parTransId="{BF630313-9882-4DF2-8A45-1B09BE61CF0F}" sibTransId="{71E56B72-FEFF-4C25-BB8D-835FDF726207}"/>
    <dgm:cxn modelId="{1BE75909-361F-45CD-8E44-4F6A7D317599}" type="presParOf" srcId="{115DC231-60E4-43FE-AD95-5E9948F678D5}" destId="{D66EEFF2-81FF-4081-9245-8B6C8C695903}" srcOrd="0" destOrd="0" presId="urn:microsoft.com/office/officeart/2018/2/layout/IconVerticalSolidList"/>
    <dgm:cxn modelId="{E737132B-7268-4BE2-8D79-62890F7518C9}" type="presParOf" srcId="{D66EEFF2-81FF-4081-9245-8B6C8C695903}" destId="{5C16C7BF-0FE2-42DE-B35D-6AF61F1A7A02}" srcOrd="0" destOrd="0" presId="urn:microsoft.com/office/officeart/2018/2/layout/IconVerticalSolidList"/>
    <dgm:cxn modelId="{ABEDB79B-286B-4805-BFD8-24040ABACE94}" type="presParOf" srcId="{D66EEFF2-81FF-4081-9245-8B6C8C695903}" destId="{4D1449A5-E333-498C-A9C1-546008F60BB7}" srcOrd="1" destOrd="0" presId="urn:microsoft.com/office/officeart/2018/2/layout/IconVerticalSolidList"/>
    <dgm:cxn modelId="{A69CDB1A-71CB-440C-A499-884D9A0A3E40}" type="presParOf" srcId="{D66EEFF2-81FF-4081-9245-8B6C8C695903}" destId="{B6CC90CE-8B74-411F-A8B3-5F25C1EEDEB3}" srcOrd="2" destOrd="0" presId="urn:microsoft.com/office/officeart/2018/2/layout/IconVerticalSolidList"/>
    <dgm:cxn modelId="{F0ABF50E-95D1-42E5-BDC3-C41DA40E72B2}" type="presParOf" srcId="{D66EEFF2-81FF-4081-9245-8B6C8C695903}" destId="{D522A730-4E18-4E93-83B8-D9B0609494A3}" srcOrd="3" destOrd="0" presId="urn:microsoft.com/office/officeart/2018/2/layout/IconVerticalSolidList"/>
    <dgm:cxn modelId="{F8C3DB2C-138A-495F-8AA0-2BC5ACDCA636}" type="presParOf" srcId="{115DC231-60E4-43FE-AD95-5E9948F678D5}" destId="{93112C01-EF7D-424C-BC6A-E85E6AF87D9E}" srcOrd="1" destOrd="0" presId="urn:microsoft.com/office/officeart/2018/2/layout/IconVerticalSolidList"/>
    <dgm:cxn modelId="{3652974E-AD50-4A69-949A-B027E96D4F58}" type="presParOf" srcId="{115DC231-60E4-43FE-AD95-5E9948F678D5}" destId="{79DF4A95-43EB-436F-9634-9248269C93AA}" srcOrd="2" destOrd="0" presId="urn:microsoft.com/office/officeart/2018/2/layout/IconVerticalSolidList"/>
    <dgm:cxn modelId="{0ADA5E8C-BC41-4FF3-8B47-43141D317C87}" type="presParOf" srcId="{79DF4A95-43EB-436F-9634-9248269C93AA}" destId="{F874C70D-8CF4-4BEB-B59F-BF3B40423D7A}" srcOrd="0" destOrd="0" presId="urn:microsoft.com/office/officeart/2018/2/layout/IconVerticalSolidList"/>
    <dgm:cxn modelId="{64713C79-ABA6-4751-ACBB-FD81F4D50289}" type="presParOf" srcId="{79DF4A95-43EB-436F-9634-9248269C93AA}" destId="{E6830E44-5E4E-41D0-AB63-B9FF0230DF64}" srcOrd="1" destOrd="0" presId="urn:microsoft.com/office/officeart/2018/2/layout/IconVerticalSolidList"/>
    <dgm:cxn modelId="{826CF36E-FE21-420C-BFA6-A726BBA095AD}" type="presParOf" srcId="{79DF4A95-43EB-436F-9634-9248269C93AA}" destId="{9501D416-8D0E-4805-B36D-006DD8BCB8C3}" srcOrd="2" destOrd="0" presId="urn:microsoft.com/office/officeart/2018/2/layout/IconVerticalSolidList"/>
    <dgm:cxn modelId="{DCBFACFC-17BB-4D6B-BB40-77AE97592203}" type="presParOf" srcId="{79DF4A95-43EB-436F-9634-9248269C93AA}" destId="{13CCF778-290F-4E71-AD37-9DC31EFC55E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F21B799-EFD8-4E0E-AB15-A410AE8352B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AC0F764-4F93-4445-BD68-855E9AAE3EDC}">
      <dgm:prSet/>
      <dgm:spPr/>
      <dgm:t>
        <a:bodyPr/>
        <a:lstStyle/>
        <a:p>
          <a:r>
            <a:rPr lang="en-US"/>
            <a:t>Death Penalty: </a:t>
          </a:r>
        </a:p>
      </dgm:t>
    </dgm:pt>
    <dgm:pt modelId="{67355C09-C5A6-47E9-8C00-70CFAC8FDF3D}" type="parTrans" cxnId="{0F580F9E-A831-4480-B2FF-B35EF5F31EF4}">
      <dgm:prSet/>
      <dgm:spPr/>
      <dgm:t>
        <a:bodyPr/>
        <a:lstStyle/>
        <a:p>
          <a:endParaRPr lang="en-US"/>
        </a:p>
      </dgm:t>
    </dgm:pt>
    <dgm:pt modelId="{CF59A74D-D557-4B7D-B996-AE34109AFC6D}" type="sibTrans" cxnId="{0F580F9E-A831-4480-B2FF-B35EF5F31EF4}">
      <dgm:prSet/>
      <dgm:spPr/>
      <dgm:t>
        <a:bodyPr/>
        <a:lstStyle/>
        <a:p>
          <a:endParaRPr lang="en-US"/>
        </a:p>
      </dgm:t>
    </dgm:pt>
    <dgm:pt modelId="{3CA99F46-50F1-449D-91DC-6E8B1C7138BA}">
      <dgm:prSet/>
      <dgm:spPr/>
      <dgm:t>
        <a:bodyPr/>
        <a:lstStyle/>
        <a:p>
          <a:r>
            <a:rPr lang="en-US"/>
            <a:t>The Ultimate Sanction</a:t>
          </a:r>
        </a:p>
      </dgm:t>
    </dgm:pt>
    <dgm:pt modelId="{2BA5AB4C-EE1C-4E14-BA65-B9C30CC51982}" type="parTrans" cxnId="{F9EB8517-01F1-4B62-91C7-906396FCFA8E}">
      <dgm:prSet/>
      <dgm:spPr/>
      <dgm:t>
        <a:bodyPr/>
        <a:lstStyle/>
        <a:p>
          <a:endParaRPr lang="en-US"/>
        </a:p>
      </dgm:t>
    </dgm:pt>
    <dgm:pt modelId="{21EBA7F0-75B9-4E64-B322-FE6E2C53A7F5}" type="sibTrans" cxnId="{F9EB8517-01F1-4B62-91C7-906396FCFA8E}">
      <dgm:prSet/>
      <dgm:spPr/>
      <dgm:t>
        <a:bodyPr/>
        <a:lstStyle/>
        <a:p>
          <a:endParaRPr lang="en-US"/>
        </a:p>
      </dgm:t>
    </dgm:pt>
    <dgm:pt modelId="{0F921BFB-8DCC-4804-82CD-42FF01E8F66E}">
      <dgm:prSet/>
      <dgm:spPr/>
      <dgm:t>
        <a:bodyPr/>
        <a:lstStyle/>
        <a:p>
          <a:r>
            <a:rPr lang="en-US"/>
            <a:t>Critics claim:</a:t>
          </a:r>
        </a:p>
      </dgm:t>
    </dgm:pt>
    <dgm:pt modelId="{3A8E4F09-A48B-48B1-9BB7-947251FD35BC}" type="parTrans" cxnId="{B6621DF1-BF0F-45E7-8FF5-86AAD158892E}">
      <dgm:prSet/>
      <dgm:spPr/>
      <dgm:t>
        <a:bodyPr/>
        <a:lstStyle/>
        <a:p>
          <a:endParaRPr lang="en-US"/>
        </a:p>
      </dgm:t>
    </dgm:pt>
    <dgm:pt modelId="{F7B6545D-B4FB-4239-B93E-938E765F9C75}" type="sibTrans" cxnId="{B6621DF1-BF0F-45E7-8FF5-86AAD158892E}">
      <dgm:prSet/>
      <dgm:spPr/>
      <dgm:t>
        <a:bodyPr/>
        <a:lstStyle/>
        <a:p>
          <a:endParaRPr lang="en-US"/>
        </a:p>
      </dgm:t>
    </dgm:pt>
    <dgm:pt modelId="{922046FA-7D9C-44DC-B9E0-A5F7196325A7}">
      <dgm:prSet/>
      <dgm:spPr/>
      <dgm:t>
        <a:bodyPr/>
        <a:lstStyle/>
        <a:p>
          <a:r>
            <a:rPr lang="en-US"/>
            <a:t>the death penalty is immoral and ineffective and cannot be administered fairly</a:t>
          </a:r>
        </a:p>
      </dgm:t>
    </dgm:pt>
    <dgm:pt modelId="{72D3EF31-4A31-4A84-B7A4-42FEA33F5D23}" type="parTrans" cxnId="{C9E81FC1-45D5-408C-9A00-7D886EB2D6C0}">
      <dgm:prSet/>
      <dgm:spPr/>
      <dgm:t>
        <a:bodyPr/>
        <a:lstStyle/>
        <a:p>
          <a:endParaRPr lang="en-US"/>
        </a:p>
      </dgm:t>
    </dgm:pt>
    <dgm:pt modelId="{C28EF81B-3B1F-43AF-A344-2139BB63E4C5}" type="sibTrans" cxnId="{C9E81FC1-45D5-408C-9A00-7D886EB2D6C0}">
      <dgm:prSet/>
      <dgm:spPr/>
      <dgm:t>
        <a:bodyPr/>
        <a:lstStyle/>
        <a:p>
          <a:endParaRPr lang="en-US"/>
        </a:p>
      </dgm:t>
    </dgm:pt>
    <dgm:pt modelId="{F1DB2B83-B53F-47B1-8AA3-8C2C0737B1FA}">
      <dgm:prSet/>
      <dgm:spPr/>
      <dgm:t>
        <a:bodyPr/>
        <a:lstStyle/>
        <a:p>
          <a:r>
            <a:rPr lang="en-US"/>
            <a:t>However,</a:t>
          </a:r>
        </a:p>
      </dgm:t>
    </dgm:pt>
    <dgm:pt modelId="{717EC55D-324F-4767-90DF-B5361BDCCCBF}" type="parTrans" cxnId="{F380C54A-5BE6-44A5-9FD6-0E4983C55B87}">
      <dgm:prSet/>
      <dgm:spPr/>
      <dgm:t>
        <a:bodyPr/>
        <a:lstStyle/>
        <a:p>
          <a:endParaRPr lang="en-US"/>
        </a:p>
      </dgm:t>
    </dgm:pt>
    <dgm:pt modelId="{B2AC24F5-5F66-4C84-AE8E-DE97DF0F71D6}" type="sibTrans" cxnId="{F380C54A-5BE6-44A5-9FD6-0E4983C55B87}">
      <dgm:prSet/>
      <dgm:spPr/>
      <dgm:t>
        <a:bodyPr/>
        <a:lstStyle/>
        <a:p>
          <a:endParaRPr lang="en-US"/>
        </a:p>
      </dgm:t>
    </dgm:pt>
    <dgm:pt modelId="{B55AEC79-8BF8-4131-82A6-163295C662A3}">
      <dgm:prSet/>
      <dgm:spPr/>
      <dgm:t>
        <a:bodyPr/>
        <a:lstStyle/>
        <a:p>
          <a:r>
            <a:rPr lang="en-US"/>
            <a:t>support for the death penalty remains strong</a:t>
          </a:r>
        </a:p>
      </dgm:t>
    </dgm:pt>
    <dgm:pt modelId="{0510F682-8FF6-43C8-B0BC-6731AD3C0158}" type="parTrans" cxnId="{E76AE0FE-F654-49AE-83A8-D25D5925591C}">
      <dgm:prSet/>
      <dgm:spPr/>
      <dgm:t>
        <a:bodyPr/>
        <a:lstStyle/>
        <a:p>
          <a:endParaRPr lang="en-US"/>
        </a:p>
      </dgm:t>
    </dgm:pt>
    <dgm:pt modelId="{CE215F34-1203-45A9-B7D5-C8386D6A393F}" type="sibTrans" cxnId="{E76AE0FE-F654-49AE-83A8-D25D5925591C}">
      <dgm:prSet/>
      <dgm:spPr/>
      <dgm:t>
        <a:bodyPr/>
        <a:lstStyle/>
        <a:p>
          <a:endParaRPr lang="en-US"/>
        </a:p>
      </dgm:t>
    </dgm:pt>
    <dgm:pt modelId="{E416C023-F6BD-4196-962B-47AD323246D7}" type="pres">
      <dgm:prSet presAssocID="{3F21B799-EFD8-4E0E-AB15-A410AE8352BB}" presName="linear" presStyleCnt="0">
        <dgm:presLayoutVars>
          <dgm:animLvl val="lvl"/>
          <dgm:resizeHandles val="exact"/>
        </dgm:presLayoutVars>
      </dgm:prSet>
      <dgm:spPr/>
    </dgm:pt>
    <dgm:pt modelId="{EB0A0BD2-22DD-4F54-875E-A8EC723D4DBB}" type="pres">
      <dgm:prSet presAssocID="{BAC0F764-4F93-4445-BD68-855E9AAE3ED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4D80D46-3EE4-4F9A-A8F0-4C30D1B5938E}" type="pres">
      <dgm:prSet presAssocID="{BAC0F764-4F93-4445-BD68-855E9AAE3EDC}" presName="childText" presStyleLbl="revTx" presStyleIdx="0" presStyleCnt="3">
        <dgm:presLayoutVars>
          <dgm:bulletEnabled val="1"/>
        </dgm:presLayoutVars>
      </dgm:prSet>
      <dgm:spPr/>
    </dgm:pt>
    <dgm:pt modelId="{29E0EC8C-BEDE-4644-A770-511C1337BD23}" type="pres">
      <dgm:prSet presAssocID="{0F921BFB-8DCC-4804-82CD-42FF01E8F66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CC42592-8613-4C0A-97C1-A02DFD02DC7A}" type="pres">
      <dgm:prSet presAssocID="{0F921BFB-8DCC-4804-82CD-42FF01E8F66E}" presName="childText" presStyleLbl="revTx" presStyleIdx="1" presStyleCnt="3">
        <dgm:presLayoutVars>
          <dgm:bulletEnabled val="1"/>
        </dgm:presLayoutVars>
      </dgm:prSet>
      <dgm:spPr/>
    </dgm:pt>
    <dgm:pt modelId="{44B2D206-B351-4F41-A03C-EC436BE7973F}" type="pres">
      <dgm:prSet presAssocID="{F1DB2B83-B53F-47B1-8AA3-8C2C0737B1FA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E18B34E1-416E-47D0-B3BA-F1F3FC17B033}" type="pres">
      <dgm:prSet presAssocID="{F1DB2B83-B53F-47B1-8AA3-8C2C0737B1FA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35A5F114-27C3-4764-9881-A9E5AADE7D14}" type="presOf" srcId="{3CA99F46-50F1-449D-91DC-6E8B1C7138BA}" destId="{E4D80D46-3EE4-4F9A-A8F0-4C30D1B5938E}" srcOrd="0" destOrd="0" presId="urn:microsoft.com/office/officeart/2005/8/layout/vList2"/>
    <dgm:cxn modelId="{F9EB8517-01F1-4B62-91C7-906396FCFA8E}" srcId="{BAC0F764-4F93-4445-BD68-855E9AAE3EDC}" destId="{3CA99F46-50F1-449D-91DC-6E8B1C7138BA}" srcOrd="0" destOrd="0" parTransId="{2BA5AB4C-EE1C-4E14-BA65-B9C30CC51982}" sibTransId="{21EBA7F0-75B9-4E64-B322-FE6E2C53A7F5}"/>
    <dgm:cxn modelId="{93B52934-A4A6-4E06-A8D4-D98C0FBF6E7F}" type="presOf" srcId="{3F21B799-EFD8-4E0E-AB15-A410AE8352BB}" destId="{E416C023-F6BD-4196-962B-47AD323246D7}" srcOrd="0" destOrd="0" presId="urn:microsoft.com/office/officeart/2005/8/layout/vList2"/>
    <dgm:cxn modelId="{E3875C36-BF82-433B-BA12-EF699FFF83A8}" type="presOf" srcId="{922046FA-7D9C-44DC-B9E0-A5F7196325A7}" destId="{ACC42592-8613-4C0A-97C1-A02DFD02DC7A}" srcOrd="0" destOrd="0" presId="urn:microsoft.com/office/officeart/2005/8/layout/vList2"/>
    <dgm:cxn modelId="{F380C54A-5BE6-44A5-9FD6-0E4983C55B87}" srcId="{3F21B799-EFD8-4E0E-AB15-A410AE8352BB}" destId="{F1DB2B83-B53F-47B1-8AA3-8C2C0737B1FA}" srcOrd="2" destOrd="0" parTransId="{717EC55D-324F-4767-90DF-B5361BDCCCBF}" sibTransId="{B2AC24F5-5F66-4C84-AE8E-DE97DF0F71D6}"/>
    <dgm:cxn modelId="{62E65859-FEA5-4B0B-A190-C81CF27F3B2F}" type="presOf" srcId="{BAC0F764-4F93-4445-BD68-855E9AAE3EDC}" destId="{EB0A0BD2-22DD-4F54-875E-A8EC723D4DBB}" srcOrd="0" destOrd="0" presId="urn:microsoft.com/office/officeart/2005/8/layout/vList2"/>
    <dgm:cxn modelId="{0F580F9E-A831-4480-B2FF-B35EF5F31EF4}" srcId="{3F21B799-EFD8-4E0E-AB15-A410AE8352BB}" destId="{BAC0F764-4F93-4445-BD68-855E9AAE3EDC}" srcOrd="0" destOrd="0" parTransId="{67355C09-C5A6-47E9-8C00-70CFAC8FDF3D}" sibTransId="{CF59A74D-D557-4B7D-B996-AE34109AFC6D}"/>
    <dgm:cxn modelId="{CED04DA1-4E50-456C-AE37-50B11D4B2BB6}" type="presOf" srcId="{B55AEC79-8BF8-4131-82A6-163295C662A3}" destId="{E18B34E1-416E-47D0-B3BA-F1F3FC17B033}" srcOrd="0" destOrd="0" presId="urn:microsoft.com/office/officeart/2005/8/layout/vList2"/>
    <dgm:cxn modelId="{C9E81FC1-45D5-408C-9A00-7D886EB2D6C0}" srcId="{0F921BFB-8DCC-4804-82CD-42FF01E8F66E}" destId="{922046FA-7D9C-44DC-B9E0-A5F7196325A7}" srcOrd="0" destOrd="0" parTransId="{72D3EF31-4A31-4A84-B7A4-42FEA33F5D23}" sibTransId="{C28EF81B-3B1F-43AF-A344-2139BB63E4C5}"/>
    <dgm:cxn modelId="{62A362C9-857C-4ECD-A3F3-E04C260FE460}" type="presOf" srcId="{0F921BFB-8DCC-4804-82CD-42FF01E8F66E}" destId="{29E0EC8C-BEDE-4644-A770-511C1337BD23}" srcOrd="0" destOrd="0" presId="urn:microsoft.com/office/officeart/2005/8/layout/vList2"/>
    <dgm:cxn modelId="{DCC804EB-7FF5-44AA-BFED-ABDD8CA0A4F2}" type="presOf" srcId="{F1DB2B83-B53F-47B1-8AA3-8C2C0737B1FA}" destId="{44B2D206-B351-4F41-A03C-EC436BE7973F}" srcOrd="0" destOrd="0" presId="urn:microsoft.com/office/officeart/2005/8/layout/vList2"/>
    <dgm:cxn modelId="{B6621DF1-BF0F-45E7-8FF5-86AAD158892E}" srcId="{3F21B799-EFD8-4E0E-AB15-A410AE8352BB}" destId="{0F921BFB-8DCC-4804-82CD-42FF01E8F66E}" srcOrd="1" destOrd="0" parTransId="{3A8E4F09-A48B-48B1-9BB7-947251FD35BC}" sibTransId="{F7B6545D-B4FB-4239-B93E-938E765F9C75}"/>
    <dgm:cxn modelId="{E76AE0FE-F654-49AE-83A8-D25D5925591C}" srcId="{F1DB2B83-B53F-47B1-8AA3-8C2C0737B1FA}" destId="{B55AEC79-8BF8-4131-82A6-163295C662A3}" srcOrd="0" destOrd="0" parTransId="{0510F682-8FF6-43C8-B0BC-6731AD3C0158}" sibTransId="{CE215F34-1203-45A9-B7D5-C8386D6A393F}"/>
    <dgm:cxn modelId="{D1B747C0-01CA-44E3-A677-288C0FB2145D}" type="presParOf" srcId="{E416C023-F6BD-4196-962B-47AD323246D7}" destId="{EB0A0BD2-22DD-4F54-875E-A8EC723D4DBB}" srcOrd="0" destOrd="0" presId="urn:microsoft.com/office/officeart/2005/8/layout/vList2"/>
    <dgm:cxn modelId="{0AD00376-8F03-40EE-9E79-3FBC862062E0}" type="presParOf" srcId="{E416C023-F6BD-4196-962B-47AD323246D7}" destId="{E4D80D46-3EE4-4F9A-A8F0-4C30D1B5938E}" srcOrd="1" destOrd="0" presId="urn:microsoft.com/office/officeart/2005/8/layout/vList2"/>
    <dgm:cxn modelId="{1B2A488B-C58C-473F-AB4E-9C5A05892D5E}" type="presParOf" srcId="{E416C023-F6BD-4196-962B-47AD323246D7}" destId="{29E0EC8C-BEDE-4644-A770-511C1337BD23}" srcOrd="2" destOrd="0" presId="urn:microsoft.com/office/officeart/2005/8/layout/vList2"/>
    <dgm:cxn modelId="{F948A953-6C93-4008-B59C-732C0D25DF3B}" type="presParOf" srcId="{E416C023-F6BD-4196-962B-47AD323246D7}" destId="{ACC42592-8613-4C0A-97C1-A02DFD02DC7A}" srcOrd="3" destOrd="0" presId="urn:microsoft.com/office/officeart/2005/8/layout/vList2"/>
    <dgm:cxn modelId="{D0BA8617-D380-4A52-97F0-88B4685DD5BD}" type="presParOf" srcId="{E416C023-F6BD-4196-962B-47AD323246D7}" destId="{44B2D206-B351-4F41-A03C-EC436BE7973F}" srcOrd="4" destOrd="0" presId="urn:microsoft.com/office/officeart/2005/8/layout/vList2"/>
    <dgm:cxn modelId="{7053E66A-DABB-4B61-8BD2-27682A9D8609}" type="presParOf" srcId="{E416C023-F6BD-4196-962B-47AD323246D7}" destId="{E18B34E1-416E-47D0-B3BA-F1F3FC17B033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8F57549D-A059-4304-9F60-DE3777D7368E}" type="doc">
      <dgm:prSet loTypeId="urn:microsoft.com/office/officeart/2018/2/layout/IconLabelDescription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1DB970C-EF23-4112-845A-FA5E6061E7DD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/>
            <a:t>Deviance is </a:t>
          </a:r>
        </a:p>
      </dgm:t>
    </dgm:pt>
    <dgm:pt modelId="{CE27F4A1-EACF-414F-9FC5-45C588D73E2D}" type="parTrans" cxnId="{99693948-6628-46BC-9A11-482428A5F515}">
      <dgm:prSet/>
      <dgm:spPr/>
      <dgm:t>
        <a:bodyPr/>
        <a:lstStyle/>
        <a:p>
          <a:endParaRPr lang="en-US"/>
        </a:p>
      </dgm:t>
    </dgm:pt>
    <dgm:pt modelId="{0EADD30A-F2FE-407F-A226-F2E395734232}" type="sibTrans" cxnId="{99693948-6628-46BC-9A11-482428A5F515}">
      <dgm:prSet/>
      <dgm:spPr/>
      <dgm:t>
        <a:bodyPr/>
        <a:lstStyle/>
        <a:p>
          <a:endParaRPr lang="en-US"/>
        </a:p>
      </dgm:t>
    </dgm:pt>
    <dgm:pt modelId="{EDDC8E05-1FE2-4411-9D4D-5869BFF3B42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Any behavior that </a:t>
          </a:r>
        </a:p>
        <a:p>
          <a:pPr>
            <a:lnSpc>
              <a:spcPct val="100000"/>
            </a:lnSpc>
          </a:pPr>
          <a:r>
            <a:rPr lang="en-US" dirty="0"/>
            <a:t>violates significant social norms</a:t>
          </a:r>
        </a:p>
      </dgm:t>
    </dgm:pt>
    <dgm:pt modelId="{12AD3923-DC3E-4D90-B331-6C8AD09AA6E6}" type="parTrans" cxnId="{FACA9E29-4996-48CB-B2CC-5F5767BA588C}">
      <dgm:prSet/>
      <dgm:spPr/>
      <dgm:t>
        <a:bodyPr/>
        <a:lstStyle/>
        <a:p>
          <a:endParaRPr lang="en-US"/>
        </a:p>
      </dgm:t>
    </dgm:pt>
    <dgm:pt modelId="{CD0211E4-BD0F-4DB7-AA1F-A4D2B1CC5F71}" type="sibTrans" cxnId="{FACA9E29-4996-48CB-B2CC-5F5767BA588C}">
      <dgm:prSet/>
      <dgm:spPr/>
      <dgm:t>
        <a:bodyPr/>
        <a:lstStyle/>
        <a:p>
          <a:endParaRPr lang="en-US"/>
        </a:p>
      </dgm:t>
    </dgm:pt>
    <dgm:pt modelId="{5F909157-243F-41B7-9064-106EB315BF2C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/>
            <a:t>Positive Function:</a:t>
          </a:r>
        </a:p>
      </dgm:t>
    </dgm:pt>
    <dgm:pt modelId="{48C96E7D-2FC6-411A-B3EF-CB8CE3C467A1}" type="parTrans" cxnId="{B139FCA7-9104-4678-BDB8-EFD6D27E08DE}">
      <dgm:prSet/>
      <dgm:spPr/>
      <dgm:t>
        <a:bodyPr/>
        <a:lstStyle/>
        <a:p>
          <a:endParaRPr lang="en-US"/>
        </a:p>
      </dgm:t>
    </dgm:pt>
    <dgm:pt modelId="{077B2A3C-BB81-4E58-8CC7-B4B2B23A7CF8}" type="sibTrans" cxnId="{B139FCA7-9104-4678-BDB8-EFD6D27E08DE}">
      <dgm:prSet/>
      <dgm:spPr/>
      <dgm:t>
        <a:bodyPr/>
        <a:lstStyle/>
        <a:p>
          <a:endParaRPr lang="en-US"/>
        </a:p>
      </dgm:t>
    </dgm:pt>
    <dgm:pt modelId="{C325F595-54FE-4297-93AA-26D2A41BF13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Clarifying norms</a:t>
          </a:r>
        </a:p>
      </dgm:t>
    </dgm:pt>
    <dgm:pt modelId="{199051A8-2E79-4D9D-B1FD-D360DA18D559}" type="parTrans" cxnId="{31F58B55-15B9-44E2-B00B-F4B8DF7CF51D}">
      <dgm:prSet/>
      <dgm:spPr/>
      <dgm:t>
        <a:bodyPr/>
        <a:lstStyle/>
        <a:p>
          <a:endParaRPr lang="en-US"/>
        </a:p>
      </dgm:t>
    </dgm:pt>
    <dgm:pt modelId="{FDF4A5FD-9506-48D0-8B5E-CF2A78CBCF7A}" type="sibTrans" cxnId="{31F58B55-15B9-44E2-B00B-F4B8DF7CF51D}">
      <dgm:prSet/>
      <dgm:spPr/>
      <dgm:t>
        <a:bodyPr/>
        <a:lstStyle/>
        <a:p>
          <a:endParaRPr lang="en-US"/>
        </a:p>
      </dgm:t>
    </dgm:pt>
    <dgm:pt modelId="{ADCD11A8-A14A-49BE-9E15-9F4B71F56B1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Unifying the group</a:t>
          </a:r>
        </a:p>
      </dgm:t>
    </dgm:pt>
    <dgm:pt modelId="{EC259B88-D369-432E-911C-A5F6A9158250}" type="parTrans" cxnId="{80D82E69-9127-4C55-AA91-41298A1F015B}">
      <dgm:prSet/>
      <dgm:spPr/>
      <dgm:t>
        <a:bodyPr/>
        <a:lstStyle/>
        <a:p>
          <a:endParaRPr lang="en-US"/>
        </a:p>
      </dgm:t>
    </dgm:pt>
    <dgm:pt modelId="{721BF46D-744E-46EB-8A8A-B791213B327A}" type="sibTrans" cxnId="{80D82E69-9127-4C55-AA91-41298A1F015B}">
      <dgm:prSet/>
      <dgm:spPr/>
      <dgm:t>
        <a:bodyPr/>
        <a:lstStyle/>
        <a:p>
          <a:endParaRPr lang="en-US"/>
        </a:p>
      </dgm:t>
    </dgm:pt>
    <dgm:pt modelId="{DD8423E5-4E5F-4DA2-902B-986A25C0914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Diffusing tension</a:t>
          </a:r>
        </a:p>
      </dgm:t>
    </dgm:pt>
    <dgm:pt modelId="{1B79478D-4C0B-40B3-B22B-F9BF6E8A729C}" type="parTrans" cxnId="{16973D5D-42BE-436E-ADBA-1E0BCAD28C3C}">
      <dgm:prSet/>
      <dgm:spPr/>
      <dgm:t>
        <a:bodyPr/>
        <a:lstStyle/>
        <a:p>
          <a:endParaRPr lang="en-US"/>
        </a:p>
      </dgm:t>
    </dgm:pt>
    <dgm:pt modelId="{F14A52A4-2829-4250-B66A-177AFCD26307}" type="sibTrans" cxnId="{16973D5D-42BE-436E-ADBA-1E0BCAD28C3C}">
      <dgm:prSet/>
      <dgm:spPr/>
      <dgm:t>
        <a:bodyPr/>
        <a:lstStyle/>
        <a:p>
          <a:endParaRPr lang="en-US"/>
        </a:p>
      </dgm:t>
    </dgm:pt>
    <dgm:pt modelId="{645AF606-C4F9-4277-85DA-FD65405674C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Promoting social change</a:t>
          </a:r>
        </a:p>
      </dgm:t>
    </dgm:pt>
    <dgm:pt modelId="{5762289F-A678-4264-A721-5267A1C62759}" type="parTrans" cxnId="{3B054A1B-6BF3-4996-8FF0-9761864BBEB7}">
      <dgm:prSet/>
      <dgm:spPr/>
      <dgm:t>
        <a:bodyPr/>
        <a:lstStyle/>
        <a:p>
          <a:endParaRPr lang="en-US"/>
        </a:p>
      </dgm:t>
    </dgm:pt>
    <dgm:pt modelId="{B4199138-17AE-4713-BE12-E72F645291EB}" type="sibTrans" cxnId="{3B054A1B-6BF3-4996-8FF0-9761864BBEB7}">
      <dgm:prSet/>
      <dgm:spPr/>
      <dgm:t>
        <a:bodyPr/>
        <a:lstStyle/>
        <a:p>
          <a:endParaRPr lang="en-US"/>
        </a:p>
      </dgm:t>
    </dgm:pt>
    <dgm:pt modelId="{706B55E0-F584-4001-8258-DA2681E5A3C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Providing jobs</a:t>
          </a:r>
        </a:p>
      </dgm:t>
    </dgm:pt>
    <dgm:pt modelId="{934B05BA-4FC5-4AED-BDC8-96EEA6E36062}" type="parTrans" cxnId="{4AF9E5CA-C6C6-47B6-A309-EF8030329727}">
      <dgm:prSet/>
      <dgm:spPr/>
      <dgm:t>
        <a:bodyPr/>
        <a:lstStyle/>
        <a:p>
          <a:endParaRPr lang="en-US"/>
        </a:p>
      </dgm:t>
    </dgm:pt>
    <dgm:pt modelId="{D94A057D-CB25-4DA9-A5C9-A180F704961B}" type="sibTrans" cxnId="{4AF9E5CA-C6C6-47B6-A309-EF8030329727}">
      <dgm:prSet/>
      <dgm:spPr/>
      <dgm:t>
        <a:bodyPr/>
        <a:lstStyle/>
        <a:p>
          <a:endParaRPr lang="en-US"/>
        </a:p>
      </dgm:t>
    </dgm:pt>
    <dgm:pt modelId="{0A9C3B3A-A0E7-4C98-81E7-9A929053AF4C}" type="pres">
      <dgm:prSet presAssocID="{8F57549D-A059-4304-9F60-DE3777D7368E}" presName="root" presStyleCnt="0">
        <dgm:presLayoutVars>
          <dgm:dir/>
          <dgm:resizeHandles val="exact"/>
        </dgm:presLayoutVars>
      </dgm:prSet>
      <dgm:spPr/>
    </dgm:pt>
    <dgm:pt modelId="{9042751D-5DCD-40E7-AE2A-45ED8CAB68CD}" type="pres">
      <dgm:prSet presAssocID="{31DB970C-EF23-4112-845A-FA5E6061E7DD}" presName="compNode" presStyleCnt="0"/>
      <dgm:spPr/>
    </dgm:pt>
    <dgm:pt modelId="{9932B07E-43FF-4E93-8C82-78928C6E8F00}" type="pres">
      <dgm:prSet presAssocID="{31DB970C-EF23-4112-845A-FA5E6061E7D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54F1FF07-59F7-4C63-86AC-D55430E0E41A}" type="pres">
      <dgm:prSet presAssocID="{31DB970C-EF23-4112-845A-FA5E6061E7DD}" presName="iconSpace" presStyleCnt="0"/>
      <dgm:spPr/>
    </dgm:pt>
    <dgm:pt modelId="{19B423DA-7A56-4FFA-93DA-A3858FD1FFD3}" type="pres">
      <dgm:prSet presAssocID="{31DB970C-EF23-4112-845A-FA5E6061E7DD}" presName="parTx" presStyleLbl="revTx" presStyleIdx="0" presStyleCnt="4">
        <dgm:presLayoutVars>
          <dgm:chMax val="0"/>
          <dgm:chPref val="0"/>
        </dgm:presLayoutVars>
      </dgm:prSet>
      <dgm:spPr/>
    </dgm:pt>
    <dgm:pt modelId="{5F0F787C-E020-41CB-BCC9-02299767A872}" type="pres">
      <dgm:prSet presAssocID="{31DB970C-EF23-4112-845A-FA5E6061E7DD}" presName="txSpace" presStyleCnt="0"/>
      <dgm:spPr/>
    </dgm:pt>
    <dgm:pt modelId="{E3910588-0EC7-4F3B-957A-93FCE9814A75}" type="pres">
      <dgm:prSet presAssocID="{31DB970C-EF23-4112-845A-FA5E6061E7DD}" presName="desTx" presStyleLbl="revTx" presStyleIdx="1" presStyleCnt="4">
        <dgm:presLayoutVars/>
      </dgm:prSet>
      <dgm:spPr/>
    </dgm:pt>
    <dgm:pt modelId="{9CDD3AB0-484D-4645-92B8-C6740D9844A1}" type="pres">
      <dgm:prSet presAssocID="{0EADD30A-F2FE-407F-A226-F2E395734232}" presName="sibTrans" presStyleCnt="0"/>
      <dgm:spPr/>
    </dgm:pt>
    <dgm:pt modelId="{9C95E95D-E534-48DF-B67D-561AF8E1FAEB}" type="pres">
      <dgm:prSet presAssocID="{5F909157-243F-41B7-9064-106EB315BF2C}" presName="compNode" presStyleCnt="0"/>
      <dgm:spPr/>
    </dgm:pt>
    <dgm:pt modelId="{AF779DF0-0FC7-4420-BAB5-F0CBE14DB94F}" type="pres">
      <dgm:prSet presAssocID="{5F909157-243F-41B7-9064-106EB315BF2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A13AC36F-826E-4113-B31A-702CCEB932C7}" type="pres">
      <dgm:prSet presAssocID="{5F909157-243F-41B7-9064-106EB315BF2C}" presName="iconSpace" presStyleCnt="0"/>
      <dgm:spPr/>
    </dgm:pt>
    <dgm:pt modelId="{0FBD9B6F-8D8A-4596-985B-0E5A64B8B823}" type="pres">
      <dgm:prSet presAssocID="{5F909157-243F-41B7-9064-106EB315BF2C}" presName="parTx" presStyleLbl="revTx" presStyleIdx="2" presStyleCnt="4">
        <dgm:presLayoutVars>
          <dgm:chMax val="0"/>
          <dgm:chPref val="0"/>
        </dgm:presLayoutVars>
      </dgm:prSet>
      <dgm:spPr/>
    </dgm:pt>
    <dgm:pt modelId="{333A08B7-81F8-4D8A-A7DA-2764EF171D74}" type="pres">
      <dgm:prSet presAssocID="{5F909157-243F-41B7-9064-106EB315BF2C}" presName="txSpace" presStyleCnt="0"/>
      <dgm:spPr/>
    </dgm:pt>
    <dgm:pt modelId="{C55D0C05-C749-4D62-80E0-6C38C24A0B3F}" type="pres">
      <dgm:prSet presAssocID="{5F909157-243F-41B7-9064-106EB315BF2C}" presName="desTx" presStyleLbl="revTx" presStyleIdx="3" presStyleCnt="4">
        <dgm:presLayoutVars/>
      </dgm:prSet>
      <dgm:spPr/>
    </dgm:pt>
  </dgm:ptLst>
  <dgm:cxnLst>
    <dgm:cxn modelId="{3B054A1B-6BF3-4996-8FF0-9761864BBEB7}" srcId="{5F909157-243F-41B7-9064-106EB315BF2C}" destId="{645AF606-C4F9-4277-85DA-FD65405674CA}" srcOrd="3" destOrd="0" parTransId="{5762289F-A678-4264-A721-5267A1C62759}" sibTransId="{B4199138-17AE-4713-BE12-E72F645291EB}"/>
    <dgm:cxn modelId="{FACA9E29-4996-48CB-B2CC-5F5767BA588C}" srcId="{31DB970C-EF23-4112-845A-FA5E6061E7DD}" destId="{EDDC8E05-1FE2-4411-9D4D-5869BFF3B42E}" srcOrd="0" destOrd="0" parTransId="{12AD3923-DC3E-4D90-B331-6C8AD09AA6E6}" sibTransId="{CD0211E4-BD0F-4DB7-AA1F-A4D2B1CC5F71}"/>
    <dgm:cxn modelId="{16973D5D-42BE-436E-ADBA-1E0BCAD28C3C}" srcId="{5F909157-243F-41B7-9064-106EB315BF2C}" destId="{DD8423E5-4E5F-4DA2-902B-986A25C09147}" srcOrd="2" destOrd="0" parTransId="{1B79478D-4C0B-40B3-B22B-F9BF6E8A729C}" sibTransId="{F14A52A4-2829-4250-B66A-177AFCD26307}"/>
    <dgm:cxn modelId="{99693948-6628-46BC-9A11-482428A5F515}" srcId="{8F57549D-A059-4304-9F60-DE3777D7368E}" destId="{31DB970C-EF23-4112-845A-FA5E6061E7DD}" srcOrd="0" destOrd="0" parTransId="{CE27F4A1-EACF-414F-9FC5-45C588D73E2D}" sibTransId="{0EADD30A-F2FE-407F-A226-F2E395734232}"/>
    <dgm:cxn modelId="{80D82E69-9127-4C55-AA91-41298A1F015B}" srcId="{5F909157-243F-41B7-9064-106EB315BF2C}" destId="{ADCD11A8-A14A-49BE-9E15-9F4B71F56B18}" srcOrd="1" destOrd="0" parTransId="{EC259B88-D369-432E-911C-A5F6A9158250}" sibTransId="{721BF46D-744E-46EB-8A8A-B791213B327A}"/>
    <dgm:cxn modelId="{31F58B55-15B9-44E2-B00B-F4B8DF7CF51D}" srcId="{5F909157-243F-41B7-9064-106EB315BF2C}" destId="{C325F595-54FE-4297-93AA-26D2A41BF135}" srcOrd="0" destOrd="0" parTransId="{199051A8-2E79-4D9D-B1FD-D360DA18D559}" sibTransId="{FDF4A5FD-9506-48D0-8B5E-CF2A78CBCF7A}"/>
    <dgm:cxn modelId="{DBFA867D-359E-461A-A5AC-1D2EF968E1BE}" type="presOf" srcId="{8F57549D-A059-4304-9F60-DE3777D7368E}" destId="{0A9C3B3A-A0E7-4C98-81E7-9A929053AF4C}" srcOrd="0" destOrd="0" presId="urn:microsoft.com/office/officeart/2018/2/layout/IconLabelDescriptionList"/>
    <dgm:cxn modelId="{7732AB88-C8E2-472B-9A3A-37487D9F0F9D}" type="presOf" srcId="{DD8423E5-4E5F-4DA2-902B-986A25C09147}" destId="{C55D0C05-C749-4D62-80E0-6C38C24A0B3F}" srcOrd="0" destOrd="2" presId="urn:microsoft.com/office/officeart/2018/2/layout/IconLabelDescriptionList"/>
    <dgm:cxn modelId="{57293992-FB2C-4430-AF0D-D3A6489A97A5}" type="presOf" srcId="{5F909157-243F-41B7-9064-106EB315BF2C}" destId="{0FBD9B6F-8D8A-4596-985B-0E5A64B8B823}" srcOrd="0" destOrd="0" presId="urn:microsoft.com/office/officeart/2018/2/layout/IconLabelDescriptionList"/>
    <dgm:cxn modelId="{B139FCA7-9104-4678-BDB8-EFD6D27E08DE}" srcId="{8F57549D-A059-4304-9F60-DE3777D7368E}" destId="{5F909157-243F-41B7-9064-106EB315BF2C}" srcOrd="1" destOrd="0" parTransId="{48C96E7D-2FC6-411A-B3EF-CB8CE3C467A1}" sibTransId="{077B2A3C-BB81-4E58-8CC7-B4B2B23A7CF8}"/>
    <dgm:cxn modelId="{D9A473AB-A9C5-4C33-B05A-AEB353BE4773}" type="presOf" srcId="{ADCD11A8-A14A-49BE-9E15-9F4B71F56B18}" destId="{C55D0C05-C749-4D62-80E0-6C38C24A0B3F}" srcOrd="0" destOrd="1" presId="urn:microsoft.com/office/officeart/2018/2/layout/IconLabelDescriptionList"/>
    <dgm:cxn modelId="{6E3D6DBE-C868-48A9-B28F-699C5B9CA2DF}" type="presOf" srcId="{C325F595-54FE-4297-93AA-26D2A41BF135}" destId="{C55D0C05-C749-4D62-80E0-6C38C24A0B3F}" srcOrd="0" destOrd="0" presId="urn:microsoft.com/office/officeart/2018/2/layout/IconLabelDescriptionList"/>
    <dgm:cxn modelId="{4AF9E5CA-C6C6-47B6-A309-EF8030329727}" srcId="{5F909157-243F-41B7-9064-106EB315BF2C}" destId="{706B55E0-F584-4001-8258-DA2681E5A3CD}" srcOrd="4" destOrd="0" parTransId="{934B05BA-4FC5-4AED-BDC8-96EEA6E36062}" sibTransId="{D94A057D-CB25-4DA9-A5C9-A180F704961B}"/>
    <dgm:cxn modelId="{9BC4D3D9-9FFC-4E41-BAD5-A06F80D46E30}" type="presOf" srcId="{31DB970C-EF23-4112-845A-FA5E6061E7DD}" destId="{19B423DA-7A56-4FFA-93DA-A3858FD1FFD3}" srcOrd="0" destOrd="0" presId="urn:microsoft.com/office/officeart/2018/2/layout/IconLabelDescriptionList"/>
    <dgm:cxn modelId="{4119C3EC-342C-473C-A511-1B74E471A8A7}" type="presOf" srcId="{EDDC8E05-1FE2-4411-9D4D-5869BFF3B42E}" destId="{E3910588-0EC7-4F3B-957A-93FCE9814A75}" srcOrd="0" destOrd="0" presId="urn:microsoft.com/office/officeart/2018/2/layout/IconLabelDescriptionList"/>
    <dgm:cxn modelId="{065A51EE-0FA1-447D-94A3-A95E7F593564}" type="presOf" srcId="{706B55E0-F584-4001-8258-DA2681E5A3CD}" destId="{C55D0C05-C749-4D62-80E0-6C38C24A0B3F}" srcOrd="0" destOrd="4" presId="urn:microsoft.com/office/officeart/2018/2/layout/IconLabelDescriptionList"/>
    <dgm:cxn modelId="{CAD50AF7-13F9-4269-846B-7C408F0E5D7B}" type="presOf" srcId="{645AF606-C4F9-4277-85DA-FD65405674CA}" destId="{C55D0C05-C749-4D62-80E0-6C38C24A0B3F}" srcOrd="0" destOrd="3" presId="urn:microsoft.com/office/officeart/2018/2/layout/IconLabelDescriptionList"/>
    <dgm:cxn modelId="{D8B88A47-CE5D-4B23-85DB-A0176DCAEF03}" type="presParOf" srcId="{0A9C3B3A-A0E7-4C98-81E7-9A929053AF4C}" destId="{9042751D-5DCD-40E7-AE2A-45ED8CAB68CD}" srcOrd="0" destOrd="0" presId="urn:microsoft.com/office/officeart/2018/2/layout/IconLabelDescriptionList"/>
    <dgm:cxn modelId="{BF221A8A-3377-4AED-AA58-F109339CE041}" type="presParOf" srcId="{9042751D-5DCD-40E7-AE2A-45ED8CAB68CD}" destId="{9932B07E-43FF-4E93-8C82-78928C6E8F00}" srcOrd="0" destOrd="0" presId="urn:microsoft.com/office/officeart/2018/2/layout/IconLabelDescriptionList"/>
    <dgm:cxn modelId="{31E551A4-600D-47AA-87C0-ED171B35558F}" type="presParOf" srcId="{9042751D-5DCD-40E7-AE2A-45ED8CAB68CD}" destId="{54F1FF07-59F7-4C63-86AC-D55430E0E41A}" srcOrd="1" destOrd="0" presId="urn:microsoft.com/office/officeart/2018/2/layout/IconLabelDescriptionList"/>
    <dgm:cxn modelId="{D7C4AD7A-2C1B-4269-AEC9-63C8F3B72E00}" type="presParOf" srcId="{9042751D-5DCD-40E7-AE2A-45ED8CAB68CD}" destId="{19B423DA-7A56-4FFA-93DA-A3858FD1FFD3}" srcOrd="2" destOrd="0" presId="urn:microsoft.com/office/officeart/2018/2/layout/IconLabelDescriptionList"/>
    <dgm:cxn modelId="{EC758A9B-CB99-43A3-A938-EB0E17622FF9}" type="presParOf" srcId="{9042751D-5DCD-40E7-AE2A-45ED8CAB68CD}" destId="{5F0F787C-E020-41CB-BCC9-02299767A872}" srcOrd="3" destOrd="0" presId="urn:microsoft.com/office/officeart/2018/2/layout/IconLabelDescriptionList"/>
    <dgm:cxn modelId="{F30F8D1A-3783-4488-AD61-E3E582CAFB4F}" type="presParOf" srcId="{9042751D-5DCD-40E7-AE2A-45ED8CAB68CD}" destId="{E3910588-0EC7-4F3B-957A-93FCE9814A75}" srcOrd="4" destOrd="0" presId="urn:microsoft.com/office/officeart/2018/2/layout/IconLabelDescriptionList"/>
    <dgm:cxn modelId="{50A8A4A8-F48F-4671-A21E-F869F81D3A57}" type="presParOf" srcId="{0A9C3B3A-A0E7-4C98-81E7-9A929053AF4C}" destId="{9CDD3AB0-484D-4645-92B8-C6740D9844A1}" srcOrd="1" destOrd="0" presId="urn:microsoft.com/office/officeart/2018/2/layout/IconLabelDescriptionList"/>
    <dgm:cxn modelId="{C084E7D2-49A1-4BBB-B3B4-347DF2046382}" type="presParOf" srcId="{0A9C3B3A-A0E7-4C98-81E7-9A929053AF4C}" destId="{9C95E95D-E534-48DF-B67D-561AF8E1FAEB}" srcOrd="2" destOrd="0" presId="urn:microsoft.com/office/officeart/2018/2/layout/IconLabelDescriptionList"/>
    <dgm:cxn modelId="{22DB1214-C0BD-4462-93BE-006CBAA29517}" type="presParOf" srcId="{9C95E95D-E534-48DF-B67D-561AF8E1FAEB}" destId="{AF779DF0-0FC7-4420-BAB5-F0CBE14DB94F}" srcOrd="0" destOrd="0" presId="urn:microsoft.com/office/officeart/2018/2/layout/IconLabelDescriptionList"/>
    <dgm:cxn modelId="{75289399-524F-4DF5-870E-4FDFF14F174A}" type="presParOf" srcId="{9C95E95D-E534-48DF-B67D-561AF8E1FAEB}" destId="{A13AC36F-826E-4113-B31A-702CCEB932C7}" srcOrd="1" destOrd="0" presId="urn:microsoft.com/office/officeart/2018/2/layout/IconLabelDescriptionList"/>
    <dgm:cxn modelId="{E42C7CAC-06C4-4E71-A289-F2379E048659}" type="presParOf" srcId="{9C95E95D-E534-48DF-B67D-561AF8E1FAEB}" destId="{0FBD9B6F-8D8A-4596-985B-0E5A64B8B823}" srcOrd="2" destOrd="0" presId="urn:microsoft.com/office/officeart/2018/2/layout/IconLabelDescriptionList"/>
    <dgm:cxn modelId="{7A0C54DC-CB11-42BF-8299-6306E320C5C9}" type="presParOf" srcId="{9C95E95D-E534-48DF-B67D-561AF8E1FAEB}" destId="{333A08B7-81F8-4D8A-A7DA-2764EF171D74}" srcOrd="3" destOrd="0" presId="urn:microsoft.com/office/officeart/2018/2/layout/IconLabelDescriptionList"/>
    <dgm:cxn modelId="{BB122BBC-DEDC-41BD-A5AC-F5E3A15AD1AD}" type="presParOf" srcId="{9C95E95D-E534-48DF-B67D-561AF8E1FAEB}" destId="{C55D0C05-C749-4D62-80E0-6C38C24A0B3F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197331E1-C7E7-4E13-A496-A00FA066E8F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B1D4E6E-A1BA-4AAA-8D3A-705361ED1ED2}">
      <dgm:prSet/>
      <dgm:spPr/>
      <dgm:t>
        <a:bodyPr/>
        <a:lstStyle/>
        <a:p>
          <a:r>
            <a:rPr lang="en-US"/>
            <a:t>Deviance:</a:t>
          </a:r>
        </a:p>
      </dgm:t>
    </dgm:pt>
    <dgm:pt modelId="{A5BBD499-BC67-4870-96FC-527F60831A1C}" type="parTrans" cxnId="{E42FE4D4-2709-4B01-9E3F-7DAF9A9BD066}">
      <dgm:prSet/>
      <dgm:spPr/>
      <dgm:t>
        <a:bodyPr/>
        <a:lstStyle/>
        <a:p>
          <a:endParaRPr lang="en-US"/>
        </a:p>
      </dgm:t>
    </dgm:pt>
    <dgm:pt modelId="{4541EC71-282D-4D79-99C7-7C27F8C4F4FB}" type="sibTrans" cxnId="{E42FE4D4-2709-4B01-9E3F-7DAF9A9BD066}">
      <dgm:prSet/>
      <dgm:spPr/>
      <dgm:t>
        <a:bodyPr/>
        <a:lstStyle/>
        <a:p>
          <a:endParaRPr lang="en-US"/>
        </a:p>
      </dgm:t>
    </dgm:pt>
    <dgm:pt modelId="{8CFB420E-A394-4DF2-BFB5-2B3B8BF2D3EC}">
      <dgm:prSet/>
      <dgm:spPr/>
      <dgm:t>
        <a:bodyPr/>
        <a:lstStyle/>
        <a:p>
          <a:r>
            <a:rPr lang="en-US"/>
            <a:t>A behavior that violates social norms</a:t>
          </a:r>
        </a:p>
      </dgm:t>
    </dgm:pt>
    <dgm:pt modelId="{3427DC36-7F04-496D-9E31-AA6CFAABB229}" type="parTrans" cxnId="{477E6F48-D37D-49C0-9073-181D85D1A046}">
      <dgm:prSet/>
      <dgm:spPr/>
      <dgm:t>
        <a:bodyPr/>
        <a:lstStyle/>
        <a:p>
          <a:endParaRPr lang="en-US"/>
        </a:p>
      </dgm:t>
    </dgm:pt>
    <dgm:pt modelId="{765BFBEB-897A-4AD9-B14E-544CA3337007}" type="sibTrans" cxnId="{477E6F48-D37D-49C0-9073-181D85D1A046}">
      <dgm:prSet/>
      <dgm:spPr/>
      <dgm:t>
        <a:bodyPr/>
        <a:lstStyle/>
        <a:p>
          <a:endParaRPr lang="en-US"/>
        </a:p>
      </dgm:t>
    </dgm:pt>
    <dgm:pt modelId="{FDD63A0E-D8A6-4FDD-8481-60AEC98A795B}">
      <dgm:prSet/>
      <dgm:spPr/>
      <dgm:t>
        <a:bodyPr/>
        <a:lstStyle/>
        <a:p>
          <a:r>
            <a:rPr lang="en-US"/>
            <a:t>But . . .</a:t>
          </a:r>
        </a:p>
      </dgm:t>
    </dgm:pt>
    <dgm:pt modelId="{839AE302-5780-4E8D-B2E3-473828357D11}" type="parTrans" cxnId="{3893407E-0D9F-4872-AFBD-333047DDB451}">
      <dgm:prSet/>
      <dgm:spPr/>
      <dgm:t>
        <a:bodyPr/>
        <a:lstStyle/>
        <a:p>
          <a:endParaRPr lang="en-US"/>
        </a:p>
      </dgm:t>
    </dgm:pt>
    <dgm:pt modelId="{8E1FEAC7-2917-4216-BFD4-06650A35E14D}" type="sibTrans" cxnId="{3893407E-0D9F-4872-AFBD-333047DDB451}">
      <dgm:prSet/>
      <dgm:spPr/>
      <dgm:t>
        <a:bodyPr/>
        <a:lstStyle/>
        <a:p>
          <a:endParaRPr lang="en-US"/>
        </a:p>
      </dgm:t>
    </dgm:pt>
    <dgm:pt modelId="{798E5422-1DA4-4F4C-A9EF-FFBB6BE640DF}">
      <dgm:prSet/>
      <dgm:spPr/>
      <dgm:t>
        <a:bodyPr/>
        <a:lstStyle/>
        <a:p>
          <a:r>
            <a:rPr lang="en-US"/>
            <a:t>serves a purpose in society</a:t>
          </a:r>
        </a:p>
      </dgm:t>
    </dgm:pt>
    <dgm:pt modelId="{620BBB09-16C4-4D40-A8B8-D6F96AE7F7DE}" type="parTrans" cxnId="{4DE14D6F-9C20-474E-92D0-EA9D093EC4F7}">
      <dgm:prSet/>
      <dgm:spPr/>
      <dgm:t>
        <a:bodyPr/>
        <a:lstStyle/>
        <a:p>
          <a:endParaRPr lang="en-US"/>
        </a:p>
      </dgm:t>
    </dgm:pt>
    <dgm:pt modelId="{4DC1879C-36DC-4220-862C-28B7D759D37B}" type="sibTrans" cxnId="{4DE14D6F-9C20-474E-92D0-EA9D093EC4F7}">
      <dgm:prSet/>
      <dgm:spPr/>
      <dgm:t>
        <a:bodyPr/>
        <a:lstStyle/>
        <a:p>
          <a:endParaRPr lang="en-US"/>
        </a:p>
      </dgm:t>
    </dgm:pt>
    <dgm:pt modelId="{06F7209C-8F77-41B1-91AF-1AC7B770D71E}">
      <dgm:prSet/>
      <dgm:spPr/>
      <dgm:t>
        <a:bodyPr/>
        <a:lstStyle/>
        <a:p>
          <a:r>
            <a:rPr lang="en-US"/>
            <a:t>Sociologists have many theories to explain deviant behavior</a:t>
          </a:r>
        </a:p>
      </dgm:t>
    </dgm:pt>
    <dgm:pt modelId="{B9EC116F-9DA3-4E64-90AE-2EA2356853D6}" type="parTrans" cxnId="{BDC2BF83-24C1-4037-96BC-A50352BCAEF3}">
      <dgm:prSet/>
      <dgm:spPr/>
      <dgm:t>
        <a:bodyPr/>
        <a:lstStyle/>
        <a:p>
          <a:endParaRPr lang="en-US"/>
        </a:p>
      </dgm:t>
    </dgm:pt>
    <dgm:pt modelId="{C1FFD584-E4BD-492C-90E3-D44143D92080}" type="sibTrans" cxnId="{BDC2BF83-24C1-4037-96BC-A50352BCAEF3}">
      <dgm:prSet/>
      <dgm:spPr/>
      <dgm:t>
        <a:bodyPr/>
        <a:lstStyle/>
        <a:p>
          <a:endParaRPr lang="en-US"/>
        </a:p>
      </dgm:t>
    </dgm:pt>
    <dgm:pt modelId="{76A57E8B-EB04-4C31-8762-3F94CF1DD9D6}" type="pres">
      <dgm:prSet presAssocID="{197331E1-C7E7-4E13-A496-A00FA066E8F9}" presName="linear" presStyleCnt="0">
        <dgm:presLayoutVars>
          <dgm:animLvl val="lvl"/>
          <dgm:resizeHandles val="exact"/>
        </dgm:presLayoutVars>
      </dgm:prSet>
      <dgm:spPr/>
    </dgm:pt>
    <dgm:pt modelId="{8D703448-1E52-4201-A944-CCF44CF3195D}" type="pres">
      <dgm:prSet presAssocID="{0B1D4E6E-A1BA-4AAA-8D3A-705361ED1ED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B702667-BDBA-4AD8-A5EF-48F7DA1DC7AF}" type="pres">
      <dgm:prSet presAssocID="{0B1D4E6E-A1BA-4AAA-8D3A-705361ED1ED2}" presName="childText" presStyleLbl="revTx" presStyleIdx="0" presStyleCnt="2">
        <dgm:presLayoutVars>
          <dgm:bulletEnabled val="1"/>
        </dgm:presLayoutVars>
      </dgm:prSet>
      <dgm:spPr/>
    </dgm:pt>
    <dgm:pt modelId="{6DB5F56D-D1BF-4279-9CEB-62C3FCB137E1}" type="pres">
      <dgm:prSet presAssocID="{FDD63A0E-D8A6-4FDD-8481-60AEC98A795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BB140B6-A4DB-462A-83FD-04430B15DE1B}" type="pres">
      <dgm:prSet presAssocID="{FDD63A0E-D8A6-4FDD-8481-60AEC98A795B}" presName="childText" presStyleLbl="revTx" presStyleIdx="1" presStyleCnt="2">
        <dgm:presLayoutVars>
          <dgm:bulletEnabled val="1"/>
        </dgm:presLayoutVars>
      </dgm:prSet>
      <dgm:spPr/>
    </dgm:pt>
    <dgm:pt modelId="{0DEF7DC1-A503-49A3-B0CC-EA63DAF08BF2}" type="pres">
      <dgm:prSet presAssocID="{06F7209C-8F77-41B1-91AF-1AC7B770D71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155A433-CDE4-4A69-A360-4222527B7165}" type="presOf" srcId="{798E5422-1DA4-4F4C-A9EF-FFBB6BE640DF}" destId="{ABB140B6-A4DB-462A-83FD-04430B15DE1B}" srcOrd="0" destOrd="0" presId="urn:microsoft.com/office/officeart/2005/8/layout/vList2"/>
    <dgm:cxn modelId="{477E6F48-D37D-49C0-9073-181D85D1A046}" srcId="{0B1D4E6E-A1BA-4AAA-8D3A-705361ED1ED2}" destId="{8CFB420E-A394-4DF2-BFB5-2B3B8BF2D3EC}" srcOrd="0" destOrd="0" parTransId="{3427DC36-7F04-496D-9E31-AA6CFAABB229}" sibTransId="{765BFBEB-897A-4AD9-B14E-544CA3337007}"/>
    <dgm:cxn modelId="{C691A96B-D3F4-4E0B-B813-EDD30E3FA7AD}" type="presOf" srcId="{FDD63A0E-D8A6-4FDD-8481-60AEC98A795B}" destId="{6DB5F56D-D1BF-4279-9CEB-62C3FCB137E1}" srcOrd="0" destOrd="0" presId="urn:microsoft.com/office/officeart/2005/8/layout/vList2"/>
    <dgm:cxn modelId="{4DE14D6F-9C20-474E-92D0-EA9D093EC4F7}" srcId="{FDD63A0E-D8A6-4FDD-8481-60AEC98A795B}" destId="{798E5422-1DA4-4F4C-A9EF-FFBB6BE640DF}" srcOrd="0" destOrd="0" parTransId="{620BBB09-16C4-4D40-A8B8-D6F96AE7F7DE}" sibTransId="{4DC1879C-36DC-4220-862C-28B7D759D37B}"/>
    <dgm:cxn modelId="{3893407E-0D9F-4872-AFBD-333047DDB451}" srcId="{197331E1-C7E7-4E13-A496-A00FA066E8F9}" destId="{FDD63A0E-D8A6-4FDD-8481-60AEC98A795B}" srcOrd="1" destOrd="0" parTransId="{839AE302-5780-4E8D-B2E3-473828357D11}" sibTransId="{8E1FEAC7-2917-4216-BFD4-06650A35E14D}"/>
    <dgm:cxn modelId="{2F815C7E-17E9-4DEA-A4C2-6A4B1AFE3F5C}" type="presOf" srcId="{8CFB420E-A394-4DF2-BFB5-2B3B8BF2D3EC}" destId="{CB702667-BDBA-4AD8-A5EF-48F7DA1DC7AF}" srcOrd="0" destOrd="0" presId="urn:microsoft.com/office/officeart/2005/8/layout/vList2"/>
    <dgm:cxn modelId="{2C75B281-60D9-4803-A048-4BD0DCB191EF}" type="presOf" srcId="{197331E1-C7E7-4E13-A496-A00FA066E8F9}" destId="{76A57E8B-EB04-4C31-8762-3F94CF1DD9D6}" srcOrd="0" destOrd="0" presId="urn:microsoft.com/office/officeart/2005/8/layout/vList2"/>
    <dgm:cxn modelId="{BDC2BF83-24C1-4037-96BC-A50352BCAEF3}" srcId="{197331E1-C7E7-4E13-A496-A00FA066E8F9}" destId="{06F7209C-8F77-41B1-91AF-1AC7B770D71E}" srcOrd="2" destOrd="0" parTransId="{B9EC116F-9DA3-4E64-90AE-2EA2356853D6}" sibTransId="{C1FFD584-E4BD-492C-90E3-D44143D92080}"/>
    <dgm:cxn modelId="{ED31D9C5-BF69-4723-870A-FCCF800CB8A4}" type="presOf" srcId="{06F7209C-8F77-41B1-91AF-1AC7B770D71E}" destId="{0DEF7DC1-A503-49A3-B0CC-EA63DAF08BF2}" srcOrd="0" destOrd="0" presId="urn:microsoft.com/office/officeart/2005/8/layout/vList2"/>
    <dgm:cxn modelId="{E42FE4D4-2709-4B01-9E3F-7DAF9A9BD066}" srcId="{197331E1-C7E7-4E13-A496-A00FA066E8F9}" destId="{0B1D4E6E-A1BA-4AAA-8D3A-705361ED1ED2}" srcOrd="0" destOrd="0" parTransId="{A5BBD499-BC67-4870-96FC-527F60831A1C}" sibTransId="{4541EC71-282D-4D79-99C7-7C27F8C4F4FB}"/>
    <dgm:cxn modelId="{A08CF8EF-1739-4AB7-B497-07FE709C9C65}" type="presOf" srcId="{0B1D4E6E-A1BA-4AAA-8D3A-705361ED1ED2}" destId="{8D703448-1E52-4201-A944-CCF44CF3195D}" srcOrd="0" destOrd="0" presId="urn:microsoft.com/office/officeart/2005/8/layout/vList2"/>
    <dgm:cxn modelId="{78DF2064-FB49-4F05-998E-FEF79A214E34}" type="presParOf" srcId="{76A57E8B-EB04-4C31-8762-3F94CF1DD9D6}" destId="{8D703448-1E52-4201-A944-CCF44CF3195D}" srcOrd="0" destOrd="0" presId="urn:microsoft.com/office/officeart/2005/8/layout/vList2"/>
    <dgm:cxn modelId="{CF1C1A74-8D76-4000-B6FB-35CD806954E0}" type="presParOf" srcId="{76A57E8B-EB04-4C31-8762-3F94CF1DD9D6}" destId="{CB702667-BDBA-4AD8-A5EF-48F7DA1DC7AF}" srcOrd="1" destOrd="0" presId="urn:microsoft.com/office/officeart/2005/8/layout/vList2"/>
    <dgm:cxn modelId="{A4376B4A-1816-45E9-BEF1-707C61B7C749}" type="presParOf" srcId="{76A57E8B-EB04-4C31-8762-3F94CF1DD9D6}" destId="{6DB5F56D-D1BF-4279-9CEB-62C3FCB137E1}" srcOrd="2" destOrd="0" presId="urn:microsoft.com/office/officeart/2005/8/layout/vList2"/>
    <dgm:cxn modelId="{D7A4C00B-FBDB-4B5C-8EA6-8493858B536F}" type="presParOf" srcId="{76A57E8B-EB04-4C31-8762-3F94CF1DD9D6}" destId="{ABB140B6-A4DB-462A-83FD-04430B15DE1B}" srcOrd="3" destOrd="0" presId="urn:microsoft.com/office/officeart/2005/8/layout/vList2"/>
    <dgm:cxn modelId="{BF61E037-7423-40D6-901F-6377055A4E8E}" type="presParOf" srcId="{76A57E8B-EB04-4C31-8762-3F94CF1DD9D6}" destId="{0DEF7DC1-A503-49A3-B0CC-EA63DAF08BF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47B45035-935E-47C1-98A1-499673AE5967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48A0724-FEBA-4FA4-8217-BF1C32E507F7}">
      <dgm:prSet/>
      <dgm:spPr/>
      <dgm:t>
        <a:bodyPr/>
        <a:lstStyle/>
        <a:p>
          <a:r>
            <a:rPr lang="en-US" dirty="0"/>
            <a:t>Question:</a:t>
          </a:r>
        </a:p>
      </dgm:t>
    </dgm:pt>
    <dgm:pt modelId="{1971A969-AC5F-4B15-99F3-1BE880EB17A7}" type="parTrans" cxnId="{FB5B0130-449B-48CB-A767-C88BBF9874C8}">
      <dgm:prSet/>
      <dgm:spPr/>
      <dgm:t>
        <a:bodyPr/>
        <a:lstStyle/>
        <a:p>
          <a:endParaRPr lang="en-US"/>
        </a:p>
      </dgm:t>
    </dgm:pt>
    <dgm:pt modelId="{C02996EF-6634-4804-BB40-F188D117EF76}" type="sibTrans" cxnId="{FB5B0130-449B-48CB-A767-C88BBF9874C8}">
      <dgm:prSet/>
      <dgm:spPr/>
      <dgm:t>
        <a:bodyPr/>
        <a:lstStyle/>
        <a:p>
          <a:endParaRPr lang="en-US"/>
        </a:p>
      </dgm:t>
    </dgm:pt>
    <dgm:pt modelId="{2CD5ADA2-1091-4022-A86B-7AC726162C14}">
      <dgm:prSet/>
      <dgm:spPr/>
      <dgm:t>
        <a:bodyPr/>
        <a:lstStyle/>
        <a:p>
          <a:r>
            <a:rPr lang="en-US" dirty="0"/>
            <a:t>Some Behaviors are Considered Deviant: </a:t>
          </a:r>
        </a:p>
      </dgm:t>
    </dgm:pt>
    <dgm:pt modelId="{08D2DD20-F64B-472B-A0A2-EB438C267C88}" type="parTrans" cxnId="{927D410C-8AE0-4CAA-B46D-EBC3062DDD46}">
      <dgm:prSet/>
      <dgm:spPr/>
      <dgm:t>
        <a:bodyPr/>
        <a:lstStyle/>
        <a:p>
          <a:endParaRPr lang="en-US"/>
        </a:p>
      </dgm:t>
    </dgm:pt>
    <dgm:pt modelId="{BF5AB6EA-C4AA-4B4A-87C2-D6B3549E03B8}" type="sibTrans" cxnId="{927D410C-8AE0-4CAA-B46D-EBC3062DDD46}">
      <dgm:prSet/>
      <dgm:spPr/>
      <dgm:t>
        <a:bodyPr/>
        <a:lstStyle/>
        <a:p>
          <a:endParaRPr lang="en-US"/>
        </a:p>
      </dgm:t>
    </dgm:pt>
    <dgm:pt modelId="{8C78F9EF-1876-4239-A239-B70BCDA2FC6D}">
      <dgm:prSet/>
      <dgm:spPr/>
      <dgm:t>
        <a:bodyPr/>
        <a:lstStyle/>
        <a:p>
          <a:r>
            <a:rPr lang="en-US" dirty="0"/>
            <a:t>in some situations </a:t>
          </a:r>
        </a:p>
      </dgm:t>
    </dgm:pt>
    <dgm:pt modelId="{99979C75-B8BA-460E-AC5D-9BC004D3CE32}" type="parTrans" cxnId="{2B130E46-338C-40AA-9D37-3D3EF59C4AA5}">
      <dgm:prSet/>
      <dgm:spPr/>
      <dgm:t>
        <a:bodyPr/>
        <a:lstStyle/>
        <a:p>
          <a:endParaRPr lang="en-US"/>
        </a:p>
      </dgm:t>
    </dgm:pt>
    <dgm:pt modelId="{9704A407-82F8-46F9-81EF-5FDDE398DBF6}" type="sibTrans" cxnId="{2B130E46-338C-40AA-9D37-3D3EF59C4AA5}">
      <dgm:prSet/>
      <dgm:spPr/>
      <dgm:t>
        <a:bodyPr/>
        <a:lstStyle/>
        <a:p>
          <a:endParaRPr lang="en-US"/>
        </a:p>
      </dgm:t>
    </dgm:pt>
    <dgm:pt modelId="{015B2577-2CCA-413E-A493-7427CAEBF58F}">
      <dgm:prSet/>
      <dgm:spPr/>
      <dgm:t>
        <a:bodyPr/>
        <a:lstStyle/>
        <a:p>
          <a:r>
            <a:rPr lang="en-US"/>
            <a:t>and not others, </a:t>
          </a:r>
        </a:p>
      </dgm:t>
    </dgm:pt>
    <dgm:pt modelId="{1F2FF9D9-E3DC-4ED4-A601-664D0E5054BA}" type="parTrans" cxnId="{1BB83951-3277-4428-84EE-F3424300C350}">
      <dgm:prSet/>
      <dgm:spPr/>
      <dgm:t>
        <a:bodyPr/>
        <a:lstStyle/>
        <a:p>
          <a:endParaRPr lang="en-US"/>
        </a:p>
      </dgm:t>
    </dgm:pt>
    <dgm:pt modelId="{96B2DA10-3F14-4CBD-A38A-0015BFF3CF6B}" type="sibTrans" cxnId="{1BB83951-3277-4428-84EE-F3424300C350}">
      <dgm:prSet/>
      <dgm:spPr/>
      <dgm:t>
        <a:bodyPr/>
        <a:lstStyle/>
        <a:p>
          <a:endParaRPr lang="en-US"/>
        </a:p>
      </dgm:t>
    </dgm:pt>
    <dgm:pt modelId="{F5AFDFA0-6E67-4A67-87D5-95375FA75A01}">
      <dgm:prSet/>
      <dgm:spPr/>
      <dgm:t>
        <a:bodyPr/>
        <a:lstStyle/>
        <a:p>
          <a:r>
            <a:rPr lang="en-US"/>
            <a:t>or in one society </a:t>
          </a:r>
        </a:p>
      </dgm:t>
    </dgm:pt>
    <dgm:pt modelId="{C3D7930C-07E8-4B4D-9F4D-F85C73798004}" type="parTrans" cxnId="{06A7AE48-1CFC-43EC-B7D6-2AE3B485B743}">
      <dgm:prSet/>
      <dgm:spPr/>
      <dgm:t>
        <a:bodyPr/>
        <a:lstStyle/>
        <a:p>
          <a:endParaRPr lang="en-US"/>
        </a:p>
      </dgm:t>
    </dgm:pt>
    <dgm:pt modelId="{1203C968-7845-431D-B12B-B57EB6B9E9F0}" type="sibTrans" cxnId="{06A7AE48-1CFC-43EC-B7D6-2AE3B485B743}">
      <dgm:prSet/>
      <dgm:spPr/>
      <dgm:t>
        <a:bodyPr/>
        <a:lstStyle/>
        <a:p>
          <a:endParaRPr lang="en-US"/>
        </a:p>
      </dgm:t>
    </dgm:pt>
    <dgm:pt modelId="{19D7611F-9DFB-48CB-A501-DCFE2CE48D09}">
      <dgm:prSet/>
      <dgm:spPr/>
      <dgm:t>
        <a:bodyPr/>
        <a:lstStyle/>
        <a:p>
          <a:r>
            <a:rPr lang="en-US"/>
            <a:t>and not another, </a:t>
          </a:r>
        </a:p>
      </dgm:t>
    </dgm:pt>
    <dgm:pt modelId="{6A2D9DCE-043F-46DF-B5AB-213CB28859FF}" type="parTrans" cxnId="{4CC6C3E9-7A24-443C-8BB7-203C741E5FFB}">
      <dgm:prSet/>
      <dgm:spPr/>
      <dgm:t>
        <a:bodyPr/>
        <a:lstStyle/>
        <a:p>
          <a:endParaRPr lang="en-US"/>
        </a:p>
      </dgm:t>
    </dgm:pt>
    <dgm:pt modelId="{2DEFF3A7-7CF5-4479-8DF4-E260F5F676BB}" type="sibTrans" cxnId="{4CC6C3E9-7A24-443C-8BB7-203C741E5FFB}">
      <dgm:prSet/>
      <dgm:spPr/>
      <dgm:t>
        <a:bodyPr/>
        <a:lstStyle/>
        <a:p>
          <a:endParaRPr lang="en-US"/>
        </a:p>
      </dgm:t>
    </dgm:pt>
    <dgm:pt modelId="{E26F3AA9-07A5-48D4-B067-479AF83F565A}">
      <dgm:prSet/>
      <dgm:spPr/>
      <dgm:t>
        <a:bodyPr/>
        <a:lstStyle/>
        <a:p>
          <a:r>
            <a:rPr lang="en-US"/>
            <a:t>or from time period to time period</a:t>
          </a:r>
        </a:p>
      </dgm:t>
    </dgm:pt>
    <dgm:pt modelId="{143BC826-14E3-405E-BE67-917CD4F5FF96}" type="parTrans" cxnId="{1893A4FD-7672-4917-B12A-852C53E5444C}">
      <dgm:prSet/>
      <dgm:spPr/>
      <dgm:t>
        <a:bodyPr/>
        <a:lstStyle/>
        <a:p>
          <a:endParaRPr lang="en-US"/>
        </a:p>
      </dgm:t>
    </dgm:pt>
    <dgm:pt modelId="{2D733C51-9A31-49F2-B930-AEF5B2EE990E}" type="sibTrans" cxnId="{1893A4FD-7672-4917-B12A-852C53E5444C}">
      <dgm:prSet/>
      <dgm:spPr/>
      <dgm:t>
        <a:bodyPr/>
        <a:lstStyle/>
        <a:p>
          <a:endParaRPr lang="en-US"/>
        </a:p>
      </dgm:t>
    </dgm:pt>
    <dgm:pt modelId="{3CB0CEDC-2793-45F9-8D67-A82A499AA95C}">
      <dgm:prSet/>
      <dgm:spPr/>
      <dgm:t>
        <a:bodyPr/>
        <a:lstStyle/>
        <a:p>
          <a:endParaRPr lang="en-GB" dirty="0"/>
        </a:p>
      </dgm:t>
    </dgm:pt>
    <dgm:pt modelId="{0B0D079C-5932-415D-ADA8-1A5916D1C8C0}" type="parTrans" cxnId="{155EC6A4-E199-45C5-8DBA-4149BD899F2C}">
      <dgm:prSet/>
      <dgm:spPr/>
      <dgm:t>
        <a:bodyPr/>
        <a:lstStyle/>
        <a:p>
          <a:endParaRPr lang="en-GB"/>
        </a:p>
      </dgm:t>
    </dgm:pt>
    <dgm:pt modelId="{D74422AA-69D7-4D73-8D3F-74FEE6D4E697}" type="sibTrans" cxnId="{155EC6A4-E199-45C5-8DBA-4149BD899F2C}">
      <dgm:prSet/>
      <dgm:spPr/>
      <dgm:t>
        <a:bodyPr/>
        <a:lstStyle/>
        <a:p>
          <a:endParaRPr lang="en-GB"/>
        </a:p>
      </dgm:t>
    </dgm:pt>
    <dgm:pt modelId="{8C544C87-E0E2-421C-8954-677E013D8E58}">
      <dgm:prSet/>
      <dgm:spPr/>
      <dgm:t>
        <a:bodyPr/>
        <a:lstStyle/>
        <a:p>
          <a:r>
            <a:rPr lang="en-US"/>
            <a:t>How does behavior that is considered deviant change based on context?</a:t>
          </a:r>
          <a:endParaRPr lang="en-US" dirty="0"/>
        </a:p>
      </dgm:t>
    </dgm:pt>
    <dgm:pt modelId="{923AAC99-3331-4FA6-A98B-383AD4EF32FA}" type="parTrans" cxnId="{E1472604-4229-4A00-A6D3-8E2D01C4C845}">
      <dgm:prSet/>
      <dgm:spPr/>
      <dgm:t>
        <a:bodyPr/>
        <a:lstStyle/>
        <a:p>
          <a:endParaRPr lang="en-GB"/>
        </a:p>
      </dgm:t>
    </dgm:pt>
    <dgm:pt modelId="{18D62506-138C-40FE-AE9B-C4282A87A127}" type="sibTrans" cxnId="{E1472604-4229-4A00-A6D3-8E2D01C4C845}">
      <dgm:prSet/>
      <dgm:spPr/>
      <dgm:t>
        <a:bodyPr/>
        <a:lstStyle/>
        <a:p>
          <a:endParaRPr lang="en-GB"/>
        </a:p>
      </dgm:t>
    </dgm:pt>
    <dgm:pt modelId="{7BE25E4E-F730-4097-95B5-ED27A940A965}" type="pres">
      <dgm:prSet presAssocID="{47B45035-935E-47C1-98A1-499673AE5967}" presName="Name0" presStyleCnt="0">
        <dgm:presLayoutVars>
          <dgm:dir/>
          <dgm:animLvl val="lvl"/>
          <dgm:resizeHandles val="exact"/>
        </dgm:presLayoutVars>
      </dgm:prSet>
      <dgm:spPr/>
    </dgm:pt>
    <dgm:pt modelId="{5EF141D8-711B-4A61-9A5D-C1F9B30A848E}" type="pres">
      <dgm:prSet presAssocID="{048A0724-FEBA-4FA4-8217-BF1C32E507F7}" presName="composite" presStyleCnt="0"/>
      <dgm:spPr/>
    </dgm:pt>
    <dgm:pt modelId="{ECE2776B-CBB9-4D3C-B4CD-40E747E7B160}" type="pres">
      <dgm:prSet presAssocID="{048A0724-FEBA-4FA4-8217-BF1C32E507F7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2DAF194A-45D8-4395-8076-605860CC102C}" type="pres">
      <dgm:prSet presAssocID="{048A0724-FEBA-4FA4-8217-BF1C32E507F7}" presName="desTx" presStyleLbl="alignAccFollowNode1" presStyleIdx="0" presStyleCnt="2">
        <dgm:presLayoutVars>
          <dgm:bulletEnabled val="1"/>
        </dgm:presLayoutVars>
      </dgm:prSet>
      <dgm:spPr/>
    </dgm:pt>
    <dgm:pt modelId="{E692986A-F6C2-4DDC-8276-4E2BDDB071C0}" type="pres">
      <dgm:prSet presAssocID="{C02996EF-6634-4804-BB40-F188D117EF76}" presName="space" presStyleCnt="0"/>
      <dgm:spPr/>
    </dgm:pt>
    <dgm:pt modelId="{DE678A14-EE70-40F2-AEDC-27ED8DEBB100}" type="pres">
      <dgm:prSet presAssocID="{2CD5ADA2-1091-4022-A86B-7AC726162C14}" presName="composite" presStyleCnt="0"/>
      <dgm:spPr/>
    </dgm:pt>
    <dgm:pt modelId="{630BFE06-6D56-4CF8-9292-1C8360B6B2DB}" type="pres">
      <dgm:prSet presAssocID="{2CD5ADA2-1091-4022-A86B-7AC726162C14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B77D39DF-A9C2-4256-83BD-0553D5A9F1A6}" type="pres">
      <dgm:prSet presAssocID="{2CD5ADA2-1091-4022-A86B-7AC726162C14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E1472604-4229-4A00-A6D3-8E2D01C4C845}" srcId="{048A0724-FEBA-4FA4-8217-BF1C32E507F7}" destId="{8C544C87-E0E2-421C-8954-677E013D8E58}" srcOrd="1" destOrd="0" parTransId="{923AAC99-3331-4FA6-A98B-383AD4EF32FA}" sibTransId="{18D62506-138C-40FE-AE9B-C4282A87A127}"/>
    <dgm:cxn modelId="{927D410C-8AE0-4CAA-B46D-EBC3062DDD46}" srcId="{47B45035-935E-47C1-98A1-499673AE5967}" destId="{2CD5ADA2-1091-4022-A86B-7AC726162C14}" srcOrd="1" destOrd="0" parTransId="{08D2DD20-F64B-472B-A0A2-EB438C267C88}" sibTransId="{BF5AB6EA-C4AA-4B4A-87C2-D6B3549E03B8}"/>
    <dgm:cxn modelId="{1DC97F2F-3EA9-4654-9DE6-844551EF8630}" type="presOf" srcId="{048A0724-FEBA-4FA4-8217-BF1C32E507F7}" destId="{ECE2776B-CBB9-4D3C-B4CD-40E747E7B160}" srcOrd="0" destOrd="0" presId="urn:microsoft.com/office/officeart/2005/8/layout/hList1"/>
    <dgm:cxn modelId="{FB5B0130-449B-48CB-A767-C88BBF9874C8}" srcId="{47B45035-935E-47C1-98A1-499673AE5967}" destId="{048A0724-FEBA-4FA4-8217-BF1C32E507F7}" srcOrd="0" destOrd="0" parTransId="{1971A969-AC5F-4B15-99F3-1BE880EB17A7}" sibTransId="{C02996EF-6634-4804-BB40-F188D117EF76}"/>
    <dgm:cxn modelId="{BB6D823C-BAD8-48BB-AFD3-0F3D9EAA3C89}" type="presOf" srcId="{3CB0CEDC-2793-45F9-8D67-A82A499AA95C}" destId="{2DAF194A-45D8-4395-8076-605860CC102C}" srcOrd="0" destOrd="0" presId="urn:microsoft.com/office/officeart/2005/8/layout/hList1"/>
    <dgm:cxn modelId="{2B130E46-338C-40AA-9D37-3D3EF59C4AA5}" srcId="{2CD5ADA2-1091-4022-A86B-7AC726162C14}" destId="{8C78F9EF-1876-4239-A239-B70BCDA2FC6D}" srcOrd="0" destOrd="0" parTransId="{99979C75-B8BA-460E-AC5D-9BC004D3CE32}" sibTransId="{9704A407-82F8-46F9-81EF-5FDDE398DBF6}"/>
    <dgm:cxn modelId="{06A7AE48-1CFC-43EC-B7D6-2AE3B485B743}" srcId="{2CD5ADA2-1091-4022-A86B-7AC726162C14}" destId="{F5AFDFA0-6E67-4A67-87D5-95375FA75A01}" srcOrd="2" destOrd="0" parTransId="{C3D7930C-07E8-4B4D-9F4D-F85C73798004}" sibTransId="{1203C968-7845-431D-B12B-B57EB6B9E9F0}"/>
    <dgm:cxn modelId="{E64F9149-C55A-4009-B3E9-44A805B40248}" type="presOf" srcId="{2CD5ADA2-1091-4022-A86B-7AC726162C14}" destId="{630BFE06-6D56-4CF8-9292-1C8360B6B2DB}" srcOrd="0" destOrd="0" presId="urn:microsoft.com/office/officeart/2005/8/layout/hList1"/>
    <dgm:cxn modelId="{60FD894E-532F-4B69-A7FB-337960966B3A}" type="presOf" srcId="{015B2577-2CCA-413E-A493-7427CAEBF58F}" destId="{B77D39DF-A9C2-4256-83BD-0553D5A9F1A6}" srcOrd="0" destOrd="1" presId="urn:microsoft.com/office/officeart/2005/8/layout/hList1"/>
    <dgm:cxn modelId="{1BB83951-3277-4428-84EE-F3424300C350}" srcId="{2CD5ADA2-1091-4022-A86B-7AC726162C14}" destId="{015B2577-2CCA-413E-A493-7427CAEBF58F}" srcOrd="1" destOrd="0" parTransId="{1F2FF9D9-E3DC-4ED4-A601-664D0E5054BA}" sibTransId="{96B2DA10-3F14-4CBD-A38A-0015BFF3CF6B}"/>
    <dgm:cxn modelId="{277DB457-8495-4DA0-84A9-44799AA25411}" type="presOf" srcId="{F5AFDFA0-6E67-4A67-87D5-95375FA75A01}" destId="{B77D39DF-A9C2-4256-83BD-0553D5A9F1A6}" srcOrd="0" destOrd="2" presId="urn:microsoft.com/office/officeart/2005/8/layout/hList1"/>
    <dgm:cxn modelId="{085FB582-C23E-4A51-A8B6-CD98510DD1C4}" type="presOf" srcId="{8C78F9EF-1876-4239-A239-B70BCDA2FC6D}" destId="{B77D39DF-A9C2-4256-83BD-0553D5A9F1A6}" srcOrd="0" destOrd="0" presId="urn:microsoft.com/office/officeart/2005/8/layout/hList1"/>
    <dgm:cxn modelId="{1816758A-52D9-4457-8E3D-B28F0487D13A}" type="presOf" srcId="{8C544C87-E0E2-421C-8954-677E013D8E58}" destId="{2DAF194A-45D8-4395-8076-605860CC102C}" srcOrd="0" destOrd="1" presId="urn:microsoft.com/office/officeart/2005/8/layout/hList1"/>
    <dgm:cxn modelId="{8562C798-556F-440D-94F3-17D15046E7A1}" type="presOf" srcId="{47B45035-935E-47C1-98A1-499673AE5967}" destId="{7BE25E4E-F730-4097-95B5-ED27A940A965}" srcOrd="0" destOrd="0" presId="urn:microsoft.com/office/officeart/2005/8/layout/hList1"/>
    <dgm:cxn modelId="{95FD79A1-DB01-4C65-A15D-8B4C0A96B804}" type="presOf" srcId="{E26F3AA9-07A5-48D4-B067-479AF83F565A}" destId="{B77D39DF-A9C2-4256-83BD-0553D5A9F1A6}" srcOrd="0" destOrd="4" presId="urn:microsoft.com/office/officeart/2005/8/layout/hList1"/>
    <dgm:cxn modelId="{155EC6A4-E199-45C5-8DBA-4149BD899F2C}" srcId="{048A0724-FEBA-4FA4-8217-BF1C32E507F7}" destId="{3CB0CEDC-2793-45F9-8D67-A82A499AA95C}" srcOrd="0" destOrd="0" parTransId="{0B0D079C-5932-415D-ADA8-1A5916D1C8C0}" sibTransId="{D74422AA-69D7-4D73-8D3F-74FEE6D4E697}"/>
    <dgm:cxn modelId="{F81268D4-73CD-4BCA-B59D-2B96E725493A}" type="presOf" srcId="{19D7611F-9DFB-48CB-A501-DCFE2CE48D09}" destId="{B77D39DF-A9C2-4256-83BD-0553D5A9F1A6}" srcOrd="0" destOrd="3" presId="urn:microsoft.com/office/officeart/2005/8/layout/hList1"/>
    <dgm:cxn modelId="{4CC6C3E9-7A24-443C-8BB7-203C741E5FFB}" srcId="{2CD5ADA2-1091-4022-A86B-7AC726162C14}" destId="{19D7611F-9DFB-48CB-A501-DCFE2CE48D09}" srcOrd="3" destOrd="0" parTransId="{6A2D9DCE-043F-46DF-B5AB-213CB28859FF}" sibTransId="{2DEFF3A7-7CF5-4479-8DF4-E260F5F676BB}"/>
    <dgm:cxn modelId="{1893A4FD-7672-4917-B12A-852C53E5444C}" srcId="{2CD5ADA2-1091-4022-A86B-7AC726162C14}" destId="{E26F3AA9-07A5-48D4-B067-479AF83F565A}" srcOrd="4" destOrd="0" parTransId="{143BC826-14E3-405E-BE67-917CD4F5FF96}" sibTransId="{2D733C51-9A31-49F2-B930-AEF5B2EE990E}"/>
    <dgm:cxn modelId="{6C82BA87-655D-4B47-95DF-E427F4BA4FC2}" type="presParOf" srcId="{7BE25E4E-F730-4097-95B5-ED27A940A965}" destId="{5EF141D8-711B-4A61-9A5D-C1F9B30A848E}" srcOrd="0" destOrd="0" presId="urn:microsoft.com/office/officeart/2005/8/layout/hList1"/>
    <dgm:cxn modelId="{92E6C923-61D3-44B7-BD4E-0FB1182B7AE2}" type="presParOf" srcId="{5EF141D8-711B-4A61-9A5D-C1F9B30A848E}" destId="{ECE2776B-CBB9-4D3C-B4CD-40E747E7B160}" srcOrd="0" destOrd="0" presId="urn:microsoft.com/office/officeart/2005/8/layout/hList1"/>
    <dgm:cxn modelId="{B2E620F0-E108-4292-847F-C94610CFF7C1}" type="presParOf" srcId="{5EF141D8-711B-4A61-9A5D-C1F9B30A848E}" destId="{2DAF194A-45D8-4395-8076-605860CC102C}" srcOrd="1" destOrd="0" presId="urn:microsoft.com/office/officeart/2005/8/layout/hList1"/>
    <dgm:cxn modelId="{02C3E7C8-9E84-4897-8ACB-0333555DC1A7}" type="presParOf" srcId="{7BE25E4E-F730-4097-95B5-ED27A940A965}" destId="{E692986A-F6C2-4DDC-8276-4E2BDDB071C0}" srcOrd="1" destOrd="0" presId="urn:microsoft.com/office/officeart/2005/8/layout/hList1"/>
    <dgm:cxn modelId="{2531A278-4810-4435-AE9A-66EC2BC42AA1}" type="presParOf" srcId="{7BE25E4E-F730-4097-95B5-ED27A940A965}" destId="{DE678A14-EE70-40F2-AEDC-27ED8DEBB100}" srcOrd="2" destOrd="0" presId="urn:microsoft.com/office/officeart/2005/8/layout/hList1"/>
    <dgm:cxn modelId="{6D710F27-D070-4CD7-B691-1DCFED5637CA}" type="presParOf" srcId="{DE678A14-EE70-40F2-AEDC-27ED8DEBB100}" destId="{630BFE06-6D56-4CF8-9292-1C8360B6B2DB}" srcOrd="0" destOrd="0" presId="urn:microsoft.com/office/officeart/2005/8/layout/hList1"/>
    <dgm:cxn modelId="{883F45E7-B60D-4F6B-9B8D-ECBD045D862C}" type="presParOf" srcId="{DE678A14-EE70-40F2-AEDC-27ED8DEBB100}" destId="{B77D39DF-A9C2-4256-83BD-0553D5A9F1A6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EEC394B6-9536-4C81-BFD9-DA38C99D13B5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8AAB665D-928F-4A17-B59A-99D33ABA6A4D}">
      <dgm:prSet/>
      <dgm:spPr/>
      <dgm:t>
        <a:bodyPr/>
        <a:lstStyle/>
        <a:p>
          <a:r>
            <a:rPr lang="en-US"/>
            <a:t>Labeling theory: </a:t>
          </a:r>
        </a:p>
      </dgm:t>
    </dgm:pt>
    <dgm:pt modelId="{8D31FD31-77ED-4126-8062-BA82B3023DD4}" type="parTrans" cxnId="{B48126B4-D089-44BD-B1A7-DEB1A1F7ACAF}">
      <dgm:prSet/>
      <dgm:spPr/>
      <dgm:t>
        <a:bodyPr/>
        <a:lstStyle/>
        <a:p>
          <a:endParaRPr lang="en-US"/>
        </a:p>
      </dgm:t>
    </dgm:pt>
    <dgm:pt modelId="{35E0251B-55D6-4058-8A51-84EEB8DFB506}" type="sibTrans" cxnId="{B48126B4-D089-44BD-B1A7-DEB1A1F7ACAF}">
      <dgm:prSet/>
      <dgm:spPr/>
      <dgm:t>
        <a:bodyPr/>
        <a:lstStyle/>
        <a:p>
          <a:endParaRPr lang="en-US"/>
        </a:p>
      </dgm:t>
    </dgm:pt>
    <dgm:pt modelId="{56235565-8A61-4E0F-BBDD-EF0C57F5C37D}">
      <dgm:prSet/>
      <dgm:spPr/>
      <dgm:t>
        <a:bodyPr/>
        <a:lstStyle/>
        <a:p>
          <a:r>
            <a:rPr lang="en-US"/>
            <a:t>focuses on how people come to be labeled “deviant” </a:t>
          </a:r>
        </a:p>
      </dgm:t>
    </dgm:pt>
    <dgm:pt modelId="{EB1E48F5-2C3C-44DC-BD9B-88E70855A8EC}" type="parTrans" cxnId="{D859D0F7-5612-4383-A375-F5510AD36DA3}">
      <dgm:prSet/>
      <dgm:spPr/>
      <dgm:t>
        <a:bodyPr/>
        <a:lstStyle/>
        <a:p>
          <a:endParaRPr lang="en-US"/>
        </a:p>
      </dgm:t>
    </dgm:pt>
    <dgm:pt modelId="{998D9815-4BBF-4E3A-BC4B-2165B4BDE17E}" type="sibTrans" cxnId="{D859D0F7-5612-4383-A375-F5510AD36DA3}">
      <dgm:prSet/>
      <dgm:spPr/>
      <dgm:t>
        <a:bodyPr/>
        <a:lstStyle/>
        <a:p>
          <a:endParaRPr lang="en-US"/>
        </a:p>
      </dgm:t>
    </dgm:pt>
    <dgm:pt modelId="{94DB6920-0678-4BCB-9537-D5F1EA0275BB}">
      <dgm:prSet/>
      <dgm:spPr/>
      <dgm:t>
        <a:bodyPr/>
        <a:lstStyle/>
        <a:p>
          <a:r>
            <a:rPr lang="en-US"/>
            <a:t>suggests there are two types of deviance</a:t>
          </a:r>
        </a:p>
      </dgm:t>
    </dgm:pt>
    <dgm:pt modelId="{03D09FF8-64C4-4250-9BA6-FF301E653127}" type="parTrans" cxnId="{3165FB9B-04C9-4410-ACB1-C31D244B4DC0}">
      <dgm:prSet/>
      <dgm:spPr/>
      <dgm:t>
        <a:bodyPr/>
        <a:lstStyle/>
        <a:p>
          <a:endParaRPr lang="en-US"/>
        </a:p>
      </dgm:t>
    </dgm:pt>
    <dgm:pt modelId="{F88993F9-0598-4ACF-BFAF-7183C1F095A0}" type="sibTrans" cxnId="{3165FB9B-04C9-4410-ACB1-C31D244B4DC0}">
      <dgm:prSet/>
      <dgm:spPr/>
      <dgm:t>
        <a:bodyPr/>
        <a:lstStyle/>
        <a:p>
          <a:endParaRPr lang="en-US"/>
        </a:p>
      </dgm:t>
    </dgm:pt>
    <dgm:pt modelId="{3BD960FB-24B1-4DE6-8E61-3865245C49C7}">
      <dgm:prSet/>
      <dgm:spPr/>
      <dgm:t>
        <a:bodyPr/>
        <a:lstStyle/>
        <a:p>
          <a:r>
            <a:rPr lang="en-US" dirty="0"/>
            <a:t>1) Primary deviance: </a:t>
          </a:r>
        </a:p>
      </dgm:t>
    </dgm:pt>
    <dgm:pt modelId="{F5303BF6-ECFD-4ED7-AE95-53CF5B05396C}" type="parTrans" cxnId="{8714467A-BBB3-4FCC-AB0A-82B32354C6B4}">
      <dgm:prSet/>
      <dgm:spPr/>
      <dgm:t>
        <a:bodyPr/>
        <a:lstStyle/>
        <a:p>
          <a:endParaRPr lang="en-US"/>
        </a:p>
      </dgm:t>
    </dgm:pt>
    <dgm:pt modelId="{432E4EC6-9B82-4DEB-91EB-5CA16C6CA61C}" type="sibTrans" cxnId="{8714467A-BBB3-4FCC-AB0A-82B32354C6B4}">
      <dgm:prSet/>
      <dgm:spPr/>
      <dgm:t>
        <a:bodyPr/>
        <a:lstStyle/>
        <a:p>
          <a:endParaRPr lang="en-US"/>
        </a:p>
      </dgm:t>
    </dgm:pt>
    <dgm:pt modelId="{8568FA27-3DEF-474B-A7D8-0C8936FBE011}">
      <dgm:prSet/>
      <dgm:spPr/>
      <dgm:t>
        <a:bodyPr/>
        <a:lstStyle/>
        <a:p>
          <a:r>
            <a:rPr lang="en-US" dirty="0"/>
            <a:t>occasional violation of norms</a:t>
          </a:r>
        </a:p>
      </dgm:t>
    </dgm:pt>
    <dgm:pt modelId="{BD941461-C0A3-4245-8E14-2865721B809C}" type="parTrans" cxnId="{E1A893C6-64F2-4CA4-B133-1F33B9E6C44D}">
      <dgm:prSet/>
      <dgm:spPr/>
      <dgm:t>
        <a:bodyPr/>
        <a:lstStyle/>
        <a:p>
          <a:endParaRPr lang="en-US"/>
        </a:p>
      </dgm:t>
    </dgm:pt>
    <dgm:pt modelId="{74331CA7-67B2-4614-B385-F3DC7474CA6B}" type="sibTrans" cxnId="{E1A893C6-64F2-4CA4-B133-1F33B9E6C44D}">
      <dgm:prSet/>
      <dgm:spPr/>
      <dgm:t>
        <a:bodyPr/>
        <a:lstStyle/>
        <a:p>
          <a:endParaRPr lang="en-US"/>
        </a:p>
      </dgm:t>
    </dgm:pt>
    <dgm:pt modelId="{A230EFDD-7C77-43BD-8AB9-E0DD56AF966A}">
      <dgm:prSet/>
      <dgm:spPr/>
      <dgm:t>
        <a:bodyPr/>
        <a:lstStyle/>
        <a:p>
          <a:r>
            <a:rPr lang="en-US" dirty="0"/>
            <a:t>2) Secondary deviance: </a:t>
          </a:r>
        </a:p>
      </dgm:t>
    </dgm:pt>
    <dgm:pt modelId="{DE2E4677-A1C6-48FE-AAFE-59192A349EE3}" type="parTrans" cxnId="{D45D47AA-6E32-468D-A420-4792E17EE496}">
      <dgm:prSet/>
      <dgm:spPr/>
      <dgm:t>
        <a:bodyPr/>
        <a:lstStyle/>
        <a:p>
          <a:endParaRPr lang="en-US"/>
        </a:p>
      </dgm:t>
    </dgm:pt>
    <dgm:pt modelId="{4D900803-858B-4D95-B08D-AB6D3DA5CCF8}" type="sibTrans" cxnId="{D45D47AA-6E32-468D-A420-4792E17EE496}">
      <dgm:prSet/>
      <dgm:spPr/>
      <dgm:t>
        <a:bodyPr/>
        <a:lstStyle/>
        <a:p>
          <a:endParaRPr lang="en-US"/>
        </a:p>
      </dgm:t>
    </dgm:pt>
    <dgm:pt modelId="{71FF116D-C954-46DF-AFBA-4C44341E47A9}">
      <dgm:prSet/>
      <dgm:spPr/>
      <dgm:t>
        <a:bodyPr/>
        <a:lstStyle/>
        <a:p>
          <a:r>
            <a:rPr lang="en-US" dirty="0"/>
            <a:t>deviance as a lifestyle</a:t>
          </a:r>
        </a:p>
      </dgm:t>
    </dgm:pt>
    <dgm:pt modelId="{9E150B63-DBD9-4F1B-B0B5-493B7F556E6A}" type="parTrans" cxnId="{24399810-CBEA-402B-8337-2C678F1EA5C8}">
      <dgm:prSet/>
      <dgm:spPr/>
      <dgm:t>
        <a:bodyPr/>
        <a:lstStyle/>
        <a:p>
          <a:endParaRPr lang="en-US"/>
        </a:p>
      </dgm:t>
    </dgm:pt>
    <dgm:pt modelId="{71FFD830-E93F-4FD3-BF2A-3BA630831EA7}" type="sibTrans" cxnId="{24399810-CBEA-402B-8337-2C678F1EA5C8}">
      <dgm:prSet/>
      <dgm:spPr/>
      <dgm:t>
        <a:bodyPr/>
        <a:lstStyle/>
        <a:p>
          <a:endParaRPr lang="en-US"/>
        </a:p>
      </dgm:t>
    </dgm:pt>
    <dgm:pt modelId="{4F002699-8202-416B-92F3-C3051A5054B8}">
      <dgm:prSet/>
      <dgm:spPr/>
      <dgm:t>
        <a:bodyPr/>
        <a:lstStyle/>
        <a:p>
          <a:r>
            <a:rPr lang="en-US" dirty="0"/>
            <a:t>both self and society label person “deviant”</a:t>
          </a:r>
        </a:p>
      </dgm:t>
    </dgm:pt>
    <dgm:pt modelId="{2EB11309-438A-461D-AB99-D97655542450}" type="parTrans" cxnId="{2FA554BE-8F31-4A4A-9A7B-806EC2652DF0}">
      <dgm:prSet/>
      <dgm:spPr/>
      <dgm:t>
        <a:bodyPr/>
        <a:lstStyle/>
        <a:p>
          <a:endParaRPr lang="en-GB"/>
        </a:p>
      </dgm:t>
    </dgm:pt>
    <dgm:pt modelId="{CF268DC1-69C9-4B0A-B1AE-F0E92545103B}" type="sibTrans" cxnId="{2FA554BE-8F31-4A4A-9A7B-806EC2652DF0}">
      <dgm:prSet/>
      <dgm:spPr/>
      <dgm:t>
        <a:bodyPr/>
        <a:lstStyle/>
        <a:p>
          <a:endParaRPr lang="en-GB"/>
        </a:p>
      </dgm:t>
    </dgm:pt>
    <dgm:pt modelId="{DE83B7A3-58D9-4983-A780-75C8316A1A22}">
      <dgm:prSet/>
      <dgm:spPr/>
      <dgm:t>
        <a:bodyPr/>
        <a:lstStyle/>
        <a:p>
          <a:r>
            <a:rPr lang="en-US" dirty="0"/>
            <a:t>neither self nor society labels person “deviant”</a:t>
          </a:r>
        </a:p>
      </dgm:t>
    </dgm:pt>
    <dgm:pt modelId="{091AAC9A-A83E-4FB1-803C-549887C8C90B}" type="parTrans" cxnId="{12CD3D2E-A967-4A4B-BE55-99AC6DE9DC14}">
      <dgm:prSet/>
      <dgm:spPr/>
      <dgm:t>
        <a:bodyPr/>
        <a:lstStyle/>
        <a:p>
          <a:endParaRPr lang="en-GB"/>
        </a:p>
      </dgm:t>
    </dgm:pt>
    <dgm:pt modelId="{2C47F85F-FBCF-4371-B21A-1F684E8D6571}" type="sibTrans" cxnId="{12CD3D2E-A967-4A4B-BE55-99AC6DE9DC14}">
      <dgm:prSet/>
      <dgm:spPr/>
      <dgm:t>
        <a:bodyPr/>
        <a:lstStyle/>
        <a:p>
          <a:endParaRPr lang="en-GB"/>
        </a:p>
      </dgm:t>
    </dgm:pt>
    <dgm:pt modelId="{C056FE47-AA9B-43C3-9C1A-5B3550C0EC67}" type="pres">
      <dgm:prSet presAssocID="{EEC394B6-9536-4C81-BFD9-DA38C99D13B5}" presName="linear" presStyleCnt="0">
        <dgm:presLayoutVars>
          <dgm:animLvl val="lvl"/>
          <dgm:resizeHandles val="exact"/>
        </dgm:presLayoutVars>
      </dgm:prSet>
      <dgm:spPr/>
    </dgm:pt>
    <dgm:pt modelId="{20CFB7A4-1126-4271-8944-842294B97BFF}" type="pres">
      <dgm:prSet presAssocID="{8AAB665D-928F-4A17-B59A-99D33ABA6A4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AFECE1C-6656-434B-B0FD-F0FDEE05B0C3}" type="pres">
      <dgm:prSet presAssocID="{8AAB665D-928F-4A17-B59A-99D33ABA6A4D}" presName="childText" presStyleLbl="revTx" presStyleIdx="0" presStyleCnt="3">
        <dgm:presLayoutVars>
          <dgm:bulletEnabled val="1"/>
        </dgm:presLayoutVars>
      </dgm:prSet>
      <dgm:spPr/>
    </dgm:pt>
    <dgm:pt modelId="{FCD389D5-AF53-44AD-BBB5-A2202D089307}" type="pres">
      <dgm:prSet presAssocID="{3BD960FB-24B1-4DE6-8E61-3865245C49C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4FCDE39-85C2-4C24-8281-D722DA9078E3}" type="pres">
      <dgm:prSet presAssocID="{3BD960FB-24B1-4DE6-8E61-3865245C49C7}" presName="childText" presStyleLbl="revTx" presStyleIdx="1" presStyleCnt="3">
        <dgm:presLayoutVars>
          <dgm:bulletEnabled val="1"/>
        </dgm:presLayoutVars>
      </dgm:prSet>
      <dgm:spPr/>
    </dgm:pt>
    <dgm:pt modelId="{E8BCCE8D-2C66-4EA0-9C2F-CB2AAFC11C9F}" type="pres">
      <dgm:prSet presAssocID="{A230EFDD-7C77-43BD-8AB9-E0DD56AF966A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DB56C7F2-E391-42F3-AD74-D508027004A7}" type="pres">
      <dgm:prSet presAssocID="{A230EFDD-7C77-43BD-8AB9-E0DD56AF966A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EE2EEB04-399D-4E00-B9E2-4DC67A39DF05}" type="presOf" srcId="{4F002699-8202-416B-92F3-C3051A5054B8}" destId="{DB56C7F2-E391-42F3-AD74-D508027004A7}" srcOrd="0" destOrd="1" presId="urn:microsoft.com/office/officeart/2005/8/layout/vList2"/>
    <dgm:cxn modelId="{6518D108-A868-49FF-96EE-2B82809CB285}" type="presOf" srcId="{56235565-8A61-4E0F-BBDD-EF0C57F5C37D}" destId="{7AFECE1C-6656-434B-B0FD-F0FDEE05B0C3}" srcOrd="0" destOrd="0" presId="urn:microsoft.com/office/officeart/2005/8/layout/vList2"/>
    <dgm:cxn modelId="{24399810-CBEA-402B-8337-2C678F1EA5C8}" srcId="{A230EFDD-7C77-43BD-8AB9-E0DD56AF966A}" destId="{71FF116D-C954-46DF-AFBA-4C44341E47A9}" srcOrd="0" destOrd="0" parTransId="{9E150B63-DBD9-4F1B-B0B5-493B7F556E6A}" sibTransId="{71FFD830-E93F-4FD3-BF2A-3BA630831EA7}"/>
    <dgm:cxn modelId="{12CD3D2E-A967-4A4B-BE55-99AC6DE9DC14}" srcId="{3BD960FB-24B1-4DE6-8E61-3865245C49C7}" destId="{DE83B7A3-58D9-4983-A780-75C8316A1A22}" srcOrd="1" destOrd="0" parTransId="{091AAC9A-A83E-4FB1-803C-549887C8C90B}" sibTransId="{2C47F85F-FBCF-4371-B21A-1F684E8D6571}"/>
    <dgm:cxn modelId="{27A26940-D66B-49BB-A02F-B88DF52516E0}" type="presOf" srcId="{DE83B7A3-58D9-4983-A780-75C8316A1A22}" destId="{84FCDE39-85C2-4C24-8281-D722DA9078E3}" srcOrd="0" destOrd="1" presId="urn:microsoft.com/office/officeart/2005/8/layout/vList2"/>
    <dgm:cxn modelId="{7F76256A-A72A-41D5-93A9-F9E9220772CB}" type="presOf" srcId="{EEC394B6-9536-4C81-BFD9-DA38C99D13B5}" destId="{C056FE47-AA9B-43C3-9C1A-5B3550C0EC67}" srcOrd="0" destOrd="0" presId="urn:microsoft.com/office/officeart/2005/8/layout/vList2"/>
    <dgm:cxn modelId="{526FD876-D9FB-4994-A6F4-37A5A47F748A}" type="presOf" srcId="{71FF116D-C954-46DF-AFBA-4C44341E47A9}" destId="{DB56C7F2-E391-42F3-AD74-D508027004A7}" srcOrd="0" destOrd="0" presId="urn:microsoft.com/office/officeart/2005/8/layout/vList2"/>
    <dgm:cxn modelId="{8714467A-BBB3-4FCC-AB0A-82B32354C6B4}" srcId="{EEC394B6-9536-4C81-BFD9-DA38C99D13B5}" destId="{3BD960FB-24B1-4DE6-8E61-3865245C49C7}" srcOrd="1" destOrd="0" parTransId="{F5303BF6-ECFD-4ED7-AE95-53CF5B05396C}" sibTransId="{432E4EC6-9B82-4DEB-91EB-5CA16C6CA61C}"/>
    <dgm:cxn modelId="{55122982-22A9-495B-A3BE-3E9D894A9525}" type="presOf" srcId="{A230EFDD-7C77-43BD-8AB9-E0DD56AF966A}" destId="{E8BCCE8D-2C66-4EA0-9C2F-CB2AAFC11C9F}" srcOrd="0" destOrd="0" presId="urn:microsoft.com/office/officeart/2005/8/layout/vList2"/>
    <dgm:cxn modelId="{E2630495-01E8-4D26-9862-2E07708D40DB}" type="presOf" srcId="{94DB6920-0678-4BCB-9537-D5F1EA0275BB}" destId="{7AFECE1C-6656-434B-B0FD-F0FDEE05B0C3}" srcOrd="0" destOrd="1" presId="urn:microsoft.com/office/officeart/2005/8/layout/vList2"/>
    <dgm:cxn modelId="{3165FB9B-04C9-4410-ACB1-C31D244B4DC0}" srcId="{8AAB665D-928F-4A17-B59A-99D33ABA6A4D}" destId="{94DB6920-0678-4BCB-9537-D5F1EA0275BB}" srcOrd="1" destOrd="0" parTransId="{03D09FF8-64C4-4250-9BA6-FF301E653127}" sibTransId="{F88993F9-0598-4ACF-BFAF-7183C1F095A0}"/>
    <dgm:cxn modelId="{D45D47AA-6E32-468D-A420-4792E17EE496}" srcId="{EEC394B6-9536-4C81-BFD9-DA38C99D13B5}" destId="{A230EFDD-7C77-43BD-8AB9-E0DD56AF966A}" srcOrd="2" destOrd="0" parTransId="{DE2E4677-A1C6-48FE-AAFE-59192A349EE3}" sibTransId="{4D900803-858B-4D95-B08D-AB6D3DA5CCF8}"/>
    <dgm:cxn modelId="{B48126B4-D089-44BD-B1A7-DEB1A1F7ACAF}" srcId="{EEC394B6-9536-4C81-BFD9-DA38C99D13B5}" destId="{8AAB665D-928F-4A17-B59A-99D33ABA6A4D}" srcOrd="0" destOrd="0" parTransId="{8D31FD31-77ED-4126-8062-BA82B3023DD4}" sibTransId="{35E0251B-55D6-4058-8A51-84EEB8DFB506}"/>
    <dgm:cxn modelId="{59ABBAB9-E9D1-409F-83AB-7995ADFD314A}" type="presOf" srcId="{8AAB665D-928F-4A17-B59A-99D33ABA6A4D}" destId="{20CFB7A4-1126-4271-8944-842294B97BFF}" srcOrd="0" destOrd="0" presId="urn:microsoft.com/office/officeart/2005/8/layout/vList2"/>
    <dgm:cxn modelId="{2FA554BE-8F31-4A4A-9A7B-806EC2652DF0}" srcId="{A230EFDD-7C77-43BD-8AB9-E0DD56AF966A}" destId="{4F002699-8202-416B-92F3-C3051A5054B8}" srcOrd="1" destOrd="0" parTransId="{2EB11309-438A-461D-AB99-D97655542450}" sibTransId="{CF268DC1-69C9-4B0A-B1AE-F0E92545103B}"/>
    <dgm:cxn modelId="{181770C1-A96D-4897-856C-A396EE90DEBB}" type="presOf" srcId="{8568FA27-3DEF-474B-A7D8-0C8936FBE011}" destId="{84FCDE39-85C2-4C24-8281-D722DA9078E3}" srcOrd="0" destOrd="0" presId="urn:microsoft.com/office/officeart/2005/8/layout/vList2"/>
    <dgm:cxn modelId="{E1A893C6-64F2-4CA4-B133-1F33B9E6C44D}" srcId="{3BD960FB-24B1-4DE6-8E61-3865245C49C7}" destId="{8568FA27-3DEF-474B-A7D8-0C8936FBE011}" srcOrd="0" destOrd="0" parTransId="{BD941461-C0A3-4245-8E14-2865721B809C}" sibTransId="{74331CA7-67B2-4614-B385-F3DC7474CA6B}"/>
    <dgm:cxn modelId="{BC8550CF-6DF8-436E-BCA2-BCB406A6BBE8}" type="presOf" srcId="{3BD960FB-24B1-4DE6-8E61-3865245C49C7}" destId="{FCD389D5-AF53-44AD-BBB5-A2202D089307}" srcOrd="0" destOrd="0" presId="urn:microsoft.com/office/officeart/2005/8/layout/vList2"/>
    <dgm:cxn modelId="{D859D0F7-5612-4383-A375-F5510AD36DA3}" srcId="{8AAB665D-928F-4A17-B59A-99D33ABA6A4D}" destId="{56235565-8A61-4E0F-BBDD-EF0C57F5C37D}" srcOrd="0" destOrd="0" parTransId="{EB1E48F5-2C3C-44DC-BD9B-88E70855A8EC}" sibTransId="{998D9815-4BBF-4E3A-BC4B-2165B4BDE17E}"/>
    <dgm:cxn modelId="{BE50ABF4-B1C6-4471-B75F-8C6D0D2511AC}" type="presParOf" srcId="{C056FE47-AA9B-43C3-9C1A-5B3550C0EC67}" destId="{20CFB7A4-1126-4271-8944-842294B97BFF}" srcOrd="0" destOrd="0" presId="urn:microsoft.com/office/officeart/2005/8/layout/vList2"/>
    <dgm:cxn modelId="{D96A2DE8-044B-404D-94B4-3EB0F8704808}" type="presParOf" srcId="{C056FE47-AA9B-43C3-9C1A-5B3550C0EC67}" destId="{7AFECE1C-6656-434B-B0FD-F0FDEE05B0C3}" srcOrd="1" destOrd="0" presId="urn:microsoft.com/office/officeart/2005/8/layout/vList2"/>
    <dgm:cxn modelId="{77B50DC0-39C0-4A9F-AD9C-FBB679DADC9D}" type="presParOf" srcId="{C056FE47-AA9B-43C3-9C1A-5B3550C0EC67}" destId="{FCD389D5-AF53-44AD-BBB5-A2202D089307}" srcOrd="2" destOrd="0" presId="urn:microsoft.com/office/officeart/2005/8/layout/vList2"/>
    <dgm:cxn modelId="{E89FA310-C675-4ED4-B1C0-E1D09293859A}" type="presParOf" srcId="{C056FE47-AA9B-43C3-9C1A-5B3550C0EC67}" destId="{84FCDE39-85C2-4C24-8281-D722DA9078E3}" srcOrd="3" destOrd="0" presId="urn:microsoft.com/office/officeart/2005/8/layout/vList2"/>
    <dgm:cxn modelId="{9F6A0707-8680-4010-AF62-8C4148140622}" type="presParOf" srcId="{C056FE47-AA9B-43C3-9C1A-5B3550C0EC67}" destId="{E8BCCE8D-2C66-4EA0-9C2F-CB2AAFC11C9F}" srcOrd="4" destOrd="0" presId="urn:microsoft.com/office/officeart/2005/8/layout/vList2"/>
    <dgm:cxn modelId="{0B6312E5-3135-44DC-8AA7-B287BE94ABCB}" type="presParOf" srcId="{C056FE47-AA9B-43C3-9C1A-5B3550C0EC67}" destId="{DB56C7F2-E391-42F3-AD74-D508027004A7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B127D7B5-E9C4-4333-BE15-F3C5D9A8F9F2}" type="doc">
      <dgm:prSet loTypeId="urn:microsoft.com/office/officeart/2005/8/layout/hList1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924A7316-2D06-4867-93C0-CA502B8C0E17}">
      <dgm:prSet/>
      <dgm:spPr/>
      <dgm:t>
        <a:bodyPr/>
        <a:lstStyle/>
        <a:p>
          <a:r>
            <a:rPr lang="en-GB" b="1"/>
            <a:t>Interactionist Perspective</a:t>
          </a:r>
          <a:endParaRPr lang="en-US"/>
        </a:p>
      </dgm:t>
    </dgm:pt>
    <dgm:pt modelId="{2EA495C3-F398-449B-A1AC-8F69FC25922B}" type="parTrans" cxnId="{2DB9A8B8-8312-4A81-98A0-F11E844F1B50}">
      <dgm:prSet/>
      <dgm:spPr/>
      <dgm:t>
        <a:bodyPr/>
        <a:lstStyle/>
        <a:p>
          <a:endParaRPr lang="en-US"/>
        </a:p>
      </dgm:t>
    </dgm:pt>
    <dgm:pt modelId="{2C334E23-FB38-479F-BDF6-025A08F8273D}" type="sibTrans" cxnId="{2DB9A8B8-8312-4A81-98A0-F11E844F1B50}">
      <dgm:prSet/>
      <dgm:spPr/>
      <dgm:t>
        <a:bodyPr/>
        <a:lstStyle/>
        <a:p>
          <a:endParaRPr lang="en-US"/>
        </a:p>
      </dgm:t>
    </dgm:pt>
    <dgm:pt modelId="{F523A5E5-4919-450C-9C82-D9BEFB792DB9}">
      <dgm:prSet/>
      <dgm:spPr/>
      <dgm:t>
        <a:bodyPr/>
        <a:lstStyle/>
        <a:p>
          <a:r>
            <a:rPr lang="en-GB"/>
            <a:t>Interaction among individuals influences deviance</a:t>
          </a:r>
          <a:endParaRPr lang="en-US"/>
        </a:p>
      </dgm:t>
    </dgm:pt>
    <dgm:pt modelId="{48ADAE88-3204-4249-B328-F23332A3499A}" type="parTrans" cxnId="{DB731FF2-47A8-4D60-950C-317C7BB4B9A1}">
      <dgm:prSet/>
      <dgm:spPr/>
      <dgm:t>
        <a:bodyPr/>
        <a:lstStyle/>
        <a:p>
          <a:endParaRPr lang="en-US"/>
        </a:p>
      </dgm:t>
    </dgm:pt>
    <dgm:pt modelId="{5441A1A1-2B7E-4447-8CAF-370760F8D650}" type="sibTrans" cxnId="{DB731FF2-47A8-4D60-950C-317C7BB4B9A1}">
      <dgm:prSet/>
      <dgm:spPr/>
      <dgm:t>
        <a:bodyPr/>
        <a:lstStyle/>
        <a:p>
          <a:endParaRPr lang="en-US"/>
        </a:p>
      </dgm:t>
    </dgm:pt>
    <dgm:pt modelId="{96744710-821C-4A07-8146-3BF6632BEAD7}">
      <dgm:prSet/>
      <dgm:spPr/>
      <dgm:t>
        <a:bodyPr/>
        <a:lstStyle/>
        <a:p>
          <a:r>
            <a:rPr lang="en-GB" b="1"/>
            <a:t>Control Theory </a:t>
          </a:r>
          <a:endParaRPr lang="en-US"/>
        </a:p>
      </dgm:t>
    </dgm:pt>
    <dgm:pt modelId="{08B1E116-D7DC-4372-87ED-A13FC1A7DBF5}" type="parTrans" cxnId="{CBE4349A-6AD3-4C37-AE89-F65AE10CE621}">
      <dgm:prSet/>
      <dgm:spPr/>
      <dgm:t>
        <a:bodyPr/>
        <a:lstStyle/>
        <a:p>
          <a:endParaRPr lang="en-US"/>
        </a:p>
      </dgm:t>
    </dgm:pt>
    <dgm:pt modelId="{B4CC32D0-9D91-4753-B8E0-B8D8587AD9FA}" type="sibTrans" cxnId="{CBE4349A-6AD3-4C37-AE89-F65AE10CE621}">
      <dgm:prSet/>
      <dgm:spPr/>
      <dgm:t>
        <a:bodyPr/>
        <a:lstStyle/>
        <a:p>
          <a:endParaRPr lang="en-US"/>
        </a:p>
      </dgm:t>
    </dgm:pt>
    <dgm:pt modelId="{51A717D9-E207-48C7-AD3F-53696FEEA62C}">
      <dgm:prSet/>
      <dgm:spPr/>
      <dgm:t>
        <a:bodyPr/>
        <a:lstStyle/>
        <a:p>
          <a:r>
            <a:rPr lang="en-GB"/>
            <a:t>suggest that strong social bonds make people conform to norms and refrain from deviance</a:t>
          </a:r>
          <a:endParaRPr lang="en-US"/>
        </a:p>
      </dgm:t>
    </dgm:pt>
    <dgm:pt modelId="{4FD64C7D-B4EF-4932-AEA7-ECB8E5DF26CD}" type="parTrans" cxnId="{1930ACDA-B72E-4785-9B91-97F1F6DE45BA}">
      <dgm:prSet/>
      <dgm:spPr/>
      <dgm:t>
        <a:bodyPr/>
        <a:lstStyle/>
        <a:p>
          <a:endParaRPr lang="en-US"/>
        </a:p>
      </dgm:t>
    </dgm:pt>
    <dgm:pt modelId="{D447B965-A4BA-4374-9D1C-9BF7B429A44D}" type="sibTrans" cxnId="{1930ACDA-B72E-4785-9B91-97F1F6DE45BA}">
      <dgm:prSet/>
      <dgm:spPr/>
      <dgm:t>
        <a:bodyPr/>
        <a:lstStyle/>
        <a:p>
          <a:endParaRPr lang="en-US"/>
        </a:p>
      </dgm:t>
    </dgm:pt>
    <dgm:pt modelId="{86C1E926-5116-4C07-9A8C-387DB55EA229}">
      <dgm:prSet/>
      <dgm:spPr/>
      <dgm:t>
        <a:bodyPr/>
        <a:lstStyle/>
        <a:p>
          <a:r>
            <a:rPr lang="en-GB" b="1"/>
            <a:t>Cultural Transmission Theory </a:t>
          </a:r>
          <a:endParaRPr lang="en-US"/>
        </a:p>
      </dgm:t>
    </dgm:pt>
    <dgm:pt modelId="{4711EB8E-E723-483E-A291-66C491A7D904}" type="parTrans" cxnId="{26A91C58-3EB8-4057-9AFE-25D552E83CD1}">
      <dgm:prSet/>
      <dgm:spPr/>
      <dgm:t>
        <a:bodyPr/>
        <a:lstStyle/>
        <a:p>
          <a:endParaRPr lang="en-US"/>
        </a:p>
      </dgm:t>
    </dgm:pt>
    <dgm:pt modelId="{D8202746-AE85-4A6F-A584-D492F4135639}" type="sibTrans" cxnId="{26A91C58-3EB8-4057-9AFE-25D552E83CD1}">
      <dgm:prSet/>
      <dgm:spPr/>
      <dgm:t>
        <a:bodyPr/>
        <a:lstStyle/>
        <a:p>
          <a:endParaRPr lang="en-US"/>
        </a:p>
      </dgm:t>
    </dgm:pt>
    <dgm:pt modelId="{88AF16A8-21D4-46FE-8AEC-AB5F7B366AEE}">
      <dgm:prSet/>
      <dgm:spPr/>
      <dgm:t>
        <a:bodyPr/>
        <a:lstStyle/>
        <a:p>
          <a:r>
            <a:rPr lang="en-GB"/>
            <a:t>proposes that deviance is a learned behaviour</a:t>
          </a:r>
          <a:endParaRPr lang="en-US"/>
        </a:p>
      </dgm:t>
    </dgm:pt>
    <dgm:pt modelId="{33B69C0C-6466-4E20-8FFF-6AD048B15BD2}" type="parTrans" cxnId="{6B8A750E-1774-4798-A8E8-DF38A14C0181}">
      <dgm:prSet/>
      <dgm:spPr/>
      <dgm:t>
        <a:bodyPr/>
        <a:lstStyle/>
        <a:p>
          <a:endParaRPr lang="en-US"/>
        </a:p>
      </dgm:t>
    </dgm:pt>
    <dgm:pt modelId="{F2880CCC-9D18-41B6-9045-73FEEF42E669}" type="sibTrans" cxnId="{6B8A750E-1774-4798-A8E8-DF38A14C0181}">
      <dgm:prSet/>
      <dgm:spPr/>
      <dgm:t>
        <a:bodyPr/>
        <a:lstStyle/>
        <a:p>
          <a:endParaRPr lang="en-US"/>
        </a:p>
      </dgm:t>
    </dgm:pt>
    <dgm:pt modelId="{03767A79-61B4-498D-B042-26D513BF45DC}">
      <dgm:prSet/>
      <dgm:spPr/>
      <dgm:t>
        <a:bodyPr/>
        <a:lstStyle/>
        <a:p>
          <a:r>
            <a:rPr lang="en-GB" b="1"/>
            <a:t>Labelling Theory </a:t>
          </a:r>
          <a:endParaRPr lang="en-US"/>
        </a:p>
      </dgm:t>
    </dgm:pt>
    <dgm:pt modelId="{F177E862-0397-4696-9377-1E4DA407A51C}" type="parTrans" cxnId="{F4651E95-47F2-4E5D-AE67-66560DDB2EEA}">
      <dgm:prSet/>
      <dgm:spPr/>
      <dgm:t>
        <a:bodyPr/>
        <a:lstStyle/>
        <a:p>
          <a:endParaRPr lang="en-US"/>
        </a:p>
      </dgm:t>
    </dgm:pt>
    <dgm:pt modelId="{4276C30E-AF69-4620-85AD-3A479B0280BF}" type="sibTrans" cxnId="{F4651E95-47F2-4E5D-AE67-66560DDB2EEA}">
      <dgm:prSet/>
      <dgm:spPr/>
      <dgm:t>
        <a:bodyPr/>
        <a:lstStyle/>
        <a:p>
          <a:endParaRPr lang="en-US"/>
        </a:p>
      </dgm:t>
    </dgm:pt>
    <dgm:pt modelId="{FF67C05A-D45B-4549-82D0-6E6CBBEEBA86}">
      <dgm:prSet/>
      <dgm:spPr/>
      <dgm:t>
        <a:bodyPr/>
        <a:lstStyle/>
        <a:p>
          <a:r>
            <a:rPr lang="en-GB"/>
            <a:t>examines how individuals are identified as deviant</a:t>
          </a:r>
          <a:endParaRPr lang="en-US"/>
        </a:p>
      </dgm:t>
    </dgm:pt>
    <dgm:pt modelId="{EFCB3BB0-ABF7-4B27-AA66-3206F6E987F3}" type="parTrans" cxnId="{06EE3281-AD1B-489C-97D7-8F15C6955153}">
      <dgm:prSet/>
      <dgm:spPr/>
      <dgm:t>
        <a:bodyPr/>
        <a:lstStyle/>
        <a:p>
          <a:endParaRPr lang="en-US"/>
        </a:p>
      </dgm:t>
    </dgm:pt>
    <dgm:pt modelId="{A90F8216-F24B-4874-85CE-4F2049D4D61C}" type="sibTrans" cxnId="{06EE3281-AD1B-489C-97D7-8F15C6955153}">
      <dgm:prSet/>
      <dgm:spPr/>
      <dgm:t>
        <a:bodyPr/>
        <a:lstStyle/>
        <a:p>
          <a:endParaRPr lang="en-US"/>
        </a:p>
      </dgm:t>
    </dgm:pt>
    <dgm:pt modelId="{144CD23D-D06C-4C3D-BA8A-531091E40B57}" type="pres">
      <dgm:prSet presAssocID="{B127D7B5-E9C4-4333-BE15-F3C5D9A8F9F2}" presName="Name0" presStyleCnt="0">
        <dgm:presLayoutVars>
          <dgm:dir/>
          <dgm:animLvl val="lvl"/>
          <dgm:resizeHandles val="exact"/>
        </dgm:presLayoutVars>
      </dgm:prSet>
      <dgm:spPr/>
    </dgm:pt>
    <dgm:pt modelId="{FA50A1E9-A111-423C-ABDB-C3C285647755}" type="pres">
      <dgm:prSet presAssocID="{924A7316-2D06-4867-93C0-CA502B8C0E17}" presName="composite" presStyleCnt="0"/>
      <dgm:spPr/>
    </dgm:pt>
    <dgm:pt modelId="{49F6995F-C683-4357-9AF7-8BC09CC77CA6}" type="pres">
      <dgm:prSet presAssocID="{924A7316-2D06-4867-93C0-CA502B8C0E17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B944CF0B-C73F-4188-8F3A-0F9A3D677999}" type="pres">
      <dgm:prSet presAssocID="{924A7316-2D06-4867-93C0-CA502B8C0E17}" presName="desTx" presStyleLbl="alignAccFollowNode1" presStyleIdx="0" presStyleCnt="4">
        <dgm:presLayoutVars>
          <dgm:bulletEnabled val="1"/>
        </dgm:presLayoutVars>
      </dgm:prSet>
      <dgm:spPr/>
    </dgm:pt>
    <dgm:pt modelId="{37492D51-078E-4238-A3EE-CC2ACDCE2A07}" type="pres">
      <dgm:prSet presAssocID="{2C334E23-FB38-479F-BDF6-025A08F8273D}" presName="space" presStyleCnt="0"/>
      <dgm:spPr/>
    </dgm:pt>
    <dgm:pt modelId="{49642D6C-6BB5-4216-9E02-AB8F8AB33326}" type="pres">
      <dgm:prSet presAssocID="{96744710-821C-4A07-8146-3BF6632BEAD7}" presName="composite" presStyleCnt="0"/>
      <dgm:spPr/>
    </dgm:pt>
    <dgm:pt modelId="{D78FA4C0-14E7-4552-9AD1-1C0505CAFBB8}" type="pres">
      <dgm:prSet presAssocID="{96744710-821C-4A07-8146-3BF6632BEAD7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671806B0-5215-4CD6-B074-5671D0D4FAFE}" type="pres">
      <dgm:prSet presAssocID="{96744710-821C-4A07-8146-3BF6632BEAD7}" presName="desTx" presStyleLbl="alignAccFollowNode1" presStyleIdx="1" presStyleCnt="4">
        <dgm:presLayoutVars>
          <dgm:bulletEnabled val="1"/>
        </dgm:presLayoutVars>
      </dgm:prSet>
      <dgm:spPr/>
    </dgm:pt>
    <dgm:pt modelId="{26543138-9378-4F3E-82A1-92765C961EE5}" type="pres">
      <dgm:prSet presAssocID="{B4CC32D0-9D91-4753-B8E0-B8D8587AD9FA}" presName="space" presStyleCnt="0"/>
      <dgm:spPr/>
    </dgm:pt>
    <dgm:pt modelId="{566A0F00-8AC0-43F3-865A-8AC1FDD6C49A}" type="pres">
      <dgm:prSet presAssocID="{86C1E926-5116-4C07-9A8C-387DB55EA229}" presName="composite" presStyleCnt="0"/>
      <dgm:spPr/>
    </dgm:pt>
    <dgm:pt modelId="{938B655D-A7DE-4631-A213-671D295B867D}" type="pres">
      <dgm:prSet presAssocID="{86C1E926-5116-4C07-9A8C-387DB55EA229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</dgm:pt>
    <dgm:pt modelId="{15264DB2-526C-4F48-B702-E7F1E61BE8E8}" type="pres">
      <dgm:prSet presAssocID="{86C1E926-5116-4C07-9A8C-387DB55EA229}" presName="desTx" presStyleLbl="alignAccFollowNode1" presStyleIdx="2" presStyleCnt="4">
        <dgm:presLayoutVars>
          <dgm:bulletEnabled val="1"/>
        </dgm:presLayoutVars>
      </dgm:prSet>
      <dgm:spPr/>
    </dgm:pt>
    <dgm:pt modelId="{0ED9D16C-AE71-4CED-BB25-2D041AAEC178}" type="pres">
      <dgm:prSet presAssocID="{D8202746-AE85-4A6F-A584-D492F4135639}" presName="space" presStyleCnt="0"/>
      <dgm:spPr/>
    </dgm:pt>
    <dgm:pt modelId="{B6EE628E-4FC1-4C85-958B-C76CA10201E2}" type="pres">
      <dgm:prSet presAssocID="{03767A79-61B4-498D-B042-26D513BF45DC}" presName="composite" presStyleCnt="0"/>
      <dgm:spPr/>
    </dgm:pt>
    <dgm:pt modelId="{245027C9-F82E-4B62-893F-E70B5D9D9B8C}" type="pres">
      <dgm:prSet presAssocID="{03767A79-61B4-498D-B042-26D513BF45DC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1D46373E-749A-40C2-88BB-8E8F82AA2F7E}" type="pres">
      <dgm:prSet presAssocID="{03767A79-61B4-498D-B042-26D513BF45DC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6B8A750E-1774-4798-A8E8-DF38A14C0181}" srcId="{86C1E926-5116-4C07-9A8C-387DB55EA229}" destId="{88AF16A8-21D4-46FE-8AEC-AB5F7B366AEE}" srcOrd="0" destOrd="0" parTransId="{33B69C0C-6466-4E20-8FFF-6AD048B15BD2}" sibTransId="{F2880CCC-9D18-41B6-9045-73FEEF42E669}"/>
    <dgm:cxn modelId="{CA6DA73B-2DD4-41A9-BD9B-6F78266972FD}" type="presOf" srcId="{86C1E926-5116-4C07-9A8C-387DB55EA229}" destId="{938B655D-A7DE-4631-A213-671D295B867D}" srcOrd="0" destOrd="0" presId="urn:microsoft.com/office/officeart/2005/8/layout/hList1"/>
    <dgm:cxn modelId="{26F92A69-A905-41D2-B404-B59D9F415C44}" type="presOf" srcId="{924A7316-2D06-4867-93C0-CA502B8C0E17}" destId="{49F6995F-C683-4357-9AF7-8BC09CC77CA6}" srcOrd="0" destOrd="0" presId="urn:microsoft.com/office/officeart/2005/8/layout/hList1"/>
    <dgm:cxn modelId="{51C5166E-36BE-4C0B-AD86-64516EBA509B}" type="presOf" srcId="{FF67C05A-D45B-4549-82D0-6E6CBBEEBA86}" destId="{1D46373E-749A-40C2-88BB-8E8F82AA2F7E}" srcOrd="0" destOrd="0" presId="urn:microsoft.com/office/officeart/2005/8/layout/hList1"/>
    <dgm:cxn modelId="{B1B9DA4F-F7C0-40CF-AD64-68ACA4876EB1}" type="presOf" srcId="{51A717D9-E207-48C7-AD3F-53696FEEA62C}" destId="{671806B0-5215-4CD6-B074-5671D0D4FAFE}" srcOrd="0" destOrd="0" presId="urn:microsoft.com/office/officeart/2005/8/layout/hList1"/>
    <dgm:cxn modelId="{4F868D55-234B-46C3-9B74-0C7A0053A8A7}" type="presOf" srcId="{03767A79-61B4-498D-B042-26D513BF45DC}" destId="{245027C9-F82E-4B62-893F-E70B5D9D9B8C}" srcOrd="0" destOrd="0" presId="urn:microsoft.com/office/officeart/2005/8/layout/hList1"/>
    <dgm:cxn modelId="{26A91C58-3EB8-4057-9AFE-25D552E83CD1}" srcId="{B127D7B5-E9C4-4333-BE15-F3C5D9A8F9F2}" destId="{86C1E926-5116-4C07-9A8C-387DB55EA229}" srcOrd="2" destOrd="0" parTransId="{4711EB8E-E723-483E-A291-66C491A7D904}" sibTransId="{D8202746-AE85-4A6F-A584-D492F4135639}"/>
    <dgm:cxn modelId="{06EE3281-AD1B-489C-97D7-8F15C6955153}" srcId="{03767A79-61B4-498D-B042-26D513BF45DC}" destId="{FF67C05A-D45B-4549-82D0-6E6CBBEEBA86}" srcOrd="0" destOrd="0" parTransId="{EFCB3BB0-ABF7-4B27-AA66-3206F6E987F3}" sibTransId="{A90F8216-F24B-4874-85CE-4F2049D4D61C}"/>
    <dgm:cxn modelId="{F4651E95-47F2-4E5D-AE67-66560DDB2EEA}" srcId="{B127D7B5-E9C4-4333-BE15-F3C5D9A8F9F2}" destId="{03767A79-61B4-498D-B042-26D513BF45DC}" srcOrd="3" destOrd="0" parTransId="{F177E862-0397-4696-9377-1E4DA407A51C}" sibTransId="{4276C30E-AF69-4620-85AD-3A479B0280BF}"/>
    <dgm:cxn modelId="{CBE4349A-6AD3-4C37-AE89-F65AE10CE621}" srcId="{B127D7B5-E9C4-4333-BE15-F3C5D9A8F9F2}" destId="{96744710-821C-4A07-8146-3BF6632BEAD7}" srcOrd="1" destOrd="0" parTransId="{08B1E116-D7DC-4372-87ED-A13FC1A7DBF5}" sibTransId="{B4CC32D0-9D91-4753-B8E0-B8D8587AD9FA}"/>
    <dgm:cxn modelId="{5B962A9D-D193-441F-8E69-89BFFD97EC8B}" type="presOf" srcId="{96744710-821C-4A07-8146-3BF6632BEAD7}" destId="{D78FA4C0-14E7-4552-9AD1-1C0505CAFBB8}" srcOrd="0" destOrd="0" presId="urn:microsoft.com/office/officeart/2005/8/layout/hList1"/>
    <dgm:cxn modelId="{82A3E29D-5724-40EE-ACC7-F5A28D82795D}" type="presOf" srcId="{F523A5E5-4919-450C-9C82-D9BEFB792DB9}" destId="{B944CF0B-C73F-4188-8F3A-0F9A3D677999}" srcOrd="0" destOrd="0" presId="urn:microsoft.com/office/officeart/2005/8/layout/hList1"/>
    <dgm:cxn modelId="{2DB9A8B8-8312-4A81-98A0-F11E844F1B50}" srcId="{B127D7B5-E9C4-4333-BE15-F3C5D9A8F9F2}" destId="{924A7316-2D06-4867-93C0-CA502B8C0E17}" srcOrd="0" destOrd="0" parTransId="{2EA495C3-F398-449B-A1AC-8F69FC25922B}" sibTransId="{2C334E23-FB38-479F-BDF6-025A08F8273D}"/>
    <dgm:cxn modelId="{4DDCE5BE-145A-48BB-860E-0DCB4BEA65A8}" type="presOf" srcId="{88AF16A8-21D4-46FE-8AEC-AB5F7B366AEE}" destId="{15264DB2-526C-4F48-B702-E7F1E61BE8E8}" srcOrd="0" destOrd="0" presId="urn:microsoft.com/office/officeart/2005/8/layout/hList1"/>
    <dgm:cxn modelId="{038C19C2-DDCA-4624-AA04-DF29B3B45D3B}" type="presOf" srcId="{B127D7B5-E9C4-4333-BE15-F3C5D9A8F9F2}" destId="{144CD23D-D06C-4C3D-BA8A-531091E40B57}" srcOrd="0" destOrd="0" presId="urn:microsoft.com/office/officeart/2005/8/layout/hList1"/>
    <dgm:cxn modelId="{1930ACDA-B72E-4785-9B91-97F1F6DE45BA}" srcId="{96744710-821C-4A07-8146-3BF6632BEAD7}" destId="{51A717D9-E207-48C7-AD3F-53696FEEA62C}" srcOrd="0" destOrd="0" parTransId="{4FD64C7D-B4EF-4932-AEA7-ECB8E5DF26CD}" sibTransId="{D447B965-A4BA-4374-9D1C-9BF7B429A44D}"/>
    <dgm:cxn modelId="{DB731FF2-47A8-4D60-950C-317C7BB4B9A1}" srcId="{924A7316-2D06-4867-93C0-CA502B8C0E17}" destId="{F523A5E5-4919-450C-9C82-D9BEFB792DB9}" srcOrd="0" destOrd="0" parTransId="{48ADAE88-3204-4249-B328-F23332A3499A}" sibTransId="{5441A1A1-2B7E-4447-8CAF-370760F8D650}"/>
    <dgm:cxn modelId="{AAB07120-811F-4F91-AAA8-EDF19646E50E}" type="presParOf" srcId="{144CD23D-D06C-4C3D-BA8A-531091E40B57}" destId="{FA50A1E9-A111-423C-ABDB-C3C285647755}" srcOrd="0" destOrd="0" presId="urn:microsoft.com/office/officeart/2005/8/layout/hList1"/>
    <dgm:cxn modelId="{6DE31DCE-D7B3-4AFC-99CA-2FF2E6E0EB30}" type="presParOf" srcId="{FA50A1E9-A111-423C-ABDB-C3C285647755}" destId="{49F6995F-C683-4357-9AF7-8BC09CC77CA6}" srcOrd="0" destOrd="0" presId="urn:microsoft.com/office/officeart/2005/8/layout/hList1"/>
    <dgm:cxn modelId="{08CD673B-6CC2-4639-B8C3-6EF788BB3096}" type="presParOf" srcId="{FA50A1E9-A111-423C-ABDB-C3C285647755}" destId="{B944CF0B-C73F-4188-8F3A-0F9A3D677999}" srcOrd="1" destOrd="0" presId="urn:microsoft.com/office/officeart/2005/8/layout/hList1"/>
    <dgm:cxn modelId="{66533924-3D10-4D6D-9540-F4788C96AC6A}" type="presParOf" srcId="{144CD23D-D06C-4C3D-BA8A-531091E40B57}" destId="{37492D51-078E-4238-A3EE-CC2ACDCE2A07}" srcOrd="1" destOrd="0" presId="urn:microsoft.com/office/officeart/2005/8/layout/hList1"/>
    <dgm:cxn modelId="{DA105086-185C-4494-A11D-F6FA6FC6975B}" type="presParOf" srcId="{144CD23D-D06C-4C3D-BA8A-531091E40B57}" destId="{49642D6C-6BB5-4216-9E02-AB8F8AB33326}" srcOrd="2" destOrd="0" presId="urn:microsoft.com/office/officeart/2005/8/layout/hList1"/>
    <dgm:cxn modelId="{0CFA276B-99F4-4BAD-A6DC-E489A65822D8}" type="presParOf" srcId="{49642D6C-6BB5-4216-9E02-AB8F8AB33326}" destId="{D78FA4C0-14E7-4552-9AD1-1C0505CAFBB8}" srcOrd="0" destOrd="0" presId="urn:microsoft.com/office/officeart/2005/8/layout/hList1"/>
    <dgm:cxn modelId="{206E98BC-657D-4F15-8893-6E1A0755FE6E}" type="presParOf" srcId="{49642D6C-6BB5-4216-9E02-AB8F8AB33326}" destId="{671806B0-5215-4CD6-B074-5671D0D4FAFE}" srcOrd="1" destOrd="0" presId="urn:microsoft.com/office/officeart/2005/8/layout/hList1"/>
    <dgm:cxn modelId="{B9ECB2DD-0E55-44FE-BCBD-ED2FA6A992F3}" type="presParOf" srcId="{144CD23D-D06C-4C3D-BA8A-531091E40B57}" destId="{26543138-9378-4F3E-82A1-92765C961EE5}" srcOrd="3" destOrd="0" presId="urn:microsoft.com/office/officeart/2005/8/layout/hList1"/>
    <dgm:cxn modelId="{48C71E72-E58C-49DB-B4E2-A81E54BEC2D1}" type="presParOf" srcId="{144CD23D-D06C-4C3D-BA8A-531091E40B57}" destId="{566A0F00-8AC0-43F3-865A-8AC1FDD6C49A}" srcOrd="4" destOrd="0" presId="urn:microsoft.com/office/officeart/2005/8/layout/hList1"/>
    <dgm:cxn modelId="{3DDBFF38-638A-4DF6-951C-2011E002C82F}" type="presParOf" srcId="{566A0F00-8AC0-43F3-865A-8AC1FDD6C49A}" destId="{938B655D-A7DE-4631-A213-671D295B867D}" srcOrd="0" destOrd="0" presId="urn:microsoft.com/office/officeart/2005/8/layout/hList1"/>
    <dgm:cxn modelId="{EFF44639-60A8-4468-A602-6D55FC23E696}" type="presParOf" srcId="{566A0F00-8AC0-43F3-865A-8AC1FDD6C49A}" destId="{15264DB2-526C-4F48-B702-E7F1E61BE8E8}" srcOrd="1" destOrd="0" presId="urn:microsoft.com/office/officeart/2005/8/layout/hList1"/>
    <dgm:cxn modelId="{4D5671BA-E85F-447F-AB25-95C6F9DBF510}" type="presParOf" srcId="{144CD23D-D06C-4C3D-BA8A-531091E40B57}" destId="{0ED9D16C-AE71-4CED-BB25-2D041AAEC178}" srcOrd="5" destOrd="0" presId="urn:microsoft.com/office/officeart/2005/8/layout/hList1"/>
    <dgm:cxn modelId="{A70BB284-DC4A-4BDC-95CD-3FDEFFF88E8E}" type="presParOf" srcId="{144CD23D-D06C-4C3D-BA8A-531091E40B57}" destId="{B6EE628E-4FC1-4C85-958B-C76CA10201E2}" srcOrd="6" destOrd="0" presId="urn:microsoft.com/office/officeart/2005/8/layout/hList1"/>
    <dgm:cxn modelId="{928E0F6B-8164-4D2C-9086-F4C875E74234}" type="presParOf" srcId="{B6EE628E-4FC1-4C85-958B-C76CA10201E2}" destId="{245027C9-F82E-4B62-893F-E70B5D9D9B8C}" srcOrd="0" destOrd="0" presId="urn:microsoft.com/office/officeart/2005/8/layout/hList1"/>
    <dgm:cxn modelId="{44EBB6D4-63AF-4799-8741-9C302FCC5CB0}" type="presParOf" srcId="{B6EE628E-4FC1-4C85-958B-C76CA10201E2}" destId="{1D46373E-749A-40C2-88BB-8E8F82AA2F7E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BF3D0A6A-859A-4856-ABAE-41780585A13B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18B3C09-30E9-4D36-819F-746C20B782A7}">
      <dgm:prSet/>
      <dgm:spPr/>
      <dgm:t>
        <a:bodyPr/>
        <a:lstStyle/>
        <a:p>
          <a:r>
            <a:rPr lang="en-US"/>
            <a:t>Some focus on </a:t>
          </a:r>
        </a:p>
      </dgm:t>
    </dgm:pt>
    <dgm:pt modelId="{1B2B09CE-043D-41A9-B8E5-5239C0E886F5}" type="parTrans" cxnId="{9ECF6172-0D99-4929-9C47-2615D537E48D}">
      <dgm:prSet/>
      <dgm:spPr/>
      <dgm:t>
        <a:bodyPr/>
        <a:lstStyle/>
        <a:p>
          <a:endParaRPr lang="en-US"/>
        </a:p>
      </dgm:t>
    </dgm:pt>
    <dgm:pt modelId="{2F375C7F-1169-48FF-8AE4-8E01BD641B56}" type="sibTrans" cxnId="{9ECF6172-0D99-4929-9C47-2615D537E48D}">
      <dgm:prSet/>
      <dgm:spPr/>
      <dgm:t>
        <a:bodyPr/>
        <a:lstStyle/>
        <a:p>
          <a:endParaRPr lang="en-US"/>
        </a:p>
      </dgm:t>
    </dgm:pt>
    <dgm:pt modelId="{3979D424-AB59-42FB-BBEE-53F840DCD27D}">
      <dgm:prSet/>
      <dgm:spPr/>
      <dgm:t>
        <a:bodyPr/>
        <a:lstStyle/>
        <a:p>
          <a:r>
            <a:rPr lang="en-US"/>
            <a:t>Why individuals perform deviant acts</a:t>
          </a:r>
        </a:p>
      </dgm:t>
    </dgm:pt>
    <dgm:pt modelId="{D92CC48C-457C-4762-B4D1-D1F6ED88667C}" type="parTrans" cxnId="{B1733F4B-E57C-40F7-81FD-2A03E2F5BE05}">
      <dgm:prSet/>
      <dgm:spPr/>
      <dgm:t>
        <a:bodyPr/>
        <a:lstStyle/>
        <a:p>
          <a:endParaRPr lang="en-US"/>
        </a:p>
      </dgm:t>
    </dgm:pt>
    <dgm:pt modelId="{666D7572-93B2-4878-A87C-336417D5212E}" type="sibTrans" cxnId="{B1733F4B-E57C-40F7-81FD-2A03E2F5BE05}">
      <dgm:prSet/>
      <dgm:spPr/>
      <dgm:t>
        <a:bodyPr/>
        <a:lstStyle/>
        <a:p>
          <a:endParaRPr lang="en-US"/>
        </a:p>
      </dgm:t>
    </dgm:pt>
    <dgm:pt modelId="{7E0AB554-AFEB-4DBC-81B0-7C2CC61B3B03}">
      <dgm:prSet/>
      <dgm:spPr/>
      <dgm:t>
        <a:bodyPr/>
        <a:lstStyle/>
        <a:p>
          <a:r>
            <a:rPr lang="en-US"/>
            <a:t>Others focus on </a:t>
          </a:r>
        </a:p>
      </dgm:t>
    </dgm:pt>
    <dgm:pt modelId="{D4B13811-42BC-44A0-B271-E9318274AD7F}" type="parTrans" cxnId="{3C99C54F-DDCB-4AB4-8E7D-9544A64C4874}">
      <dgm:prSet/>
      <dgm:spPr/>
      <dgm:t>
        <a:bodyPr/>
        <a:lstStyle/>
        <a:p>
          <a:endParaRPr lang="en-US"/>
        </a:p>
      </dgm:t>
    </dgm:pt>
    <dgm:pt modelId="{DE9C3009-279D-46EF-815A-F5A1306245D9}" type="sibTrans" cxnId="{3C99C54F-DDCB-4AB4-8E7D-9544A64C4874}">
      <dgm:prSet/>
      <dgm:spPr/>
      <dgm:t>
        <a:bodyPr/>
        <a:lstStyle/>
        <a:p>
          <a:endParaRPr lang="en-US"/>
        </a:p>
      </dgm:t>
    </dgm:pt>
    <dgm:pt modelId="{8AA0F1BA-09E3-4D7E-A2F7-DA8981F0A3A7}">
      <dgm:prSet/>
      <dgm:spPr/>
      <dgm:t>
        <a:bodyPr/>
        <a:lstStyle/>
        <a:p>
          <a:r>
            <a:rPr lang="en-US"/>
            <a:t>How individuals come to be identified as deviants</a:t>
          </a:r>
        </a:p>
      </dgm:t>
    </dgm:pt>
    <dgm:pt modelId="{8A6AA5C9-7E6C-4393-9465-A8081892F135}" type="parTrans" cxnId="{11A34B32-93C4-457F-94F5-A763C0E0E61D}">
      <dgm:prSet/>
      <dgm:spPr/>
      <dgm:t>
        <a:bodyPr/>
        <a:lstStyle/>
        <a:p>
          <a:endParaRPr lang="en-US"/>
        </a:p>
      </dgm:t>
    </dgm:pt>
    <dgm:pt modelId="{F2FBA5EB-F56F-4B40-98BF-9561A1C6FFC0}" type="sibTrans" cxnId="{11A34B32-93C4-457F-94F5-A763C0E0E61D}">
      <dgm:prSet/>
      <dgm:spPr/>
      <dgm:t>
        <a:bodyPr/>
        <a:lstStyle/>
        <a:p>
          <a:endParaRPr lang="en-US"/>
        </a:p>
      </dgm:t>
    </dgm:pt>
    <dgm:pt modelId="{C9A4B9E5-F609-482D-B12E-505BA916AB7B}" type="pres">
      <dgm:prSet presAssocID="{BF3D0A6A-859A-4856-ABAE-41780585A13B}" presName="linear" presStyleCnt="0">
        <dgm:presLayoutVars>
          <dgm:dir/>
          <dgm:animLvl val="lvl"/>
          <dgm:resizeHandles val="exact"/>
        </dgm:presLayoutVars>
      </dgm:prSet>
      <dgm:spPr/>
    </dgm:pt>
    <dgm:pt modelId="{ABF45176-2BF7-489A-BB8A-E9A2486CF2F8}" type="pres">
      <dgm:prSet presAssocID="{018B3C09-30E9-4D36-819F-746C20B782A7}" presName="parentLin" presStyleCnt="0"/>
      <dgm:spPr/>
    </dgm:pt>
    <dgm:pt modelId="{DCE20473-58C8-4B7E-A7D7-51C7F1CE00BD}" type="pres">
      <dgm:prSet presAssocID="{018B3C09-30E9-4D36-819F-746C20B782A7}" presName="parentLeftMargin" presStyleLbl="node1" presStyleIdx="0" presStyleCnt="2"/>
      <dgm:spPr/>
    </dgm:pt>
    <dgm:pt modelId="{917889EC-D4DA-468A-9BDE-A54010B532B6}" type="pres">
      <dgm:prSet presAssocID="{018B3C09-30E9-4D36-819F-746C20B782A7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D0F99F4E-B59C-46EF-91A8-43420DE048D1}" type="pres">
      <dgm:prSet presAssocID="{018B3C09-30E9-4D36-819F-746C20B782A7}" presName="negativeSpace" presStyleCnt="0"/>
      <dgm:spPr/>
    </dgm:pt>
    <dgm:pt modelId="{ACFC7C95-1267-44E1-8746-B5E1B12A900E}" type="pres">
      <dgm:prSet presAssocID="{018B3C09-30E9-4D36-819F-746C20B782A7}" presName="childText" presStyleLbl="conFgAcc1" presStyleIdx="0" presStyleCnt="2">
        <dgm:presLayoutVars>
          <dgm:bulletEnabled val="1"/>
        </dgm:presLayoutVars>
      </dgm:prSet>
      <dgm:spPr/>
    </dgm:pt>
    <dgm:pt modelId="{50C9EFA6-EF5B-431D-8A08-A5CA351EC134}" type="pres">
      <dgm:prSet presAssocID="{2F375C7F-1169-48FF-8AE4-8E01BD641B56}" presName="spaceBetweenRectangles" presStyleCnt="0"/>
      <dgm:spPr/>
    </dgm:pt>
    <dgm:pt modelId="{ABCB8573-83D7-40DA-B3DB-F207B85AC03C}" type="pres">
      <dgm:prSet presAssocID="{7E0AB554-AFEB-4DBC-81B0-7C2CC61B3B03}" presName="parentLin" presStyleCnt="0"/>
      <dgm:spPr/>
    </dgm:pt>
    <dgm:pt modelId="{75874C60-5627-483E-9585-63152EF7F024}" type="pres">
      <dgm:prSet presAssocID="{7E0AB554-AFEB-4DBC-81B0-7C2CC61B3B03}" presName="parentLeftMargin" presStyleLbl="node1" presStyleIdx="0" presStyleCnt="2"/>
      <dgm:spPr/>
    </dgm:pt>
    <dgm:pt modelId="{C0A9F4BE-C738-46B0-A7DF-FD7413ABDC9F}" type="pres">
      <dgm:prSet presAssocID="{7E0AB554-AFEB-4DBC-81B0-7C2CC61B3B03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E3A1B5A6-2C90-40E7-B578-F3EB3424C29F}" type="pres">
      <dgm:prSet presAssocID="{7E0AB554-AFEB-4DBC-81B0-7C2CC61B3B03}" presName="negativeSpace" presStyleCnt="0"/>
      <dgm:spPr/>
    </dgm:pt>
    <dgm:pt modelId="{9B4678CA-5522-451A-8767-CAF3041C00BB}" type="pres">
      <dgm:prSet presAssocID="{7E0AB554-AFEB-4DBC-81B0-7C2CC61B3B03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4E810930-CA99-488F-8DF2-66659811E487}" type="presOf" srcId="{7E0AB554-AFEB-4DBC-81B0-7C2CC61B3B03}" destId="{C0A9F4BE-C738-46B0-A7DF-FD7413ABDC9F}" srcOrd="1" destOrd="0" presId="urn:microsoft.com/office/officeart/2005/8/layout/list1"/>
    <dgm:cxn modelId="{11A34B32-93C4-457F-94F5-A763C0E0E61D}" srcId="{7E0AB554-AFEB-4DBC-81B0-7C2CC61B3B03}" destId="{8AA0F1BA-09E3-4D7E-A2F7-DA8981F0A3A7}" srcOrd="0" destOrd="0" parTransId="{8A6AA5C9-7E6C-4393-9465-A8081892F135}" sibTransId="{F2FBA5EB-F56F-4B40-98BF-9561A1C6FFC0}"/>
    <dgm:cxn modelId="{1C47C038-35F0-4D26-B48F-795B32521151}" type="presOf" srcId="{018B3C09-30E9-4D36-819F-746C20B782A7}" destId="{DCE20473-58C8-4B7E-A7D7-51C7F1CE00BD}" srcOrd="0" destOrd="0" presId="urn:microsoft.com/office/officeart/2005/8/layout/list1"/>
    <dgm:cxn modelId="{AA72F467-2FA5-4B0D-9408-325B85B9A119}" type="presOf" srcId="{018B3C09-30E9-4D36-819F-746C20B782A7}" destId="{917889EC-D4DA-468A-9BDE-A54010B532B6}" srcOrd="1" destOrd="0" presId="urn:microsoft.com/office/officeart/2005/8/layout/list1"/>
    <dgm:cxn modelId="{B1733F4B-E57C-40F7-81FD-2A03E2F5BE05}" srcId="{018B3C09-30E9-4D36-819F-746C20B782A7}" destId="{3979D424-AB59-42FB-BBEE-53F840DCD27D}" srcOrd="0" destOrd="0" parTransId="{D92CC48C-457C-4762-B4D1-D1F6ED88667C}" sibTransId="{666D7572-93B2-4878-A87C-336417D5212E}"/>
    <dgm:cxn modelId="{3C99C54F-DDCB-4AB4-8E7D-9544A64C4874}" srcId="{BF3D0A6A-859A-4856-ABAE-41780585A13B}" destId="{7E0AB554-AFEB-4DBC-81B0-7C2CC61B3B03}" srcOrd="1" destOrd="0" parTransId="{D4B13811-42BC-44A0-B271-E9318274AD7F}" sibTransId="{DE9C3009-279D-46EF-815A-F5A1306245D9}"/>
    <dgm:cxn modelId="{F7E6D64F-99C8-48FF-8868-FC7D097B6755}" type="presOf" srcId="{3979D424-AB59-42FB-BBEE-53F840DCD27D}" destId="{ACFC7C95-1267-44E1-8746-B5E1B12A900E}" srcOrd="0" destOrd="0" presId="urn:microsoft.com/office/officeart/2005/8/layout/list1"/>
    <dgm:cxn modelId="{9ECF6172-0D99-4929-9C47-2615D537E48D}" srcId="{BF3D0A6A-859A-4856-ABAE-41780585A13B}" destId="{018B3C09-30E9-4D36-819F-746C20B782A7}" srcOrd="0" destOrd="0" parTransId="{1B2B09CE-043D-41A9-B8E5-5239C0E886F5}" sibTransId="{2F375C7F-1169-48FF-8AE4-8E01BD641B56}"/>
    <dgm:cxn modelId="{D7289BAE-DF77-4D08-86D7-1E65667FC857}" type="presOf" srcId="{7E0AB554-AFEB-4DBC-81B0-7C2CC61B3B03}" destId="{75874C60-5627-483E-9585-63152EF7F024}" srcOrd="0" destOrd="0" presId="urn:microsoft.com/office/officeart/2005/8/layout/list1"/>
    <dgm:cxn modelId="{03B7BBBD-1E51-4E54-AA27-D91799F28B9E}" type="presOf" srcId="{8AA0F1BA-09E3-4D7E-A2F7-DA8981F0A3A7}" destId="{9B4678CA-5522-451A-8767-CAF3041C00BB}" srcOrd="0" destOrd="0" presId="urn:microsoft.com/office/officeart/2005/8/layout/list1"/>
    <dgm:cxn modelId="{D1DB02DB-9220-4712-8133-AB124BCBDA9C}" type="presOf" srcId="{BF3D0A6A-859A-4856-ABAE-41780585A13B}" destId="{C9A4B9E5-F609-482D-B12E-505BA916AB7B}" srcOrd="0" destOrd="0" presId="urn:microsoft.com/office/officeart/2005/8/layout/list1"/>
    <dgm:cxn modelId="{3AA1C64F-8078-48D8-88B4-95F2ED5CF7DD}" type="presParOf" srcId="{C9A4B9E5-F609-482D-B12E-505BA916AB7B}" destId="{ABF45176-2BF7-489A-BB8A-E9A2486CF2F8}" srcOrd="0" destOrd="0" presId="urn:microsoft.com/office/officeart/2005/8/layout/list1"/>
    <dgm:cxn modelId="{7EBBAE21-2EBA-4D97-B836-F89F4283E696}" type="presParOf" srcId="{ABF45176-2BF7-489A-BB8A-E9A2486CF2F8}" destId="{DCE20473-58C8-4B7E-A7D7-51C7F1CE00BD}" srcOrd="0" destOrd="0" presId="urn:microsoft.com/office/officeart/2005/8/layout/list1"/>
    <dgm:cxn modelId="{988CFED0-C5EC-4B11-8C28-DCC054C7EC14}" type="presParOf" srcId="{ABF45176-2BF7-489A-BB8A-E9A2486CF2F8}" destId="{917889EC-D4DA-468A-9BDE-A54010B532B6}" srcOrd="1" destOrd="0" presId="urn:microsoft.com/office/officeart/2005/8/layout/list1"/>
    <dgm:cxn modelId="{9404EF61-785A-4B1E-9A35-C0725E2CA3DB}" type="presParOf" srcId="{C9A4B9E5-F609-482D-B12E-505BA916AB7B}" destId="{D0F99F4E-B59C-46EF-91A8-43420DE048D1}" srcOrd="1" destOrd="0" presId="urn:microsoft.com/office/officeart/2005/8/layout/list1"/>
    <dgm:cxn modelId="{8A50A315-9866-4E89-AC12-C828D6C80447}" type="presParOf" srcId="{C9A4B9E5-F609-482D-B12E-505BA916AB7B}" destId="{ACFC7C95-1267-44E1-8746-B5E1B12A900E}" srcOrd="2" destOrd="0" presId="urn:microsoft.com/office/officeart/2005/8/layout/list1"/>
    <dgm:cxn modelId="{B3AA2B93-5949-4AD7-A738-323ECB7E3132}" type="presParOf" srcId="{C9A4B9E5-F609-482D-B12E-505BA916AB7B}" destId="{50C9EFA6-EF5B-431D-8A08-A5CA351EC134}" srcOrd="3" destOrd="0" presId="urn:microsoft.com/office/officeart/2005/8/layout/list1"/>
    <dgm:cxn modelId="{15AB1E62-A19D-4319-9B9C-00BD719C677C}" type="presParOf" srcId="{C9A4B9E5-F609-482D-B12E-505BA916AB7B}" destId="{ABCB8573-83D7-40DA-B3DB-F207B85AC03C}" srcOrd="4" destOrd="0" presId="urn:microsoft.com/office/officeart/2005/8/layout/list1"/>
    <dgm:cxn modelId="{B9ED52E1-69AF-45DC-8229-990BCA355161}" type="presParOf" srcId="{ABCB8573-83D7-40DA-B3DB-F207B85AC03C}" destId="{75874C60-5627-483E-9585-63152EF7F024}" srcOrd="0" destOrd="0" presId="urn:microsoft.com/office/officeart/2005/8/layout/list1"/>
    <dgm:cxn modelId="{DA5B0A99-AB2C-4C9C-B8C7-44CAEE58A671}" type="presParOf" srcId="{ABCB8573-83D7-40DA-B3DB-F207B85AC03C}" destId="{C0A9F4BE-C738-46B0-A7DF-FD7413ABDC9F}" srcOrd="1" destOrd="0" presId="urn:microsoft.com/office/officeart/2005/8/layout/list1"/>
    <dgm:cxn modelId="{86D55CA4-2EBE-49F5-83E3-FA17FD20CAD5}" type="presParOf" srcId="{C9A4B9E5-F609-482D-B12E-505BA916AB7B}" destId="{E3A1B5A6-2C90-40E7-B578-F3EB3424C29F}" srcOrd="5" destOrd="0" presId="urn:microsoft.com/office/officeart/2005/8/layout/list1"/>
    <dgm:cxn modelId="{636BAF28-0951-4A64-BA32-F08F6A3E6CED}" type="presParOf" srcId="{C9A4B9E5-F609-482D-B12E-505BA916AB7B}" destId="{9B4678CA-5522-451A-8767-CAF3041C00BB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F6A44068-6B28-4465-970C-C8E465EA4F8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B43332A-1D61-4E57-96C0-E0F23391CB70}">
      <dgm:prSet/>
      <dgm:spPr/>
      <dgm:t>
        <a:bodyPr/>
        <a:lstStyle/>
        <a:p>
          <a:r>
            <a:rPr lang="en-US"/>
            <a:t>A crime is </a:t>
          </a:r>
        </a:p>
      </dgm:t>
    </dgm:pt>
    <dgm:pt modelId="{F62A41E1-BCBA-418D-B083-96398833AD1B}" type="parTrans" cxnId="{2C6F04F0-2F83-4958-BB90-8074AB89A3F4}">
      <dgm:prSet/>
      <dgm:spPr/>
      <dgm:t>
        <a:bodyPr/>
        <a:lstStyle/>
        <a:p>
          <a:endParaRPr lang="en-US"/>
        </a:p>
      </dgm:t>
    </dgm:pt>
    <dgm:pt modelId="{F49AF3F7-555B-4952-9A21-6E48BFAA6275}" type="sibTrans" cxnId="{2C6F04F0-2F83-4958-BB90-8074AB89A3F4}">
      <dgm:prSet/>
      <dgm:spPr/>
      <dgm:t>
        <a:bodyPr/>
        <a:lstStyle/>
        <a:p>
          <a:endParaRPr lang="en-US"/>
        </a:p>
      </dgm:t>
    </dgm:pt>
    <dgm:pt modelId="{4326B43D-E50A-4C37-AABB-2873B8CC9E77}">
      <dgm:prSet/>
      <dgm:spPr/>
      <dgm:t>
        <a:bodyPr/>
        <a:lstStyle/>
        <a:p>
          <a:r>
            <a:rPr lang="en-US"/>
            <a:t>any act </a:t>
          </a:r>
        </a:p>
      </dgm:t>
    </dgm:pt>
    <dgm:pt modelId="{A6D2DE76-1434-4350-8D80-B85E25217579}" type="parTrans" cxnId="{E65E40D0-788A-4AA6-84ED-ECC158EAA39F}">
      <dgm:prSet/>
      <dgm:spPr/>
      <dgm:t>
        <a:bodyPr/>
        <a:lstStyle/>
        <a:p>
          <a:endParaRPr lang="en-US"/>
        </a:p>
      </dgm:t>
    </dgm:pt>
    <dgm:pt modelId="{9EFC8FC3-A6C7-4E38-8071-E403D5474DAE}" type="sibTrans" cxnId="{E65E40D0-788A-4AA6-84ED-ECC158EAA39F}">
      <dgm:prSet/>
      <dgm:spPr/>
      <dgm:t>
        <a:bodyPr/>
        <a:lstStyle/>
        <a:p>
          <a:endParaRPr lang="en-US"/>
        </a:p>
      </dgm:t>
    </dgm:pt>
    <dgm:pt modelId="{8258AABA-CB4B-44C1-9C51-5F9CD30B045D}">
      <dgm:prSet/>
      <dgm:spPr/>
      <dgm:t>
        <a:bodyPr/>
        <a:lstStyle/>
        <a:p>
          <a:r>
            <a:rPr lang="en-US"/>
            <a:t>that is labeled as such </a:t>
          </a:r>
        </a:p>
      </dgm:t>
    </dgm:pt>
    <dgm:pt modelId="{5E44394D-E3B5-416E-8E13-9CB0A2AF3AF8}" type="parTrans" cxnId="{D52F1A9C-7D53-4224-9F77-FBB1E9A9D3FA}">
      <dgm:prSet/>
      <dgm:spPr/>
      <dgm:t>
        <a:bodyPr/>
        <a:lstStyle/>
        <a:p>
          <a:endParaRPr lang="en-US"/>
        </a:p>
      </dgm:t>
    </dgm:pt>
    <dgm:pt modelId="{0CE464C1-D8C1-4DBF-A7F9-464CAD5CE72B}" type="sibTrans" cxnId="{D52F1A9C-7D53-4224-9F77-FBB1E9A9D3FA}">
      <dgm:prSet/>
      <dgm:spPr/>
      <dgm:t>
        <a:bodyPr/>
        <a:lstStyle/>
        <a:p>
          <a:endParaRPr lang="en-US"/>
        </a:p>
      </dgm:t>
    </dgm:pt>
    <dgm:pt modelId="{34C55084-1937-4424-9B1B-6E81544E0746}">
      <dgm:prSet/>
      <dgm:spPr/>
      <dgm:t>
        <a:bodyPr/>
        <a:lstStyle/>
        <a:p>
          <a:r>
            <a:rPr lang="en-US"/>
            <a:t>by those in authority </a:t>
          </a:r>
        </a:p>
      </dgm:t>
    </dgm:pt>
    <dgm:pt modelId="{64C1FA88-C6C4-4A63-9472-1AEB1B7537DD}" type="parTrans" cxnId="{9E0A00BD-419C-4C8A-B8AD-E886F6026B9A}">
      <dgm:prSet/>
      <dgm:spPr/>
      <dgm:t>
        <a:bodyPr/>
        <a:lstStyle/>
        <a:p>
          <a:endParaRPr lang="en-US"/>
        </a:p>
      </dgm:t>
    </dgm:pt>
    <dgm:pt modelId="{22B24BCC-35DB-4B87-B9FC-C904F02B5164}" type="sibTrans" cxnId="{9E0A00BD-419C-4C8A-B8AD-E886F6026B9A}">
      <dgm:prSet/>
      <dgm:spPr/>
      <dgm:t>
        <a:bodyPr/>
        <a:lstStyle/>
        <a:p>
          <a:endParaRPr lang="en-US"/>
        </a:p>
      </dgm:t>
    </dgm:pt>
    <dgm:pt modelId="{48CEDA35-D344-46FD-9B97-59E04B58BB9C}">
      <dgm:prSet/>
      <dgm:spPr/>
      <dgm:t>
        <a:bodyPr/>
        <a:lstStyle/>
        <a:p>
          <a:r>
            <a:rPr lang="en-US"/>
            <a:t>and is prohibited by law</a:t>
          </a:r>
        </a:p>
      </dgm:t>
    </dgm:pt>
    <dgm:pt modelId="{19DCD2F4-D6D9-48CE-B2C6-CDB54EB852DB}" type="parTrans" cxnId="{67E41616-875C-4335-8F72-55EE37747896}">
      <dgm:prSet/>
      <dgm:spPr/>
      <dgm:t>
        <a:bodyPr/>
        <a:lstStyle/>
        <a:p>
          <a:endParaRPr lang="en-US"/>
        </a:p>
      </dgm:t>
    </dgm:pt>
    <dgm:pt modelId="{04DC494B-745F-40DE-AAA0-F0D6B38C21E9}" type="sibTrans" cxnId="{67E41616-875C-4335-8F72-55EE37747896}">
      <dgm:prSet/>
      <dgm:spPr/>
      <dgm:t>
        <a:bodyPr/>
        <a:lstStyle/>
        <a:p>
          <a:endParaRPr lang="en-US"/>
        </a:p>
      </dgm:t>
    </dgm:pt>
    <dgm:pt modelId="{AC21574F-B676-4CB3-934E-7DB0D91382E2}">
      <dgm:prSet/>
      <dgm:spPr/>
      <dgm:t>
        <a:bodyPr/>
        <a:lstStyle/>
        <a:p>
          <a:r>
            <a:rPr lang="en-US"/>
            <a:t>An act that is 	</a:t>
          </a:r>
        </a:p>
      </dgm:t>
    </dgm:pt>
    <dgm:pt modelId="{63CB4E84-1F6A-4D79-A255-1A40950E0887}" type="parTrans" cxnId="{A3A8DADB-9DCC-4C6F-8C29-DF2638F3CC6B}">
      <dgm:prSet/>
      <dgm:spPr/>
      <dgm:t>
        <a:bodyPr/>
        <a:lstStyle/>
        <a:p>
          <a:endParaRPr lang="en-US"/>
        </a:p>
      </dgm:t>
    </dgm:pt>
    <dgm:pt modelId="{7C04CBED-A6B7-4173-A4F7-BC12CB37B7AF}" type="sibTrans" cxnId="{A3A8DADB-9DCC-4C6F-8C29-DF2638F3CC6B}">
      <dgm:prSet/>
      <dgm:spPr/>
      <dgm:t>
        <a:bodyPr/>
        <a:lstStyle/>
        <a:p>
          <a:endParaRPr lang="en-US"/>
        </a:p>
      </dgm:t>
    </dgm:pt>
    <dgm:pt modelId="{069B4E3E-6442-475B-B506-B058703CCCA5}">
      <dgm:prSet/>
      <dgm:spPr/>
      <dgm:t>
        <a:bodyPr/>
        <a:lstStyle/>
        <a:p>
          <a:r>
            <a:rPr lang="en-US"/>
            <a:t>Immoral </a:t>
          </a:r>
        </a:p>
      </dgm:t>
    </dgm:pt>
    <dgm:pt modelId="{6DEB0779-F70B-47C4-877C-E47136BE1D67}" type="parTrans" cxnId="{4D120180-530F-4D53-BF9C-BD0A45039C9C}">
      <dgm:prSet/>
      <dgm:spPr/>
      <dgm:t>
        <a:bodyPr/>
        <a:lstStyle/>
        <a:p>
          <a:endParaRPr lang="en-US"/>
        </a:p>
      </dgm:t>
    </dgm:pt>
    <dgm:pt modelId="{BFBDDFC6-EC34-42DB-ABF8-514B0E0CECCE}" type="sibTrans" cxnId="{4D120180-530F-4D53-BF9C-BD0A45039C9C}">
      <dgm:prSet/>
      <dgm:spPr/>
      <dgm:t>
        <a:bodyPr/>
        <a:lstStyle/>
        <a:p>
          <a:endParaRPr lang="en-US"/>
        </a:p>
      </dgm:t>
    </dgm:pt>
    <dgm:pt modelId="{4741643B-0155-41B6-A23E-0C4E5FA8B96D}">
      <dgm:prSet/>
      <dgm:spPr/>
      <dgm:t>
        <a:bodyPr/>
        <a:lstStyle/>
        <a:p>
          <a:r>
            <a:rPr lang="en-US"/>
            <a:t>is not necessarily illegal</a:t>
          </a:r>
        </a:p>
      </dgm:t>
    </dgm:pt>
    <dgm:pt modelId="{7ECD8DBD-24C8-4208-A1C6-6F5E7E965C73}" type="parTrans" cxnId="{C9AD2013-98A3-4915-809C-3871FC0A9D4F}">
      <dgm:prSet/>
      <dgm:spPr/>
      <dgm:t>
        <a:bodyPr/>
        <a:lstStyle/>
        <a:p>
          <a:endParaRPr lang="en-US"/>
        </a:p>
      </dgm:t>
    </dgm:pt>
    <dgm:pt modelId="{AD7BD16C-8BB7-4808-9722-43DA4DC57EBE}" type="sibTrans" cxnId="{C9AD2013-98A3-4915-809C-3871FC0A9D4F}">
      <dgm:prSet/>
      <dgm:spPr/>
      <dgm:t>
        <a:bodyPr/>
        <a:lstStyle/>
        <a:p>
          <a:endParaRPr lang="en-US"/>
        </a:p>
      </dgm:t>
    </dgm:pt>
    <dgm:pt modelId="{79B2CA9B-383E-4BA3-8682-78BB75EB4EB9}" type="pres">
      <dgm:prSet presAssocID="{F6A44068-6B28-4465-970C-C8E465EA4F87}" presName="linear" presStyleCnt="0">
        <dgm:presLayoutVars>
          <dgm:animLvl val="lvl"/>
          <dgm:resizeHandles val="exact"/>
        </dgm:presLayoutVars>
      </dgm:prSet>
      <dgm:spPr/>
    </dgm:pt>
    <dgm:pt modelId="{49163B78-8FB2-493A-9543-08B03466F39D}" type="pres">
      <dgm:prSet presAssocID="{8B43332A-1D61-4E57-96C0-E0F23391CB70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9DB9F09-0FB7-427F-85ED-648B31FE425E}" type="pres">
      <dgm:prSet presAssocID="{8B43332A-1D61-4E57-96C0-E0F23391CB70}" presName="childText" presStyleLbl="revTx" presStyleIdx="0" presStyleCnt="2">
        <dgm:presLayoutVars>
          <dgm:bulletEnabled val="1"/>
        </dgm:presLayoutVars>
      </dgm:prSet>
      <dgm:spPr/>
    </dgm:pt>
    <dgm:pt modelId="{0ED5ABA0-36AC-4B30-AC87-C1BB251ED4D8}" type="pres">
      <dgm:prSet presAssocID="{AC21574F-B676-4CB3-934E-7DB0D91382E2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4F65653E-B1EC-4A78-9CA9-609E9DE275DF}" type="pres">
      <dgm:prSet presAssocID="{AC21574F-B676-4CB3-934E-7DB0D91382E2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9EBDDF07-92AE-4BCE-83B3-6A7B228375B6}" type="presOf" srcId="{34C55084-1937-4424-9B1B-6E81544E0746}" destId="{39DB9F09-0FB7-427F-85ED-648B31FE425E}" srcOrd="0" destOrd="2" presId="urn:microsoft.com/office/officeart/2005/8/layout/vList2"/>
    <dgm:cxn modelId="{77F6A30E-08C0-4641-9D28-783466C9C2BE}" type="presOf" srcId="{8B43332A-1D61-4E57-96C0-E0F23391CB70}" destId="{49163B78-8FB2-493A-9543-08B03466F39D}" srcOrd="0" destOrd="0" presId="urn:microsoft.com/office/officeart/2005/8/layout/vList2"/>
    <dgm:cxn modelId="{C9AD2013-98A3-4915-809C-3871FC0A9D4F}" srcId="{AC21574F-B676-4CB3-934E-7DB0D91382E2}" destId="{4741643B-0155-41B6-A23E-0C4E5FA8B96D}" srcOrd="1" destOrd="0" parTransId="{7ECD8DBD-24C8-4208-A1C6-6F5E7E965C73}" sibTransId="{AD7BD16C-8BB7-4808-9722-43DA4DC57EBE}"/>
    <dgm:cxn modelId="{67E41616-875C-4335-8F72-55EE37747896}" srcId="{8B43332A-1D61-4E57-96C0-E0F23391CB70}" destId="{48CEDA35-D344-46FD-9B97-59E04B58BB9C}" srcOrd="3" destOrd="0" parTransId="{19DCD2F4-D6D9-48CE-B2C6-CDB54EB852DB}" sibTransId="{04DC494B-745F-40DE-AAA0-F0D6B38C21E9}"/>
    <dgm:cxn modelId="{1C87C323-B6A0-42FD-9BBF-D4A7CCA7CA81}" type="presOf" srcId="{069B4E3E-6442-475B-B506-B058703CCCA5}" destId="{4F65653E-B1EC-4A78-9CA9-609E9DE275DF}" srcOrd="0" destOrd="0" presId="urn:microsoft.com/office/officeart/2005/8/layout/vList2"/>
    <dgm:cxn modelId="{6E48E55F-D4C4-441C-B444-DA22199B97B2}" type="presOf" srcId="{4326B43D-E50A-4C37-AABB-2873B8CC9E77}" destId="{39DB9F09-0FB7-427F-85ED-648B31FE425E}" srcOrd="0" destOrd="0" presId="urn:microsoft.com/office/officeart/2005/8/layout/vList2"/>
    <dgm:cxn modelId="{4D120180-530F-4D53-BF9C-BD0A45039C9C}" srcId="{AC21574F-B676-4CB3-934E-7DB0D91382E2}" destId="{069B4E3E-6442-475B-B506-B058703CCCA5}" srcOrd="0" destOrd="0" parTransId="{6DEB0779-F70B-47C4-877C-E47136BE1D67}" sibTransId="{BFBDDFC6-EC34-42DB-ABF8-514B0E0CECCE}"/>
    <dgm:cxn modelId="{E8768488-D899-4B28-A47B-E59ED9BDFD3D}" type="presOf" srcId="{48CEDA35-D344-46FD-9B97-59E04B58BB9C}" destId="{39DB9F09-0FB7-427F-85ED-648B31FE425E}" srcOrd="0" destOrd="3" presId="urn:microsoft.com/office/officeart/2005/8/layout/vList2"/>
    <dgm:cxn modelId="{D52F1A9C-7D53-4224-9F77-FBB1E9A9D3FA}" srcId="{8B43332A-1D61-4E57-96C0-E0F23391CB70}" destId="{8258AABA-CB4B-44C1-9C51-5F9CD30B045D}" srcOrd="1" destOrd="0" parTransId="{5E44394D-E3B5-416E-8E13-9CB0A2AF3AF8}" sibTransId="{0CE464C1-D8C1-4DBF-A7F9-464CAD5CE72B}"/>
    <dgm:cxn modelId="{DEC71DAF-AEEE-45F1-845C-393BB2B8577A}" type="presOf" srcId="{F6A44068-6B28-4465-970C-C8E465EA4F87}" destId="{79B2CA9B-383E-4BA3-8682-78BB75EB4EB9}" srcOrd="0" destOrd="0" presId="urn:microsoft.com/office/officeart/2005/8/layout/vList2"/>
    <dgm:cxn modelId="{9E0A00BD-419C-4C8A-B8AD-E886F6026B9A}" srcId="{8B43332A-1D61-4E57-96C0-E0F23391CB70}" destId="{34C55084-1937-4424-9B1B-6E81544E0746}" srcOrd="2" destOrd="0" parTransId="{64C1FA88-C6C4-4A63-9472-1AEB1B7537DD}" sibTransId="{22B24BCC-35DB-4B87-B9FC-C904F02B5164}"/>
    <dgm:cxn modelId="{DA2DF0C4-E17A-47F4-B024-003D0382E0E9}" type="presOf" srcId="{8258AABA-CB4B-44C1-9C51-5F9CD30B045D}" destId="{39DB9F09-0FB7-427F-85ED-648B31FE425E}" srcOrd="0" destOrd="1" presId="urn:microsoft.com/office/officeart/2005/8/layout/vList2"/>
    <dgm:cxn modelId="{E65E40D0-788A-4AA6-84ED-ECC158EAA39F}" srcId="{8B43332A-1D61-4E57-96C0-E0F23391CB70}" destId="{4326B43D-E50A-4C37-AABB-2873B8CC9E77}" srcOrd="0" destOrd="0" parTransId="{A6D2DE76-1434-4350-8D80-B85E25217579}" sibTransId="{9EFC8FC3-A6C7-4E38-8071-E403D5474DAE}"/>
    <dgm:cxn modelId="{A3A8DADB-9DCC-4C6F-8C29-DF2638F3CC6B}" srcId="{F6A44068-6B28-4465-970C-C8E465EA4F87}" destId="{AC21574F-B676-4CB3-934E-7DB0D91382E2}" srcOrd="1" destOrd="0" parTransId="{63CB4E84-1F6A-4D79-A255-1A40950E0887}" sibTransId="{7C04CBED-A6B7-4173-A4F7-BC12CB37B7AF}"/>
    <dgm:cxn modelId="{FA4218E4-32FE-4AB6-91E1-D1D9F191416F}" type="presOf" srcId="{AC21574F-B676-4CB3-934E-7DB0D91382E2}" destId="{0ED5ABA0-36AC-4B30-AC87-C1BB251ED4D8}" srcOrd="0" destOrd="0" presId="urn:microsoft.com/office/officeart/2005/8/layout/vList2"/>
    <dgm:cxn modelId="{2C6F04F0-2F83-4958-BB90-8074AB89A3F4}" srcId="{F6A44068-6B28-4465-970C-C8E465EA4F87}" destId="{8B43332A-1D61-4E57-96C0-E0F23391CB70}" srcOrd="0" destOrd="0" parTransId="{F62A41E1-BCBA-418D-B083-96398833AD1B}" sibTransId="{F49AF3F7-555B-4952-9A21-6E48BFAA6275}"/>
    <dgm:cxn modelId="{E2DC7AFF-39C7-496A-BC45-ABDE652766A7}" type="presOf" srcId="{4741643B-0155-41B6-A23E-0C4E5FA8B96D}" destId="{4F65653E-B1EC-4A78-9CA9-609E9DE275DF}" srcOrd="0" destOrd="1" presId="urn:microsoft.com/office/officeart/2005/8/layout/vList2"/>
    <dgm:cxn modelId="{E909755A-54E8-4AB1-A39C-7B80656A75AB}" type="presParOf" srcId="{79B2CA9B-383E-4BA3-8682-78BB75EB4EB9}" destId="{49163B78-8FB2-493A-9543-08B03466F39D}" srcOrd="0" destOrd="0" presId="urn:microsoft.com/office/officeart/2005/8/layout/vList2"/>
    <dgm:cxn modelId="{CF51A27A-84D4-4372-9B2A-142512D7F93F}" type="presParOf" srcId="{79B2CA9B-383E-4BA3-8682-78BB75EB4EB9}" destId="{39DB9F09-0FB7-427F-85ED-648B31FE425E}" srcOrd="1" destOrd="0" presId="urn:microsoft.com/office/officeart/2005/8/layout/vList2"/>
    <dgm:cxn modelId="{1740FE9E-1B19-4C1D-8566-AD36C7EA3F53}" type="presParOf" srcId="{79B2CA9B-383E-4BA3-8682-78BB75EB4EB9}" destId="{0ED5ABA0-36AC-4B30-AC87-C1BB251ED4D8}" srcOrd="2" destOrd="0" presId="urn:microsoft.com/office/officeart/2005/8/layout/vList2"/>
    <dgm:cxn modelId="{9F6CDBDC-98A3-4304-9270-DEFC4AB525DB}" type="presParOf" srcId="{79B2CA9B-383E-4BA3-8682-78BB75EB4EB9}" destId="{4F65653E-B1EC-4A78-9CA9-609E9DE275DF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5989009D-292D-45AF-AD04-E6C65D9C84F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6803BBC-DB45-462D-AFB6-30E692DBCBC5}">
      <dgm:prSet/>
      <dgm:spPr/>
      <dgm:t>
        <a:bodyPr/>
        <a:lstStyle/>
        <a:p>
          <a:r>
            <a:rPr lang="en-GB" b="0" i="0"/>
            <a:t>The year ending March 2020</a:t>
          </a:r>
          <a:endParaRPr lang="en-US"/>
        </a:p>
      </dgm:t>
    </dgm:pt>
    <dgm:pt modelId="{A3BA14DB-3C15-4ECB-A578-A3DECC60B3DF}" type="parTrans" cxnId="{5E5B6C34-F1A0-495C-B5CE-ED9A455A6C22}">
      <dgm:prSet/>
      <dgm:spPr/>
      <dgm:t>
        <a:bodyPr/>
        <a:lstStyle/>
        <a:p>
          <a:endParaRPr lang="en-US"/>
        </a:p>
      </dgm:t>
    </dgm:pt>
    <dgm:pt modelId="{B15C20E8-B517-47CD-9AAA-E1B1358FF3C1}" type="sibTrans" cxnId="{5E5B6C34-F1A0-495C-B5CE-ED9A455A6C22}">
      <dgm:prSet/>
      <dgm:spPr/>
      <dgm:t>
        <a:bodyPr/>
        <a:lstStyle/>
        <a:p>
          <a:endParaRPr lang="en-US"/>
        </a:p>
      </dgm:t>
    </dgm:pt>
    <dgm:pt modelId="{084CC4CB-57E3-49FA-8955-B8A02F09E1CE}">
      <dgm:prSet/>
      <dgm:spPr/>
      <dgm:t>
        <a:bodyPr/>
        <a:lstStyle/>
        <a:p>
          <a:r>
            <a:rPr lang="en-GB" b="0" i="0"/>
            <a:t>13% of people aged 16 and over in England and Wales said </a:t>
          </a:r>
          <a:endParaRPr lang="en-US"/>
        </a:p>
      </dgm:t>
    </dgm:pt>
    <dgm:pt modelId="{095A98F3-204E-4A3F-ACDB-5478D50EBA9D}" type="parTrans" cxnId="{F8A73F64-BFCC-4C07-A1A8-A4EDA1B9D146}">
      <dgm:prSet/>
      <dgm:spPr/>
      <dgm:t>
        <a:bodyPr/>
        <a:lstStyle/>
        <a:p>
          <a:endParaRPr lang="en-US"/>
        </a:p>
      </dgm:t>
    </dgm:pt>
    <dgm:pt modelId="{4CF0F47A-5027-47D1-9D65-499C47707A4C}" type="sibTrans" cxnId="{F8A73F64-BFCC-4C07-A1A8-A4EDA1B9D146}">
      <dgm:prSet/>
      <dgm:spPr/>
      <dgm:t>
        <a:bodyPr/>
        <a:lstStyle/>
        <a:p>
          <a:endParaRPr lang="en-US"/>
        </a:p>
      </dgm:t>
    </dgm:pt>
    <dgm:pt modelId="{0EA187B4-AAB4-4228-B1EE-C1FC921FAF98}">
      <dgm:prSet/>
      <dgm:spPr/>
      <dgm:t>
        <a:bodyPr/>
        <a:lstStyle/>
        <a:p>
          <a:r>
            <a:rPr lang="en-GB" b="0" i="0"/>
            <a:t>they were a victim of a least one crime in the last year</a:t>
          </a:r>
          <a:endParaRPr lang="en-US"/>
        </a:p>
      </dgm:t>
    </dgm:pt>
    <dgm:pt modelId="{2114E5DA-A613-47AC-A231-46EDC17BB4A0}" type="parTrans" cxnId="{558846AA-9776-4670-9CF6-8B388D17A10C}">
      <dgm:prSet/>
      <dgm:spPr/>
      <dgm:t>
        <a:bodyPr/>
        <a:lstStyle/>
        <a:p>
          <a:endParaRPr lang="en-US"/>
        </a:p>
      </dgm:t>
    </dgm:pt>
    <dgm:pt modelId="{7E993D53-0997-49C9-A3B5-F227EFAC4A49}" type="sibTrans" cxnId="{558846AA-9776-4670-9CF6-8B388D17A10C}">
      <dgm:prSet/>
      <dgm:spPr/>
      <dgm:t>
        <a:bodyPr/>
        <a:lstStyle/>
        <a:p>
          <a:endParaRPr lang="en-US"/>
        </a:p>
      </dgm:t>
    </dgm:pt>
    <dgm:pt modelId="{9BBD2068-5FDD-4E59-A663-DE405E39AD4B}">
      <dgm:prSet/>
      <dgm:spPr/>
      <dgm:t>
        <a:bodyPr/>
        <a:lstStyle/>
        <a:p>
          <a:r>
            <a:rPr lang="en-GB" b="0" i="0"/>
            <a:t>This was down </a:t>
          </a:r>
          <a:endParaRPr lang="en-US"/>
        </a:p>
      </dgm:t>
    </dgm:pt>
    <dgm:pt modelId="{4B11F407-C383-4659-957D-0BE96DFDAB2C}" type="parTrans" cxnId="{02137A8F-5C60-4823-8D2E-C835AE7EC4F6}">
      <dgm:prSet/>
      <dgm:spPr/>
      <dgm:t>
        <a:bodyPr/>
        <a:lstStyle/>
        <a:p>
          <a:endParaRPr lang="en-US"/>
        </a:p>
      </dgm:t>
    </dgm:pt>
    <dgm:pt modelId="{973FDBD5-50E4-46D5-9BDA-03359709A01A}" type="sibTrans" cxnId="{02137A8F-5C60-4823-8D2E-C835AE7EC4F6}">
      <dgm:prSet/>
      <dgm:spPr/>
      <dgm:t>
        <a:bodyPr/>
        <a:lstStyle/>
        <a:p>
          <a:endParaRPr lang="en-US"/>
        </a:p>
      </dgm:t>
    </dgm:pt>
    <dgm:pt modelId="{86A22F29-7BA3-4271-9785-8EF00BCA70A1}">
      <dgm:prSet/>
      <dgm:spPr/>
      <dgm:t>
        <a:bodyPr/>
        <a:lstStyle/>
        <a:p>
          <a:r>
            <a:rPr lang="en-GB" b="0" i="0"/>
            <a:t>from 17% in the year ending March 2014</a:t>
          </a:r>
          <a:endParaRPr lang="en-US"/>
        </a:p>
      </dgm:t>
    </dgm:pt>
    <dgm:pt modelId="{1D06BF09-92DD-41ED-8042-9C79171154B0}" type="parTrans" cxnId="{67DCDD92-4CFF-4829-83B3-F4E4F0F06760}">
      <dgm:prSet/>
      <dgm:spPr/>
      <dgm:t>
        <a:bodyPr/>
        <a:lstStyle/>
        <a:p>
          <a:endParaRPr lang="en-US"/>
        </a:p>
      </dgm:t>
    </dgm:pt>
    <dgm:pt modelId="{5798D122-6533-40F7-8C39-3AAD3195ED08}" type="sibTrans" cxnId="{67DCDD92-4CFF-4829-83B3-F4E4F0F06760}">
      <dgm:prSet/>
      <dgm:spPr/>
      <dgm:t>
        <a:bodyPr/>
        <a:lstStyle/>
        <a:p>
          <a:endParaRPr lang="en-US"/>
        </a:p>
      </dgm:t>
    </dgm:pt>
    <dgm:pt modelId="{724D2FCD-37EF-4FBF-B75C-96724038AC98}">
      <dgm:prSet/>
      <dgm:spPr/>
      <dgm:t>
        <a:bodyPr/>
        <a:lstStyle/>
        <a:p>
          <a:r>
            <a:rPr lang="en-GB" b="0" i="0"/>
            <a:t>The percentage of people who said they were victims of crime ranged from </a:t>
          </a:r>
          <a:endParaRPr lang="en-US"/>
        </a:p>
      </dgm:t>
    </dgm:pt>
    <dgm:pt modelId="{FAC05FDF-A14B-4EFA-9994-89665B62912E}" type="parTrans" cxnId="{FD907A3C-947A-48EC-94BE-E8BEF588930C}">
      <dgm:prSet/>
      <dgm:spPr/>
      <dgm:t>
        <a:bodyPr/>
        <a:lstStyle/>
        <a:p>
          <a:endParaRPr lang="en-US"/>
        </a:p>
      </dgm:t>
    </dgm:pt>
    <dgm:pt modelId="{EE014DF2-E257-4547-B1D9-64A48207AE0B}" type="sibTrans" cxnId="{FD907A3C-947A-48EC-94BE-E8BEF588930C}">
      <dgm:prSet/>
      <dgm:spPr/>
      <dgm:t>
        <a:bodyPr/>
        <a:lstStyle/>
        <a:p>
          <a:endParaRPr lang="en-US"/>
        </a:p>
      </dgm:t>
    </dgm:pt>
    <dgm:pt modelId="{D6704A48-F271-4E60-859B-5045EF8F9C6F}">
      <dgm:prSet/>
      <dgm:spPr/>
      <dgm:t>
        <a:bodyPr/>
        <a:lstStyle/>
        <a:p>
          <a:r>
            <a:rPr lang="en-GB" b="0" i="0"/>
            <a:t>13% in the White ethnic group </a:t>
          </a:r>
          <a:endParaRPr lang="en-US"/>
        </a:p>
      </dgm:t>
    </dgm:pt>
    <dgm:pt modelId="{BDBB8BB2-1D25-4E3F-A6CE-9629A9F3EF66}" type="parTrans" cxnId="{418BCF7D-B700-44B9-9F38-9F68F789C351}">
      <dgm:prSet/>
      <dgm:spPr/>
      <dgm:t>
        <a:bodyPr/>
        <a:lstStyle/>
        <a:p>
          <a:endParaRPr lang="en-US"/>
        </a:p>
      </dgm:t>
    </dgm:pt>
    <dgm:pt modelId="{12D4FD7E-4CC7-442A-B2BA-00E22BA239FF}" type="sibTrans" cxnId="{418BCF7D-B700-44B9-9F38-9F68F789C351}">
      <dgm:prSet/>
      <dgm:spPr/>
      <dgm:t>
        <a:bodyPr/>
        <a:lstStyle/>
        <a:p>
          <a:endParaRPr lang="en-US"/>
        </a:p>
      </dgm:t>
    </dgm:pt>
    <dgm:pt modelId="{72F23CDA-A9C4-4AF5-913E-83B4CA804F29}">
      <dgm:prSet/>
      <dgm:spPr/>
      <dgm:t>
        <a:bodyPr/>
        <a:lstStyle/>
        <a:p>
          <a:r>
            <a:rPr lang="en-GB" b="0" i="0"/>
            <a:t>20% in the Mixed ethnic group</a:t>
          </a:r>
          <a:endParaRPr lang="en-US"/>
        </a:p>
      </dgm:t>
    </dgm:pt>
    <dgm:pt modelId="{614FD285-65BB-4FBF-AD13-FBF402027406}" type="parTrans" cxnId="{A2946D47-868C-4056-A41F-C69DD3417953}">
      <dgm:prSet/>
      <dgm:spPr/>
      <dgm:t>
        <a:bodyPr/>
        <a:lstStyle/>
        <a:p>
          <a:endParaRPr lang="en-US"/>
        </a:p>
      </dgm:t>
    </dgm:pt>
    <dgm:pt modelId="{9AD1F9F1-4E4A-48D7-A93B-6738486FE5D5}" type="sibTrans" cxnId="{A2946D47-868C-4056-A41F-C69DD3417953}">
      <dgm:prSet/>
      <dgm:spPr/>
      <dgm:t>
        <a:bodyPr/>
        <a:lstStyle/>
        <a:p>
          <a:endParaRPr lang="en-US"/>
        </a:p>
      </dgm:t>
    </dgm:pt>
    <dgm:pt modelId="{AD4DE60B-CF55-4922-90E3-6943C0880747}">
      <dgm:prSet/>
      <dgm:spPr/>
      <dgm:t>
        <a:bodyPr/>
        <a:lstStyle/>
        <a:p>
          <a:r>
            <a:rPr lang="en-GB" b="0" i="0"/>
            <a:t>Over the 7 years covered, </a:t>
          </a:r>
          <a:endParaRPr lang="en-US"/>
        </a:p>
      </dgm:t>
    </dgm:pt>
    <dgm:pt modelId="{A0611E00-328F-4465-BA5E-2871DE56F1B9}" type="parTrans" cxnId="{496DE0C3-2861-4DBE-BF2A-281514D57DF0}">
      <dgm:prSet/>
      <dgm:spPr/>
      <dgm:t>
        <a:bodyPr/>
        <a:lstStyle/>
        <a:p>
          <a:endParaRPr lang="en-US"/>
        </a:p>
      </dgm:t>
    </dgm:pt>
    <dgm:pt modelId="{2C9D37E5-1E6D-44BF-9CEC-EA257468C248}" type="sibTrans" cxnId="{496DE0C3-2861-4DBE-BF2A-281514D57DF0}">
      <dgm:prSet/>
      <dgm:spPr/>
      <dgm:t>
        <a:bodyPr/>
        <a:lstStyle/>
        <a:p>
          <a:endParaRPr lang="en-US"/>
        </a:p>
      </dgm:t>
    </dgm:pt>
    <dgm:pt modelId="{C42B3DD9-F4F6-4388-BBEF-F9F22A7F833F}">
      <dgm:prSet/>
      <dgm:spPr/>
      <dgm:t>
        <a:bodyPr/>
        <a:lstStyle/>
        <a:p>
          <a:r>
            <a:rPr lang="en-GB" b="0" i="0"/>
            <a:t>the percentage of White people who said they were victims of crime </a:t>
          </a:r>
          <a:endParaRPr lang="en-US"/>
        </a:p>
      </dgm:t>
    </dgm:pt>
    <dgm:pt modelId="{CEC5A970-A1CE-4BCE-AFCE-13E776E9152B}" type="parTrans" cxnId="{DD40345F-7A8B-4E4B-BF5A-2B576284A27D}">
      <dgm:prSet/>
      <dgm:spPr/>
      <dgm:t>
        <a:bodyPr/>
        <a:lstStyle/>
        <a:p>
          <a:endParaRPr lang="en-US"/>
        </a:p>
      </dgm:t>
    </dgm:pt>
    <dgm:pt modelId="{EBBFBD30-C01B-4E48-B386-C29744E1B44D}" type="sibTrans" cxnId="{DD40345F-7A8B-4E4B-BF5A-2B576284A27D}">
      <dgm:prSet/>
      <dgm:spPr/>
      <dgm:t>
        <a:bodyPr/>
        <a:lstStyle/>
        <a:p>
          <a:endParaRPr lang="en-US"/>
        </a:p>
      </dgm:t>
    </dgm:pt>
    <dgm:pt modelId="{EFB1E80B-8C78-4687-808C-80348F35086A}">
      <dgm:prSet/>
      <dgm:spPr/>
      <dgm:t>
        <a:bodyPr/>
        <a:lstStyle/>
        <a:p>
          <a:r>
            <a:rPr lang="en-GB" b="0" i="0"/>
            <a:t>went down from 17% to 13%</a:t>
          </a:r>
          <a:endParaRPr lang="en-US"/>
        </a:p>
      </dgm:t>
    </dgm:pt>
    <dgm:pt modelId="{EA90B95E-7BD1-4852-A4AB-9A9849FCD508}" type="parTrans" cxnId="{AE5C58BA-EFB4-45AA-A3DB-D0BA3E65BED2}">
      <dgm:prSet/>
      <dgm:spPr/>
      <dgm:t>
        <a:bodyPr/>
        <a:lstStyle/>
        <a:p>
          <a:endParaRPr lang="en-US"/>
        </a:p>
      </dgm:t>
    </dgm:pt>
    <dgm:pt modelId="{4877ED50-B786-41AE-AD76-83C1064BD78E}" type="sibTrans" cxnId="{AE5C58BA-EFB4-45AA-A3DB-D0BA3E65BED2}">
      <dgm:prSet/>
      <dgm:spPr/>
      <dgm:t>
        <a:bodyPr/>
        <a:lstStyle/>
        <a:p>
          <a:endParaRPr lang="en-US"/>
        </a:p>
      </dgm:t>
    </dgm:pt>
    <dgm:pt modelId="{49E61B7B-9492-4057-83D3-5342E190DB2E}" type="pres">
      <dgm:prSet presAssocID="{5989009D-292D-45AF-AD04-E6C65D9C84FD}" presName="linear" presStyleCnt="0">
        <dgm:presLayoutVars>
          <dgm:animLvl val="lvl"/>
          <dgm:resizeHandles val="exact"/>
        </dgm:presLayoutVars>
      </dgm:prSet>
      <dgm:spPr/>
    </dgm:pt>
    <dgm:pt modelId="{0EBB8662-8C3C-4C34-98B0-E740FCEE9496}" type="pres">
      <dgm:prSet presAssocID="{96803BBC-DB45-462D-AFB6-30E692DBCBC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163B3B0-5B33-4BC6-AE8C-4F3020B81D16}" type="pres">
      <dgm:prSet presAssocID="{96803BBC-DB45-462D-AFB6-30E692DBCBC5}" presName="childText" presStyleLbl="revTx" presStyleIdx="0" presStyleCnt="4">
        <dgm:presLayoutVars>
          <dgm:bulletEnabled val="1"/>
        </dgm:presLayoutVars>
      </dgm:prSet>
      <dgm:spPr/>
    </dgm:pt>
    <dgm:pt modelId="{F82CE56F-395F-4046-8EBA-5004F92D3CFA}" type="pres">
      <dgm:prSet presAssocID="{9BBD2068-5FDD-4E59-A663-DE405E39AD4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597044C-3A4E-46B7-B700-D0751C9300D6}" type="pres">
      <dgm:prSet presAssocID="{9BBD2068-5FDD-4E59-A663-DE405E39AD4B}" presName="childText" presStyleLbl="revTx" presStyleIdx="1" presStyleCnt="4">
        <dgm:presLayoutVars>
          <dgm:bulletEnabled val="1"/>
        </dgm:presLayoutVars>
      </dgm:prSet>
      <dgm:spPr/>
    </dgm:pt>
    <dgm:pt modelId="{5F77745D-E967-4D29-94BB-51B80C69B430}" type="pres">
      <dgm:prSet presAssocID="{724D2FCD-37EF-4FBF-B75C-96724038AC9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1BBD155-692E-4DD5-A323-C9654AE2C167}" type="pres">
      <dgm:prSet presAssocID="{724D2FCD-37EF-4FBF-B75C-96724038AC98}" presName="childText" presStyleLbl="revTx" presStyleIdx="2" presStyleCnt="4">
        <dgm:presLayoutVars>
          <dgm:bulletEnabled val="1"/>
        </dgm:presLayoutVars>
      </dgm:prSet>
      <dgm:spPr/>
    </dgm:pt>
    <dgm:pt modelId="{46F127D3-8805-43DD-9082-5333BF42AE76}" type="pres">
      <dgm:prSet presAssocID="{AD4DE60B-CF55-4922-90E3-6943C0880747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861C8630-46FD-456A-9F0C-2E442A918C2B}" type="pres">
      <dgm:prSet presAssocID="{AD4DE60B-CF55-4922-90E3-6943C0880747}" presName="childText" presStyleLbl="revTx" presStyleIdx="3" presStyleCnt="4">
        <dgm:presLayoutVars>
          <dgm:bulletEnabled val="1"/>
        </dgm:presLayoutVars>
      </dgm:prSet>
      <dgm:spPr/>
    </dgm:pt>
  </dgm:ptLst>
  <dgm:cxnLst>
    <dgm:cxn modelId="{83EE1C1F-5796-44C4-AF1C-8A709280AD10}" type="presOf" srcId="{724D2FCD-37EF-4FBF-B75C-96724038AC98}" destId="{5F77745D-E967-4D29-94BB-51B80C69B430}" srcOrd="0" destOrd="0" presId="urn:microsoft.com/office/officeart/2005/8/layout/vList2"/>
    <dgm:cxn modelId="{5E5B6C34-F1A0-495C-B5CE-ED9A455A6C22}" srcId="{5989009D-292D-45AF-AD04-E6C65D9C84FD}" destId="{96803BBC-DB45-462D-AFB6-30E692DBCBC5}" srcOrd="0" destOrd="0" parTransId="{A3BA14DB-3C15-4ECB-A578-A3DECC60B3DF}" sibTransId="{B15C20E8-B517-47CD-9AAA-E1B1358FF3C1}"/>
    <dgm:cxn modelId="{871C5E39-162E-403A-9B83-64FDBDC13F3A}" type="presOf" srcId="{72F23CDA-A9C4-4AF5-913E-83B4CA804F29}" destId="{F1BBD155-692E-4DD5-A323-C9654AE2C167}" srcOrd="0" destOrd="1" presId="urn:microsoft.com/office/officeart/2005/8/layout/vList2"/>
    <dgm:cxn modelId="{B1BAF93B-8A25-4CC9-8D1E-DE6D043B7AC5}" type="presOf" srcId="{9BBD2068-5FDD-4E59-A663-DE405E39AD4B}" destId="{F82CE56F-395F-4046-8EBA-5004F92D3CFA}" srcOrd="0" destOrd="0" presId="urn:microsoft.com/office/officeart/2005/8/layout/vList2"/>
    <dgm:cxn modelId="{FD907A3C-947A-48EC-94BE-E8BEF588930C}" srcId="{5989009D-292D-45AF-AD04-E6C65D9C84FD}" destId="{724D2FCD-37EF-4FBF-B75C-96724038AC98}" srcOrd="2" destOrd="0" parTransId="{FAC05FDF-A14B-4EFA-9994-89665B62912E}" sibTransId="{EE014DF2-E257-4547-B1D9-64A48207AE0B}"/>
    <dgm:cxn modelId="{DD40345F-7A8B-4E4B-BF5A-2B576284A27D}" srcId="{AD4DE60B-CF55-4922-90E3-6943C0880747}" destId="{C42B3DD9-F4F6-4388-BBEF-F9F22A7F833F}" srcOrd="0" destOrd="0" parTransId="{CEC5A970-A1CE-4BCE-AFCE-13E776E9152B}" sibTransId="{EBBFBD30-C01B-4E48-B386-C29744E1B44D}"/>
    <dgm:cxn modelId="{5A290864-A4B8-48AF-AEBD-501A10044EE3}" type="presOf" srcId="{084CC4CB-57E3-49FA-8955-B8A02F09E1CE}" destId="{E163B3B0-5B33-4BC6-AE8C-4F3020B81D16}" srcOrd="0" destOrd="0" presId="urn:microsoft.com/office/officeart/2005/8/layout/vList2"/>
    <dgm:cxn modelId="{F8A73F64-BFCC-4C07-A1A8-A4EDA1B9D146}" srcId="{96803BBC-DB45-462D-AFB6-30E692DBCBC5}" destId="{084CC4CB-57E3-49FA-8955-B8A02F09E1CE}" srcOrd="0" destOrd="0" parTransId="{095A98F3-204E-4A3F-ACDB-5478D50EBA9D}" sibTransId="{4CF0F47A-5027-47D1-9D65-499C47707A4C}"/>
    <dgm:cxn modelId="{A2946D47-868C-4056-A41F-C69DD3417953}" srcId="{724D2FCD-37EF-4FBF-B75C-96724038AC98}" destId="{72F23CDA-A9C4-4AF5-913E-83B4CA804F29}" srcOrd="1" destOrd="0" parTransId="{614FD285-65BB-4FBF-AD13-FBF402027406}" sibTransId="{9AD1F9F1-4E4A-48D7-A93B-6738486FE5D5}"/>
    <dgm:cxn modelId="{418BCF7D-B700-44B9-9F38-9F68F789C351}" srcId="{724D2FCD-37EF-4FBF-B75C-96724038AC98}" destId="{D6704A48-F271-4E60-859B-5045EF8F9C6F}" srcOrd="0" destOrd="0" parTransId="{BDBB8BB2-1D25-4E3F-A6CE-9629A9F3EF66}" sibTransId="{12D4FD7E-4CC7-442A-B2BA-00E22BA239FF}"/>
    <dgm:cxn modelId="{2E750C88-0DF6-4111-BF85-9C6ABD82A2BC}" type="presOf" srcId="{EFB1E80B-8C78-4687-808C-80348F35086A}" destId="{861C8630-46FD-456A-9F0C-2E442A918C2B}" srcOrd="0" destOrd="1" presId="urn:microsoft.com/office/officeart/2005/8/layout/vList2"/>
    <dgm:cxn modelId="{02137A8F-5C60-4823-8D2E-C835AE7EC4F6}" srcId="{5989009D-292D-45AF-AD04-E6C65D9C84FD}" destId="{9BBD2068-5FDD-4E59-A663-DE405E39AD4B}" srcOrd="1" destOrd="0" parTransId="{4B11F407-C383-4659-957D-0BE96DFDAB2C}" sibTransId="{973FDBD5-50E4-46D5-9BDA-03359709A01A}"/>
    <dgm:cxn modelId="{67DCDD92-4CFF-4829-83B3-F4E4F0F06760}" srcId="{9BBD2068-5FDD-4E59-A663-DE405E39AD4B}" destId="{86A22F29-7BA3-4271-9785-8EF00BCA70A1}" srcOrd="0" destOrd="0" parTransId="{1D06BF09-92DD-41ED-8042-9C79171154B0}" sibTransId="{5798D122-6533-40F7-8C39-3AAD3195ED08}"/>
    <dgm:cxn modelId="{51D669A0-584D-416A-89B9-0671209AF165}" type="presOf" srcId="{5989009D-292D-45AF-AD04-E6C65D9C84FD}" destId="{49E61B7B-9492-4057-83D3-5342E190DB2E}" srcOrd="0" destOrd="0" presId="urn:microsoft.com/office/officeart/2005/8/layout/vList2"/>
    <dgm:cxn modelId="{558846AA-9776-4670-9CF6-8B388D17A10C}" srcId="{96803BBC-DB45-462D-AFB6-30E692DBCBC5}" destId="{0EA187B4-AAB4-4228-B1EE-C1FC921FAF98}" srcOrd="1" destOrd="0" parTransId="{2114E5DA-A613-47AC-A231-46EDC17BB4A0}" sibTransId="{7E993D53-0997-49C9-A3B5-F227EFAC4A49}"/>
    <dgm:cxn modelId="{74C366B3-9606-49B9-96E4-B71758F2257F}" type="presOf" srcId="{AD4DE60B-CF55-4922-90E3-6943C0880747}" destId="{46F127D3-8805-43DD-9082-5333BF42AE76}" srcOrd="0" destOrd="0" presId="urn:microsoft.com/office/officeart/2005/8/layout/vList2"/>
    <dgm:cxn modelId="{322B82B9-9C72-40EF-AB00-0367B0E1747E}" type="presOf" srcId="{0EA187B4-AAB4-4228-B1EE-C1FC921FAF98}" destId="{E163B3B0-5B33-4BC6-AE8C-4F3020B81D16}" srcOrd="0" destOrd="1" presId="urn:microsoft.com/office/officeart/2005/8/layout/vList2"/>
    <dgm:cxn modelId="{AE5C58BA-EFB4-45AA-A3DB-D0BA3E65BED2}" srcId="{AD4DE60B-CF55-4922-90E3-6943C0880747}" destId="{EFB1E80B-8C78-4687-808C-80348F35086A}" srcOrd="1" destOrd="0" parTransId="{EA90B95E-7BD1-4852-A4AB-9A9849FCD508}" sibTransId="{4877ED50-B786-41AE-AD76-83C1064BD78E}"/>
    <dgm:cxn modelId="{496DE0C3-2861-4DBE-BF2A-281514D57DF0}" srcId="{5989009D-292D-45AF-AD04-E6C65D9C84FD}" destId="{AD4DE60B-CF55-4922-90E3-6943C0880747}" srcOrd="3" destOrd="0" parTransId="{A0611E00-328F-4465-BA5E-2871DE56F1B9}" sibTransId="{2C9D37E5-1E6D-44BF-9CEC-EA257468C248}"/>
    <dgm:cxn modelId="{36E37FCA-3EE0-495D-88BC-DBA910D44817}" type="presOf" srcId="{D6704A48-F271-4E60-859B-5045EF8F9C6F}" destId="{F1BBD155-692E-4DD5-A323-C9654AE2C167}" srcOrd="0" destOrd="0" presId="urn:microsoft.com/office/officeart/2005/8/layout/vList2"/>
    <dgm:cxn modelId="{D7592ACE-FC81-43A6-8894-6C8FD286CE9D}" type="presOf" srcId="{86A22F29-7BA3-4271-9785-8EF00BCA70A1}" destId="{E597044C-3A4E-46B7-B700-D0751C9300D6}" srcOrd="0" destOrd="0" presId="urn:microsoft.com/office/officeart/2005/8/layout/vList2"/>
    <dgm:cxn modelId="{91D039CE-2C16-47FB-BC40-54C0E1D47CD5}" type="presOf" srcId="{C42B3DD9-F4F6-4388-BBEF-F9F22A7F833F}" destId="{861C8630-46FD-456A-9F0C-2E442A918C2B}" srcOrd="0" destOrd="0" presId="urn:microsoft.com/office/officeart/2005/8/layout/vList2"/>
    <dgm:cxn modelId="{8B4685E3-0DD3-4FD7-9739-95A7CFEA9B32}" type="presOf" srcId="{96803BBC-DB45-462D-AFB6-30E692DBCBC5}" destId="{0EBB8662-8C3C-4C34-98B0-E740FCEE9496}" srcOrd="0" destOrd="0" presId="urn:microsoft.com/office/officeart/2005/8/layout/vList2"/>
    <dgm:cxn modelId="{1F6B2FE8-CED9-4DDA-8ADD-7639E17E44CB}" type="presParOf" srcId="{49E61B7B-9492-4057-83D3-5342E190DB2E}" destId="{0EBB8662-8C3C-4C34-98B0-E740FCEE9496}" srcOrd="0" destOrd="0" presId="urn:microsoft.com/office/officeart/2005/8/layout/vList2"/>
    <dgm:cxn modelId="{69ED40A1-16F8-4345-AD68-2A071AEEEC49}" type="presParOf" srcId="{49E61B7B-9492-4057-83D3-5342E190DB2E}" destId="{E163B3B0-5B33-4BC6-AE8C-4F3020B81D16}" srcOrd="1" destOrd="0" presId="urn:microsoft.com/office/officeart/2005/8/layout/vList2"/>
    <dgm:cxn modelId="{074BBAB8-909C-4467-BAB2-FF4C46870441}" type="presParOf" srcId="{49E61B7B-9492-4057-83D3-5342E190DB2E}" destId="{F82CE56F-395F-4046-8EBA-5004F92D3CFA}" srcOrd="2" destOrd="0" presId="urn:microsoft.com/office/officeart/2005/8/layout/vList2"/>
    <dgm:cxn modelId="{FFE0B4E0-6DD7-403C-BD54-13D35C9739D0}" type="presParOf" srcId="{49E61B7B-9492-4057-83D3-5342E190DB2E}" destId="{E597044C-3A4E-46B7-B700-D0751C9300D6}" srcOrd="3" destOrd="0" presId="urn:microsoft.com/office/officeart/2005/8/layout/vList2"/>
    <dgm:cxn modelId="{6E8D8CB3-E8A4-48B5-A2DB-B9F1F9F2F89B}" type="presParOf" srcId="{49E61B7B-9492-4057-83D3-5342E190DB2E}" destId="{5F77745D-E967-4D29-94BB-51B80C69B430}" srcOrd="4" destOrd="0" presId="urn:microsoft.com/office/officeart/2005/8/layout/vList2"/>
    <dgm:cxn modelId="{E02EC5D6-521B-4F0E-BBB7-DDD7EFE55A78}" type="presParOf" srcId="{49E61B7B-9492-4057-83D3-5342E190DB2E}" destId="{F1BBD155-692E-4DD5-A323-C9654AE2C167}" srcOrd="5" destOrd="0" presId="urn:microsoft.com/office/officeart/2005/8/layout/vList2"/>
    <dgm:cxn modelId="{2EAB7199-FBA7-442E-B932-B3B743686CF6}" type="presParOf" srcId="{49E61B7B-9492-4057-83D3-5342E190DB2E}" destId="{46F127D3-8805-43DD-9082-5333BF42AE76}" srcOrd="6" destOrd="0" presId="urn:microsoft.com/office/officeart/2005/8/layout/vList2"/>
    <dgm:cxn modelId="{AB2CDD40-BDD1-4E0A-8AF2-1A0BA5A31984}" type="presParOf" srcId="{49E61B7B-9492-4057-83D3-5342E190DB2E}" destId="{861C8630-46FD-456A-9F0C-2E442A918C2B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BB92E548-BE3A-4BFA-9124-876E35364497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9508B89-7766-4A3A-A7A7-38EE79D4070D}">
      <dgm:prSet/>
      <dgm:spPr/>
      <dgm:t>
        <a:bodyPr/>
        <a:lstStyle/>
        <a:p>
          <a:r>
            <a:rPr lang="en-US"/>
            <a:t>Violence</a:t>
          </a:r>
        </a:p>
      </dgm:t>
    </dgm:pt>
    <dgm:pt modelId="{184D399D-DD15-4F11-A8EA-3A52F829C9D9}" type="parTrans" cxnId="{163CB634-1932-4C4F-BBEA-E66EFAAE6F4A}">
      <dgm:prSet/>
      <dgm:spPr/>
      <dgm:t>
        <a:bodyPr/>
        <a:lstStyle/>
        <a:p>
          <a:endParaRPr lang="en-US"/>
        </a:p>
      </dgm:t>
    </dgm:pt>
    <dgm:pt modelId="{79BC0D60-44D7-4889-AA97-916D385878D7}" type="sibTrans" cxnId="{163CB634-1932-4C4F-BBEA-E66EFAAE6F4A}">
      <dgm:prSet/>
      <dgm:spPr/>
      <dgm:t>
        <a:bodyPr/>
        <a:lstStyle/>
        <a:p>
          <a:endParaRPr lang="en-US"/>
        </a:p>
      </dgm:t>
    </dgm:pt>
    <dgm:pt modelId="{7F4183E2-8D87-45B5-8EBD-E09D3AE9E28B}">
      <dgm:prSet/>
      <dgm:spPr/>
      <dgm:t>
        <a:bodyPr/>
        <a:lstStyle/>
        <a:p>
          <a:r>
            <a:rPr lang="en-US"/>
            <a:t>Homicide</a:t>
          </a:r>
        </a:p>
      </dgm:t>
    </dgm:pt>
    <dgm:pt modelId="{A732FFA5-2F88-4CDC-BB26-B0DA5A80F09E}" type="parTrans" cxnId="{C7FFED09-763D-4EE4-8B6F-3831269FA26C}">
      <dgm:prSet/>
      <dgm:spPr/>
      <dgm:t>
        <a:bodyPr/>
        <a:lstStyle/>
        <a:p>
          <a:endParaRPr lang="en-US"/>
        </a:p>
      </dgm:t>
    </dgm:pt>
    <dgm:pt modelId="{666952CF-3CB3-4918-99F0-E83B45DA6351}" type="sibTrans" cxnId="{C7FFED09-763D-4EE4-8B6F-3831269FA26C}">
      <dgm:prSet/>
      <dgm:spPr/>
      <dgm:t>
        <a:bodyPr/>
        <a:lstStyle/>
        <a:p>
          <a:endParaRPr lang="en-US"/>
        </a:p>
      </dgm:t>
    </dgm:pt>
    <dgm:pt modelId="{5172ED4D-8DCA-4C9B-BC8A-053AEC908EB1}">
      <dgm:prSet/>
      <dgm:spPr/>
      <dgm:t>
        <a:bodyPr/>
        <a:lstStyle/>
        <a:p>
          <a:r>
            <a:rPr lang="en-US"/>
            <a:t>Knife or sharp instruments</a:t>
          </a:r>
        </a:p>
      </dgm:t>
    </dgm:pt>
    <dgm:pt modelId="{B596A791-12F8-4328-A80C-0C6B03E9DE6D}" type="parTrans" cxnId="{C2586581-D152-4897-B0A5-E7A18D8C0A53}">
      <dgm:prSet/>
      <dgm:spPr/>
      <dgm:t>
        <a:bodyPr/>
        <a:lstStyle/>
        <a:p>
          <a:endParaRPr lang="en-US"/>
        </a:p>
      </dgm:t>
    </dgm:pt>
    <dgm:pt modelId="{555FA745-B135-465F-8112-767546AC0B15}" type="sibTrans" cxnId="{C2586581-D152-4897-B0A5-E7A18D8C0A53}">
      <dgm:prSet/>
      <dgm:spPr/>
      <dgm:t>
        <a:bodyPr/>
        <a:lstStyle/>
        <a:p>
          <a:endParaRPr lang="en-US"/>
        </a:p>
      </dgm:t>
    </dgm:pt>
    <dgm:pt modelId="{FBB84119-DA8E-4AE3-B935-9A236A3FB326}">
      <dgm:prSet/>
      <dgm:spPr/>
      <dgm:t>
        <a:bodyPr/>
        <a:lstStyle/>
        <a:p>
          <a:r>
            <a:rPr lang="en-US"/>
            <a:t>Theft</a:t>
          </a:r>
        </a:p>
      </dgm:t>
    </dgm:pt>
    <dgm:pt modelId="{38C7FF19-C677-497D-BE52-F5949C4B6245}" type="parTrans" cxnId="{8A221191-A222-467E-BA93-24D57B1731D9}">
      <dgm:prSet/>
      <dgm:spPr/>
      <dgm:t>
        <a:bodyPr/>
        <a:lstStyle/>
        <a:p>
          <a:endParaRPr lang="en-US"/>
        </a:p>
      </dgm:t>
    </dgm:pt>
    <dgm:pt modelId="{BD2FD34B-1E85-41E0-8F4F-DB5B588268D7}" type="sibTrans" cxnId="{8A221191-A222-467E-BA93-24D57B1731D9}">
      <dgm:prSet/>
      <dgm:spPr/>
      <dgm:t>
        <a:bodyPr/>
        <a:lstStyle/>
        <a:p>
          <a:endParaRPr lang="en-US"/>
        </a:p>
      </dgm:t>
    </dgm:pt>
    <dgm:pt modelId="{62E83F58-6839-44E5-A9A8-F4993F78DFD4}">
      <dgm:prSet/>
      <dgm:spPr/>
      <dgm:t>
        <a:bodyPr/>
        <a:lstStyle/>
        <a:p>
          <a:r>
            <a:rPr lang="en-US"/>
            <a:t>Burglary</a:t>
          </a:r>
        </a:p>
      </dgm:t>
    </dgm:pt>
    <dgm:pt modelId="{4252C8AC-E3D0-4CB5-A51C-93E88CDAE118}" type="parTrans" cxnId="{BB9C584A-CB4E-4E39-9E8B-2520EFE68C5C}">
      <dgm:prSet/>
      <dgm:spPr/>
      <dgm:t>
        <a:bodyPr/>
        <a:lstStyle/>
        <a:p>
          <a:endParaRPr lang="en-US"/>
        </a:p>
      </dgm:t>
    </dgm:pt>
    <dgm:pt modelId="{EA0B2B40-1E71-4FB5-BC05-B039312D9E36}" type="sibTrans" cxnId="{BB9C584A-CB4E-4E39-9E8B-2520EFE68C5C}">
      <dgm:prSet/>
      <dgm:spPr/>
      <dgm:t>
        <a:bodyPr/>
        <a:lstStyle/>
        <a:p>
          <a:endParaRPr lang="en-US"/>
        </a:p>
      </dgm:t>
    </dgm:pt>
    <dgm:pt modelId="{6F4AF0DA-7B6B-4FE7-932C-7356ABB9E877}">
      <dgm:prSet/>
      <dgm:spPr/>
      <dgm:t>
        <a:bodyPr/>
        <a:lstStyle/>
        <a:p>
          <a:r>
            <a:rPr lang="en-US"/>
            <a:t>Vehicle offences</a:t>
          </a:r>
        </a:p>
      </dgm:t>
    </dgm:pt>
    <dgm:pt modelId="{5044B144-576E-41C5-A5BC-B4166A59F818}" type="parTrans" cxnId="{4789A73D-2AF3-4F3F-96CB-56FF85C41924}">
      <dgm:prSet/>
      <dgm:spPr/>
      <dgm:t>
        <a:bodyPr/>
        <a:lstStyle/>
        <a:p>
          <a:endParaRPr lang="en-US"/>
        </a:p>
      </dgm:t>
    </dgm:pt>
    <dgm:pt modelId="{1D3BF7D4-1E3B-4153-AD5B-C3591723C0BD}" type="sibTrans" cxnId="{4789A73D-2AF3-4F3F-96CB-56FF85C41924}">
      <dgm:prSet/>
      <dgm:spPr/>
      <dgm:t>
        <a:bodyPr/>
        <a:lstStyle/>
        <a:p>
          <a:endParaRPr lang="en-US"/>
        </a:p>
      </dgm:t>
    </dgm:pt>
    <dgm:pt modelId="{14C5A2C3-89D5-4F3C-87F5-326D1CD836A4}">
      <dgm:prSet/>
      <dgm:spPr/>
      <dgm:t>
        <a:bodyPr/>
        <a:lstStyle/>
        <a:p>
          <a:r>
            <a:rPr lang="en-US"/>
            <a:t>Robbery</a:t>
          </a:r>
        </a:p>
      </dgm:t>
    </dgm:pt>
    <dgm:pt modelId="{76AC232E-32D5-468B-8787-3F7F5AD8B8EF}" type="parTrans" cxnId="{65E185AD-CCE9-4B9A-A194-49BA60D67BEB}">
      <dgm:prSet/>
      <dgm:spPr/>
      <dgm:t>
        <a:bodyPr/>
        <a:lstStyle/>
        <a:p>
          <a:endParaRPr lang="en-US"/>
        </a:p>
      </dgm:t>
    </dgm:pt>
    <dgm:pt modelId="{5D6A1302-F87A-47EF-B0DA-E63204F92DF2}" type="sibTrans" cxnId="{65E185AD-CCE9-4B9A-A194-49BA60D67BEB}">
      <dgm:prSet/>
      <dgm:spPr/>
      <dgm:t>
        <a:bodyPr/>
        <a:lstStyle/>
        <a:p>
          <a:endParaRPr lang="en-US"/>
        </a:p>
      </dgm:t>
    </dgm:pt>
    <dgm:pt modelId="{3BF31AA9-4889-4B5D-BC6A-2CCDC8F5D012}">
      <dgm:prSet/>
      <dgm:spPr/>
      <dgm:t>
        <a:bodyPr/>
        <a:lstStyle/>
        <a:p>
          <a:r>
            <a:rPr lang="en-US"/>
            <a:t>Fraud</a:t>
          </a:r>
        </a:p>
      </dgm:t>
    </dgm:pt>
    <dgm:pt modelId="{1EAF37D5-27D8-45D9-A239-233DFD7B2D76}" type="parTrans" cxnId="{10586B79-4EF4-4113-8CE5-951EF56C33E9}">
      <dgm:prSet/>
      <dgm:spPr/>
      <dgm:t>
        <a:bodyPr/>
        <a:lstStyle/>
        <a:p>
          <a:endParaRPr lang="en-US"/>
        </a:p>
      </dgm:t>
    </dgm:pt>
    <dgm:pt modelId="{60601D81-FA1A-49E0-A3A5-E37066D753A9}" type="sibTrans" cxnId="{10586B79-4EF4-4113-8CE5-951EF56C33E9}">
      <dgm:prSet/>
      <dgm:spPr/>
      <dgm:t>
        <a:bodyPr/>
        <a:lstStyle/>
        <a:p>
          <a:endParaRPr lang="en-US"/>
        </a:p>
      </dgm:t>
    </dgm:pt>
    <dgm:pt modelId="{545E6A4D-5817-4049-8586-F4D5D0182A64}">
      <dgm:prSet/>
      <dgm:spPr/>
      <dgm:t>
        <a:bodyPr/>
        <a:lstStyle/>
        <a:p>
          <a:r>
            <a:rPr lang="en-US"/>
            <a:t>Computer misuse</a:t>
          </a:r>
        </a:p>
      </dgm:t>
    </dgm:pt>
    <dgm:pt modelId="{ACDC02C2-B506-426E-A413-52D888052DB3}" type="parTrans" cxnId="{389E85F6-7121-4AA2-BF69-A1CA08B25E75}">
      <dgm:prSet/>
      <dgm:spPr/>
      <dgm:t>
        <a:bodyPr/>
        <a:lstStyle/>
        <a:p>
          <a:endParaRPr lang="en-US"/>
        </a:p>
      </dgm:t>
    </dgm:pt>
    <dgm:pt modelId="{9BBAE802-D878-4B10-9289-26E8D2E63098}" type="sibTrans" cxnId="{389E85F6-7121-4AA2-BF69-A1CA08B25E75}">
      <dgm:prSet/>
      <dgm:spPr/>
      <dgm:t>
        <a:bodyPr/>
        <a:lstStyle/>
        <a:p>
          <a:endParaRPr lang="en-US"/>
        </a:p>
      </dgm:t>
    </dgm:pt>
    <dgm:pt modelId="{77DAD81A-6C05-4FED-A70B-63364DD2356F}" type="pres">
      <dgm:prSet presAssocID="{BB92E548-BE3A-4BFA-9124-876E35364497}" presName="diagram" presStyleCnt="0">
        <dgm:presLayoutVars>
          <dgm:dir/>
          <dgm:resizeHandles val="exact"/>
        </dgm:presLayoutVars>
      </dgm:prSet>
      <dgm:spPr/>
    </dgm:pt>
    <dgm:pt modelId="{C9BCC6CF-2FD1-4C89-BE5E-4AEE4CC47374}" type="pres">
      <dgm:prSet presAssocID="{09508B89-7766-4A3A-A7A7-38EE79D4070D}" presName="node" presStyleLbl="node1" presStyleIdx="0" presStyleCnt="9">
        <dgm:presLayoutVars>
          <dgm:bulletEnabled val="1"/>
        </dgm:presLayoutVars>
      </dgm:prSet>
      <dgm:spPr/>
    </dgm:pt>
    <dgm:pt modelId="{FD8817C8-3889-46D5-8163-B4875ECF764E}" type="pres">
      <dgm:prSet presAssocID="{79BC0D60-44D7-4889-AA97-916D385878D7}" presName="sibTrans" presStyleCnt="0"/>
      <dgm:spPr/>
    </dgm:pt>
    <dgm:pt modelId="{3ED14DF7-744E-4A46-B0D5-127E9433BDC8}" type="pres">
      <dgm:prSet presAssocID="{7F4183E2-8D87-45B5-8EBD-E09D3AE9E28B}" presName="node" presStyleLbl="node1" presStyleIdx="1" presStyleCnt="9">
        <dgm:presLayoutVars>
          <dgm:bulletEnabled val="1"/>
        </dgm:presLayoutVars>
      </dgm:prSet>
      <dgm:spPr/>
    </dgm:pt>
    <dgm:pt modelId="{13B8E082-97E3-4C0A-A336-B48AB4765C67}" type="pres">
      <dgm:prSet presAssocID="{666952CF-3CB3-4918-99F0-E83B45DA6351}" presName="sibTrans" presStyleCnt="0"/>
      <dgm:spPr/>
    </dgm:pt>
    <dgm:pt modelId="{7059E0EB-579E-4E81-88E4-1BBE8574D34D}" type="pres">
      <dgm:prSet presAssocID="{5172ED4D-8DCA-4C9B-BC8A-053AEC908EB1}" presName="node" presStyleLbl="node1" presStyleIdx="2" presStyleCnt="9">
        <dgm:presLayoutVars>
          <dgm:bulletEnabled val="1"/>
        </dgm:presLayoutVars>
      </dgm:prSet>
      <dgm:spPr/>
    </dgm:pt>
    <dgm:pt modelId="{AC4A0B67-2486-4A2E-A2DC-9789915A6301}" type="pres">
      <dgm:prSet presAssocID="{555FA745-B135-465F-8112-767546AC0B15}" presName="sibTrans" presStyleCnt="0"/>
      <dgm:spPr/>
    </dgm:pt>
    <dgm:pt modelId="{80E281B1-87B2-4D3C-B5FE-FB59F41B8CF6}" type="pres">
      <dgm:prSet presAssocID="{FBB84119-DA8E-4AE3-B935-9A236A3FB326}" presName="node" presStyleLbl="node1" presStyleIdx="3" presStyleCnt="9">
        <dgm:presLayoutVars>
          <dgm:bulletEnabled val="1"/>
        </dgm:presLayoutVars>
      </dgm:prSet>
      <dgm:spPr/>
    </dgm:pt>
    <dgm:pt modelId="{08AB0751-2B4D-4E32-A010-61570F00AE07}" type="pres">
      <dgm:prSet presAssocID="{BD2FD34B-1E85-41E0-8F4F-DB5B588268D7}" presName="sibTrans" presStyleCnt="0"/>
      <dgm:spPr/>
    </dgm:pt>
    <dgm:pt modelId="{DC9189F2-8F9B-47F0-AED4-6BE845FC1E76}" type="pres">
      <dgm:prSet presAssocID="{62E83F58-6839-44E5-A9A8-F4993F78DFD4}" presName="node" presStyleLbl="node1" presStyleIdx="4" presStyleCnt="9">
        <dgm:presLayoutVars>
          <dgm:bulletEnabled val="1"/>
        </dgm:presLayoutVars>
      </dgm:prSet>
      <dgm:spPr/>
    </dgm:pt>
    <dgm:pt modelId="{8669D002-94FE-4DEB-9EBD-7188AB436116}" type="pres">
      <dgm:prSet presAssocID="{EA0B2B40-1E71-4FB5-BC05-B039312D9E36}" presName="sibTrans" presStyleCnt="0"/>
      <dgm:spPr/>
    </dgm:pt>
    <dgm:pt modelId="{BD5565B9-6311-4BF5-B2A9-EAE0C5BB7184}" type="pres">
      <dgm:prSet presAssocID="{6F4AF0DA-7B6B-4FE7-932C-7356ABB9E877}" presName="node" presStyleLbl="node1" presStyleIdx="5" presStyleCnt="9">
        <dgm:presLayoutVars>
          <dgm:bulletEnabled val="1"/>
        </dgm:presLayoutVars>
      </dgm:prSet>
      <dgm:spPr/>
    </dgm:pt>
    <dgm:pt modelId="{65AA669D-E4AC-4BED-8395-18B0819B7052}" type="pres">
      <dgm:prSet presAssocID="{1D3BF7D4-1E3B-4153-AD5B-C3591723C0BD}" presName="sibTrans" presStyleCnt="0"/>
      <dgm:spPr/>
    </dgm:pt>
    <dgm:pt modelId="{92043F2B-1CCE-4492-8F8A-B8F1A0610ABD}" type="pres">
      <dgm:prSet presAssocID="{14C5A2C3-89D5-4F3C-87F5-326D1CD836A4}" presName="node" presStyleLbl="node1" presStyleIdx="6" presStyleCnt="9">
        <dgm:presLayoutVars>
          <dgm:bulletEnabled val="1"/>
        </dgm:presLayoutVars>
      </dgm:prSet>
      <dgm:spPr/>
    </dgm:pt>
    <dgm:pt modelId="{DA718F78-7BCA-4136-A937-21C3BD0CEE6B}" type="pres">
      <dgm:prSet presAssocID="{5D6A1302-F87A-47EF-B0DA-E63204F92DF2}" presName="sibTrans" presStyleCnt="0"/>
      <dgm:spPr/>
    </dgm:pt>
    <dgm:pt modelId="{FE000409-6A8D-443A-94E9-B2C43ED051DB}" type="pres">
      <dgm:prSet presAssocID="{3BF31AA9-4889-4B5D-BC6A-2CCDC8F5D012}" presName="node" presStyleLbl="node1" presStyleIdx="7" presStyleCnt="9">
        <dgm:presLayoutVars>
          <dgm:bulletEnabled val="1"/>
        </dgm:presLayoutVars>
      </dgm:prSet>
      <dgm:spPr/>
    </dgm:pt>
    <dgm:pt modelId="{0626C362-93D1-415B-8E30-0034B37FDEBE}" type="pres">
      <dgm:prSet presAssocID="{60601D81-FA1A-49E0-A3A5-E37066D753A9}" presName="sibTrans" presStyleCnt="0"/>
      <dgm:spPr/>
    </dgm:pt>
    <dgm:pt modelId="{D9882006-AB0E-45C8-AE1D-D52CB7DE5D3D}" type="pres">
      <dgm:prSet presAssocID="{545E6A4D-5817-4049-8586-F4D5D0182A64}" presName="node" presStyleLbl="node1" presStyleIdx="8" presStyleCnt="9">
        <dgm:presLayoutVars>
          <dgm:bulletEnabled val="1"/>
        </dgm:presLayoutVars>
      </dgm:prSet>
      <dgm:spPr/>
    </dgm:pt>
  </dgm:ptLst>
  <dgm:cxnLst>
    <dgm:cxn modelId="{C7FFED09-763D-4EE4-8B6F-3831269FA26C}" srcId="{BB92E548-BE3A-4BFA-9124-876E35364497}" destId="{7F4183E2-8D87-45B5-8EBD-E09D3AE9E28B}" srcOrd="1" destOrd="0" parTransId="{A732FFA5-2F88-4CDC-BB26-B0DA5A80F09E}" sibTransId="{666952CF-3CB3-4918-99F0-E83B45DA6351}"/>
    <dgm:cxn modelId="{6694FE31-681B-4565-BD72-966D13FB52D1}" type="presOf" srcId="{FBB84119-DA8E-4AE3-B935-9A236A3FB326}" destId="{80E281B1-87B2-4D3C-B5FE-FB59F41B8CF6}" srcOrd="0" destOrd="0" presId="urn:microsoft.com/office/officeart/2005/8/layout/default"/>
    <dgm:cxn modelId="{163CB634-1932-4C4F-BBEA-E66EFAAE6F4A}" srcId="{BB92E548-BE3A-4BFA-9124-876E35364497}" destId="{09508B89-7766-4A3A-A7A7-38EE79D4070D}" srcOrd="0" destOrd="0" parTransId="{184D399D-DD15-4F11-A8EA-3A52F829C9D9}" sibTransId="{79BC0D60-44D7-4889-AA97-916D385878D7}"/>
    <dgm:cxn modelId="{4789A73D-2AF3-4F3F-96CB-56FF85C41924}" srcId="{BB92E548-BE3A-4BFA-9124-876E35364497}" destId="{6F4AF0DA-7B6B-4FE7-932C-7356ABB9E877}" srcOrd="5" destOrd="0" parTransId="{5044B144-576E-41C5-A5BC-B4166A59F818}" sibTransId="{1D3BF7D4-1E3B-4153-AD5B-C3591723C0BD}"/>
    <dgm:cxn modelId="{358A045E-5F45-42B1-B456-E0C9A0CB6295}" type="presOf" srcId="{6F4AF0DA-7B6B-4FE7-932C-7356ABB9E877}" destId="{BD5565B9-6311-4BF5-B2A9-EAE0C5BB7184}" srcOrd="0" destOrd="0" presId="urn:microsoft.com/office/officeart/2005/8/layout/default"/>
    <dgm:cxn modelId="{E69F415F-30C5-48DA-B834-3C6EB94A833C}" type="presOf" srcId="{7F4183E2-8D87-45B5-8EBD-E09D3AE9E28B}" destId="{3ED14DF7-744E-4A46-B0D5-127E9433BDC8}" srcOrd="0" destOrd="0" presId="urn:microsoft.com/office/officeart/2005/8/layout/default"/>
    <dgm:cxn modelId="{BB9C584A-CB4E-4E39-9E8B-2520EFE68C5C}" srcId="{BB92E548-BE3A-4BFA-9124-876E35364497}" destId="{62E83F58-6839-44E5-A9A8-F4993F78DFD4}" srcOrd="4" destOrd="0" parTransId="{4252C8AC-E3D0-4CB5-A51C-93E88CDAE118}" sibTransId="{EA0B2B40-1E71-4FB5-BC05-B039312D9E36}"/>
    <dgm:cxn modelId="{10586B79-4EF4-4113-8CE5-951EF56C33E9}" srcId="{BB92E548-BE3A-4BFA-9124-876E35364497}" destId="{3BF31AA9-4889-4B5D-BC6A-2CCDC8F5D012}" srcOrd="7" destOrd="0" parTransId="{1EAF37D5-27D8-45D9-A239-233DFD7B2D76}" sibTransId="{60601D81-FA1A-49E0-A3A5-E37066D753A9}"/>
    <dgm:cxn modelId="{C2586581-D152-4897-B0A5-E7A18D8C0A53}" srcId="{BB92E548-BE3A-4BFA-9124-876E35364497}" destId="{5172ED4D-8DCA-4C9B-BC8A-053AEC908EB1}" srcOrd="2" destOrd="0" parTransId="{B596A791-12F8-4328-A80C-0C6B03E9DE6D}" sibTransId="{555FA745-B135-465F-8112-767546AC0B15}"/>
    <dgm:cxn modelId="{8A221191-A222-467E-BA93-24D57B1731D9}" srcId="{BB92E548-BE3A-4BFA-9124-876E35364497}" destId="{FBB84119-DA8E-4AE3-B935-9A236A3FB326}" srcOrd="3" destOrd="0" parTransId="{38C7FF19-C677-497D-BE52-F5949C4B6245}" sibTransId="{BD2FD34B-1E85-41E0-8F4F-DB5B588268D7}"/>
    <dgm:cxn modelId="{58AE6597-8F6A-4231-8645-0A107DA103F2}" type="presOf" srcId="{62E83F58-6839-44E5-A9A8-F4993F78DFD4}" destId="{DC9189F2-8F9B-47F0-AED4-6BE845FC1E76}" srcOrd="0" destOrd="0" presId="urn:microsoft.com/office/officeart/2005/8/layout/default"/>
    <dgm:cxn modelId="{AFF70A9D-5508-47F7-A2FC-DB14B7C18A1D}" type="presOf" srcId="{5172ED4D-8DCA-4C9B-BC8A-053AEC908EB1}" destId="{7059E0EB-579E-4E81-88E4-1BBE8574D34D}" srcOrd="0" destOrd="0" presId="urn:microsoft.com/office/officeart/2005/8/layout/default"/>
    <dgm:cxn modelId="{AA3D7AAD-73BC-496A-9552-3439E8588B8C}" type="presOf" srcId="{BB92E548-BE3A-4BFA-9124-876E35364497}" destId="{77DAD81A-6C05-4FED-A70B-63364DD2356F}" srcOrd="0" destOrd="0" presId="urn:microsoft.com/office/officeart/2005/8/layout/default"/>
    <dgm:cxn modelId="{65E185AD-CCE9-4B9A-A194-49BA60D67BEB}" srcId="{BB92E548-BE3A-4BFA-9124-876E35364497}" destId="{14C5A2C3-89D5-4F3C-87F5-326D1CD836A4}" srcOrd="6" destOrd="0" parTransId="{76AC232E-32D5-468B-8787-3F7F5AD8B8EF}" sibTransId="{5D6A1302-F87A-47EF-B0DA-E63204F92DF2}"/>
    <dgm:cxn modelId="{8CB4F7B5-26E4-48AE-BD40-F061D82C5DE5}" type="presOf" srcId="{14C5A2C3-89D5-4F3C-87F5-326D1CD836A4}" destId="{92043F2B-1CCE-4492-8F8A-B8F1A0610ABD}" srcOrd="0" destOrd="0" presId="urn:microsoft.com/office/officeart/2005/8/layout/default"/>
    <dgm:cxn modelId="{75225CBC-B0AE-4E5D-86BD-4C1797432E2D}" type="presOf" srcId="{09508B89-7766-4A3A-A7A7-38EE79D4070D}" destId="{C9BCC6CF-2FD1-4C89-BE5E-4AEE4CC47374}" srcOrd="0" destOrd="0" presId="urn:microsoft.com/office/officeart/2005/8/layout/default"/>
    <dgm:cxn modelId="{2E2FD6E2-69A2-4E94-A4B5-F455A60B4CB9}" type="presOf" srcId="{3BF31AA9-4889-4B5D-BC6A-2CCDC8F5D012}" destId="{FE000409-6A8D-443A-94E9-B2C43ED051DB}" srcOrd="0" destOrd="0" presId="urn:microsoft.com/office/officeart/2005/8/layout/default"/>
    <dgm:cxn modelId="{C30887F1-5A35-4621-8011-C0337EDD68E4}" type="presOf" srcId="{545E6A4D-5817-4049-8586-F4D5D0182A64}" destId="{D9882006-AB0E-45C8-AE1D-D52CB7DE5D3D}" srcOrd="0" destOrd="0" presId="urn:microsoft.com/office/officeart/2005/8/layout/default"/>
    <dgm:cxn modelId="{389E85F6-7121-4AA2-BF69-A1CA08B25E75}" srcId="{BB92E548-BE3A-4BFA-9124-876E35364497}" destId="{545E6A4D-5817-4049-8586-F4D5D0182A64}" srcOrd="8" destOrd="0" parTransId="{ACDC02C2-B506-426E-A413-52D888052DB3}" sibTransId="{9BBAE802-D878-4B10-9289-26E8D2E63098}"/>
    <dgm:cxn modelId="{D8323B1D-0F7B-48DC-98B7-0FA6BFBE8EDA}" type="presParOf" srcId="{77DAD81A-6C05-4FED-A70B-63364DD2356F}" destId="{C9BCC6CF-2FD1-4C89-BE5E-4AEE4CC47374}" srcOrd="0" destOrd="0" presId="urn:microsoft.com/office/officeart/2005/8/layout/default"/>
    <dgm:cxn modelId="{BA9D0EDB-0FA9-4929-9714-CA5E514F4242}" type="presParOf" srcId="{77DAD81A-6C05-4FED-A70B-63364DD2356F}" destId="{FD8817C8-3889-46D5-8163-B4875ECF764E}" srcOrd="1" destOrd="0" presId="urn:microsoft.com/office/officeart/2005/8/layout/default"/>
    <dgm:cxn modelId="{E7637912-9CDE-4240-B96D-B216F74BF171}" type="presParOf" srcId="{77DAD81A-6C05-4FED-A70B-63364DD2356F}" destId="{3ED14DF7-744E-4A46-B0D5-127E9433BDC8}" srcOrd="2" destOrd="0" presId="urn:microsoft.com/office/officeart/2005/8/layout/default"/>
    <dgm:cxn modelId="{1E600BF4-47A7-4674-ADD9-FFF2F4F54584}" type="presParOf" srcId="{77DAD81A-6C05-4FED-A70B-63364DD2356F}" destId="{13B8E082-97E3-4C0A-A336-B48AB4765C67}" srcOrd="3" destOrd="0" presId="urn:microsoft.com/office/officeart/2005/8/layout/default"/>
    <dgm:cxn modelId="{4BF57D17-680C-46DF-9887-C51EC99D53A0}" type="presParOf" srcId="{77DAD81A-6C05-4FED-A70B-63364DD2356F}" destId="{7059E0EB-579E-4E81-88E4-1BBE8574D34D}" srcOrd="4" destOrd="0" presId="urn:microsoft.com/office/officeart/2005/8/layout/default"/>
    <dgm:cxn modelId="{CC813F95-F023-4550-ADFE-0F920A3E2D85}" type="presParOf" srcId="{77DAD81A-6C05-4FED-A70B-63364DD2356F}" destId="{AC4A0B67-2486-4A2E-A2DC-9789915A6301}" srcOrd="5" destOrd="0" presId="urn:microsoft.com/office/officeart/2005/8/layout/default"/>
    <dgm:cxn modelId="{0260D7AD-265A-433D-AFCB-F1BEAC509480}" type="presParOf" srcId="{77DAD81A-6C05-4FED-A70B-63364DD2356F}" destId="{80E281B1-87B2-4D3C-B5FE-FB59F41B8CF6}" srcOrd="6" destOrd="0" presId="urn:microsoft.com/office/officeart/2005/8/layout/default"/>
    <dgm:cxn modelId="{876D2133-42FE-4326-8573-DC2A0AF576D4}" type="presParOf" srcId="{77DAD81A-6C05-4FED-A70B-63364DD2356F}" destId="{08AB0751-2B4D-4E32-A010-61570F00AE07}" srcOrd="7" destOrd="0" presId="urn:microsoft.com/office/officeart/2005/8/layout/default"/>
    <dgm:cxn modelId="{9D05983B-C56C-4C6D-994A-3EDCBA543A15}" type="presParOf" srcId="{77DAD81A-6C05-4FED-A70B-63364DD2356F}" destId="{DC9189F2-8F9B-47F0-AED4-6BE845FC1E76}" srcOrd="8" destOrd="0" presId="urn:microsoft.com/office/officeart/2005/8/layout/default"/>
    <dgm:cxn modelId="{DD955DA3-7E81-4606-9A25-3BB5708CAE2D}" type="presParOf" srcId="{77DAD81A-6C05-4FED-A70B-63364DD2356F}" destId="{8669D002-94FE-4DEB-9EBD-7188AB436116}" srcOrd="9" destOrd="0" presId="urn:microsoft.com/office/officeart/2005/8/layout/default"/>
    <dgm:cxn modelId="{B1862653-BB70-49F6-9C48-C5AFAE2770AF}" type="presParOf" srcId="{77DAD81A-6C05-4FED-A70B-63364DD2356F}" destId="{BD5565B9-6311-4BF5-B2A9-EAE0C5BB7184}" srcOrd="10" destOrd="0" presId="urn:microsoft.com/office/officeart/2005/8/layout/default"/>
    <dgm:cxn modelId="{78950779-AB88-4CCC-B10F-221401B005F0}" type="presParOf" srcId="{77DAD81A-6C05-4FED-A70B-63364DD2356F}" destId="{65AA669D-E4AC-4BED-8395-18B0819B7052}" srcOrd="11" destOrd="0" presId="urn:microsoft.com/office/officeart/2005/8/layout/default"/>
    <dgm:cxn modelId="{FD144E57-97F7-442E-8A36-F16459F6CC9D}" type="presParOf" srcId="{77DAD81A-6C05-4FED-A70B-63364DD2356F}" destId="{92043F2B-1CCE-4492-8F8A-B8F1A0610ABD}" srcOrd="12" destOrd="0" presId="urn:microsoft.com/office/officeart/2005/8/layout/default"/>
    <dgm:cxn modelId="{21ACDA29-65D2-4D02-AA47-55C300FC32A6}" type="presParOf" srcId="{77DAD81A-6C05-4FED-A70B-63364DD2356F}" destId="{DA718F78-7BCA-4136-A937-21C3BD0CEE6B}" srcOrd="13" destOrd="0" presId="urn:microsoft.com/office/officeart/2005/8/layout/default"/>
    <dgm:cxn modelId="{FF085FFB-0871-4072-AB07-6AC00247E6F3}" type="presParOf" srcId="{77DAD81A-6C05-4FED-A70B-63364DD2356F}" destId="{FE000409-6A8D-443A-94E9-B2C43ED051DB}" srcOrd="14" destOrd="0" presId="urn:microsoft.com/office/officeart/2005/8/layout/default"/>
    <dgm:cxn modelId="{31EF2C30-05A6-4709-A67D-A532BB8AFABB}" type="presParOf" srcId="{77DAD81A-6C05-4FED-A70B-63364DD2356F}" destId="{0626C362-93D1-415B-8E30-0034B37FDEBE}" srcOrd="15" destOrd="0" presId="urn:microsoft.com/office/officeart/2005/8/layout/default"/>
    <dgm:cxn modelId="{0CACB94C-ABA2-4F79-AD9C-BCCB5A9E67BB}" type="presParOf" srcId="{77DAD81A-6C05-4FED-A70B-63364DD2356F}" destId="{D9882006-AB0E-45C8-AE1D-D52CB7DE5D3D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04D9A530-3DC0-436F-A875-4231876ACC8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C71FF41-0C7C-4CA4-8312-8CDF498F2749}">
      <dgm:prSet/>
      <dgm:spPr/>
      <dgm:t>
        <a:bodyPr/>
        <a:lstStyle/>
        <a:p>
          <a:r>
            <a:rPr lang="en-US"/>
            <a:t>Individuals are less likely to report a crime </a:t>
          </a:r>
        </a:p>
      </dgm:t>
    </dgm:pt>
    <dgm:pt modelId="{B1AE3B84-7F69-4231-9273-F50D40FF72B0}" type="parTrans" cxnId="{DE241C2A-382F-448E-9F7F-D5911E7134FD}">
      <dgm:prSet/>
      <dgm:spPr/>
      <dgm:t>
        <a:bodyPr/>
        <a:lstStyle/>
        <a:p>
          <a:endParaRPr lang="en-US"/>
        </a:p>
      </dgm:t>
    </dgm:pt>
    <dgm:pt modelId="{F64FCFEB-444E-48D2-A292-270BDCB4F415}" type="sibTrans" cxnId="{DE241C2A-382F-448E-9F7F-D5911E7134FD}">
      <dgm:prSet/>
      <dgm:spPr/>
      <dgm:t>
        <a:bodyPr/>
        <a:lstStyle/>
        <a:p>
          <a:endParaRPr lang="en-US"/>
        </a:p>
      </dgm:t>
    </dgm:pt>
    <dgm:pt modelId="{BD683D2F-BF51-4EB7-9B2A-7351E26A5CB5}">
      <dgm:prSet/>
      <dgm:spPr/>
      <dgm:t>
        <a:bodyPr/>
        <a:lstStyle/>
        <a:p>
          <a:r>
            <a:rPr lang="en-US"/>
            <a:t>if family or friends are involved</a:t>
          </a:r>
        </a:p>
      </dgm:t>
    </dgm:pt>
    <dgm:pt modelId="{47F4E7AE-33D7-488E-8CBB-A5F6414B7379}" type="parTrans" cxnId="{1FA3513C-66A5-4183-8888-8EC0A3074A9A}">
      <dgm:prSet/>
      <dgm:spPr/>
      <dgm:t>
        <a:bodyPr/>
        <a:lstStyle/>
        <a:p>
          <a:endParaRPr lang="en-US"/>
        </a:p>
      </dgm:t>
    </dgm:pt>
    <dgm:pt modelId="{BBB130D7-4892-4FCD-80EB-C2653269095F}" type="sibTrans" cxnId="{1FA3513C-66A5-4183-8888-8EC0A3074A9A}">
      <dgm:prSet/>
      <dgm:spPr/>
      <dgm:t>
        <a:bodyPr/>
        <a:lstStyle/>
        <a:p>
          <a:endParaRPr lang="en-US"/>
        </a:p>
      </dgm:t>
    </dgm:pt>
    <dgm:pt modelId="{AB391326-8DAA-47A2-98FF-8146490B455C}">
      <dgm:prSet/>
      <dgm:spPr/>
      <dgm:t>
        <a:bodyPr/>
        <a:lstStyle/>
        <a:p>
          <a:r>
            <a:rPr lang="en-US"/>
            <a:t>Fear of retribution from those who commit crime</a:t>
          </a:r>
        </a:p>
      </dgm:t>
    </dgm:pt>
    <dgm:pt modelId="{0576F68A-29E0-4B31-BAEB-C39E56C47BDF}" type="parTrans" cxnId="{D140E3EC-52C0-4261-8EAB-8DE0EA5525E1}">
      <dgm:prSet/>
      <dgm:spPr/>
      <dgm:t>
        <a:bodyPr/>
        <a:lstStyle/>
        <a:p>
          <a:endParaRPr lang="en-US"/>
        </a:p>
      </dgm:t>
    </dgm:pt>
    <dgm:pt modelId="{127DD810-8134-4B51-8DB7-A2E575563145}" type="sibTrans" cxnId="{D140E3EC-52C0-4261-8EAB-8DE0EA5525E1}">
      <dgm:prSet/>
      <dgm:spPr/>
      <dgm:t>
        <a:bodyPr/>
        <a:lstStyle/>
        <a:p>
          <a:endParaRPr lang="en-US"/>
        </a:p>
      </dgm:t>
    </dgm:pt>
    <dgm:pt modelId="{840C5C5C-B9C8-43EC-92EB-A22841BC0946}">
      <dgm:prSet/>
      <dgm:spPr/>
      <dgm:t>
        <a:bodyPr/>
        <a:lstStyle/>
        <a:p>
          <a:r>
            <a:rPr lang="en-US"/>
            <a:t>The police are more likely to </a:t>
          </a:r>
        </a:p>
      </dgm:t>
    </dgm:pt>
    <dgm:pt modelId="{151C0242-6766-4F69-9F33-490E25592672}" type="parTrans" cxnId="{1B6F3B2E-803D-4D05-96E6-D80B0CBDEC1B}">
      <dgm:prSet/>
      <dgm:spPr/>
      <dgm:t>
        <a:bodyPr/>
        <a:lstStyle/>
        <a:p>
          <a:endParaRPr lang="en-US"/>
        </a:p>
      </dgm:t>
    </dgm:pt>
    <dgm:pt modelId="{18898DF6-CDCB-462B-A761-A11EBE3D289F}" type="sibTrans" cxnId="{1B6F3B2E-803D-4D05-96E6-D80B0CBDEC1B}">
      <dgm:prSet/>
      <dgm:spPr/>
      <dgm:t>
        <a:bodyPr/>
        <a:lstStyle/>
        <a:p>
          <a:endParaRPr lang="en-US"/>
        </a:p>
      </dgm:t>
    </dgm:pt>
    <dgm:pt modelId="{830981C0-47F6-4619-BFC5-5EF4962CEA16}">
      <dgm:prSet/>
      <dgm:spPr/>
      <dgm:t>
        <a:bodyPr/>
        <a:lstStyle/>
        <a:p>
          <a:r>
            <a:rPr lang="en-US"/>
            <a:t>file a formal report </a:t>
          </a:r>
        </a:p>
      </dgm:t>
    </dgm:pt>
    <dgm:pt modelId="{6891218D-8391-4F2C-ABA8-34AD99BBAA4E}" type="parTrans" cxnId="{AC971B75-8B34-46FD-BE1E-C4E09B0462C8}">
      <dgm:prSet/>
      <dgm:spPr/>
      <dgm:t>
        <a:bodyPr/>
        <a:lstStyle/>
        <a:p>
          <a:endParaRPr lang="en-US"/>
        </a:p>
      </dgm:t>
    </dgm:pt>
    <dgm:pt modelId="{D44AF53B-8879-4A00-8626-0C4778134C23}" type="sibTrans" cxnId="{AC971B75-8B34-46FD-BE1E-C4E09B0462C8}">
      <dgm:prSet/>
      <dgm:spPr/>
      <dgm:t>
        <a:bodyPr/>
        <a:lstStyle/>
        <a:p>
          <a:endParaRPr lang="en-US"/>
        </a:p>
      </dgm:t>
    </dgm:pt>
    <dgm:pt modelId="{CA194FE2-EFA7-4841-879B-4E9008EE8AB8}">
      <dgm:prSet/>
      <dgm:spPr/>
      <dgm:t>
        <a:bodyPr/>
        <a:lstStyle/>
        <a:p>
          <a:r>
            <a:rPr lang="en-US"/>
            <a:t>if the victim is in a higher social class</a:t>
          </a:r>
        </a:p>
      </dgm:t>
    </dgm:pt>
    <dgm:pt modelId="{85ED73A6-9B05-4B40-A368-566137E877BA}" type="parTrans" cxnId="{63E19916-AEA2-447C-BFC7-C9A176B291F3}">
      <dgm:prSet/>
      <dgm:spPr/>
      <dgm:t>
        <a:bodyPr/>
        <a:lstStyle/>
        <a:p>
          <a:endParaRPr lang="en-US"/>
        </a:p>
      </dgm:t>
    </dgm:pt>
    <dgm:pt modelId="{E9BA590A-374A-4217-9789-D8BA2110CC37}" type="sibTrans" cxnId="{63E19916-AEA2-447C-BFC7-C9A176B291F3}">
      <dgm:prSet/>
      <dgm:spPr/>
      <dgm:t>
        <a:bodyPr/>
        <a:lstStyle/>
        <a:p>
          <a:endParaRPr lang="en-US"/>
        </a:p>
      </dgm:t>
    </dgm:pt>
    <dgm:pt modelId="{C5224D0A-BFAB-491B-8C01-9CE11CB1E695}" type="pres">
      <dgm:prSet presAssocID="{04D9A530-3DC0-436F-A875-4231876ACC8E}" presName="linear" presStyleCnt="0">
        <dgm:presLayoutVars>
          <dgm:animLvl val="lvl"/>
          <dgm:resizeHandles val="exact"/>
        </dgm:presLayoutVars>
      </dgm:prSet>
      <dgm:spPr/>
    </dgm:pt>
    <dgm:pt modelId="{0FB6565A-C9D8-4E86-AC00-7BE1C587EC5E}" type="pres">
      <dgm:prSet presAssocID="{5C71FF41-0C7C-4CA4-8312-8CDF498F274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B6F8C28-8197-45C3-A6DC-22A63ADD7B66}" type="pres">
      <dgm:prSet presAssocID="{5C71FF41-0C7C-4CA4-8312-8CDF498F2749}" presName="childText" presStyleLbl="revTx" presStyleIdx="0" presStyleCnt="2">
        <dgm:presLayoutVars>
          <dgm:bulletEnabled val="1"/>
        </dgm:presLayoutVars>
      </dgm:prSet>
      <dgm:spPr/>
    </dgm:pt>
    <dgm:pt modelId="{262921B0-2A77-4996-B987-A984C3F61BE4}" type="pres">
      <dgm:prSet presAssocID="{840C5C5C-B9C8-43EC-92EB-A22841BC0946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BFB37DEE-CB6E-486F-B1D2-B72ABC46AE4F}" type="pres">
      <dgm:prSet presAssocID="{840C5C5C-B9C8-43EC-92EB-A22841BC0946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10A6B00F-222F-4EF5-BD6E-E4A3AD70FFF3}" type="presOf" srcId="{840C5C5C-B9C8-43EC-92EB-A22841BC0946}" destId="{262921B0-2A77-4996-B987-A984C3F61BE4}" srcOrd="0" destOrd="0" presId="urn:microsoft.com/office/officeart/2005/8/layout/vList2"/>
    <dgm:cxn modelId="{63E19916-AEA2-447C-BFC7-C9A176B291F3}" srcId="{840C5C5C-B9C8-43EC-92EB-A22841BC0946}" destId="{CA194FE2-EFA7-4841-879B-4E9008EE8AB8}" srcOrd="1" destOrd="0" parTransId="{85ED73A6-9B05-4B40-A368-566137E877BA}" sibTransId="{E9BA590A-374A-4217-9789-D8BA2110CC37}"/>
    <dgm:cxn modelId="{DE241C2A-382F-448E-9F7F-D5911E7134FD}" srcId="{04D9A530-3DC0-436F-A875-4231876ACC8E}" destId="{5C71FF41-0C7C-4CA4-8312-8CDF498F2749}" srcOrd="0" destOrd="0" parTransId="{B1AE3B84-7F69-4231-9273-F50D40FF72B0}" sibTransId="{F64FCFEB-444E-48D2-A292-270BDCB4F415}"/>
    <dgm:cxn modelId="{1B6F3B2E-803D-4D05-96E6-D80B0CBDEC1B}" srcId="{04D9A530-3DC0-436F-A875-4231876ACC8E}" destId="{840C5C5C-B9C8-43EC-92EB-A22841BC0946}" srcOrd="1" destOrd="0" parTransId="{151C0242-6766-4F69-9F33-490E25592672}" sibTransId="{18898DF6-CDCB-462B-A761-A11EBE3D289F}"/>
    <dgm:cxn modelId="{A116BE34-FEAF-4155-B851-E14982411A53}" type="presOf" srcId="{AB391326-8DAA-47A2-98FF-8146490B455C}" destId="{3B6F8C28-8197-45C3-A6DC-22A63ADD7B66}" srcOrd="0" destOrd="1" presId="urn:microsoft.com/office/officeart/2005/8/layout/vList2"/>
    <dgm:cxn modelId="{1FA3513C-66A5-4183-8888-8EC0A3074A9A}" srcId="{5C71FF41-0C7C-4CA4-8312-8CDF498F2749}" destId="{BD683D2F-BF51-4EB7-9B2A-7351E26A5CB5}" srcOrd="0" destOrd="0" parTransId="{47F4E7AE-33D7-488E-8CBB-A5F6414B7379}" sibTransId="{BBB130D7-4892-4FCD-80EB-C2653269095F}"/>
    <dgm:cxn modelId="{6944B94D-626C-43EE-9C80-CBC71535B39F}" type="presOf" srcId="{830981C0-47F6-4619-BFC5-5EF4962CEA16}" destId="{BFB37DEE-CB6E-486F-B1D2-B72ABC46AE4F}" srcOrd="0" destOrd="0" presId="urn:microsoft.com/office/officeart/2005/8/layout/vList2"/>
    <dgm:cxn modelId="{3ECE7453-AF8B-4A30-8771-61FA91E04473}" type="presOf" srcId="{5C71FF41-0C7C-4CA4-8312-8CDF498F2749}" destId="{0FB6565A-C9D8-4E86-AC00-7BE1C587EC5E}" srcOrd="0" destOrd="0" presId="urn:microsoft.com/office/officeart/2005/8/layout/vList2"/>
    <dgm:cxn modelId="{AC971B75-8B34-46FD-BE1E-C4E09B0462C8}" srcId="{840C5C5C-B9C8-43EC-92EB-A22841BC0946}" destId="{830981C0-47F6-4619-BFC5-5EF4962CEA16}" srcOrd="0" destOrd="0" parTransId="{6891218D-8391-4F2C-ABA8-34AD99BBAA4E}" sibTransId="{D44AF53B-8879-4A00-8626-0C4778134C23}"/>
    <dgm:cxn modelId="{10D41E93-DE88-45C0-A788-285F058FC811}" type="presOf" srcId="{04D9A530-3DC0-436F-A875-4231876ACC8E}" destId="{C5224D0A-BFAB-491B-8C01-9CE11CB1E695}" srcOrd="0" destOrd="0" presId="urn:microsoft.com/office/officeart/2005/8/layout/vList2"/>
    <dgm:cxn modelId="{8BE900BA-A047-45A7-A221-5DDE05935D3B}" type="presOf" srcId="{CA194FE2-EFA7-4841-879B-4E9008EE8AB8}" destId="{BFB37DEE-CB6E-486F-B1D2-B72ABC46AE4F}" srcOrd="0" destOrd="1" presId="urn:microsoft.com/office/officeart/2005/8/layout/vList2"/>
    <dgm:cxn modelId="{2AFA95C4-2CBD-4E26-B189-73D65C01E9CE}" type="presOf" srcId="{BD683D2F-BF51-4EB7-9B2A-7351E26A5CB5}" destId="{3B6F8C28-8197-45C3-A6DC-22A63ADD7B66}" srcOrd="0" destOrd="0" presId="urn:microsoft.com/office/officeart/2005/8/layout/vList2"/>
    <dgm:cxn modelId="{D140E3EC-52C0-4261-8EAB-8DE0EA5525E1}" srcId="{5C71FF41-0C7C-4CA4-8312-8CDF498F2749}" destId="{AB391326-8DAA-47A2-98FF-8146490B455C}" srcOrd="1" destOrd="0" parTransId="{0576F68A-29E0-4B31-BAEB-C39E56C47BDF}" sibTransId="{127DD810-8134-4B51-8DB7-A2E575563145}"/>
    <dgm:cxn modelId="{AFE42B3A-6A1C-4332-8F96-2424D422246F}" type="presParOf" srcId="{C5224D0A-BFAB-491B-8C01-9CE11CB1E695}" destId="{0FB6565A-C9D8-4E86-AC00-7BE1C587EC5E}" srcOrd="0" destOrd="0" presId="urn:microsoft.com/office/officeart/2005/8/layout/vList2"/>
    <dgm:cxn modelId="{1E4A5D53-2E69-403F-8235-7EAD4E323F69}" type="presParOf" srcId="{C5224D0A-BFAB-491B-8C01-9CE11CB1E695}" destId="{3B6F8C28-8197-45C3-A6DC-22A63ADD7B66}" srcOrd="1" destOrd="0" presId="urn:microsoft.com/office/officeart/2005/8/layout/vList2"/>
    <dgm:cxn modelId="{2DD6D72F-B2E4-4BF6-83E2-583E90B4320A}" type="presParOf" srcId="{C5224D0A-BFAB-491B-8C01-9CE11CB1E695}" destId="{262921B0-2A77-4996-B987-A984C3F61BE4}" srcOrd="2" destOrd="0" presId="urn:microsoft.com/office/officeart/2005/8/layout/vList2"/>
    <dgm:cxn modelId="{811AD209-FE97-4610-907A-F3FA46D8A82C}" type="presParOf" srcId="{C5224D0A-BFAB-491B-8C01-9CE11CB1E695}" destId="{BFB37DEE-CB6E-486F-B1D2-B72ABC46AE4F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927CC0A7-3F10-4E58-BD37-569244156C5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CAB8F3D-EF6D-4208-B4A5-ECAFD8343336}">
      <dgm:prSet/>
      <dgm:spPr/>
      <dgm:t>
        <a:bodyPr/>
        <a:lstStyle/>
        <a:p>
          <a:r>
            <a:rPr lang="en-GB"/>
            <a:t>A magistrates’ court normally handles cases known as </a:t>
          </a:r>
          <a:endParaRPr lang="en-US"/>
        </a:p>
      </dgm:t>
    </dgm:pt>
    <dgm:pt modelId="{1EEFBE6B-F8E2-461D-90C2-28CB970C10E2}" type="parTrans" cxnId="{71F498CD-1DFF-44BA-B29E-E7A29AAECDC6}">
      <dgm:prSet/>
      <dgm:spPr/>
      <dgm:t>
        <a:bodyPr/>
        <a:lstStyle/>
        <a:p>
          <a:endParaRPr lang="en-US"/>
        </a:p>
      </dgm:t>
    </dgm:pt>
    <dgm:pt modelId="{EFC7EEB4-78BB-4579-B2F5-DF80F5AF72F2}" type="sibTrans" cxnId="{71F498CD-1DFF-44BA-B29E-E7A29AAECDC6}">
      <dgm:prSet/>
      <dgm:spPr/>
      <dgm:t>
        <a:bodyPr/>
        <a:lstStyle/>
        <a:p>
          <a:endParaRPr lang="en-US"/>
        </a:p>
      </dgm:t>
    </dgm:pt>
    <dgm:pt modelId="{2D48132B-1DBC-42D2-952B-BCF7C1F1F300}">
      <dgm:prSet/>
      <dgm:spPr/>
      <dgm:t>
        <a:bodyPr/>
        <a:lstStyle/>
        <a:p>
          <a:r>
            <a:rPr lang="en-GB"/>
            <a:t>‘summary offences’, for example:</a:t>
          </a:r>
          <a:endParaRPr lang="en-US"/>
        </a:p>
      </dgm:t>
    </dgm:pt>
    <dgm:pt modelId="{51287F31-58E8-474E-AC5C-577432D0A3A7}" type="parTrans" cxnId="{692EF269-FE49-4C36-B012-43A5EB09BB9D}">
      <dgm:prSet/>
      <dgm:spPr/>
      <dgm:t>
        <a:bodyPr/>
        <a:lstStyle/>
        <a:p>
          <a:endParaRPr lang="en-US"/>
        </a:p>
      </dgm:t>
    </dgm:pt>
    <dgm:pt modelId="{275DC464-4686-4901-9156-F4F056E11595}" type="sibTrans" cxnId="{692EF269-FE49-4C36-B012-43A5EB09BB9D}">
      <dgm:prSet/>
      <dgm:spPr/>
      <dgm:t>
        <a:bodyPr/>
        <a:lstStyle/>
        <a:p>
          <a:endParaRPr lang="en-US"/>
        </a:p>
      </dgm:t>
    </dgm:pt>
    <dgm:pt modelId="{EA0D8216-F94C-4442-9F4A-F2B0BC07D1AC}">
      <dgm:prSet/>
      <dgm:spPr/>
      <dgm:t>
        <a:bodyPr/>
        <a:lstStyle/>
        <a:p>
          <a:r>
            <a:rPr lang="en-GB"/>
            <a:t>most motoring offences</a:t>
          </a:r>
          <a:endParaRPr lang="en-US"/>
        </a:p>
      </dgm:t>
    </dgm:pt>
    <dgm:pt modelId="{FA8318EB-48ED-4FBA-90D6-0132C6C46AD9}" type="parTrans" cxnId="{D02190A1-9B1F-47C7-9CC1-94B9EA506586}">
      <dgm:prSet/>
      <dgm:spPr/>
      <dgm:t>
        <a:bodyPr/>
        <a:lstStyle/>
        <a:p>
          <a:endParaRPr lang="en-US"/>
        </a:p>
      </dgm:t>
    </dgm:pt>
    <dgm:pt modelId="{D041C147-1418-4B2F-AC18-F66F9ADF87AB}" type="sibTrans" cxnId="{D02190A1-9B1F-47C7-9CC1-94B9EA506586}">
      <dgm:prSet/>
      <dgm:spPr/>
      <dgm:t>
        <a:bodyPr/>
        <a:lstStyle/>
        <a:p>
          <a:endParaRPr lang="en-US"/>
        </a:p>
      </dgm:t>
    </dgm:pt>
    <dgm:pt modelId="{456B50A9-F431-4BAC-BB25-68E66AE71D5B}">
      <dgm:prSet/>
      <dgm:spPr/>
      <dgm:t>
        <a:bodyPr/>
        <a:lstStyle/>
        <a:p>
          <a:r>
            <a:rPr lang="en-GB"/>
            <a:t>minor criminal damage</a:t>
          </a:r>
          <a:endParaRPr lang="en-US"/>
        </a:p>
      </dgm:t>
    </dgm:pt>
    <dgm:pt modelId="{50C47E3B-9DB2-4AFC-B3D1-44A14066AB9D}" type="parTrans" cxnId="{FD59BBCC-9060-42D4-9E6C-7F3404CE0A96}">
      <dgm:prSet/>
      <dgm:spPr/>
      <dgm:t>
        <a:bodyPr/>
        <a:lstStyle/>
        <a:p>
          <a:endParaRPr lang="en-US"/>
        </a:p>
      </dgm:t>
    </dgm:pt>
    <dgm:pt modelId="{6408C4AF-C552-4F73-991A-2A3607F7393E}" type="sibTrans" cxnId="{FD59BBCC-9060-42D4-9E6C-7F3404CE0A96}">
      <dgm:prSet/>
      <dgm:spPr/>
      <dgm:t>
        <a:bodyPr/>
        <a:lstStyle/>
        <a:p>
          <a:endParaRPr lang="en-US"/>
        </a:p>
      </dgm:t>
    </dgm:pt>
    <dgm:pt modelId="{8ED64D43-FE1D-4500-A5AB-9C9B3F203DD6}">
      <dgm:prSet/>
      <dgm:spPr/>
      <dgm:t>
        <a:bodyPr/>
        <a:lstStyle/>
        <a:p>
          <a:r>
            <a:rPr lang="en-GB"/>
            <a:t>common assault (not causing significant injury)</a:t>
          </a:r>
          <a:endParaRPr lang="en-US"/>
        </a:p>
      </dgm:t>
    </dgm:pt>
    <dgm:pt modelId="{28A1F784-1E1F-4040-B5AE-2E9F5B7DFCF7}" type="parTrans" cxnId="{3B127994-833A-41DA-9E9F-F9A5D4B448F9}">
      <dgm:prSet/>
      <dgm:spPr/>
      <dgm:t>
        <a:bodyPr/>
        <a:lstStyle/>
        <a:p>
          <a:endParaRPr lang="en-US"/>
        </a:p>
      </dgm:t>
    </dgm:pt>
    <dgm:pt modelId="{19957407-4EB4-4197-8074-420F991872ED}" type="sibTrans" cxnId="{3B127994-833A-41DA-9E9F-F9A5D4B448F9}">
      <dgm:prSet/>
      <dgm:spPr/>
      <dgm:t>
        <a:bodyPr/>
        <a:lstStyle/>
        <a:p>
          <a:endParaRPr lang="en-US"/>
        </a:p>
      </dgm:t>
    </dgm:pt>
    <dgm:pt modelId="{CD6AEBC4-4371-4389-8D91-C824EE2DD328}">
      <dgm:prSet/>
      <dgm:spPr/>
      <dgm:t>
        <a:bodyPr/>
        <a:lstStyle/>
        <a:p>
          <a:r>
            <a:rPr lang="en-GB"/>
            <a:t>It can also deal with some of the more </a:t>
          </a:r>
          <a:endParaRPr lang="en-US"/>
        </a:p>
      </dgm:t>
    </dgm:pt>
    <dgm:pt modelId="{6331ADA8-A55F-4249-8FC7-B29A6CB44E0C}" type="parTrans" cxnId="{A3FC596B-07C5-4565-949A-AD0E3757B2B0}">
      <dgm:prSet/>
      <dgm:spPr/>
      <dgm:t>
        <a:bodyPr/>
        <a:lstStyle/>
        <a:p>
          <a:endParaRPr lang="en-US"/>
        </a:p>
      </dgm:t>
    </dgm:pt>
    <dgm:pt modelId="{44D97FF1-F2F5-4149-AF7B-D554E0F695CC}" type="sibTrans" cxnId="{A3FC596B-07C5-4565-949A-AD0E3757B2B0}">
      <dgm:prSet/>
      <dgm:spPr/>
      <dgm:t>
        <a:bodyPr/>
        <a:lstStyle/>
        <a:p>
          <a:endParaRPr lang="en-US"/>
        </a:p>
      </dgm:t>
    </dgm:pt>
    <dgm:pt modelId="{9DFC76C2-B3E7-491C-9448-68FC3F2FBEE2}">
      <dgm:prSet/>
      <dgm:spPr/>
      <dgm:t>
        <a:bodyPr/>
        <a:lstStyle/>
        <a:p>
          <a:r>
            <a:rPr lang="en-GB"/>
            <a:t>serious offences, such as:</a:t>
          </a:r>
          <a:endParaRPr lang="en-US"/>
        </a:p>
      </dgm:t>
    </dgm:pt>
    <dgm:pt modelId="{999A8061-90D5-47AD-B0E5-B84CF86A262C}" type="parTrans" cxnId="{DFBCDDC6-5F11-4C77-8EBE-9E6EBE4EA954}">
      <dgm:prSet/>
      <dgm:spPr/>
      <dgm:t>
        <a:bodyPr/>
        <a:lstStyle/>
        <a:p>
          <a:endParaRPr lang="en-US"/>
        </a:p>
      </dgm:t>
    </dgm:pt>
    <dgm:pt modelId="{EA41433B-4C9B-4F66-BF83-849E5EA2DC49}" type="sibTrans" cxnId="{DFBCDDC6-5F11-4C77-8EBE-9E6EBE4EA954}">
      <dgm:prSet/>
      <dgm:spPr/>
      <dgm:t>
        <a:bodyPr/>
        <a:lstStyle/>
        <a:p>
          <a:endParaRPr lang="en-US"/>
        </a:p>
      </dgm:t>
    </dgm:pt>
    <dgm:pt modelId="{A89BCC6E-E669-4B0B-B964-F5193C13E4F1}">
      <dgm:prSet/>
      <dgm:spPr/>
      <dgm:t>
        <a:bodyPr/>
        <a:lstStyle/>
        <a:p>
          <a:r>
            <a:rPr lang="en-GB"/>
            <a:t>burglary</a:t>
          </a:r>
          <a:endParaRPr lang="en-US"/>
        </a:p>
      </dgm:t>
    </dgm:pt>
    <dgm:pt modelId="{9CC3ED32-95D1-4C90-B88A-3F4281719091}" type="parTrans" cxnId="{21F466C5-E5FF-4500-A99C-A4A6245A14DA}">
      <dgm:prSet/>
      <dgm:spPr/>
      <dgm:t>
        <a:bodyPr/>
        <a:lstStyle/>
        <a:p>
          <a:endParaRPr lang="en-US"/>
        </a:p>
      </dgm:t>
    </dgm:pt>
    <dgm:pt modelId="{DC0273C5-073C-4987-A53D-46ED62AE8596}" type="sibTrans" cxnId="{21F466C5-E5FF-4500-A99C-A4A6245A14DA}">
      <dgm:prSet/>
      <dgm:spPr/>
      <dgm:t>
        <a:bodyPr/>
        <a:lstStyle/>
        <a:p>
          <a:endParaRPr lang="en-US"/>
        </a:p>
      </dgm:t>
    </dgm:pt>
    <dgm:pt modelId="{79CA8058-9296-4F56-9E39-7F20F95C7888}">
      <dgm:prSet/>
      <dgm:spPr/>
      <dgm:t>
        <a:bodyPr/>
        <a:lstStyle/>
        <a:p>
          <a:r>
            <a:rPr lang="en-GB"/>
            <a:t>drugs offences</a:t>
          </a:r>
          <a:endParaRPr lang="en-US"/>
        </a:p>
      </dgm:t>
    </dgm:pt>
    <dgm:pt modelId="{403931C8-2D9B-47C2-BB9E-F481988D2142}" type="parTrans" cxnId="{C3CA6A4B-6185-41FC-85B3-9C8D4FF9038F}">
      <dgm:prSet/>
      <dgm:spPr/>
      <dgm:t>
        <a:bodyPr/>
        <a:lstStyle/>
        <a:p>
          <a:endParaRPr lang="en-US"/>
        </a:p>
      </dgm:t>
    </dgm:pt>
    <dgm:pt modelId="{7ADB080C-D2B2-4CE8-A61A-00A2CEB8E785}" type="sibTrans" cxnId="{C3CA6A4B-6185-41FC-85B3-9C8D4FF9038F}">
      <dgm:prSet/>
      <dgm:spPr/>
      <dgm:t>
        <a:bodyPr/>
        <a:lstStyle/>
        <a:p>
          <a:endParaRPr lang="en-US"/>
        </a:p>
      </dgm:t>
    </dgm:pt>
    <dgm:pt modelId="{AB383B2F-1F7E-4000-8261-4E221EA00904}">
      <dgm:prSet/>
      <dgm:spPr/>
      <dgm:t>
        <a:bodyPr/>
        <a:lstStyle/>
        <a:p>
          <a:r>
            <a:rPr lang="en-GB"/>
            <a:t>These are called ‘either way’ offences and can be heard either in a magistrates’ court or a Crown Court.</a:t>
          </a:r>
          <a:endParaRPr lang="en-US"/>
        </a:p>
      </dgm:t>
    </dgm:pt>
    <dgm:pt modelId="{91FD7BFA-DB01-40BC-9254-CE40952A5BAE}" type="parTrans" cxnId="{81608612-57C1-4553-B39F-83389D014D61}">
      <dgm:prSet/>
      <dgm:spPr/>
      <dgm:t>
        <a:bodyPr/>
        <a:lstStyle/>
        <a:p>
          <a:endParaRPr lang="en-US"/>
        </a:p>
      </dgm:t>
    </dgm:pt>
    <dgm:pt modelId="{3538FCB4-364E-4D11-AF76-9BB25AFFAD8F}" type="sibTrans" cxnId="{81608612-57C1-4553-B39F-83389D014D61}">
      <dgm:prSet/>
      <dgm:spPr/>
      <dgm:t>
        <a:bodyPr/>
        <a:lstStyle/>
        <a:p>
          <a:endParaRPr lang="en-US"/>
        </a:p>
      </dgm:t>
    </dgm:pt>
    <dgm:pt modelId="{614175A5-BF84-47B1-95E8-595FAD9A2A43}" type="pres">
      <dgm:prSet presAssocID="{927CC0A7-3F10-4E58-BD37-569244156C55}" presName="linear" presStyleCnt="0">
        <dgm:presLayoutVars>
          <dgm:animLvl val="lvl"/>
          <dgm:resizeHandles val="exact"/>
        </dgm:presLayoutVars>
      </dgm:prSet>
      <dgm:spPr/>
    </dgm:pt>
    <dgm:pt modelId="{8E863EFD-5A83-4EA7-819E-63BC3A25FB08}" type="pres">
      <dgm:prSet presAssocID="{0CAB8F3D-EF6D-4208-B4A5-ECAFD8343336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8A43E8A-2E91-4173-A9AA-139ACAAF414E}" type="pres">
      <dgm:prSet presAssocID="{0CAB8F3D-EF6D-4208-B4A5-ECAFD8343336}" presName="childText" presStyleLbl="revTx" presStyleIdx="0" presStyleCnt="2">
        <dgm:presLayoutVars>
          <dgm:bulletEnabled val="1"/>
        </dgm:presLayoutVars>
      </dgm:prSet>
      <dgm:spPr/>
    </dgm:pt>
    <dgm:pt modelId="{A71770E1-1F6C-4552-90C0-7B9A2AC9A39A}" type="pres">
      <dgm:prSet presAssocID="{CD6AEBC4-4371-4389-8D91-C824EE2DD328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57922DCA-B815-494F-895B-F119B480AD14}" type="pres">
      <dgm:prSet presAssocID="{CD6AEBC4-4371-4389-8D91-C824EE2DD328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81608612-57C1-4553-B39F-83389D014D61}" srcId="{CD6AEBC4-4371-4389-8D91-C824EE2DD328}" destId="{AB383B2F-1F7E-4000-8261-4E221EA00904}" srcOrd="1" destOrd="0" parTransId="{91FD7BFA-DB01-40BC-9254-CE40952A5BAE}" sibTransId="{3538FCB4-364E-4D11-AF76-9BB25AFFAD8F}"/>
    <dgm:cxn modelId="{3AEE402D-FBB1-44F8-86D7-1D0A2EF09DBB}" type="presOf" srcId="{9DFC76C2-B3E7-491C-9448-68FC3F2FBEE2}" destId="{57922DCA-B815-494F-895B-F119B480AD14}" srcOrd="0" destOrd="0" presId="urn:microsoft.com/office/officeart/2005/8/layout/vList2"/>
    <dgm:cxn modelId="{6E036F68-F5CE-4907-B671-9FBEB7A69ACA}" type="presOf" srcId="{8ED64D43-FE1D-4500-A5AB-9C9B3F203DD6}" destId="{B8A43E8A-2E91-4173-A9AA-139ACAAF414E}" srcOrd="0" destOrd="3" presId="urn:microsoft.com/office/officeart/2005/8/layout/vList2"/>
    <dgm:cxn modelId="{692EF269-FE49-4C36-B012-43A5EB09BB9D}" srcId="{0CAB8F3D-EF6D-4208-B4A5-ECAFD8343336}" destId="{2D48132B-1DBC-42D2-952B-BCF7C1F1F300}" srcOrd="0" destOrd="0" parTransId="{51287F31-58E8-474E-AC5C-577432D0A3A7}" sibTransId="{275DC464-4686-4901-9156-F4F056E11595}"/>
    <dgm:cxn modelId="{C3CA6A4B-6185-41FC-85B3-9C8D4FF9038F}" srcId="{9DFC76C2-B3E7-491C-9448-68FC3F2FBEE2}" destId="{79CA8058-9296-4F56-9E39-7F20F95C7888}" srcOrd="1" destOrd="0" parTransId="{403931C8-2D9B-47C2-BB9E-F481988D2142}" sibTransId="{7ADB080C-D2B2-4CE8-A61A-00A2CEB8E785}"/>
    <dgm:cxn modelId="{A3FC596B-07C5-4565-949A-AD0E3757B2B0}" srcId="{927CC0A7-3F10-4E58-BD37-569244156C55}" destId="{CD6AEBC4-4371-4389-8D91-C824EE2DD328}" srcOrd="1" destOrd="0" parTransId="{6331ADA8-A55F-4249-8FC7-B29A6CB44E0C}" sibTransId="{44D97FF1-F2F5-4149-AF7B-D554E0F695CC}"/>
    <dgm:cxn modelId="{3AAA8B75-934C-4AC8-869D-DCF79776F48A}" type="presOf" srcId="{AB383B2F-1F7E-4000-8261-4E221EA00904}" destId="{57922DCA-B815-494F-895B-F119B480AD14}" srcOrd="0" destOrd="3" presId="urn:microsoft.com/office/officeart/2005/8/layout/vList2"/>
    <dgm:cxn modelId="{73930882-9C44-43A6-97BF-993641641D0D}" type="presOf" srcId="{CD6AEBC4-4371-4389-8D91-C824EE2DD328}" destId="{A71770E1-1F6C-4552-90C0-7B9A2AC9A39A}" srcOrd="0" destOrd="0" presId="urn:microsoft.com/office/officeart/2005/8/layout/vList2"/>
    <dgm:cxn modelId="{91C86284-C5EF-4EC9-B9E4-A7AE86E16F6C}" type="presOf" srcId="{456B50A9-F431-4BAC-BB25-68E66AE71D5B}" destId="{B8A43E8A-2E91-4173-A9AA-139ACAAF414E}" srcOrd="0" destOrd="2" presId="urn:microsoft.com/office/officeart/2005/8/layout/vList2"/>
    <dgm:cxn modelId="{25528885-C460-4D23-AA38-B78E77E297F4}" type="presOf" srcId="{79CA8058-9296-4F56-9E39-7F20F95C7888}" destId="{57922DCA-B815-494F-895B-F119B480AD14}" srcOrd="0" destOrd="2" presId="urn:microsoft.com/office/officeart/2005/8/layout/vList2"/>
    <dgm:cxn modelId="{3B127994-833A-41DA-9E9F-F9A5D4B448F9}" srcId="{2D48132B-1DBC-42D2-952B-BCF7C1F1F300}" destId="{8ED64D43-FE1D-4500-A5AB-9C9B3F203DD6}" srcOrd="2" destOrd="0" parTransId="{28A1F784-1E1F-4040-B5AE-2E9F5B7DFCF7}" sibTransId="{19957407-4EB4-4197-8074-420F991872ED}"/>
    <dgm:cxn modelId="{2776E199-13E8-4B1B-AFFA-A688A126E738}" type="presOf" srcId="{2D48132B-1DBC-42D2-952B-BCF7C1F1F300}" destId="{B8A43E8A-2E91-4173-A9AA-139ACAAF414E}" srcOrd="0" destOrd="0" presId="urn:microsoft.com/office/officeart/2005/8/layout/vList2"/>
    <dgm:cxn modelId="{D02190A1-9B1F-47C7-9CC1-94B9EA506586}" srcId="{2D48132B-1DBC-42D2-952B-BCF7C1F1F300}" destId="{EA0D8216-F94C-4442-9F4A-F2B0BC07D1AC}" srcOrd="0" destOrd="0" parTransId="{FA8318EB-48ED-4FBA-90D6-0132C6C46AD9}" sibTransId="{D041C147-1418-4B2F-AC18-F66F9ADF87AB}"/>
    <dgm:cxn modelId="{0FFA0DAE-8CE3-4E5B-B91E-AAC56B748957}" type="presOf" srcId="{EA0D8216-F94C-4442-9F4A-F2B0BC07D1AC}" destId="{B8A43E8A-2E91-4173-A9AA-139ACAAF414E}" srcOrd="0" destOrd="1" presId="urn:microsoft.com/office/officeart/2005/8/layout/vList2"/>
    <dgm:cxn modelId="{21F466C5-E5FF-4500-A99C-A4A6245A14DA}" srcId="{9DFC76C2-B3E7-491C-9448-68FC3F2FBEE2}" destId="{A89BCC6E-E669-4B0B-B964-F5193C13E4F1}" srcOrd="0" destOrd="0" parTransId="{9CC3ED32-95D1-4C90-B88A-3F4281719091}" sibTransId="{DC0273C5-073C-4987-A53D-46ED62AE8596}"/>
    <dgm:cxn modelId="{DFBCDDC6-5F11-4C77-8EBE-9E6EBE4EA954}" srcId="{CD6AEBC4-4371-4389-8D91-C824EE2DD328}" destId="{9DFC76C2-B3E7-491C-9448-68FC3F2FBEE2}" srcOrd="0" destOrd="0" parTransId="{999A8061-90D5-47AD-B0E5-B84CF86A262C}" sibTransId="{EA41433B-4C9B-4F66-BF83-849E5EA2DC49}"/>
    <dgm:cxn modelId="{D2D942CC-7049-4D21-977C-3CBC1B4B821E}" type="presOf" srcId="{A89BCC6E-E669-4B0B-B964-F5193C13E4F1}" destId="{57922DCA-B815-494F-895B-F119B480AD14}" srcOrd="0" destOrd="1" presId="urn:microsoft.com/office/officeart/2005/8/layout/vList2"/>
    <dgm:cxn modelId="{FD59BBCC-9060-42D4-9E6C-7F3404CE0A96}" srcId="{2D48132B-1DBC-42D2-952B-BCF7C1F1F300}" destId="{456B50A9-F431-4BAC-BB25-68E66AE71D5B}" srcOrd="1" destOrd="0" parTransId="{50C47E3B-9DB2-4AFC-B3D1-44A14066AB9D}" sibTransId="{6408C4AF-C552-4F73-991A-2A3607F7393E}"/>
    <dgm:cxn modelId="{71F498CD-1DFF-44BA-B29E-E7A29AAECDC6}" srcId="{927CC0A7-3F10-4E58-BD37-569244156C55}" destId="{0CAB8F3D-EF6D-4208-B4A5-ECAFD8343336}" srcOrd="0" destOrd="0" parTransId="{1EEFBE6B-F8E2-461D-90C2-28CB970C10E2}" sibTransId="{EFC7EEB4-78BB-4579-B2F5-DF80F5AF72F2}"/>
    <dgm:cxn modelId="{4DEEACEA-41F2-4D5F-B21D-33A1FCCB0A66}" type="presOf" srcId="{927CC0A7-3F10-4E58-BD37-569244156C55}" destId="{614175A5-BF84-47B1-95E8-595FAD9A2A43}" srcOrd="0" destOrd="0" presId="urn:microsoft.com/office/officeart/2005/8/layout/vList2"/>
    <dgm:cxn modelId="{552614FE-9846-4B30-9F21-DDDE8F4BE1E4}" type="presOf" srcId="{0CAB8F3D-EF6D-4208-B4A5-ECAFD8343336}" destId="{8E863EFD-5A83-4EA7-819E-63BC3A25FB08}" srcOrd="0" destOrd="0" presId="urn:microsoft.com/office/officeart/2005/8/layout/vList2"/>
    <dgm:cxn modelId="{E312C2B0-2D25-43D6-BAD8-11F456B911F7}" type="presParOf" srcId="{614175A5-BF84-47B1-95E8-595FAD9A2A43}" destId="{8E863EFD-5A83-4EA7-819E-63BC3A25FB08}" srcOrd="0" destOrd="0" presId="urn:microsoft.com/office/officeart/2005/8/layout/vList2"/>
    <dgm:cxn modelId="{7564FFC2-7019-4192-9A9A-680381A3513C}" type="presParOf" srcId="{614175A5-BF84-47B1-95E8-595FAD9A2A43}" destId="{B8A43E8A-2E91-4173-A9AA-139ACAAF414E}" srcOrd="1" destOrd="0" presId="urn:microsoft.com/office/officeart/2005/8/layout/vList2"/>
    <dgm:cxn modelId="{93CFA500-2A8D-4067-816E-8DF4EC9A9842}" type="presParOf" srcId="{614175A5-BF84-47B1-95E8-595FAD9A2A43}" destId="{A71770E1-1F6C-4552-90C0-7B9A2AC9A39A}" srcOrd="2" destOrd="0" presId="urn:microsoft.com/office/officeart/2005/8/layout/vList2"/>
    <dgm:cxn modelId="{C080ED60-9A3D-4650-8DB1-1B8A9777D14F}" type="presParOf" srcId="{614175A5-BF84-47B1-95E8-595FAD9A2A43}" destId="{57922DCA-B815-494F-895B-F119B480AD14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3ABC5D56-9E76-4A05-94CC-61B6DF2F2A0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3A54A81-392B-4F6B-B6CB-1CD764CAEEA4}">
      <dgm:prSet/>
      <dgm:spPr/>
      <dgm:t>
        <a:bodyPr/>
        <a:lstStyle/>
        <a:p>
          <a:r>
            <a:rPr lang="en-GB"/>
            <a:t>Being kept in custody or granted bail</a:t>
          </a:r>
          <a:endParaRPr lang="en-US"/>
        </a:p>
      </dgm:t>
    </dgm:pt>
    <dgm:pt modelId="{E26FD1C8-0341-4623-A532-37F420C797F7}" type="parTrans" cxnId="{7B507A58-C388-4465-A58A-E7CA130E1900}">
      <dgm:prSet/>
      <dgm:spPr/>
      <dgm:t>
        <a:bodyPr/>
        <a:lstStyle/>
        <a:p>
          <a:endParaRPr lang="en-US"/>
        </a:p>
      </dgm:t>
    </dgm:pt>
    <dgm:pt modelId="{991E4F2B-8DFD-432B-9072-49E52404DF33}" type="sibTrans" cxnId="{7B507A58-C388-4465-A58A-E7CA130E1900}">
      <dgm:prSet/>
      <dgm:spPr/>
      <dgm:t>
        <a:bodyPr/>
        <a:lstStyle/>
        <a:p>
          <a:endParaRPr lang="en-US"/>
        </a:p>
      </dgm:t>
    </dgm:pt>
    <dgm:pt modelId="{FE07D680-B11F-44C6-AA77-9325823A7EF0}">
      <dgm:prSet/>
      <dgm:spPr/>
      <dgm:t>
        <a:bodyPr/>
        <a:lstStyle/>
        <a:p>
          <a:r>
            <a:rPr lang="en-GB"/>
            <a:t>In some cases the magistrates’ court will decide if you should be </a:t>
          </a:r>
          <a:endParaRPr lang="en-US"/>
        </a:p>
      </dgm:t>
    </dgm:pt>
    <dgm:pt modelId="{45875817-5178-473E-A390-D6034BE2C3D8}" type="parTrans" cxnId="{7F635D55-3DDC-441B-A7DD-6F571B8DCCE4}">
      <dgm:prSet/>
      <dgm:spPr/>
      <dgm:t>
        <a:bodyPr/>
        <a:lstStyle/>
        <a:p>
          <a:endParaRPr lang="en-US"/>
        </a:p>
      </dgm:t>
    </dgm:pt>
    <dgm:pt modelId="{A812042A-09DA-463B-B4EE-DED4FBDD6EEB}" type="sibTrans" cxnId="{7F635D55-3DDC-441B-A7DD-6F571B8DCCE4}">
      <dgm:prSet/>
      <dgm:spPr/>
      <dgm:t>
        <a:bodyPr/>
        <a:lstStyle/>
        <a:p>
          <a:endParaRPr lang="en-US"/>
        </a:p>
      </dgm:t>
    </dgm:pt>
    <dgm:pt modelId="{5E441C4B-3CC1-4A62-BDB7-5B6B3BD137BD}">
      <dgm:prSet/>
      <dgm:spPr/>
      <dgm:t>
        <a:bodyPr/>
        <a:lstStyle/>
        <a:p>
          <a:r>
            <a:rPr lang="en-GB"/>
            <a:t>kept in custody until your next court hearing, </a:t>
          </a:r>
          <a:endParaRPr lang="en-US"/>
        </a:p>
      </dgm:t>
    </dgm:pt>
    <dgm:pt modelId="{5A82A44B-B4A2-45D7-AB09-3638BFBD7BDA}" type="parTrans" cxnId="{04EFC292-B634-4A2C-816F-5B342493A4C1}">
      <dgm:prSet/>
      <dgm:spPr/>
      <dgm:t>
        <a:bodyPr/>
        <a:lstStyle/>
        <a:p>
          <a:endParaRPr lang="en-US"/>
        </a:p>
      </dgm:t>
    </dgm:pt>
    <dgm:pt modelId="{2F019779-ABD3-4155-9779-EE8AB0D12C3A}" type="sibTrans" cxnId="{04EFC292-B634-4A2C-816F-5B342493A4C1}">
      <dgm:prSet/>
      <dgm:spPr/>
      <dgm:t>
        <a:bodyPr/>
        <a:lstStyle/>
        <a:p>
          <a:endParaRPr lang="en-US"/>
        </a:p>
      </dgm:t>
    </dgm:pt>
    <dgm:pt modelId="{C7BB354F-8278-45C7-A5FC-9AFC437AA0AA}">
      <dgm:prSet/>
      <dgm:spPr/>
      <dgm:t>
        <a:bodyPr/>
        <a:lstStyle/>
        <a:p>
          <a:r>
            <a:rPr lang="en-GB"/>
            <a:t>or released on bail.</a:t>
          </a:r>
          <a:endParaRPr lang="en-US"/>
        </a:p>
      </dgm:t>
    </dgm:pt>
    <dgm:pt modelId="{2274520D-FE72-4970-81CC-241A1CA0A17C}" type="parTrans" cxnId="{5285934A-B3FC-495E-A91A-F0A70D134AF2}">
      <dgm:prSet/>
      <dgm:spPr/>
      <dgm:t>
        <a:bodyPr/>
        <a:lstStyle/>
        <a:p>
          <a:endParaRPr lang="en-US"/>
        </a:p>
      </dgm:t>
    </dgm:pt>
    <dgm:pt modelId="{41334048-F292-4A29-8488-4DA409C7F783}" type="sibTrans" cxnId="{5285934A-B3FC-495E-A91A-F0A70D134AF2}">
      <dgm:prSet/>
      <dgm:spPr/>
      <dgm:t>
        <a:bodyPr/>
        <a:lstStyle/>
        <a:p>
          <a:endParaRPr lang="en-US"/>
        </a:p>
      </dgm:t>
    </dgm:pt>
    <dgm:pt modelId="{851B8F5C-1217-43B7-A30A-8F7F49801A9D}">
      <dgm:prSet/>
      <dgm:spPr/>
      <dgm:t>
        <a:bodyPr/>
        <a:lstStyle/>
        <a:p>
          <a:r>
            <a:rPr lang="en-GB"/>
            <a:t>This may happen if:</a:t>
          </a:r>
          <a:endParaRPr lang="en-US"/>
        </a:p>
      </dgm:t>
    </dgm:pt>
    <dgm:pt modelId="{8966B65E-7A03-470B-BC08-F99B8E017B4B}" type="parTrans" cxnId="{E29A3F2F-5DA1-41DE-B373-832A3B4CFBAF}">
      <dgm:prSet/>
      <dgm:spPr/>
      <dgm:t>
        <a:bodyPr/>
        <a:lstStyle/>
        <a:p>
          <a:endParaRPr lang="en-US"/>
        </a:p>
      </dgm:t>
    </dgm:pt>
    <dgm:pt modelId="{8D35FAF1-45D7-457B-898A-968DCAA6D1FF}" type="sibTrans" cxnId="{E29A3F2F-5DA1-41DE-B373-832A3B4CFBAF}">
      <dgm:prSet/>
      <dgm:spPr/>
      <dgm:t>
        <a:bodyPr/>
        <a:lstStyle/>
        <a:p>
          <a:endParaRPr lang="en-US"/>
        </a:p>
      </dgm:t>
    </dgm:pt>
    <dgm:pt modelId="{ECE608E6-922A-48E3-A7CA-A0B142C530EF}">
      <dgm:prSet/>
      <dgm:spPr/>
      <dgm:t>
        <a:bodyPr/>
        <a:lstStyle/>
        <a:p>
          <a:r>
            <a:rPr lang="en-GB"/>
            <a:t>another court hearing is needed</a:t>
          </a:r>
          <a:endParaRPr lang="en-US"/>
        </a:p>
      </dgm:t>
    </dgm:pt>
    <dgm:pt modelId="{283BEFED-56BE-4E54-A91F-FA663220DA12}" type="parTrans" cxnId="{2EB0EB89-9BE8-4F84-8EEE-E7BB45A4C905}">
      <dgm:prSet/>
      <dgm:spPr/>
      <dgm:t>
        <a:bodyPr/>
        <a:lstStyle/>
        <a:p>
          <a:endParaRPr lang="en-US"/>
        </a:p>
      </dgm:t>
    </dgm:pt>
    <dgm:pt modelId="{2FD4E88B-46C3-42DC-8700-86DA7632CBFB}" type="sibTrans" cxnId="{2EB0EB89-9BE8-4F84-8EEE-E7BB45A4C905}">
      <dgm:prSet/>
      <dgm:spPr/>
      <dgm:t>
        <a:bodyPr/>
        <a:lstStyle/>
        <a:p>
          <a:endParaRPr lang="en-US"/>
        </a:p>
      </dgm:t>
    </dgm:pt>
    <dgm:pt modelId="{B4AFA2F8-2C9D-4356-BA21-C0B11ADF507D}">
      <dgm:prSet/>
      <dgm:spPr/>
      <dgm:t>
        <a:bodyPr/>
        <a:lstStyle/>
        <a:p>
          <a:r>
            <a:rPr lang="en-GB"/>
            <a:t>the court needs more information before passing sentence</a:t>
          </a:r>
          <a:endParaRPr lang="en-US"/>
        </a:p>
      </dgm:t>
    </dgm:pt>
    <dgm:pt modelId="{F8D12FBD-0C1E-4564-BE5B-2621A718D24B}" type="parTrans" cxnId="{F13D1DD1-A637-4592-BB39-0DA403F976F4}">
      <dgm:prSet/>
      <dgm:spPr/>
      <dgm:t>
        <a:bodyPr/>
        <a:lstStyle/>
        <a:p>
          <a:endParaRPr lang="en-US"/>
        </a:p>
      </dgm:t>
    </dgm:pt>
    <dgm:pt modelId="{FCFADA2E-D1A0-4A3E-8D54-449FFA1A0797}" type="sibTrans" cxnId="{F13D1DD1-A637-4592-BB39-0DA403F976F4}">
      <dgm:prSet/>
      <dgm:spPr/>
      <dgm:t>
        <a:bodyPr/>
        <a:lstStyle/>
        <a:p>
          <a:endParaRPr lang="en-US"/>
        </a:p>
      </dgm:t>
    </dgm:pt>
    <dgm:pt modelId="{658D9466-BF3F-4001-824E-BBC53521E30A}">
      <dgm:prSet/>
      <dgm:spPr/>
      <dgm:t>
        <a:bodyPr/>
        <a:lstStyle/>
        <a:p>
          <a:r>
            <a:rPr lang="en-GB"/>
            <a:t>your case is passed to the Crown Court for trial or sentencing</a:t>
          </a:r>
          <a:endParaRPr lang="en-US"/>
        </a:p>
      </dgm:t>
    </dgm:pt>
    <dgm:pt modelId="{DCE5DA99-BBCF-4566-BB96-A3157174953E}" type="parTrans" cxnId="{FB450B4E-9F95-4D2A-BFF9-C2116DFE3707}">
      <dgm:prSet/>
      <dgm:spPr/>
      <dgm:t>
        <a:bodyPr/>
        <a:lstStyle/>
        <a:p>
          <a:endParaRPr lang="en-US"/>
        </a:p>
      </dgm:t>
    </dgm:pt>
    <dgm:pt modelId="{9DF0DF7F-77C4-4DF9-8C18-116F9318C879}" type="sibTrans" cxnId="{FB450B4E-9F95-4D2A-BFF9-C2116DFE3707}">
      <dgm:prSet/>
      <dgm:spPr/>
      <dgm:t>
        <a:bodyPr/>
        <a:lstStyle/>
        <a:p>
          <a:endParaRPr lang="en-US"/>
        </a:p>
      </dgm:t>
    </dgm:pt>
    <dgm:pt modelId="{180F52DD-355D-4F2E-A4A5-3612947151A0}">
      <dgm:prSet/>
      <dgm:spPr/>
      <dgm:t>
        <a:bodyPr/>
        <a:lstStyle/>
        <a:p>
          <a:r>
            <a:rPr lang="en-GB"/>
            <a:t>If you’re released on bail, </a:t>
          </a:r>
          <a:endParaRPr lang="en-US"/>
        </a:p>
      </dgm:t>
    </dgm:pt>
    <dgm:pt modelId="{EFB5815B-5B38-4CF5-9F24-B7E55E0B42E1}" type="parTrans" cxnId="{E5E8DC87-D64E-423F-A234-3AD8E7748FF1}">
      <dgm:prSet/>
      <dgm:spPr/>
      <dgm:t>
        <a:bodyPr/>
        <a:lstStyle/>
        <a:p>
          <a:endParaRPr lang="en-US"/>
        </a:p>
      </dgm:t>
    </dgm:pt>
    <dgm:pt modelId="{AD4FC289-0B0E-403F-8893-98B66C44505D}" type="sibTrans" cxnId="{E5E8DC87-D64E-423F-A234-3AD8E7748FF1}">
      <dgm:prSet/>
      <dgm:spPr/>
      <dgm:t>
        <a:bodyPr/>
        <a:lstStyle/>
        <a:p>
          <a:endParaRPr lang="en-US"/>
        </a:p>
      </dgm:t>
    </dgm:pt>
    <dgm:pt modelId="{EEC0AA8E-74F7-4B61-A9B7-EE8E11A02F71}">
      <dgm:prSet/>
      <dgm:spPr/>
      <dgm:t>
        <a:bodyPr/>
        <a:lstStyle/>
        <a:p>
          <a:r>
            <a:rPr lang="en-GB"/>
            <a:t>you might have to follow strict conditions such as </a:t>
          </a:r>
          <a:endParaRPr lang="en-US"/>
        </a:p>
      </dgm:t>
    </dgm:pt>
    <dgm:pt modelId="{1A8282BE-1837-4DF9-BF30-61E4D0BAE85C}" type="parTrans" cxnId="{262EE027-7863-4682-B6D1-DC9EA305F917}">
      <dgm:prSet/>
      <dgm:spPr/>
      <dgm:t>
        <a:bodyPr/>
        <a:lstStyle/>
        <a:p>
          <a:endParaRPr lang="en-US"/>
        </a:p>
      </dgm:t>
    </dgm:pt>
    <dgm:pt modelId="{87C37185-57B0-4001-8389-E71B39AF7913}" type="sibTrans" cxnId="{262EE027-7863-4682-B6D1-DC9EA305F917}">
      <dgm:prSet/>
      <dgm:spPr/>
      <dgm:t>
        <a:bodyPr/>
        <a:lstStyle/>
        <a:p>
          <a:endParaRPr lang="en-US"/>
        </a:p>
      </dgm:t>
    </dgm:pt>
    <dgm:pt modelId="{DBF60D12-6A34-4B54-AF1F-45BD41DD7CFE}">
      <dgm:prSet/>
      <dgm:spPr/>
      <dgm:t>
        <a:bodyPr/>
        <a:lstStyle/>
        <a:p>
          <a:r>
            <a:rPr lang="en-GB"/>
            <a:t>keeping away from certain people or places, </a:t>
          </a:r>
          <a:endParaRPr lang="en-US"/>
        </a:p>
      </dgm:t>
    </dgm:pt>
    <dgm:pt modelId="{BC5D2FA5-5922-44B3-9A0C-50EE3BF2DB33}" type="parTrans" cxnId="{23207059-1ED2-4575-952B-491D7FAF7412}">
      <dgm:prSet/>
      <dgm:spPr/>
      <dgm:t>
        <a:bodyPr/>
        <a:lstStyle/>
        <a:p>
          <a:endParaRPr lang="en-US"/>
        </a:p>
      </dgm:t>
    </dgm:pt>
    <dgm:pt modelId="{F342270C-0407-42BE-BC07-EF4216156380}" type="sibTrans" cxnId="{23207059-1ED2-4575-952B-491D7FAF7412}">
      <dgm:prSet/>
      <dgm:spPr/>
      <dgm:t>
        <a:bodyPr/>
        <a:lstStyle/>
        <a:p>
          <a:endParaRPr lang="en-US"/>
        </a:p>
      </dgm:t>
    </dgm:pt>
    <dgm:pt modelId="{C73FFDF7-7A47-4D24-AFDF-8B5D4BBDDF18}">
      <dgm:prSet/>
      <dgm:spPr/>
      <dgm:t>
        <a:bodyPr/>
        <a:lstStyle/>
        <a:p>
          <a:r>
            <a:rPr lang="en-GB"/>
            <a:t>staying indoors </a:t>
          </a:r>
          <a:endParaRPr lang="en-US"/>
        </a:p>
      </dgm:t>
    </dgm:pt>
    <dgm:pt modelId="{8D0CA7A9-A15E-4F2C-B73C-54AE394680C1}" type="parTrans" cxnId="{BE84846D-6D71-4A42-9D6C-98959CB65030}">
      <dgm:prSet/>
      <dgm:spPr/>
      <dgm:t>
        <a:bodyPr/>
        <a:lstStyle/>
        <a:p>
          <a:endParaRPr lang="en-US"/>
        </a:p>
      </dgm:t>
    </dgm:pt>
    <dgm:pt modelId="{CC104904-9710-4B42-B049-8BBDC1460312}" type="sibTrans" cxnId="{BE84846D-6D71-4A42-9D6C-98959CB65030}">
      <dgm:prSet/>
      <dgm:spPr/>
      <dgm:t>
        <a:bodyPr/>
        <a:lstStyle/>
        <a:p>
          <a:endParaRPr lang="en-US"/>
        </a:p>
      </dgm:t>
    </dgm:pt>
    <dgm:pt modelId="{A783DE06-3332-42C2-BC82-150DDD9E3DAE}">
      <dgm:prSet/>
      <dgm:spPr/>
      <dgm:t>
        <a:bodyPr/>
        <a:lstStyle/>
        <a:p>
          <a:r>
            <a:rPr lang="en-GB"/>
            <a:t>or wearing a tag.</a:t>
          </a:r>
          <a:endParaRPr lang="en-US"/>
        </a:p>
      </dgm:t>
    </dgm:pt>
    <dgm:pt modelId="{47A288CB-8F02-49C6-AE0B-3976BC08377F}" type="parTrans" cxnId="{D0B90E02-973D-4115-8FDB-4E84C5672176}">
      <dgm:prSet/>
      <dgm:spPr/>
      <dgm:t>
        <a:bodyPr/>
        <a:lstStyle/>
        <a:p>
          <a:endParaRPr lang="en-US"/>
        </a:p>
      </dgm:t>
    </dgm:pt>
    <dgm:pt modelId="{C6DC4649-2960-4086-A602-37D05E599666}" type="sibTrans" cxnId="{D0B90E02-973D-4115-8FDB-4E84C5672176}">
      <dgm:prSet/>
      <dgm:spPr/>
      <dgm:t>
        <a:bodyPr/>
        <a:lstStyle/>
        <a:p>
          <a:endParaRPr lang="en-US"/>
        </a:p>
      </dgm:t>
    </dgm:pt>
    <dgm:pt modelId="{D6C0AC96-A42B-4FBF-BC47-FEBFDBC1DADE}">
      <dgm:prSet/>
      <dgm:spPr/>
      <dgm:t>
        <a:bodyPr/>
        <a:lstStyle/>
        <a:p>
          <a:r>
            <a:rPr lang="en-GB"/>
            <a:t>If you do not attend court after being granted bail, </a:t>
          </a:r>
          <a:endParaRPr lang="en-US"/>
        </a:p>
      </dgm:t>
    </dgm:pt>
    <dgm:pt modelId="{D3C28262-C0FD-4427-8FA3-548C11A20246}" type="parTrans" cxnId="{37FCDF95-67C1-4A63-8A6B-4AD0AB1A1447}">
      <dgm:prSet/>
      <dgm:spPr/>
      <dgm:t>
        <a:bodyPr/>
        <a:lstStyle/>
        <a:p>
          <a:endParaRPr lang="en-US"/>
        </a:p>
      </dgm:t>
    </dgm:pt>
    <dgm:pt modelId="{63E80980-A4CC-4E96-98D5-703D1C4B549E}" type="sibTrans" cxnId="{37FCDF95-67C1-4A63-8A6B-4AD0AB1A1447}">
      <dgm:prSet/>
      <dgm:spPr/>
      <dgm:t>
        <a:bodyPr/>
        <a:lstStyle/>
        <a:p>
          <a:endParaRPr lang="en-US"/>
        </a:p>
      </dgm:t>
    </dgm:pt>
    <dgm:pt modelId="{3153DE56-9465-4062-A9C2-2B3D73C8DD3B}">
      <dgm:prSet/>
      <dgm:spPr/>
      <dgm:t>
        <a:bodyPr/>
        <a:lstStyle/>
        <a:p>
          <a:r>
            <a:rPr lang="en-GB"/>
            <a:t>you can be put in prison.</a:t>
          </a:r>
          <a:endParaRPr lang="en-US"/>
        </a:p>
      </dgm:t>
    </dgm:pt>
    <dgm:pt modelId="{28AB5652-B79D-4BAE-AC83-4411073B2B6F}" type="parTrans" cxnId="{65C01BEB-217F-48B1-97FC-91E136EB401A}">
      <dgm:prSet/>
      <dgm:spPr/>
      <dgm:t>
        <a:bodyPr/>
        <a:lstStyle/>
        <a:p>
          <a:endParaRPr lang="en-US"/>
        </a:p>
      </dgm:t>
    </dgm:pt>
    <dgm:pt modelId="{E673E8CD-0232-47C3-98CF-7D3B161A732D}" type="sibTrans" cxnId="{65C01BEB-217F-48B1-97FC-91E136EB401A}">
      <dgm:prSet/>
      <dgm:spPr/>
      <dgm:t>
        <a:bodyPr/>
        <a:lstStyle/>
        <a:p>
          <a:endParaRPr lang="en-US"/>
        </a:p>
      </dgm:t>
    </dgm:pt>
    <dgm:pt modelId="{17A6F96B-5DB2-43BA-A10D-0C7C9170CB1A}" type="pres">
      <dgm:prSet presAssocID="{3ABC5D56-9E76-4A05-94CC-61B6DF2F2A0C}" presName="linear" presStyleCnt="0">
        <dgm:presLayoutVars>
          <dgm:animLvl val="lvl"/>
          <dgm:resizeHandles val="exact"/>
        </dgm:presLayoutVars>
      </dgm:prSet>
      <dgm:spPr/>
    </dgm:pt>
    <dgm:pt modelId="{BDAFD331-0018-4DBC-B8F7-00D3C4880FEE}" type="pres">
      <dgm:prSet presAssocID="{73A54A81-392B-4F6B-B6CB-1CD764CAEEA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9801097-1FFC-4825-ADDA-3A7027D21B8D}" type="pres">
      <dgm:prSet presAssocID="{73A54A81-392B-4F6B-B6CB-1CD764CAEEA4}" presName="childText" presStyleLbl="revTx" presStyleIdx="0" presStyleCnt="3">
        <dgm:presLayoutVars>
          <dgm:bulletEnabled val="1"/>
        </dgm:presLayoutVars>
      </dgm:prSet>
      <dgm:spPr/>
    </dgm:pt>
    <dgm:pt modelId="{EF25310D-35AD-48F9-BE09-92AED5878ADE}" type="pres">
      <dgm:prSet presAssocID="{180F52DD-355D-4F2E-A4A5-3612947151A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BF22988-7B10-4B8D-BF01-A7FA179C49AC}" type="pres">
      <dgm:prSet presAssocID="{180F52DD-355D-4F2E-A4A5-3612947151A0}" presName="childText" presStyleLbl="revTx" presStyleIdx="1" presStyleCnt="3">
        <dgm:presLayoutVars>
          <dgm:bulletEnabled val="1"/>
        </dgm:presLayoutVars>
      </dgm:prSet>
      <dgm:spPr/>
    </dgm:pt>
    <dgm:pt modelId="{FD03C33C-B606-4538-93D2-001B83258F19}" type="pres">
      <dgm:prSet presAssocID="{D6C0AC96-A42B-4FBF-BC47-FEBFDBC1DADE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66AB10B0-BBB7-4C3C-A884-317010B622C7}" type="pres">
      <dgm:prSet presAssocID="{D6C0AC96-A42B-4FBF-BC47-FEBFDBC1DADE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D0B90E02-973D-4115-8FDB-4E84C5672176}" srcId="{EEC0AA8E-74F7-4B61-A9B7-EE8E11A02F71}" destId="{A783DE06-3332-42C2-BC82-150DDD9E3DAE}" srcOrd="2" destOrd="0" parTransId="{47A288CB-8F02-49C6-AE0B-3976BC08377F}" sibTransId="{C6DC4649-2960-4086-A602-37D05E599666}"/>
    <dgm:cxn modelId="{2474FF13-2F8E-49F7-8CD8-DFEC7FB8D6C2}" type="presOf" srcId="{DBF60D12-6A34-4B54-AF1F-45BD41DD7CFE}" destId="{8BF22988-7B10-4B8D-BF01-A7FA179C49AC}" srcOrd="0" destOrd="1" presId="urn:microsoft.com/office/officeart/2005/8/layout/vList2"/>
    <dgm:cxn modelId="{A4A72A22-447C-4FD0-B9F5-937CEBF9DB23}" type="presOf" srcId="{180F52DD-355D-4F2E-A4A5-3612947151A0}" destId="{EF25310D-35AD-48F9-BE09-92AED5878ADE}" srcOrd="0" destOrd="0" presId="urn:microsoft.com/office/officeart/2005/8/layout/vList2"/>
    <dgm:cxn modelId="{262EE027-7863-4682-B6D1-DC9EA305F917}" srcId="{180F52DD-355D-4F2E-A4A5-3612947151A0}" destId="{EEC0AA8E-74F7-4B61-A9B7-EE8E11A02F71}" srcOrd="0" destOrd="0" parTransId="{1A8282BE-1837-4DF9-BF30-61E4D0BAE85C}" sibTransId="{87C37185-57B0-4001-8389-E71B39AF7913}"/>
    <dgm:cxn modelId="{E29A3F2F-5DA1-41DE-B373-832A3B4CFBAF}" srcId="{73A54A81-392B-4F6B-B6CB-1CD764CAEEA4}" destId="{851B8F5C-1217-43B7-A30A-8F7F49801A9D}" srcOrd="1" destOrd="0" parTransId="{8966B65E-7A03-470B-BC08-F99B8E017B4B}" sibTransId="{8D35FAF1-45D7-457B-898A-968DCAA6D1FF}"/>
    <dgm:cxn modelId="{4CBCFF5E-C2F3-4911-A678-ECB2F4C93BA0}" type="presOf" srcId="{EEC0AA8E-74F7-4B61-A9B7-EE8E11A02F71}" destId="{8BF22988-7B10-4B8D-BF01-A7FA179C49AC}" srcOrd="0" destOrd="0" presId="urn:microsoft.com/office/officeart/2005/8/layout/vList2"/>
    <dgm:cxn modelId="{B51A9541-B988-4EB8-90E8-B4B87F02E122}" type="presOf" srcId="{3153DE56-9465-4062-A9C2-2B3D73C8DD3B}" destId="{66AB10B0-BBB7-4C3C-A884-317010B622C7}" srcOrd="0" destOrd="0" presId="urn:microsoft.com/office/officeart/2005/8/layout/vList2"/>
    <dgm:cxn modelId="{2731EF44-D789-4F0A-B256-F8566D2CDBF5}" type="presOf" srcId="{C7BB354F-8278-45C7-A5FC-9AFC437AA0AA}" destId="{C9801097-1FFC-4825-ADDA-3A7027D21B8D}" srcOrd="0" destOrd="2" presId="urn:microsoft.com/office/officeart/2005/8/layout/vList2"/>
    <dgm:cxn modelId="{E6892668-8B21-4974-8376-CDC874161B2F}" type="presOf" srcId="{B4AFA2F8-2C9D-4356-BA21-C0B11ADF507D}" destId="{C9801097-1FFC-4825-ADDA-3A7027D21B8D}" srcOrd="0" destOrd="5" presId="urn:microsoft.com/office/officeart/2005/8/layout/vList2"/>
    <dgm:cxn modelId="{8F687C69-8CBE-4A1A-ADF5-C4F731729CDC}" type="presOf" srcId="{D6C0AC96-A42B-4FBF-BC47-FEBFDBC1DADE}" destId="{FD03C33C-B606-4538-93D2-001B83258F19}" srcOrd="0" destOrd="0" presId="urn:microsoft.com/office/officeart/2005/8/layout/vList2"/>
    <dgm:cxn modelId="{5285934A-B3FC-495E-A91A-F0A70D134AF2}" srcId="{FE07D680-B11F-44C6-AA77-9325823A7EF0}" destId="{C7BB354F-8278-45C7-A5FC-9AFC437AA0AA}" srcOrd="1" destOrd="0" parTransId="{2274520D-FE72-4970-81CC-241A1CA0A17C}" sibTransId="{41334048-F292-4A29-8488-4DA409C7F783}"/>
    <dgm:cxn modelId="{7B120D4D-D822-41BF-A139-FAC549BFBABD}" type="presOf" srcId="{5E441C4B-3CC1-4A62-BDB7-5B6B3BD137BD}" destId="{C9801097-1FFC-4825-ADDA-3A7027D21B8D}" srcOrd="0" destOrd="1" presId="urn:microsoft.com/office/officeart/2005/8/layout/vList2"/>
    <dgm:cxn modelId="{BE84846D-6D71-4A42-9D6C-98959CB65030}" srcId="{EEC0AA8E-74F7-4B61-A9B7-EE8E11A02F71}" destId="{C73FFDF7-7A47-4D24-AFDF-8B5D4BBDDF18}" srcOrd="1" destOrd="0" parTransId="{8D0CA7A9-A15E-4F2C-B73C-54AE394680C1}" sibTransId="{CC104904-9710-4B42-B049-8BBDC1460312}"/>
    <dgm:cxn modelId="{FB450B4E-9F95-4D2A-BFF9-C2116DFE3707}" srcId="{851B8F5C-1217-43B7-A30A-8F7F49801A9D}" destId="{658D9466-BF3F-4001-824E-BBC53521E30A}" srcOrd="2" destOrd="0" parTransId="{DCE5DA99-BBCF-4566-BB96-A3157174953E}" sibTransId="{9DF0DF7F-77C4-4DF9-8C18-116F9318C879}"/>
    <dgm:cxn modelId="{7F635D55-3DDC-441B-A7DD-6F571B8DCCE4}" srcId="{73A54A81-392B-4F6B-B6CB-1CD764CAEEA4}" destId="{FE07D680-B11F-44C6-AA77-9325823A7EF0}" srcOrd="0" destOrd="0" parTransId="{45875817-5178-473E-A390-D6034BE2C3D8}" sibTransId="{A812042A-09DA-463B-B4EE-DED4FBDD6EEB}"/>
    <dgm:cxn modelId="{15FA9E77-6363-43F4-8589-BAAD78A22492}" type="presOf" srcId="{851B8F5C-1217-43B7-A30A-8F7F49801A9D}" destId="{C9801097-1FFC-4825-ADDA-3A7027D21B8D}" srcOrd="0" destOrd="3" presId="urn:microsoft.com/office/officeart/2005/8/layout/vList2"/>
    <dgm:cxn modelId="{7B507A58-C388-4465-A58A-E7CA130E1900}" srcId="{3ABC5D56-9E76-4A05-94CC-61B6DF2F2A0C}" destId="{73A54A81-392B-4F6B-B6CB-1CD764CAEEA4}" srcOrd="0" destOrd="0" parTransId="{E26FD1C8-0341-4623-A532-37F420C797F7}" sibTransId="{991E4F2B-8DFD-432B-9072-49E52404DF33}"/>
    <dgm:cxn modelId="{23207059-1ED2-4575-952B-491D7FAF7412}" srcId="{EEC0AA8E-74F7-4B61-A9B7-EE8E11A02F71}" destId="{DBF60D12-6A34-4B54-AF1F-45BD41DD7CFE}" srcOrd="0" destOrd="0" parTransId="{BC5D2FA5-5922-44B3-9A0C-50EE3BF2DB33}" sibTransId="{F342270C-0407-42BE-BC07-EF4216156380}"/>
    <dgm:cxn modelId="{EFA21180-AFDA-49CC-AEEA-69124B733104}" type="presOf" srcId="{FE07D680-B11F-44C6-AA77-9325823A7EF0}" destId="{C9801097-1FFC-4825-ADDA-3A7027D21B8D}" srcOrd="0" destOrd="0" presId="urn:microsoft.com/office/officeart/2005/8/layout/vList2"/>
    <dgm:cxn modelId="{E5E8DC87-D64E-423F-A234-3AD8E7748FF1}" srcId="{3ABC5D56-9E76-4A05-94CC-61B6DF2F2A0C}" destId="{180F52DD-355D-4F2E-A4A5-3612947151A0}" srcOrd="1" destOrd="0" parTransId="{EFB5815B-5B38-4CF5-9F24-B7E55E0B42E1}" sibTransId="{AD4FC289-0B0E-403F-8893-98B66C44505D}"/>
    <dgm:cxn modelId="{5DEE3489-63EE-46D8-81D6-289AD2F3E6E1}" type="presOf" srcId="{73A54A81-392B-4F6B-B6CB-1CD764CAEEA4}" destId="{BDAFD331-0018-4DBC-B8F7-00D3C4880FEE}" srcOrd="0" destOrd="0" presId="urn:microsoft.com/office/officeart/2005/8/layout/vList2"/>
    <dgm:cxn modelId="{2EB0EB89-9BE8-4F84-8EEE-E7BB45A4C905}" srcId="{851B8F5C-1217-43B7-A30A-8F7F49801A9D}" destId="{ECE608E6-922A-48E3-A7CA-A0B142C530EF}" srcOrd="0" destOrd="0" parTransId="{283BEFED-56BE-4E54-A91F-FA663220DA12}" sibTransId="{2FD4E88B-46C3-42DC-8700-86DA7632CBFB}"/>
    <dgm:cxn modelId="{3CE46C8A-F869-4EED-B2BB-9DD29BE51793}" type="presOf" srcId="{ECE608E6-922A-48E3-A7CA-A0B142C530EF}" destId="{C9801097-1FFC-4825-ADDA-3A7027D21B8D}" srcOrd="0" destOrd="4" presId="urn:microsoft.com/office/officeart/2005/8/layout/vList2"/>
    <dgm:cxn modelId="{F07FA68F-AFE6-4A7B-A0FA-4DED26CC1F3F}" type="presOf" srcId="{A783DE06-3332-42C2-BC82-150DDD9E3DAE}" destId="{8BF22988-7B10-4B8D-BF01-A7FA179C49AC}" srcOrd="0" destOrd="3" presId="urn:microsoft.com/office/officeart/2005/8/layout/vList2"/>
    <dgm:cxn modelId="{04EFC292-B634-4A2C-816F-5B342493A4C1}" srcId="{FE07D680-B11F-44C6-AA77-9325823A7EF0}" destId="{5E441C4B-3CC1-4A62-BDB7-5B6B3BD137BD}" srcOrd="0" destOrd="0" parTransId="{5A82A44B-B4A2-45D7-AB09-3638BFBD7BDA}" sibTransId="{2F019779-ABD3-4155-9779-EE8AB0D12C3A}"/>
    <dgm:cxn modelId="{37FCDF95-67C1-4A63-8A6B-4AD0AB1A1447}" srcId="{3ABC5D56-9E76-4A05-94CC-61B6DF2F2A0C}" destId="{D6C0AC96-A42B-4FBF-BC47-FEBFDBC1DADE}" srcOrd="2" destOrd="0" parTransId="{D3C28262-C0FD-4427-8FA3-548C11A20246}" sibTransId="{63E80980-A4CC-4E96-98D5-703D1C4B549E}"/>
    <dgm:cxn modelId="{453165B7-4FA0-4C60-B3AD-A79C1C60E9FB}" type="presOf" srcId="{C73FFDF7-7A47-4D24-AFDF-8B5D4BBDDF18}" destId="{8BF22988-7B10-4B8D-BF01-A7FA179C49AC}" srcOrd="0" destOrd="2" presId="urn:microsoft.com/office/officeart/2005/8/layout/vList2"/>
    <dgm:cxn modelId="{25EAE8BF-368C-4DD0-B855-7FC0FAEACA53}" type="presOf" srcId="{3ABC5D56-9E76-4A05-94CC-61B6DF2F2A0C}" destId="{17A6F96B-5DB2-43BA-A10D-0C7C9170CB1A}" srcOrd="0" destOrd="0" presId="urn:microsoft.com/office/officeart/2005/8/layout/vList2"/>
    <dgm:cxn modelId="{12937FC6-2410-4C9F-B0E7-828A4827DCDA}" type="presOf" srcId="{658D9466-BF3F-4001-824E-BBC53521E30A}" destId="{C9801097-1FFC-4825-ADDA-3A7027D21B8D}" srcOrd="0" destOrd="6" presId="urn:microsoft.com/office/officeart/2005/8/layout/vList2"/>
    <dgm:cxn modelId="{F13D1DD1-A637-4592-BB39-0DA403F976F4}" srcId="{851B8F5C-1217-43B7-A30A-8F7F49801A9D}" destId="{B4AFA2F8-2C9D-4356-BA21-C0B11ADF507D}" srcOrd="1" destOrd="0" parTransId="{F8D12FBD-0C1E-4564-BE5B-2621A718D24B}" sibTransId="{FCFADA2E-D1A0-4A3E-8D54-449FFA1A0797}"/>
    <dgm:cxn modelId="{65C01BEB-217F-48B1-97FC-91E136EB401A}" srcId="{D6C0AC96-A42B-4FBF-BC47-FEBFDBC1DADE}" destId="{3153DE56-9465-4062-A9C2-2B3D73C8DD3B}" srcOrd="0" destOrd="0" parTransId="{28AB5652-B79D-4BAE-AC83-4411073B2B6F}" sibTransId="{E673E8CD-0232-47C3-98CF-7D3B161A732D}"/>
    <dgm:cxn modelId="{480ACF2E-2B55-4E12-941B-9A4DA0633C97}" type="presParOf" srcId="{17A6F96B-5DB2-43BA-A10D-0C7C9170CB1A}" destId="{BDAFD331-0018-4DBC-B8F7-00D3C4880FEE}" srcOrd="0" destOrd="0" presId="urn:microsoft.com/office/officeart/2005/8/layout/vList2"/>
    <dgm:cxn modelId="{B8082C7E-BD16-47AF-854E-43083F2E2D7F}" type="presParOf" srcId="{17A6F96B-5DB2-43BA-A10D-0C7C9170CB1A}" destId="{C9801097-1FFC-4825-ADDA-3A7027D21B8D}" srcOrd="1" destOrd="0" presId="urn:microsoft.com/office/officeart/2005/8/layout/vList2"/>
    <dgm:cxn modelId="{3B356CAE-F181-442B-82AC-1E7CEF205B23}" type="presParOf" srcId="{17A6F96B-5DB2-43BA-A10D-0C7C9170CB1A}" destId="{EF25310D-35AD-48F9-BE09-92AED5878ADE}" srcOrd="2" destOrd="0" presId="urn:microsoft.com/office/officeart/2005/8/layout/vList2"/>
    <dgm:cxn modelId="{061A850D-ACC0-41DF-BBCC-19C489C6E971}" type="presParOf" srcId="{17A6F96B-5DB2-43BA-A10D-0C7C9170CB1A}" destId="{8BF22988-7B10-4B8D-BF01-A7FA179C49AC}" srcOrd="3" destOrd="0" presId="urn:microsoft.com/office/officeart/2005/8/layout/vList2"/>
    <dgm:cxn modelId="{71918CF1-F9CA-4D7B-A12B-8AD1450BC3BD}" type="presParOf" srcId="{17A6F96B-5DB2-43BA-A10D-0C7C9170CB1A}" destId="{FD03C33C-B606-4538-93D2-001B83258F19}" srcOrd="4" destOrd="0" presId="urn:microsoft.com/office/officeart/2005/8/layout/vList2"/>
    <dgm:cxn modelId="{03FE4B23-72D9-4E97-AE72-2008FC6AC9EE}" type="presParOf" srcId="{17A6F96B-5DB2-43BA-A10D-0C7C9170CB1A}" destId="{66AB10B0-BBB7-4C3C-A884-317010B622C7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93C537D5-901A-43A1-B082-6DE53BFA219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34695F6-510E-4578-91A2-E0A552CB82BF}">
      <dgm:prSet/>
      <dgm:spPr/>
      <dgm:t>
        <a:bodyPr/>
        <a:lstStyle/>
        <a:p>
          <a:r>
            <a:rPr lang="en-GB"/>
            <a:t>Sentences a magistrates’ court can give</a:t>
          </a:r>
          <a:endParaRPr lang="en-US"/>
        </a:p>
      </dgm:t>
    </dgm:pt>
    <dgm:pt modelId="{B1E404BA-909C-41B2-AF8F-8D84F4D26064}" type="parTrans" cxnId="{B1669666-7302-4B0C-85EF-89E509202089}">
      <dgm:prSet/>
      <dgm:spPr/>
      <dgm:t>
        <a:bodyPr/>
        <a:lstStyle/>
        <a:p>
          <a:endParaRPr lang="en-US"/>
        </a:p>
      </dgm:t>
    </dgm:pt>
    <dgm:pt modelId="{ADFA93ED-E417-43F4-96EC-BD355B6AD162}" type="sibTrans" cxnId="{B1669666-7302-4B0C-85EF-89E509202089}">
      <dgm:prSet/>
      <dgm:spPr/>
      <dgm:t>
        <a:bodyPr/>
        <a:lstStyle/>
        <a:p>
          <a:endParaRPr lang="en-US"/>
        </a:p>
      </dgm:t>
    </dgm:pt>
    <dgm:pt modelId="{B096AB55-087F-4418-BC20-80F11993C39C}">
      <dgm:prSet/>
      <dgm:spPr/>
      <dgm:t>
        <a:bodyPr/>
        <a:lstStyle/>
        <a:p>
          <a:r>
            <a:rPr lang="en-GB"/>
            <a:t>The court can give punishments including:</a:t>
          </a:r>
          <a:endParaRPr lang="en-US"/>
        </a:p>
      </dgm:t>
    </dgm:pt>
    <dgm:pt modelId="{79B2792A-F94D-408F-9226-7585637E1B31}" type="parTrans" cxnId="{7178161D-1082-43FA-8466-4F043BA888A3}">
      <dgm:prSet/>
      <dgm:spPr/>
      <dgm:t>
        <a:bodyPr/>
        <a:lstStyle/>
        <a:p>
          <a:endParaRPr lang="en-US"/>
        </a:p>
      </dgm:t>
    </dgm:pt>
    <dgm:pt modelId="{C660751C-416E-4DD8-964F-ABC644A445E5}" type="sibTrans" cxnId="{7178161D-1082-43FA-8466-4F043BA888A3}">
      <dgm:prSet/>
      <dgm:spPr/>
      <dgm:t>
        <a:bodyPr/>
        <a:lstStyle/>
        <a:p>
          <a:endParaRPr lang="en-US"/>
        </a:p>
      </dgm:t>
    </dgm:pt>
    <dgm:pt modelId="{DC7A770D-7236-4C8E-9375-969534085C25}">
      <dgm:prSet/>
      <dgm:spPr/>
      <dgm:t>
        <a:bodyPr/>
        <a:lstStyle/>
        <a:p>
          <a:r>
            <a:rPr lang="en-GB"/>
            <a:t>up to 6 months in prison </a:t>
          </a:r>
          <a:endParaRPr lang="en-US"/>
        </a:p>
      </dgm:t>
    </dgm:pt>
    <dgm:pt modelId="{6BBBDF5B-BE4C-45E5-A858-3F2334DADDC8}" type="parTrans" cxnId="{01440617-B82B-40E8-AB42-F3BE83351A87}">
      <dgm:prSet/>
      <dgm:spPr/>
      <dgm:t>
        <a:bodyPr/>
        <a:lstStyle/>
        <a:p>
          <a:endParaRPr lang="en-US"/>
        </a:p>
      </dgm:t>
    </dgm:pt>
    <dgm:pt modelId="{1DF6211A-A0A7-458C-8F91-C4BB2918A6C5}" type="sibTrans" cxnId="{01440617-B82B-40E8-AB42-F3BE83351A87}">
      <dgm:prSet/>
      <dgm:spPr/>
      <dgm:t>
        <a:bodyPr/>
        <a:lstStyle/>
        <a:p>
          <a:endParaRPr lang="en-US"/>
        </a:p>
      </dgm:t>
    </dgm:pt>
    <dgm:pt modelId="{9A10B554-2F8A-4093-938A-467DC60CC5BD}">
      <dgm:prSet/>
      <dgm:spPr/>
      <dgm:t>
        <a:bodyPr/>
        <a:lstStyle/>
        <a:p>
          <a:r>
            <a:rPr lang="en-GB"/>
            <a:t>or up to 12 months in total for more than one offence</a:t>
          </a:r>
          <a:endParaRPr lang="en-US"/>
        </a:p>
      </dgm:t>
    </dgm:pt>
    <dgm:pt modelId="{3A660CCC-939C-4F3F-AEE0-BBB3FD13B129}" type="parTrans" cxnId="{25923C51-C33D-4909-9D70-9CCF44234B0A}">
      <dgm:prSet/>
      <dgm:spPr/>
      <dgm:t>
        <a:bodyPr/>
        <a:lstStyle/>
        <a:p>
          <a:endParaRPr lang="en-US"/>
        </a:p>
      </dgm:t>
    </dgm:pt>
    <dgm:pt modelId="{D7C576E4-A5A2-4B50-8A66-0876F2B43F84}" type="sibTrans" cxnId="{25923C51-C33D-4909-9D70-9CCF44234B0A}">
      <dgm:prSet/>
      <dgm:spPr/>
      <dgm:t>
        <a:bodyPr/>
        <a:lstStyle/>
        <a:p>
          <a:endParaRPr lang="en-US"/>
        </a:p>
      </dgm:t>
    </dgm:pt>
    <dgm:pt modelId="{425A573C-C5DD-4A84-A2E8-B0602759230C}">
      <dgm:prSet/>
      <dgm:spPr/>
      <dgm:t>
        <a:bodyPr/>
        <a:lstStyle/>
        <a:p>
          <a:r>
            <a:rPr lang="en-GB"/>
            <a:t>a fine</a:t>
          </a:r>
          <a:endParaRPr lang="en-US"/>
        </a:p>
      </dgm:t>
    </dgm:pt>
    <dgm:pt modelId="{0AAF43DA-E412-4082-A269-6E7539F0A26F}" type="parTrans" cxnId="{D6A8C392-8E1B-4388-AD01-B0BE6493C3EF}">
      <dgm:prSet/>
      <dgm:spPr/>
      <dgm:t>
        <a:bodyPr/>
        <a:lstStyle/>
        <a:p>
          <a:endParaRPr lang="en-US"/>
        </a:p>
      </dgm:t>
    </dgm:pt>
    <dgm:pt modelId="{78BDA3A0-3473-493E-A2C0-37BEF7BC24B5}" type="sibTrans" cxnId="{D6A8C392-8E1B-4388-AD01-B0BE6493C3EF}">
      <dgm:prSet/>
      <dgm:spPr/>
      <dgm:t>
        <a:bodyPr/>
        <a:lstStyle/>
        <a:p>
          <a:endParaRPr lang="en-US"/>
        </a:p>
      </dgm:t>
    </dgm:pt>
    <dgm:pt modelId="{6D42575C-41FD-4B29-8BBB-6687CAE30B07}">
      <dgm:prSet/>
      <dgm:spPr/>
      <dgm:t>
        <a:bodyPr/>
        <a:lstStyle/>
        <a:p>
          <a:r>
            <a:rPr lang="en-GB"/>
            <a:t>a community sentence, like doing unpaid work in the community</a:t>
          </a:r>
          <a:endParaRPr lang="en-US"/>
        </a:p>
      </dgm:t>
    </dgm:pt>
    <dgm:pt modelId="{CCF0AFDF-C615-4BB8-87D4-2AC3E2C5B950}" type="parTrans" cxnId="{2F4966AC-73FF-464D-90D5-883112CF3095}">
      <dgm:prSet/>
      <dgm:spPr/>
      <dgm:t>
        <a:bodyPr/>
        <a:lstStyle/>
        <a:p>
          <a:endParaRPr lang="en-US"/>
        </a:p>
      </dgm:t>
    </dgm:pt>
    <dgm:pt modelId="{C91D8E3C-877A-4B48-B43D-1E70BCEE364E}" type="sibTrans" cxnId="{2F4966AC-73FF-464D-90D5-883112CF3095}">
      <dgm:prSet/>
      <dgm:spPr/>
      <dgm:t>
        <a:bodyPr/>
        <a:lstStyle/>
        <a:p>
          <a:endParaRPr lang="en-US"/>
        </a:p>
      </dgm:t>
    </dgm:pt>
    <dgm:pt modelId="{F9B7B64A-41F5-45F3-ABF4-E588F1D775E0}">
      <dgm:prSet/>
      <dgm:spPr/>
      <dgm:t>
        <a:bodyPr/>
        <a:lstStyle/>
        <a:p>
          <a:r>
            <a:rPr lang="en-GB"/>
            <a:t>a ban, for example from driving or keeping an animal</a:t>
          </a:r>
          <a:endParaRPr lang="en-US"/>
        </a:p>
      </dgm:t>
    </dgm:pt>
    <dgm:pt modelId="{6596B7D7-70BE-4078-86CE-60E05283B10C}" type="parTrans" cxnId="{4B3DE3AA-C1FD-43D9-B2CD-C98E6C491CFE}">
      <dgm:prSet/>
      <dgm:spPr/>
      <dgm:t>
        <a:bodyPr/>
        <a:lstStyle/>
        <a:p>
          <a:endParaRPr lang="en-US"/>
        </a:p>
      </dgm:t>
    </dgm:pt>
    <dgm:pt modelId="{B127DDD2-9F24-4070-ABAD-35B0573D14A7}" type="sibTrans" cxnId="{4B3DE3AA-C1FD-43D9-B2CD-C98E6C491CFE}">
      <dgm:prSet/>
      <dgm:spPr/>
      <dgm:t>
        <a:bodyPr/>
        <a:lstStyle/>
        <a:p>
          <a:endParaRPr lang="en-US"/>
        </a:p>
      </dgm:t>
    </dgm:pt>
    <dgm:pt modelId="{AB4B0B9D-CFDE-4745-8F3D-470CE51D79D1}">
      <dgm:prSet/>
      <dgm:spPr/>
      <dgm:t>
        <a:bodyPr/>
        <a:lstStyle/>
        <a:p>
          <a:r>
            <a:rPr lang="en-GB"/>
            <a:t>Courts can also give a combination of punishments</a:t>
          </a:r>
          <a:endParaRPr lang="en-US"/>
        </a:p>
      </dgm:t>
    </dgm:pt>
    <dgm:pt modelId="{97BD28C9-6880-4014-8D1C-E908D6979607}" type="parTrans" cxnId="{2D78AEE0-059C-459F-A91A-1753E8558A04}">
      <dgm:prSet/>
      <dgm:spPr/>
      <dgm:t>
        <a:bodyPr/>
        <a:lstStyle/>
        <a:p>
          <a:endParaRPr lang="en-US"/>
        </a:p>
      </dgm:t>
    </dgm:pt>
    <dgm:pt modelId="{47E2DE5C-2157-4803-A210-477084C8ABDE}" type="sibTrans" cxnId="{2D78AEE0-059C-459F-A91A-1753E8558A04}">
      <dgm:prSet/>
      <dgm:spPr/>
      <dgm:t>
        <a:bodyPr/>
        <a:lstStyle/>
        <a:p>
          <a:endParaRPr lang="en-US"/>
        </a:p>
      </dgm:t>
    </dgm:pt>
    <dgm:pt modelId="{A23103E1-1BD2-430C-A1EB-F587FDD711BF}">
      <dgm:prSet/>
      <dgm:spPr/>
      <dgm:t>
        <a:bodyPr/>
        <a:lstStyle/>
        <a:p>
          <a:r>
            <a:rPr lang="en-GB"/>
            <a:t>for example a fine and unpaid work in the community.</a:t>
          </a:r>
          <a:endParaRPr lang="en-US"/>
        </a:p>
      </dgm:t>
    </dgm:pt>
    <dgm:pt modelId="{33F3B47C-190C-4879-9FBA-8C0FC90D2480}" type="parTrans" cxnId="{B3563A23-B755-4D77-94E9-4FF69DD5F4E4}">
      <dgm:prSet/>
      <dgm:spPr/>
      <dgm:t>
        <a:bodyPr/>
        <a:lstStyle/>
        <a:p>
          <a:endParaRPr lang="en-US"/>
        </a:p>
      </dgm:t>
    </dgm:pt>
    <dgm:pt modelId="{094896D2-1BF8-4B2C-8A2B-273E2EF1C3A1}" type="sibTrans" cxnId="{B3563A23-B755-4D77-94E9-4FF69DD5F4E4}">
      <dgm:prSet/>
      <dgm:spPr/>
      <dgm:t>
        <a:bodyPr/>
        <a:lstStyle/>
        <a:p>
          <a:endParaRPr lang="en-US"/>
        </a:p>
      </dgm:t>
    </dgm:pt>
    <dgm:pt modelId="{175DCDCE-3539-438B-9359-A99533936308}">
      <dgm:prSet/>
      <dgm:spPr/>
      <dgm:t>
        <a:bodyPr/>
        <a:lstStyle/>
        <a:p>
          <a:r>
            <a:rPr lang="en-GB"/>
            <a:t>If the court decides your sentence should be for </a:t>
          </a:r>
          <a:endParaRPr lang="en-US"/>
        </a:p>
      </dgm:t>
    </dgm:pt>
    <dgm:pt modelId="{761970E2-B30E-4DD9-A390-DD31CB3A49BB}" type="parTrans" cxnId="{8471D076-9BB2-4F4D-83A4-FBE250D0968C}">
      <dgm:prSet/>
      <dgm:spPr/>
      <dgm:t>
        <a:bodyPr/>
        <a:lstStyle/>
        <a:p>
          <a:endParaRPr lang="en-US"/>
        </a:p>
      </dgm:t>
    </dgm:pt>
    <dgm:pt modelId="{2B463DEA-084E-4B3B-A54A-D2700689ABAC}" type="sibTrans" cxnId="{8471D076-9BB2-4F4D-83A4-FBE250D0968C}">
      <dgm:prSet/>
      <dgm:spPr/>
      <dgm:t>
        <a:bodyPr/>
        <a:lstStyle/>
        <a:p>
          <a:endParaRPr lang="en-US"/>
        </a:p>
      </dgm:t>
    </dgm:pt>
    <dgm:pt modelId="{0B36A507-3C4A-42AB-A9B9-252B810023E5}">
      <dgm:prSet/>
      <dgm:spPr/>
      <dgm:t>
        <a:bodyPr/>
        <a:lstStyle/>
        <a:p>
          <a:r>
            <a:rPr lang="en-GB"/>
            <a:t>longer than 6 months, </a:t>
          </a:r>
          <a:endParaRPr lang="en-US"/>
        </a:p>
      </dgm:t>
    </dgm:pt>
    <dgm:pt modelId="{00411737-2AB8-444A-ADA0-F910E936904A}" type="parTrans" cxnId="{9FED33CA-1F1C-47A5-9DC9-37918B58AF53}">
      <dgm:prSet/>
      <dgm:spPr/>
      <dgm:t>
        <a:bodyPr/>
        <a:lstStyle/>
        <a:p>
          <a:endParaRPr lang="en-US"/>
        </a:p>
      </dgm:t>
    </dgm:pt>
    <dgm:pt modelId="{B3DAE13F-B9C2-488C-8997-F9DF7AB672C0}" type="sibTrans" cxnId="{9FED33CA-1F1C-47A5-9DC9-37918B58AF53}">
      <dgm:prSet/>
      <dgm:spPr/>
      <dgm:t>
        <a:bodyPr/>
        <a:lstStyle/>
        <a:p>
          <a:endParaRPr lang="en-US"/>
        </a:p>
      </dgm:t>
    </dgm:pt>
    <dgm:pt modelId="{49D2BCDE-60AE-4348-9735-DFE0030BA9BE}">
      <dgm:prSet/>
      <dgm:spPr/>
      <dgm:t>
        <a:bodyPr/>
        <a:lstStyle/>
        <a:p>
          <a:r>
            <a:rPr lang="en-GB"/>
            <a:t>it can pass your case to the Crown Court for sentencing.</a:t>
          </a:r>
          <a:endParaRPr lang="en-US"/>
        </a:p>
      </dgm:t>
    </dgm:pt>
    <dgm:pt modelId="{AEECCC1E-22C7-4414-BF9B-E28FE7717328}" type="parTrans" cxnId="{1E8CDEF3-5634-46FA-86B2-A4B8E41092FB}">
      <dgm:prSet/>
      <dgm:spPr/>
      <dgm:t>
        <a:bodyPr/>
        <a:lstStyle/>
        <a:p>
          <a:endParaRPr lang="en-US"/>
        </a:p>
      </dgm:t>
    </dgm:pt>
    <dgm:pt modelId="{0CECEF37-38C9-4854-B9DD-536F1727C93F}" type="sibTrans" cxnId="{1E8CDEF3-5634-46FA-86B2-A4B8E41092FB}">
      <dgm:prSet/>
      <dgm:spPr/>
      <dgm:t>
        <a:bodyPr/>
        <a:lstStyle/>
        <a:p>
          <a:endParaRPr lang="en-US"/>
        </a:p>
      </dgm:t>
    </dgm:pt>
    <dgm:pt modelId="{9C409DED-FC4A-48AB-B0F6-07F7BB3C64DD}" type="pres">
      <dgm:prSet presAssocID="{93C537D5-901A-43A1-B082-6DE53BFA219F}" presName="linear" presStyleCnt="0">
        <dgm:presLayoutVars>
          <dgm:animLvl val="lvl"/>
          <dgm:resizeHandles val="exact"/>
        </dgm:presLayoutVars>
      </dgm:prSet>
      <dgm:spPr/>
    </dgm:pt>
    <dgm:pt modelId="{EFABBC42-86F7-41D4-B5E6-3DBF7779DDFD}" type="pres">
      <dgm:prSet presAssocID="{534695F6-510E-4578-91A2-E0A552CB82B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6DE0D04-0A5C-433F-B7A3-98989899BA81}" type="pres">
      <dgm:prSet presAssocID="{534695F6-510E-4578-91A2-E0A552CB82BF}" presName="childText" presStyleLbl="revTx" presStyleIdx="0" presStyleCnt="3">
        <dgm:presLayoutVars>
          <dgm:bulletEnabled val="1"/>
        </dgm:presLayoutVars>
      </dgm:prSet>
      <dgm:spPr/>
    </dgm:pt>
    <dgm:pt modelId="{7981E0BC-5995-4635-8BC3-691EB419C5E8}" type="pres">
      <dgm:prSet presAssocID="{AB4B0B9D-CFDE-4745-8F3D-470CE51D79D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F354EC8-49E9-4903-BB8C-6509DF19ED52}" type="pres">
      <dgm:prSet presAssocID="{AB4B0B9D-CFDE-4745-8F3D-470CE51D79D1}" presName="childText" presStyleLbl="revTx" presStyleIdx="1" presStyleCnt="3">
        <dgm:presLayoutVars>
          <dgm:bulletEnabled val="1"/>
        </dgm:presLayoutVars>
      </dgm:prSet>
      <dgm:spPr/>
    </dgm:pt>
    <dgm:pt modelId="{8A34FD05-EC65-4E49-A8B8-E0A7FC3EDF77}" type="pres">
      <dgm:prSet presAssocID="{175DCDCE-3539-438B-9359-A99533936308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6F68E289-AC4C-41F3-9F47-A087FA79C946}" type="pres">
      <dgm:prSet presAssocID="{175DCDCE-3539-438B-9359-A99533936308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01440617-B82B-40E8-AB42-F3BE83351A87}" srcId="{B096AB55-087F-4418-BC20-80F11993C39C}" destId="{DC7A770D-7236-4C8E-9375-969534085C25}" srcOrd="0" destOrd="0" parTransId="{6BBBDF5B-BE4C-45E5-A858-3F2334DADDC8}" sibTransId="{1DF6211A-A0A7-458C-8F91-C4BB2918A6C5}"/>
    <dgm:cxn modelId="{7178161D-1082-43FA-8466-4F043BA888A3}" srcId="{534695F6-510E-4578-91A2-E0A552CB82BF}" destId="{B096AB55-087F-4418-BC20-80F11993C39C}" srcOrd="0" destOrd="0" parTransId="{79B2792A-F94D-408F-9226-7585637E1B31}" sibTransId="{C660751C-416E-4DD8-964F-ABC644A445E5}"/>
    <dgm:cxn modelId="{B3563A23-B755-4D77-94E9-4FF69DD5F4E4}" srcId="{AB4B0B9D-CFDE-4745-8F3D-470CE51D79D1}" destId="{A23103E1-1BD2-430C-A1EB-F587FDD711BF}" srcOrd="0" destOrd="0" parTransId="{33F3B47C-190C-4879-9FBA-8C0FC90D2480}" sibTransId="{094896D2-1BF8-4B2C-8A2B-273E2EF1C3A1}"/>
    <dgm:cxn modelId="{4B62F062-A0D8-4652-95AA-7DDE382D8538}" type="presOf" srcId="{DC7A770D-7236-4C8E-9375-969534085C25}" destId="{D6DE0D04-0A5C-433F-B7A3-98989899BA81}" srcOrd="0" destOrd="1" presId="urn:microsoft.com/office/officeart/2005/8/layout/vList2"/>
    <dgm:cxn modelId="{363F2264-EA8D-4290-B4A8-544E57D861A1}" type="presOf" srcId="{6D42575C-41FD-4B29-8BBB-6687CAE30B07}" destId="{D6DE0D04-0A5C-433F-B7A3-98989899BA81}" srcOrd="0" destOrd="4" presId="urn:microsoft.com/office/officeart/2005/8/layout/vList2"/>
    <dgm:cxn modelId="{B1669666-7302-4B0C-85EF-89E509202089}" srcId="{93C537D5-901A-43A1-B082-6DE53BFA219F}" destId="{534695F6-510E-4578-91A2-E0A552CB82BF}" srcOrd="0" destOrd="0" parTransId="{B1E404BA-909C-41B2-AF8F-8D84F4D26064}" sibTransId="{ADFA93ED-E417-43F4-96EC-BD355B6AD162}"/>
    <dgm:cxn modelId="{25923C51-C33D-4909-9D70-9CCF44234B0A}" srcId="{B096AB55-087F-4418-BC20-80F11993C39C}" destId="{9A10B554-2F8A-4093-938A-467DC60CC5BD}" srcOrd="1" destOrd="0" parTransId="{3A660CCC-939C-4F3F-AEE0-BBB3FD13B129}" sibTransId="{D7C576E4-A5A2-4B50-8A66-0876F2B43F84}"/>
    <dgm:cxn modelId="{8471D076-9BB2-4F4D-83A4-FBE250D0968C}" srcId="{93C537D5-901A-43A1-B082-6DE53BFA219F}" destId="{175DCDCE-3539-438B-9359-A99533936308}" srcOrd="2" destOrd="0" parTransId="{761970E2-B30E-4DD9-A390-DD31CB3A49BB}" sibTransId="{2B463DEA-084E-4B3B-A54A-D2700689ABAC}"/>
    <dgm:cxn modelId="{1AFCA980-8016-4F99-8699-D3BBB4CABFFA}" type="presOf" srcId="{AB4B0B9D-CFDE-4745-8F3D-470CE51D79D1}" destId="{7981E0BC-5995-4635-8BC3-691EB419C5E8}" srcOrd="0" destOrd="0" presId="urn:microsoft.com/office/officeart/2005/8/layout/vList2"/>
    <dgm:cxn modelId="{D6A8C392-8E1B-4388-AD01-B0BE6493C3EF}" srcId="{B096AB55-087F-4418-BC20-80F11993C39C}" destId="{425A573C-C5DD-4A84-A2E8-B0602759230C}" srcOrd="2" destOrd="0" parTransId="{0AAF43DA-E412-4082-A269-6E7539F0A26F}" sibTransId="{78BDA3A0-3473-493E-A2C0-37BEF7BC24B5}"/>
    <dgm:cxn modelId="{2F83CB94-9FDB-48BB-AAAE-C3E8AED3DE47}" type="presOf" srcId="{A23103E1-1BD2-430C-A1EB-F587FDD711BF}" destId="{CF354EC8-49E9-4903-BB8C-6509DF19ED52}" srcOrd="0" destOrd="0" presId="urn:microsoft.com/office/officeart/2005/8/layout/vList2"/>
    <dgm:cxn modelId="{4B3DE3AA-C1FD-43D9-B2CD-C98E6C491CFE}" srcId="{B096AB55-087F-4418-BC20-80F11993C39C}" destId="{F9B7B64A-41F5-45F3-ABF4-E588F1D775E0}" srcOrd="4" destOrd="0" parTransId="{6596B7D7-70BE-4078-86CE-60E05283B10C}" sibTransId="{B127DDD2-9F24-4070-ABAD-35B0573D14A7}"/>
    <dgm:cxn modelId="{2F4966AC-73FF-464D-90D5-883112CF3095}" srcId="{B096AB55-087F-4418-BC20-80F11993C39C}" destId="{6D42575C-41FD-4B29-8BBB-6687CAE30B07}" srcOrd="3" destOrd="0" parTransId="{CCF0AFDF-C615-4BB8-87D4-2AC3E2C5B950}" sibTransId="{C91D8E3C-877A-4B48-B43D-1E70BCEE364E}"/>
    <dgm:cxn modelId="{CAB4E2B6-0054-4837-AD0A-70304063A708}" type="presOf" srcId="{534695F6-510E-4578-91A2-E0A552CB82BF}" destId="{EFABBC42-86F7-41D4-B5E6-3DBF7779DDFD}" srcOrd="0" destOrd="0" presId="urn:microsoft.com/office/officeart/2005/8/layout/vList2"/>
    <dgm:cxn modelId="{9FED33CA-1F1C-47A5-9DC9-37918B58AF53}" srcId="{175DCDCE-3539-438B-9359-A99533936308}" destId="{0B36A507-3C4A-42AB-A9B9-252B810023E5}" srcOrd="0" destOrd="0" parTransId="{00411737-2AB8-444A-ADA0-F910E936904A}" sibTransId="{B3DAE13F-B9C2-488C-8997-F9DF7AB672C0}"/>
    <dgm:cxn modelId="{C9032ED0-0EFF-48FA-8EC9-39E00970C052}" type="presOf" srcId="{175DCDCE-3539-438B-9359-A99533936308}" destId="{8A34FD05-EC65-4E49-A8B8-E0A7FC3EDF77}" srcOrd="0" destOrd="0" presId="urn:microsoft.com/office/officeart/2005/8/layout/vList2"/>
    <dgm:cxn modelId="{E732B9D4-311C-4407-823F-5EA22FF8E410}" type="presOf" srcId="{0B36A507-3C4A-42AB-A9B9-252B810023E5}" destId="{6F68E289-AC4C-41F3-9F47-A087FA79C946}" srcOrd="0" destOrd="0" presId="urn:microsoft.com/office/officeart/2005/8/layout/vList2"/>
    <dgm:cxn modelId="{E0AC41DB-66DA-414D-872A-145E67DB069B}" type="presOf" srcId="{93C537D5-901A-43A1-B082-6DE53BFA219F}" destId="{9C409DED-FC4A-48AB-B0F6-07F7BB3C64DD}" srcOrd="0" destOrd="0" presId="urn:microsoft.com/office/officeart/2005/8/layout/vList2"/>
    <dgm:cxn modelId="{0DB88BDE-0054-4017-9689-242A8EE48653}" type="presOf" srcId="{49D2BCDE-60AE-4348-9735-DFE0030BA9BE}" destId="{6F68E289-AC4C-41F3-9F47-A087FA79C946}" srcOrd="0" destOrd="1" presId="urn:microsoft.com/office/officeart/2005/8/layout/vList2"/>
    <dgm:cxn modelId="{2D78AEE0-059C-459F-A91A-1753E8558A04}" srcId="{93C537D5-901A-43A1-B082-6DE53BFA219F}" destId="{AB4B0B9D-CFDE-4745-8F3D-470CE51D79D1}" srcOrd="1" destOrd="0" parTransId="{97BD28C9-6880-4014-8D1C-E908D6979607}" sibTransId="{47E2DE5C-2157-4803-A210-477084C8ABDE}"/>
    <dgm:cxn modelId="{CD9958E2-A00D-4B4A-849B-9099AEA5C5EA}" type="presOf" srcId="{425A573C-C5DD-4A84-A2E8-B0602759230C}" destId="{D6DE0D04-0A5C-433F-B7A3-98989899BA81}" srcOrd="0" destOrd="3" presId="urn:microsoft.com/office/officeart/2005/8/layout/vList2"/>
    <dgm:cxn modelId="{061BA9E6-1006-4A92-A49E-514C64B74058}" type="presOf" srcId="{9A10B554-2F8A-4093-938A-467DC60CC5BD}" destId="{D6DE0D04-0A5C-433F-B7A3-98989899BA81}" srcOrd="0" destOrd="2" presId="urn:microsoft.com/office/officeart/2005/8/layout/vList2"/>
    <dgm:cxn modelId="{498D07F3-FC61-4B12-BA68-B22E3C4443AB}" type="presOf" srcId="{B096AB55-087F-4418-BC20-80F11993C39C}" destId="{D6DE0D04-0A5C-433F-B7A3-98989899BA81}" srcOrd="0" destOrd="0" presId="urn:microsoft.com/office/officeart/2005/8/layout/vList2"/>
    <dgm:cxn modelId="{1E8CDEF3-5634-46FA-86B2-A4B8E41092FB}" srcId="{175DCDCE-3539-438B-9359-A99533936308}" destId="{49D2BCDE-60AE-4348-9735-DFE0030BA9BE}" srcOrd="1" destOrd="0" parTransId="{AEECCC1E-22C7-4414-BF9B-E28FE7717328}" sibTransId="{0CECEF37-38C9-4854-B9DD-536F1727C93F}"/>
    <dgm:cxn modelId="{840190FD-5FA9-4C70-A94D-8EA32F0A3BB8}" type="presOf" srcId="{F9B7B64A-41F5-45F3-ABF4-E588F1D775E0}" destId="{D6DE0D04-0A5C-433F-B7A3-98989899BA81}" srcOrd="0" destOrd="5" presId="urn:microsoft.com/office/officeart/2005/8/layout/vList2"/>
    <dgm:cxn modelId="{22DC109A-543D-4F23-B331-3310A1C24896}" type="presParOf" srcId="{9C409DED-FC4A-48AB-B0F6-07F7BB3C64DD}" destId="{EFABBC42-86F7-41D4-B5E6-3DBF7779DDFD}" srcOrd="0" destOrd="0" presId="urn:microsoft.com/office/officeart/2005/8/layout/vList2"/>
    <dgm:cxn modelId="{7954603E-2D8E-4DAD-A892-15773A140C4D}" type="presParOf" srcId="{9C409DED-FC4A-48AB-B0F6-07F7BB3C64DD}" destId="{D6DE0D04-0A5C-433F-B7A3-98989899BA81}" srcOrd="1" destOrd="0" presId="urn:microsoft.com/office/officeart/2005/8/layout/vList2"/>
    <dgm:cxn modelId="{C0F81CE8-3735-44CE-968D-D8167F1FC4A1}" type="presParOf" srcId="{9C409DED-FC4A-48AB-B0F6-07F7BB3C64DD}" destId="{7981E0BC-5995-4635-8BC3-691EB419C5E8}" srcOrd="2" destOrd="0" presId="urn:microsoft.com/office/officeart/2005/8/layout/vList2"/>
    <dgm:cxn modelId="{1FF69996-45C0-4375-B41A-235321C842AB}" type="presParOf" srcId="{9C409DED-FC4A-48AB-B0F6-07F7BB3C64DD}" destId="{CF354EC8-49E9-4903-BB8C-6509DF19ED52}" srcOrd="3" destOrd="0" presId="urn:microsoft.com/office/officeart/2005/8/layout/vList2"/>
    <dgm:cxn modelId="{4871312A-6C4E-405B-8DF2-822B3385E83A}" type="presParOf" srcId="{9C409DED-FC4A-48AB-B0F6-07F7BB3C64DD}" destId="{8A34FD05-EC65-4E49-A8B8-E0A7FC3EDF77}" srcOrd="4" destOrd="0" presId="urn:microsoft.com/office/officeart/2005/8/layout/vList2"/>
    <dgm:cxn modelId="{2C4F206C-B7BD-43DF-A41E-EDDAF8F9890F}" type="presParOf" srcId="{9C409DED-FC4A-48AB-B0F6-07F7BB3C64DD}" destId="{6F68E289-AC4C-41F3-9F47-A087FA79C946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C2E4BCEB-281C-4A64-A9CD-497909C9BA69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58B4517-FDDA-4689-8A64-1ABD88F857F3}">
      <dgm:prSet/>
      <dgm:spPr/>
      <dgm:t>
        <a:bodyPr/>
        <a:lstStyle/>
        <a:p>
          <a:r>
            <a:rPr lang="en-US"/>
            <a:t>Police</a:t>
          </a:r>
        </a:p>
      </dgm:t>
    </dgm:pt>
    <dgm:pt modelId="{6FF83C7C-98CF-4F6D-A3F8-A6BEAE12C2FA}" type="parTrans" cxnId="{73AF69E2-D918-4924-9C8A-7371DFC8A399}">
      <dgm:prSet/>
      <dgm:spPr/>
      <dgm:t>
        <a:bodyPr/>
        <a:lstStyle/>
        <a:p>
          <a:endParaRPr lang="en-US"/>
        </a:p>
      </dgm:t>
    </dgm:pt>
    <dgm:pt modelId="{BF3226E4-1D4F-4769-9F99-295512907F51}" type="sibTrans" cxnId="{73AF69E2-D918-4924-9C8A-7371DFC8A399}">
      <dgm:prSet/>
      <dgm:spPr/>
      <dgm:t>
        <a:bodyPr/>
        <a:lstStyle/>
        <a:p>
          <a:endParaRPr lang="en-US"/>
        </a:p>
      </dgm:t>
    </dgm:pt>
    <dgm:pt modelId="{D387D173-ECFE-402E-9ED6-179845627B89}">
      <dgm:prSet/>
      <dgm:spPr/>
      <dgm:t>
        <a:bodyPr/>
        <a:lstStyle/>
        <a:p>
          <a:r>
            <a:rPr lang="en-US"/>
            <a:t>decide whether to arrest those who commit a crime</a:t>
          </a:r>
        </a:p>
      </dgm:t>
    </dgm:pt>
    <dgm:pt modelId="{3191A01F-3C90-4632-88FE-14B72C7025EF}" type="parTrans" cxnId="{64B4C59E-A058-4DB1-AC30-F3C4A0705F47}">
      <dgm:prSet/>
      <dgm:spPr/>
      <dgm:t>
        <a:bodyPr/>
        <a:lstStyle/>
        <a:p>
          <a:endParaRPr lang="en-US"/>
        </a:p>
      </dgm:t>
    </dgm:pt>
    <dgm:pt modelId="{88FC0C1B-F07D-4FF9-B9D2-C694DFE1C838}" type="sibTrans" cxnId="{64B4C59E-A058-4DB1-AC30-F3C4A0705F47}">
      <dgm:prSet/>
      <dgm:spPr/>
      <dgm:t>
        <a:bodyPr/>
        <a:lstStyle/>
        <a:p>
          <a:endParaRPr lang="en-US"/>
        </a:p>
      </dgm:t>
    </dgm:pt>
    <dgm:pt modelId="{676508B5-544E-4904-8B86-80CCA6B45F66}">
      <dgm:prSet/>
      <dgm:spPr/>
      <dgm:t>
        <a:bodyPr/>
        <a:lstStyle/>
        <a:p>
          <a:r>
            <a:rPr lang="en-US"/>
            <a:t>Courts</a:t>
          </a:r>
        </a:p>
      </dgm:t>
    </dgm:pt>
    <dgm:pt modelId="{EE303A3B-B898-4D68-B9D9-06F57974DFB8}" type="parTrans" cxnId="{2B08494F-D2A1-4FBE-964B-6E042F5F72F8}">
      <dgm:prSet/>
      <dgm:spPr/>
      <dgm:t>
        <a:bodyPr/>
        <a:lstStyle/>
        <a:p>
          <a:endParaRPr lang="en-US"/>
        </a:p>
      </dgm:t>
    </dgm:pt>
    <dgm:pt modelId="{D05CFF84-3555-4FC8-9B10-26683EEF5F68}" type="sibTrans" cxnId="{2B08494F-D2A1-4FBE-964B-6E042F5F72F8}">
      <dgm:prSet/>
      <dgm:spPr/>
      <dgm:t>
        <a:bodyPr/>
        <a:lstStyle/>
        <a:p>
          <a:endParaRPr lang="en-US"/>
        </a:p>
      </dgm:t>
    </dgm:pt>
    <dgm:pt modelId="{5472E602-036E-4D00-B09E-E3AB69FDC595}">
      <dgm:prSet/>
      <dgm:spPr/>
      <dgm:t>
        <a:bodyPr/>
        <a:lstStyle/>
        <a:p>
          <a:r>
            <a:rPr lang="en-US"/>
            <a:t>determine the guilt or innocence of the accused and assign a punishment</a:t>
          </a:r>
        </a:p>
      </dgm:t>
    </dgm:pt>
    <dgm:pt modelId="{7B913DC5-788E-4798-B5F4-6E847E051390}" type="parTrans" cxnId="{94490EC0-0463-4A96-B5B0-C6F705C6A4AC}">
      <dgm:prSet/>
      <dgm:spPr/>
      <dgm:t>
        <a:bodyPr/>
        <a:lstStyle/>
        <a:p>
          <a:endParaRPr lang="en-US"/>
        </a:p>
      </dgm:t>
    </dgm:pt>
    <dgm:pt modelId="{EE68883E-4F4C-488F-A981-4F7DAF698848}" type="sibTrans" cxnId="{94490EC0-0463-4A96-B5B0-C6F705C6A4AC}">
      <dgm:prSet/>
      <dgm:spPr/>
      <dgm:t>
        <a:bodyPr/>
        <a:lstStyle/>
        <a:p>
          <a:endParaRPr lang="en-US"/>
        </a:p>
      </dgm:t>
    </dgm:pt>
    <dgm:pt modelId="{CF14090B-3050-47DF-BC2C-EC210619C464}">
      <dgm:prSet/>
      <dgm:spPr/>
      <dgm:t>
        <a:bodyPr/>
        <a:lstStyle/>
        <a:p>
          <a:r>
            <a:rPr lang="en-US"/>
            <a:t>Prisons </a:t>
          </a:r>
        </a:p>
      </dgm:t>
    </dgm:pt>
    <dgm:pt modelId="{860A0EFD-0CD6-46CB-9604-165E74E362B1}" type="parTrans" cxnId="{A8256399-EB11-4AB1-A1C2-E282C550A403}">
      <dgm:prSet/>
      <dgm:spPr/>
      <dgm:t>
        <a:bodyPr/>
        <a:lstStyle/>
        <a:p>
          <a:endParaRPr lang="en-US"/>
        </a:p>
      </dgm:t>
    </dgm:pt>
    <dgm:pt modelId="{4AAFD430-B7AF-43C9-B6E1-CB4F01D0026E}" type="sibTrans" cxnId="{A8256399-EB11-4AB1-A1C2-E282C550A403}">
      <dgm:prSet/>
      <dgm:spPr/>
      <dgm:t>
        <a:bodyPr/>
        <a:lstStyle/>
        <a:p>
          <a:endParaRPr lang="en-US"/>
        </a:p>
      </dgm:t>
    </dgm:pt>
    <dgm:pt modelId="{D410FA69-F2D9-4C0D-A0BE-6830C59B47E5}">
      <dgm:prSet/>
      <dgm:spPr/>
      <dgm:t>
        <a:bodyPr/>
        <a:lstStyle/>
        <a:p>
          <a:r>
            <a:rPr lang="en-US"/>
            <a:t>Carry out the punishment</a:t>
          </a:r>
        </a:p>
      </dgm:t>
    </dgm:pt>
    <dgm:pt modelId="{374BF8E0-B177-4DB4-9BA6-E7E8ACB61B07}" type="parTrans" cxnId="{889967D5-1AC1-414C-87B6-55894333AA27}">
      <dgm:prSet/>
      <dgm:spPr/>
      <dgm:t>
        <a:bodyPr/>
        <a:lstStyle/>
        <a:p>
          <a:endParaRPr lang="en-US"/>
        </a:p>
      </dgm:t>
    </dgm:pt>
    <dgm:pt modelId="{C0C7A20E-8DD2-419E-AA76-8D223B1102A8}" type="sibTrans" cxnId="{889967D5-1AC1-414C-87B6-55894333AA27}">
      <dgm:prSet/>
      <dgm:spPr/>
      <dgm:t>
        <a:bodyPr/>
        <a:lstStyle/>
        <a:p>
          <a:endParaRPr lang="en-US"/>
        </a:p>
      </dgm:t>
    </dgm:pt>
    <dgm:pt modelId="{437DF280-9258-4EB7-81B7-03819F9D1EF0}" type="pres">
      <dgm:prSet presAssocID="{C2E4BCEB-281C-4A64-A9CD-497909C9BA69}" presName="linear" presStyleCnt="0">
        <dgm:presLayoutVars>
          <dgm:dir/>
          <dgm:animLvl val="lvl"/>
          <dgm:resizeHandles val="exact"/>
        </dgm:presLayoutVars>
      </dgm:prSet>
      <dgm:spPr/>
    </dgm:pt>
    <dgm:pt modelId="{68448199-048F-43A7-AC19-5071477781EA}" type="pres">
      <dgm:prSet presAssocID="{258B4517-FDDA-4689-8A64-1ABD88F857F3}" presName="parentLin" presStyleCnt="0"/>
      <dgm:spPr/>
    </dgm:pt>
    <dgm:pt modelId="{AA73733D-9D8E-4B4C-A720-FD9350E62BC4}" type="pres">
      <dgm:prSet presAssocID="{258B4517-FDDA-4689-8A64-1ABD88F857F3}" presName="parentLeftMargin" presStyleLbl="node1" presStyleIdx="0" presStyleCnt="3"/>
      <dgm:spPr/>
    </dgm:pt>
    <dgm:pt modelId="{F884D973-8885-49A4-85D9-B2764993EEC7}" type="pres">
      <dgm:prSet presAssocID="{258B4517-FDDA-4689-8A64-1ABD88F857F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62D29ED-828F-41BB-96DC-7144DEFEDA9C}" type="pres">
      <dgm:prSet presAssocID="{258B4517-FDDA-4689-8A64-1ABD88F857F3}" presName="negativeSpace" presStyleCnt="0"/>
      <dgm:spPr/>
    </dgm:pt>
    <dgm:pt modelId="{22D2E44A-3293-41B2-84CB-95B08203B046}" type="pres">
      <dgm:prSet presAssocID="{258B4517-FDDA-4689-8A64-1ABD88F857F3}" presName="childText" presStyleLbl="conFgAcc1" presStyleIdx="0" presStyleCnt="3">
        <dgm:presLayoutVars>
          <dgm:bulletEnabled val="1"/>
        </dgm:presLayoutVars>
      </dgm:prSet>
      <dgm:spPr/>
    </dgm:pt>
    <dgm:pt modelId="{F86B4DF3-EF55-4818-8D5A-3A43BD7923DF}" type="pres">
      <dgm:prSet presAssocID="{BF3226E4-1D4F-4769-9F99-295512907F51}" presName="spaceBetweenRectangles" presStyleCnt="0"/>
      <dgm:spPr/>
    </dgm:pt>
    <dgm:pt modelId="{DA93C189-E733-48A9-A035-5986699A200D}" type="pres">
      <dgm:prSet presAssocID="{676508B5-544E-4904-8B86-80CCA6B45F66}" presName="parentLin" presStyleCnt="0"/>
      <dgm:spPr/>
    </dgm:pt>
    <dgm:pt modelId="{A174B6D5-4561-41CC-BF96-F9D6F95C4A06}" type="pres">
      <dgm:prSet presAssocID="{676508B5-544E-4904-8B86-80CCA6B45F66}" presName="parentLeftMargin" presStyleLbl="node1" presStyleIdx="0" presStyleCnt="3"/>
      <dgm:spPr/>
    </dgm:pt>
    <dgm:pt modelId="{B5DA95AC-05EF-450C-9CBF-E49B38DBEEB4}" type="pres">
      <dgm:prSet presAssocID="{676508B5-544E-4904-8B86-80CCA6B45F6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FF994F4-6CC7-497C-BE53-AEF64CF4847E}" type="pres">
      <dgm:prSet presAssocID="{676508B5-544E-4904-8B86-80CCA6B45F66}" presName="negativeSpace" presStyleCnt="0"/>
      <dgm:spPr/>
    </dgm:pt>
    <dgm:pt modelId="{D4C44BB9-FCD3-4825-9A03-39A361A3D0A5}" type="pres">
      <dgm:prSet presAssocID="{676508B5-544E-4904-8B86-80CCA6B45F66}" presName="childText" presStyleLbl="conFgAcc1" presStyleIdx="1" presStyleCnt="3">
        <dgm:presLayoutVars>
          <dgm:bulletEnabled val="1"/>
        </dgm:presLayoutVars>
      </dgm:prSet>
      <dgm:spPr/>
    </dgm:pt>
    <dgm:pt modelId="{88EF3561-26AE-4FE9-9F27-A44079527FBA}" type="pres">
      <dgm:prSet presAssocID="{D05CFF84-3555-4FC8-9B10-26683EEF5F68}" presName="spaceBetweenRectangles" presStyleCnt="0"/>
      <dgm:spPr/>
    </dgm:pt>
    <dgm:pt modelId="{C6984960-408B-4D9B-954C-3C41DB26A2D8}" type="pres">
      <dgm:prSet presAssocID="{CF14090B-3050-47DF-BC2C-EC210619C464}" presName="parentLin" presStyleCnt="0"/>
      <dgm:spPr/>
    </dgm:pt>
    <dgm:pt modelId="{E369E19D-842A-4726-884A-F6C5B7BF86AA}" type="pres">
      <dgm:prSet presAssocID="{CF14090B-3050-47DF-BC2C-EC210619C464}" presName="parentLeftMargin" presStyleLbl="node1" presStyleIdx="1" presStyleCnt="3"/>
      <dgm:spPr/>
    </dgm:pt>
    <dgm:pt modelId="{DA6DDE5C-5579-4D6E-BA68-0721BDDA631F}" type="pres">
      <dgm:prSet presAssocID="{CF14090B-3050-47DF-BC2C-EC210619C464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7F7C3763-051E-40F9-AD13-3ADC83A52CAB}" type="pres">
      <dgm:prSet presAssocID="{CF14090B-3050-47DF-BC2C-EC210619C464}" presName="negativeSpace" presStyleCnt="0"/>
      <dgm:spPr/>
    </dgm:pt>
    <dgm:pt modelId="{CBAF9819-3D1E-4EFF-A4F8-437DFC4162D6}" type="pres">
      <dgm:prSet presAssocID="{CF14090B-3050-47DF-BC2C-EC210619C464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424D5019-7B86-435F-85B9-BB5562A9417F}" type="presOf" srcId="{CF14090B-3050-47DF-BC2C-EC210619C464}" destId="{E369E19D-842A-4726-884A-F6C5B7BF86AA}" srcOrd="0" destOrd="0" presId="urn:microsoft.com/office/officeart/2005/8/layout/list1"/>
    <dgm:cxn modelId="{F886E81C-CBD7-4C32-BA4D-D110C9604913}" type="presOf" srcId="{5472E602-036E-4D00-B09E-E3AB69FDC595}" destId="{D4C44BB9-FCD3-4825-9A03-39A361A3D0A5}" srcOrd="0" destOrd="0" presId="urn:microsoft.com/office/officeart/2005/8/layout/list1"/>
    <dgm:cxn modelId="{6F764038-C38B-4D99-A10B-E68894526233}" type="presOf" srcId="{676508B5-544E-4904-8B86-80CCA6B45F66}" destId="{A174B6D5-4561-41CC-BF96-F9D6F95C4A06}" srcOrd="0" destOrd="0" presId="urn:microsoft.com/office/officeart/2005/8/layout/list1"/>
    <dgm:cxn modelId="{9B02E93A-CD16-4E25-8A03-46BEDF5ED9F1}" type="presOf" srcId="{258B4517-FDDA-4689-8A64-1ABD88F857F3}" destId="{F884D973-8885-49A4-85D9-B2764993EEC7}" srcOrd="1" destOrd="0" presId="urn:microsoft.com/office/officeart/2005/8/layout/list1"/>
    <dgm:cxn modelId="{2B08494F-D2A1-4FBE-964B-6E042F5F72F8}" srcId="{C2E4BCEB-281C-4A64-A9CD-497909C9BA69}" destId="{676508B5-544E-4904-8B86-80CCA6B45F66}" srcOrd="1" destOrd="0" parTransId="{EE303A3B-B898-4D68-B9D9-06F57974DFB8}" sibTransId="{D05CFF84-3555-4FC8-9B10-26683EEF5F68}"/>
    <dgm:cxn modelId="{F12C057B-075D-4E65-B37B-9E680016E922}" type="presOf" srcId="{D387D173-ECFE-402E-9ED6-179845627B89}" destId="{22D2E44A-3293-41B2-84CB-95B08203B046}" srcOrd="0" destOrd="0" presId="urn:microsoft.com/office/officeart/2005/8/layout/list1"/>
    <dgm:cxn modelId="{7C7E8E84-A76F-4D1A-9B4A-58428A81902B}" type="presOf" srcId="{676508B5-544E-4904-8B86-80CCA6B45F66}" destId="{B5DA95AC-05EF-450C-9CBF-E49B38DBEEB4}" srcOrd="1" destOrd="0" presId="urn:microsoft.com/office/officeart/2005/8/layout/list1"/>
    <dgm:cxn modelId="{A8256399-EB11-4AB1-A1C2-E282C550A403}" srcId="{C2E4BCEB-281C-4A64-A9CD-497909C9BA69}" destId="{CF14090B-3050-47DF-BC2C-EC210619C464}" srcOrd="2" destOrd="0" parTransId="{860A0EFD-0CD6-46CB-9604-165E74E362B1}" sibTransId="{4AAFD430-B7AF-43C9-B6E1-CB4F01D0026E}"/>
    <dgm:cxn modelId="{64B4C59E-A058-4DB1-AC30-F3C4A0705F47}" srcId="{258B4517-FDDA-4689-8A64-1ABD88F857F3}" destId="{D387D173-ECFE-402E-9ED6-179845627B89}" srcOrd="0" destOrd="0" parTransId="{3191A01F-3C90-4632-88FE-14B72C7025EF}" sibTransId="{88FC0C1B-F07D-4FF9-B9D2-C694DFE1C838}"/>
    <dgm:cxn modelId="{94490EC0-0463-4A96-B5B0-C6F705C6A4AC}" srcId="{676508B5-544E-4904-8B86-80CCA6B45F66}" destId="{5472E602-036E-4D00-B09E-E3AB69FDC595}" srcOrd="0" destOrd="0" parTransId="{7B913DC5-788E-4798-B5F4-6E847E051390}" sibTransId="{EE68883E-4F4C-488F-A981-4F7DAF698848}"/>
    <dgm:cxn modelId="{3CF319CA-E266-4F04-8B10-5CDDA93895C8}" type="presOf" srcId="{C2E4BCEB-281C-4A64-A9CD-497909C9BA69}" destId="{437DF280-9258-4EB7-81B7-03819F9D1EF0}" srcOrd="0" destOrd="0" presId="urn:microsoft.com/office/officeart/2005/8/layout/list1"/>
    <dgm:cxn modelId="{B38F9CCA-3353-46A4-B468-96A12D0DEC65}" type="presOf" srcId="{D410FA69-F2D9-4C0D-A0BE-6830C59B47E5}" destId="{CBAF9819-3D1E-4EFF-A4F8-437DFC4162D6}" srcOrd="0" destOrd="0" presId="urn:microsoft.com/office/officeart/2005/8/layout/list1"/>
    <dgm:cxn modelId="{511FFFCD-DA6C-4789-AD30-9E20F59DEB7E}" type="presOf" srcId="{258B4517-FDDA-4689-8A64-1ABD88F857F3}" destId="{AA73733D-9D8E-4B4C-A720-FD9350E62BC4}" srcOrd="0" destOrd="0" presId="urn:microsoft.com/office/officeart/2005/8/layout/list1"/>
    <dgm:cxn modelId="{889967D5-1AC1-414C-87B6-55894333AA27}" srcId="{CF14090B-3050-47DF-BC2C-EC210619C464}" destId="{D410FA69-F2D9-4C0D-A0BE-6830C59B47E5}" srcOrd="0" destOrd="0" parTransId="{374BF8E0-B177-4DB4-9BA6-E7E8ACB61B07}" sibTransId="{C0C7A20E-8DD2-419E-AA76-8D223B1102A8}"/>
    <dgm:cxn modelId="{73AF69E2-D918-4924-9C8A-7371DFC8A399}" srcId="{C2E4BCEB-281C-4A64-A9CD-497909C9BA69}" destId="{258B4517-FDDA-4689-8A64-1ABD88F857F3}" srcOrd="0" destOrd="0" parTransId="{6FF83C7C-98CF-4F6D-A3F8-A6BEAE12C2FA}" sibTransId="{BF3226E4-1D4F-4769-9F99-295512907F51}"/>
    <dgm:cxn modelId="{34F451E8-1B6F-4FF3-95E2-A18E1E6D1F61}" type="presOf" srcId="{CF14090B-3050-47DF-BC2C-EC210619C464}" destId="{DA6DDE5C-5579-4D6E-BA68-0721BDDA631F}" srcOrd="1" destOrd="0" presId="urn:microsoft.com/office/officeart/2005/8/layout/list1"/>
    <dgm:cxn modelId="{964195DF-20C0-4128-8C60-129B8EB47A85}" type="presParOf" srcId="{437DF280-9258-4EB7-81B7-03819F9D1EF0}" destId="{68448199-048F-43A7-AC19-5071477781EA}" srcOrd="0" destOrd="0" presId="urn:microsoft.com/office/officeart/2005/8/layout/list1"/>
    <dgm:cxn modelId="{5FFE6B6C-0F07-42CD-841B-9399460898FE}" type="presParOf" srcId="{68448199-048F-43A7-AC19-5071477781EA}" destId="{AA73733D-9D8E-4B4C-A720-FD9350E62BC4}" srcOrd="0" destOrd="0" presId="urn:microsoft.com/office/officeart/2005/8/layout/list1"/>
    <dgm:cxn modelId="{82734FD5-6A54-4936-B071-15032ECCB23E}" type="presParOf" srcId="{68448199-048F-43A7-AC19-5071477781EA}" destId="{F884D973-8885-49A4-85D9-B2764993EEC7}" srcOrd="1" destOrd="0" presId="urn:microsoft.com/office/officeart/2005/8/layout/list1"/>
    <dgm:cxn modelId="{DBB9ACF4-E942-4610-986B-E1A352ED4DDF}" type="presParOf" srcId="{437DF280-9258-4EB7-81B7-03819F9D1EF0}" destId="{862D29ED-828F-41BB-96DC-7144DEFEDA9C}" srcOrd="1" destOrd="0" presId="urn:microsoft.com/office/officeart/2005/8/layout/list1"/>
    <dgm:cxn modelId="{68A3E7AD-4923-4299-9D51-DE144C70E7EC}" type="presParOf" srcId="{437DF280-9258-4EB7-81B7-03819F9D1EF0}" destId="{22D2E44A-3293-41B2-84CB-95B08203B046}" srcOrd="2" destOrd="0" presId="urn:microsoft.com/office/officeart/2005/8/layout/list1"/>
    <dgm:cxn modelId="{CD049C47-28D7-414A-80CF-22621A933510}" type="presParOf" srcId="{437DF280-9258-4EB7-81B7-03819F9D1EF0}" destId="{F86B4DF3-EF55-4818-8D5A-3A43BD7923DF}" srcOrd="3" destOrd="0" presId="urn:microsoft.com/office/officeart/2005/8/layout/list1"/>
    <dgm:cxn modelId="{18C35284-C75F-4C52-B57A-6CCD31F81B31}" type="presParOf" srcId="{437DF280-9258-4EB7-81B7-03819F9D1EF0}" destId="{DA93C189-E733-48A9-A035-5986699A200D}" srcOrd="4" destOrd="0" presId="urn:microsoft.com/office/officeart/2005/8/layout/list1"/>
    <dgm:cxn modelId="{137469DA-2AB1-4328-8846-A8FA9E718AFD}" type="presParOf" srcId="{DA93C189-E733-48A9-A035-5986699A200D}" destId="{A174B6D5-4561-41CC-BF96-F9D6F95C4A06}" srcOrd="0" destOrd="0" presId="urn:microsoft.com/office/officeart/2005/8/layout/list1"/>
    <dgm:cxn modelId="{1C24AE78-0589-47DF-971D-494A32C648F2}" type="presParOf" srcId="{DA93C189-E733-48A9-A035-5986699A200D}" destId="{B5DA95AC-05EF-450C-9CBF-E49B38DBEEB4}" srcOrd="1" destOrd="0" presId="urn:microsoft.com/office/officeart/2005/8/layout/list1"/>
    <dgm:cxn modelId="{BC0AEA4F-92CA-425A-BB3F-89B914B37BEE}" type="presParOf" srcId="{437DF280-9258-4EB7-81B7-03819F9D1EF0}" destId="{3FF994F4-6CC7-497C-BE53-AEF64CF4847E}" srcOrd="5" destOrd="0" presId="urn:microsoft.com/office/officeart/2005/8/layout/list1"/>
    <dgm:cxn modelId="{5A4879D8-18DD-4394-9463-D3E736F8CFB8}" type="presParOf" srcId="{437DF280-9258-4EB7-81B7-03819F9D1EF0}" destId="{D4C44BB9-FCD3-4825-9A03-39A361A3D0A5}" srcOrd="6" destOrd="0" presId="urn:microsoft.com/office/officeart/2005/8/layout/list1"/>
    <dgm:cxn modelId="{953428AE-080E-474F-81B8-F21877F9CCCC}" type="presParOf" srcId="{437DF280-9258-4EB7-81B7-03819F9D1EF0}" destId="{88EF3561-26AE-4FE9-9F27-A44079527FBA}" srcOrd="7" destOrd="0" presId="urn:microsoft.com/office/officeart/2005/8/layout/list1"/>
    <dgm:cxn modelId="{9CFBBF6C-1D0E-4FCF-96D0-63A7BCD64FF8}" type="presParOf" srcId="{437DF280-9258-4EB7-81B7-03819F9D1EF0}" destId="{C6984960-408B-4D9B-954C-3C41DB26A2D8}" srcOrd="8" destOrd="0" presId="urn:microsoft.com/office/officeart/2005/8/layout/list1"/>
    <dgm:cxn modelId="{99159094-6D43-479E-BD4E-C74CA84F16A6}" type="presParOf" srcId="{C6984960-408B-4D9B-954C-3C41DB26A2D8}" destId="{E369E19D-842A-4726-884A-F6C5B7BF86AA}" srcOrd="0" destOrd="0" presId="urn:microsoft.com/office/officeart/2005/8/layout/list1"/>
    <dgm:cxn modelId="{94BE84B5-AB07-49C5-A282-AA96B12DF541}" type="presParOf" srcId="{C6984960-408B-4D9B-954C-3C41DB26A2D8}" destId="{DA6DDE5C-5579-4D6E-BA68-0721BDDA631F}" srcOrd="1" destOrd="0" presId="urn:microsoft.com/office/officeart/2005/8/layout/list1"/>
    <dgm:cxn modelId="{9F3F97C4-6130-44DE-A362-E778EC9A436F}" type="presParOf" srcId="{437DF280-9258-4EB7-81B7-03819F9D1EF0}" destId="{7F7C3763-051E-40F9-AD13-3ADC83A52CAB}" srcOrd="9" destOrd="0" presId="urn:microsoft.com/office/officeart/2005/8/layout/list1"/>
    <dgm:cxn modelId="{E05A55DB-1531-4907-BE1D-7BBE9BC0AD83}" type="presParOf" srcId="{437DF280-9258-4EB7-81B7-03819F9D1EF0}" destId="{CBAF9819-3D1E-4EFF-A4F8-437DFC4162D6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6A42F5D4-7FDA-48D3-B3EB-6BAF9D3D939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264E3B9-6F1A-4C2A-B27D-83F6467C2B13}">
      <dgm:prSet/>
      <dgm:spPr/>
      <dgm:t>
        <a:bodyPr/>
        <a:lstStyle/>
        <a:p>
          <a:r>
            <a:rPr lang="en-US"/>
            <a:t>A criminal uses another person’s name and financial standing </a:t>
          </a:r>
        </a:p>
      </dgm:t>
    </dgm:pt>
    <dgm:pt modelId="{C477F764-6B9D-4958-A422-FF4C3F368C8A}" type="parTrans" cxnId="{C3560938-46A7-421E-9E04-8212BABB4566}">
      <dgm:prSet/>
      <dgm:spPr/>
      <dgm:t>
        <a:bodyPr/>
        <a:lstStyle/>
        <a:p>
          <a:endParaRPr lang="en-US"/>
        </a:p>
      </dgm:t>
    </dgm:pt>
    <dgm:pt modelId="{6A3BE1E3-123A-41BF-A1C9-94404068BF49}" type="sibTrans" cxnId="{C3560938-46A7-421E-9E04-8212BABB4566}">
      <dgm:prSet/>
      <dgm:spPr/>
      <dgm:t>
        <a:bodyPr/>
        <a:lstStyle/>
        <a:p>
          <a:endParaRPr lang="en-US"/>
        </a:p>
      </dgm:t>
    </dgm:pt>
    <dgm:pt modelId="{BF80F28F-D8A7-437E-B33A-40174EE52980}">
      <dgm:prSet/>
      <dgm:spPr/>
      <dgm:t>
        <a:bodyPr/>
        <a:lstStyle/>
        <a:p>
          <a:r>
            <a:rPr lang="en-US"/>
            <a:t>to buy items</a:t>
          </a:r>
        </a:p>
      </dgm:t>
    </dgm:pt>
    <dgm:pt modelId="{87F3F5C7-AD18-4BFF-B67B-6F10C24B3347}" type="parTrans" cxnId="{5538972C-E289-42A6-80EB-C5179AF020D9}">
      <dgm:prSet/>
      <dgm:spPr/>
      <dgm:t>
        <a:bodyPr/>
        <a:lstStyle/>
        <a:p>
          <a:endParaRPr lang="en-US"/>
        </a:p>
      </dgm:t>
    </dgm:pt>
    <dgm:pt modelId="{73B5CB3E-9940-4BC8-B38C-CDA80ADB2FF2}" type="sibTrans" cxnId="{5538972C-E289-42A6-80EB-C5179AF020D9}">
      <dgm:prSet/>
      <dgm:spPr/>
      <dgm:t>
        <a:bodyPr/>
        <a:lstStyle/>
        <a:p>
          <a:endParaRPr lang="en-US"/>
        </a:p>
      </dgm:t>
    </dgm:pt>
    <dgm:pt modelId="{365790C9-5673-4E5E-A478-7A812126964E}">
      <dgm:prSet/>
      <dgm:spPr/>
      <dgm:t>
        <a:bodyPr/>
        <a:lstStyle/>
        <a:p>
          <a:r>
            <a:rPr lang="en-US"/>
            <a:t>or complete financial transactions </a:t>
          </a:r>
        </a:p>
      </dgm:t>
    </dgm:pt>
    <dgm:pt modelId="{5E7EC6D4-823D-4305-9724-24C679A9A029}" type="parTrans" cxnId="{5A9EB54D-D956-4453-8CF3-6A15CB41907F}">
      <dgm:prSet/>
      <dgm:spPr/>
      <dgm:t>
        <a:bodyPr/>
        <a:lstStyle/>
        <a:p>
          <a:endParaRPr lang="en-US"/>
        </a:p>
      </dgm:t>
    </dgm:pt>
    <dgm:pt modelId="{C5709ACB-B383-4FE3-A43D-267753D9A131}" type="sibTrans" cxnId="{5A9EB54D-D956-4453-8CF3-6A15CB41907F}">
      <dgm:prSet/>
      <dgm:spPr/>
      <dgm:t>
        <a:bodyPr/>
        <a:lstStyle/>
        <a:p>
          <a:endParaRPr lang="en-US"/>
        </a:p>
      </dgm:t>
    </dgm:pt>
    <dgm:pt modelId="{EF92EE87-4F6D-41D6-A387-B827993FF45A}">
      <dgm:prSet/>
      <dgm:spPr/>
      <dgm:t>
        <a:bodyPr/>
        <a:lstStyle/>
        <a:p>
          <a:r>
            <a:rPr lang="en-US"/>
            <a:t>Victims of identity theft often </a:t>
          </a:r>
        </a:p>
      </dgm:t>
    </dgm:pt>
    <dgm:pt modelId="{98548674-5541-413C-8286-33263C53ED1B}" type="parTrans" cxnId="{D59E1A2B-B927-401B-B942-16414CB7D1F6}">
      <dgm:prSet/>
      <dgm:spPr/>
      <dgm:t>
        <a:bodyPr/>
        <a:lstStyle/>
        <a:p>
          <a:endParaRPr lang="en-US"/>
        </a:p>
      </dgm:t>
    </dgm:pt>
    <dgm:pt modelId="{20F36C88-ED24-4C52-B60F-B4942F899CA8}" type="sibTrans" cxnId="{D59E1A2B-B927-401B-B942-16414CB7D1F6}">
      <dgm:prSet/>
      <dgm:spPr/>
      <dgm:t>
        <a:bodyPr/>
        <a:lstStyle/>
        <a:p>
          <a:endParaRPr lang="en-US"/>
        </a:p>
      </dgm:t>
    </dgm:pt>
    <dgm:pt modelId="{8F09CEEA-0553-48D7-BB94-D2B420FFCDA0}">
      <dgm:prSet/>
      <dgm:spPr/>
      <dgm:t>
        <a:bodyPr/>
        <a:lstStyle/>
        <a:p>
          <a:r>
            <a:rPr lang="en-US"/>
            <a:t>lose their financial standings because of the crime</a:t>
          </a:r>
        </a:p>
      </dgm:t>
    </dgm:pt>
    <dgm:pt modelId="{F1787531-C3C3-48E2-B0AE-AA5478490274}" type="parTrans" cxnId="{1AB5826B-CD6E-4443-8B28-EBB540703D5A}">
      <dgm:prSet/>
      <dgm:spPr/>
      <dgm:t>
        <a:bodyPr/>
        <a:lstStyle/>
        <a:p>
          <a:endParaRPr lang="en-US"/>
        </a:p>
      </dgm:t>
    </dgm:pt>
    <dgm:pt modelId="{111B20BB-2E2D-4DC3-8EC6-C5A1AA0771B3}" type="sibTrans" cxnId="{1AB5826B-CD6E-4443-8B28-EBB540703D5A}">
      <dgm:prSet/>
      <dgm:spPr/>
      <dgm:t>
        <a:bodyPr/>
        <a:lstStyle/>
        <a:p>
          <a:endParaRPr lang="en-US"/>
        </a:p>
      </dgm:t>
    </dgm:pt>
    <dgm:pt modelId="{761A34E6-9F40-4433-BBF5-762ABC3C755D}">
      <dgm:prSet/>
      <dgm:spPr/>
      <dgm:t>
        <a:bodyPr/>
        <a:lstStyle/>
        <a:p>
          <a:r>
            <a:rPr lang="en-US"/>
            <a:t>Identity thieves may </a:t>
          </a:r>
        </a:p>
      </dgm:t>
    </dgm:pt>
    <dgm:pt modelId="{0D505EA1-CD66-4087-8F93-56033FA674BF}" type="parTrans" cxnId="{CC873316-CDC9-4F71-A5E5-57E9FB92614D}">
      <dgm:prSet/>
      <dgm:spPr/>
      <dgm:t>
        <a:bodyPr/>
        <a:lstStyle/>
        <a:p>
          <a:endParaRPr lang="en-US"/>
        </a:p>
      </dgm:t>
    </dgm:pt>
    <dgm:pt modelId="{D7C98E3E-BA1C-4F86-B674-08B08CFAD8AF}" type="sibTrans" cxnId="{CC873316-CDC9-4F71-A5E5-57E9FB92614D}">
      <dgm:prSet/>
      <dgm:spPr/>
      <dgm:t>
        <a:bodyPr/>
        <a:lstStyle/>
        <a:p>
          <a:endParaRPr lang="en-US"/>
        </a:p>
      </dgm:t>
    </dgm:pt>
    <dgm:pt modelId="{5B96EEEB-75EF-411B-B8AA-4DB989D79C64}">
      <dgm:prSet/>
      <dgm:spPr/>
      <dgm:t>
        <a:bodyPr/>
        <a:lstStyle/>
        <a:p>
          <a:r>
            <a:rPr lang="en-US"/>
            <a:t>rent an apartment</a:t>
          </a:r>
        </a:p>
      </dgm:t>
    </dgm:pt>
    <dgm:pt modelId="{290F5F13-2DE3-42E5-A24F-337221A63324}" type="parTrans" cxnId="{547837DC-7D61-4ED5-89E4-31FE9F303F39}">
      <dgm:prSet/>
      <dgm:spPr/>
      <dgm:t>
        <a:bodyPr/>
        <a:lstStyle/>
        <a:p>
          <a:endParaRPr lang="en-US"/>
        </a:p>
      </dgm:t>
    </dgm:pt>
    <dgm:pt modelId="{EDA31FEF-0663-4021-B124-A0F96065E1BB}" type="sibTrans" cxnId="{547837DC-7D61-4ED5-89E4-31FE9F303F39}">
      <dgm:prSet/>
      <dgm:spPr/>
      <dgm:t>
        <a:bodyPr/>
        <a:lstStyle/>
        <a:p>
          <a:endParaRPr lang="en-US"/>
        </a:p>
      </dgm:t>
    </dgm:pt>
    <dgm:pt modelId="{7B88CDC0-DC32-4D3B-92F9-A517A7A63374}">
      <dgm:prSet/>
      <dgm:spPr/>
      <dgm:t>
        <a:bodyPr/>
        <a:lstStyle/>
        <a:p>
          <a:r>
            <a:rPr lang="en-US"/>
            <a:t>get medical services</a:t>
          </a:r>
        </a:p>
      </dgm:t>
    </dgm:pt>
    <dgm:pt modelId="{43D9A687-C832-4E02-AC27-7F1A05B3AFE1}" type="parTrans" cxnId="{63D2D773-26B2-4B0E-92B2-A03D7034D2AC}">
      <dgm:prSet/>
      <dgm:spPr/>
      <dgm:t>
        <a:bodyPr/>
        <a:lstStyle/>
        <a:p>
          <a:endParaRPr lang="en-US"/>
        </a:p>
      </dgm:t>
    </dgm:pt>
    <dgm:pt modelId="{E6D127E2-BC3B-4208-8F40-E5791B996F78}" type="sibTrans" cxnId="{63D2D773-26B2-4B0E-92B2-A03D7034D2AC}">
      <dgm:prSet/>
      <dgm:spPr/>
      <dgm:t>
        <a:bodyPr/>
        <a:lstStyle/>
        <a:p>
          <a:endParaRPr lang="en-US"/>
        </a:p>
      </dgm:t>
    </dgm:pt>
    <dgm:pt modelId="{2135BD49-1597-419B-A183-A3CD23CD409A}">
      <dgm:prSet/>
      <dgm:spPr/>
      <dgm:t>
        <a:bodyPr/>
        <a:lstStyle/>
        <a:p>
          <a:r>
            <a:rPr lang="en-US"/>
            <a:t>make large purchases</a:t>
          </a:r>
        </a:p>
      </dgm:t>
    </dgm:pt>
    <dgm:pt modelId="{BEC0E6FA-EB4C-4DB8-A83E-655E26C04576}" type="parTrans" cxnId="{EF60F2DB-2E42-475F-8933-26E774DFA207}">
      <dgm:prSet/>
      <dgm:spPr/>
      <dgm:t>
        <a:bodyPr/>
        <a:lstStyle/>
        <a:p>
          <a:endParaRPr lang="en-US"/>
        </a:p>
      </dgm:t>
    </dgm:pt>
    <dgm:pt modelId="{1B50C24E-5C4D-4FA5-89EA-43C67BD75DF0}" type="sibTrans" cxnId="{EF60F2DB-2E42-475F-8933-26E774DFA207}">
      <dgm:prSet/>
      <dgm:spPr/>
      <dgm:t>
        <a:bodyPr/>
        <a:lstStyle/>
        <a:p>
          <a:endParaRPr lang="en-US"/>
        </a:p>
      </dgm:t>
    </dgm:pt>
    <dgm:pt modelId="{BBFABAF8-6EB3-4300-AF05-F734C93A1E6A}">
      <dgm:prSet/>
      <dgm:spPr/>
      <dgm:t>
        <a:bodyPr/>
        <a:lstStyle/>
        <a:p>
          <a:r>
            <a:rPr lang="en-US"/>
            <a:t>or use another’s name while being arrested</a:t>
          </a:r>
        </a:p>
      </dgm:t>
    </dgm:pt>
    <dgm:pt modelId="{FE9226D7-B442-49AC-853C-EF410191FDFC}" type="parTrans" cxnId="{E53E1F2D-D34F-4AA9-9BB7-4DEA1E2A9810}">
      <dgm:prSet/>
      <dgm:spPr/>
      <dgm:t>
        <a:bodyPr/>
        <a:lstStyle/>
        <a:p>
          <a:endParaRPr lang="en-US"/>
        </a:p>
      </dgm:t>
    </dgm:pt>
    <dgm:pt modelId="{196B9408-2914-4518-AA2A-ACB7A2F1EEC9}" type="sibTrans" cxnId="{E53E1F2D-D34F-4AA9-9BB7-4DEA1E2A9810}">
      <dgm:prSet/>
      <dgm:spPr/>
      <dgm:t>
        <a:bodyPr/>
        <a:lstStyle/>
        <a:p>
          <a:endParaRPr lang="en-US"/>
        </a:p>
      </dgm:t>
    </dgm:pt>
    <dgm:pt modelId="{28841108-6D38-4F61-8917-342FF1E7543B}" type="pres">
      <dgm:prSet presAssocID="{6A42F5D4-7FDA-48D3-B3EB-6BAF9D3D939C}" presName="linear" presStyleCnt="0">
        <dgm:presLayoutVars>
          <dgm:animLvl val="lvl"/>
          <dgm:resizeHandles val="exact"/>
        </dgm:presLayoutVars>
      </dgm:prSet>
      <dgm:spPr/>
    </dgm:pt>
    <dgm:pt modelId="{C1F315BB-B638-4420-8431-22B8582CD134}" type="pres">
      <dgm:prSet presAssocID="{8264E3B9-6F1A-4C2A-B27D-83F6467C2B1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F3F94D3-CBB5-42EF-BCF2-4431C72B2325}" type="pres">
      <dgm:prSet presAssocID="{8264E3B9-6F1A-4C2A-B27D-83F6467C2B13}" presName="childText" presStyleLbl="revTx" presStyleIdx="0" presStyleCnt="3">
        <dgm:presLayoutVars>
          <dgm:bulletEnabled val="1"/>
        </dgm:presLayoutVars>
      </dgm:prSet>
      <dgm:spPr/>
    </dgm:pt>
    <dgm:pt modelId="{B42DD967-78F3-4F5E-B81A-F33B583A6881}" type="pres">
      <dgm:prSet presAssocID="{EF92EE87-4F6D-41D6-A387-B827993FF45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1F4A8BF-EB22-4D01-B399-4110EBA3F09D}" type="pres">
      <dgm:prSet presAssocID="{EF92EE87-4F6D-41D6-A387-B827993FF45A}" presName="childText" presStyleLbl="revTx" presStyleIdx="1" presStyleCnt="3">
        <dgm:presLayoutVars>
          <dgm:bulletEnabled val="1"/>
        </dgm:presLayoutVars>
      </dgm:prSet>
      <dgm:spPr/>
    </dgm:pt>
    <dgm:pt modelId="{B2B005EB-2D90-4558-A9B2-B773B0206111}" type="pres">
      <dgm:prSet presAssocID="{761A34E6-9F40-4433-BBF5-762ABC3C755D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5642B1B3-22DF-4828-9D2A-01810E59EA92}" type="pres">
      <dgm:prSet presAssocID="{761A34E6-9F40-4433-BBF5-762ABC3C755D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31DC9A04-5E3B-44D8-AC97-DF7FA6274303}" type="presOf" srcId="{5B96EEEB-75EF-411B-B8AA-4DB989D79C64}" destId="{5642B1B3-22DF-4828-9D2A-01810E59EA92}" srcOrd="0" destOrd="0" presId="urn:microsoft.com/office/officeart/2005/8/layout/vList2"/>
    <dgm:cxn modelId="{8605E106-2DB4-43F4-B901-62DE9B69D727}" type="presOf" srcId="{365790C9-5673-4E5E-A478-7A812126964E}" destId="{9F3F94D3-CBB5-42EF-BCF2-4431C72B2325}" srcOrd="0" destOrd="1" presId="urn:microsoft.com/office/officeart/2005/8/layout/vList2"/>
    <dgm:cxn modelId="{EA121A0E-8B5E-4D06-B492-683608D1A90F}" type="presOf" srcId="{EF92EE87-4F6D-41D6-A387-B827993FF45A}" destId="{B42DD967-78F3-4F5E-B81A-F33B583A6881}" srcOrd="0" destOrd="0" presId="urn:microsoft.com/office/officeart/2005/8/layout/vList2"/>
    <dgm:cxn modelId="{CC873316-CDC9-4F71-A5E5-57E9FB92614D}" srcId="{6A42F5D4-7FDA-48D3-B3EB-6BAF9D3D939C}" destId="{761A34E6-9F40-4433-BBF5-762ABC3C755D}" srcOrd="2" destOrd="0" parTransId="{0D505EA1-CD66-4087-8F93-56033FA674BF}" sibTransId="{D7C98E3E-BA1C-4F86-B674-08B08CFAD8AF}"/>
    <dgm:cxn modelId="{3C110118-E45E-40C1-9670-18D79C84F967}" type="presOf" srcId="{7B88CDC0-DC32-4D3B-92F9-A517A7A63374}" destId="{5642B1B3-22DF-4828-9D2A-01810E59EA92}" srcOrd="0" destOrd="1" presId="urn:microsoft.com/office/officeart/2005/8/layout/vList2"/>
    <dgm:cxn modelId="{D59E1A2B-B927-401B-B942-16414CB7D1F6}" srcId="{6A42F5D4-7FDA-48D3-B3EB-6BAF9D3D939C}" destId="{EF92EE87-4F6D-41D6-A387-B827993FF45A}" srcOrd="1" destOrd="0" parTransId="{98548674-5541-413C-8286-33263C53ED1B}" sibTransId="{20F36C88-ED24-4C52-B60F-B4942F899CA8}"/>
    <dgm:cxn modelId="{5538972C-E289-42A6-80EB-C5179AF020D9}" srcId="{8264E3B9-6F1A-4C2A-B27D-83F6467C2B13}" destId="{BF80F28F-D8A7-437E-B33A-40174EE52980}" srcOrd="0" destOrd="0" parTransId="{87F3F5C7-AD18-4BFF-B67B-6F10C24B3347}" sibTransId="{73B5CB3E-9940-4BC8-B38C-CDA80ADB2FF2}"/>
    <dgm:cxn modelId="{E53E1F2D-D34F-4AA9-9BB7-4DEA1E2A9810}" srcId="{761A34E6-9F40-4433-BBF5-762ABC3C755D}" destId="{BBFABAF8-6EB3-4300-AF05-F734C93A1E6A}" srcOrd="3" destOrd="0" parTransId="{FE9226D7-B442-49AC-853C-EF410191FDFC}" sibTransId="{196B9408-2914-4518-AA2A-ACB7A2F1EEC9}"/>
    <dgm:cxn modelId="{4CAD6D34-064B-4054-8C77-7876BC49E53B}" type="presOf" srcId="{BF80F28F-D8A7-437E-B33A-40174EE52980}" destId="{9F3F94D3-CBB5-42EF-BCF2-4431C72B2325}" srcOrd="0" destOrd="0" presId="urn:microsoft.com/office/officeart/2005/8/layout/vList2"/>
    <dgm:cxn modelId="{C3560938-46A7-421E-9E04-8212BABB4566}" srcId="{6A42F5D4-7FDA-48D3-B3EB-6BAF9D3D939C}" destId="{8264E3B9-6F1A-4C2A-B27D-83F6467C2B13}" srcOrd="0" destOrd="0" parTransId="{C477F764-6B9D-4958-A422-FF4C3F368C8A}" sibTransId="{6A3BE1E3-123A-41BF-A1C9-94404068BF49}"/>
    <dgm:cxn modelId="{BC3B9A41-8D5D-4240-A91D-CD071EFF6CB0}" type="presOf" srcId="{2135BD49-1597-419B-A183-A3CD23CD409A}" destId="{5642B1B3-22DF-4828-9D2A-01810E59EA92}" srcOrd="0" destOrd="2" presId="urn:microsoft.com/office/officeart/2005/8/layout/vList2"/>
    <dgm:cxn modelId="{1AB5826B-CD6E-4443-8B28-EBB540703D5A}" srcId="{EF92EE87-4F6D-41D6-A387-B827993FF45A}" destId="{8F09CEEA-0553-48D7-BB94-D2B420FFCDA0}" srcOrd="0" destOrd="0" parTransId="{F1787531-C3C3-48E2-B0AE-AA5478490274}" sibTransId="{111B20BB-2E2D-4DC3-8EC6-C5A1AA0771B3}"/>
    <dgm:cxn modelId="{5A9EB54D-D956-4453-8CF3-6A15CB41907F}" srcId="{8264E3B9-6F1A-4C2A-B27D-83F6467C2B13}" destId="{365790C9-5673-4E5E-A478-7A812126964E}" srcOrd="1" destOrd="0" parTransId="{5E7EC6D4-823D-4305-9724-24C679A9A029}" sibTransId="{C5709ACB-B383-4FE3-A43D-267753D9A131}"/>
    <dgm:cxn modelId="{63D2D773-26B2-4B0E-92B2-A03D7034D2AC}" srcId="{761A34E6-9F40-4433-BBF5-762ABC3C755D}" destId="{7B88CDC0-DC32-4D3B-92F9-A517A7A63374}" srcOrd="1" destOrd="0" parTransId="{43D9A687-C832-4E02-AC27-7F1A05B3AFE1}" sibTransId="{E6D127E2-BC3B-4208-8F40-E5791B996F78}"/>
    <dgm:cxn modelId="{69914582-12F1-4124-9FDB-567687EE0A18}" type="presOf" srcId="{8264E3B9-6F1A-4C2A-B27D-83F6467C2B13}" destId="{C1F315BB-B638-4420-8431-22B8582CD134}" srcOrd="0" destOrd="0" presId="urn:microsoft.com/office/officeart/2005/8/layout/vList2"/>
    <dgm:cxn modelId="{20635BA4-AD51-4052-B471-0544F43DE86B}" type="presOf" srcId="{8F09CEEA-0553-48D7-BB94-D2B420FFCDA0}" destId="{E1F4A8BF-EB22-4D01-B399-4110EBA3F09D}" srcOrd="0" destOrd="0" presId="urn:microsoft.com/office/officeart/2005/8/layout/vList2"/>
    <dgm:cxn modelId="{C177D1DA-4E24-4D77-9B56-E0DDC5F369C5}" type="presOf" srcId="{BBFABAF8-6EB3-4300-AF05-F734C93A1E6A}" destId="{5642B1B3-22DF-4828-9D2A-01810E59EA92}" srcOrd="0" destOrd="3" presId="urn:microsoft.com/office/officeart/2005/8/layout/vList2"/>
    <dgm:cxn modelId="{EF60F2DB-2E42-475F-8933-26E774DFA207}" srcId="{761A34E6-9F40-4433-BBF5-762ABC3C755D}" destId="{2135BD49-1597-419B-A183-A3CD23CD409A}" srcOrd="2" destOrd="0" parTransId="{BEC0E6FA-EB4C-4DB8-A83E-655E26C04576}" sibTransId="{1B50C24E-5C4D-4FA5-89EA-43C67BD75DF0}"/>
    <dgm:cxn modelId="{547837DC-7D61-4ED5-89E4-31FE9F303F39}" srcId="{761A34E6-9F40-4433-BBF5-762ABC3C755D}" destId="{5B96EEEB-75EF-411B-B8AA-4DB989D79C64}" srcOrd="0" destOrd="0" parTransId="{290F5F13-2DE3-42E5-A24F-337221A63324}" sibTransId="{EDA31FEF-0663-4021-B124-A0F96065E1BB}"/>
    <dgm:cxn modelId="{C8F7DBEE-E47B-4F59-9E7D-E6B7246B3218}" type="presOf" srcId="{6A42F5D4-7FDA-48D3-B3EB-6BAF9D3D939C}" destId="{28841108-6D38-4F61-8917-342FF1E7543B}" srcOrd="0" destOrd="0" presId="urn:microsoft.com/office/officeart/2005/8/layout/vList2"/>
    <dgm:cxn modelId="{973C36F9-09CC-4754-BD65-B4195EE335F4}" type="presOf" srcId="{761A34E6-9F40-4433-BBF5-762ABC3C755D}" destId="{B2B005EB-2D90-4558-A9B2-B773B0206111}" srcOrd="0" destOrd="0" presId="urn:microsoft.com/office/officeart/2005/8/layout/vList2"/>
    <dgm:cxn modelId="{A33CA623-131A-4CC2-BBA3-396DF2FE1CA0}" type="presParOf" srcId="{28841108-6D38-4F61-8917-342FF1E7543B}" destId="{C1F315BB-B638-4420-8431-22B8582CD134}" srcOrd="0" destOrd="0" presId="urn:microsoft.com/office/officeart/2005/8/layout/vList2"/>
    <dgm:cxn modelId="{79B8B951-F2BC-4717-AE15-488A249177EE}" type="presParOf" srcId="{28841108-6D38-4F61-8917-342FF1E7543B}" destId="{9F3F94D3-CBB5-42EF-BCF2-4431C72B2325}" srcOrd="1" destOrd="0" presId="urn:microsoft.com/office/officeart/2005/8/layout/vList2"/>
    <dgm:cxn modelId="{23753A4C-0A5A-4F2B-9AFE-A597F1EFDF09}" type="presParOf" srcId="{28841108-6D38-4F61-8917-342FF1E7543B}" destId="{B42DD967-78F3-4F5E-B81A-F33B583A6881}" srcOrd="2" destOrd="0" presId="urn:microsoft.com/office/officeart/2005/8/layout/vList2"/>
    <dgm:cxn modelId="{71BD012A-5F1E-43E1-8CB5-B386FA1B03FE}" type="presParOf" srcId="{28841108-6D38-4F61-8917-342FF1E7543B}" destId="{E1F4A8BF-EB22-4D01-B399-4110EBA3F09D}" srcOrd="3" destOrd="0" presId="urn:microsoft.com/office/officeart/2005/8/layout/vList2"/>
    <dgm:cxn modelId="{7C264369-AB33-42C4-90C9-7C83640E0B1F}" type="presParOf" srcId="{28841108-6D38-4F61-8917-342FF1E7543B}" destId="{B2B005EB-2D90-4558-A9B2-B773B0206111}" srcOrd="4" destOrd="0" presId="urn:microsoft.com/office/officeart/2005/8/layout/vList2"/>
    <dgm:cxn modelId="{3E439CE9-6779-432A-A201-411C8FC8F52C}" type="presParOf" srcId="{28841108-6D38-4F61-8917-342FF1E7543B}" destId="{5642B1B3-22DF-4828-9D2A-01810E59EA92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AD8F5C1E-0B9B-410A-8926-3E4571C8203B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652E0B8-DA7B-4B2A-8BE6-EF0239507953}">
      <dgm:prSet/>
      <dgm:spPr/>
      <dgm:t>
        <a:bodyPr/>
        <a:lstStyle/>
        <a:p>
          <a:r>
            <a:rPr lang="en-GB"/>
            <a:t>National Fraud Database figures reveal</a:t>
          </a:r>
          <a:endParaRPr lang="en-US"/>
        </a:p>
      </dgm:t>
    </dgm:pt>
    <dgm:pt modelId="{4C05744F-1961-4F69-9F66-F016723B2F6A}" type="parTrans" cxnId="{22875F06-3AE4-4CE0-AA88-5CE255020756}">
      <dgm:prSet/>
      <dgm:spPr/>
      <dgm:t>
        <a:bodyPr/>
        <a:lstStyle/>
        <a:p>
          <a:endParaRPr lang="en-US"/>
        </a:p>
      </dgm:t>
    </dgm:pt>
    <dgm:pt modelId="{474B9E6C-97DB-40F5-A6A6-754BB69D53F9}" type="sibTrans" cxnId="{22875F06-3AE4-4CE0-AA88-5CE255020756}">
      <dgm:prSet/>
      <dgm:spPr/>
      <dgm:t>
        <a:bodyPr/>
        <a:lstStyle/>
        <a:p>
          <a:endParaRPr lang="en-US"/>
        </a:p>
      </dgm:t>
    </dgm:pt>
    <dgm:pt modelId="{47415D36-CB8D-441A-9AF1-014235CA832D}">
      <dgm:prSet/>
      <dgm:spPr/>
      <dgm:t>
        <a:bodyPr/>
        <a:lstStyle/>
        <a:p>
          <a:r>
            <a:rPr lang="en-GB"/>
            <a:t>a surge of identity fraud with an </a:t>
          </a:r>
          <a:endParaRPr lang="en-US"/>
        </a:p>
      </dgm:t>
    </dgm:pt>
    <dgm:pt modelId="{BC87B3E3-2CFB-48C8-8E3F-690EF04479C0}" type="parTrans" cxnId="{155A783B-3B0F-4922-BC8E-E2C6282773EB}">
      <dgm:prSet/>
      <dgm:spPr/>
      <dgm:t>
        <a:bodyPr/>
        <a:lstStyle/>
        <a:p>
          <a:endParaRPr lang="en-US"/>
        </a:p>
      </dgm:t>
    </dgm:pt>
    <dgm:pt modelId="{20298F7A-EAE7-46BB-A75D-905C4324ED6E}" type="sibTrans" cxnId="{155A783B-3B0F-4922-BC8E-E2C6282773EB}">
      <dgm:prSet/>
      <dgm:spPr/>
      <dgm:t>
        <a:bodyPr/>
        <a:lstStyle/>
        <a:p>
          <a:endParaRPr lang="en-US"/>
        </a:p>
      </dgm:t>
    </dgm:pt>
    <dgm:pt modelId="{3FD47934-E17E-4765-AF34-A91084874F5E}">
      <dgm:prSet/>
      <dgm:spPr/>
      <dgm:t>
        <a:bodyPr/>
        <a:lstStyle/>
        <a:p>
          <a:r>
            <a:rPr lang="en-GB"/>
            <a:t>11% increase in the first six months of 2021</a:t>
          </a:r>
          <a:endParaRPr lang="en-US"/>
        </a:p>
      </dgm:t>
    </dgm:pt>
    <dgm:pt modelId="{2F15232E-2591-4697-9B25-6BFF8DEDC863}" type="parTrans" cxnId="{455A5D62-0B84-4777-931E-E9D4216DCD9E}">
      <dgm:prSet/>
      <dgm:spPr/>
      <dgm:t>
        <a:bodyPr/>
        <a:lstStyle/>
        <a:p>
          <a:endParaRPr lang="en-US"/>
        </a:p>
      </dgm:t>
    </dgm:pt>
    <dgm:pt modelId="{5BDB0EA4-0AEB-44C5-AA4F-F5CDAACADCCC}" type="sibTrans" cxnId="{455A5D62-0B84-4777-931E-E9D4216DCD9E}">
      <dgm:prSet/>
      <dgm:spPr/>
      <dgm:t>
        <a:bodyPr/>
        <a:lstStyle/>
        <a:p>
          <a:endParaRPr lang="en-US"/>
        </a:p>
      </dgm:t>
    </dgm:pt>
    <dgm:pt modelId="{6B138D82-88E7-432A-A777-5D54F3A40CF1}">
      <dgm:prSet/>
      <dgm:spPr/>
      <dgm:t>
        <a:bodyPr/>
        <a:lstStyle/>
        <a:p>
          <a:r>
            <a:rPr lang="en-GB"/>
            <a:t>Patterns of fraudulent conduct similar to </a:t>
          </a:r>
          <a:endParaRPr lang="en-US"/>
        </a:p>
      </dgm:t>
    </dgm:pt>
    <dgm:pt modelId="{4EAF1C99-AA52-4231-A64E-46C98F18B990}" type="parTrans" cxnId="{7DDB5814-CF5A-4D45-8D9A-BBB467BA09D0}">
      <dgm:prSet/>
      <dgm:spPr/>
      <dgm:t>
        <a:bodyPr/>
        <a:lstStyle/>
        <a:p>
          <a:endParaRPr lang="en-US"/>
        </a:p>
      </dgm:t>
    </dgm:pt>
    <dgm:pt modelId="{5B6A14CC-76AD-4884-976C-DBE760C39F9A}" type="sibTrans" cxnId="{7DDB5814-CF5A-4D45-8D9A-BBB467BA09D0}">
      <dgm:prSet/>
      <dgm:spPr/>
      <dgm:t>
        <a:bodyPr/>
        <a:lstStyle/>
        <a:p>
          <a:endParaRPr lang="en-US"/>
        </a:p>
      </dgm:t>
    </dgm:pt>
    <dgm:pt modelId="{BDDEE7DC-3208-4090-8D3A-B267C8D70CAB}">
      <dgm:prSet/>
      <dgm:spPr/>
      <dgm:t>
        <a:bodyPr/>
        <a:lstStyle/>
        <a:p>
          <a:r>
            <a:rPr lang="en-GB"/>
            <a:t>the aftermath of the 2008 financial crisis </a:t>
          </a:r>
          <a:endParaRPr lang="en-US"/>
        </a:p>
      </dgm:t>
    </dgm:pt>
    <dgm:pt modelId="{EACAAD68-B5E7-4E9D-A376-5C30540EF434}" type="parTrans" cxnId="{A27FAD4A-B411-4AE3-A963-F6A7410B1756}">
      <dgm:prSet/>
      <dgm:spPr/>
      <dgm:t>
        <a:bodyPr/>
        <a:lstStyle/>
        <a:p>
          <a:endParaRPr lang="en-US"/>
        </a:p>
      </dgm:t>
    </dgm:pt>
    <dgm:pt modelId="{5C324DFE-4D6B-4167-971A-047216B8B8CB}" type="sibTrans" cxnId="{A27FAD4A-B411-4AE3-A963-F6A7410B1756}">
      <dgm:prSet/>
      <dgm:spPr/>
      <dgm:t>
        <a:bodyPr/>
        <a:lstStyle/>
        <a:p>
          <a:endParaRPr lang="en-US"/>
        </a:p>
      </dgm:t>
    </dgm:pt>
    <dgm:pt modelId="{3FAFBF31-66EB-4E58-A6B0-8601B2316F79}">
      <dgm:prSet/>
      <dgm:spPr/>
      <dgm:t>
        <a:bodyPr/>
        <a:lstStyle/>
        <a:p>
          <a:r>
            <a:rPr lang="en-GB"/>
            <a:t>are being repeated as the economy recovers from the pandemic</a:t>
          </a:r>
          <a:endParaRPr lang="en-US"/>
        </a:p>
      </dgm:t>
    </dgm:pt>
    <dgm:pt modelId="{E8113B28-281A-4DE8-9D03-82E1F423F15B}" type="parTrans" cxnId="{934493D1-1AC3-4A64-B42A-3D902D3E437B}">
      <dgm:prSet/>
      <dgm:spPr/>
      <dgm:t>
        <a:bodyPr/>
        <a:lstStyle/>
        <a:p>
          <a:endParaRPr lang="en-US"/>
        </a:p>
      </dgm:t>
    </dgm:pt>
    <dgm:pt modelId="{BE32AD13-40CD-494F-BF3B-A2348E0D720B}" type="sibTrans" cxnId="{934493D1-1AC3-4A64-B42A-3D902D3E437B}">
      <dgm:prSet/>
      <dgm:spPr/>
      <dgm:t>
        <a:bodyPr/>
        <a:lstStyle/>
        <a:p>
          <a:endParaRPr lang="en-US"/>
        </a:p>
      </dgm:t>
    </dgm:pt>
    <dgm:pt modelId="{73F1F88A-6B5D-4D4D-8251-7E885D2F70DA}">
      <dgm:prSet/>
      <dgm:spPr/>
      <dgm:t>
        <a:bodyPr/>
        <a:lstStyle/>
        <a:p>
          <a:r>
            <a:rPr lang="en-GB"/>
            <a:t>(Cifas, 2021).</a:t>
          </a:r>
          <a:endParaRPr lang="en-US"/>
        </a:p>
      </dgm:t>
    </dgm:pt>
    <dgm:pt modelId="{1A4F57AE-5826-47FD-B075-A44A74674440}" type="parTrans" cxnId="{F1DE67A7-CF57-4929-A534-96F3BC16D63C}">
      <dgm:prSet/>
      <dgm:spPr/>
      <dgm:t>
        <a:bodyPr/>
        <a:lstStyle/>
        <a:p>
          <a:endParaRPr lang="en-US"/>
        </a:p>
      </dgm:t>
    </dgm:pt>
    <dgm:pt modelId="{229B8097-7ED3-4631-A607-DE4A15C690F2}" type="sibTrans" cxnId="{F1DE67A7-CF57-4929-A534-96F3BC16D63C}">
      <dgm:prSet/>
      <dgm:spPr/>
      <dgm:t>
        <a:bodyPr/>
        <a:lstStyle/>
        <a:p>
          <a:endParaRPr lang="en-US"/>
        </a:p>
      </dgm:t>
    </dgm:pt>
    <dgm:pt modelId="{8A40E73E-1EC2-49E7-982F-0413B32175A7}" type="pres">
      <dgm:prSet presAssocID="{AD8F5C1E-0B9B-410A-8926-3E4571C8203B}" presName="Name0" presStyleCnt="0">
        <dgm:presLayoutVars>
          <dgm:dir/>
          <dgm:animLvl val="lvl"/>
          <dgm:resizeHandles val="exact"/>
        </dgm:presLayoutVars>
      </dgm:prSet>
      <dgm:spPr/>
    </dgm:pt>
    <dgm:pt modelId="{745EF0B0-C655-4B1B-81FB-19F3601DE3AC}" type="pres">
      <dgm:prSet presAssocID="{9652E0B8-DA7B-4B2A-8BE6-EF0239507953}" presName="composite" presStyleCnt="0"/>
      <dgm:spPr/>
    </dgm:pt>
    <dgm:pt modelId="{16F6DBB7-57B2-49ED-86E1-90A07EE6E77A}" type="pres">
      <dgm:prSet presAssocID="{9652E0B8-DA7B-4B2A-8BE6-EF0239507953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D07456A9-9BFF-4FFD-B808-965BC82F0981}" type="pres">
      <dgm:prSet presAssocID="{9652E0B8-DA7B-4B2A-8BE6-EF0239507953}" presName="desTx" presStyleLbl="alignAccFollowNode1" presStyleIdx="0" presStyleCnt="3">
        <dgm:presLayoutVars>
          <dgm:bulletEnabled val="1"/>
        </dgm:presLayoutVars>
      </dgm:prSet>
      <dgm:spPr/>
    </dgm:pt>
    <dgm:pt modelId="{B29475BD-8CAE-4E10-8A0E-37D68FD0E123}" type="pres">
      <dgm:prSet presAssocID="{474B9E6C-97DB-40F5-A6A6-754BB69D53F9}" presName="space" presStyleCnt="0"/>
      <dgm:spPr/>
    </dgm:pt>
    <dgm:pt modelId="{48F0128E-1C4F-4249-8DEB-05FC59462A8C}" type="pres">
      <dgm:prSet presAssocID="{6B138D82-88E7-432A-A777-5D54F3A40CF1}" presName="composite" presStyleCnt="0"/>
      <dgm:spPr/>
    </dgm:pt>
    <dgm:pt modelId="{4AA9FA6C-6C0C-4E40-B6B9-2D128FF2593D}" type="pres">
      <dgm:prSet presAssocID="{6B138D82-88E7-432A-A777-5D54F3A40CF1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17282FBB-2E52-4BEE-929C-9714CCEE2B39}" type="pres">
      <dgm:prSet presAssocID="{6B138D82-88E7-432A-A777-5D54F3A40CF1}" presName="desTx" presStyleLbl="alignAccFollowNode1" presStyleIdx="1" presStyleCnt="3">
        <dgm:presLayoutVars>
          <dgm:bulletEnabled val="1"/>
        </dgm:presLayoutVars>
      </dgm:prSet>
      <dgm:spPr/>
    </dgm:pt>
    <dgm:pt modelId="{BBCA9D4D-D7F6-4195-BFFD-249E3580EE6B}" type="pres">
      <dgm:prSet presAssocID="{5B6A14CC-76AD-4884-976C-DBE760C39F9A}" presName="space" presStyleCnt="0"/>
      <dgm:spPr/>
    </dgm:pt>
    <dgm:pt modelId="{0E8BC952-C83F-486C-9E68-80F57E4EC43D}" type="pres">
      <dgm:prSet presAssocID="{73F1F88A-6B5D-4D4D-8251-7E885D2F70DA}" presName="composite" presStyleCnt="0"/>
      <dgm:spPr/>
    </dgm:pt>
    <dgm:pt modelId="{4EBC1827-A93A-4931-A8E6-C29192519564}" type="pres">
      <dgm:prSet presAssocID="{73F1F88A-6B5D-4D4D-8251-7E885D2F70DA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54E8B143-80B6-419D-A6EF-293D466DB4F8}" type="pres">
      <dgm:prSet presAssocID="{73F1F88A-6B5D-4D4D-8251-7E885D2F70DA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22875F06-3AE4-4CE0-AA88-5CE255020756}" srcId="{AD8F5C1E-0B9B-410A-8926-3E4571C8203B}" destId="{9652E0B8-DA7B-4B2A-8BE6-EF0239507953}" srcOrd="0" destOrd="0" parTransId="{4C05744F-1961-4F69-9F66-F016723B2F6A}" sibTransId="{474B9E6C-97DB-40F5-A6A6-754BB69D53F9}"/>
    <dgm:cxn modelId="{7DDB5814-CF5A-4D45-8D9A-BBB467BA09D0}" srcId="{AD8F5C1E-0B9B-410A-8926-3E4571C8203B}" destId="{6B138D82-88E7-432A-A777-5D54F3A40CF1}" srcOrd="1" destOrd="0" parTransId="{4EAF1C99-AA52-4231-A64E-46C98F18B990}" sibTransId="{5B6A14CC-76AD-4884-976C-DBE760C39F9A}"/>
    <dgm:cxn modelId="{155A783B-3B0F-4922-BC8E-E2C6282773EB}" srcId="{9652E0B8-DA7B-4B2A-8BE6-EF0239507953}" destId="{47415D36-CB8D-441A-9AF1-014235CA832D}" srcOrd="0" destOrd="0" parTransId="{BC87B3E3-2CFB-48C8-8E3F-690EF04479C0}" sibTransId="{20298F7A-EAE7-46BB-A75D-905C4324ED6E}"/>
    <dgm:cxn modelId="{455A5D62-0B84-4777-931E-E9D4216DCD9E}" srcId="{9652E0B8-DA7B-4B2A-8BE6-EF0239507953}" destId="{3FD47934-E17E-4765-AF34-A91084874F5E}" srcOrd="1" destOrd="0" parTransId="{2F15232E-2591-4697-9B25-6BFF8DEDC863}" sibTransId="{5BDB0EA4-0AEB-44C5-AA4F-F5CDAACADCCC}"/>
    <dgm:cxn modelId="{A27FAD4A-B411-4AE3-A963-F6A7410B1756}" srcId="{6B138D82-88E7-432A-A777-5D54F3A40CF1}" destId="{BDDEE7DC-3208-4090-8D3A-B267C8D70CAB}" srcOrd="0" destOrd="0" parTransId="{EACAAD68-B5E7-4E9D-A376-5C30540EF434}" sibTransId="{5C324DFE-4D6B-4167-971A-047216B8B8CB}"/>
    <dgm:cxn modelId="{DC0ECB4C-98FF-437B-9421-3BF8F47367BB}" type="presOf" srcId="{9652E0B8-DA7B-4B2A-8BE6-EF0239507953}" destId="{16F6DBB7-57B2-49ED-86E1-90A07EE6E77A}" srcOrd="0" destOrd="0" presId="urn:microsoft.com/office/officeart/2005/8/layout/hList1"/>
    <dgm:cxn modelId="{AB7CBE52-B8D1-4586-B6A4-48839F4ADFD1}" type="presOf" srcId="{BDDEE7DC-3208-4090-8D3A-B267C8D70CAB}" destId="{17282FBB-2E52-4BEE-929C-9714CCEE2B39}" srcOrd="0" destOrd="0" presId="urn:microsoft.com/office/officeart/2005/8/layout/hList1"/>
    <dgm:cxn modelId="{9E848E90-59D1-40D5-AFE3-C3E3858FD8A6}" type="presOf" srcId="{3FAFBF31-66EB-4E58-A6B0-8601B2316F79}" destId="{17282FBB-2E52-4BEE-929C-9714CCEE2B39}" srcOrd="0" destOrd="1" presId="urn:microsoft.com/office/officeart/2005/8/layout/hList1"/>
    <dgm:cxn modelId="{F1DE67A7-CF57-4929-A534-96F3BC16D63C}" srcId="{AD8F5C1E-0B9B-410A-8926-3E4571C8203B}" destId="{73F1F88A-6B5D-4D4D-8251-7E885D2F70DA}" srcOrd="2" destOrd="0" parTransId="{1A4F57AE-5826-47FD-B075-A44A74674440}" sibTransId="{229B8097-7ED3-4631-A607-DE4A15C690F2}"/>
    <dgm:cxn modelId="{E813FAA8-35E1-454D-8824-DF0C834E2759}" type="presOf" srcId="{3FD47934-E17E-4765-AF34-A91084874F5E}" destId="{D07456A9-9BFF-4FFD-B808-965BC82F0981}" srcOrd="0" destOrd="1" presId="urn:microsoft.com/office/officeart/2005/8/layout/hList1"/>
    <dgm:cxn modelId="{5B28FBAC-B1A8-43F1-83B7-685007A6899B}" type="presOf" srcId="{AD8F5C1E-0B9B-410A-8926-3E4571C8203B}" destId="{8A40E73E-1EC2-49E7-982F-0413B32175A7}" srcOrd="0" destOrd="0" presId="urn:microsoft.com/office/officeart/2005/8/layout/hList1"/>
    <dgm:cxn modelId="{FCCFE8AF-55E4-4F32-A3DA-4D5237A7FCD7}" type="presOf" srcId="{73F1F88A-6B5D-4D4D-8251-7E885D2F70DA}" destId="{4EBC1827-A93A-4931-A8E6-C29192519564}" srcOrd="0" destOrd="0" presId="urn:microsoft.com/office/officeart/2005/8/layout/hList1"/>
    <dgm:cxn modelId="{934493D1-1AC3-4A64-B42A-3D902D3E437B}" srcId="{6B138D82-88E7-432A-A777-5D54F3A40CF1}" destId="{3FAFBF31-66EB-4E58-A6B0-8601B2316F79}" srcOrd="1" destOrd="0" parTransId="{E8113B28-281A-4DE8-9D03-82E1F423F15B}" sibTransId="{BE32AD13-40CD-494F-BF3B-A2348E0D720B}"/>
    <dgm:cxn modelId="{69FDF6D2-29FD-4E6C-BA9A-349A9C40C8CA}" type="presOf" srcId="{47415D36-CB8D-441A-9AF1-014235CA832D}" destId="{D07456A9-9BFF-4FFD-B808-965BC82F0981}" srcOrd="0" destOrd="0" presId="urn:microsoft.com/office/officeart/2005/8/layout/hList1"/>
    <dgm:cxn modelId="{AC50B5FC-93FB-422D-874A-230CBAB6DA1C}" type="presOf" srcId="{6B138D82-88E7-432A-A777-5D54F3A40CF1}" destId="{4AA9FA6C-6C0C-4E40-B6B9-2D128FF2593D}" srcOrd="0" destOrd="0" presId="urn:microsoft.com/office/officeart/2005/8/layout/hList1"/>
    <dgm:cxn modelId="{529ACEAB-4426-4E79-9676-9C5BFEA74418}" type="presParOf" srcId="{8A40E73E-1EC2-49E7-982F-0413B32175A7}" destId="{745EF0B0-C655-4B1B-81FB-19F3601DE3AC}" srcOrd="0" destOrd="0" presId="urn:microsoft.com/office/officeart/2005/8/layout/hList1"/>
    <dgm:cxn modelId="{3524499D-56B0-48CC-997A-22075E265300}" type="presParOf" srcId="{745EF0B0-C655-4B1B-81FB-19F3601DE3AC}" destId="{16F6DBB7-57B2-49ED-86E1-90A07EE6E77A}" srcOrd="0" destOrd="0" presId="urn:microsoft.com/office/officeart/2005/8/layout/hList1"/>
    <dgm:cxn modelId="{443FD0B6-76E7-489F-928E-796F8B96CBCE}" type="presParOf" srcId="{745EF0B0-C655-4B1B-81FB-19F3601DE3AC}" destId="{D07456A9-9BFF-4FFD-B808-965BC82F0981}" srcOrd="1" destOrd="0" presId="urn:microsoft.com/office/officeart/2005/8/layout/hList1"/>
    <dgm:cxn modelId="{7AD599AB-3E84-452D-A564-6EFC0400A5C0}" type="presParOf" srcId="{8A40E73E-1EC2-49E7-982F-0413B32175A7}" destId="{B29475BD-8CAE-4E10-8A0E-37D68FD0E123}" srcOrd="1" destOrd="0" presId="urn:microsoft.com/office/officeart/2005/8/layout/hList1"/>
    <dgm:cxn modelId="{8C8376D9-A2F8-4CEB-B6EE-AF8D608B4142}" type="presParOf" srcId="{8A40E73E-1EC2-49E7-982F-0413B32175A7}" destId="{48F0128E-1C4F-4249-8DEB-05FC59462A8C}" srcOrd="2" destOrd="0" presId="urn:microsoft.com/office/officeart/2005/8/layout/hList1"/>
    <dgm:cxn modelId="{22D9FF0F-4D83-428C-B757-9DEF1C4C6180}" type="presParOf" srcId="{48F0128E-1C4F-4249-8DEB-05FC59462A8C}" destId="{4AA9FA6C-6C0C-4E40-B6B9-2D128FF2593D}" srcOrd="0" destOrd="0" presId="urn:microsoft.com/office/officeart/2005/8/layout/hList1"/>
    <dgm:cxn modelId="{FD182412-7A48-462A-B3E3-0B12E778EF1F}" type="presParOf" srcId="{48F0128E-1C4F-4249-8DEB-05FC59462A8C}" destId="{17282FBB-2E52-4BEE-929C-9714CCEE2B39}" srcOrd="1" destOrd="0" presId="urn:microsoft.com/office/officeart/2005/8/layout/hList1"/>
    <dgm:cxn modelId="{6BA7C941-D63B-43F4-A364-95886A9B5673}" type="presParOf" srcId="{8A40E73E-1EC2-49E7-982F-0413B32175A7}" destId="{BBCA9D4D-D7F6-4195-BFFD-249E3580EE6B}" srcOrd="3" destOrd="0" presId="urn:microsoft.com/office/officeart/2005/8/layout/hList1"/>
    <dgm:cxn modelId="{9C907CAF-C92C-44F6-BE1A-EFD73F9076AD}" type="presParOf" srcId="{8A40E73E-1EC2-49E7-982F-0413B32175A7}" destId="{0E8BC952-C83F-486C-9E68-80F57E4EC43D}" srcOrd="4" destOrd="0" presId="urn:microsoft.com/office/officeart/2005/8/layout/hList1"/>
    <dgm:cxn modelId="{7C3BE01E-C53D-4761-AB18-4B0B6CE5756B}" type="presParOf" srcId="{0E8BC952-C83F-486C-9E68-80F57E4EC43D}" destId="{4EBC1827-A93A-4931-A8E6-C29192519564}" srcOrd="0" destOrd="0" presId="urn:microsoft.com/office/officeart/2005/8/layout/hList1"/>
    <dgm:cxn modelId="{2B37336A-0788-4C16-B06A-D7B027F22910}" type="presParOf" srcId="{0E8BC952-C83F-486C-9E68-80F57E4EC43D}" destId="{54E8B143-80B6-419D-A6EF-293D466DB4F8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8BB7B356-7D22-4D7C-B0F2-5E2B3C3FA1E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060872B-D088-431D-B4CC-D2ECA539357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u="sng"/>
            <a:t>Experiment</a:t>
          </a:r>
          <a:endParaRPr lang="en-US"/>
        </a:p>
      </dgm:t>
    </dgm:pt>
    <dgm:pt modelId="{0EE14139-D77B-4644-85C2-00E6518C691A}" type="parTrans" cxnId="{7A348BC6-EAD5-431E-A923-916009E77050}">
      <dgm:prSet/>
      <dgm:spPr/>
      <dgm:t>
        <a:bodyPr/>
        <a:lstStyle/>
        <a:p>
          <a:endParaRPr lang="en-US"/>
        </a:p>
      </dgm:t>
    </dgm:pt>
    <dgm:pt modelId="{748B572E-7453-4FE5-BEEA-BC55984A750F}" type="sibTrans" cxnId="{7A348BC6-EAD5-431E-A923-916009E77050}">
      <dgm:prSet/>
      <dgm:spPr/>
      <dgm:t>
        <a:bodyPr/>
        <a:lstStyle/>
        <a:p>
          <a:endParaRPr lang="en-US"/>
        </a:p>
      </dgm:t>
    </dgm:pt>
    <dgm:pt modelId="{FE077986-7C04-46B1-9456-299CD4E64AD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What role do norms play in your everyday life?</a:t>
          </a:r>
        </a:p>
      </dgm:t>
    </dgm:pt>
    <dgm:pt modelId="{1BB5D89C-D222-4D8C-A70C-5990997186CF}" type="parTrans" cxnId="{A733C83C-11A8-495B-8A6D-EA8183B778E5}">
      <dgm:prSet/>
      <dgm:spPr/>
      <dgm:t>
        <a:bodyPr/>
        <a:lstStyle/>
        <a:p>
          <a:endParaRPr lang="en-US"/>
        </a:p>
      </dgm:t>
    </dgm:pt>
    <dgm:pt modelId="{FEBE92D3-A462-462B-92B7-44BB74856846}" type="sibTrans" cxnId="{A733C83C-11A8-495B-8A6D-EA8183B778E5}">
      <dgm:prSet/>
      <dgm:spPr/>
      <dgm:t>
        <a:bodyPr/>
        <a:lstStyle/>
        <a:p>
          <a:endParaRPr lang="en-US"/>
        </a:p>
      </dgm:t>
    </dgm:pt>
    <dgm:pt modelId="{3A456B27-2D91-4F45-84F3-A173A1C1149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you will examine the norms you have internalized by choosing one to break</a:t>
          </a:r>
        </a:p>
      </dgm:t>
    </dgm:pt>
    <dgm:pt modelId="{B74EFD67-6CF4-4C0D-BC5F-61B8DDC624B1}" type="parTrans" cxnId="{DFFA434D-BA7C-4FFA-8466-62E6B3115414}">
      <dgm:prSet/>
      <dgm:spPr/>
      <dgm:t>
        <a:bodyPr/>
        <a:lstStyle/>
        <a:p>
          <a:endParaRPr lang="en-US"/>
        </a:p>
      </dgm:t>
    </dgm:pt>
    <dgm:pt modelId="{3CA5BE9C-EAF5-467C-ABAD-B9B758511E6E}" type="sibTrans" cxnId="{DFFA434D-BA7C-4FFA-8466-62E6B3115414}">
      <dgm:prSet/>
      <dgm:spPr/>
      <dgm:t>
        <a:bodyPr/>
        <a:lstStyle/>
        <a:p>
          <a:endParaRPr lang="en-US"/>
        </a:p>
      </dgm:t>
    </dgm:pt>
    <dgm:pt modelId="{D3A4AC5C-F9A2-4AAE-BF36-9FF93A114E4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Ethnomethodology is the study of </a:t>
          </a:r>
        </a:p>
      </dgm:t>
    </dgm:pt>
    <dgm:pt modelId="{6E8FD25A-2633-47FF-8F55-4E24D2F1429E}" type="parTrans" cxnId="{6A51D892-4559-4B1C-917D-6556B913D44F}">
      <dgm:prSet/>
      <dgm:spPr/>
      <dgm:t>
        <a:bodyPr/>
        <a:lstStyle/>
        <a:p>
          <a:endParaRPr lang="en-US"/>
        </a:p>
      </dgm:t>
    </dgm:pt>
    <dgm:pt modelId="{C0C8BB5B-22D5-4F2B-AA55-8F96A5EFCDA5}" type="sibTrans" cxnId="{6A51D892-4559-4B1C-917D-6556B913D44F}">
      <dgm:prSet/>
      <dgm:spPr/>
      <dgm:t>
        <a:bodyPr/>
        <a:lstStyle/>
        <a:p>
          <a:endParaRPr lang="en-US"/>
        </a:p>
      </dgm:t>
    </dgm:pt>
    <dgm:pt modelId="{67DCC5BC-BCBB-4A57-964E-40B464BB364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how people do things</a:t>
          </a:r>
        </a:p>
      </dgm:t>
    </dgm:pt>
    <dgm:pt modelId="{813ADC4E-134F-4DED-8C14-AA7A83D962E5}" type="parTrans" cxnId="{EA4EC6AB-DF7B-4103-AE8B-ABA000B39578}">
      <dgm:prSet/>
      <dgm:spPr/>
      <dgm:t>
        <a:bodyPr/>
        <a:lstStyle/>
        <a:p>
          <a:endParaRPr lang="en-US"/>
        </a:p>
      </dgm:t>
    </dgm:pt>
    <dgm:pt modelId="{6828998E-8803-486D-8B20-51F07F701D6F}" type="sibTrans" cxnId="{EA4EC6AB-DF7B-4103-AE8B-ABA000B39578}">
      <dgm:prSet/>
      <dgm:spPr/>
      <dgm:t>
        <a:bodyPr/>
        <a:lstStyle/>
        <a:p>
          <a:endParaRPr lang="en-US"/>
        </a:p>
      </dgm:t>
    </dgm:pt>
    <dgm:pt modelId="{7581B5F4-DA86-43DA-AD13-20B460AAE6E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Ethnomethodologists </a:t>
          </a:r>
        </a:p>
      </dgm:t>
    </dgm:pt>
    <dgm:pt modelId="{2F112078-6A4F-4DAD-8233-471DCC3C16AE}" type="parTrans" cxnId="{16BD73D5-0143-4B94-A86B-5139B0BB3B66}">
      <dgm:prSet/>
      <dgm:spPr/>
      <dgm:t>
        <a:bodyPr/>
        <a:lstStyle/>
        <a:p>
          <a:endParaRPr lang="en-US"/>
        </a:p>
      </dgm:t>
    </dgm:pt>
    <dgm:pt modelId="{816FFCD4-F6DA-4D53-B6F5-10EE91FD2BDB}" type="sibTrans" cxnId="{16BD73D5-0143-4B94-A86B-5139B0BB3B66}">
      <dgm:prSet/>
      <dgm:spPr/>
      <dgm:t>
        <a:bodyPr/>
        <a:lstStyle/>
        <a:p>
          <a:endParaRPr lang="en-US"/>
        </a:p>
      </dgm:t>
    </dgm:pt>
    <dgm:pt modelId="{8947C820-3EFF-4E39-9AE3-193A084CEA0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deliberately break norms </a:t>
          </a:r>
        </a:p>
      </dgm:t>
    </dgm:pt>
    <dgm:pt modelId="{50299B00-407E-4B11-A22E-4FFEBA7E85B5}" type="parTrans" cxnId="{FB3C593E-9134-4937-B53D-53DBA294F4DB}">
      <dgm:prSet/>
      <dgm:spPr/>
      <dgm:t>
        <a:bodyPr/>
        <a:lstStyle/>
        <a:p>
          <a:endParaRPr lang="en-US"/>
        </a:p>
      </dgm:t>
    </dgm:pt>
    <dgm:pt modelId="{6C0121B8-48C3-446D-AF8B-E0F1861B9EE8}" type="sibTrans" cxnId="{FB3C593E-9134-4937-B53D-53DBA294F4DB}">
      <dgm:prSet/>
      <dgm:spPr/>
      <dgm:t>
        <a:bodyPr/>
        <a:lstStyle/>
        <a:p>
          <a:endParaRPr lang="en-US"/>
        </a:p>
      </dgm:t>
    </dgm:pt>
    <dgm:pt modelId="{C45D1ECC-3031-4C1C-8ABC-721C54377B8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 order to define them</a:t>
          </a:r>
        </a:p>
      </dgm:t>
    </dgm:pt>
    <dgm:pt modelId="{524C7795-A976-4E33-A872-071A75D57193}" type="parTrans" cxnId="{5012ED04-29B6-4685-80A4-B24B6E29D26F}">
      <dgm:prSet/>
      <dgm:spPr/>
      <dgm:t>
        <a:bodyPr/>
        <a:lstStyle/>
        <a:p>
          <a:endParaRPr lang="en-US"/>
        </a:p>
      </dgm:t>
    </dgm:pt>
    <dgm:pt modelId="{3054BBF6-DB42-436C-B048-8A47036BDF8C}" type="sibTrans" cxnId="{5012ED04-29B6-4685-80A4-B24B6E29D26F}">
      <dgm:prSet/>
      <dgm:spPr/>
      <dgm:t>
        <a:bodyPr/>
        <a:lstStyle/>
        <a:p>
          <a:endParaRPr lang="en-US"/>
        </a:p>
      </dgm:t>
    </dgm:pt>
    <dgm:pt modelId="{F2B99A8A-0F9D-4465-883D-29C12A23F816}" type="pres">
      <dgm:prSet presAssocID="{8BB7B356-7D22-4D7C-B0F2-5E2B3C3FA1E1}" presName="root" presStyleCnt="0">
        <dgm:presLayoutVars>
          <dgm:dir/>
          <dgm:resizeHandles val="exact"/>
        </dgm:presLayoutVars>
      </dgm:prSet>
      <dgm:spPr/>
    </dgm:pt>
    <dgm:pt modelId="{0B3F80F2-B5B4-4AF4-BB75-C620D77C8A26}" type="pres">
      <dgm:prSet presAssocID="{2060872B-D088-431D-B4CC-D2ECA5393579}" presName="compNode" presStyleCnt="0"/>
      <dgm:spPr/>
    </dgm:pt>
    <dgm:pt modelId="{EA324F46-E240-47F7-B3C4-A03756E2B429}" type="pres">
      <dgm:prSet presAssocID="{2060872B-D088-431D-B4CC-D2ECA5393579}" presName="bgRect" presStyleLbl="bgShp" presStyleIdx="0" presStyleCnt="4"/>
      <dgm:spPr/>
    </dgm:pt>
    <dgm:pt modelId="{F4509506-457F-4003-8F73-456C24C7F063}" type="pres">
      <dgm:prSet presAssocID="{2060872B-D088-431D-B4CC-D2ECA539357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eaker"/>
        </a:ext>
      </dgm:extLst>
    </dgm:pt>
    <dgm:pt modelId="{B74B9E43-EB18-4744-A460-F845D9626DCB}" type="pres">
      <dgm:prSet presAssocID="{2060872B-D088-431D-B4CC-D2ECA5393579}" presName="spaceRect" presStyleCnt="0"/>
      <dgm:spPr/>
    </dgm:pt>
    <dgm:pt modelId="{8B2FE4EA-248E-46DC-BC88-870765FA6BFE}" type="pres">
      <dgm:prSet presAssocID="{2060872B-D088-431D-B4CC-D2ECA5393579}" presName="parTx" presStyleLbl="revTx" presStyleIdx="0" presStyleCnt="7">
        <dgm:presLayoutVars>
          <dgm:chMax val="0"/>
          <dgm:chPref val="0"/>
        </dgm:presLayoutVars>
      </dgm:prSet>
      <dgm:spPr/>
    </dgm:pt>
    <dgm:pt modelId="{0B943DA5-FB1A-4898-B6D9-367F589A6986}" type="pres">
      <dgm:prSet presAssocID="{748B572E-7453-4FE5-BEEA-BC55984A750F}" presName="sibTrans" presStyleCnt="0"/>
      <dgm:spPr/>
    </dgm:pt>
    <dgm:pt modelId="{D5B52B65-AA15-42A7-BFCA-1C69C9326AD7}" type="pres">
      <dgm:prSet presAssocID="{FE077986-7C04-46B1-9456-299CD4E64AD6}" presName="compNode" presStyleCnt="0"/>
      <dgm:spPr/>
    </dgm:pt>
    <dgm:pt modelId="{7336C22A-56C4-49E4-91EC-7D211915B1C5}" type="pres">
      <dgm:prSet presAssocID="{FE077986-7C04-46B1-9456-299CD4E64AD6}" presName="bgRect" presStyleLbl="bgShp" presStyleIdx="1" presStyleCnt="4"/>
      <dgm:spPr/>
    </dgm:pt>
    <dgm:pt modelId="{040A02B4-ED56-49CE-BF94-A0CA437A5367}" type="pres">
      <dgm:prSet presAssocID="{FE077986-7C04-46B1-9456-299CD4E64AD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BCE25944-8D18-4E3B-BE8F-14BD0CCB3C59}" type="pres">
      <dgm:prSet presAssocID="{FE077986-7C04-46B1-9456-299CD4E64AD6}" presName="spaceRect" presStyleCnt="0"/>
      <dgm:spPr/>
    </dgm:pt>
    <dgm:pt modelId="{E3998104-1BB0-42C0-978B-F5E9154AFF24}" type="pres">
      <dgm:prSet presAssocID="{FE077986-7C04-46B1-9456-299CD4E64AD6}" presName="parTx" presStyleLbl="revTx" presStyleIdx="1" presStyleCnt="7">
        <dgm:presLayoutVars>
          <dgm:chMax val="0"/>
          <dgm:chPref val="0"/>
        </dgm:presLayoutVars>
      </dgm:prSet>
      <dgm:spPr/>
    </dgm:pt>
    <dgm:pt modelId="{12AE4745-2829-4BBE-B49F-28992369D619}" type="pres">
      <dgm:prSet presAssocID="{FE077986-7C04-46B1-9456-299CD4E64AD6}" presName="desTx" presStyleLbl="revTx" presStyleIdx="2" presStyleCnt="7">
        <dgm:presLayoutVars/>
      </dgm:prSet>
      <dgm:spPr/>
    </dgm:pt>
    <dgm:pt modelId="{DE0B8414-3BB0-4673-840A-6DEDDC57C14D}" type="pres">
      <dgm:prSet presAssocID="{FEBE92D3-A462-462B-92B7-44BB74856846}" presName="sibTrans" presStyleCnt="0"/>
      <dgm:spPr/>
    </dgm:pt>
    <dgm:pt modelId="{3ED024A7-F6A8-4A6F-9D02-652B5E4AC58E}" type="pres">
      <dgm:prSet presAssocID="{D3A4AC5C-F9A2-4AAE-BF36-9FF93A114E41}" presName="compNode" presStyleCnt="0"/>
      <dgm:spPr/>
    </dgm:pt>
    <dgm:pt modelId="{9334D763-E4B6-4D16-87A2-EABCAA075E19}" type="pres">
      <dgm:prSet presAssocID="{D3A4AC5C-F9A2-4AAE-BF36-9FF93A114E41}" presName="bgRect" presStyleLbl="bgShp" presStyleIdx="2" presStyleCnt="4"/>
      <dgm:spPr/>
    </dgm:pt>
    <dgm:pt modelId="{71EBE73F-3C18-4802-B1CA-090470C35848}" type="pres">
      <dgm:prSet presAssocID="{D3A4AC5C-F9A2-4AAE-BF36-9FF93A114E4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5F611215-BE85-41A4-96C6-AFA7CEE63D86}" type="pres">
      <dgm:prSet presAssocID="{D3A4AC5C-F9A2-4AAE-BF36-9FF93A114E41}" presName="spaceRect" presStyleCnt="0"/>
      <dgm:spPr/>
    </dgm:pt>
    <dgm:pt modelId="{F17A912A-8156-4745-B4E8-76430E19E3A9}" type="pres">
      <dgm:prSet presAssocID="{D3A4AC5C-F9A2-4AAE-BF36-9FF93A114E41}" presName="parTx" presStyleLbl="revTx" presStyleIdx="3" presStyleCnt="7">
        <dgm:presLayoutVars>
          <dgm:chMax val="0"/>
          <dgm:chPref val="0"/>
        </dgm:presLayoutVars>
      </dgm:prSet>
      <dgm:spPr/>
    </dgm:pt>
    <dgm:pt modelId="{B14AC4A0-5A8B-462A-9412-D65A16E84331}" type="pres">
      <dgm:prSet presAssocID="{D3A4AC5C-F9A2-4AAE-BF36-9FF93A114E41}" presName="desTx" presStyleLbl="revTx" presStyleIdx="4" presStyleCnt="7">
        <dgm:presLayoutVars/>
      </dgm:prSet>
      <dgm:spPr/>
    </dgm:pt>
    <dgm:pt modelId="{44498C57-9456-4F9B-AB99-EBBE04210AF7}" type="pres">
      <dgm:prSet presAssocID="{C0C8BB5B-22D5-4F2B-AA55-8F96A5EFCDA5}" presName="sibTrans" presStyleCnt="0"/>
      <dgm:spPr/>
    </dgm:pt>
    <dgm:pt modelId="{86ECA263-E710-4ACF-91CC-BF36E0152DF8}" type="pres">
      <dgm:prSet presAssocID="{7581B5F4-DA86-43DA-AD13-20B460AAE6ED}" presName="compNode" presStyleCnt="0"/>
      <dgm:spPr/>
    </dgm:pt>
    <dgm:pt modelId="{1070196E-0F0E-4EAE-8106-7A2F5183950D}" type="pres">
      <dgm:prSet presAssocID="{7581B5F4-DA86-43DA-AD13-20B460AAE6ED}" presName="bgRect" presStyleLbl="bgShp" presStyleIdx="3" presStyleCnt="4"/>
      <dgm:spPr/>
    </dgm:pt>
    <dgm:pt modelId="{151F14F8-21CF-49D0-9125-7EF73683CD96}" type="pres">
      <dgm:prSet presAssocID="{7581B5F4-DA86-43DA-AD13-20B460AAE6E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03EBA241-FAA7-4268-8A36-33804A790093}" type="pres">
      <dgm:prSet presAssocID="{7581B5F4-DA86-43DA-AD13-20B460AAE6ED}" presName="spaceRect" presStyleCnt="0"/>
      <dgm:spPr/>
    </dgm:pt>
    <dgm:pt modelId="{05F2E728-1FC9-46F2-A006-87A76E8FFD60}" type="pres">
      <dgm:prSet presAssocID="{7581B5F4-DA86-43DA-AD13-20B460AAE6ED}" presName="parTx" presStyleLbl="revTx" presStyleIdx="5" presStyleCnt="7">
        <dgm:presLayoutVars>
          <dgm:chMax val="0"/>
          <dgm:chPref val="0"/>
        </dgm:presLayoutVars>
      </dgm:prSet>
      <dgm:spPr/>
    </dgm:pt>
    <dgm:pt modelId="{47F26229-A9C7-4B26-9033-336823C1546F}" type="pres">
      <dgm:prSet presAssocID="{7581B5F4-DA86-43DA-AD13-20B460AAE6ED}" presName="desTx" presStyleLbl="revTx" presStyleIdx="6" presStyleCnt="7">
        <dgm:presLayoutVars/>
      </dgm:prSet>
      <dgm:spPr/>
    </dgm:pt>
  </dgm:ptLst>
  <dgm:cxnLst>
    <dgm:cxn modelId="{5012ED04-29B6-4685-80A4-B24B6E29D26F}" srcId="{7581B5F4-DA86-43DA-AD13-20B460AAE6ED}" destId="{C45D1ECC-3031-4C1C-8ABC-721C54377B80}" srcOrd="1" destOrd="0" parTransId="{524C7795-A976-4E33-A872-071A75D57193}" sibTransId="{3054BBF6-DB42-436C-B048-8A47036BDF8C}"/>
    <dgm:cxn modelId="{5491AD20-2CD2-49FD-99A4-4314C6C01E0C}" type="presOf" srcId="{3A456B27-2D91-4F45-84F3-A173A1C11493}" destId="{12AE4745-2829-4BBE-B49F-28992369D619}" srcOrd="0" destOrd="0" presId="urn:microsoft.com/office/officeart/2018/2/layout/IconVerticalSolidList"/>
    <dgm:cxn modelId="{961C7126-9C5D-41EA-BE84-FA80987B0465}" type="presOf" srcId="{D3A4AC5C-F9A2-4AAE-BF36-9FF93A114E41}" destId="{F17A912A-8156-4745-B4E8-76430E19E3A9}" srcOrd="0" destOrd="0" presId="urn:microsoft.com/office/officeart/2018/2/layout/IconVerticalSolidList"/>
    <dgm:cxn modelId="{A733C83C-11A8-495B-8A6D-EA8183B778E5}" srcId="{8BB7B356-7D22-4D7C-B0F2-5E2B3C3FA1E1}" destId="{FE077986-7C04-46B1-9456-299CD4E64AD6}" srcOrd="1" destOrd="0" parTransId="{1BB5D89C-D222-4D8C-A70C-5990997186CF}" sibTransId="{FEBE92D3-A462-462B-92B7-44BB74856846}"/>
    <dgm:cxn modelId="{FB3C593E-9134-4937-B53D-53DBA294F4DB}" srcId="{7581B5F4-DA86-43DA-AD13-20B460AAE6ED}" destId="{8947C820-3EFF-4E39-9AE3-193A084CEA0C}" srcOrd="0" destOrd="0" parTransId="{50299B00-407E-4B11-A22E-4FFEBA7E85B5}" sibTransId="{6C0121B8-48C3-446D-AF8B-E0F1861B9EE8}"/>
    <dgm:cxn modelId="{DFFA434D-BA7C-4FFA-8466-62E6B3115414}" srcId="{FE077986-7C04-46B1-9456-299CD4E64AD6}" destId="{3A456B27-2D91-4F45-84F3-A173A1C11493}" srcOrd="0" destOrd="0" parTransId="{B74EFD67-6CF4-4C0D-BC5F-61B8DDC624B1}" sibTransId="{3CA5BE9C-EAF5-467C-ABAD-B9B758511E6E}"/>
    <dgm:cxn modelId="{5509E84E-A949-40F6-8DDD-AE1AA748F140}" type="presOf" srcId="{2060872B-D088-431D-B4CC-D2ECA5393579}" destId="{8B2FE4EA-248E-46DC-BC88-870765FA6BFE}" srcOrd="0" destOrd="0" presId="urn:microsoft.com/office/officeart/2018/2/layout/IconVerticalSolidList"/>
    <dgm:cxn modelId="{9C940D53-383E-4FC8-9742-1BCC50534DB2}" type="presOf" srcId="{C45D1ECC-3031-4C1C-8ABC-721C54377B80}" destId="{47F26229-A9C7-4B26-9033-336823C1546F}" srcOrd="0" destOrd="1" presId="urn:microsoft.com/office/officeart/2018/2/layout/IconVerticalSolidList"/>
    <dgm:cxn modelId="{2A7A1577-8707-4D0B-815C-BB8ECCB22FBC}" type="presOf" srcId="{67DCC5BC-BCBB-4A57-964E-40B464BB3646}" destId="{B14AC4A0-5A8B-462A-9412-D65A16E84331}" srcOrd="0" destOrd="0" presId="urn:microsoft.com/office/officeart/2018/2/layout/IconVerticalSolidList"/>
    <dgm:cxn modelId="{47396A7C-52D5-4EB7-9C1C-A79BE4EB09ED}" type="presOf" srcId="{FE077986-7C04-46B1-9456-299CD4E64AD6}" destId="{E3998104-1BB0-42C0-978B-F5E9154AFF24}" srcOrd="0" destOrd="0" presId="urn:microsoft.com/office/officeart/2018/2/layout/IconVerticalSolidList"/>
    <dgm:cxn modelId="{7F5C5C86-74E1-494E-AA24-15948A008384}" type="presOf" srcId="{8BB7B356-7D22-4D7C-B0F2-5E2B3C3FA1E1}" destId="{F2B99A8A-0F9D-4465-883D-29C12A23F816}" srcOrd="0" destOrd="0" presId="urn:microsoft.com/office/officeart/2018/2/layout/IconVerticalSolidList"/>
    <dgm:cxn modelId="{6A51D892-4559-4B1C-917D-6556B913D44F}" srcId="{8BB7B356-7D22-4D7C-B0F2-5E2B3C3FA1E1}" destId="{D3A4AC5C-F9A2-4AAE-BF36-9FF93A114E41}" srcOrd="2" destOrd="0" parTransId="{6E8FD25A-2633-47FF-8F55-4E24D2F1429E}" sibTransId="{C0C8BB5B-22D5-4F2B-AA55-8F96A5EFCDA5}"/>
    <dgm:cxn modelId="{EA4EC6AB-DF7B-4103-AE8B-ABA000B39578}" srcId="{D3A4AC5C-F9A2-4AAE-BF36-9FF93A114E41}" destId="{67DCC5BC-BCBB-4A57-964E-40B464BB3646}" srcOrd="0" destOrd="0" parTransId="{813ADC4E-134F-4DED-8C14-AA7A83D962E5}" sibTransId="{6828998E-8803-486D-8B20-51F07F701D6F}"/>
    <dgm:cxn modelId="{7A348BC6-EAD5-431E-A923-916009E77050}" srcId="{8BB7B356-7D22-4D7C-B0F2-5E2B3C3FA1E1}" destId="{2060872B-D088-431D-B4CC-D2ECA5393579}" srcOrd="0" destOrd="0" parTransId="{0EE14139-D77B-4644-85C2-00E6518C691A}" sibTransId="{748B572E-7453-4FE5-BEEA-BC55984A750F}"/>
    <dgm:cxn modelId="{16BD73D5-0143-4B94-A86B-5139B0BB3B66}" srcId="{8BB7B356-7D22-4D7C-B0F2-5E2B3C3FA1E1}" destId="{7581B5F4-DA86-43DA-AD13-20B460AAE6ED}" srcOrd="3" destOrd="0" parTransId="{2F112078-6A4F-4DAD-8233-471DCC3C16AE}" sibTransId="{816FFCD4-F6DA-4D53-B6F5-10EE91FD2BDB}"/>
    <dgm:cxn modelId="{717912EE-3ECB-4282-99DD-263FA0530784}" type="presOf" srcId="{8947C820-3EFF-4E39-9AE3-193A084CEA0C}" destId="{47F26229-A9C7-4B26-9033-336823C1546F}" srcOrd="0" destOrd="0" presId="urn:microsoft.com/office/officeart/2018/2/layout/IconVerticalSolidList"/>
    <dgm:cxn modelId="{10768DFB-6DBB-43F0-9ED5-1C5020AADAFB}" type="presOf" srcId="{7581B5F4-DA86-43DA-AD13-20B460AAE6ED}" destId="{05F2E728-1FC9-46F2-A006-87A76E8FFD60}" srcOrd="0" destOrd="0" presId="urn:microsoft.com/office/officeart/2018/2/layout/IconVerticalSolidList"/>
    <dgm:cxn modelId="{FFAEE3B6-6568-47E6-8807-EFAD156642CF}" type="presParOf" srcId="{F2B99A8A-0F9D-4465-883D-29C12A23F816}" destId="{0B3F80F2-B5B4-4AF4-BB75-C620D77C8A26}" srcOrd="0" destOrd="0" presId="urn:microsoft.com/office/officeart/2018/2/layout/IconVerticalSolidList"/>
    <dgm:cxn modelId="{BF4F3255-A14C-4513-B478-77CC841BAAA3}" type="presParOf" srcId="{0B3F80F2-B5B4-4AF4-BB75-C620D77C8A26}" destId="{EA324F46-E240-47F7-B3C4-A03756E2B429}" srcOrd="0" destOrd="0" presId="urn:microsoft.com/office/officeart/2018/2/layout/IconVerticalSolidList"/>
    <dgm:cxn modelId="{655F4A43-CACC-4BDA-BF38-172CA9841ED2}" type="presParOf" srcId="{0B3F80F2-B5B4-4AF4-BB75-C620D77C8A26}" destId="{F4509506-457F-4003-8F73-456C24C7F063}" srcOrd="1" destOrd="0" presId="urn:microsoft.com/office/officeart/2018/2/layout/IconVerticalSolidList"/>
    <dgm:cxn modelId="{FD2370D1-804E-49E9-80D4-FA319D4AC89F}" type="presParOf" srcId="{0B3F80F2-B5B4-4AF4-BB75-C620D77C8A26}" destId="{B74B9E43-EB18-4744-A460-F845D9626DCB}" srcOrd="2" destOrd="0" presId="urn:microsoft.com/office/officeart/2018/2/layout/IconVerticalSolidList"/>
    <dgm:cxn modelId="{7C07B2F7-188B-453F-9047-4357E2AC62D8}" type="presParOf" srcId="{0B3F80F2-B5B4-4AF4-BB75-C620D77C8A26}" destId="{8B2FE4EA-248E-46DC-BC88-870765FA6BFE}" srcOrd="3" destOrd="0" presId="urn:microsoft.com/office/officeart/2018/2/layout/IconVerticalSolidList"/>
    <dgm:cxn modelId="{DF44DF37-3245-4146-B385-E42E01D04A2E}" type="presParOf" srcId="{F2B99A8A-0F9D-4465-883D-29C12A23F816}" destId="{0B943DA5-FB1A-4898-B6D9-367F589A6986}" srcOrd="1" destOrd="0" presId="urn:microsoft.com/office/officeart/2018/2/layout/IconVerticalSolidList"/>
    <dgm:cxn modelId="{E48FF750-EA2B-4599-8F7E-864686C69A09}" type="presParOf" srcId="{F2B99A8A-0F9D-4465-883D-29C12A23F816}" destId="{D5B52B65-AA15-42A7-BFCA-1C69C9326AD7}" srcOrd="2" destOrd="0" presId="urn:microsoft.com/office/officeart/2018/2/layout/IconVerticalSolidList"/>
    <dgm:cxn modelId="{A7B3EF9A-7A95-41E0-9F32-290CBA5E9959}" type="presParOf" srcId="{D5B52B65-AA15-42A7-BFCA-1C69C9326AD7}" destId="{7336C22A-56C4-49E4-91EC-7D211915B1C5}" srcOrd="0" destOrd="0" presId="urn:microsoft.com/office/officeart/2018/2/layout/IconVerticalSolidList"/>
    <dgm:cxn modelId="{C417DDA2-1CEE-4B85-ACC2-3CEE7C50F965}" type="presParOf" srcId="{D5B52B65-AA15-42A7-BFCA-1C69C9326AD7}" destId="{040A02B4-ED56-49CE-BF94-A0CA437A5367}" srcOrd="1" destOrd="0" presId="urn:microsoft.com/office/officeart/2018/2/layout/IconVerticalSolidList"/>
    <dgm:cxn modelId="{394A2405-5D17-462F-8D04-4C3DD2133878}" type="presParOf" srcId="{D5B52B65-AA15-42A7-BFCA-1C69C9326AD7}" destId="{BCE25944-8D18-4E3B-BE8F-14BD0CCB3C59}" srcOrd="2" destOrd="0" presId="urn:microsoft.com/office/officeart/2018/2/layout/IconVerticalSolidList"/>
    <dgm:cxn modelId="{C363CF1F-FF91-4726-97FD-A0245AF42B2E}" type="presParOf" srcId="{D5B52B65-AA15-42A7-BFCA-1C69C9326AD7}" destId="{E3998104-1BB0-42C0-978B-F5E9154AFF24}" srcOrd="3" destOrd="0" presId="urn:microsoft.com/office/officeart/2018/2/layout/IconVerticalSolidList"/>
    <dgm:cxn modelId="{1E09FA51-0D7D-4211-AD26-F353057937E0}" type="presParOf" srcId="{D5B52B65-AA15-42A7-BFCA-1C69C9326AD7}" destId="{12AE4745-2829-4BBE-B49F-28992369D619}" srcOrd="4" destOrd="0" presId="urn:microsoft.com/office/officeart/2018/2/layout/IconVerticalSolidList"/>
    <dgm:cxn modelId="{2B11CAEE-B234-42B2-93F0-146215644E2E}" type="presParOf" srcId="{F2B99A8A-0F9D-4465-883D-29C12A23F816}" destId="{DE0B8414-3BB0-4673-840A-6DEDDC57C14D}" srcOrd="3" destOrd="0" presId="urn:microsoft.com/office/officeart/2018/2/layout/IconVerticalSolidList"/>
    <dgm:cxn modelId="{6E0A080E-8F28-468C-B233-43A5760F12DB}" type="presParOf" srcId="{F2B99A8A-0F9D-4465-883D-29C12A23F816}" destId="{3ED024A7-F6A8-4A6F-9D02-652B5E4AC58E}" srcOrd="4" destOrd="0" presId="urn:microsoft.com/office/officeart/2018/2/layout/IconVerticalSolidList"/>
    <dgm:cxn modelId="{3B4330EC-6103-4222-BC9F-95CB0FF17D86}" type="presParOf" srcId="{3ED024A7-F6A8-4A6F-9D02-652B5E4AC58E}" destId="{9334D763-E4B6-4D16-87A2-EABCAA075E19}" srcOrd="0" destOrd="0" presId="urn:microsoft.com/office/officeart/2018/2/layout/IconVerticalSolidList"/>
    <dgm:cxn modelId="{0C9CE2F7-4C31-4413-9B97-CE95EBBD08C3}" type="presParOf" srcId="{3ED024A7-F6A8-4A6F-9D02-652B5E4AC58E}" destId="{71EBE73F-3C18-4802-B1CA-090470C35848}" srcOrd="1" destOrd="0" presId="urn:microsoft.com/office/officeart/2018/2/layout/IconVerticalSolidList"/>
    <dgm:cxn modelId="{4C5F909B-31CE-4C95-9FC4-B705302B2141}" type="presParOf" srcId="{3ED024A7-F6A8-4A6F-9D02-652B5E4AC58E}" destId="{5F611215-BE85-41A4-96C6-AFA7CEE63D86}" srcOrd="2" destOrd="0" presId="urn:microsoft.com/office/officeart/2018/2/layout/IconVerticalSolidList"/>
    <dgm:cxn modelId="{D7110814-DE2F-437C-8FB2-8D2AF1D14412}" type="presParOf" srcId="{3ED024A7-F6A8-4A6F-9D02-652B5E4AC58E}" destId="{F17A912A-8156-4745-B4E8-76430E19E3A9}" srcOrd="3" destOrd="0" presId="urn:microsoft.com/office/officeart/2018/2/layout/IconVerticalSolidList"/>
    <dgm:cxn modelId="{B5E97556-5356-4A8D-B1D4-7B43F4AC9198}" type="presParOf" srcId="{3ED024A7-F6A8-4A6F-9D02-652B5E4AC58E}" destId="{B14AC4A0-5A8B-462A-9412-D65A16E84331}" srcOrd="4" destOrd="0" presId="urn:microsoft.com/office/officeart/2018/2/layout/IconVerticalSolidList"/>
    <dgm:cxn modelId="{6E802AE4-6AF2-40A1-BB46-6BEFCE5A06E2}" type="presParOf" srcId="{F2B99A8A-0F9D-4465-883D-29C12A23F816}" destId="{44498C57-9456-4F9B-AB99-EBBE04210AF7}" srcOrd="5" destOrd="0" presId="urn:microsoft.com/office/officeart/2018/2/layout/IconVerticalSolidList"/>
    <dgm:cxn modelId="{645FC6A5-06AB-485E-849B-8564D6B17E29}" type="presParOf" srcId="{F2B99A8A-0F9D-4465-883D-29C12A23F816}" destId="{86ECA263-E710-4ACF-91CC-BF36E0152DF8}" srcOrd="6" destOrd="0" presId="urn:microsoft.com/office/officeart/2018/2/layout/IconVerticalSolidList"/>
    <dgm:cxn modelId="{6E266835-671F-4D14-99EC-E622223C8CC1}" type="presParOf" srcId="{86ECA263-E710-4ACF-91CC-BF36E0152DF8}" destId="{1070196E-0F0E-4EAE-8106-7A2F5183950D}" srcOrd="0" destOrd="0" presId="urn:microsoft.com/office/officeart/2018/2/layout/IconVerticalSolidList"/>
    <dgm:cxn modelId="{E08696A8-E733-472B-80D9-08F3DA9A1856}" type="presParOf" srcId="{86ECA263-E710-4ACF-91CC-BF36E0152DF8}" destId="{151F14F8-21CF-49D0-9125-7EF73683CD96}" srcOrd="1" destOrd="0" presId="urn:microsoft.com/office/officeart/2018/2/layout/IconVerticalSolidList"/>
    <dgm:cxn modelId="{0868F588-DFA6-4FEC-97CD-FCDE26BED7F4}" type="presParOf" srcId="{86ECA263-E710-4ACF-91CC-BF36E0152DF8}" destId="{03EBA241-FAA7-4268-8A36-33804A790093}" srcOrd="2" destOrd="0" presId="urn:microsoft.com/office/officeart/2018/2/layout/IconVerticalSolidList"/>
    <dgm:cxn modelId="{71B3C0B0-1216-4F75-845D-8798A6ECE37C}" type="presParOf" srcId="{86ECA263-E710-4ACF-91CC-BF36E0152DF8}" destId="{05F2E728-1FC9-46F2-A006-87A76E8FFD60}" srcOrd="3" destOrd="0" presId="urn:microsoft.com/office/officeart/2018/2/layout/IconVerticalSolidList"/>
    <dgm:cxn modelId="{B0295DFF-06BA-4C4E-8794-30EFC2DB6B14}" type="presParOf" srcId="{86ECA263-E710-4ACF-91CC-BF36E0152DF8}" destId="{47F26229-A9C7-4B26-9033-336823C1546F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550A2CC2-1E10-4EE4-8E89-357092E35CAA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F18F638-4C81-43DF-BE75-49FE445E06AD}">
      <dgm:prSet/>
      <dgm:spPr/>
      <dgm:t>
        <a:bodyPr/>
        <a:lstStyle/>
        <a:p>
          <a:r>
            <a:rPr lang="en-US"/>
            <a:t>What norm did you choose?</a:t>
          </a:r>
        </a:p>
      </dgm:t>
    </dgm:pt>
    <dgm:pt modelId="{F6391642-4FD7-4D48-9E9F-62D01D7BE96D}" type="parTrans" cxnId="{005D897E-373E-4A3F-9145-25E0556DC76A}">
      <dgm:prSet/>
      <dgm:spPr/>
      <dgm:t>
        <a:bodyPr/>
        <a:lstStyle/>
        <a:p>
          <a:endParaRPr lang="en-US"/>
        </a:p>
      </dgm:t>
    </dgm:pt>
    <dgm:pt modelId="{AE9206C9-82DA-483D-A14E-1249BCD24433}" type="sibTrans" cxnId="{005D897E-373E-4A3F-9145-25E0556DC76A}">
      <dgm:prSet/>
      <dgm:spPr/>
      <dgm:t>
        <a:bodyPr/>
        <a:lstStyle/>
        <a:p>
          <a:endParaRPr lang="en-US"/>
        </a:p>
      </dgm:t>
    </dgm:pt>
    <dgm:pt modelId="{E2585772-6702-40D0-8709-ACB357144879}">
      <dgm:prSet/>
      <dgm:spPr/>
      <dgm:t>
        <a:bodyPr/>
        <a:lstStyle/>
        <a:p>
          <a:r>
            <a:rPr lang="en-US"/>
            <a:t>What setting did you choose?</a:t>
          </a:r>
        </a:p>
      </dgm:t>
    </dgm:pt>
    <dgm:pt modelId="{6D00369B-D28C-478C-A6E8-370FB8AD7EC8}" type="parTrans" cxnId="{BBAEBC64-FB74-4A69-999A-7F45AE8C7B64}">
      <dgm:prSet/>
      <dgm:spPr/>
      <dgm:t>
        <a:bodyPr/>
        <a:lstStyle/>
        <a:p>
          <a:endParaRPr lang="en-US"/>
        </a:p>
      </dgm:t>
    </dgm:pt>
    <dgm:pt modelId="{1AC2E40C-5C84-4492-BECD-D73253CC560B}" type="sibTrans" cxnId="{BBAEBC64-FB74-4A69-999A-7F45AE8C7B64}">
      <dgm:prSet/>
      <dgm:spPr/>
      <dgm:t>
        <a:bodyPr/>
        <a:lstStyle/>
        <a:p>
          <a:endParaRPr lang="en-US"/>
        </a:p>
      </dgm:t>
    </dgm:pt>
    <dgm:pt modelId="{A937C5B5-E385-406D-A77E-6B762418EE69}">
      <dgm:prSet/>
      <dgm:spPr/>
      <dgm:t>
        <a:bodyPr/>
        <a:lstStyle/>
        <a:p>
          <a:r>
            <a:rPr lang="en-US"/>
            <a:t>What kind of people witnessed your experiment?</a:t>
          </a:r>
        </a:p>
      </dgm:t>
    </dgm:pt>
    <dgm:pt modelId="{5705A098-C492-4F00-AE48-A20C88940F31}" type="parTrans" cxnId="{32069B84-81F5-4A32-8B19-EAACAC6908CA}">
      <dgm:prSet/>
      <dgm:spPr/>
      <dgm:t>
        <a:bodyPr/>
        <a:lstStyle/>
        <a:p>
          <a:endParaRPr lang="en-US"/>
        </a:p>
      </dgm:t>
    </dgm:pt>
    <dgm:pt modelId="{5B1692A9-058C-48FD-957C-A059712AECC6}" type="sibTrans" cxnId="{32069B84-81F5-4A32-8B19-EAACAC6908CA}">
      <dgm:prSet/>
      <dgm:spPr/>
      <dgm:t>
        <a:bodyPr/>
        <a:lstStyle/>
        <a:p>
          <a:endParaRPr lang="en-US"/>
        </a:p>
      </dgm:t>
    </dgm:pt>
    <dgm:pt modelId="{582D3864-0ACB-4421-97E5-639333F8B87F}">
      <dgm:prSet/>
      <dgm:spPr/>
      <dgm:t>
        <a:bodyPr/>
        <a:lstStyle/>
        <a:p>
          <a:r>
            <a:rPr lang="en-US"/>
            <a:t>How did people respond?</a:t>
          </a:r>
        </a:p>
      </dgm:t>
    </dgm:pt>
    <dgm:pt modelId="{F8113735-890F-4AF6-9E5B-CF048888C814}" type="parTrans" cxnId="{B9FB2F0D-825F-4469-91B0-15EA2450324A}">
      <dgm:prSet/>
      <dgm:spPr/>
      <dgm:t>
        <a:bodyPr/>
        <a:lstStyle/>
        <a:p>
          <a:endParaRPr lang="en-US"/>
        </a:p>
      </dgm:t>
    </dgm:pt>
    <dgm:pt modelId="{E55369AE-FA38-4F53-98A9-2A65BA78C4F4}" type="sibTrans" cxnId="{B9FB2F0D-825F-4469-91B0-15EA2450324A}">
      <dgm:prSet/>
      <dgm:spPr/>
      <dgm:t>
        <a:bodyPr/>
        <a:lstStyle/>
        <a:p>
          <a:endParaRPr lang="en-US"/>
        </a:p>
      </dgm:t>
    </dgm:pt>
    <dgm:pt modelId="{D2AC09D0-6A89-496A-A886-16709DCABE5F}">
      <dgm:prSet/>
      <dgm:spPr/>
      <dgm:t>
        <a:bodyPr/>
        <a:lstStyle/>
        <a:p>
          <a:r>
            <a:rPr lang="en-US"/>
            <a:t>How did you feel while breaking the norm?</a:t>
          </a:r>
        </a:p>
      </dgm:t>
    </dgm:pt>
    <dgm:pt modelId="{28653A77-8206-46D9-B0FD-433EEE10E5CF}" type="parTrans" cxnId="{CA36C51E-6ABD-4AAD-AC3D-960C840BFF38}">
      <dgm:prSet/>
      <dgm:spPr/>
      <dgm:t>
        <a:bodyPr/>
        <a:lstStyle/>
        <a:p>
          <a:endParaRPr lang="en-US"/>
        </a:p>
      </dgm:t>
    </dgm:pt>
    <dgm:pt modelId="{BB0900AB-888E-42C9-8DE9-B713294F72B2}" type="sibTrans" cxnId="{CA36C51E-6ABD-4AAD-AC3D-960C840BFF38}">
      <dgm:prSet/>
      <dgm:spPr/>
      <dgm:t>
        <a:bodyPr/>
        <a:lstStyle/>
        <a:p>
          <a:endParaRPr lang="en-US"/>
        </a:p>
      </dgm:t>
    </dgm:pt>
    <dgm:pt modelId="{CD4DCDAF-8CF9-48BB-8A5E-26685E7635B4}" type="pres">
      <dgm:prSet presAssocID="{550A2CC2-1E10-4EE4-8E89-357092E35CAA}" presName="diagram" presStyleCnt="0">
        <dgm:presLayoutVars>
          <dgm:dir/>
          <dgm:resizeHandles val="exact"/>
        </dgm:presLayoutVars>
      </dgm:prSet>
      <dgm:spPr/>
    </dgm:pt>
    <dgm:pt modelId="{094620BA-2AB1-4EBF-808A-E0B6AEF76483}" type="pres">
      <dgm:prSet presAssocID="{DF18F638-4C81-43DF-BE75-49FE445E06AD}" presName="node" presStyleLbl="node1" presStyleIdx="0" presStyleCnt="5">
        <dgm:presLayoutVars>
          <dgm:bulletEnabled val="1"/>
        </dgm:presLayoutVars>
      </dgm:prSet>
      <dgm:spPr/>
    </dgm:pt>
    <dgm:pt modelId="{C6535737-97B7-4E43-84EF-79D5470BE05F}" type="pres">
      <dgm:prSet presAssocID="{AE9206C9-82DA-483D-A14E-1249BCD24433}" presName="sibTrans" presStyleCnt="0"/>
      <dgm:spPr/>
    </dgm:pt>
    <dgm:pt modelId="{59750782-0E84-4641-A5C3-EF9B736BDDC0}" type="pres">
      <dgm:prSet presAssocID="{E2585772-6702-40D0-8709-ACB357144879}" presName="node" presStyleLbl="node1" presStyleIdx="1" presStyleCnt="5">
        <dgm:presLayoutVars>
          <dgm:bulletEnabled val="1"/>
        </dgm:presLayoutVars>
      </dgm:prSet>
      <dgm:spPr/>
    </dgm:pt>
    <dgm:pt modelId="{D2ACA497-4455-404C-8367-92B14D3DE447}" type="pres">
      <dgm:prSet presAssocID="{1AC2E40C-5C84-4492-BECD-D73253CC560B}" presName="sibTrans" presStyleCnt="0"/>
      <dgm:spPr/>
    </dgm:pt>
    <dgm:pt modelId="{36EE71F0-51B2-4BAA-A167-33D816CA92DB}" type="pres">
      <dgm:prSet presAssocID="{A937C5B5-E385-406D-A77E-6B762418EE69}" presName="node" presStyleLbl="node1" presStyleIdx="2" presStyleCnt="5">
        <dgm:presLayoutVars>
          <dgm:bulletEnabled val="1"/>
        </dgm:presLayoutVars>
      </dgm:prSet>
      <dgm:spPr/>
    </dgm:pt>
    <dgm:pt modelId="{C847DB08-A305-453F-A6F1-230C54362E58}" type="pres">
      <dgm:prSet presAssocID="{5B1692A9-058C-48FD-957C-A059712AECC6}" presName="sibTrans" presStyleCnt="0"/>
      <dgm:spPr/>
    </dgm:pt>
    <dgm:pt modelId="{48D08668-3F9B-41ED-8056-F879E691C4BB}" type="pres">
      <dgm:prSet presAssocID="{582D3864-0ACB-4421-97E5-639333F8B87F}" presName="node" presStyleLbl="node1" presStyleIdx="3" presStyleCnt="5">
        <dgm:presLayoutVars>
          <dgm:bulletEnabled val="1"/>
        </dgm:presLayoutVars>
      </dgm:prSet>
      <dgm:spPr/>
    </dgm:pt>
    <dgm:pt modelId="{3431A610-84D4-42D7-A33A-7B4F82E00FDD}" type="pres">
      <dgm:prSet presAssocID="{E55369AE-FA38-4F53-98A9-2A65BA78C4F4}" presName="sibTrans" presStyleCnt="0"/>
      <dgm:spPr/>
    </dgm:pt>
    <dgm:pt modelId="{688A99D1-2B05-4105-8498-B177E2B70C22}" type="pres">
      <dgm:prSet presAssocID="{D2AC09D0-6A89-496A-A886-16709DCABE5F}" presName="node" presStyleLbl="node1" presStyleIdx="4" presStyleCnt="5">
        <dgm:presLayoutVars>
          <dgm:bulletEnabled val="1"/>
        </dgm:presLayoutVars>
      </dgm:prSet>
      <dgm:spPr/>
    </dgm:pt>
  </dgm:ptLst>
  <dgm:cxnLst>
    <dgm:cxn modelId="{B9FB2F0D-825F-4469-91B0-15EA2450324A}" srcId="{550A2CC2-1E10-4EE4-8E89-357092E35CAA}" destId="{582D3864-0ACB-4421-97E5-639333F8B87F}" srcOrd="3" destOrd="0" parTransId="{F8113735-890F-4AF6-9E5B-CF048888C814}" sibTransId="{E55369AE-FA38-4F53-98A9-2A65BA78C4F4}"/>
    <dgm:cxn modelId="{CA36C51E-6ABD-4AAD-AC3D-960C840BFF38}" srcId="{550A2CC2-1E10-4EE4-8E89-357092E35CAA}" destId="{D2AC09D0-6A89-496A-A886-16709DCABE5F}" srcOrd="4" destOrd="0" parTransId="{28653A77-8206-46D9-B0FD-433EEE10E5CF}" sibTransId="{BB0900AB-888E-42C9-8DE9-B713294F72B2}"/>
    <dgm:cxn modelId="{806AD341-1811-4003-B46C-0BF14803B499}" type="presOf" srcId="{582D3864-0ACB-4421-97E5-639333F8B87F}" destId="{48D08668-3F9B-41ED-8056-F879E691C4BB}" srcOrd="0" destOrd="0" presId="urn:microsoft.com/office/officeart/2005/8/layout/default"/>
    <dgm:cxn modelId="{BBAEBC64-FB74-4A69-999A-7F45AE8C7B64}" srcId="{550A2CC2-1E10-4EE4-8E89-357092E35CAA}" destId="{E2585772-6702-40D0-8709-ACB357144879}" srcOrd="1" destOrd="0" parTransId="{6D00369B-D28C-478C-A6E8-370FB8AD7EC8}" sibTransId="{1AC2E40C-5C84-4492-BECD-D73253CC560B}"/>
    <dgm:cxn modelId="{C6FB4754-7068-4B60-A66A-1FB36EBFE67C}" type="presOf" srcId="{E2585772-6702-40D0-8709-ACB357144879}" destId="{59750782-0E84-4641-A5C3-EF9B736BDDC0}" srcOrd="0" destOrd="0" presId="urn:microsoft.com/office/officeart/2005/8/layout/default"/>
    <dgm:cxn modelId="{005D897E-373E-4A3F-9145-25E0556DC76A}" srcId="{550A2CC2-1E10-4EE4-8E89-357092E35CAA}" destId="{DF18F638-4C81-43DF-BE75-49FE445E06AD}" srcOrd="0" destOrd="0" parTransId="{F6391642-4FD7-4D48-9E9F-62D01D7BE96D}" sibTransId="{AE9206C9-82DA-483D-A14E-1249BCD24433}"/>
    <dgm:cxn modelId="{32069B84-81F5-4A32-8B19-EAACAC6908CA}" srcId="{550A2CC2-1E10-4EE4-8E89-357092E35CAA}" destId="{A937C5B5-E385-406D-A77E-6B762418EE69}" srcOrd="2" destOrd="0" parTransId="{5705A098-C492-4F00-AE48-A20C88940F31}" sibTransId="{5B1692A9-058C-48FD-957C-A059712AECC6}"/>
    <dgm:cxn modelId="{72FF5988-ABF4-4327-BF2C-5A880622E0E8}" type="presOf" srcId="{D2AC09D0-6A89-496A-A886-16709DCABE5F}" destId="{688A99D1-2B05-4105-8498-B177E2B70C22}" srcOrd="0" destOrd="0" presId="urn:microsoft.com/office/officeart/2005/8/layout/default"/>
    <dgm:cxn modelId="{04563F98-1EF9-4974-B465-D0D76055D5CE}" type="presOf" srcId="{A937C5B5-E385-406D-A77E-6B762418EE69}" destId="{36EE71F0-51B2-4BAA-A167-33D816CA92DB}" srcOrd="0" destOrd="0" presId="urn:microsoft.com/office/officeart/2005/8/layout/default"/>
    <dgm:cxn modelId="{C61641B6-DF25-4B5E-9798-61D46D8E6D1C}" type="presOf" srcId="{DF18F638-4C81-43DF-BE75-49FE445E06AD}" destId="{094620BA-2AB1-4EBF-808A-E0B6AEF76483}" srcOrd="0" destOrd="0" presId="urn:microsoft.com/office/officeart/2005/8/layout/default"/>
    <dgm:cxn modelId="{3A2FB9E4-848D-48BA-9670-FC6F4801B00F}" type="presOf" srcId="{550A2CC2-1E10-4EE4-8E89-357092E35CAA}" destId="{CD4DCDAF-8CF9-48BB-8A5E-26685E7635B4}" srcOrd="0" destOrd="0" presId="urn:microsoft.com/office/officeart/2005/8/layout/default"/>
    <dgm:cxn modelId="{E3DE4064-BBF0-4094-BC03-1E30279C06B4}" type="presParOf" srcId="{CD4DCDAF-8CF9-48BB-8A5E-26685E7635B4}" destId="{094620BA-2AB1-4EBF-808A-E0B6AEF76483}" srcOrd="0" destOrd="0" presId="urn:microsoft.com/office/officeart/2005/8/layout/default"/>
    <dgm:cxn modelId="{58A6DC87-AC35-4F43-84BD-31722AB4AAFB}" type="presParOf" srcId="{CD4DCDAF-8CF9-48BB-8A5E-26685E7635B4}" destId="{C6535737-97B7-4E43-84EF-79D5470BE05F}" srcOrd="1" destOrd="0" presId="urn:microsoft.com/office/officeart/2005/8/layout/default"/>
    <dgm:cxn modelId="{AE5E2A27-9411-42D9-B225-238957B17D49}" type="presParOf" srcId="{CD4DCDAF-8CF9-48BB-8A5E-26685E7635B4}" destId="{59750782-0E84-4641-A5C3-EF9B736BDDC0}" srcOrd="2" destOrd="0" presId="urn:microsoft.com/office/officeart/2005/8/layout/default"/>
    <dgm:cxn modelId="{3C2E7B81-3E11-4973-8E13-C9D13857EB6F}" type="presParOf" srcId="{CD4DCDAF-8CF9-48BB-8A5E-26685E7635B4}" destId="{D2ACA497-4455-404C-8367-92B14D3DE447}" srcOrd="3" destOrd="0" presId="urn:microsoft.com/office/officeart/2005/8/layout/default"/>
    <dgm:cxn modelId="{62E743A5-489D-4535-980D-85DC65BE1F35}" type="presParOf" srcId="{CD4DCDAF-8CF9-48BB-8A5E-26685E7635B4}" destId="{36EE71F0-51B2-4BAA-A167-33D816CA92DB}" srcOrd="4" destOrd="0" presId="urn:microsoft.com/office/officeart/2005/8/layout/default"/>
    <dgm:cxn modelId="{F788E941-7412-4BAE-B8BF-747A2D806755}" type="presParOf" srcId="{CD4DCDAF-8CF9-48BB-8A5E-26685E7635B4}" destId="{C847DB08-A305-453F-A6F1-230C54362E58}" srcOrd="5" destOrd="0" presId="urn:microsoft.com/office/officeart/2005/8/layout/default"/>
    <dgm:cxn modelId="{7AAFEE22-8152-4E17-9C67-C0EAE264A1DC}" type="presParOf" srcId="{CD4DCDAF-8CF9-48BB-8A5E-26685E7635B4}" destId="{48D08668-3F9B-41ED-8056-F879E691C4BB}" srcOrd="6" destOrd="0" presId="urn:microsoft.com/office/officeart/2005/8/layout/default"/>
    <dgm:cxn modelId="{2A185036-F2C1-48AE-8F6F-05C8AC218B61}" type="presParOf" srcId="{CD4DCDAF-8CF9-48BB-8A5E-26685E7635B4}" destId="{3431A610-84D4-42D7-A33A-7B4F82E00FDD}" srcOrd="7" destOrd="0" presId="urn:microsoft.com/office/officeart/2005/8/layout/default"/>
    <dgm:cxn modelId="{38D2FA4B-60D1-4564-AFE6-68D83E98CEAF}" type="presParOf" srcId="{CD4DCDAF-8CF9-48BB-8A5E-26685E7635B4}" destId="{688A99D1-2B05-4105-8498-B177E2B70C22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B04472-CAC5-4CD2-A052-0AF2F1FFCDAE}">
      <dsp:nvSpPr>
        <dsp:cNvPr id="0" name=""/>
        <dsp:cNvSpPr/>
      </dsp:nvSpPr>
      <dsp:spPr>
        <a:xfrm>
          <a:off x="0" y="65235"/>
          <a:ext cx="4938712" cy="7547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1973 article explored the different views that </a:t>
          </a:r>
        </a:p>
      </dsp:txBody>
      <dsp:txXfrm>
        <a:off x="36845" y="102080"/>
        <a:ext cx="4865022" cy="681087"/>
      </dsp:txXfrm>
    </dsp:sp>
    <dsp:sp modelId="{B1375E0E-3455-4691-9B24-97AC793CF089}">
      <dsp:nvSpPr>
        <dsp:cNvPr id="0" name=""/>
        <dsp:cNvSpPr/>
      </dsp:nvSpPr>
      <dsp:spPr>
        <a:xfrm>
          <a:off x="0" y="820013"/>
          <a:ext cx="4938712" cy="7865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804" tIns="24130" rIns="135128" bIns="2413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500" kern="1200"/>
            <a:t>townspeople held of two teenage gangs, 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500" kern="1200"/>
            <a:t>The Saints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500" kern="1200"/>
            <a:t>The Roughnecks</a:t>
          </a:r>
        </a:p>
      </dsp:txBody>
      <dsp:txXfrm>
        <a:off x="0" y="820013"/>
        <a:ext cx="4938712" cy="786599"/>
      </dsp:txXfrm>
    </dsp:sp>
    <dsp:sp modelId="{4604F813-B9D9-44D4-9259-24A10681A786}">
      <dsp:nvSpPr>
        <dsp:cNvPr id="0" name=""/>
        <dsp:cNvSpPr/>
      </dsp:nvSpPr>
      <dsp:spPr>
        <a:xfrm>
          <a:off x="0" y="1606613"/>
          <a:ext cx="4938712" cy="7547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Both gangs were violent, delinquent, and disruptive</a:t>
          </a:r>
        </a:p>
      </dsp:txBody>
      <dsp:txXfrm>
        <a:off x="36845" y="1643458"/>
        <a:ext cx="4865022" cy="681087"/>
      </dsp:txXfrm>
    </dsp:sp>
    <dsp:sp modelId="{6DA35C31-B357-45FE-82E8-70E980775100}">
      <dsp:nvSpPr>
        <dsp:cNvPr id="0" name=""/>
        <dsp:cNvSpPr/>
      </dsp:nvSpPr>
      <dsp:spPr>
        <a:xfrm>
          <a:off x="0" y="2416111"/>
          <a:ext cx="4938712" cy="7547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Townspeople opinions differed for the two groups:</a:t>
          </a:r>
        </a:p>
      </dsp:txBody>
      <dsp:txXfrm>
        <a:off x="36845" y="2452956"/>
        <a:ext cx="4865022" cy="681087"/>
      </dsp:txXfrm>
    </dsp:sp>
    <dsp:sp modelId="{D1E83A92-C0EA-4150-8E8C-B260FCEDA7F7}">
      <dsp:nvSpPr>
        <dsp:cNvPr id="0" name=""/>
        <dsp:cNvSpPr/>
      </dsp:nvSpPr>
      <dsp:spPr>
        <a:xfrm>
          <a:off x="0" y="3170889"/>
          <a:ext cx="4938712" cy="7865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804" tIns="24130" rIns="135128" bIns="2413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500" kern="1200"/>
            <a:t>The gang from the </a:t>
          </a:r>
          <a:r>
            <a:rPr lang="en-US" sz="1500" u="sng" kern="1200"/>
            <a:t>higher social class </a:t>
          </a:r>
          <a:endParaRPr lang="en-US" sz="1500" kern="1200"/>
        </a:p>
        <a:p>
          <a:pPr marL="228600" lvl="2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500" kern="1200"/>
            <a:t>was not as much trouble 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500" kern="1200"/>
            <a:t>The gang from the </a:t>
          </a:r>
          <a:r>
            <a:rPr lang="en-US" sz="1500" u="sng" kern="1200"/>
            <a:t>lower social class</a:t>
          </a:r>
          <a:endParaRPr lang="en-US" sz="1500" kern="1200"/>
        </a:p>
      </dsp:txBody>
      <dsp:txXfrm>
        <a:off x="0" y="3170889"/>
        <a:ext cx="4938712" cy="7865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531F66-9CA8-477B-B074-CD13BFC092F8}">
      <dsp:nvSpPr>
        <dsp:cNvPr id="0" name=""/>
        <dsp:cNvSpPr/>
      </dsp:nvSpPr>
      <dsp:spPr>
        <a:xfrm>
          <a:off x="24" y="1002035"/>
          <a:ext cx="2307786" cy="75869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Proposition:</a:t>
          </a:r>
        </a:p>
      </dsp:txBody>
      <dsp:txXfrm>
        <a:off x="24" y="1002035"/>
        <a:ext cx="2307786" cy="758699"/>
      </dsp:txXfrm>
    </dsp:sp>
    <dsp:sp modelId="{329174DA-B8E4-42A0-881E-F53A0AB8C30E}">
      <dsp:nvSpPr>
        <dsp:cNvPr id="0" name=""/>
        <dsp:cNvSpPr/>
      </dsp:nvSpPr>
      <dsp:spPr>
        <a:xfrm>
          <a:off x="24" y="1760734"/>
          <a:ext cx="2307786" cy="125995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Norms must be followed for a society to run smoothly</a:t>
          </a:r>
        </a:p>
      </dsp:txBody>
      <dsp:txXfrm>
        <a:off x="24" y="1760734"/>
        <a:ext cx="2307786" cy="1259955"/>
      </dsp:txXfrm>
    </dsp:sp>
    <dsp:sp modelId="{70FE2A36-8706-44E3-AAF7-8665AC3F9D47}">
      <dsp:nvSpPr>
        <dsp:cNvPr id="0" name=""/>
        <dsp:cNvSpPr/>
      </dsp:nvSpPr>
      <dsp:spPr>
        <a:xfrm>
          <a:off x="2630901" y="1002035"/>
          <a:ext cx="2307786" cy="75869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Social Norms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are enforced through </a:t>
          </a:r>
        </a:p>
      </dsp:txBody>
      <dsp:txXfrm>
        <a:off x="2630901" y="1002035"/>
        <a:ext cx="2307786" cy="758699"/>
      </dsp:txXfrm>
    </dsp:sp>
    <dsp:sp modelId="{C978E15F-F1AE-41BB-8D84-39ED85C01388}">
      <dsp:nvSpPr>
        <dsp:cNvPr id="0" name=""/>
        <dsp:cNvSpPr/>
      </dsp:nvSpPr>
      <dsp:spPr>
        <a:xfrm>
          <a:off x="2630901" y="1760734"/>
          <a:ext cx="2307786" cy="125995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internalization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and sanctions</a:t>
          </a:r>
        </a:p>
      </dsp:txBody>
      <dsp:txXfrm>
        <a:off x="2630901" y="1760734"/>
        <a:ext cx="2307786" cy="125995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4C4C96-B28E-457E-9914-C1ABAE25FF46}">
      <dsp:nvSpPr>
        <dsp:cNvPr id="0" name=""/>
        <dsp:cNvSpPr/>
      </dsp:nvSpPr>
      <dsp:spPr>
        <a:xfrm>
          <a:off x="1070" y="545329"/>
          <a:ext cx="794390" cy="7943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098CEF-8A96-4736-ABC4-8E73780B586A}">
      <dsp:nvSpPr>
        <dsp:cNvPr id="0" name=""/>
        <dsp:cNvSpPr/>
      </dsp:nvSpPr>
      <dsp:spPr>
        <a:xfrm>
          <a:off x="1070" y="1465798"/>
          <a:ext cx="2269687" cy="340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100" kern="1200"/>
            <a:t>Proposition:</a:t>
          </a:r>
        </a:p>
      </dsp:txBody>
      <dsp:txXfrm>
        <a:off x="1070" y="1465798"/>
        <a:ext cx="2269687" cy="340453"/>
      </dsp:txXfrm>
    </dsp:sp>
    <dsp:sp modelId="{30D63336-8A64-4B67-B6A5-39BD7492104A}">
      <dsp:nvSpPr>
        <dsp:cNvPr id="0" name=""/>
        <dsp:cNvSpPr/>
      </dsp:nvSpPr>
      <dsp:spPr>
        <a:xfrm>
          <a:off x="1070" y="1864893"/>
          <a:ext cx="2269687" cy="16125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Every society has norms that must be upheld to run smoothly</a:t>
          </a:r>
        </a:p>
      </dsp:txBody>
      <dsp:txXfrm>
        <a:off x="1070" y="1864893"/>
        <a:ext cx="2269687" cy="1612502"/>
      </dsp:txXfrm>
    </dsp:sp>
    <dsp:sp modelId="{9DB450E8-9FF0-4E20-A50D-C734EB122F02}">
      <dsp:nvSpPr>
        <dsp:cNvPr id="0" name=""/>
        <dsp:cNvSpPr/>
      </dsp:nvSpPr>
      <dsp:spPr>
        <a:xfrm>
          <a:off x="2667953" y="545329"/>
          <a:ext cx="794390" cy="7943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4622DF-F47C-4906-8F07-96BAFB165A07}">
      <dsp:nvSpPr>
        <dsp:cNvPr id="0" name=""/>
        <dsp:cNvSpPr/>
      </dsp:nvSpPr>
      <dsp:spPr>
        <a:xfrm>
          <a:off x="2667953" y="1465798"/>
          <a:ext cx="2269687" cy="340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100" kern="1200"/>
            <a:t>Internalization </a:t>
          </a:r>
        </a:p>
      </dsp:txBody>
      <dsp:txXfrm>
        <a:off x="2667953" y="1465798"/>
        <a:ext cx="2269687" cy="340453"/>
      </dsp:txXfrm>
    </dsp:sp>
    <dsp:sp modelId="{AFA603F5-50A4-4DC1-8753-949286FB9C4C}">
      <dsp:nvSpPr>
        <dsp:cNvPr id="0" name=""/>
        <dsp:cNvSpPr/>
      </dsp:nvSpPr>
      <dsp:spPr>
        <a:xfrm>
          <a:off x="2667953" y="1864893"/>
          <a:ext cx="2269687" cy="16125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The process by which a norm becomes a part of an individual’s personality</a:t>
          </a:r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This conditions individuals to conform to society’s expectations</a:t>
          </a:r>
        </a:p>
      </dsp:txBody>
      <dsp:txXfrm>
        <a:off x="2667953" y="1864893"/>
        <a:ext cx="2269687" cy="16125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06201D-1B5C-4A88-8721-0BE572B90C26}">
      <dsp:nvSpPr>
        <dsp:cNvPr id="0" name=""/>
        <dsp:cNvSpPr/>
      </dsp:nvSpPr>
      <dsp:spPr>
        <a:xfrm>
          <a:off x="0" y="656343"/>
          <a:ext cx="10058399" cy="120446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ECDB4E-F9C9-464E-8F89-82CCDBB60114}">
      <dsp:nvSpPr>
        <dsp:cNvPr id="0" name=""/>
        <dsp:cNvSpPr/>
      </dsp:nvSpPr>
      <dsp:spPr>
        <a:xfrm>
          <a:off x="364349" y="927347"/>
          <a:ext cx="662453" cy="66245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481F97-3883-4066-ABB3-619156EA1A49}">
      <dsp:nvSpPr>
        <dsp:cNvPr id="0" name=""/>
        <dsp:cNvSpPr/>
      </dsp:nvSpPr>
      <dsp:spPr>
        <a:xfrm>
          <a:off x="1391153" y="656343"/>
          <a:ext cx="8665886" cy="12044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472" tIns="127472" rIns="127472" bIns="12747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What characteristics describe a norm </a:t>
          </a:r>
          <a:br>
            <a:rPr lang="en-US" sz="2500" kern="1200"/>
          </a:br>
          <a:r>
            <a:rPr lang="en-US" sz="2500" kern="1200"/>
            <a:t>that is likely to be internalized?</a:t>
          </a:r>
        </a:p>
      </dsp:txBody>
      <dsp:txXfrm>
        <a:off x="1391153" y="656343"/>
        <a:ext cx="8665886" cy="1204461"/>
      </dsp:txXfrm>
    </dsp:sp>
    <dsp:sp modelId="{3BFDCB43-9179-4BDD-A65E-C7CA9CC16897}">
      <dsp:nvSpPr>
        <dsp:cNvPr id="0" name=""/>
        <dsp:cNvSpPr/>
      </dsp:nvSpPr>
      <dsp:spPr>
        <a:xfrm>
          <a:off x="0" y="2161920"/>
          <a:ext cx="10058399" cy="120446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1FDC3D-C696-44F9-A0BC-FB9CCF5C9F3A}">
      <dsp:nvSpPr>
        <dsp:cNvPr id="0" name=""/>
        <dsp:cNvSpPr/>
      </dsp:nvSpPr>
      <dsp:spPr>
        <a:xfrm>
          <a:off x="364349" y="2432924"/>
          <a:ext cx="662453" cy="66245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041B45-850D-43F6-9760-7A3D50549869}">
      <dsp:nvSpPr>
        <dsp:cNvPr id="0" name=""/>
        <dsp:cNvSpPr/>
      </dsp:nvSpPr>
      <dsp:spPr>
        <a:xfrm>
          <a:off x="1391153" y="2161920"/>
          <a:ext cx="4526280" cy="12044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472" tIns="127472" rIns="127472" bIns="12747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Answer:</a:t>
          </a:r>
        </a:p>
      </dsp:txBody>
      <dsp:txXfrm>
        <a:off x="1391153" y="2161920"/>
        <a:ext cx="4526280" cy="1204461"/>
      </dsp:txXfrm>
    </dsp:sp>
    <dsp:sp modelId="{91FB0D25-8C3A-4527-AC79-88CF4DA1BFE0}">
      <dsp:nvSpPr>
        <dsp:cNvPr id="0" name=""/>
        <dsp:cNvSpPr/>
      </dsp:nvSpPr>
      <dsp:spPr>
        <a:xfrm>
          <a:off x="5917433" y="2161920"/>
          <a:ext cx="4139606" cy="12044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472" tIns="127472" rIns="127472" bIns="127472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000" kern="1200" dirty="0"/>
            <a:t>Good</a:t>
          </a:r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000" kern="1200"/>
            <a:t>Useful</a:t>
          </a:r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000" kern="1200" dirty="0"/>
            <a:t>Socially appropriate/acceptable</a:t>
          </a:r>
        </a:p>
      </dsp:txBody>
      <dsp:txXfrm>
        <a:off x="5917433" y="2161920"/>
        <a:ext cx="4139606" cy="120446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66A5C6-00C5-4A67-BBDC-500B959DE454}">
      <dsp:nvSpPr>
        <dsp:cNvPr id="0" name=""/>
        <dsp:cNvSpPr/>
      </dsp:nvSpPr>
      <dsp:spPr>
        <a:xfrm>
          <a:off x="0" y="1068387"/>
          <a:ext cx="3143249" cy="18859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b="1" kern="1200"/>
            <a:t>To Encourage People </a:t>
          </a:r>
          <a:endParaRPr lang="en-US" sz="4000" kern="1200"/>
        </a:p>
      </dsp:txBody>
      <dsp:txXfrm>
        <a:off x="0" y="1068387"/>
        <a:ext cx="3143249" cy="1885950"/>
      </dsp:txXfrm>
    </dsp:sp>
    <dsp:sp modelId="{A549BC7A-C95F-49CB-9C17-F4CF20472189}">
      <dsp:nvSpPr>
        <dsp:cNvPr id="0" name=""/>
        <dsp:cNvSpPr/>
      </dsp:nvSpPr>
      <dsp:spPr>
        <a:xfrm>
          <a:off x="3457575" y="1068387"/>
          <a:ext cx="3143249" cy="18859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b="1" kern="1200"/>
            <a:t>to Follow </a:t>
          </a:r>
          <a:endParaRPr lang="en-US" sz="4000" kern="1200"/>
        </a:p>
      </dsp:txBody>
      <dsp:txXfrm>
        <a:off x="3457575" y="1068387"/>
        <a:ext cx="3143249" cy="1885950"/>
      </dsp:txXfrm>
    </dsp:sp>
    <dsp:sp modelId="{1EBAF295-9A2C-4758-A955-1A4B5FE49435}">
      <dsp:nvSpPr>
        <dsp:cNvPr id="0" name=""/>
        <dsp:cNvSpPr/>
      </dsp:nvSpPr>
      <dsp:spPr>
        <a:xfrm>
          <a:off x="6915149" y="1068387"/>
          <a:ext cx="3143249" cy="18859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b="1" kern="1200"/>
            <a:t>SOCIAL NORMS</a:t>
          </a:r>
          <a:endParaRPr lang="en-US" sz="4000" kern="1200"/>
        </a:p>
      </dsp:txBody>
      <dsp:txXfrm>
        <a:off x="6915149" y="1068387"/>
        <a:ext cx="3143249" cy="188595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4BB22A-D660-43E9-8205-B49CB87D10F8}">
      <dsp:nvSpPr>
        <dsp:cNvPr id="0" name=""/>
        <dsp:cNvSpPr/>
      </dsp:nvSpPr>
      <dsp:spPr>
        <a:xfrm>
          <a:off x="0" y="28190"/>
          <a:ext cx="10058399" cy="45571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Social Distance:</a:t>
          </a:r>
          <a:endParaRPr lang="en-US" sz="1900" kern="1200"/>
        </a:p>
      </dsp:txBody>
      <dsp:txXfrm>
        <a:off x="22246" y="50436"/>
        <a:ext cx="10013907" cy="411223"/>
      </dsp:txXfrm>
    </dsp:sp>
    <dsp:sp modelId="{AD41B5CC-E862-4EA8-97B0-2D498A420ADD}">
      <dsp:nvSpPr>
        <dsp:cNvPr id="0" name=""/>
        <dsp:cNvSpPr/>
      </dsp:nvSpPr>
      <dsp:spPr>
        <a:xfrm>
          <a:off x="0" y="483905"/>
          <a:ext cx="10058399" cy="314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9354" tIns="24130" rIns="135128" bIns="2413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/>
            <a:t>How close or far apart do people stand or sit when talking to one another?</a:t>
          </a:r>
          <a:endParaRPr lang="en-US" sz="1500" kern="1200"/>
        </a:p>
      </dsp:txBody>
      <dsp:txXfrm>
        <a:off x="0" y="483905"/>
        <a:ext cx="10058399" cy="314640"/>
      </dsp:txXfrm>
    </dsp:sp>
    <dsp:sp modelId="{520020EC-F021-4A2A-B7C4-B5D401BCD56C}">
      <dsp:nvSpPr>
        <dsp:cNvPr id="0" name=""/>
        <dsp:cNvSpPr/>
      </dsp:nvSpPr>
      <dsp:spPr>
        <a:xfrm>
          <a:off x="0" y="798545"/>
          <a:ext cx="10058399" cy="455715"/>
        </a:xfrm>
        <a:prstGeom prst="roundRect">
          <a:avLst/>
        </a:prstGeom>
        <a:solidFill>
          <a:schemeClr val="accent2">
            <a:hueOff val="-443941"/>
            <a:satOff val="-195"/>
            <a:lumOff val="52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Hand Gestures:</a:t>
          </a:r>
          <a:endParaRPr lang="en-US" sz="1900" kern="1200"/>
        </a:p>
      </dsp:txBody>
      <dsp:txXfrm>
        <a:off x="22246" y="820791"/>
        <a:ext cx="10013907" cy="411223"/>
      </dsp:txXfrm>
    </dsp:sp>
    <dsp:sp modelId="{BE714B11-2EC7-4B4A-9F97-7584EF0638C5}">
      <dsp:nvSpPr>
        <dsp:cNvPr id="0" name=""/>
        <dsp:cNvSpPr/>
      </dsp:nvSpPr>
      <dsp:spPr>
        <a:xfrm>
          <a:off x="0" y="1254260"/>
          <a:ext cx="10058399" cy="5211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9354" tIns="24130" rIns="135128" bIns="2413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/>
            <a:t>Do some people use hand gestures when they speak?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/>
            <a:t>Do these gestures clarify or distract from their points?</a:t>
          </a:r>
          <a:endParaRPr lang="en-US" sz="1500" kern="1200"/>
        </a:p>
      </dsp:txBody>
      <dsp:txXfrm>
        <a:off x="0" y="1254260"/>
        <a:ext cx="10058399" cy="521122"/>
      </dsp:txXfrm>
    </dsp:sp>
    <dsp:sp modelId="{52D82E17-B3F0-4664-929B-F5B38871843F}">
      <dsp:nvSpPr>
        <dsp:cNvPr id="0" name=""/>
        <dsp:cNvSpPr/>
      </dsp:nvSpPr>
      <dsp:spPr>
        <a:xfrm>
          <a:off x="0" y="1775382"/>
          <a:ext cx="10058399" cy="455715"/>
        </a:xfrm>
        <a:prstGeom prst="roundRect">
          <a:avLst/>
        </a:prstGeom>
        <a:solidFill>
          <a:schemeClr val="accent2">
            <a:hueOff val="-887883"/>
            <a:satOff val="-391"/>
            <a:lumOff val="104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Eye Contact:</a:t>
          </a:r>
          <a:endParaRPr lang="en-US" sz="1900" kern="1200"/>
        </a:p>
      </dsp:txBody>
      <dsp:txXfrm>
        <a:off x="22246" y="1797628"/>
        <a:ext cx="10013907" cy="411223"/>
      </dsp:txXfrm>
    </dsp:sp>
    <dsp:sp modelId="{5DF1A1EE-6D31-4720-8F5C-ECB1E7765941}">
      <dsp:nvSpPr>
        <dsp:cNvPr id="0" name=""/>
        <dsp:cNvSpPr/>
      </dsp:nvSpPr>
      <dsp:spPr>
        <a:xfrm>
          <a:off x="0" y="2231097"/>
          <a:ext cx="10058399" cy="5211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9354" tIns="24130" rIns="135128" bIns="2413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/>
            <a:t>Do the individuals maintain eye contact?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/>
            <a:t>Is eye contact important?</a:t>
          </a:r>
          <a:endParaRPr lang="en-US" sz="1500" kern="1200"/>
        </a:p>
      </dsp:txBody>
      <dsp:txXfrm>
        <a:off x="0" y="2231097"/>
        <a:ext cx="10058399" cy="521122"/>
      </dsp:txXfrm>
    </dsp:sp>
    <dsp:sp modelId="{AB8B23BE-3CAF-40E1-8F37-244B60A9EB60}">
      <dsp:nvSpPr>
        <dsp:cNvPr id="0" name=""/>
        <dsp:cNvSpPr/>
      </dsp:nvSpPr>
      <dsp:spPr>
        <a:xfrm>
          <a:off x="0" y="2752220"/>
          <a:ext cx="10058399" cy="455715"/>
        </a:xfrm>
        <a:prstGeom prst="roundRect">
          <a:avLst/>
        </a:prstGeom>
        <a:solidFill>
          <a:schemeClr val="accent2">
            <a:hueOff val="-1331824"/>
            <a:satOff val="-586"/>
            <a:lumOff val="156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Facial Expressions:</a:t>
          </a:r>
          <a:endParaRPr lang="en-US" sz="1900" kern="1200"/>
        </a:p>
      </dsp:txBody>
      <dsp:txXfrm>
        <a:off x="22246" y="2774466"/>
        <a:ext cx="10013907" cy="411223"/>
      </dsp:txXfrm>
    </dsp:sp>
    <dsp:sp modelId="{6A67CD28-71D0-42E2-A326-71783F0BE948}">
      <dsp:nvSpPr>
        <dsp:cNvPr id="0" name=""/>
        <dsp:cNvSpPr/>
      </dsp:nvSpPr>
      <dsp:spPr>
        <a:xfrm>
          <a:off x="0" y="3207935"/>
          <a:ext cx="10058399" cy="7865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9354" tIns="24130" rIns="135128" bIns="2413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/>
            <a:t>What kind of facial expressions do individuals make during conversation?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 dirty="0"/>
            <a:t>How doe the other person react?</a:t>
          </a:r>
          <a:endParaRPr lang="en-US" sz="1500" kern="1200" dirty="0"/>
        </a:p>
        <a:p>
          <a:pPr marL="114300" lvl="1" indent="-114300" algn="r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None/>
          </a:pPr>
          <a:r>
            <a:rPr lang="en-US" sz="1500" kern="1200" dirty="0"/>
            <a:t>(Hechter &amp; </a:t>
          </a:r>
          <a:r>
            <a:rPr lang="en-US" sz="1500" kern="1200" dirty="0" err="1"/>
            <a:t>Opp</a:t>
          </a:r>
          <a:r>
            <a:rPr lang="en-US" sz="1500" kern="1200" dirty="0"/>
            <a:t>, 2001).</a:t>
          </a:r>
        </a:p>
      </dsp:txBody>
      <dsp:txXfrm>
        <a:off x="0" y="3207935"/>
        <a:ext cx="10058399" cy="78659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16C7BF-0FE2-42DE-B35D-6AF61F1A7A02}">
      <dsp:nvSpPr>
        <dsp:cNvPr id="0" name=""/>
        <dsp:cNvSpPr/>
      </dsp:nvSpPr>
      <dsp:spPr>
        <a:xfrm>
          <a:off x="0" y="653692"/>
          <a:ext cx="4937125" cy="120681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1449A5-E333-498C-A9C1-546008F60BB7}">
      <dsp:nvSpPr>
        <dsp:cNvPr id="0" name=""/>
        <dsp:cNvSpPr/>
      </dsp:nvSpPr>
      <dsp:spPr>
        <a:xfrm>
          <a:off x="365062" y="925226"/>
          <a:ext cx="663749" cy="6637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22A730-4E18-4E93-83B8-D9B0609494A3}">
      <dsp:nvSpPr>
        <dsp:cNvPr id="0" name=""/>
        <dsp:cNvSpPr/>
      </dsp:nvSpPr>
      <dsp:spPr>
        <a:xfrm>
          <a:off x="1393874" y="653692"/>
          <a:ext cx="3543250" cy="1206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722" tIns="127722" rIns="127722" bIns="12772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So society functions smoothly</a:t>
          </a:r>
        </a:p>
      </dsp:txBody>
      <dsp:txXfrm>
        <a:off x="1393874" y="653692"/>
        <a:ext cx="3543250" cy="1206817"/>
      </dsp:txXfrm>
    </dsp:sp>
    <dsp:sp modelId="{F874C70D-8CF4-4BEB-B59F-BF3B40423D7A}">
      <dsp:nvSpPr>
        <dsp:cNvPr id="0" name=""/>
        <dsp:cNvSpPr/>
      </dsp:nvSpPr>
      <dsp:spPr>
        <a:xfrm>
          <a:off x="0" y="2162214"/>
          <a:ext cx="4937125" cy="120681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830E44-5E4E-41D0-AB63-B9FF0230DF64}">
      <dsp:nvSpPr>
        <dsp:cNvPr id="0" name=""/>
        <dsp:cNvSpPr/>
      </dsp:nvSpPr>
      <dsp:spPr>
        <a:xfrm>
          <a:off x="365062" y="2433748"/>
          <a:ext cx="663749" cy="6637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CCF778-290F-4E71-AD37-9DC31EFC55E1}">
      <dsp:nvSpPr>
        <dsp:cNvPr id="0" name=""/>
        <dsp:cNvSpPr/>
      </dsp:nvSpPr>
      <dsp:spPr>
        <a:xfrm>
          <a:off x="1393874" y="2162214"/>
          <a:ext cx="3543250" cy="1206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722" tIns="127722" rIns="127722" bIns="12772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Increased social stability</a:t>
          </a:r>
        </a:p>
      </dsp:txBody>
      <dsp:txXfrm>
        <a:off x="1393874" y="2162214"/>
        <a:ext cx="3543250" cy="120681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0A0BD2-22DD-4F54-875E-A8EC723D4DBB}">
      <dsp:nvSpPr>
        <dsp:cNvPr id="0" name=""/>
        <dsp:cNvSpPr/>
      </dsp:nvSpPr>
      <dsp:spPr>
        <a:xfrm>
          <a:off x="0" y="12991"/>
          <a:ext cx="4938712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Death Penalty: </a:t>
          </a:r>
        </a:p>
      </dsp:txBody>
      <dsp:txXfrm>
        <a:off x="31613" y="44604"/>
        <a:ext cx="4875486" cy="584369"/>
      </dsp:txXfrm>
    </dsp:sp>
    <dsp:sp modelId="{E4D80D46-3EE4-4F9A-A8F0-4C30D1B5938E}">
      <dsp:nvSpPr>
        <dsp:cNvPr id="0" name=""/>
        <dsp:cNvSpPr/>
      </dsp:nvSpPr>
      <dsp:spPr>
        <a:xfrm>
          <a:off x="0" y="660586"/>
          <a:ext cx="4938712" cy="447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804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kern="1200"/>
            <a:t>The Ultimate Sanction</a:t>
          </a:r>
        </a:p>
      </dsp:txBody>
      <dsp:txXfrm>
        <a:off x="0" y="660586"/>
        <a:ext cx="4938712" cy="447120"/>
      </dsp:txXfrm>
    </dsp:sp>
    <dsp:sp modelId="{29E0EC8C-BEDE-4644-A770-511C1337BD23}">
      <dsp:nvSpPr>
        <dsp:cNvPr id="0" name=""/>
        <dsp:cNvSpPr/>
      </dsp:nvSpPr>
      <dsp:spPr>
        <a:xfrm>
          <a:off x="0" y="1107706"/>
          <a:ext cx="4938712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Critics claim:</a:t>
          </a:r>
        </a:p>
      </dsp:txBody>
      <dsp:txXfrm>
        <a:off x="31613" y="1139319"/>
        <a:ext cx="4875486" cy="584369"/>
      </dsp:txXfrm>
    </dsp:sp>
    <dsp:sp modelId="{ACC42592-8613-4C0A-97C1-A02DFD02DC7A}">
      <dsp:nvSpPr>
        <dsp:cNvPr id="0" name=""/>
        <dsp:cNvSpPr/>
      </dsp:nvSpPr>
      <dsp:spPr>
        <a:xfrm>
          <a:off x="0" y="1755301"/>
          <a:ext cx="4938712" cy="950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804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kern="1200"/>
            <a:t>the death penalty is immoral and ineffective and cannot be administered fairly</a:t>
          </a:r>
        </a:p>
      </dsp:txBody>
      <dsp:txXfrm>
        <a:off x="0" y="1755301"/>
        <a:ext cx="4938712" cy="950130"/>
      </dsp:txXfrm>
    </dsp:sp>
    <dsp:sp modelId="{44B2D206-B351-4F41-A03C-EC436BE7973F}">
      <dsp:nvSpPr>
        <dsp:cNvPr id="0" name=""/>
        <dsp:cNvSpPr/>
      </dsp:nvSpPr>
      <dsp:spPr>
        <a:xfrm>
          <a:off x="0" y="2705431"/>
          <a:ext cx="4938712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However,</a:t>
          </a:r>
        </a:p>
      </dsp:txBody>
      <dsp:txXfrm>
        <a:off x="31613" y="2737044"/>
        <a:ext cx="4875486" cy="584369"/>
      </dsp:txXfrm>
    </dsp:sp>
    <dsp:sp modelId="{E18B34E1-416E-47D0-B3BA-F1F3FC17B033}">
      <dsp:nvSpPr>
        <dsp:cNvPr id="0" name=""/>
        <dsp:cNvSpPr/>
      </dsp:nvSpPr>
      <dsp:spPr>
        <a:xfrm>
          <a:off x="0" y="3353026"/>
          <a:ext cx="4938712" cy="6567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804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kern="1200"/>
            <a:t>support for the death penalty remains strong</a:t>
          </a:r>
        </a:p>
      </dsp:txBody>
      <dsp:txXfrm>
        <a:off x="0" y="3353026"/>
        <a:ext cx="4938712" cy="65670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32B07E-43FF-4E93-8C82-78928C6E8F00}">
      <dsp:nvSpPr>
        <dsp:cNvPr id="0" name=""/>
        <dsp:cNvSpPr/>
      </dsp:nvSpPr>
      <dsp:spPr>
        <a:xfrm>
          <a:off x="3481" y="537742"/>
          <a:ext cx="793614" cy="79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B423DA-7A56-4FFA-93DA-A3858FD1FFD3}">
      <dsp:nvSpPr>
        <dsp:cNvPr id="0" name=""/>
        <dsp:cNvSpPr/>
      </dsp:nvSpPr>
      <dsp:spPr>
        <a:xfrm>
          <a:off x="3481" y="1458088"/>
          <a:ext cx="2267471" cy="340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100" kern="1200"/>
            <a:t>Deviance is </a:t>
          </a:r>
        </a:p>
      </dsp:txBody>
      <dsp:txXfrm>
        <a:off x="3481" y="1458088"/>
        <a:ext cx="2267471" cy="340120"/>
      </dsp:txXfrm>
    </dsp:sp>
    <dsp:sp modelId="{E3910588-0EC7-4F3B-957A-93FCE9814A75}">
      <dsp:nvSpPr>
        <dsp:cNvPr id="0" name=""/>
        <dsp:cNvSpPr/>
      </dsp:nvSpPr>
      <dsp:spPr>
        <a:xfrm>
          <a:off x="3481" y="1857154"/>
          <a:ext cx="2267471" cy="16278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Any behavior that </a:t>
          </a:r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violates significant social norms</a:t>
          </a:r>
        </a:p>
      </dsp:txBody>
      <dsp:txXfrm>
        <a:off x="3481" y="1857154"/>
        <a:ext cx="2267471" cy="1627828"/>
      </dsp:txXfrm>
    </dsp:sp>
    <dsp:sp modelId="{AF779DF0-0FC7-4420-BAB5-F0CBE14DB94F}">
      <dsp:nvSpPr>
        <dsp:cNvPr id="0" name=""/>
        <dsp:cNvSpPr/>
      </dsp:nvSpPr>
      <dsp:spPr>
        <a:xfrm>
          <a:off x="2667759" y="537742"/>
          <a:ext cx="793614" cy="79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BD9B6F-8D8A-4596-985B-0E5A64B8B823}">
      <dsp:nvSpPr>
        <dsp:cNvPr id="0" name=""/>
        <dsp:cNvSpPr/>
      </dsp:nvSpPr>
      <dsp:spPr>
        <a:xfrm>
          <a:off x="2667759" y="1458088"/>
          <a:ext cx="2267471" cy="340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100" kern="1200"/>
            <a:t>Positive Function:</a:t>
          </a:r>
        </a:p>
      </dsp:txBody>
      <dsp:txXfrm>
        <a:off x="2667759" y="1458088"/>
        <a:ext cx="2267471" cy="340120"/>
      </dsp:txXfrm>
    </dsp:sp>
    <dsp:sp modelId="{C55D0C05-C749-4D62-80E0-6C38C24A0B3F}">
      <dsp:nvSpPr>
        <dsp:cNvPr id="0" name=""/>
        <dsp:cNvSpPr/>
      </dsp:nvSpPr>
      <dsp:spPr>
        <a:xfrm>
          <a:off x="2667759" y="1857154"/>
          <a:ext cx="2267471" cy="16278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Clarifying norms</a:t>
          </a:r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Unifying the group</a:t>
          </a:r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Diffusing tension</a:t>
          </a:r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Promoting social change</a:t>
          </a:r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Providing jobs</a:t>
          </a:r>
        </a:p>
      </dsp:txBody>
      <dsp:txXfrm>
        <a:off x="2667759" y="1857154"/>
        <a:ext cx="2267471" cy="162782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703448-1E52-4201-A944-CCF44CF3195D}">
      <dsp:nvSpPr>
        <dsp:cNvPr id="0" name=""/>
        <dsp:cNvSpPr/>
      </dsp:nvSpPr>
      <dsp:spPr>
        <a:xfrm>
          <a:off x="0" y="31521"/>
          <a:ext cx="4938712" cy="10328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Deviance:</a:t>
          </a:r>
        </a:p>
      </dsp:txBody>
      <dsp:txXfrm>
        <a:off x="50420" y="81941"/>
        <a:ext cx="4837872" cy="932014"/>
      </dsp:txXfrm>
    </dsp:sp>
    <dsp:sp modelId="{CB702667-BDBA-4AD8-A5EF-48F7DA1DC7AF}">
      <dsp:nvSpPr>
        <dsp:cNvPr id="0" name=""/>
        <dsp:cNvSpPr/>
      </dsp:nvSpPr>
      <dsp:spPr>
        <a:xfrm>
          <a:off x="0" y="1064375"/>
          <a:ext cx="4938712" cy="430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804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A behavior that violates social norms</a:t>
          </a:r>
        </a:p>
      </dsp:txBody>
      <dsp:txXfrm>
        <a:off x="0" y="1064375"/>
        <a:ext cx="4938712" cy="430560"/>
      </dsp:txXfrm>
    </dsp:sp>
    <dsp:sp modelId="{6DB5F56D-D1BF-4279-9CEB-62C3FCB137E1}">
      <dsp:nvSpPr>
        <dsp:cNvPr id="0" name=""/>
        <dsp:cNvSpPr/>
      </dsp:nvSpPr>
      <dsp:spPr>
        <a:xfrm>
          <a:off x="0" y="1494935"/>
          <a:ext cx="4938712" cy="10328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But . . .</a:t>
          </a:r>
        </a:p>
      </dsp:txBody>
      <dsp:txXfrm>
        <a:off x="50420" y="1545355"/>
        <a:ext cx="4837872" cy="932014"/>
      </dsp:txXfrm>
    </dsp:sp>
    <dsp:sp modelId="{ABB140B6-A4DB-462A-83FD-04430B15DE1B}">
      <dsp:nvSpPr>
        <dsp:cNvPr id="0" name=""/>
        <dsp:cNvSpPr/>
      </dsp:nvSpPr>
      <dsp:spPr>
        <a:xfrm>
          <a:off x="0" y="2527789"/>
          <a:ext cx="4938712" cy="430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804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serves a purpose in society</a:t>
          </a:r>
        </a:p>
      </dsp:txBody>
      <dsp:txXfrm>
        <a:off x="0" y="2527789"/>
        <a:ext cx="4938712" cy="430560"/>
      </dsp:txXfrm>
    </dsp:sp>
    <dsp:sp modelId="{0DEF7DC1-A503-49A3-B0CC-EA63DAF08BF2}">
      <dsp:nvSpPr>
        <dsp:cNvPr id="0" name=""/>
        <dsp:cNvSpPr/>
      </dsp:nvSpPr>
      <dsp:spPr>
        <a:xfrm>
          <a:off x="0" y="2958349"/>
          <a:ext cx="4938712" cy="10328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Sociologists have many theories to explain deviant behavior</a:t>
          </a:r>
        </a:p>
      </dsp:txBody>
      <dsp:txXfrm>
        <a:off x="50420" y="3008769"/>
        <a:ext cx="4837872" cy="932014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E2776B-CBB9-4D3C-B4CD-40E747E7B160}">
      <dsp:nvSpPr>
        <dsp:cNvPr id="0" name=""/>
        <dsp:cNvSpPr/>
      </dsp:nvSpPr>
      <dsp:spPr>
        <a:xfrm>
          <a:off x="49" y="76859"/>
          <a:ext cx="4700141" cy="9843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09728" rIns="192024" bIns="109728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Question:</a:t>
          </a:r>
        </a:p>
      </dsp:txBody>
      <dsp:txXfrm>
        <a:off x="49" y="76859"/>
        <a:ext cx="4700141" cy="984310"/>
      </dsp:txXfrm>
    </dsp:sp>
    <dsp:sp modelId="{2DAF194A-45D8-4395-8076-605860CC102C}">
      <dsp:nvSpPr>
        <dsp:cNvPr id="0" name=""/>
        <dsp:cNvSpPr/>
      </dsp:nvSpPr>
      <dsp:spPr>
        <a:xfrm>
          <a:off x="49" y="1061170"/>
          <a:ext cx="4700141" cy="288469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018" tIns="144018" rIns="192024" bIns="216027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700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700" kern="1200"/>
            <a:t>How does behavior that is considered deviant change based on context?</a:t>
          </a:r>
          <a:endParaRPr lang="en-US" sz="2700" kern="1200" dirty="0"/>
        </a:p>
      </dsp:txBody>
      <dsp:txXfrm>
        <a:off x="49" y="1061170"/>
        <a:ext cx="4700141" cy="2884694"/>
      </dsp:txXfrm>
    </dsp:sp>
    <dsp:sp modelId="{630BFE06-6D56-4CF8-9292-1C8360B6B2DB}">
      <dsp:nvSpPr>
        <dsp:cNvPr id="0" name=""/>
        <dsp:cNvSpPr/>
      </dsp:nvSpPr>
      <dsp:spPr>
        <a:xfrm>
          <a:off x="5358209" y="76859"/>
          <a:ext cx="4700141" cy="9843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09728" rIns="192024" bIns="109728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Some Behaviors are Considered Deviant: </a:t>
          </a:r>
        </a:p>
      </dsp:txBody>
      <dsp:txXfrm>
        <a:off x="5358209" y="76859"/>
        <a:ext cx="4700141" cy="984310"/>
      </dsp:txXfrm>
    </dsp:sp>
    <dsp:sp modelId="{B77D39DF-A9C2-4256-83BD-0553D5A9F1A6}">
      <dsp:nvSpPr>
        <dsp:cNvPr id="0" name=""/>
        <dsp:cNvSpPr/>
      </dsp:nvSpPr>
      <dsp:spPr>
        <a:xfrm>
          <a:off x="5358209" y="1061170"/>
          <a:ext cx="4700141" cy="288469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018" tIns="144018" rIns="192024" bIns="216027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700" kern="1200" dirty="0"/>
            <a:t>in some situations 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700" kern="1200"/>
            <a:t>and not others, 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700" kern="1200"/>
            <a:t>or in one society 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700" kern="1200"/>
            <a:t>and not another, 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700" kern="1200"/>
            <a:t>or from time period to time period</a:t>
          </a:r>
        </a:p>
      </dsp:txBody>
      <dsp:txXfrm>
        <a:off x="5358209" y="1061170"/>
        <a:ext cx="4700141" cy="2884694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CFB7A4-1126-4271-8944-842294B97BFF}">
      <dsp:nvSpPr>
        <dsp:cNvPr id="0" name=""/>
        <dsp:cNvSpPr/>
      </dsp:nvSpPr>
      <dsp:spPr>
        <a:xfrm>
          <a:off x="0" y="95712"/>
          <a:ext cx="6910387" cy="71954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Labeling theory: </a:t>
          </a:r>
        </a:p>
      </dsp:txBody>
      <dsp:txXfrm>
        <a:off x="35125" y="130837"/>
        <a:ext cx="6840137" cy="649299"/>
      </dsp:txXfrm>
    </dsp:sp>
    <dsp:sp modelId="{7AFECE1C-6656-434B-B0FD-F0FDEE05B0C3}">
      <dsp:nvSpPr>
        <dsp:cNvPr id="0" name=""/>
        <dsp:cNvSpPr/>
      </dsp:nvSpPr>
      <dsp:spPr>
        <a:xfrm>
          <a:off x="0" y="815262"/>
          <a:ext cx="6910387" cy="1117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9405" tIns="38100" rIns="213360" bIns="3810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/>
            <a:t>focuses on how people come to be labeled “deviant” 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/>
            <a:t>suggests there are two types of deviance</a:t>
          </a:r>
        </a:p>
      </dsp:txBody>
      <dsp:txXfrm>
        <a:off x="0" y="815262"/>
        <a:ext cx="6910387" cy="1117800"/>
      </dsp:txXfrm>
    </dsp:sp>
    <dsp:sp modelId="{FCD389D5-AF53-44AD-BBB5-A2202D089307}">
      <dsp:nvSpPr>
        <dsp:cNvPr id="0" name=""/>
        <dsp:cNvSpPr/>
      </dsp:nvSpPr>
      <dsp:spPr>
        <a:xfrm>
          <a:off x="0" y="1933062"/>
          <a:ext cx="6910387" cy="719549"/>
        </a:xfrm>
        <a:prstGeom prst="roundRect">
          <a:avLst/>
        </a:prstGeom>
        <a:solidFill>
          <a:schemeClr val="accent5">
            <a:hueOff val="1178392"/>
            <a:satOff val="-5635"/>
            <a:lumOff val="617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1) Primary deviance: </a:t>
          </a:r>
        </a:p>
      </dsp:txBody>
      <dsp:txXfrm>
        <a:off x="35125" y="1968187"/>
        <a:ext cx="6840137" cy="649299"/>
      </dsp:txXfrm>
    </dsp:sp>
    <dsp:sp modelId="{84FCDE39-85C2-4C24-8281-D722DA9078E3}">
      <dsp:nvSpPr>
        <dsp:cNvPr id="0" name=""/>
        <dsp:cNvSpPr/>
      </dsp:nvSpPr>
      <dsp:spPr>
        <a:xfrm>
          <a:off x="0" y="2652612"/>
          <a:ext cx="6910387" cy="7917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9405" tIns="38100" rIns="213360" bIns="3810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 dirty="0"/>
            <a:t>occasional violation of norms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 dirty="0"/>
            <a:t>neither self nor society labels person “deviant”</a:t>
          </a:r>
        </a:p>
      </dsp:txBody>
      <dsp:txXfrm>
        <a:off x="0" y="2652612"/>
        <a:ext cx="6910387" cy="791774"/>
      </dsp:txXfrm>
    </dsp:sp>
    <dsp:sp modelId="{E8BCCE8D-2C66-4EA0-9C2F-CB2AAFC11C9F}">
      <dsp:nvSpPr>
        <dsp:cNvPr id="0" name=""/>
        <dsp:cNvSpPr/>
      </dsp:nvSpPr>
      <dsp:spPr>
        <a:xfrm>
          <a:off x="0" y="3444387"/>
          <a:ext cx="6910387" cy="719549"/>
        </a:xfrm>
        <a:prstGeom prst="roundRect">
          <a:avLst/>
        </a:prstGeom>
        <a:solidFill>
          <a:schemeClr val="accent5">
            <a:hueOff val="2356783"/>
            <a:satOff val="-11270"/>
            <a:lumOff val="1235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2) Secondary deviance: </a:t>
          </a:r>
        </a:p>
      </dsp:txBody>
      <dsp:txXfrm>
        <a:off x="35125" y="3479512"/>
        <a:ext cx="6840137" cy="649299"/>
      </dsp:txXfrm>
    </dsp:sp>
    <dsp:sp modelId="{DB56C7F2-E391-42F3-AD74-D508027004A7}">
      <dsp:nvSpPr>
        <dsp:cNvPr id="0" name=""/>
        <dsp:cNvSpPr/>
      </dsp:nvSpPr>
      <dsp:spPr>
        <a:xfrm>
          <a:off x="0" y="4163937"/>
          <a:ext cx="6910387" cy="7917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9405" tIns="38100" rIns="213360" bIns="3810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 dirty="0"/>
            <a:t>deviance as a lifestyle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 dirty="0"/>
            <a:t>both self and society label person “deviant”</a:t>
          </a:r>
        </a:p>
      </dsp:txBody>
      <dsp:txXfrm>
        <a:off x="0" y="4163937"/>
        <a:ext cx="6910387" cy="791774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F6995F-C683-4357-9AF7-8BC09CC77CA6}">
      <dsp:nvSpPr>
        <dsp:cNvPr id="0" name=""/>
        <dsp:cNvSpPr/>
      </dsp:nvSpPr>
      <dsp:spPr>
        <a:xfrm>
          <a:off x="4098" y="613576"/>
          <a:ext cx="2464316" cy="729647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Interactionist Perspective</a:t>
          </a:r>
          <a:endParaRPr lang="en-US" sz="2000" kern="1200"/>
        </a:p>
      </dsp:txBody>
      <dsp:txXfrm>
        <a:off x="4098" y="613576"/>
        <a:ext cx="2464316" cy="729647"/>
      </dsp:txXfrm>
    </dsp:sp>
    <dsp:sp modelId="{B944CF0B-C73F-4188-8F3A-0F9A3D677999}">
      <dsp:nvSpPr>
        <dsp:cNvPr id="0" name=""/>
        <dsp:cNvSpPr/>
      </dsp:nvSpPr>
      <dsp:spPr>
        <a:xfrm>
          <a:off x="4098" y="1343224"/>
          <a:ext cx="2464316" cy="166244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Interaction among individuals influences deviance</a:t>
          </a:r>
          <a:endParaRPr lang="en-US" sz="2000" kern="1200"/>
        </a:p>
      </dsp:txBody>
      <dsp:txXfrm>
        <a:off x="4098" y="1343224"/>
        <a:ext cx="2464316" cy="1662440"/>
      </dsp:txXfrm>
    </dsp:sp>
    <dsp:sp modelId="{D78FA4C0-14E7-4552-9AD1-1C0505CAFBB8}">
      <dsp:nvSpPr>
        <dsp:cNvPr id="0" name=""/>
        <dsp:cNvSpPr/>
      </dsp:nvSpPr>
      <dsp:spPr>
        <a:xfrm>
          <a:off x="2813419" y="613576"/>
          <a:ext cx="2464316" cy="729647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Control Theory </a:t>
          </a:r>
          <a:endParaRPr lang="en-US" sz="2000" kern="1200"/>
        </a:p>
      </dsp:txBody>
      <dsp:txXfrm>
        <a:off x="2813419" y="613576"/>
        <a:ext cx="2464316" cy="729647"/>
      </dsp:txXfrm>
    </dsp:sp>
    <dsp:sp modelId="{671806B0-5215-4CD6-B074-5671D0D4FAFE}">
      <dsp:nvSpPr>
        <dsp:cNvPr id="0" name=""/>
        <dsp:cNvSpPr/>
      </dsp:nvSpPr>
      <dsp:spPr>
        <a:xfrm>
          <a:off x="2813419" y="1343224"/>
          <a:ext cx="2464316" cy="166244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suggest that strong social bonds make people conform to norms and refrain from deviance</a:t>
          </a:r>
          <a:endParaRPr lang="en-US" sz="2000" kern="1200"/>
        </a:p>
      </dsp:txBody>
      <dsp:txXfrm>
        <a:off x="2813419" y="1343224"/>
        <a:ext cx="2464316" cy="1662440"/>
      </dsp:txXfrm>
    </dsp:sp>
    <dsp:sp modelId="{938B655D-A7DE-4631-A213-671D295B867D}">
      <dsp:nvSpPr>
        <dsp:cNvPr id="0" name=""/>
        <dsp:cNvSpPr/>
      </dsp:nvSpPr>
      <dsp:spPr>
        <a:xfrm>
          <a:off x="5622740" y="613576"/>
          <a:ext cx="2464316" cy="729647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Cultural Transmission Theory </a:t>
          </a:r>
          <a:endParaRPr lang="en-US" sz="2000" kern="1200"/>
        </a:p>
      </dsp:txBody>
      <dsp:txXfrm>
        <a:off x="5622740" y="613576"/>
        <a:ext cx="2464316" cy="729647"/>
      </dsp:txXfrm>
    </dsp:sp>
    <dsp:sp modelId="{15264DB2-526C-4F48-B702-E7F1E61BE8E8}">
      <dsp:nvSpPr>
        <dsp:cNvPr id="0" name=""/>
        <dsp:cNvSpPr/>
      </dsp:nvSpPr>
      <dsp:spPr>
        <a:xfrm>
          <a:off x="5622740" y="1343224"/>
          <a:ext cx="2464316" cy="166244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proposes that deviance is a learned behaviour</a:t>
          </a:r>
          <a:endParaRPr lang="en-US" sz="2000" kern="1200"/>
        </a:p>
      </dsp:txBody>
      <dsp:txXfrm>
        <a:off x="5622740" y="1343224"/>
        <a:ext cx="2464316" cy="1662440"/>
      </dsp:txXfrm>
    </dsp:sp>
    <dsp:sp modelId="{245027C9-F82E-4B62-893F-E70B5D9D9B8C}">
      <dsp:nvSpPr>
        <dsp:cNvPr id="0" name=""/>
        <dsp:cNvSpPr/>
      </dsp:nvSpPr>
      <dsp:spPr>
        <a:xfrm>
          <a:off x="8432061" y="613576"/>
          <a:ext cx="2464316" cy="729647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Labelling Theory </a:t>
          </a:r>
          <a:endParaRPr lang="en-US" sz="2000" kern="1200"/>
        </a:p>
      </dsp:txBody>
      <dsp:txXfrm>
        <a:off x="8432061" y="613576"/>
        <a:ext cx="2464316" cy="729647"/>
      </dsp:txXfrm>
    </dsp:sp>
    <dsp:sp modelId="{1D46373E-749A-40C2-88BB-8E8F82AA2F7E}">
      <dsp:nvSpPr>
        <dsp:cNvPr id="0" name=""/>
        <dsp:cNvSpPr/>
      </dsp:nvSpPr>
      <dsp:spPr>
        <a:xfrm>
          <a:off x="8432061" y="1343224"/>
          <a:ext cx="2464316" cy="166244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examines how individuals are identified as deviant</a:t>
          </a:r>
          <a:endParaRPr lang="en-US" sz="2000" kern="1200"/>
        </a:p>
      </dsp:txBody>
      <dsp:txXfrm>
        <a:off x="8432061" y="1343224"/>
        <a:ext cx="2464316" cy="166244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FC7C95-1267-44E1-8746-B5E1B12A900E}">
      <dsp:nvSpPr>
        <dsp:cNvPr id="0" name=""/>
        <dsp:cNvSpPr/>
      </dsp:nvSpPr>
      <dsp:spPr>
        <a:xfrm>
          <a:off x="0" y="407562"/>
          <a:ext cx="4937125" cy="15309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3176" tIns="562356" rIns="383176" bIns="192024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700" kern="1200"/>
            <a:t>Why individuals perform deviant acts</a:t>
          </a:r>
        </a:p>
      </dsp:txBody>
      <dsp:txXfrm>
        <a:off x="0" y="407562"/>
        <a:ext cx="4937125" cy="1530900"/>
      </dsp:txXfrm>
    </dsp:sp>
    <dsp:sp modelId="{917889EC-D4DA-468A-9BDE-A54010B532B6}">
      <dsp:nvSpPr>
        <dsp:cNvPr id="0" name=""/>
        <dsp:cNvSpPr/>
      </dsp:nvSpPr>
      <dsp:spPr>
        <a:xfrm>
          <a:off x="246856" y="9042"/>
          <a:ext cx="3455987" cy="79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0628" tIns="0" rIns="130628" bIns="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Some focus on </a:t>
          </a:r>
        </a:p>
      </dsp:txBody>
      <dsp:txXfrm>
        <a:off x="285764" y="47950"/>
        <a:ext cx="3378171" cy="719224"/>
      </dsp:txXfrm>
    </dsp:sp>
    <dsp:sp modelId="{9B4678CA-5522-451A-8767-CAF3041C00BB}">
      <dsp:nvSpPr>
        <dsp:cNvPr id="0" name=""/>
        <dsp:cNvSpPr/>
      </dsp:nvSpPr>
      <dsp:spPr>
        <a:xfrm>
          <a:off x="0" y="2482782"/>
          <a:ext cx="4937125" cy="15309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3176" tIns="562356" rIns="383176" bIns="192024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700" kern="1200"/>
            <a:t>How individuals come to be identified as deviants</a:t>
          </a:r>
        </a:p>
      </dsp:txBody>
      <dsp:txXfrm>
        <a:off x="0" y="2482782"/>
        <a:ext cx="4937125" cy="1530900"/>
      </dsp:txXfrm>
    </dsp:sp>
    <dsp:sp modelId="{C0A9F4BE-C738-46B0-A7DF-FD7413ABDC9F}">
      <dsp:nvSpPr>
        <dsp:cNvPr id="0" name=""/>
        <dsp:cNvSpPr/>
      </dsp:nvSpPr>
      <dsp:spPr>
        <a:xfrm>
          <a:off x="246856" y="2084262"/>
          <a:ext cx="3455987" cy="79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0628" tIns="0" rIns="130628" bIns="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Others focus on </a:t>
          </a:r>
        </a:p>
      </dsp:txBody>
      <dsp:txXfrm>
        <a:off x="285764" y="2123170"/>
        <a:ext cx="3378171" cy="719224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163B78-8FB2-493A-9543-08B03466F39D}">
      <dsp:nvSpPr>
        <dsp:cNvPr id="0" name=""/>
        <dsp:cNvSpPr/>
      </dsp:nvSpPr>
      <dsp:spPr>
        <a:xfrm>
          <a:off x="0" y="16512"/>
          <a:ext cx="4938712" cy="743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A crime is </a:t>
          </a:r>
        </a:p>
      </dsp:txBody>
      <dsp:txXfrm>
        <a:off x="36296" y="52808"/>
        <a:ext cx="4866120" cy="670943"/>
      </dsp:txXfrm>
    </dsp:sp>
    <dsp:sp modelId="{39DB9F09-0FB7-427F-85ED-648B31FE425E}">
      <dsp:nvSpPr>
        <dsp:cNvPr id="0" name=""/>
        <dsp:cNvSpPr/>
      </dsp:nvSpPr>
      <dsp:spPr>
        <a:xfrm>
          <a:off x="0" y="760047"/>
          <a:ext cx="4938712" cy="16684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804" tIns="39370" rIns="220472" bIns="3937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/>
            <a:t>any act 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/>
            <a:t>that is labeled as such 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/>
            <a:t>by those in authority 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/>
            <a:t>and is prohibited by law</a:t>
          </a:r>
        </a:p>
      </dsp:txBody>
      <dsp:txXfrm>
        <a:off x="0" y="760047"/>
        <a:ext cx="4938712" cy="1668420"/>
      </dsp:txXfrm>
    </dsp:sp>
    <dsp:sp modelId="{0ED5ABA0-36AC-4B30-AC87-C1BB251ED4D8}">
      <dsp:nvSpPr>
        <dsp:cNvPr id="0" name=""/>
        <dsp:cNvSpPr/>
      </dsp:nvSpPr>
      <dsp:spPr>
        <a:xfrm>
          <a:off x="0" y="2428467"/>
          <a:ext cx="4938712" cy="743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An act that is 	</a:t>
          </a:r>
        </a:p>
      </dsp:txBody>
      <dsp:txXfrm>
        <a:off x="36296" y="2464763"/>
        <a:ext cx="4866120" cy="670943"/>
      </dsp:txXfrm>
    </dsp:sp>
    <dsp:sp modelId="{4F65653E-B1EC-4A78-9CA9-609E9DE275DF}">
      <dsp:nvSpPr>
        <dsp:cNvPr id="0" name=""/>
        <dsp:cNvSpPr/>
      </dsp:nvSpPr>
      <dsp:spPr>
        <a:xfrm>
          <a:off x="0" y="3172002"/>
          <a:ext cx="4938712" cy="834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804" tIns="39370" rIns="220472" bIns="3937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/>
            <a:t>Immoral 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/>
            <a:t>is not necessarily illegal</a:t>
          </a:r>
        </a:p>
      </dsp:txBody>
      <dsp:txXfrm>
        <a:off x="0" y="3172002"/>
        <a:ext cx="4938712" cy="834210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BB8662-8C3C-4C34-98B0-E740FCEE9496}">
      <dsp:nvSpPr>
        <dsp:cNvPr id="0" name=""/>
        <dsp:cNvSpPr/>
      </dsp:nvSpPr>
      <dsp:spPr>
        <a:xfrm>
          <a:off x="0" y="63537"/>
          <a:ext cx="10058399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The year ending March 2020</a:t>
          </a:r>
          <a:endParaRPr lang="en-US" sz="2000" kern="1200"/>
        </a:p>
      </dsp:txBody>
      <dsp:txXfrm>
        <a:off x="23417" y="86954"/>
        <a:ext cx="10011565" cy="432866"/>
      </dsp:txXfrm>
    </dsp:sp>
    <dsp:sp modelId="{E163B3B0-5B33-4BC6-AE8C-4F3020B81D16}">
      <dsp:nvSpPr>
        <dsp:cNvPr id="0" name=""/>
        <dsp:cNvSpPr/>
      </dsp:nvSpPr>
      <dsp:spPr>
        <a:xfrm>
          <a:off x="0" y="543237"/>
          <a:ext cx="10058399" cy="548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9354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b="0" i="0" kern="1200"/>
            <a:t>13% of people aged 16 and over in England and Wales said 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b="0" i="0" kern="1200"/>
            <a:t>they were a victim of a least one crime in the last year</a:t>
          </a:r>
          <a:endParaRPr lang="en-US" sz="1600" kern="1200"/>
        </a:p>
      </dsp:txBody>
      <dsp:txXfrm>
        <a:off x="0" y="543237"/>
        <a:ext cx="10058399" cy="548550"/>
      </dsp:txXfrm>
    </dsp:sp>
    <dsp:sp modelId="{F82CE56F-395F-4046-8EBA-5004F92D3CFA}">
      <dsp:nvSpPr>
        <dsp:cNvPr id="0" name=""/>
        <dsp:cNvSpPr/>
      </dsp:nvSpPr>
      <dsp:spPr>
        <a:xfrm>
          <a:off x="0" y="1091787"/>
          <a:ext cx="10058399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This was down </a:t>
          </a:r>
          <a:endParaRPr lang="en-US" sz="2000" kern="1200"/>
        </a:p>
      </dsp:txBody>
      <dsp:txXfrm>
        <a:off x="23417" y="1115204"/>
        <a:ext cx="10011565" cy="432866"/>
      </dsp:txXfrm>
    </dsp:sp>
    <dsp:sp modelId="{E597044C-3A4E-46B7-B700-D0751C9300D6}">
      <dsp:nvSpPr>
        <dsp:cNvPr id="0" name=""/>
        <dsp:cNvSpPr/>
      </dsp:nvSpPr>
      <dsp:spPr>
        <a:xfrm>
          <a:off x="0" y="1571487"/>
          <a:ext cx="10058399" cy="331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9354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b="0" i="0" kern="1200"/>
            <a:t>from 17% in the year ending March 2014</a:t>
          </a:r>
          <a:endParaRPr lang="en-US" sz="1600" kern="1200"/>
        </a:p>
      </dsp:txBody>
      <dsp:txXfrm>
        <a:off x="0" y="1571487"/>
        <a:ext cx="10058399" cy="331200"/>
      </dsp:txXfrm>
    </dsp:sp>
    <dsp:sp modelId="{5F77745D-E967-4D29-94BB-51B80C69B430}">
      <dsp:nvSpPr>
        <dsp:cNvPr id="0" name=""/>
        <dsp:cNvSpPr/>
      </dsp:nvSpPr>
      <dsp:spPr>
        <a:xfrm>
          <a:off x="0" y="1902687"/>
          <a:ext cx="10058399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The percentage of people who said they were victims of crime ranged from </a:t>
          </a:r>
          <a:endParaRPr lang="en-US" sz="2000" kern="1200"/>
        </a:p>
      </dsp:txBody>
      <dsp:txXfrm>
        <a:off x="23417" y="1926104"/>
        <a:ext cx="10011565" cy="432866"/>
      </dsp:txXfrm>
    </dsp:sp>
    <dsp:sp modelId="{F1BBD155-692E-4DD5-A323-C9654AE2C167}">
      <dsp:nvSpPr>
        <dsp:cNvPr id="0" name=""/>
        <dsp:cNvSpPr/>
      </dsp:nvSpPr>
      <dsp:spPr>
        <a:xfrm>
          <a:off x="0" y="2382387"/>
          <a:ext cx="10058399" cy="548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9354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b="0" i="0" kern="1200"/>
            <a:t>13% in the White ethnic group 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b="0" i="0" kern="1200"/>
            <a:t>20% in the Mixed ethnic group</a:t>
          </a:r>
          <a:endParaRPr lang="en-US" sz="1600" kern="1200"/>
        </a:p>
      </dsp:txBody>
      <dsp:txXfrm>
        <a:off x="0" y="2382387"/>
        <a:ext cx="10058399" cy="548550"/>
      </dsp:txXfrm>
    </dsp:sp>
    <dsp:sp modelId="{46F127D3-8805-43DD-9082-5333BF42AE76}">
      <dsp:nvSpPr>
        <dsp:cNvPr id="0" name=""/>
        <dsp:cNvSpPr/>
      </dsp:nvSpPr>
      <dsp:spPr>
        <a:xfrm>
          <a:off x="0" y="2930937"/>
          <a:ext cx="10058399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Over the 7 years covered, </a:t>
          </a:r>
          <a:endParaRPr lang="en-US" sz="2000" kern="1200"/>
        </a:p>
      </dsp:txBody>
      <dsp:txXfrm>
        <a:off x="23417" y="2954354"/>
        <a:ext cx="10011565" cy="432866"/>
      </dsp:txXfrm>
    </dsp:sp>
    <dsp:sp modelId="{861C8630-46FD-456A-9F0C-2E442A918C2B}">
      <dsp:nvSpPr>
        <dsp:cNvPr id="0" name=""/>
        <dsp:cNvSpPr/>
      </dsp:nvSpPr>
      <dsp:spPr>
        <a:xfrm>
          <a:off x="0" y="3410637"/>
          <a:ext cx="10058399" cy="548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9354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b="0" i="0" kern="1200"/>
            <a:t>the percentage of White people who said they were victims of crime 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b="0" i="0" kern="1200"/>
            <a:t>went down from 17% to 13%</a:t>
          </a:r>
          <a:endParaRPr lang="en-US" sz="1600" kern="1200"/>
        </a:p>
      </dsp:txBody>
      <dsp:txXfrm>
        <a:off x="0" y="3410637"/>
        <a:ext cx="10058399" cy="548550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BCC6CF-2FD1-4C89-BE5E-4AEE4CC47374}">
      <dsp:nvSpPr>
        <dsp:cNvPr id="0" name=""/>
        <dsp:cNvSpPr/>
      </dsp:nvSpPr>
      <dsp:spPr>
        <a:xfrm>
          <a:off x="705143" y="173"/>
          <a:ext cx="2011188" cy="1206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Violence</a:t>
          </a:r>
        </a:p>
      </dsp:txBody>
      <dsp:txXfrm>
        <a:off x="705143" y="173"/>
        <a:ext cx="2011188" cy="1206713"/>
      </dsp:txXfrm>
    </dsp:sp>
    <dsp:sp modelId="{3ED14DF7-744E-4A46-B0D5-127E9433BDC8}">
      <dsp:nvSpPr>
        <dsp:cNvPr id="0" name=""/>
        <dsp:cNvSpPr/>
      </dsp:nvSpPr>
      <dsp:spPr>
        <a:xfrm>
          <a:off x="2917451" y="173"/>
          <a:ext cx="2011188" cy="1206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Homicide</a:t>
          </a:r>
        </a:p>
      </dsp:txBody>
      <dsp:txXfrm>
        <a:off x="2917451" y="173"/>
        <a:ext cx="2011188" cy="1206713"/>
      </dsp:txXfrm>
    </dsp:sp>
    <dsp:sp modelId="{7059E0EB-579E-4E81-88E4-1BBE8574D34D}">
      <dsp:nvSpPr>
        <dsp:cNvPr id="0" name=""/>
        <dsp:cNvSpPr/>
      </dsp:nvSpPr>
      <dsp:spPr>
        <a:xfrm>
          <a:off x="5129759" y="173"/>
          <a:ext cx="2011188" cy="1206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Knife or sharp instruments</a:t>
          </a:r>
        </a:p>
      </dsp:txBody>
      <dsp:txXfrm>
        <a:off x="5129759" y="173"/>
        <a:ext cx="2011188" cy="1206713"/>
      </dsp:txXfrm>
    </dsp:sp>
    <dsp:sp modelId="{80E281B1-87B2-4D3C-B5FE-FB59F41B8CF6}">
      <dsp:nvSpPr>
        <dsp:cNvPr id="0" name=""/>
        <dsp:cNvSpPr/>
      </dsp:nvSpPr>
      <dsp:spPr>
        <a:xfrm>
          <a:off x="7342067" y="173"/>
          <a:ext cx="2011188" cy="1206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Theft</a:t>
          </a:r>
        </a:p>
      </dsp:txBody>
      <dsp:txXfrm>
        <a:off x="7342067" y="173"/>
        <a:ext cx="2011188" cy="1206713"/>
      </dsp:txXfrm>
    </dsp:sp>
    <dsp:sp modelId="{DC9189F2-8F9B-47F0-AED4-6BE845FC1E76}">
      <dsp:nvSpPr>
        <dsp:cNvPr id="0" name=""/>
        <dsp:cNvSpPr/>
      </dsp:nvSpPr>
      <dsp:spPr>
        <a:xfrm>
          <a:off x="705143" y="1408005"/>
          <a:ext cx="2011188" cy="1206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Burglary</a:t>
          </a:r>
        </a:p>
      </dsp:txBody>
      <dsp:txXfrm>
        <a:off x="705143" y="1408005"/>
        <a:ext cx="2011188" cy="1206713"/>
      </dsp:txXfrm>
    </dsp:sp>
    <dsp:sp modelId="{BD5565B9-6311-4BF5-B2A9-EAE0C5BB7184}">
      <dsp:nvSpPr>
        <dsp:cNvPr id="0" name=""/>
        <dsp:cNvSpPr/>
      </dsp:nvSpPr>
      <dsp:spPr>
        <a:xfrm>
          <a:off x="2917451" y="1408005"/>
          <a:ext cx="2011188" cy="1206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Vehicle offences</a:t>
          </a:r>
        </a:p>
      </dsp:txBody>
      <dsp:txXfrm>
        <a:off x="2917451" y="1408005"/>
        <a:ext cx="2011188" cy="1206713"/>
      </dsp:txXfrm>
    </dsp:sp>
    <dsp:sp modelId="{92043F2B-1CCE-4492-8F8A-B8F1A0610ABD}">
      <dsp:nvSpPr>
        <dsp:cNvPr id="0" name=""/>
        <dsp:cNvSpPr/>
      </dsp:nvSpPr>
      <dsp:spPr>
        <a:xfrm>
          <a:off x="5129759" y="1408005"/>
          <a:ext cx="2011188" cy="1206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Robbery</a:t>
          </a:r>
        </a:p>
      </dsp:txBody>
      <dsp:txXfrm>
        <a:off x="5129759" y="1408005"/>
        <a:ext cx="2011188" cy="1206713"/>
      </dsp:txXfrm>
    </dsp:sp>
    <dsp:sp modelId="{FE000409-6A8D-443A-94E9-B2C43ED051DB}">
      <dsp:nvSpPr>
        <dsp:cNvPr id="0" name=""/>
        <dsp:cNvSpPr/>
      </dsp:nvSpPr>
      <dsp:spPr>
        <a:xfrm>
          <a:off x="7342067" y="1408005"/>
          <a:ext cx="2011188" cy="1206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Fraud</a:t>
          </a:r>
        </a:p>
      </dsp:txBody>
      <dsp:txXfrm>
        <a:off x="7342067" y="1408005"/>
        <a:ext cx="2011188" cy="1206713"/>
      </dsp:txXfrm>
    </dsp:sp>
    <dsp:sp modelId="{D9882006-AB0E-45C8-AE1D-D52CB7DE5D3D}">
      <dsp:nvSpPr>
        <dsp:cNvPr id="0" name=""/>
        <dsp:cNvSpPr/>
      </dsp:nvSpPr>
      <dsp:spPr>
        <a:xfrm>
          <a:off x="4023605" y="2815838"/>
          <a:ext cx="2011188" cy="1206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Computer misuse</a:t>
          </a:r>
        </a:p>
      </dsp:txBody>
      <dsp:txXfrm>
        <a:off x="4023605" y="2815838"/>
        <a:ext cx="2011188" cy="1206713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B6565A-C9D8-4E86-AC00-7BE1C587EC5E}">
      <dsp:nvSpPr>
        <dsp:cNvPr id="0" name=""/>
        <dsp:cNvSpPr/>
      </dsp:nvSpPr>
      <dsp:spPr>
        <a:xfrm>
          <a:off x="0" y="57035"/>
          <a:ext cx="4937125" cy="10740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Individuals are less likely to report a crime </a:t>
          </a:r>
        </a:p>
      </dsp:txBody>
      <dsp:txXfrm>
        <a:off x="52431" y="109466"/>
        <a:ext cx="4832263" cy="969198"/>
      </dsp:txXfrm>
    </dsp:sp>
    <dsp:sp modelId="{3B6F8C28-8197-45C3-A6DC-22A63ADD7B66}">
      <dsp:nvSpPr>
        <dsp:cNvPr id="0" name=""/>
        <dsp:cNvSpPr/>
      </dsp:nvSpPr>
      <dsp:spPr>
        <a:xfrm>
          <a:off x="0" y="1131095"/>
          <a:ext cx="4937125" cy="10339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754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kern="1200"/>
            <a:t>if family or friends are involved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kern="1200"/>
            <a:t>Fear of retribution from those who commit crime</a:t>
          </a:r>
        </a:p>
      </dsp:txBody>
      <dsp:txXfrm>
        <a:off x="0" y="1131095"/>
        <a:ext cx="4937125" cy="1033964"/>
      </dsp:txXfrm>
    </dsp:sp>
    <dsp:sp modelId="{262921B0-2A77-4996-B987-A984C3F61BE4}">
      <dsp:nvSpPr>
        <dsp:cNvPr id="0" name=""/>
        <dsp:cNvSpPr/>
      </dsp:nvSpPr>
      <dsp:spPr>
        <a:xfrm>
          <a:off x="0" y="2165060"/>
          <a:ext cx="4937125" cy="10740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The police are more likely to </a:t>
          </a:r>
        </a:p>
      </dsp:txBody>
      <dsp:txXfrm>
        <a:off x="52431" y="2217491"/>
        <a:ext cx="4832263" cy="969198"/>
      </dsp:txXfrm>
    </dsp:sp>
    <dsp:sp modelId="{BFB37DEE-CB6E-486F-B1D2-B72ABC46AE4F}">
      <dsp:nvSpPr>
        <dsp:cNvPr id="0" name=""/>
        <dsp:cNvSpPr/>
      </dsp:nvSpPr>
      <dsp:spPr>
        <a:xfrm>
          <a:off x="0" y="3239119"/>
          <a:ext cx="4937125" cy="7265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754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kern="1200"/>
            <a:t>file a formal report 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kern="1200"/>
            <a:t>if the victim is in a higher social class</a:t>
          </a:r>
        </a:p>
      </dsp:txBody>
      <dsp:txXfrm>
        <a:off x="0" y="3239119"/>
        <a:ext cx="4937125" cy="726570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863EFD-5A83-4EA7-819E-63BC3A25FB08}">
      <dsp:nvSpPr>
        <dsp:cNvPr id="0" name=""/>
        <dsp:cNvSpPr/>
      </dsp:nvSpPr>
      <dsp:spPr>
        <a:xfrm>
          <a:off x="0" y="4812"/>
          <a:ext cx="4937125" cy="79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 magistrates’ court normally handles cases known as </a:t>
          </a:r>
          <a:endParaRPr lang="en-US" sz="2000" kern="1200"/>
        </a:p>
      </dsp:txBody>
      <dsp:txXfrm>
        <a:off x="38838" y="43650"/>
        <a:ext cx="4859449" cy="717924"/>
      </dsp:txXfrm>
    </dsp:sp>
    <dsp:sp modelId="{B8A43E8A-2E91-4173-A9AA-139ACAAF414E}">
      <dsp:nvSpPr>
        <dsp:cNvPr id="0" name=""/>
        <dsp:cNvSpPr/>
      </dsp:nvSpPr>
      <dsp:spPr>
        <a:xfrm>
          <a:off x="0" y="800412"/>
          <a:ext cx="4937125" cy="1097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754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‘summary offences’, for example:</a:t>
          </a:r>
          <a:endParaRPr lang="en-US" sz="1600" kern="1200"/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most motoring offences</a:t>
          </a:r>
          <a:endParaRPr lang="en-US" sz="1600" kern="1200"/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minor criminal damage</a:t>
          </a:r>
          <a:endParaRPr lang="en-US" sz="1600" kern="1200"/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common assault (not causing significant injury)</a:t>
          </a:r>
          <a:endParaRPr lang="en-US" sz="1600" kern="1200"/>
        </a:p>
      </dsp:txBody>
      <dsp:txXfrm>
        <a:off x="0" y="800412"/>
        <a:ext cx="4937125" cy="1097100"/>
      </dsp:txXfrm>
    </dsp:sp>
    <dsp:sp modelId="{A71770E1-1F6C-4552-90C0-7B9A2AC9A39A}">
      <dsp:nvSpPr>
        <dsp:cNvPr id="0" name=""/>
        <dsp:cNvSpPr/>
      </dsp:nvSpPr>
      <dsp:spPr>
        <a:xfrm>
          <a:off x="0" y="1897512"/>
          <a:ext cx="4937125" cy="79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It can also deal with some of the more </a:t>
          </a:r>
          <a:endParaRPr lang="en-US" sz="2000" kern="1200"/>
        </a:p>
      </dsp:txBody>
      <dsp:txXfrm>
        <a:off x="38838" y="1936350"/>
        <a:ext cx="4859449" cy="717924"/>
      </dsp:txXfrm>
    </dsp:sp>
    <dsp:sp modelId="{57922DCA-B815-494F-895B-F119B480AD14}">
      <dsp:nvSpPr>
        <dsp:cNvPr id="0" name=""/>
        <dsp:cNvSpPr/>
      </dsp:nvSpPr>
      <dsp:spPr>
        <a:xfrm>
          <a:off x="0" y="2693112"/>
          <a:ext cx="4937125" cy="1324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754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serious offences, such as:</a:t>
          </a:r>
          <a:endParaRPr lang="en-US" sz="1600" kern="1200"/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burglary</a:t>
          </a:r>
          <a:endParaRPr lang="en-US" sz="1600" kern="1200"/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drugs offences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These are called ‘either way’ offences and can be heard either in a magistrates’ court or a Crown Court.</a:t>
          </a:r>
          <a:endParaRPr lang="en-US" sz="1600" kern="1200"/>
        </a:p>
      </dsp:txBody>
      <dsp:txXfrm>
        <a:off x="0" y="2693112"/>
        <a:ext cx="4937125" cy="1324800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AFD331-0018-4DBC-B8F7-00D3C4880FEE}">
      <dsp:nvSpPr>
        <dsp:cNvPr id="0" name=""/>
        <dsp:cNvSpPr/>
      </dsp:nvSpPr>
      <dsp:spPr>
        <a:xfrm>
          <a:off x="0" y="18537"/>
          <a:ext cx="4938712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Being kept in custody or granted bail</a:t>
          </a:r>
          <a:endParaRPr lang="en-US" sz="1700" kern="1200"/>
        </a:p>
      </dsp:txBody>
      <dsp:txXfrm>
        <a:off x="19904" y="38441"/>
        <a:ext cx="4898904" cy="367937"/>
      </dsp:txXfrm>
    </dsp:sp>
    <dsp:sp modelId="{C9801097-1FFC-4825-ADDA-3A7027D21B8D}">
      <dsp:nvSpPr>
        <dsp:cNvPr id="0" name=""/>
        <dsp:cNvSpPr/>
      </dsp:nvSpPr>
      <dsp:spPr>
        <a:xfrm>
          <a:off x="0" y="426282"/>
          <a:ext cx="4938712" cy="1583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804" tIns="21590" rIns="120904" bIns="21590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In some cases the magistrates’ court will decide if you should be </a:t>
          </a:r>
          <a:endParaRPr lang="en-US" sz="1300" kern="1200"/>
        </a:p>
        <a:p>
          <a:pPr marL="228600" lvl="2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kept in custody until your next court hearing, </a:t>
          </a:r>
          <a:endParaRPr lang="en-US" sz="1300" kern="1200"/>
        </a:p>
        <a:p>
          <a:pPr marL="228600" lvl="2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or released on bail.</a:t>
          </a:r>
          <a:endParaRPr lang="en-US" sz="13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This may happen if:</a:t>
          </a:r>
          <a:endParaRPr lang="en-US" sz="1300" kern="1200"/>
        </a:p>
        <a:p>
          <a:pPr marL="228600" lvl="2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another court hearing is needed</a:t>
          </a:r>
          <a:endParaRPr lang="en-US" sz="1300" kern="1200"/>
        </a:p>
        <a:p>
          <a:pPr marL="228600" lvl="2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the court needs more information before passing sentence</a:t>
          </a:r>
          <a:endParaRPr lang="en-US" sz="1300" kern="1200"/>
        </a:p>
        <a:p>
          <a:pPr marL="228600" lvl="2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your case is passed to the Crown Court for trial or sentencing</a:t>
          </a:r>
          <a:endParaRPr lang="en-US" sz="1300" kern="1200"/>
        </a:p>
      </dsp:txBody>
      <dsp:txXfrm>
        <a:off x="0" y="426282"/>
        <a:ext cx="4938712" cy="1583550"/>
      </dsp:txXfrm>
    </dsp:sp>
    <dsp:sp modelId="{EF25310D-35AD-48F9-BE09-92AED5878ADE}">
      <dsp:nvSpPr>
        <dsp:cNvPr id="0" name=""/>
        <dsp:cNvSpPr/>
      </dsp:nvSpPr>
      <dsp:spPr>
        <a:xfrm>
          <a:off x="0" y="2009832"/>
          <a:ext cx="4938712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If you’re released on bail, </a:t>
          </a:r>
          <a:endParaRPr lang="en-US" sz="1700" kern="1200"/>
        </a:p>
      </dsp:txBody>
      <dsp:txXfrm>
        <a:off x="19904" y="2029736"/>
        <a:ext cx="4898904" cy="367937"/>
      </dsp:txXfrm>
    </dsp:sp>
    <dsp:sp modelId="{8BF22988-7B10-4B8D-BF01-A7FA179C49AC}">
      <dsp:nvSpPr>
        <dsp:cNvPr id="0" name=""/>
        <dsp:cNvSpPr/>
      </dsp:nvSpPr>
      <dsp:spPr>
        <a:xfrm>
          <a:off x="0" y="2417577"/>
          <a:ext cx="4938712" cy="897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804" tIns="21590" rIns="120904" bIns="21590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you might have to follow strict conditions such as </a:t>
          </a:r>
          <a:endParaRPr lang="en-US" sz="1300" kern="1200"/>
        </a:p>
        <a:p>
          <a:pPr marL="228600" lvl="2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keeping away from certain people or places, </a:t>
          </a:r>
          <a:endParaRPr lang="en-US" sz="1300" kern="1200"/>
        </a:p>
        <a:p>
          <a:pPr marL="228600" lvl="2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staying indoors </a:t>
          </a:r>
          <a:endParaRPr lang="en-US" sz="1300" kern="1200"/>
        </a:p>
        <a:p>
          <a:pPr marL="228600" lvl="2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or wearing a tag.</a:t>
          </a:r>
          <a:endParaRPr lang="en-US" sz="1300" kern="1200"/>
        </a:p>
      </dsp:txBody>
      <dsp:txXfrm>
        <a:off x="0" y="2417577"/>
        <a:ext cx="4938712" cy="897345"/>
      </dsp:txXfrm>
    </dsp:sp>
    <dsp:sp modelId="{FD03C33C-B606-4538-93D2-001B83258F19}">
      <dsp:nvSpPr>
        <dsp:cNvPr id="0" name=""/>
        <dsp:cNvSpPr/>
      </dsp:nvSpPr>
      <dsp:spPr>
        <a:xfrm>
          <a:off x="0" y="3314922"/>
          <a:ext cx="4938712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If you do not attend court after being granted bail, </a:t>
          </a:r>
          <a:endParaRPr lang="en-US" sz="1700" kern="1200"/>
        </a:p>
      </dsp:txBody>
      <dsp:txXfrm>
        <a:off x="19904" y="3334826"/>
        <a:ext cx="4898904" cy="367937"/>
      </dsp:txXfrm>
    </dsp:sp>
    <dsp:sp modelId="{66AB10B0-BBB7-4C3C-A884-317010B622C7}">
      <dsp:nvSpPr>
        <dsp:cNvPr id="0" name=""/>
        <dsp:cNvSpPr/>
      </dsp:nvSpPr>
      <dsp:spPr>
        <a:xfrm>
          <a:off x="0" y="3722667"/>
          <a:ext cx="4938712" cy="281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804" tIns="21590" rIns="120904" bIns="21590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you can be put in prison.</a:t>
          </a:r>
          <a:endParaRPr lang="en-US" sz="1300" kern="1200"/>
        </a:p>
      </dsp:txBody>
      <dsp:txXfrm>
        <a:off x="0" y="3722667"/>
        <a:ext cx="4938712" cy="281520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ABBC42-86F7-41D4-B5E6-3DBF7779DDFD}">
      <dsp:nvSpPr>
        <dsp:cNvPr id="0" name=""/>
        <dsp:cNvSpPr/>
      </dsp:nvSpPr>
      <dsp:spPr>
        <a:xfrm>
          <a:off x="0" y="152817"/>
          <a:ext cx="4938712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Sentences a magistrates’ court can give</a:t>
          </a:r>
          <a:endParaRPr lang="en-US" sz="1800" kern="1200"/>
        </a:p>
      </dsp:txBody>
      <dsp:txXfrm>
        <a:off x="21075" y="173892"/>
        <a:ext cx="4896562" cy="389580"/>
      </dsp:txXfrm>
    </dsp:sp>
    <dsp:sp modelId="{D6DE0D04-0A5C-433F-B7A3-98989899BA81}">
      <dsp:nvSpPr>
        <dsp:cNvPr id="0" name=""/>
        <dsp:cNvSpPr/>
      </dsp:nvSpPr>
      <dsp:spPr>
        <a:xfrm>
          <a:off x="0" y="584547"/>
          <a:ext cx="4938712" cy="1639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804" tIns="22860" rIns="128016" bIns="2286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/>
            <a:t>The court can give punishments including:</a:t>
          </a:r>
          <a:endParaRPr lang="en-US" sz="1400" kern="1200"/>
        </a:p>
        <a:p>
          <a:pPr marL="228600" lvl="2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/>
            <a:t>up to 6 months in prison </a:t>
          </a:r>
          <a:endParaRPr lang="en-US" sz="1400" kern="1200"/>
        </a:p>
        <a:p>
          <a:pPr marL="228600" lvl="2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/>
            <a:t>or up to 12 months in total for more than one offence</a:t>
          </a:r>
          <a:endParaRPr lang="en-US" sz="1400" kern="1200"/>
        </a:p>
        <a:p>
          <a:pPr marL="228600" lvl="2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/>
            <a:t>a fine</a:t>
          </a:r>
          <a:endParaRPr lang="en-US" sz="1400" kern="1200"/>
        </a:p>
        <a:p>
          <a:pPr marL="228600" lvl="2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/>
            <a:t>a community sentence, like doing unpaid work in the community</a:t>
          </a:r>
          <a:endParaRPr lang="en-US" sz="1400" kern="1200"/>
        </a:p>
        <a:p>
          <a:pPr marL="228600" lvl="2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/>
            <a:t>a ban, for example from driving or keeping an animal</a:t>
          </a:r>
          <a:endParaRPr lang="en-US" sz="1400" kern="1200"/>
        </a:p>
      </dsp:txBody>
      <dsp:txXfrm>
        <a:off x="0" y="584547"/>
        <a:ext cx="4938712" cy="1639440"/>
      </dsp:txXfrm>
    </dsp:sp>
    <dsp:sp modelId="{7981E0BC-5995-4635-8BC3-691EB419C5E8}">
      <dsp:nvSpPr>
        <dsp:cNvPr id="0" name=""/>
        <dsp:cNvSpPr/>
      </dsp:nvSpPr>
      <dsp:spPr>
        <a:xfrm>
          <a:off x="0" y="2223987"/>
          <a:ext cx="4938712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Courts can also give a combination of punishments</a:t>
          </a:r>
          <a:endParaRPr lang="en-US" sz="1800" kern="1200"/>
        </a:p>
      </dsp:txBody>
      <dsp:txXfrm>
        <a:off x="21075" y="2245062"/>
        <a:ext cx="4896562" cy="389580"/>
      </dsp:txXfrm>
    </dsp:sp>
    <dsp:sp modelId="{CF354EC8-49E9-4903-BB8C-6509DF19ED52}">
      <dsp:nvSpPr>
        <dsp:cNvPr id="0" name=""/>
        <dsp:cNvSpPr/>
      </dsp:nvSpPr>
      <dsp:spPr>
        <a:xfrm>
          <a:off x="0" y="2655717"/>
          <a:ext cx="4938712" cy="298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804" tIns="22860" rIns="128016" bIns="2286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/>
            <a:t>for example a fine and unpaid work in the community.</a:t>
          </a:r>
          <a:endParaRPr lang="en-US" sz="1400" kern="1200"/>
        </a:p>
      </dsp:txBody>
      <dsp:txXfrm>
        <a:off x="0" y="2655717"/>
        <a:ext cx="4938712" cy="298080"/>
      </dsp:txXfrm>
    </dsp:sp>
    <dsp:sp modelId="{8A34FD05-EC65-4E49-A8B8-E0A7FC3EDF77}">
      <dsp:nvSpPr>
        <dsp:cNvPr id="0" name=""/>
        <dsp:cNvSpPr/>
      </dsp:nvSpPr>
      <dsp:spPr>
        <a:xfrm>
          <a:off x="0" y="2953797"/>
          <a:ext cx="4938712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If the court decides your sentence should be for </a:t>
          </a:r>
          <a:endParaRPr lang="en-US" sz="1800" kern="1200"/>
        </a:p>
      </dsp:txBody>
      <dsp:txXfrm>
        <a:off x="21075" y="2974872"/>
        <a:ext cx="4896562" cy="389580"/>
      </dsp:txXfrm>
    </dsp:sp>
    <dsp:sp modelId="{6F68E289-AC4C-41F3-9F47-A087FA79C946}">
      <dsp:nvSpPr>
        <dsp:cNvPr id="0" name=""/>
        <dsp:cNvSpPr/>
      </dsp:nvSpPr>
      <dsp:spPr>
        <a:xfrm>
          <a:off x="0" y="3385527"/>
          <a:ext cx="4938712" cy="4843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804" tIns="22860" rIns="128016" bIns="2286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/>
            <a:t>longer than 6 months, 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/>
            <a:t>it can pass your case to the Crown Court for sentencing.</a:t>
          </a:r>
          <a:endParaRPr lang="en-US" sz="1400" kern="1200"/>
        </a:p>
      </dsp:txBody>
      <dsp:txXfrm>
        <a:off x="0" y="3385527"/>
        <a:ext cx="4938712" cy="484380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D2E44A-3293-41B2-84CB-95B08203B046}">
      <dsp:nvSpPr>
        <dsp:cNvPr id="0" name=""/>
        <dsp:cNvSpPr/>
      </dsp:nvSpPr>
      <dsp:spPr>
        <a:xfrm>
          <a:off x="0" y="287254"/>
          <a:ext cx="4937125" cy="10773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3176" tIns="395732" rIns="383176" bIns="135128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/>
            <a:t>decide whether to arrest those who commit a crime</a:t>
          </a:r>
        </a:p>
      </dsp:txBody>
      <dsp:txXfrm>
        <a:off x="0" y="287254"/>
        <a:ext cx="4937125" cy="1077300"/>
      </dsp:txXfrm>
    </dsp:sp>
    <dsp:sp modelId="{F884D973-8885-49A4-85D9-B2764993EEC7}">
      <dsp:nvSpPr>
        <dsp:cNvPr id="0" name=""/>
        <dsp:cNvSpPr/>
      </dsp:nvSpPr>
      <dsp:spPr>
        <a:xfrm>
          <a:off x="246856" y="6814"/>
          <a:ext cx="3455987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0628" tIns="0" rIns="130628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Police</a:t>
          </a:r>
        </a:p>
      </dsp:txBody>
      <dsp:txXfrm>
        <a:off x="274236" y="34194"/>
        <a:ext cx="3401227" cy="506120"/>
      </dsp:txXfrm>
    </dsp:sp>
    <dsp:sp modelId="{D4C44BB9-FCD3-4825-9A03-39A361A3D0A5}">
      <dsp:nvSpPr>
        <dsp:cNvPr id="0" name=""/>
        <dsp:cNvSpPr/>
      </dsp:nvSpPr>
      <dsp:spPr>
        <a:xfrm>
          <a:off x="0" y="1747595"/>
          <a:ext cx="4937125" cy="10773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3176" tIns="395732" rIns="383176" bIns="135128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/>
            <a:t>determine the guilt or innocence of the accused and assign a punishment</a:t>
          </a:r>
        </a:p>
      </dsp:txBody>
      <dsp:txXfrm>
        <a:off x="0" y="1747595"/>
        <a:ext cx="4937125" cy="1077300"/>
      </dsp:txXfrm>
    </dsp:sp>
    <dsp:sp modelId="{B5DA95AC-05EF-450C-9CBF-E49B38DBEEB4}">
      <dsp:nvSpPr>
        <dsp:cNvPr id="0" name=""/>
        <dsp:cNvSpPr/>
      </dsp:nvSpPr>
      <dsp:spPr>
        <a:xfrm>
          <a:off x="246856" y="1467155"/>
          <a:ext cx="3455987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0628" tIns="0" rIns="130628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Courts</a:t>
          </a:r>
        </a:p>
      </dsp:txBody>
      <dsp:txXfrm>
        <a:off x="274236" y="1494535"/>
        <a:ext cx="3401227" cy="506120"/>
      </dsp:txXfrm>
    </dsp:sp>
    <dsp:sp modelId="{CBAF9819-3D1E-4EFF-A4F8-437DFC4162D6}">
      <dsp:nvSpPr>
        <dsp:cNvPr id="0" name=""/>
        <dsp:cNvSpPr/>
      </dsp:nvSpPr>
      <dsp:spPr>
        <a:xfrm>
          <a:off x="0" y="3207935"/>
          <a:ext cx="4937125" cy="8079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3176" tIns="395732" rIns="383176" bIns="135128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/>
            <a:t>Carry out the punishment</a:t>
          </a:r>
        </a:p>
      </dsp:txBody>
      <dsp:txXfrm>
        <a:off x="0" y="3207935"/>
        <a:ext cx="4937125" cy="807975"/>
      </dsp:txXfrm>
    </dsp:sp>
    <dsp:sp modelId="{DA6DDE5C-5579-4D6E-BA68-0721BDDA631F}">
      <dsp:nvSpPr>
        <dsp:cNvPr id="0" name=""/>
        <dsp:cNvSpPr/>
      </dsp:nvSpPr>
      <dsp:spPr>
        <a:xfrm>
          <a:off x="246856" y="2927495"/>
          <a:ext cx="3455987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0628" tIns="0" rIns="130628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Prisons </a:t>
          </a:r>
        </a:p>
      </dsp:txBody>
      <dsp:txXfrm>
        <a:off x="274236" y="2954875"/>
        <a:ext cx="3401227" cy="506120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F315BB-B638-4420-8431-22B8582CD134}">
      <dsp:nvSpPr>
        <dsp:cNvPr id="0" name=""/>
        <dsp:cNvSpPr/>
      </dsp:nvSpPr>
      <dsp:spPr>
        <a:xfrm>
          <a:off x="0" y="61692"/>
          <a:ext cx="4938712" cy="716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 criminal uses another person’s name and financial standing </a:t>
          </a:r>
        </a:p>
      </dsp:txBody>
      <dsp:txXfrm>
        <a:off x="34954" y="96646"/>
        <a:ext cx="4868804" cy="646132"/>
      </dsp:txXfrm>
    </dsp:sp>
    <dsp:sp modelId="{9F3F94D3-CBB5-42EF-BCF2-4431C72B2325}">
      <dsp:nvSpPr>
        <dsp:cNvPr id="0" name=""/>
        <dsp:cNvSpPr/>
      </dsp:nvSpPr>
      <dsp:spPr>
        <a:xfrm>
          <a:off x="0" y="777732"/>
          <a:ext cx="4938712" cy="4843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804" tIns="22860" rIns="128016" bIns="2286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/>
            <a:t>to buy items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/>
            <a:t>or complete financial transactions </a:t>
          </a:r>
        </a:p>
      </dsp:txBody>
      <dsp:txXfrm>
        <a:off x="0" y="777732"/>
        <a:ext cx="4938712" cy="484380"/>
      </dsp:txXfrm>
    </dsp:sp>
    <dsp:sp modelId="{B42DD967-78F3-4F5E-B81A-F33B583A6881}">
      <dsp:nvSpPr>
        <dsp:cNvPr id="0" name=""/>
        <dsp:cNvSpPr/>
      </dsp:nvSpPr>
      <dsp:spPr>
        <a:xfrm>
          <a:off x="0" y="1262112"/>
          <a:ext cx="4938712" cy="716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Victims of identity theft often </a:t>
          </a:r>
        </a:p>
      </dsp:txBody>
      <dsp:txXfrm>
        <a:off x="34954" y="1297066"/>
        <a:ext cx="4868804" cy="646132"/>
      </dsp:txXfrm>
    </dsp:sp>
    <dsp:sp modelId="{E1F4A8BF-EB22-4D01-B399-4110EBA3F09D}">
      <dsp:nvSpPr>
        <dsp:cNvPr id="0" name=""/>
        <dsp:cNvSpPr/>
      </dsp:nvSpPr>
      <dsp:spPr>
        <a:xfrm>
          <a:off x="0" y="1978152"/>
          <a:ext cx="4938712" cy="298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804" tIns="22860" rIns="128016" bIns="2286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/>
            <a:t>lose their financial standings because of the crime</a:t>
          </a:r>
        </a:p>
      </dsp:txBody>
      <dsp:txXfrm>
        <a:off x="0" y="1978152"/>
        <a:ext cx="4938712" cy="298080"/>
      </dsp:txXfrm>
    </dsp:sp>
    <dsp:sp modelId="{B2B005EB-2D90-4558-A9B2-B773B0206111}">
      <dsp:nvSpPr>
        <dsp:cNvPr id="0" name=""/>
        <dsp:cNvSpPr/>
      </dsp:nvSpPr>
      <dsp:spPr>
        <a:xfrm>
          <a:off x="0" y="2276232"/>
          <a:ext cx="4938712" cy="716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Identity thieves may </a:t>
          </a:r>
        </a:p>
      </dsp:txBody>
      <dsp:txXfrm>
        <a:off x="34954" y="2311186"/>
        <a:ext cx="4868804" cy="646132"/>
      </dsp:txXfrm>
    </dsp:sp>
    <dsp:sp modelId="{5642B1B3-22DF-4828-9D2A-01810E59EA92}">
      <dsp:nvSpPr>
        <dsp:cNvPr id="0" name=""/>
        <dsp:cNvSpPr/>
      </dsp:nvSpPr>
      <dsp:spPr>
        <a:xfrm>
          <a:off x="0" y="2992272"/>
          <a:ext cx="4938712" cy="968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804" tIns="22860" rIns="128016" bIns="2286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/>
            <a:t>rent an apartment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/>
            <a:t>get medical services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/>
            <a:t>make large purchases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/>
            <a:t>or use another’s name while being arrested</a:t>
          </a:r>
        </a:p>
      </dsp:txBody>
      <dsp:txXfrm>
        <a:off x="0" y="2992272"/>
        <a:ext cx="4938712" cy="968760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F6DBB7-57B2-49ED-86E1-90A07EE6E77A}">
      <dsp:nvSpPr>
        <dsp:cNvPr id="0" name=""/>
        <dsp:cNvSpPr/>
      </dsp:nvSpPr>
      <dsp:spPr>
        <a:xfrm>
          <a:off x="3162" y="74762"/>
          <a:ext cx="3083243" cy="1216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National Fraud Database figures reveal</a:t>
          </a:r>
          <a:endParaRPr lang="en-US" sz="2400" kern="1200"/>
        </a:p>
      </dsp:txBody>
      <dsp:txXfrm>
        <a:off x="3162" y="74762"/>
        <a:ext cx="3083243" cy="1216356"/>
      </dsp:txXfrm>
    </dsp:sp>
    <dsp:sp modelId="{D07456A9-9BFF-4FFD-B808-965BC82F0981}">
      <dsp:nvSpPr>
        <dsp:cNvPr id="0" name=""/>
        <dsp:cNvSpPr/>
      </dsp:nvSpPr>
      <dsp:spPr>
        <a:xfrm>
          <a:off x="3162" y="1291119"/>
          <a:ext cx="3083243" cy="239947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/>
            <a:t>a surge of identity fraud with an 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/>
            <a:t>11% increase in the first six months of 2021</a:t>
          </a:r>
          <a:endParaRPr lang="en-US" sz="2400" kern="1200"/>
        </a:p>
      </dsp:txBody>
      <dsp:txXfrm>
        <a:off x="3162" y="1291119"/>
        <a:ext cx="3083243" cy="2399473"/>
      </dsp:txXfrm>
    </dsp:sp>
    <dsp:sp modelId="{4AA9FA6C-6C0C-4E40-B6B9-2D128FF2593D}">
      <dsp:nvSpPr>
        <dsp:cNvPr id="0" name=""/>
        <dsp:cNvSpPr/>
      </dsp:nvSpPr>
      <dsp:spPr>
        <a:xfrm>
          <a:off x="3518059" y="74762"/>
          <a:ext cx="3083243" cy="1216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Patterns of fraudulent conduct similar to </a:t>
          </a:r>
          <a:endParaRPr lang="en-US" sz="2400" kern="1200"/>
        </a:p>
      </dsp:txBody>
      <dsp:txXfrm>
        <a:off x="3518059" y="74762"/>
        <a:ext cx="3083243" cy="1216356"/>
      </dsp:txXfrm>
    </dsp:sp>
    <dsp:sp modelId="{17282FBB-2E52-4BEE-929C-9714CCEE2B39}">
      <dsp:nvSpPr>
        <dsp:cNvPr id="0" name=""/>
        <dsp:cNvSpPr/>
      </dsp:nvSpPr>
      <dsp:spPr>
        <a:xfrm>
          <a:off x="3518059" y="1291119"/>
          <a:ext cx="3083243" cy="239947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/>
            <a:t>the aftermath of the 2008 financial crisis 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/>
            <a:t>are being repeated as the economy recovers from the pandemic</a:t>
          </a:r>
          <a:endParaRPr lang="en-US" sz="2400" kern="1200"/>
        </a:p>
      </dsp:txBody>
      <dsp:txXfrm>
        <a:off x="3518059" y="1291119"/>
        <a:ext cx="3083243" cy="2399473"/>
      </dsp:txXfrm>
    </dsp:sp>
    <dsp:sp modelId="{4EBC1827-A93A-4931-A8E6-C29192519564}">
      <dsp:nvSpPr>
        <dsp:cNvPr id="0" name=""/>
        <dsp:cNvSpPr/>
      </dsp:nvSpPr>
      <dsp:spPr>
        <a:xfrm>
          <a:off x="7032956" y="74762"/>
          <a:ext cx="3083243" cy="1216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(Cifas, 2021).</a:t>
          </a:r>
          <a:endParaRPr lang="en-US" sz="2400" kern="1200"/>
        </a:p>
      </dsp:txBody>
      <dsp:txXfrm>
        <a:off x="7032956" y="74762"/>
        <a:ext cx="3083243" cy="1216356"/>
      </dsp:txXfrm>
    </dsp:sp>
    <dsp:sp modelId="{54E8B143-80B6-419D-A6EF-293D466DB4F8}">
      <dsp:nvSpPr>
        <dsp:cNvPr id="0" name=""/>
        <dsp:cNvSpPr/>
      </dsp:nvSpPr>
      <dsp:spPr>
        <a:xfrm>
          <a:off x="7032956" y="1291119"/>
          <a:ext cx="3083243" cy="239947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324F46-E240-47F7-B3C4-A03756E2B429}">
      <dsp:nvSpPr>
        <dsp:cNvPr id="0" name=""/>
        <dsp:cNvSpPr/>
      </dsp:nvSpPr>
      <dsp:spPr>
        <a:xfrm>
          <a:off x="0" y="3632"/>
          <a:ext cx="4938712" cy="84536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509506-457F-4003-8F73-456C24C7F063}">
      <dsp:nvSpPr>
        <dsp:cNvPr id="0" name=""/>
        <dsp:cNvSpPr/>
      </dsp:nvSpPr>
      <dsp:spPr>
        <a:xfrm>
          <a:off x="255721" y="193838"/>
          <a:ext cx="464948" cy="4649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2FE4EA-248E-46DC-BC88-870765FA6BFE}">
      <dsp:nvSpPr>
        <dsp:cNvPr id="0" name=""/>
        <dsp:cNvSpPr/>
      </dsp:nvSpPr>
      <dsp:spPr>
        <a:xfrm>
          <a:off x="976390" y="3632"/>
          <a:ext cx="3961366" cy="8453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467" tIns="89467" rIns="89467" bIns="8946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u="sng" kern="1200"/>
            <a:t>Experiment</a:t>
          </a:r>
          <a:endParaRPr lang="en-US" sz="1600" kern="1200"/>
        </a:p>
      </dsp:txBody>
      <dsp:txXfrm>
        <a:off x="976390" y="3632"/>
        <a:ext cx="3961366" cy="845360"/>
      </dsp:txXfrm>
    </dsp:sp>
    <dsp:sp modelId="{7336C22A-56C4-49E4-91EC-7D211915B1C5}">
      <dsp:nvSpPr>
        <dsp:cNvPr id="0" name=""/>
        <dsp:cNvSpPr/>
      </dsp:nvSpPr>
      <dsp:spPr>
        <a:xfrm>
          <a:off x="0" y="1060332"/>
          <a:ext cx="4938712" cy="84536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0A02B4-ED56-49CE-BF94-A0CA437A5367}">
      <dsp:nvSpPr>
        <dsp:cNvPr id="0" name=""/>
        <dsp:cNvSpPr/>
      </dsp:nvSpPr>
      <dsp:spPr>
        <a:xfrm>
          <a:off x="255721" y="1250538"/>
          <a:ext cx="464948" cy="4649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998104-1BB0-42C0-978B-F5E9154AFF24}">
      <dsp:nvSpPr>
        <dsp:cNvPr id="0" name=""/>
        <dsp:cNvSpPr/>
      </dsp:nvSpPr>
      <dsp:spPr>
        <a:xfrm>
          <a:off x="976390" y="1060332"/>
          <a:ext cx="2222420" cy="8453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467" tIns="89467" rIns="89467" bIns="8946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What role do norms play in your everyday life?</a:t>
          </a:r>
        </a:p>
      </dsp:txBody>
      <dsp:txXfrm>
        <a:off x="976390" y="1060332"/>
        <a:ext cx="2222420" cy="845360"/>
      </dsp:txXfrm>
    </dsp:sp>
    <dsp:sp modelId="{12AE4745-2829-4BBE-B49F-28992369D619}">
      <dsp:nvSpPr>
        <dsp:cNvPr id="0" name=""/>
        <dsp:cNvSpPr/>
      </dsp:nvSpPr>
      <dsp:spPr>
        <a:xfrm>
          <a:off x="3198811" y="1060332"/>
          <a:ext cx="1738946" cy="8453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467" tIns="89467" rIns="89467" bIns="89467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you will examine the norms you have internalized by choosing one to break</a:t>
          </a:r>
        </a:p>
      </dsp:txBody>
      <dsp:txXfrm>
        <a:off x="3198811" y="1060332"/>
        <a:ext cx="1738946" cy="845360"/>
      </dsp:txXfrm>
    </dsp:sp>
    <dsp:sp modelId="{9334D763-E4B6-4D16-87A2-EABCAA075E19}">
      <dsp:nvSpPr>
        <dsp:cNvPr id="0" name=""/>
        <dsp:cNvSpPr/>
      </dsp:nvSpPr>
      <dsp:spPr>
        <a:xfrm>
          <a:off x="0" y="2117032"/>
          <a:ext cx="4938712" cy="84536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EBE73F-3C18-4802-B1CA-090470C35848}">
      <dsp:nvSpPr>
        <dsp:cNvPr id="0" name=""/>
        <dsp:cNvSpPr/>
      </dsp:nvSpPr>
      <dsp:spPr>
        <a:xfrm>
          <a:off x="255721" y="2307238"/>
          <a:ext cx="464948" cy="4649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7A912A-8156-4745-B4E8-76430E19E3A9}">
      <dsp:nvSpPr>
        <dsp:cNvPr id="0" name=""/>
        <dsp:cNvSpPr/>
      </dsp:nvSpPr>
      <dsp:spPr>
        <a:xfrm>
          <a:off x="976390" y="2117032"/>
          <a:ext cx="2222420" cy="8453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467" tIns="89467" rIns="89467" bIns="8946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Ethnomethodology is the study of </a:t>
          </a:r>
        </a:p>
      </dsp:txBody>
      <dsp:txXfrm>
        <a:off x="976390" y="2117032"/>
        <a:ext cx="2222420" cy="845360"/>
      </dsp:txXfrm>
    </dsp:sp>
    <dsp:sp modelId="{B14AC4A0-5A8B-462A-9412-D65A16E84331}">
      <dsp:nvSpPr>
        <dsp:cNvPr id="0" name=""/>
        <dsp:cNvSpPr/>
      </dsp:nvSpPr>
      <dsp:spPr>
        <a:xfrm>
          <a:off x="3198811" y="2117032"/>
          <a:ext cx="1738946" cy="8453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467" tIns="89467" rIns="89467" bIns="89467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how people do things</a:t>
          </a:r>
        </a:p>
      </dsp:txBody>
      <dsp:txXfrm>
        <a:off x="3198811" y="2117032"/>
        <a:ext cx="1738946" cy="845360"/>
      </dsp:txXfrm>
    </dsp:sp>
    <dsp:sp modelId="{1070196E-0F0E-4EAE-8106-7A2F5183950D}">
      <dsp:nvSpPr>
        <dsp:cNvPr id="0" name=""/>
        <dsp:cNvSpPr/>
      </dsp:nvSpPr>
      <dsp:spPr>
        <a:xfrm>
          <a:off x="0" y="3173732"/>
          <a:ext cx="4938712" cy="84536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1F14F8-21CF-49D0-9125-7EF73683CD96}">
      <dsp:nvSpPr>
        <dsp:cNvPr id="0" name=""/>
        <dsp:cNvSpPr/>
      </dsp:nvSpPr>
      <dsp:spPr>
        <a:xfrm>
          <a:off x="255721" y="3363938"/>
          <a:ext cx="464948" cy="46494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F2E728-1FC9-46F2-A006-87A76E8FFD60}">
      <dsp:nvSpPr>
        <dsp:cNvPr id="0" name=""/>
        <dsp:cNvSpPr/>
      </dsp:nvSpPr>
      <dsp:spPr>
        <a:xfrm>
          <a:off x="976390" y="3173732"/>
          <a:ext cx="2222420" cy="8453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467" tIns="89467" rIns="89467" bIns="8946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Ethnomethodologists </a:t>
          </a:r>
        </a:p>
      </dsp:txBody>
      <dsp:txXfrm>
        <a:off x="976390" y="3173732"/>
        <a:ext cx="2222420" cy="845360"/>
      </dsp:txXfrm>
    </dsp:sp>
    <dsp:sp modelId="{47F26229-A9C7-4B26-9033-336823C1546F}">
      <dsp:nvSpPr>
        <dsp:cNvPr id="0" name=""/>
        <dsp:cNvSpPr/>
      </dsp:nvSpPr>
      <dsp:spPr>
        <a:xfrm>
          <a:off x="3198811" y="3173732"/>
          <a:ext cx="1738946" cy="8453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467" tIns="89467" rIns="89467" bIns="89467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deliberately break norms </a:t>
          </a: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in order to define them</a:t>
          </a:r>
        </a:p>
      </dsp:txBody>
      <dsp:txXfrm>
        <a:off x="3198811" y="3173732"/>
        <a:ext cx="1738946" cy="845360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4620BA-2AB1-4EBF-808A-E0B6AEF76483}">
      <dsp:nvSpPr>
        <dsp:cNvPr id="0" name=""/>
        <dsp:cNvSpPr/>
      </dsp:nvSpPr>
      <dsp:spPr>
        <a:xfrm>
          <a:off x="357507" y="834"/>
          <a:ext cx="2010528" cy="120631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What norm did you choose?</a:t>
          </a:r>
        </a:p>
      </dsp:txBody>
      <dsp:txXfrm>
        <a:off x="357507" y="834"/>
        <a:ext cx="2010528" cy="1206317"/>
      </dsp:txXfrm>
    </dsp:sp>
    <dsp:sp modelId="{59750782-0E84-4641-A5C3-EF9B736BDDC0}">
      <dsp:nvSpPr>
        <dsp:cNvPr id="0" name=""/>
        <dsp:cNvSpPr/>
      </dsp:nvSpPr>
      <dsp:spPr>
        <a:xfrm>
          <a:off x="2569088" y="834"/>
          <a:ext cx="2010528" cy="120631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What setting did you choose?</a:t>
          </a:r>
        </a:p>
      </dsp:txBody>
      <dsp:txXfrm>
        <a:off x="2569088" y="834"/>
        <a:ext cx="2010528" cy="1206317"/>
      </dsp:txXfrm>
    </dsp:sp>
    <dsp:sp modelId="{36EE71F0-51B2-4BAA-A167-33D816CA92DB}">
      <dsp:nvSpPr>
        <dsp:cNvPr id="0" name=""/>
        <dsp:cNvSpPr/>
      </dsp:nvSpPr>
      <dsp:spPr>
        <a:xfrm>
          <a:off x="357507" y="1408203"/>
          <a:ext cx="2010528" cy="120631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What kind of people witnessed your experiment?</a:t>
          </a:r>
        </a:p>
      </dsp:txBody>
      <dsp:txXfrm>
        <a:off x="357507" y="1408203"/>
        <a:ext cx="2010528" cy="1206317"/>
      </dsp:txXfrm>
    </dsp:sp>
    <dsp:sp modelId="{48D08668-3F9B-41ED-8056-F879E691C4BB}">
      <dsp:nvSpPr>
        <dsp:cNvPr id="0" name=""/>
        <dsp:cNvSpPr/>
      </dsp:nvSpPr>
      <dsp:spPr>
        <a:xfrm>
          <a:off x="2569088" y="1408203"/>
          <a:ext cx="2010528" cy="120631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How did people respond?</a:t>
          </a:r>
        </a:p>
      </dsp:txBody>
      <dsp:txXfrm>
        <a:off x="2569088" y="1408203"/>
        <a:ext cx="2010528" cy="1206317"/>
      </dsp:txXfrm>
    </dsp:sp>
    <dsp:sp modelId="{688A99D1-2B05-4105-8498-B177E2B70C22}">
      <dsp:nvSpPr>
        <dsp:cNvPr id="0" name=""/>
        <dsp:cNvSpPr/>
      </dsp:nvSpPr>
      <dsp:spPr>
        <a:xfrm>
          <a:off x="1463298" y="2815573"/>
          <a:ext cx="2010528" cy="120631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How did you feel while breaking the norm?</a:t>
          </a:r>
        </a:p>
      </dsp:txBody>
      <dsp:txXfrm>
        <a:off x="1463298" y="2815573"/>
        <a:ext cx="2010528" cy="12063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154D0D-3862-41F1-BEE5-2B246D549A50}" type="datetimeFigureOut">
              <a:rPr lang="en-GB" smtClean="0"/>
              <a:t>24/03/2022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E3BC61-2775-44F2-8319-1E405A6CA2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4266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E6E8A99B-C184-4D01-809C-E6494C38557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98D3235C-A1D8-46CC-875C-0A35B8C6DB71}" type="slidenum">
              <a:rPr lang="en-US" altLang="en-US" sz="1200" baseline="0">
                <a:latin typeface="Times" panose="02020603050405020304" pitchFamily="18" charset="0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2</a:t>
            </a:fld>
            <a:endParaRPr lang="en-US" altLang="en-US" sz="1200" baseline="0">
              <a:latin typeface="Times" panose="02020603050405020304" pitchFamily="18" charset="0"/>
            </a:endParaRPr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3393C6F3-4C44-4FB0-927E-F7B9746AC7D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47EB72A0-A4F4-487E-A2AC-6554B79D7B7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FF20B3B0-595A-4FF5-8425-3DBC8DB0EA6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B7D85B3B-6396-4BA5-A68D-6253FCEE279A}" type="slidenum">
              <a:rPr lang="en-US" altLang="en-US" sz="1200" baseline="0">
                <a:latin typeface="Times" panose="02020603050405020304" pitchFamily="18" charset="0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3</a:t>
            </a:fld>
            <a:endParaRPr lang="en-US" altLang="en-US" sz="1200" baseline="0">
              <a:latin typeface="Times" panose="02020603050405020304" pitchFamily="18" charset="0"/>
            </a:endParaRPr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CE8042D8-7C47-47C4-B625-38CF235E62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B1ACA6A1-CA5A-4D33-BB13-147A08D6EA4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7">
            <a:extLst>
              <a:ext uri="{FF2B5EF4-FFF2-40B4-BE49-F238E27FC236}">
                <a16:creationId xmlns:a16="http://schemas.microsoft.com/office/drawing/2014/main" id="{08621130-70CB-49F6-935D-CB3FAC3603B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6126C053-2B5C-4F68-A662-594A09243DBF}" type="slidenum">
              <a:rPr lang="en-US" altLang="en-US" sz="1200" baseline="0">
                <a:latin typeface="Times" panose="02020603050405020304" pitchFamily="18" charset="0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5</a:t>
            </a:fld>
            <a:endParaRPr lang="en-US" altLang="en-US" sz="1200" baseline="0">
              <a:latin typeface="Times" panose="02020603050405020304" pitchFamily="18" charset="0"/>
            </a:endParaRPr>
          </a:p>
        </p:txBody>
      </p:sp>
      <p:sp>
        <p:nvSpPr>
          <p:cNvPr id="11267" name="Rectangle 2">
            <a:extLst>
              <a:ext uri="{FF2B5EF4-FFF2-40B4-BE49-F238E27FC236}">
                <a16:creationId xmlns:a16="http://schemas.microsoft.com/office/drawing/2014/main" id="{067A0409-EF7E-44F3-81BB-3F09867025F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8" name="Rectangle 3">
            <a:extLst>
              <a:ext uri="{FF2B5EF4-FFF2-40B4-BE49-F238E27FC236}">
                <a16:creationId xmlns:a16="http://schemas.microsoft.com/office/drawing/2014/main" id="{FCB54687-DB53-43D7-9DA1-639C70EBEE3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>
            <a:extLst>
              <a:ext uri="{FF2B5EF4-FFF2-40B4-BE49-F238E27FC236}">
                <a16:creationId xmlns:a16="http://schemas.microsoft.com/office/drawing/2014/main" id="{A859BBB1-CE68-4025-AE10-EB28710A77D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A16DA15F-EEBE-4267-A65E-96C07C57C779}" type="slidenum">
              <a:rPr lang="en-US" altLang="en-US" sz="1200" baseline="0">
                <a:latin typeface="Times" panose="02020603050405020304" pitchFamily="18" charset="0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6</a:t>
            </a:fld>
            <a:endParaRPr lang="en-US" altLang="en-US" sz="1200" baseline="0">
              <a:latin typeface="Times" panose="02020603050405020304" pitchFamily="18" charset="0"/>
            </a:endParaRPr>
          </a:p>
        </p:txBody>
      </p:sp>
      <p:sp>
        <p:nvSpPr>
          <p:cNvPr id="13315" name="Rectangle 2">
            <a:extLst>
              <a:ext uri="{FF2B5EF4-FFF2-40B4-BE49-F238E27FC236}">
                <a16:creationId xmlns:a16="http://schemas.microsoft.com/office/drawing/2014/main" id="{640FCD94-3CAD-4A0F-9C0C-AADB09B523F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>
            <a:extLst>
              <a:ext uri="{FF2B5EF4-FFF2-40B4-BE49-F238E27FC236}">
                <a16:creationId xmlns:a16="http://schemas.microsoft.com/office/drawing/2014/main" id="{DD76CF87-ED48-4FCB-902A-55B67C0505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>
            <a:extLst>
              <a:ext uri="{FF2B5EF4-FFF2-40B4-BE49-F238E27FC236}">
                <a16:creationId xmlns:a16="http://schemas.microsoft.com/office/drawing/2014/main" id="{2F29BFA4-EC71-4B3D-9D9A-BC16DAD0F8B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838A3CF4-E493-41BC-86BA-470FC882D5AD}" type="slidenum">
              <a:rPr lang="en-US" altLang="en-US" sz="1200" baseline="0">
                <a:latin typeface="Times" panose="02020603050405020304" pitchFamily="18" charset="0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8</a:t>
            </a:fld>
            <a:endParaRPr lang="en-US" altLang="en-US" sz="1200" baseline="0">
              <a:latin typeface="Times" panose="02020603050405020304" pitchFamily="18" charset="0"/>
            </a:endParaRPr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3AE52272-E61F-4AB9-8344-847C2E2CF9E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>
            <a:extLst>
              <a:ext uri="{FF2B5EF4-FFF2-40B4-BE49-F238E27FC236}">
                <a16:creationId xmlns:a16="http://schemas.microsoft.com/office/drawing/2014/main" id="{85220554-9CC3-4D63-AECB-5826BB5DD95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>
            <a:extLst>
              <a:ext uri="{FF2B5EF4-FFF2-40B4-BE49-F238E27FC236}">
                <a16:creationId xmlns:a16="http://schemas.microsoft.com/office/drawing/2014/main" id="{9B326489-503C-47FD-BECA-BDA4FB3AA38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12A1058D-0F6D-48A4-9277-BB42792FBFFC}" type="slidenum">
              <a:rPr lang="en-US" altLang="en-US" sz="1200" baseline="0">
                <a:latin typeface="Times" panose="02020603050405020304" pitchFamily="18" charset="0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9</a:t>
            </a:fld>
            <a:endParaRPr lang="en-US" altLang="en-US" sz="1200" baseline="0">
              <a:latin typeface="Times" panose="02020603050405020304" pitchFamily="18" charset="0"/>
            </a:endParaRPr>
          </a:p>
        </p:txBody>
      </p:sp>
      <p:sp>
        <p:nvSpPr>
          <p:cNvPr id="17411" name="Rectangle 2">
            <a:extLst>
              <a:ext uri="{FF2B5EF4-FFF2-40B4-BE49-F238E27FC236}">
                <a16:creationId xmlns:a16="http://schemas.microsoft.com/office/drawing/2014/main" id="{DE349449-C1A5-4A8D-9749-1F6326423F7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>
            <a:extLst>
              <a:ext uri="{FF2B5EF4-FFF2-40B4-BE49-F238E27FC236}">
                <a16:creationId xmlns:a16="http://schemas.microsoft.com/office/drawing/2014/main" id="{3380FA6F-0C5D-4BAF-B835-E72291142D1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>
            <a:extLst>
              <a:ext uri="{FF2B5EF4-FFF2-40B4-BE49-F238E27FC236}">
                <a16:creationId xmlns:a16="http://schemas.microsoft.com/office/drawing/2014/main" id="{ED9167D9-B23A-4EF4-B6C2-461CF6A19EA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F36D03D6-1E5F-4836-B643-82E3E074F4C1}" type="slidenum">
              <a:rPr lang="en-US" altLang="en-US" sz="1200" baseline="0">
                <a:latin typeface="Times" panose="02020603050405020304" pitchFamily="18" charset="0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12</a:t>
            </a:fld>
            <a:endParaRPr lang="en-US" altLang="en-US" sz="1200" baseline="0">
              <a:latin typeface="Times" panose="02020603050405020304" pitchFamily="18" charset="0"/>
            </a:endParaRPr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1FAA227A-A905-4287-A46E-BDCE321CB48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78FEA990-FB45-4127-A532-C0B3EBFA60E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E6E8A99B-C184-4D01-809C-E6494C38557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98D3235C-A1D8-46CC-875C-0A35B8C6DB71}" type="slidenum">
              <a:rPr lang="en-US" altLang="en-US" sz="1200" baseline="0">
                <a:latin typeface="Times" panose="02020603050405020304" pitchFamily="18" charset="0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15</a:t>
            </a:fld>
            <a:endParaRPr lang="en-US" altLang="en-US" sz="1200" baseline="0">
              <a:latin typeface="Times" panose="02020603050405020304" pitchFamily="18" charset="0"/>
            </a:endParaRPr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3393C6F3-4C44-4FB0-927E-F7B9746AC7D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47EB72A0-A4F4-487E-A2AC-6554B79D7B7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700721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>
            <a:extLst>
              <a:ext uri="{FF2B5EF4-FFF2-40B4-BE49-F238E27FC236}">
                <a16:creationId xmlns:a16="http://schemas.microsoft.com/office/drawing/2014/main" id="{D8F716D5-8188-4DA3-8ABA-B5D720419E6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7257AC7B-DF55-4795-9BFC-89AEC20D2E34}" type="slidenum">
              <a:rPr lang="en-US" altLang="en-US" sz="1200" baseline="0">
                <a:latin typeface="Times" panose="02020603050405020304" pitchFamily="18" charset="0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16</a:t>
            </a:fld>
            <a:endParaRPr lang="en-US" altLang="en-US" sz="1200" baseline="0">
              <a:latin typeface="Times" panose="02020603050405020304" pitchFamily="18" charset="0"/>
            </a:endParaRPr>
          </a:p>
        </p:txBody>
      </p:sp>
      <p:sp>
        <p:nvSpPr>
          <p:cNvPr id="25603" name="Rectangle 2">
            <a:extLst>
              <a:ext uri="{FF2B5EF4-FFF2-40B4-BE49-F238E27FC236}">
                <a16:creationId xmlns:a16="http://schemas.microsoft.com/office/drawing/2014/main" id="{204C8710-3931-4CE1-8792-0AB9DC6F550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4" name="Rectangle 3">
            <a:extLst>
              <a:ext uri="{FF2B5EF4-FFF2-40B4-BE49-F238E27FC236}">
                <a16:creationId xmlns:a16="http://schemas.microsoft.com/office/drawing/2014/main" id="{17DECEFC-65DF-47EC-AC9F-2F2ADB6A6A9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>
            <a:extLst>
              <a:ext uri="{FF2B5EF4-FFF2-40B4-BE49-F238E27FC236}">
                <a16:creationId xmlns:a16="http://schemas.microsoft.com/office/drawing/2014/main" id="{7FFDE8AD-C031-4AC0-A456-6DA7CA27DF2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AFF779F8-A2FD-4FB3-8EB5-E66F81B3ED6B}" type="slidenum">
              <a:rPr lang="en-US" altLang="en-US" sz="1200" baseline="0">
                <a:latin typeface="Times" panose="02020603050405020304" pitchFamily="18" charset="0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17</a:t>
            </a:fld>
            <a:endParaRPr lang="en-US" altLang="en-US" sz="1200" baseline="0">
              <a:latin typeface="Times" panose="02020603050405020304" pitchFamily="18" charset="0"/>
            </a:endParaRPr>
          </a:p>
        </p:txBody>
      </p:sp>
      <p:sp>
        <p:nvSpPr>
          <p:cNvPr id="27651" name="Rectangle 2">
            <a:extLst>
              <a:ext uri="{FF2B5EF4-FFF2-40B4-BE49-F238E27FC236}">
                <a16:creationId xmlns:a16="http://schemas.microsoft.com/office/drawing/2014/main" id="{07232ABD-84F7-4E9A-90BA-CECA158F338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>
            <a:extLst>
              <a:ext uri="{FF2B5EF4-FFF2-40B4-BE49-F238E27FC236}">
                <a16:creationId xmlns:a16="http://schemas.microsoft.com/office/drawing/2014/main" id="{DA8847B6-B119-47D9-A18D-6F1940ABF7A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2A9AAF5E-B9A6-4B80-8B04-6BBFE3B1A4F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B4950C16-6A7F-4824-9BBD-6A6CCD90BA41}" type="slidenum">
              <a:rPr lang="en-US" altLang="en-US" sz="1200" baseline="0">
                <a:latin typeface="Times" panose="02020603050405020304" pitchFamily="18" charset="0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18</a:t>
            </a:fld>
            <a:endParaRPr lang="en-US" altLang="en-US" sz="1200" baseline="0">
              <a:latin typeface="Times" panose="02020603050405020304" pitchFamily="18" charset="0"/>
            </a:endParaRPr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6F6DEE9E-6202-48C2-892A-21EE0C5F9BF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35E1FB3-52B0-4AB1-A674-7FB4A4000D4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r>
              <a:rPr lang="en-US" altLang="en-US"/>
              <a:t>–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E6E8A99B-C184-4D01-809C-E6494C38557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98D3235C-A1D8-46CC-875C-0A35B8C6DB71}" type="slidenum">
              <a:rPr lang="en-US" altLang="en-US" sz="1200" baseline="0">
                <a:latin typeface="Times" panose="02020603050405020304" pitchFamily="18" charset="0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20</a:t>
            </a:fld>
            <a:endParaRPr lang="en-US" altLang="en-US" sz="1200" baseline="0">
              <a:latin typeface="Times" panose="02020603050405020304" pitchFamily="18" charset="0"/>
            </a:endParaRPr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3393C6F3-4C44-4FB0-927E-F7B9746AC7D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47EB72A0-A4F4-487E-A2AC-6554B79D7B7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8063216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>
            <a:extLst>
              <a:ext uri="{FF2B5EF4-FFF2-40B4-BE49-F238E27FC236}">
                <a16:creationId xmlns:a16="http://schemas.microsoft.com/office/drawing/2014/main" id="{F64AF3AA-7EAC-4DED-8BA8-22DC9AD86C5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684D80F1-979C-490E-A707-B25FB5F050B6}" type="slidenum">
              <a:rPr lang="en-US" altLang="en-US" sz="1200" baseline="0">
                <a:latin typeface="Times" panose="02020603050405020304" pitchFamily="18" charset="0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23</a:t>
            </a:fld>
            <a:endParaRPr lang="en-US" altLang="en-US" sz="1200" baseline="0">
              <a:latin typeface="Times" panose="02020603050405020304" pitchFamily="18" charset="0"/>
            </a:endParaRPr>
          </a:p>
        </p:txBody>
      </p:sp>
      <p:sp>
        <p:nvSpPr>
          <p:cNvPr id="36867" name="Rectangle 2">
            <a:extLst>
              <a:ext uri="{FF2B5EF4-FFF2-40B4-BE49-F238E27FC236}">
                <a16:creationId xmlns:a16="http://schemas.microsoft.com/office/drawing/2014/main" id="{EF1D97E4-25E6-4659-8FBD-ABB50008760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>
            <a:extLst>
              <a:ext uri="{FF2B5EF4-FFF2-40B4-BE49-F238E27FC236}">
                <a16:creationId xmlns:a16="http://schemas.microsoft.com/office/drawing/2014/main" id="{04FE9314-0801-40D0-B854-86A444C0F93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>
            <a:extLst>
              <a:ext uri="{FF2B5EF4-FFF2-40B4-BE49-F238E27FC236}">
                <a16:creationId xmlns:a16="http://schemas.microsoft.com/office/drawing/2014/main" id="{82235F04-DBC6-45B2-86CC-B49C6B1AE3D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3303CB77-9F9A-4994-BA7C-A72BD93CEF92}" type="slidenum">
              <a:rPr lang="en-US" altLang="en-US" sz="1200" baseline="0">
                <a:latin typeface="Times" panose="02020603050405020304" pitchFamily="18" charset="0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24</a:t>
            </a:fld>
            <a:endParaRPr lang="en-US" altLang="en-US" sz="1200" baseline="0">
              <a:latin typeface="Times" panose="02020603050405020304" pitchFamily="18" charset="0"/>
            </a:endParaRPr>
          </a:p>
        </p:txBody>
      </p:sp>
      <p:sp>
        <p:nvSpPr>
          <p:cNvPr id="38915" name="Rectangle 2">
            <a:extLst>
              <a:ext uri="{FF2B5EF4-FFF2-40B4-BE49-F238E27FC236}">
                <a16:creationId xmlns:a16="http://schemas.microsoft.com/office/drawing/2014/main" id="{73DDCA66-103D-4EF4-8AE6-2F4259A63FE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>
            <a:extLst>
              <a:ext uri="{FF2B5EF4-FFF2-40B4-BE49-F238E27FC236}">
                <a16:creationId xmlns:a16="http://schemas.microsoft.com/office/drawing/2014/main" id="{5CE1FA94-6404-41D2-AEE5-8E0098CBDFC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r>
              <a:rPr lang="en-US" altLang="en-US"/>
              <a:t>–</a:t>
            </a: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>
            <a:extLst>
              <a:ext uri="{FF2B5EF4-FFF2-40B4-BE49-F238E27FC236}">
                <a16:creationId xmlns:a16="http://schemas.microsoft.com/office/drawing/2014/main" id="{FE89D4A8-6C38-461C-896D-534063DBFF7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3E5D07B0-4C6A-4720-8ADB-5F4F26F0F7E7}" type="slidenum">
              <a:rPr lang="en-US" altLang="en-US" sz="1200" baseline="0">
                <a:latin typeface="Times" panose="02020603050405020304" pitchFamily="18" charset="0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25</a:t>
            </a:fld>
            <a:endParaRPr lang="en-US" altLang="en-US" sz="1200" baseline="0">
              <a:latin typeface="Times" panose="02020603050405020304" pitchFamily="18" charset="0"/>
            </a:endParaRPr>
          </a:p>
        </p:txBody>
      </p:sp>
      <p:sp>
        <p:nvSpPr>
          <p:cNvPr id="40963" name="Rectangle 2">
            <a:extLst>
              <a:ext uri="{FF2B5EF4-FFF2-40B4-BE49-F238E27FC236}">
                <a16:creationId xmlns:a16="http://schemas.microsoft.com/office/drawing/2014/main" id="{49215E3D-00C8-4D16-9048-28582B36B41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>
            <a:extLst>
              <a:ext uri="{FF2B5EF4-FFF2-40B4-BE49-F238E27FC236}">
                <a16:creationId xmlns:a16="http://schemas.microsoft.com/office/drawing/2014/main" id="{77395278-5B4A-468D-9203-09F5D60A6A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>
            <a:extLst>
              <a:ext uri="{FF2B5EF4-FFF2-40B4-BE49-F238E27FC236}">
                <a16:creationId xmlns:a16="http://schemas.microsoft.com/office/drawing/2014/main" id="{D67195E7-21B9-47CE-8D07-EF335FF957E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9D1AB230-F2BA-462E-A50E-60D228C33AAD}" type="slidenum">
              <a:rPr lang="en-US" altLang="en-US" sz="1200" baseline="0">
                <a:latin typeface="Times" panose="02020603050405020304" pitchFamily="18" charset="0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26</a:t>
            </a:fld>
            <a:endParaRPr lang="en-US" altLang="en-US" sz="1200" baseline="0">
              <a:latin typeface="Times" panose="02020603050405020304" pitchFamily="18" charset="0"/>
            </a:endParaRPr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14FF1B9D-522F-43E1-A04D-8815921E486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B7BC5075-3796-456F-B270-A20A47D8F74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>
            <a:extLst>
              <a:ext uri="{FF2B5EF4-FFF2-40B4-BE49-F238E27FC236}">
                <a16:creationId xmlns:a16="http://schemas.microsoft.com/office/drawing/2014/main" id="{9485101B-DBE4-4AD2-ADA4-3C556AC4C62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79E5561B-2F0C-4B20-AF7A-DB33C39E57F2}" type="slidenum">
              <a:rPr lang="en-US" altLang="en-US" sz="1200" baseline="0">
                <a:latin typeface="Times" panose="02020603050405020304" pitchFamily="18" charset="0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27</a:t>
            </a:fld>
            <a:endParaRPr lang="en-US" altLang="en-US" sz="1200" baseline="0">
              <a:latin typeface="Times" panose="02020603050405020304" pitchFamily="18" charset="0"/>
            </a:endParaRPr>
          </a:p>
        </p:txBody>
      </p:sp>
      <p:sp>
        <p:nvSpPr>
          <p:cNvPr id="45059" name="Rectangle 2">
            <a:extLst>
              <a:ext uri="{FF2B5EF4-FFF2-40B4-BE49-F238E27FC236}">
                <a16:creationId xmlns:a16="http://schemas.microsoft.com/office/drawing/2014/main" id="{C0253DC2-8CEC-4006-8F8F-79B74B40601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>
            <a:extLst>
              <a:ext uri="{FF2B5EF4-FFF2-40B4-BE49-F238E27FC236}">
                <a16:creationId xmlns:a16="http://schemas.microsoft.com/office/drawing/2014/main" id="{619BE024-751F-42CA-8820-8CD875A8810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>
            <a:extLst>
              <a:ext uri="{FF2B5EF4-FFF2-40B4-BE49-F238E27FC236}">
                <a16:creationId xmlns:a16="http://schemas.microsoft.com/office/drawing/2014/main" id="{0994E932-42EF-4742-861F-3200D1C389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2634591A-EC4C-4A15-9245-875E789800A3}" type="slidenum">
              <a:rPr lang="en-US" altLang="en-US" sz="1200" baseline="0">
                <a:latin typeface="Times" panose="02020603050405020304" pitchFamily="18" charset="0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28</a:t>
            </a:fld>
            <a:endParaRPr lang="en-US" altLang="en-US" sz="1200" baseline="0">
              <a:latin typeface="Times" panose="02020603050405020304" pitchFamily="18" charset="0"/>
            </a:endParaRPr>
          </a:p>
        </p:txBody>
      </p:sp>
      <p:sp>
        <p:nvSpPr>
          <p:cNvPr id="47107" name="Rectangle 2">
            <a:extLst>
              <a:ext uri="{FF2B5EF4-FFF2-40B4-BE49-F238E27FC236}">
                <a16:creationId xmlns:a16="http://schemas.microsoft.com/office/drawing/2014/main" id="{EEE4EBED-5A8E-46D5-8CB8-62043504C26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>
            <a:extLst>
              <a:ext uri="{FF2B5EF4-FFF2-40B4-BE49-F238E27FC236}">
                <a16:creationId xmlns:a16="http://schemas.microsoft.com/office/drawing/2014/main" id="{9567AA84-5D4E-4575-8381-B1552653E8F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r>
              <a:rPr lang="en-US" altLang="en-US"/>
              <a:t>–</a:t>
            </a: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>
            <a:extLst>
              <a:ext uri="{FF2B5EF4-FFF2-40B4-BE49-F238E27FC236}">
                <a16:creationId xmlns:a16="http://schemas.microsoft.com/office/drawing/2014/main" id="{687A62C0-4258-4631-9A75-6CF97093497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24F3125A-EB52-4F9B-BE8D-53C5715C72EA}" type="slidenum">
              <a:rPr lang="en-US" altLang="en-US" sz="1200" baseline="0">
                <a:latin typeface="Times" panose="02020603050405020304" pitchFamily="18" charset="0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29</a:t>
            </a:fld>
            <a:endParaRPr lang="en-US" altLang="en-US" sz="1200" baseline="0">
              <a:latin typeface="Times" panose="02020603050405020304" pitchFamily="18" charset="0"/>
            </a:endParaRPr>
          </a:p>
        </p:txBody>
      </p:sp>
      <p:sp>
        <p:nvSpPr>
          <p:cNvPr id="50179" name="Rectangle 2">
            <a:extLst>
              <a:ext uri="{FF2B5EF4-FFF2-40B4-BE49-F238E27FC236}">
                <a16:creationId xmlns:a16="http://schemas.microsoft.com/office/drawing/2014/main" id="{E0250419-2AE5-4771-93D0-67E5CB0578B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>
            <a:extLst>
              <a:ext uri="{FF2B5EF4-FFF2-40B4-BE49-F238E27FC236}">
                <a16:creationId xmlns:a16="http://schemas.microsoft.com/office/drawing/2014/main" id="{98AA392A-BFED-4DB9-AA6D-BA5AFE41A8F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>
            <a:extLst>
              <a:ext uri="{FF2B5EF4-FFF2-40B4-BE49-F238E27FC236}">
                <a16:creationId xmlns:a16="http://schemas.microsoft.com/office/drawing/2014/main" id="{58521C50-93C9-41BD-826C-0BBA3153313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14E43356-D174-446B-AF04-624DFCD1AE8F}" type="slidenum">
              <a:rPr lang="en-US" altLang="en-US" sz="1200" baseline="0">
                <a:latin typeface="Times" panose="02020603050405020304" pitchFamily="18" charset="0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30</a:t>
            </a:fld>
            <a:endParaRPr lang="en-US" altLang="en-US" sz="1200" baseline="0">
              <a:latin typeface="Times" panose="02020603050405020304" pitchFamily="18" charset="0"/>
            </a:endParaRPr>
          </a:p>
        </p:txBody>
      </p:sp>
      <p:sp>
        <p:nvSpPr>
          <p:cNvPr id="52227" name="Rectangle 2">
            <a:extLst>
              <a:ext uri="{FF2B5EF4-FFF2-40B4-BE49-F238E27FC236}">
                <a16:creationId xmlns:a16="http://schemas.microsoft.com/office/drawing/2014/main" id="{DA2C0D40-23A9-48CE-9C22-334340C4231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>
            <a:extLst>
              <a:ext uri="{FF2B5EF4-FFF2-40B4-BE49-F238E27FC236}">
                <a16:creationId xmlns:a16="http://schemas.microsoft.com/office/drawing/2014/main" id="{5093FFD6-5904-47E3-96D8-D7A0FC8FF58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>
            <a:extLst>
              <a:ext uri="{FF2B5EF4-FFF2-40B4-BE49-F238E27FC236}">
                <a16:creationId xmlns:a16="http://schemas.microsoft.com/office/drawing/2014/main" id="{3BD459F7-57D0-44DD-ADB1-52FDE0445BE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B1AB63D8-ABDA-4410-A5C1-84E6DEFDD75E}" type="slidenum">
              <a:rPr lang="en-US" altLang="en-US" sz="1200" baseline="0">
                <a:latin typeface="Times" panose="02020603050405020304" pitchFamily="18" charset="0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34</a:t>
            </a:fld>
            <a:endParaRPr lang="en-US" altLang="en-US" sz="1200" baseline="0">
              <a:latin typeface="Times" panose="02020603050405020304" pitchFamily="18" charset="0"/>
            </a:endParaRPr>
          </a:p>
        </p:txBody>
      </p:sp>
      <p:sp>
        <p:nvSpPr>
          <p:cNvPr id="55299" name="Rectangle 2">
            <a:extLst>
              <a:ext uri="{FF2B5EF4-FFF2-40B4-BE49-F238E27FC236}">
                <a16:creationId xmlns:a16="http://schemas.microsoft.com/office/drawing/2014/main" id="{A65E9E9D-CB73-42C2-AB12-BDFCBD60569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0" name="Rectangle 3">
            <a:extLst>
              <a:ext uri="{FF2B5EF4-FFF2-40B4-BE49-F238E27FC236}">
                <a16:creationId xmlns:a16="http://schemas.microsoft.com/office/drawing/2014/main" id="{73637902-69DE-462C-BFD9-AF360DBC1AC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E6E8A99B-C184-4D01-809C-E6494C38557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98D3235C-A1D8-46CC-875C-0A35B8C6DB71}" type="slidenum">
              <a:rPr lang="en-US" altLang="en-US" sz="1200" baseline="0">
                <a:latin typeface="Times" panose="02020603050405020304" pitchFamily="18" charset="0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35</a:t>
            </a:fld>
            <a:endParaRPr lang="en-US" altLang="en-US" sz="1200" baseline="0">
              <a:latin typeface="Times" panose="02020603050405020304" pitchFamily="18" charset="0"/>
            </a:endParaRPr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3393C6F3-4C44-4FB0-927E-F7B9746AC7D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47EB72A0-A4F4-487E-A2AC-6554B79D7B7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8888761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>
            <a:extLst>
              <a:ext uri="{FF2B5EF4-FFF2-40B4-BE49-F238E27FC236}">
                <a16:creationId xmlns:a16="http://schemas.microsoft.com/office/drawing/2014/main" id="{4234EAED-B978-421F-B616-31C400B9ACD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E753B16A-1D41-4FE0-93A4-6E48963EA99E}" type="slidenum">
              <a:rPr lang="en-US" altLang="en-US" sz="1200" baseline="0">
                <a:latin typeface="Times" panose="02020603050405020304" pitchFamily="18" charset="0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38</a:t>
            </a:fld>
            <a:endParaRPr lang="en-US" altLang="en-US" sz="1200" baseline="0">
              <a:latin typeface="Times" panose="02020603050405020304" pitchFamily="18" charset="0"/>
            </a:endParaRPr>
          </a:p>
        </p:txBody>
      </p:sp>
      <p:sp>
        <p:nvSpPr>
          <p:cNvPr id="61443" name="Rectangle 2">
            <a:extLst>
              <a:ext uri="{FF2B5EF4-FFF2-40B4-BE49-F238E27FC236}">
                <a16:creationId xmlns:a16="http://schemas.microsoft.com/office/drawing/2014/main" id="{27E851DD-5930-4067-A7B0-1A257F3FDD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4" name="Rectangle 3">
            <a:extLst>
              <a:ext uri="{FF2B5EF4-FFF2-40B4-BE49-F238E27FC236}">
                <a16:creationId xmlns:a16="http://schemas.microsoft.com/office/drawing/2014/main" id="{8B7EDCC3-D503-47EB-9705-711F2B3FCFB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7">
            <a:extLst>
              <a:ext uri="{FF2B5EF4-FFF2-40B4-BE49-F238E27FC236}">
                <a16:creationId xmlns:a16="http://schemas.microsoft.com/office/drawing/2014/main" id="{38FA8132-E997-401D-A5A1-00991CDFD01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E025AFA2-ED20-4351-9212-EED9275CA52F}" type="slidenum">
              <a:rPr lang="en-US" altLang="en-US" sz="1200" baseline="0">
                <a:latin typeface="Times" panose="02020603050405020304" pitchFamily="18" charset="0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47</a:t>
            </a:fld>
            <a:endParaRPr lang="en-US" altLang="en-US" sz="1200" baseline="0">
              <a:latin typeface="Times" panose="02020603050405020304" pitchFamily="18" charset="0"/>
            </a:endParaRPr>
          </a:p>
        </p:txBody>
      </p:sp>
      <p:sp>
        <p:nvSpPr>
          <p:cNvPr id="63491" name="Rectangle 2">
            <a:extLst>
              <a:ext uri="{FF2B5EF4-FFF2-40B4-BE49-F238E27FC236}">
                <a16:creationId xmlns:a16="http://schemas.microsoft.com/office/drawing/2014/main" id="{B57FE1B4-58D4-400A-8558-AE0BB68F108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2" name="Rectangle 3">
            <a:extLst>
              <a:ext uri="{FF2B5EF4-FFF2-40B4-BE49-F238E27FC236}">
                <a16:creationId xmlns:a16="http://schemas.microsoft.com/office/drawing/2014/main" id="{F6CD6D74-2899-42B5-B8B8-CF5429DDBF0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7">
            <a:extLst>
              <a:ext uri="{FF2B5EF4-FFF2-40B4-BE49-F238E27FC236}">
                <a16:creationId xmlns:a16="http://schemas.microsoft.com/office/drawing/2014/main" id="{54DFB794-46C7-4EDF-9158-C8B03F1A1B9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82F76802-AE4F-47AB-B258-7E13CF04A6DE}" type="slidenum">
              <a:rPr lang="en-US" altLang="en-US" sz="1200" baseline="0">
                <a:latin typeface="Times" panose="02020603050405020304" pitchFamily="18" charset="0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48</a:t>
            </a:fld>
            <a:endParaRPr lang="en-US" altLang="en-US" sz="1200" baseline="0">
              <a:latin typeface="Times" panose="02020603050405020304" pitchFamily="18" charset="0"/>
            </a:endParaRPr>
          </a:p>
        </p:txBody>
      </p:sp>
      <p:sp>
        <p:nvSpPr>
          <p:cNvPr id="65539" name="Rectangle 2">
            <a:extLst>
              <a:ext uri="{FF2B5EF4-FFF2-40B4-BE49-F238E27FC236}">
                <a16:creationId xmlns:a16="http://schemas.microsoft.com/office/drawing/2014/main" id="{BA0B3C4C-CC41-46EE-953E-BD463C6308A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40" name="Rectangle 3">
            <a:extLst>
              <a:ext uri="{FF2B5EF4-FFF2-40B4-BE49-F238E27FC236}">
                <a16:creationId xmlns:a16="http://schemas.microsoft.com/office/drawing/2014/main" id="{23ED1FA9-D28B-4C3E-B61F-C2802994A2A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7">
            <a:extLst>
              <a:ext uri="{FF2B5EF4-FFF2-40B4-BE49-F238E27FC236}">
                <a16:creationId xmlns:a16="http://schemas.microsoft.com/office/drawing/2014/main" id="{46C8EA9A-3034-4EEF-80D4-CB5AFF08742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478B3FF4-BA2B-4DD6-AFF7-4BFD464712C7}" type="slidenum">
              <a:rPr lang="en-US" altLang="en-US" sz="1200" baseline="0">
                <a:latin typeface="Times" panose="02020603050405020304" pitchFamily="18" charset="0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49</a:t>
            </a:fld>
            <a:endParaRPr lang="en-US" altLang="en-US" sz="1200" baseline="0">
              <a:latin typeface="Times" panose="02020603050405020304" pitchFamily="18" charset="0"/>
            </a:endParaRPr>
          </a:p>
        </p:txBody>
      </p:sp>
      <p:sp>
        <p:nvSpPr>
          <p:cNvPr id="67587" name="Rectangle 2">
            <a:extLst>
              <a:ext uri="{FF2B5EF4-FFF2-40B4-BE49-F238E27FC236}">
                <a16:creationId xmlns:a16="http://schemas.microsoft.com/office/drawing/2014/main" id="{FD2F0F17-1EA1-4364-94CA-CEFE95AFCBD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8" name="Rectangle 3">
            <a:extLst>
              <a:ext uri="{FF2B5EF4-FFF2-40B4-BE49-F238E27FC236}">
                <a16:creationId xmlns:a16="http://schemas.microsoft.com/office/drawing/2014/main" id="{FDE81050-A05D-4D68-899E-B2AFD233AB3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7">
            <a:extLst>
              <a:ext uri="{FF2B5EF4-FFF2-40B4-BE49-F238E27FC236}">
                <a16:creationId xmlns:a16="http://schemas.microsoft.com/office/drawing/2014/main" id="{9BAC508F-E8EC-4F5B-A3F4-E49156229A5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4628871D-F71A-4FB6-B350-6D7E05900A76}" type="slidenum">
              <a:rPr lang="en-US" altLang="en-US" sz="1200" baseline="0">
                <a:latin typeface="Times" panose="02020603050405020304" pitchFamily="18" charset="0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50</a:t>
            </a:fld>
            <a:endParaRPr lang="en-US" altLang="en-US" sz="1200" baseline="0">
              <a:latin typeface="Times" panose="02020603050405020304" pitchFamily="18" charset="0"/>
            </a:endParaRPr>
          </a:p>
        </p:txBody>
      </p:sp>
      <p:sp>
        <p:nvSpPr>
          <p:cNvPr id="69635" name="Rectangle 2">
            <a:extLst>
              <a:ext uri="{FF2B5EF4-FFF2-40B4-BE49-F238E27FC236}">
                <a16:creationId xmlns:a16="http://schemas.microsoft.com/office/drawing/2014/main" id="{F5C9FC9F-281E-4C10-959B-39CD2232293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6" name="Rectangle 3">
            <a:extLst>
              <a:ext uri="{FF2B5EF4-FFF2-40B4-BE49-F238E27FC236}">
                <a16:creationId xmlns:a16="http://schemas.microsoft.com/office/drawing/2014/main" id="{7C409A14-00A8-445D-BA4A-72B78A2B4A0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7">
            <a:extLst>
              <a:ext uri="{FF2B5EF4-FFF2-40B4-BE49-F238E27FC236}">
                <a16:creationId xmlns:a16="http://schemas.microsoft.com/office/drawing/2014/main" id="{D0053D42-F0C7-4120-B128-7EE9EDE2465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C051274D-23DB-48BE-88D8-8D882322E4E9}" type="slidenum">
              <a:rPr lang="en-US" altLang="en-US" sz="1200" baseline="0">
                <a:latin typeface="Times" panose="02020603050405020304" pitchFamily="18" charset="0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52</a:t>
            </a:fld>
            <a:endParaRPr lang="en-US" altLang="en-US" sz="1200" baseline="0">
              <a:latin typeface="Times" panose="02020603050405020304" pitchFamily="18" charset="0"/>
            </a:endParaRPr>
          </a:p>
        </p:txBody>
      </p:sp>
      <p:sp>
        <p:nvSpPr>
          <p:cNvPr id="72707" name="Rectangle 2">
            <a:extLst>
              <a:ext uri="{FF2B5EF4-FFF2-40B4-BE49-F238E27FC236}">
                <a16:creationId xmlns:a16="http://schemas.microsoft.com/office/drawing/2014/main" id="{38887858-7C7C-4FAD-89F7-67DE9525E11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8" name="Rectangle 3">
            <a:extLst>
              <a:ext uri="{FF2B5EF4-FFF2-40B4-BE49-F238E27FC236}">
                <a16:creationId xmlns:a16="http://schemas.microsoft.com/office/drawing/2014/main" id="{FB48F6AA-BCCF-47E3-AF14-951F5DDEB88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7">
            <a:extLst>
              <a:ext uri="{FF2B5EF4-FFF2-40B4-BE49-F238E27FC236}">
                <a16:creationId xmlns:a16="http://schemas.microsoft.com/office/drawing/2014/main" id="{EBA392A3-0DE7-4F2C-8CE1-B64DD253EB0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571EE810-F7A0-4A42-9B64-DB9016C4C2E3}" type="slidenum">
              <a:rPr lang="en-US" altLang="en-US" sz="1200" baseline="0">
                <a:latin typeface="Times" panose="02020603050405020304" pitchFamily="18" charset="0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53</a:t>
            </a:fld>
            <a:endParaRPr lang="en-US" altLang="en-US" sz="1200" baseline="0">
              <a:latin typeface="Times" panose="02020603050405020304" pitchFamily="18" charset="0"/>
            </a:endParaRPr>
          </a:p>
        </p:txBody>
      </p:sp>
      <p:sp>
        <p:nvSpPr>
          <p:cNvPr id="75779" name="Rectangle 2">
            <a:extLst>
              <a:ext uri="{FF2B5EF4-FFF2-40B4-BE49-F238E27FC236}">
                <a16:creationId xmlns:a16="http://schemas.microsoft.com/office/drawing/2014/main" id="{FDDBBE4B-8C8D-4870-B9AE-E42E369B7DB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80" name="Rectangle 3">
            <a:extLst>
              <a:ext uri="{FF2B5EF4-FFF2-40B4-BE49-F238E27FC236}">
                <a16:creationId xmlns:a16="http://schemas.microsoft.com/office/drawing/2014/main" id="{0FCA3AAE-BA0A-45D2-B482-7750A613AA7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7">
            <a:extLst>
              <a:ext uri="{FF2B5EF4-FFF2-40B4-BE49-F238E27FC236}">
                <a16:creationId xmlns:a16="http://schemas.microsoft.com/office/drawing/2014/main" id="{2F861791-AB02-46C7-A7F9-ECC455154B1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207473DA-7FD6-4E8B-9E63-543253AFD639}" type="slidenum">
              <a:rPr lang="en-US" altLang="en-US" sz="1200" baseline="0">
                <a:latin typeface="Times" panose="02020603050405020304" pitchFamily="18" charset="0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57</a:t>
            </a:fld>
            <a:endParaRPr lang="en-US" altLang="en-US" sz="1200" baseline="0">
              <a:latin typeface="Times" panose="02020603050405020304" pitchFamily="18" charset="0"/>
            </a:endParaRPr>
          </a:p>
        </p:txBody>
      </p:sp>
      <p:sp>
        <p:nvSpPr>
          <p:cNvPr id="81923" name="Rectangle 2">
            <a:extLst>
              <a:ext uri="{FF2B5EF4-FFF2-40B4-BE49-F238E27FC236}">
                <a16:creationId xmlns:a16="http://schemas.microsoft.com/office/drawing/2014/main" id="{358E7B13-54C5-48A2-9861-34856805DD8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24" name="Rectangle 3">
            <a:extLst>
              <a:ext uri="{FF2B5EF4-FFF2-40B4-BE49-F238E27FC236}">
                <a16:creationId xmlns:a16="http://schemas.microsoft.com/office/drawing/2014/main" id="{0752C7DD-9CCC-477A-A305-6158F9006B8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E6E8A99B-C184-4D01-809C-E6494C38557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98D3235C-A1D8-46CC-875C-0A35B8C6DB71}" type="slidenum">
              <a:rPr lang="en-US" altLang="en-US" sz="1200" baseline="0">
                <a:latin typeface="Times" panose="02020603050405020304" pitchFamily="18" charset="0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58</a:t>
            </a:fld>
            <a:endParaRPr lang="en-US" altLang="en-US" sz="1200" baseline="0">
              <a:latin typeface="Times" panose="02020603050405020304" pitchFamily="18" charset="0"/>
            </a:endParaRPr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3393C6F3-4C44-4FB0-927E-F7B9746AC7D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47EB72A0-A4F4-487E-A2AC-6554B79D7B7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9377058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7">
            <a:extLst>
              <a:ext uri="{FF2B5EF4-FFF2-40B4-BE49-F238E27FC236}">
                <a16:creationId xmlns:a16="http://schemas.microsoft.com/office/drawing/2014/main" id="{0E0C5C5E-5794-4775-80CE-B068315EF4C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61B0CCD4-985F-43C8-8351-37C5EABBCC9E}" type="slidenum">
              <a:rPr lang="en-US" altLang="en-US" sz="1200" baseline="0">
                <a:latin typeface="Times" panose="02020603050405020304" pitchFamily="18" charset="0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59</a:t>
            </a:fld>
            <a:endParaRPr lang="en-US" altLang="en-US" sz="1200" baseline="0">
              <a:latin typeface="Times" panose="02020603050405020304" pitchFamily="18" charset="0"/>
            </a:endParaRPr>
          </a:p>
        </p:txBody>
      </p:sp>
      <p:sp>
        <p:nvSpPr>
          <p:cNvPr id="83971" name="Rectangle 2">
            <a:extLst>
              <a:ext uri="{FF2B5EF4-FFF2-40B4-BE49-F238E27FC236}">
                <a16:creationId xmlns:a16="http://schemas.microsoft.com/office/drawing/2014/main" id="{908B3119-36CE-4ABD-9ABB-E5D89CC78B9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3972" name="Rectangle 3">
            <a:extLst>
              <a:ext uri="{FF2B5EF4-FFF2-40B4-BE49-F238E27FC236}">
                <a16:creationId xmlns:a16="http://schemas.microsoft.com/office/drawing/2014/main" id="{51BEE530-9D93-420F-99AD-24E1C240AB7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r>
              <a:rPr lang="en-US" altLang="en-US"/>
              <a:t>–</a:t>
            </a:r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7">
            <a:extLst>
              <a:ext uri="{FF2B5EF4-FFF2-40B4-BE49-F238E27FC236}">
                <a16:creationId xmlns:a16="http://schemas.microsoft.com/office/drawing/2014/main" id="{31D94562-528D-4B21-AD32-872F310DC09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397D5D37-7113-4760-8609-9D725EEC7EE5}" type="slidenum">
              <a:rPr lang="en-US" altLang="en-US" sz="1200" baseline="0">
                <a:latin typeface="Times" panose="02020603050405020304" pitchFamily="18" charset="0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60</a:t>
            </a:fld>
            <a:endParaRPr lang="en-US" altLang="en-US" sz="1200" baseline="0">
              <a:latin typeface="Times" panose="02020603050405020304" pitchFamily="18" charset="0"/>
            </a:endParaRPr>
          </a:p>
        </p:txBody>
      </p:sp>
      <p:sp>
        <p:nvSpPr>
          <p:cNvPr id="87043" name="Rectangle 2">
            <a:extLst>
              <a:ext uri="{FF2B5EF4-FFF2-40B4-BE49-F238E27FC236}">
                <a16:creationId xmlns:a16="http://schemas.microsoft.com/office/drawing/2014/main" id="{48015110-D7F5-434A-926A-A4DA4FFB61A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7044" name="Rectangle 3">
            <a:extLst>
              <a:ext uri="{FF2B5EF4-FFF2-40B4-BE49-F238E27FC236}">
                <a16:creationId xmlns:a16="http://schemas.microsoft.com/office/drawing/2014/main" id="{CB8E71D8-EE26-4637-93FB-1C2C297FBBC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7">
            <a:extLst>
              <a:ext uri="{FF2B5EF4-FFF2-40B4-BE49-F238E27FC236}">
                <a16:creationId xmlns:a16="http://schemas.microsoft.com/office/drawing/2014/main" id="{1FEA08DC-7281-48E1-9EC9-620B86E3B00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F1E28357-D575-48F2-84B0-FC76F6D974ED}" type="slidenum">
              <a:rPr lang="en-US" altLang="en-US" sz="1200" baseline="0">
                <a:latin typeface="Times" panose="02020603050405020304" pitchFamily="18" charset="0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61</a:t>
            </a:fld>
            <a:endParaRPr lang="en-US" altLang="en-US" sz="1200" baseline="0">
              <a:latin typeface="Times" panose="02020603050405020304" pitchFamily="18" charset="0"/>
            </a:endParaRPr>
          </a:p>
        </p:txBody>
      </p:sp>
      <p:sp>
        <p:nvSpPr>
          <p:cNvPr id="89091" name="Rectangle 2">
            <a:extLst>
              <a:ext uri="{FF2B5EF4-FFF2-40B4-BE49-F238E27FC236}">
                <a16:creationId xmlns:a16="http://schemas.microsoft.com/office/drawing/2014/main" id="{D264EB79-08C1-43EF-9287-61186FBEDDF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9092" name="Rectangle 3">
            <a:extLst>
              <a:ext uri="{FF2B5EF4-FFF2-40B4-BE49-F238E27FC236}">
                <a16:creationId xmlns:a16="http://schemas.microsoft.com/office/drawing/2014/main" id="{91FF6335-7866-4D30-8FC7-BA85A8D4189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r>
              <a:rPr lang="en-US" altLang="en-US"/>
              <a:t>–</a:t>
            </a:r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7">
            <a:extLst>
              <a:ext uri="{FF2B5EF4-FFF2-40B4-BE49-F238E27FC236}">
                <a16:creationId xmlns:a16="http://schemas.microsoft.com/office/drawing/2014/main" id="{F0E3BB65-EDD7-42C4-A36D-33BAF424472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2A6268DE-6B86-4057-8A7E-83A56BEE0985}" type="slidenum">
              <a:rPr lang="en-US" altLang="en-US" sz="1200" baseline="0">
                <a:latin typeface="Times" panose="02020603050405020304" pitchFamily="18" charset="0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62</a:t>
            </a:fld>
            <a:endParaRPr lang="en-US" altLang="en-US" sz="1200" baseline="0">
              <a:latin typeface="Times" panose="02020603050405020304" pitchFamily="18" charset="0"/>
            </a:endParaRPr>
          </a:p>
        </p:txBody>
      </p:sp>
      <p:sp>
        <p:nvSpPr>
          <p:cNvPr id="91139" name="Rectangle 2">
            <a:extLst>
              <a:ext uri="{FF2B5EF4-FFF2-40B4-BE49-F238E27FC236}">
                <a16:creationId xmlns:a16="http://schemas.microsoft.com/office/drawing/2014/main" id="{9897C0D2-F462-4036-9B0C-A072D834607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1140" name="Rectangle 3">
            <a:extLst>
              <a:ext uri="{FF2B5EF4-FFF2-40B4-BE49-F238E27FC236}">
                <a16:creationId xmlns:a16="http://schemas.microsoft.com/office/drawing/2014/main" id="{7D6B622C-15B1-4119-BB6B-A7A30769655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7">
            <a:extLst>
              <a:ext uri="{FF2B5EF4-FFF2-40B4-BE49-F238E27FC236}">
                <a16:creationId xmlns:a16="http://schemas.microsoft.com/office/drawing/2014/main" id="{D8DD5369-BBB1-4F0F-B504-1843FB75511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6625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6625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fld id="{4D2DFED2-4F57-4523-9E4D-D1508D3ECAEE}" type="slidenum">
              <a:rPr lang="en-US" altLang="en-US" sz="1200" baseline="0">
                <a:latin typeface="Times" panose="02020603050405020304" pitchFamily="18" charset="0"/>
              </a:rPr>
              <a:pPr>
                <a:lnSpc>
                  <a:spcPct val="100000"/>
                </a:lnSpc>
                <a:spcBef>
                  <a:spcPct val="0"/>
                </a:spcBef>
              </a:pPr>
              <a:t>63</a:t>
            </a:fld>
            <a:endParaRPr lang="en-US" altLang="en-US" sz="1200" baseline="0">
              <a:latin typeface="Times" panose="02020603050405020304" pitchFamily="18" charset="0"/>
            </a:endParaRPr>
          </a:p>
        </p:txBody>
      </p:sp>
      <p:sp>
        <p:nvSpPr>
          <p:cNvPr id="93187" name="Rectangle 2">
            <a:extLst>
              <a:ext uri="{FF2B5EF4-FFF2-40B4-BE49-F238E27FC236}">
                <a16:creationId xmlns:a16="http://schemas.microsoft.com/office/drawing/2014/main" id="{3C8D2555-D39B-43BF-B4F3-F78382C025A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3188" name="Rectangle 3">
            <a:extLst>
              <a:ext uri="{FF2B5EF4-FFF2-40B4-BE49-F238E27FC236}">
                <a16:creationId xmlns:a16="http://schemas.microsoft.com/office/drawing/2014/main" id="{B3C4A9F3-A313-4E76-94D3-E734864D731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" y="6334316"/>
            <a:ext cx="12192000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3/24/2022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75339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3/24/2022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01537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3/24/2022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11031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1845734"/>
            <a:ext cx="4937760" cy="40233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3/24/2022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9923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5"/>
            <a:ext cx="493776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3/24/2022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8074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3/24/2022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18967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3/24/2022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6808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3/24/2022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98411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D986-8816-4272-A432-0437A28A9828}" type="datetime1">
              <a:rPr lang="en-US" smtClean="0"/>
              <a:t>3/24/2022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46465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3/24/2022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98607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3/24/2022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3994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3/24/2022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6195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1" r:id="rId1"/>
    <p:sldLayoutId id="2147483812" r:id="rId2"/>
    <p:sldLayoutId id="2147483813" r:id="rId3"/>
    <p:sldLayoutId id="2147483814" r:id="rId4"/>
    <p:sldLayoutId id="2147483815" r:id="rId5"/>
    <p:sldLayoutId id="2147483816" r:id="rId6"/>
    <p:sldLayoutId id="2147483817" r:id="rId7"/>
    <p:sldLayoutId id="2147483818" r:id="rId8"/>
    <p:sldLayoutId id="2147483819" r:id="rId9"/>
    <p:sldLayoutId id="2147483820" r:id="rId10"/>
    <p:sldLayoutId id="2147483821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people.morrisville.edu/~reymers/readings/soci101/saints_and_the_roughnecks-chambliss.pdf" TargetMode="Externa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notesSlide" Target="../notesSlides/notesSlide4.xml"/><Relationship Id="rId7" Type="http://schemas.openxmlformats.org/officeDocument/2006/relationships/diagramColors" Target="../diagrams/colors2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notesSlide" Target="../notesSlides/notesSlide6.xml"/><Relationship Id="rId7" Type="http://schemas.openxmlformats.org/officeDocument/2006/relationships/diagramColors" Target="../diagrams/colors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4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i.imgur.com/637uKB1.jpg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8.xml"/><Relationship Id="rId4" Type="http://schemas.openxmlformats.org/officeDocument/2006/relationships/image" Target="../media/image17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1.xml"/><Relationship Id="rId3" Type="http://schemas.openxmlformats.org/officeDocument/2006/relationships/notesSlide" Target="../notesSlides/notesSlide15.xml"/><Relationship Id="rId7" Type="http://schemas.openxmlformats.org/officeDocument/2006/relationships/diagramColors" Target="../diagrams/colors1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Relationship Id="rId6" Type="http://schemas.openxmlformats.org/officeDocument/2006/relationships/diagramQuickStyle" Target="../diagrams/quickStyle11.xml"/><Relationship Id="rId5" Type="http://schemas.openxmlformats.org/officeDocument/2006/relationships/diagramLayout" Target="../diagrams/layout11.xml"/><Relationship Id="rId4" Type="http://schemas.openxmlformats.org/officeDocument/2006/relationships/diagramData" Target="../diagrams/data1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3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4.xml"/><Relationship Id="rId3" Type="http://schemas.openxmlformats.org/officeDocument/2006/relationships/notesSlide" Target="../notesSlides/notesSlide21.xml"/><Relationship Id="rId7" Type="http://schemas.openxmlformats.org/officeDocument/2006/relationships/diagramColors" Target="../diagrams/colors14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2.xml"/><Relationship Id="rId6" Type="http://schemas.openxmlformats.org/officeDocument/2006/relationships/diagramQuickStyle" Target="../diagrams/quickStyle14.xml"/><Relationship Id="rId5" Type="http://schemas.openxmlformats.org/officeDocument/2006/relationships/diagramLayout" Target="../diagrams/layout14.xml"/><Relationship Id="rId4" Type="http://schemas.openxmlformats.org/officeDocument/2006/relationships/diagramData" Target="../diagrams/data1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2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5.xml"/><Relationship Id="rId3" Type="http://schemas.openxmlformats.org/officeDocument/2006/relationships/notesSlide" Target="../notesSlides/notesSlide23.xml"/><Relationship Id="rId7" Type="http://schemas.openxmlformats.org/officeDocument/2006/relationships/diagramColors" Target="../diagrams/colors15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4.xml"/><Relationship Id="rId6" Type="http://schemas.openxmlformats.org/officeDocument/2006/relationships/diagramQuickStyle" Target="../diagrams/quickStyle15.xml"/><Relationship Id="rId5" Type="http://schemas.openxmlformats.org/officeDocument/2006/relationships/diagramLayout" Target="../diagrams/layout15.xml"/><Relationship Id="rId4" Type="http://schemas.openxmlformats.org/officeDocument/2006/relationships/diagramData" Target="../diagrams/data15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4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5.xml"/></Relationships>
</file>

<file path=ppt/slides/_rels/slide4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7.xml"/><Relationship Id="rId3" Type="http://schemas.openxmlformats.org/officeDocument/2006/relationships/notesSlide" Target="../notesSlides/notesSlide25.xml"/><Relationship Id="rId7" Type="http://schemas.openxmlformats.org/officeDocument/2006/relationships/diagramColors" Target="../diagrams/colors17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6.xml"/><Relationship Id="rId6" Type="http://schemas.openxmlformats.org/officeDocument/2006/relationships/diagramQuickStyle" Target="../diagrams/quickStyle17.xml"/><Relationship Id="rId5" Type="http://schemas.openxmlformats.org/officeDocument/2006/relationships/diagramLayout" Target="../diagrams/layout17.xml"/><Relationship Id="rId4" Type="http://schemas.openxmlformats.org/officeDocument/2006/relationships/diagramData" Target="../diagrams/data1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6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7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8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8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9.xml"/><Relationship Id="rId4" Type="http://schemas.openxmlformats.org/officeDocument/2006/relationships/hyperlink" Target="https://www.ons.gov.uk/peoplepopulationandcommunity/crimeandjustice" TargetMode="External"/></Relationships>
</file>

<file path=ppt/slides/_rels/slide5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8.xml"/><Relationship Id="rId3" Type="http://schemas.openxmlformats.org/officeDocument/2006/relationships/notesSlide" Target="../notesSlides/notesSlide29.xml"/><Relationship Id="rId7" Type="http://schemas.openxmlformats.org/officeDocument/2006/relationships/diagramColors" Target="../diagrams/colors18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0.xml"/><Relationship Id="rId6" Type="http://schemas.openxmlformats.org/officeDocument/2006/relationships/diagramQuickStyle" Target="../diagrams/quickStyle18.xml"/><Relationship Id="rId5" Type="http://schemas.openxmlformats.org/officeDocument/2006/relationships/diagramLayout" Target="../diagrams/layout18.xml"/><Relationship Id="rId4" Type="http://schemas.openxmlformats.org/officeDocument/2006/relationships/diagramData" Target="../diagrams/data18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5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2.xml"/><Relationship Id="rId3" Type="http://schemas.openxmlformats.org/officeDocument/2006/relationships/notesSlide" Target="../notesSlides/notesSlide30.xml"/><Relationship Id="rId7" Type="http://schemas.openxmlformats.org/officeDocument/2006/relationships/diagramColors" Target="../diagrams/colors22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1.xml"/><Relationship Id="rId6" Type="http://schemas.openxmlformats.org/officeDocument/2006/relationships/diagramQuickStyle" Target="../diagrams/quickStyle22.xml"/><Relationship Id="rId5" Type="http://schemas.openxmlformats.org/officeDocument/2006/relationships/diagramLayout" Target="../diagrams/layout22.xml"/><Relationship Id="rId4" Type="http://schemas.openxmlformats.org/officeDocument/2006/relationships/diagramData" Target="../diagrams/data2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3.xml"/><Relationship Id="rId7" Type="http://schemas.microsoft.com/office/2007/relationships/diagramDrawing" Target="../diagrams/drawing23.xm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3.xml"/><Relationship Id="rId5" Type="http://schemas.openxmlformats.org/officeDocument/2006/relationships/diagramQuickStyle" Target="../diagrams/quickStyle23.xml"/><Relationship Id="rId4" Type="http://schemas.openxmlformats.org/officeDocument/2006/relationships/diagramLayout" Target="../diagrams/layout23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4.xml"/><Relationship Id="rId7" Type="http://schemas.microsoft.com/office/2007/relationships/diagramDrawing" Target="../diagrams/drawing24.xm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4.xml"/><Relationship Id="rId5" Type="http://schemas.openxmlformats.org/officeDocument/2006/relationships/diagramQuickStyle" Target="../diagrams/quickStyle24.xml"/><Relationship Id="rId4" Type="http://schemas.openxmlformats.org/officeDocument/2006/relationships/diagramLayout" Target="../diagrams/layout24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5.xml"/><Relationship Id="rId7" Type="http://schemas.microsoft.com/office/2007/relationships/diagramDrawing" Target="../diagrams/drawing25.xm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5.xml"/><Relationship Id="rId5" Type="http://schemas.openxmlformats.org/officeDocument/2006/relationships/diagramQuickStyle" Target="../diagrams/quickStyle25.xml"/><Relationship Id="rId4" Type="http://schemas.openxmlformats.org/officeDocument/2006/relationships/diagramLayout" Target="../diagrams/layout25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6.xml"/><Relationship Id="rId7" Type="http://schemas.microsoft.com/office/2007/relationships/diagramDrawing" Target="../diagrams/drawing26.xm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6.xml"/><Relationship Id="rId5" Type="http://schemas.openxmlformats.org/officeDocument/2006/relationships/diagramQuickStyle" Target="../diagrams/quickStyle26.xml"/><Relationship Id="rId4" Type="http://schemas.openxmlformats.org/officeDocument/2006/relationships/diagramLayout" Target="../diagrams/layout26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fas.org.uk/newsroom/identity-fraud-surge-2021" TargetMode="External"/><Relationship Id="rId2" Type="http://schemas.openxmlformats.org/officeDocument/2006/relationships/hyperlink" Target="https://www.bellevernonarea.net/cms/lib/PA01001262/Centricity/Domain/180/Case%20Study%20Deviance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publications/identity-proofing-and-verification-of-an-individual/how-to-prove-and-verify-someones-identity" TargetMode="External"/><Relationship Id="rId5" Type="http://schemas.openxmlformats.org/officeDocument/2006/relationships/hyperlink" Target="https://www.gov.uk/appeal-magistrates-court-decision" TargetMode="External"/><Relationship Id="rId4" Type="http://schemas.openxmlformats.org/officeDocument/2006/relationships/hyperlink" Target="https://assets.publishing.service.gov.uk/government/uploads/system/uploads/attachment_data/file/977202/count-offence-classification-index-apr-2021.pdf" TargetMode="Externa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identity-proofing-and-verification-of-an-individual/how-to-prove-and-verify-someones-identity" TargetMode="External"/><Relationship Id="rId7" Type="http://schemas.openxmlformats.org/officeDocument/2006/relationships/hyperlink" Target="https://www.statista.com/topics/3793/crime-in-the-uk/" TargetMode="External"/><Relationship Id="rId2" Type="http://schemas.openxmlformats.org/officeDocument/2006/relationships/hyperlink" Target="https://assets.publishing.service.gov.uk/media/597f335640f0b61e48000023/Social-Norms_RP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ogle.co.uk/books/edition/The_Role_of_Social_Sanctions_in_Modern_S/_3RXEAAAQBAJ?hl=en&amp;gbpv=1&amp;dq=sanctions+social+norms&amp;printsec=frontcover" TargetMode="External"/><Relationship Id="rId5" Type="http://schemas.openxmlformats.org/officeDocument/2006/relationships/hyperlink" Target="file:///\\shared.uni.local\Shared\DeptShare\Social%20Justice\A%20SET\Current%20Modules\ECGE6003Q%20formerly%20know%20as%20Prince\ECGE6003Q%202021%202022%20Dissertation%20Supervision%20Records\CLH%20ECGE6003Q%20PHILLIPS%20Lisa\Crime%20in%20England%20and%20Wales%20year%20ending%20March%202020.pdf" TargetMode="External"/><Relationship Id="rId4" Type="http://schemas.openxmlformats.org/officeDocument/2006/relationships/hyperlink" Target="https://i.imgur.com/637uKB1.jpg" TargetMode="Externa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building, sitting, bench, side&#10;&#10;Description automatically generated">
            <a:extLst>
              <a:ext uri="{FF2B5EF4-FFF2-40B4-BE49-F238E27FC236}">
                <a16:creationId xmlns:a16="http://schemas.microsoft.com/office/drawing/2014/main" id="{282CF6DD-7FE8-4063-9551-1B7BBCE92AB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026" r="1" b="43627"/>
          <a:stretch/>
        </p:blipFill>
        <p:spPr>
          <a:xfrm>
            <a:off x="15" y="10"/>
            <a:ext cx="12191985" cy="4578340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FD68DA-43BA-4508-8DE2-BA9BB7B2FA5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b">
            <a:normAutofit/>
          </a:bodyPr>
          <a:lstStyle/>
          <a:p>
            <a:r>
              <a:rPr lang="en-US" sz="54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ECSO6002:</a:t>
            </a:r>
            <a:br>
              <a:rPr lang="en-US" sz="54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54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Conformity &amp; Deviance</a:t>
            </a:r>
            <a:endParaRPr lang="en-US" sz="5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E9CFF2-3777-4FF4-A759-8491175B0B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36765" y="4863836"/>
            <a:ext cx="10058400" cy="1143000"/>
          </a:xfrm>
        </p:spPr>
        <p:txBody>
          <a:bodyPr>
            <a:normAutofit/>
          </a:bodyPr>
          <a:lstStyle/>
          <a:p>
            <a:r>
              <a:rPr lang="en-GB" dirty="0"/>
              <a:t>Crime &amp; Deviance versus </a:t>
            </a:r>
            <a:br>
              <a:rPr lang="en-GB" dirty="0"/>
            </a:br>
            <a:r>
              <a:rPr lang="en-GB" dirty="0"/>
              <a:t>Power &amp; Control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9599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367B86B9-CD74-4977-8052-EEA4114CB2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533400"/>
            <a:ext cx="7772400" cy="82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 sz="3500" b="1" i="1" baseline="0"/>
          </a:p>
        </p:txBody>
      </p:sp>
      <p:sp>
        <p:nvSpPr>
          <p:cNvPr id="5123" name="Text Box 7">
            <a:extLst>
              <a:ext uri="{FF2B5EF4-FFF2-40B4-BE49-F238E27FC236}">
                <a16:creationId xmlns:a16="http://schemas.microsoft.com/office/drawing/2014/main" id="{CF0AC40C-B1BC-4C97-8BD2-2A2D32EBE4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19600" y="1219200"/>
            <a:ext cx="3429000" cy="42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2AE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FFFF99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233363" indent="-233363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D8760E-A681-4E46-A691-3004F8EB406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Saints and the Roughnecks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5E6245ED-CD3D-4473-B723-593FF200521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custDataLst>
      <p:tags r:id="rId1"/>
    </p:custData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30">
            <a:extLst>
              <a:ext uri="{FF2B5EF4-FFF2-40B4-BE49-F238E27FC236}">
                <a16:creationId xmlns:a16="http://schemas.microsoft.com/office/drawing/2014/main" id="{5A83A047-D9B0-4441-84E1-92F43B2F48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05000" y="609600"/>
            <a:ext cx="8153400" cy="99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 sz="2800" b="1" baseline="0" dirty="0">
              <a:solidFill>
                <a:srgbClr val="FFCC0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36994ED-5D46-488A-BF49-3D709FB20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dirty="0"/>
              <a:t>Case Study: </a:t>
            </a:r>
            <a:br>
              <a:rPr lang="en-US" altLang="en-US" dirty="0"/>
            </a:br>
            <a:r>
              <a:rPr lang="en-US" altLang="en-US" dirty="0"/>
              <a:t>The Saints and the Roughnecks</a:t>
            </a:r>
            <a:endParaRPr lang="en-GB" dirty="0"/>
          </a:p>
        </p:txBody>
      </p:sp>
      <p:graphicFrame>
        <p:nvGraphicFramePr>
          <p:cNvPr id="7173" name="Content Placeholder 2">
            <a:extLst>
              <a:ext uri="{FF2B5EF4-FFF2-40B4-BE49-F238E27FC236}">
                <a16:creationId xmlns:a16="http://schemas.microsoft.com/office/drawing/2014/main" id="{7436DE8A-5DB1-42C8-8D53-5A089561D0C1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1096963" y="1846263"/>
          <a:ext cx="493871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1A60B01F-BE4B-44BE-B4DC-DC39255C1CA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dirty="0"/>
              <a:t>While objective observation concluded that both gangs were equally destructive</a:t>
            </a:r>
          </a:p>
          <a:p>
            <a:pPr lvl="1"/>
            <a:r>
              <a:rPr lang="en-US" altLang="en-US" dirty="0"/>
              <a:t>the differing views revealed much about </a:t>
            </a:r>
          </a:p>
          <a:p>
            <a:pPr lvl="1"/>
            <a:r>
              <a:rPr lang="en-US" altLang="en-US" dirty="0"/>
              <a:t>social preconceptions that were at work in the town</a:t>
            </a:r>
          </a:p>
          <a:p>
            <a:r>
              <a:rPr lang="en-GB" dirty="0"/>
              <a:t>Link to paper: </a:t>
            </a:r>
          </a:p>
          <a:p>
            <a:pPr lvl="1"/>
            <a:r>
              <a:rPr lang="en-GB" dirty="0">
                <a:hlinkClick r:id="rId8"/>
              </a:rPr>
              <a:t>The Saints and the Roughnecks: WJ Chambliss 1973</a:t>
            </a:r>
            <a:endParaRPr lang="en-GB" dirty="0"/>
          </a:p>
          <a:p>
            <a:pPr lvl="1"/>
            <a:endParaRPr lang="en-GB" dirty="0"/>
          </a:p>
          <a:p>
            <a:pPr marL="201168" lvl="1" indent="0" algn="r">
              <a:buNone/>
            </a:pPr>
            <a:r>
              <a:rPr lang="en-GB" dirty="0"/>
              <a:t>(Chambliss, 1973).</a:t>
            </a:r>
          </a:p>
        </p:txBody>
      </p:sp>
    </p:spTree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2390" name="Picture 6">
            <a:extLst>
              <a:ext uri="{FF2B5EF4-FFF2-40B4-BE49-F238E27FC236}">
                <a16:creationId xmlns:a16="http://schemas.microsoft.com/office/drawing/2014/main" id="{26EA729E-A605-405E-9127-FF7935DB01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8598" y="0"/>
            <a:ext cx="6554804" cy="6378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2FD7345-45E1-4FB9-8C05-78DFCD3E55F1}"/>
              </a:ext>
            </a:extLst>
          </p:cNvPr>
          <p:cNvSpPr txBox="1"/>
          <p:nvPr/>
        </p:nvSpPr>
        <p:spPr>
          <a:xfrm>
            <a:off x="9437914" y="6488668"/>
            <a:ext cx="2217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Bellevernonarea</a:t>
            </a:r>
            <a:r>
              <a:rPr lang="en-GB" dirty="0"/>
              <a:t>, </a:t>
            </a:r>
            <a:r>
              <a:rPr lang="en-GB" dirty="0" err="1"/>
              <a:t>nd</a:t>
            </a:r>
            <a:r>
              <a:rPr lang="en-GB" dirty="0"/>
              <a:t>)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2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1000"/>
                                        <p:tgtEl>
                                          <p:spTgt spid="912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10">
            <a:extLst>
              <a:ext uri="{FF2B5EF4-FFF2-40B4-BE49-F238E27FC236}">
                <a16:creationId xmlns:a16="http://schemas.microsoft.com/office/drawing/2014/main" id="{A9E766B8-3FE0-4729-BC83-AEE8BA4CEDD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533400"/>
            <a:ext cx="7772400" cy="82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 sz="3500" b="1" i="1" baseline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71BCC6-A505-4177-A9C2-0B4384EE00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Social Control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8B986-3145-4B9B-A8DB-5C410677323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1"/>
            <a:r>
              <a:rPr lang="en-US" altLang="en-US" dirty="0"/>
              <a:t>People generally follow social norms</a:t>
            </a:r>
          </a:p>
          <a:p>
            <a:pPr lvl="2"/>
            <a:r>
              <a:rPr lang="en-US" altLang="en-US" dirty="0"/>
              <a:t>and expect others to as well</a:t>
            </a:r>
          </a:p>
          <a:p>
            <a:pPr lvl="2"/>
            <a:r>
              <a:rPr lang="en-US" altLang="en-US" dirty="0"/>
              <a:t>because they have internalized the norms that they feel are useful and appropriate</a:t>
            </a:r>
          </a:p>
          <a:p>
            <a:pPr lvl="1"/>
            <a:r>
              <a:rPr lang="en-US" altLang="en-US" dirty="0"/>
              <a:t>When a person has </a:t>
            </a:r>
          </a:p>
          <a:p>
            <a:pPr lvl="2"/>
            <a:r>
              <a:rPr lang="en-US" altLang="en-US" dirty="0"/>
              <a:t>not internalized a norm</a:t>
            </a:r>
          </a:p>
          <a:p>
            <a:pPr lvl="2"/>
            <a:r>
              <a:rPr lang="en-US" altLang="en-US" dirty="0"/>
              <a:t>society uses sanctions to motivate his or her conformity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064260F-2D27-45AA-83D8-865C946EE58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1"/>
            <a:r>
              <a:rPr lang="en-US" altLang="en-US" dirty="0"/>
              <a:t>Sanctions can be </a:t>
            </a:r>
          </a:p>
          <a:p>
            <a:pPr lvl="2"/>
            <a:r>
              <a:rPr lang="en-US" altLang="en-US" dirty="0"/>
              <a:t>positive or negative</a:t>
            </a:r>
          </a:p>
          <a:p>
            <a:pPr lvl="2"/>
            <a:r>
              <a:rPr lang="en-US" altLang="en-US" dirty="0"/>
              <a:t>formal or informal</a:t>
            </a:r>
          </a:p>
          <a:p>
            <a:pPr lvl="1"/>
            <a:r>
              <a:rPr lang="en-US" altLang="en-US" dirty="0"/>
              <a:t>Social control is necessary to ensure that a society functions smoothly.</a:t>
            </a:r>
          </a:p>
          <a:p>
            <a:endParaRPr lang="en-GB" dirty="0"/>
          </a:p>
          <a:p>
            <a:pPr algn="r"/>
            <a:r>
              <a:rPr lang="en-GB" dirty="0"/>
              <a:t>(Hallinan, 2000).</a:t>
            </a:r>
          </a:p>
          <a:p>
            <a:pPr algn="r"/>
            <a:endParaRPr lang="en-GB" dirty="0"/>
          </a:p>
        </p:txBody>
      </p:sp>
    </p:spTree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6E70E340-C034-4EEE-82ED-5C2DC04760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533400"/>
            <a:ext cx="7772400" cy="82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 sz="3500" b="1" i="1" baseline="0"/>
          </a:p>
        </p:txBody>
      </p:sp>
      <p:sp>
        <p:nvSpPr>
          <p:cNvPr id="12291" name="Rectangle 5">
            <a:extLst>
              <a:ext uri="{FF2B5EF4-FFF2-40B4-BE49-F238E27FC236}">
                <a16:creationId xmlns:a16="http://schemas.microsoft.com/office/drawing/2014/main" id="{1FF83EFE-BA5F-4CB0-AFF6-C9126BEEA4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05000" y="609600"/>
            <a:ext cx="8153400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 sz="2800" b="1" baseline="0">
              <a:solidFill>
                <a:srgbClr val="FFCC00"/>
              </a:solidFill>
            </a:endParaRPr>
          </a:p>
        </p:txBody>
      </p:sp>
      <p:sp>
        <p:nvSpPr>
          <p:cNvPr id="12292" name="Rectangle 10">
            <a:extLst>
              <a:ext uri="{FF2B5EF4-FFF2-40B4-BE49-F238E27FC236}">
                <a16:creationId xmlns:a16="http://schemas.microsoft.com/office/drawing/2014/main" id="{D33A8C22-E77A-4F3F-BC45-3A5BF247C0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62200" y="685800"/>
            <a:ext cx="7772400" cy="82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 sz="3500" b="1" i="1" baseline="0"/>
          </a:p>
        </p:txBody>
      </p:sp>
      <p:sp>
        <p:nvSpPr>
          <p:cNvPr id="12295" name="Rectangle 13">
            <a:extLst>
              <a:ext uri="{FF2B5EF4-FFF2-40B4-BE49-F238E27FC236}">
                <a16:creationId xmlns:a16="http://schemas.microsoft.com/office/drawing/2014/main" id="{CF373B31-ADEA-4785-8B36-BC6CD7C917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7400" y="762000"/>
            <a:ext cx="8153400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 sz="2800" b="1" baseline="0" dirty="0">
              <a:solidFill>
                <a:srgbClr val="FFCC00"/>
              </a:solidFill>
            </a:endParaRP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88C9FEF5-9C3D-4D95-AC2E-0978C01EAB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altLang="en-US" dirty="0"/>
              <a:t>Social Control</a:t>
            </a:r>
            <a:endParaRPr lang="en-GB" dirty="0"/>
          </a:p>
        </p:txBody>
      </p:sp>
      <p:graphicFrame>
        <p:nvGraphicFramePr>
          <p:cNvPr id="12297" name="Content Placeholder 3">
            <a:extLst>
              <a:ext uri="{FF2B5EF4-FFF2-40B4-BE49-F238E27FC236}">
                <a16:creationId xmlns:a16="http://schemas.microsoft.com/office/drawing/2014/main" id="{B7650009-6980-4266-AFAE-9AAB175F21B3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784887565"/>
              </p:ext>
            </p:extLst>
          </p:nvPr>
        </p:nvGraphicFramePr>
        <p:xfrm>
          <a:off x="1096963" y="1846263"/>
          <a:ext cx="493871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1E0D1F5-42FC-450C-AA67-E35788ED56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r>
              <a:rPr lang="en-US" altLang="en-US" dirty="0"/>
              <a:t>Questions to Consider:</a:t>
            </a:r>
          </a:p>
          <a:p>
            <a:pPr lvl="1"/>
            <a:r>
              <a:rPr lang="en-US" altLang="en-US" dirty="0"/>
              <a:t>How do social norms become internalized?</a:t>
            </a:r>
          </a:p>
          <a:p>
            <a:pPr lvl="1"/>
            <a:r>
              <a:rPr lang="en-US" altLang="en-US" dirty="0"/>
              <a:t>What are the differences between positive and negative sanctions and between formal and informal sanctions?</a:t>
            </a:r>
          </a:p>
          <a:p>
            <a:pPr lvl="1"/>
            <a:r>
              <a:rPr lang="en-US" altLang="en-US" dirty="0"/>
              <a:t>What is social control?</a:t>
            </a:r>
          </a:p>
          <a:p>
            <a:pPr lvl="1"/>
            <a:endParaRPr lang="en-US" altLang="en-US" dirty="0"/>
          </a:p>
          <a:p>
            <a:pPr lvl="1"/>
            <a:endParaRPr lang="en-US" altLang="en-US" dirty="0"/>
          </a:p>
          <a:p>
            <a:pPr lvl="1"/>
            <a:r>
              <a:rPr lang="en-GB" dirty="0"/>
              <a:t>(</a:t>
            </a:r>
            <a:r>
              <a:rPr lang="en-GB" dirty="0" err="1"/>
              <a:t>Heise</a:t>
            </a:r>
            <a:r>
              <a:rPr lang="en-GB" dirty="0"/>
              <a:t> &amp; Manji, 2016).</a:t>
            </a:r>
            <a:endParaRPr lang="en-US" altLang="en-US" dirty="0"/>
          </a:p>
          <a:p>
            <a:endParaRPr lang="en-GB" dirty="0"/>
          </a:p>
        </p:txBody>
      </p:sp>
    </p:spTree>
    <p:custDataLst>
      <p:tags r:id="rId1"/>
    </p:custData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775868C-88F8-46E9-954B-78FE075099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A6A7AA8-1AF5-43DC-B393-226C4870F8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Divide the number of murders 6.66</a:t>
            </a:r>
          </a:p>
          <a:p>
            <a:r>
              <a:rPr lang="en-GB" dirty="0"/>
              <a:t>By the whole population</a:t>
            </a:r>
            <a:r>
              <a:rPr lang="en-GB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 684,986.31</a:t>
            </a:r>
            <a:endParaRPr lang="en-GB" b="1" dirty="0"/>
          </a:p>
          <a:p>
            <a:r>
              <a:rPr lang="en-GB" dirty="0"/>
              <a:t>Then times by 100</a:t>
            </a:r>
          </a:p>
          <a:p>
            <a:r>
              <a:rPr lang="en-GB" dirty="0"/>
              <a:t>This will give you the percentage of deaths in the UK</a:t>
            </a:r>
          </a:p>
          <a:p>
            <a:r>
              <a:rPr lang="en-GB" dirty="0"/>
              <a:t>.00097288%</a:t>
            </a:r>
          </a:p>
        </p:txBody>
      </p:sp>
    </p:spTree>
    <p:extLst>
      <p:ext uri="{BB962C8B-B14F-4D97-AF65-F5344CB8AC3E}">
        <p14:creationId xmlns:p14="http://schemas.microsoft.com/office/powerpoint/2010/main" val="32773224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18F4E009-F623-46D2-9ECE-D7D90E7861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533400"/>
            <a:ext cx="7772400" cy="82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 sz="3500" b="1" i="1" baseline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21B7B75-84C2-44C6-AF2E-70217EC61D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GB" dirty="0"/>
              <a:t>What if your Every Misdeed </a:t>
            </a:r>
            <a:br>
              <a:rPr lang="en-GB" dirty="0"/>
            </a:br>
            <a:r>
              <a:rPr lang="en-GB" dirty="0"/>
              <a:t>were Posted on a Social Media Website?</a:t>
            </a:r>
          </a:p>
        </p:txBody>
      </p:sp>
      <p:pic>
        <p:nvPicPr>
          <p:cNvPr id="9" name="Picture 6">
            <a:extLst>
              <a:ext uri="{FF2B5EF4-FFF2-40B4-BE49-F238E27FC236}">
                <a16:creationId xmlns:a16="http://schemas.microsoft.com/office/drawing/2014/main" id="{7BE338E5-E98C-4742-B2F4-61C27242A26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37902" y="2240280"/>
            <a:ext cx="4176522" cy="3234690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FD0F0145-1A3C-44F9-A877-B140992DB1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533400"/>
            <a:ext cx="7772400" cy="82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 sz="3500" b="1" i="1" baseline="0"/>
          </a:p>
        </p:txBody>
      </p:sp>
      <p:sp>
        <p:nvSpPr>
          <p:cNvPr id="16388" name="Rectangle 4">
            <a:extLst>
              <a:ext uri="{FF2B5EF4-FFF2-40B4-BE49-F238E27FC236}">
                <a16:creationId xmlns:a16="http://schemas.microsoft.com/office/drawing/2014/main" id="{02AF73B7-4B25-4C94-B0CE-C827997964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05000" y="609600"/>
            <a:ext cx="8153400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 sz="2800" b="1" baseline="0" dirty="0">
              <a:solidFill>
                <a:srgbClr val="FFCC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B3CE53-3AE4-4323-BA28-257AA45B89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Internalization of Norms</a:t>
            </a:r>
            <a:endParaRPr lang="en-GB" dirty="0"/>
          </a:p>
        </p:txBody>
      </p:sp>
      <p:graphicFrame>
        <p:nvGraphicFramePr>
          <p:cNvPr id="16390" name="Content Placeholder 2">
            <a:extLst>
              <a:ext uri="{FF2B5EF4-FFF2-40B4-BE49-F238E27FC236}">
                <a16:creationId xmlns:a16="http://schemas.microsoft.com/office/drawing/2014/main" id="{CA7B3BCC-26D1-4193-8B74-9B150861ED67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200393800"/>
              </p:ext>
            </p:extLst>
          </p:nvPr>
        </p:nvGraphicFramePr>
        <p:xfrm>
          <a:off x="1096963" y="1846263"/>
          <a:ext cx="493871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32CC695-EF11-47D9-94C2-6688423A112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1"/>
            <a:r>
              <a:rPr lang="en-US" altLang="en-US" sz="3200" dirty="0"/>
              <a:t>Examples:</a:t>
            </a:r>
          </a:p>
          <a:p>
            <a:pPr lvl="2"/>
            <a:r>
              <a:rPr lang="en-US" altLang="en-US" sz="2400" dirty="0"/>
              <a:t>Sitting in a chair instead of on the floor</a:t>
            </a:r>
          </a:p>
          <a:p>
            <a:pPr lvl="2"/>
            <a:r>
              <a:rPr lang="en-US" altLang="en-US" sz="2400" dirty="0"/>
              <a:t>Stopping at a red light</a:t>
            </a:r>
          </a:p>
          <a:p>
            <a:pPr lvl="2"/>
            <a:endParaRPr lang="en-US" altLang="en-US" sz="2400" dirty="0"/>
          </a:p>
          <a:p>
            <a:pPr lvl="2"/>
            <a:endParaRPr lang="en-US" altLang="en-US" sz="2400" dirty="0"/>
          </a:p>
          <a:p>
            <a:pPr marL="384048" lvl="2" indent="0" algn="r">
              <a:buNone/>
            </a:pPr>
            <a:r>
              <a:rPr lang="en-US" altLang="en-US" sz="1800" dirty="0"/>
              <a:t>(</a:t>
            </a:r>
            <a:r>
              <a:rPr lang="en-US" altLang="en-US" sz="1800" dirty="0" err="1"/>
              <a:t>Xenitidou</a:t>
            </a:r>
            <a:r>
              <a:rPr lang="en-US" altLang="en-US" sz="1800" dirty="0"/>
              <a:t> &amp; Edmonds, 2014)</a:t>
            </a:r>
          </a:p>
          <a:p>
            <a:endParaRPr lang="en-GB" dirty="0"/>
          </a:p>
        </p:txBody>
      </p:sp>
    </p:spTree>
    <p:custDataLst>
      <p:tags r:id="rId1"/>
    </p:custData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4951" name="AutoShape 7">
            <a:extLst>
              <a:ext uri="{FF2B5EF4-FFF2-40B4-BE49-F238E27FC236}">
                <a16:creationId xmlns:a16="http://schemas.microsoft.com/office/drawing/2014/main" id="{161DA785-440E-4C2C-AC68-2A1D4DF4DD0B}"/>
              </a:ext>
            </a:extLst>
          </p:cNvPr>
          <p:cNvSpPr>
            <a:spLocks noChangeArrowheads="1"/>
          </p:cNvSpPr>
          <p:nvPr/>
        </p:nvSpPr>
        <p:spPr bwMode="auto">
          <a:xfrm flipH="1" flipV="1">
            <a:off x="9982200" y="3460750"/>
            <a:ext cx="228600" cy="152400"/>
          </a:xfrm>
          <a:prstGeom prst="triangle">
            <a:avLst>
              <a:gd name="adj" fmla="val 50000"/>
            </a:avLst>
          </a:prstGeom>
          <a:solidFill>
            <a:srgbClr val="2E6CF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404611DC-6105-491F-A603-B8A3122C2D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Identify Supporting Details</a:t>
            </a:r>
            <a:endParaRPr lang="en-GB" dirty="0"/>
          </a:p>
        </p:txBody>
      </p:sp>
      <p:graphicFrame>
        <p:nvGraphicFramePr>
          <p:cNvPr id="594953" name="Content Placeholder 2">
            <a:extLst>
              <a:ext uri="{FF2B5EF4-FFF2-40B4-BE49-F238E27FC236}">
                <a16:creationId xmlns:a16="http://schemas.microsoft.com/office/drawing/2014/main" id="{C0758D96-B1F2-43D5-BFDA-C066FED510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7516502"/>
              </p:ext>
            </p:extLst>
          </p:nvPr>
        </p:nvGraphicFramePr>
        <p:xfrm>
          <a:off x="1096963" y="1846263"/>
          <a:ext cx="10058400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9" name="TextBox 18">
            <a:extLst>
              <a:ext uri="{FF2B5EF4-FFF2-40B4-BE49-F238E27FC236}">
                <a16:creationId xmlns:a16="http://schemas.microsoft.com/office/drawing/2014/main" id="{2B74C4DF-E69C-47D3-8505-12DE244D20D0}"/>
              </a:ext>
            </a:extLst>
          </p:cNvPr>
          <p:cNvSpPr txBox="1"/>
          <p:nvPr/>
        </p:nvSpPr>
        <p:spPr>
          <a:xfrm>
            <a:off x="5000399" y="5793860"/>
            <a:ext cx="60946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84048" lvl="2" indent="0" algn="r">
              <a:buNone/>
            </a:pPr>
            <a:r>
              <a:rPr lang="en-US" altLang="en-US" sz="1800" dirty="0"/>
              <a:t>(</a:t>
            </a:r>
            <a:r>
              <a:rPr lang="en-US" altLang="en-US" sz="1800" dirty="0" err="1"/>
              <a:t>Xenitidou</a:t>
            </a:r>
            <a:r>
              <a:rPr lang="en-US" altLang="en-US" sz="1800" dirty="0"/>
              <a:t> &amp; Edmonds, 2014)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9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66F0B-F0EF-4A91-979B-537A5D7C0E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Sanctions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E07D9B6E-EC61-4E29-8E04-3243359B11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7003784"/>
              </p:ext>
            </p:extLst>
          </p:nvPr>
        </p:nvGraphicFramePr>
        <p:xfrm>
          <a:off x="287111" y="1736725"/>
          <a:ext cx="11617778" cy="46125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08889">
                  <a:extLst>
                    <a:ext uri="{9D8B030D-6E8A-4147-A177-3AD203B41FA5}">
                      <a16:colId xmlns:a16="http://schemas.microsoft.com/office/drawing/2014/main" val="3785461467"/>
                    </a:ext>
                  </a:extLst>
                </a:gridCol>
                <a:gridCol w="5808889">
                  <a:extLst>
                    <a:ext uri="{9D8B030D-6E8A-4147-A177-3AD203B41FA5}">
                      <a16:colId xmlns:a16="http://schemas.microsoft.com/office/drawing/2014/main" val="2573197327"/>
                    </a:ext>
                  </a:extLst>
                </a:gridCol>
              </a:tblGrid>
              <a:tr h="1943100">
                <a:tc>
                  <a:txBody>
                    <a:bodyPr/>
                    <a:lstStyle/>
                    <a:p>
                      <a:pPr eaLnBrk="1" hangingPunct="1">
                        <a:lnSpc>
                          <a:spcPct val="100000"/>
                        </a:lnSpc>
                        <a:spcAft>
                          <a:spcPct val="25000"/>
                        </a:spcAft>
                      </a:pPr>
                      <a:r>
                        <a:rPr lang="en-US" altLang="en-US" sz="2400" b="1" i="1" baseline="0" dirty="0">
                          <a:solidFill>
                            <a:schemeClr val="bg1"/>
                          </a:solidFill>
                        </a:rPr>
                        <a:t>Positive sanctions</a:t>
                      </a:r>
                    </a:p>
                    <a:p>
                      <a:pPr eaLnBrk="1" hangingPunct="1">
                        <a:lnSpc>
                          <a:spcPct val="100000"/>
                        </a:lnSpc>
                        <a:spcAft>
                          <a:spcPct val="25000"/>
                        </a:spcAft>
                        <a:buFontTx/>
                        <a:buChar char="•"/>
                      </a:pPr>
                      <a:r>
                        <a:rPr lang="en-US" altLang="en-US" sz="1800" b="1" baseline="0" dirty="0"/>
                        <a:t>Positive sanction: </a:t>
                      </a:r>
                    </a:p>
                    <a:p>
                      <a:pPr lvl="1" eaLnBrk="1" hangingPunct="1">
                        <a:lnSpc>
                          <a:spcPct val="100000"/>
                        </a:lnSpc>
                        <a:spcAft>
                          <a:spcPct val="25000"/>
                        </a:spcAft>
                        <a:buFontTx/>
                        <a:buChar char="•"/>
                      </a:pPr>
                      <a:r>
                        <a:rPr lang="en-US" altLang="en-US" sz="1800" b="0" baseline="0" dirty="0"/>
                        <a:t>An action that rewards a particular kind of behavior</a:t>
                      </a:r>
                    </a:p>
                    <a:p>
                      <a:pPr eaLnBrk="1" hangingPunct="1">
                        <a:lnSpc>
                          <a:spcPct val="100000"/>
                        </a:lnSpc>
                        <a:spcAft>
                          <a:spcPct val="25000"/>
                        </a:spcAft>
                        <a:buFontTx/>
                        <a:buChar char="•"/>
                      </a:pPr>
                      <a:r>
                        <a:rPr lang="en-US" altLang="en-US" sz="1800" b="1" baseline="0" dirty="0"/>
                        <a:t>Examples include:</a:t>
                      </a:r>
                    </a:p>
                    <a:p>
                      <a:pPr lvl="1" eaLnBrk="1" hangingPunct="1">
                        <a:lnSpc>
                          <a:spcPct val="100000"/>
                        </a:lnSpc>
                        <a:spcAft>
                          <a:spcPct val="25000"/>
                        </a:spcAft>
                        <a:buFontTx/>
                        <a:buChar char="•"/>
                      </a:pPr>
                      <a:r>
                        <a:rPr lang="en-US" altLang="en-US" sz="1800" b="0" baseline="0" dirty="0"/>
                        <a:t> a teacher giving good grades, cheers from teammates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eaLnBrk="1" hangingPunct="1">
                        <a:lnSpc>
                          <a:spcPct val="100000"/>
                        </a:lnSpc>
                        <a:spcAft>
                          <a:spcPct val="25000"/>
                        </a:spcAft>
                      </a:pPr>
                      <a:r>
                        <a:rPr lang="en-US" altLang="en-US" sz="2400" b="1" i="1" baseline="0" dirty="0">
                          <a:solidFill>
                            <a:schemeClr val="bg1"/>
                          </a:solidFill>
                        </a:rPr>
                        <a:t>Negative sanctions</a:t>
                      </a:r>
                      <a:endParaRPr lang="en-US" altLang="en-US" sz="1800" b="1" i="1" baseline="0" dirty="0">
                        <a:solidFill>
                          <a:schemeClr val="bg1"/>
                        </a:solidFill>
                      </a:endParaRPr>
                    </a:p>
                    <a:p>
                      <a:pPr eaLnBrk="1" hangingPunct="1">
                        <a:lnSpc>
                          <a:spcPct val="100000"/>
                        </a:lnSpc>
                        <a:spcAft>
                          <a:spcPct val="25000"/>
                        </a:spcAft>
                        <a:buFontTx/>
                        <a:buChar char="•"/>
                      </a:pPr>
                      <a:r>
                        <a:rPr lang="en-US" altLang="en-US" sz="1800" b="1" baseline="0" dirty="0"/>
                        <a:t>Negative sanction</a:t>
                      </a:r>
                      <a:r>
                        <a:rPr lang="en-US" altLang="en-US" sz="1800" baseline="0" dirty="0"/>
                        <a:t>: </a:t>
                      </a:r>
                    </a:p>
                    <a:p>
                      <a:pPr lvl="1" eaLnBrk="1" hangingPunct="1">
                        <a:lnSpc>
                          <a:spcPct val="100000"/>
                        </a:lnSpc>
                        <a:spcAft>
                          <a:spcPct val="25000"/>
                        </a:spcAft>
                        <a:buFontTx/>
                        <a:buChar char="•"/>
                      </a:pPr>
                      <a:r>
                        <a:rPr lang="en-US" altLang="en-US" sz="1800" b="0" baseline="0" dirty="0"/>
                        <a:t>A punishment or the threat of punishment used to enforce conformity.</a:t>
                      </a:r>
                    </a:p>
                    <a:p>
                      <a:pPr eaLnBrk="1" hangingPunct="1">
                        <a:lnSpc>
                          <a:spcPct val="100000"/>
                        </a:lnSpc>
                        <a:spcAft>
                          <a:spcPct val="25000"/>
                        </a:spcAft>
                        <a:buFontTx/>
                        <a:buChar char="•"/>
                      </a:pPr>
                      <a:r>
                        <a:rPr lang="en-US" altLang="en-US" sz="1800" b="1" baseline="0" dirty="0"/>
                        <a:t>Examples include</a:t>
                      </a:r>
                      <a:r>
                        <a:rPr lang="en-US" altLang="en-US" sz="1800" b="0" baseline="0" dirty="0"/>
                        <a:t>: </a:t>
                      </a:r>
                    </a:p>
                    <a:p>
                      <a:pPr lvl="1" eaLnBrk="1" hangingPunct="1">
                        <a:lnSpc>
                          <a:spcPct val="100000"/>
                        </a:lnSpc>
                        <a:spcAft>
                          <a:spcPct val="25000"/>
                        </a:spcAft>
                        <a:buFontTx/>
                        <a:buChar char="•"/>
                      </a:pPr>
                      <a:r>
                        <a:rPr lang="en-US" altLang="en-US" sz="1800" b="0" baseline="0" dirty="0"/>
                        <a:t>a parking ticket, ridicule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5173059"/>
                  </a:ext>
                </a:extLst>
              </a:tr>
              <a:tr h="2486592">
                <a:tc>
                  <a:txBody>
                    <a:bodyPr/>
                    <a:lstStyle/>
                    <a:p>
                      <a:pPr eaLnBrk="1" hangingPunct="1">
                        <a:lnSpc>
                          <a:spcPct val="100000"/>
                        </a:lnSpc>
                        <a:spcAft>
                          <a:spcPct val="25000"/>
                        </a:spcAft>
                      </a:pPr>
                      <a:r>
                        <a:rPr lang="en-US" altLang="en-US" sz="2400" b="1" i="1" baseline="0" dirty="0">
                          <a:solidFill>
                            <a:srgbClr val="002060"/>
                          </a:solidFill>
                        </a:rPr>
                        <a:t>Formal sanctions</a:t>
                      </a:r>
                    </a:p>
                    <a:p>
                      <a:pPr eaLnBrk="1" hangingPunct="1">
                        <a:lnSpc>
                          <a:spcPct val="100000"/>
                        </a:lnSpc>
                        <a:spcAft>
                          <a:spcPct val="25000"/>
                        </a:spcAft>
                        <a:buFontTx/>
                        <a:buChar char="•"/>
                      </a:pPr>
                      <a:r>
                        <a:rPr lang="en-US" altLang="en-US" sz="1800" b="1" baseline="0" dirty="0"/>
                        <a:t>Formal sanction</a:t>
                      </a:r>
                      <a:r>
                        <a:rPr lang="en-US" altLang="en-US" sz="1800" baseline="0" dirty="0"/>
                        <a:t>: </a:t>
                      </a:r>
                    </a:p>
                    <a:p>
                      <a:pPr lvl="1" eaLnBrk="1" hangingPunct="1">
                        <a:lnSpc>
                          <a:spcPct val="100000"/>
                        </a:lnSpc>
                        <a:spcAft>
                          <a:spcPct val="25000"/>
                        </a:spcAft>
                        <a:buFontTx/>
                        <a:buChar char="•"/>
                      </a:pPr>
                      <a:r>
                        <a:rPr lang="en-US" altLang="en-US" sz="1800" b="0" baseline="0" dirty="0"/>
                        <a:t>A reward or punishment given by a formal organization or regulatory agency</a:t>
                      </a:r>
                    </a:p>
                    <a:p>
                      <a:pPr eaLnBrk="1" hangingPunct="1">
                        <a:lnSpc>
                          <a:spcPct val="100000"/>
                        </a:lnSpc>
                        <a:spcAft>
                          <a:spcPct val="25000"/>
                        </a:spcAft>
                        <a:buFontTx/>
                        <a:buChar char="•"/>
                      </a:pPr>
                      <a:r>
                        <a:rPr lang="en-US" altLang="en-US" sz="1800" b="1" baseline="0" dirty="0"/>
                        <a:t>Examples include: </a:t>
                      </a:r>
                    </a:p>
                    <a:p>
                      <a:pPr lvl="1" eaLnBrk="1" hangingPunct="1">
                        <a:lnSpc>
                          <a:spcPct val="100000"/>
                        </a:lnSpc>
                        <a:spcAft>
                          <a:spcPct val="25000"/>
                        </a:spcAft>
                        <a:buFontTx/>
                        <a:buChar char="•"/>
                      </a:pPr>
                      <a:r>
                        <a:rPr lang="en-US" altLang="en-US" sz="1800" b="0" baseline="0" dirty="0"/>
                        <a:t>schools giving high or low grades, a business giving a raise or firing a worker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eaLnBrk="1" hangingPunct="1">
                        <a:lnSpc>
                          <a:spcPct val="100000"/>
                        </a:lnSpc>
                        <a:spcAft>
                          <a:spcPct val="25000"/>
                        </a:spcAft>
                      </a:pPr>
                      <a:r>
                        <a:rPr lang="en-US" altLang="en-US" sz="2400" b="1" i="1" baseline="0" dirty="0">
                          <a:solidFill>
                            <a:srgbClr val="002060"/>
                          </a:solidFill>
                        </a:rPr>
                        <a:t>Informal sanctions</a:t>
                      </a:r>
                    </a:p>
                    <a:p>
                      <a:pPr eaLnBrk="1" hangingPunct="1">
                        <a:lnSpc>
                          <a:spcPct val="100000"/>
                        </a:lnSpc>
                        <a:spcAft>
                          <a:spcPct val="25000"/>
                        </a:spcAft>
                        <a:buFontTx/>
                        <a:buChar char="•"/>
                      </a:pPr>
                      <a:r>
                        <a:rPr lang="en-US" altLang="en-US" sz="1800" b="1" baseline="0" dirty="0"/>
                        <a:t>Informal sanction</a:t>
                      </a:r>
                      <a:r>
                        <a:rPr lang="en-US" altLang="en-US" sz="1800" baseline="0" dirty="0"/>
                        <a:t>: </a:t>
                      </a:r>
                    </a:p>
                    <a:p>
                      <a:pPr lvl="1" eaLnBrk="1" hangingPunct="1">
                        <a:lnSpc>
                          <a:spcPct val="100000"/>
                        </a:lnSpc>
                        <a:spcAft>
                          <a:spcPct val="25000"/>
                        </a:spcAft>
                        <a:buFontTx/>
                        <a:buChar char="•"/>
                      </a:pPr>
                      <a:r>
                        <a:rPr lang="en-US" altLang="en-US" sz="1800" baseline="0" dirty="0"/>
                        <a:t>A spontaneous expression of approval or disapproval given by an individual or group</a:t>
                      </a:r>
                    </a:p>
                    <a:p>
                      <a:pPr eaLnBrk="1" hangingPunct="1">
                        <a:lnSpc>
                          <a:spcPct val="100000"/>
                        </a:lnSpc>
                        <a:spcAft>
                          <a:spcPct val="25000"/>
                        </a:spcAft>
                        <a:buFontTx/>
                        <a:buChar char="•"/>
                      </a:pPr>
                      <a:r>
                        <a:rPr lang="en-US" altLang="en-US" sz="1800" b="1" baseline="0" dirty="0"/>
                        <a:t>Examples include: </a:t>
                      </a:r>
                    </a:p>
                    <a:p>
                      <a:pPr lvl="1" eaLnBrk="1" hangingPunct="1">
                        <a:lnSpc>
                          <a:spcPct val="100000"/>
                        </a:lnSpc>
                        <a:spcAft>
                          <a:spcPct val="25000"/>
                        </a:spcAft>
                        <a:buFontTx/>
                        <a:buChar char="•"/>
                      </a:pPr>
                      <a:r>
                        <a:rPr lang="en-US" altLang="en-US" sz="1800" baseline="0" dirty="0"/>
                        <a:t>standing ovations, gossip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78657376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7D3F6CB0-45F0-4C52-B431-CDEAD0440C24}"/>
              </a:ext>
            </a:extLst>
          </p:cNvPr>
          <p:cNvSpPr txBox="1"/>
          <p:nvPr/>
        </p:nvSpPr>
        <p:spPr>
          <a:xfrm>
            <a:off x="10474778" y="6488668"/>
            <a:ext cx="15008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Refaat</a:t>
            </a:r>
            <a:r>
              <a:rPr lang="en-GB" dirty="0"/>
              <a:t>, 2015)</a:t>
            </a:r>
          </a:p>
        </p:txBody>
      </p:sp>
    </p:spTree>
    <p:extLst>
      <p:ext uri="{BB962C8B-B14F-4D97-AF65-F5344CB8AC3E}">
        <p14:creationId xmlns:p14="http://schemas.microsoft.com/office/powerpoint/2010/main" val="26705313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8">
            <a:extLst>
              <a:ext uri="{FF2B5EF4-FFF2-40B4-BE49-F238E27FC236}">
                <a16:creationId xmlns:a16="http://schemas.microsoft.com/office/drawing/2014/main" id="{319FF062-6FDF-47AA-B246-A9A318C04A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533400"/>
            <a:ext cx="7772400" cy="82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 sz="3500" b="1" i="1" baseline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D23639-BA75-45C7-BD49-297509AE34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Sanctions: Purpose</a:t>
            </a:r>
          </a:p>
        </p:txBody>
      </p:sp>
      <p:graphicFrame>
        <p:nvGraphicFramePr>
          <p:cNvPr id="21508" name="Content Placeholder 2">
            <a:extLst>
              <a:ext uri="{FF2B5EF4-FFF2-40B4-BE49-F238E27FC236}">
                <a16:creationId xmlns:a16="http://schemas.microsoft.com/office/drawing/2014/main" id="{5042ACB5-6AAB-42BB-B0CD-30E04D7CF26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96963" y="1846263"/>
          <a:ext cx="10058400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01014651-C6D0-41D0-9A6E-61C9D1BF26DF}"/>
              </a:ext>
            </a:extLst>
          </p:cNvPr>
          <p:cNvSpPr txBox="1"/>
          <p:nvPr/>
        </p:nvSpPr>
        <p:spPr>
          <a:xfrm>
            <a:off x="10474778" y="6488668"/>
            <a:ext cx="15008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Refaat</a:t>
            </a:r>
            <a:r>
              <a:rPr lang="en-GB" dirty="0"/>
              <a:t>, 2015)</a:t>
            </a:r>
          </a:p>
        </p:txBody>
      </p:sp>
    </p:spTree>
  </p:cSld>
  <p:clrMapOvr>
    <a:masterClrMapping/>
  </p:clrMapOvr>
  <p:transition spd="slow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B2C46-582E-47AB-BC67-35C1FF72D3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Observing Norms in Social Interactions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419A1A-8C09-400B-BDD2-15F219D88E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Most of us follow certain guidelines for social interactions without realising it!</a:t>
            </a:r>
          </a:p>
          <a:p>
            <a:r>
              <a:rPr lang="en-GB" dirty="0"/>
              <a:t>Read the questions on the next slide</a:t>
            </a:r>
          </a:p>
          <a:p>
            <a:r>
              <a:rPr lang="en-GB" dirty="0"/>
              <a:t>Now use this list to observe friends and family during conversations</a:t>
            </a:r>
          </a:p>
          <a:p>
            <a:r>
              <a:rPr lang="en-GB" dirty="0"/>
              <a:t>Think about:</a:t>
            </a:r>
          </a:p>
          <a:p>
            <a:pPr lvl="1"/>
            <a:r>
              <a:rPr lang="en-GB" dirty="0"/>
              <a:t>What can you conclude about the norms that govern these behaviours?</a:t>
            </a:r>
          </a:p>
          <a:p>
            <a:pPr lvl="1"/>
            <a:r>
              <a:rPr lang="en-GB" dirty="0"/>
              <a:t>Were these norms followed, or did some people violate them?</a:t>
            </a:r>
          </a:p>
          <a:p>
            <a:pPr lvl="1"/>
            <a:r>
              <a:rPr lang="en-GB" dirty="0"/>
              <a:t>How did other people react to the violation?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A71BBB1-9B79-45F6-9049-A1B15E9996DE}"/>
              </a:ext>
            </a:extLst>
          </p:cNvPr>
          <p:cNvSpPr txBox="1"/>
          <p:nvPr/>
        </p:nvSpPr>
        <p:spPr>
          <a:xfrm>
            <a:off x="10474778" y="6488668"/>
            <a:ext cx="15008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Refaat</a:t>
            </a:r>
            <a:r>
              <a:rPr lang="en-GB" dirty="0"/>
              <a:t>, 2015)</a:t>
            </a:r>
          </a:p>
        </p:txBody>
      </p:sp>
    </p:spTree>
  </p:cSld>
  <p:clrMapOvr>
    <a:masterClrMapping/>
  </p:clrMapOvr>
  <p:transition spd="slow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362777AA-1032-4229-8776-A84BD93CB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ctr">
            <a:normAutofit/>
          </a:bodyPr>
          <a:lstStyle/>
          <a:p>
            <a:r>
              <a:rPr lang="en-GB" dirty="0"/>
              <a:t>Social Interactions</a:t>
            </a:r>
          </a:p>
        </p:txBody>
      </p:sp>
      <p:graphicFrame>
        <p:nvGraphicFramePr>
          <p:cNvPr id="11" name="Content Placeholder 5">
            <a:extLst>
              <a:ext uri="{FF2B5EF4-FFF2-40B4-BE49-F238E27FC236}">
                <a16:creationId xmlns:a16="http://schemas.microsoft.com/office/drawing/2014/main" id="{E205B1EC-3701-4396-85F0-5AFC108BF4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2494649"/>
              </p:ext>
            </p:extLst>
          </p:nvPr>
        </p:nvGraphicFramePr>
        <p:xfrm>
          <a:off x="1096963" y="1846263"/>
          <a:ext cx="10058400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269942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367B86B9-CD74-4977-8052-EEA4114CB2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533400"/>
            <a:ext cx="7772400" cy="82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 sz="3500" b="1" i="1" baseline="0"/>
          </a:p>
        </p:txBody>
      </p:sp>
      <p:sp>
        <p:nvSpPr>
          <p:cNvPr id="5123" name="Text Box 7">
            <a:extLst>
              <a:ext uri="{FF2B5EF4-FFF2-40B4-BE49-F238E27FC236}">
                <a16:creationId xmlns:a16="http://schemas.microsoft.com/office/drawing/2014/main" id="{CF0AC40C-B1BC-4C97-8BD2-2A2D32EBE4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19600" y="1219200"/>
            <a:ext cx="3429000" cy="42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2AE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FFFF99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233363" indent="-233363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D8760E-A681-4E46-A691-3004F8EB406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Social Control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5E6245ED-CD3D-4473-B723-593FF200521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56412082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6A554482-1139-4C36-B17E-3CB4437E1B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533400"/>
            <a:ext cx="7772400" cy="82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 sz="3500" b="1" i="1" baseline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900AA7E-A1BD-4262-B2F4-E15002C332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Control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8CB9A2-3A46-4346-BF74-9F19742AA6D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 dirty="0"/>
              <a:t>Social control is enforcing norms through either:</a:t>
            </a:r>
          </a:p>
          <a:p>
            <a:pPr lvl="1"/>
            <a:r>
              <a:rPr lang="en-US" altLang="en-US" dirty="0"/>
              <a:t>Internal </a:t>
            </a:r>
          </a:p>
          <a:p>
            <a:pPr lvl="2"/>
            <a:r>
              <a:rPr lang="en-US" altLang="en-US" dirty="0"/>
              <a:t>or </a:t>
            </a:r>
          </a:p>
          <a:p>
            <a:pPr lvl="1"/>
            <a:r>
              <a:rPr lang="en-US" altLang="en-US" dirty="0"/>
              <a:t>External means.</a:t>
            </a:r>
          </a:p>
          <a:p>
            <a:r>
              <a:rPr lang="en-US" altLang="en-US" dirty="0"/>
              <a:t>Behavior that violates society’s basic norms jeopardizes the social order</a:t>
            </a:r>
          </a:p>
          <a:p>
            <a:endParaRPr lang="en-GB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564D70E-E1FD-409E-84AA-339507B3525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dirty="0"/>
              <a:t>Primary means:</a:t>
            </a:r>
          </a:p>
          <a:p>
            <a:pPr lvl="1"/>
            <a:r>
              <a:rPr lang="en-US" altLang="en-US" dirty="0"/>
              <a:t>self-control</a:t>
            </a:r>
          </a:p>
          <a:p>
            <a:r>
              <a:rPr lang="en-US" altLang="en-US" dirty="0"/>
              <a:t>Other agents use sanctions:</a:t>
            </a:r>
          </a:p>
          <a:p>
            <a:pPr lvl="2"/>
            <a:r>
              <a:rPr lang="en-US" altLang="en-US" dirty="0"/>
              <a:t>Police</a:t>
            </a:r>
          </a:p>
          <a:p>
            <a:pPr lvl="2"/>
            <a:r>
              <a:rPr lang="en-US" altLang="en-US" dirty="0"/>
              <a:t>Religious figures</a:t>
            </a:r>
          </a:p>
          <a:p>
            <a:pPr lvl="2"/>
            <a:r>
              <a:rPr lang="en-US" altLang="en-US" dirty="0"/>
              <a:t>Family</a:t>
            </a:r>
          </a:p>
          <a:p>
            <a:pPr lvl="2"/>
            <a:r>
              <a:rPr lang="en-US" altLang="en-US" dirty="0"/>
              <a:t>Peer group</a:t>
            </a:r>
          </a:p>
          <a:p>
            <a:pPr lvl="2"/>
            <a:r>
              <a:rPr lang="en-US" altLang="en-US" dirty="0"/>
              <a:t>Public opinion</a:t>
            </a:r>
          </a:p>
          <a:p>
            <a:pPr lvl="2"/>
            <a:endParaRPr lang="en-US" altLang="en-US" dirty="0"/>
          </a:p>
          <a:p>
            <a:pPr marL="384048" lvl="2" indent="0" algn="r">
              <a:buNone/>
            </a:pPr>
            <a:r>
              <a:rPr lang="en-US" altLang="en-US" dirty="0"/>
              <a:t>(Giddens &amp; Sutton, 2017)</a:t>
            </a:r>
          </a:p>
          <a:p>
            <a:endParaRPr lang="en-GB" dirty="0"/>
          </a:p>
        </p:txBody>
      </p:sp>
    </p:spTree>
    <p:custDataLst>
      <p:tags r:id="rId1"/>
    </p:custData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6CB316DE-B212-40F6-8370-ED04855BB3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533400"/>
            <a:ext cx="7772400" cy="82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 sz="3500" b="1" i="1" baseline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FD7AA2-343A-43C0-BEC0-A3B692E78F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Control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3C09B12-3EA1-4165-8B70-E80EED5583C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 altLang="en-US" sz="3200" dirty="0"/>
          </a:p>
          <a:p>
            <a:endParaRPr lang="en-US" altLang="en-US" sz="3200" dirty="0"/>
          </a:p>
          <a:p>
            <a:r>
              <a:rPr lang="en-US" altLang="en-US" sz="3200" dirty="0"/>
              <a:t>Why is social control important to society?</a:t>
            </a:r>
          </a:p>
          <a:p>
            <a:endParaRPr lang="en-GB" dirty="0"/>
          </a:p>
        </p:txBody>
      </p:sp>
      <p:graphicFrame>
        <p:nvGraphicFramePr>
          <p:cNvPr id="26629" name="Content Placeholder 8">
            <a:extLst>
              <a:ext uri="{FF2B5EF4-FFF2-40B4-BE49-F238E27FC236}">
                <a16:creationId xmlns:a16="http://schemas.microsoft.com/office/drawing/2014/main" id="{3040F247-6A6A-4281-9207-7449AE7F00DD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6218238" y="1846263"/>
          <a:ext cx="4937125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2" name="TextBox 21">
            <a:extLst>
              <a:ext uri="{FF2B5EF4-FFF2-40B4-BE49-F238E27FC236}">
                <a16:creationId xmlns:a16="http://schemas.microsoft.com/office/drawing/2014/main" id="{627C5AC5-765D-4D5B-9CFB-BB5665B08EA1}"/>
              </a:ext>
            </a:extLst>
          </p:cNvPr>
          <p:cNvSpPr txBox="1"/>
          <p:nvPr/>
        </p:nvSpPr>
        <p:spPr>
          <a:xfrm>
            <a:off x="5831342" y="6385996"/>
            <a:ext cx="60946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84048" lvl="2" indent="0" algn="r">
              <a:buNone/>
            </a:pPr>
            <a:r>
              <a:rPr lang="en-US" altLang="en-US" dirty="0"/>
              <a:t>(Giddens &amp; Sutton, 2017)</a:t>
            </a:r>
          </a:p>
        </p:txBody>
      </p:sp>
    </p:spTree>
  </p:cSld>
  <p:clrMapOvr>
    <a:masterClrMapping/>
  </p:clrMapOvr>
  <p:transition spd="slow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3">
            <a:extLst>
              <a:ext uri="{FF2B5EF4-FFF2-40B4-BE49-F238E27FC236}">
                <a16:creationId xmlns:a16="http://schemas.microsoft.com/office/drawing/2014/main" id="{33E77F48-8739-42AB-B494-06E4647230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05000" y="609600"/>
            <a:ext cx="8153400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 sz="2800" b="1" baseline="0" dirty="0">
              <a:solidFill>
                <a:srgbClr val="FFCC00"/>
              </a:solidFill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8ED0356B-2C75-4E02-B7A9-515DC512E4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Current Research in Sociology</a:t>
            </a:r>
            <a:endParaRPr lang="en-GB" dirty="0"/>
          </a:p>
        </p:txBody>
      </p:sp>
      <p:graphicFrame>
        <p:nvGraphicFramePr>
          <p:cNvPr id="28677" name="Content Placeholder 2">
            <a:extLst>
              <a:ext uri="{FF2B5EF4-FFF2-40B4-BE49-F238E27FC236}">
                <a16:creationId xmlns:a16="http://schemas.microsoft.com/office/drawing/2014/main" id="{4D976CC8-3F4E-41B0-905A-E88E47A54AD4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1096963" y="1846263"/>
          <a:ext cx="493871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38EF8F-B251-4D8D-920C-C3C67F2CF7D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altLang="en-US" dirty="0"/>
              <a:t>Death Penalty has been used since ancient times </a:t>
            </a:r>
          </a:p>
          <a:p>
            <a:pPr lvl="1"/>
            <a:r>
              <a:rPr lang="en-US" altLang="en-US" dirty="0"/>
              <a:t>to punish murderers and other criminals</a:t>
            </a:r>
          </a:p>
          <a:p>
            <a:r>
              <a:rPr lang="en-US" altLang="en-US" dirty="0"/>
              <a:t>Its morality is debated today</a:t>
            </a:r>
          </a:p>
          <a:p>
            <a:r>
              <a:rPr lang="en-US" altLang="en-US" dirty="0"/>
              <a:t>Many nations have banned the death penalty</a:t>
            </a:r>
          </a:p>
          <a:p>
            <a:pPr lvl="1"/>
            <a:r>
              <a:rPr lang="en-US" altLang="en-US" dirty="0"/>
              <a:t>although the United States still allows it</a:t>
            </a:r>
          </a:p>
          <a:p>
            <a:r>
              <a:rPr lang="en-US" altLang="en-US" dirty="0"/>
              <a:t>Opposition to the death penalty arose during the Enlightenment</a:t>
            </a:r>
          </a:p>
          <a:p>
            <a:pPr lvl="1"/>
            <a:r>
              <a:rPr lang="en-US" altLang="en-US" dirty="0"/>
              <a:t>resulted in limiting its use</a:t>
            </a:r>
          </a:p>
          <a:p>
            <a:pPr lvl="1"/>
            <a:r>
              <a:rPr lang="en-US" altLang="en-US" dirty="0"/>
              <a:t>Venezuela became the first country to ban the practice</a:t>
            </a:r>
          </a:p>
          <a:p>
            <a:r>
              <a:rPr lang="en-US" altLang="en-US" dirty="0"/>
              <a:t>By 2007</a:t>
            </a:r>
          </a:p>
          <a:p>
            <a:pPr lvl="1"/>
            <a:r>
              <a:rPr lang="en-US" altLang="en-US" dirty="0"/>
              <a:t>two-thirds of nations had banned the practice</a:t>
            </a:r>
          </a:p>
          <a:p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6E6C05C-2E20-4FD8-B37E-3FF4F1C5D8D3}"/>
              </a:ext>
            </a:extLst>
          </p:cNvPr>
          <p:cNvSpPr txBox="1"/>
          <p:nvPr/>
        </p:nvSpPr>
        <p:spPr>
          <a:xfrm>
            <a:off x="5639481" y="6385996"/>
            <a:ext cx="60946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84048" lvl="2" indent="0" algn="r">
              <a:buNone/>
            </a:pPr>
            <a:r>
              <a:rPr lang="en-US" altLang="en-US" dirty="0"/>
              <a:t>(Giddens &amp; Sutton, 2017)</a:t>
            </a:r>
          </a:p>
        </p:txBody>
      </p:sp>
    </p:spTree>
  </p:cSld>
  <p:clrMapOvr>
    <a:masterClrMapping/>
  </p:clrMapOvr>
  <p:transition spd="slow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730" name="Picture 2">
            <a:extLst>
              <a:ext uri="{FF2B5EF4-FFF2-40B4-BE49-F238E27FC236}">
                <a16:creationId xmlns:a16="http://schemas.microsoft.com/office/drawing/2014/main" id="{FA4EC383-5F96-4901-96B6-F207FA248D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75" y="0"/>
            <a:ext cx="1205865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267937A-E37D-42FF-8408-4F7A54108C24}"/>
              </a:ext>
            </a:extLst>
          </p:cNvPr>
          <p:cNvSpPr txBox="1"/>
          <p:nvPr/>
        </p:nvSpPr>
        <p:spPr>
          <a:xfrm>
            <a:off x="207631" y="6488668"/>
            <a:ext cx="60976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(637uKB1.jpg (4016×2284) (imgur.com)</a:t>
            </a:r>
            <a:r>
              <a:rPr lang="en-GB" dirty="0">
                <a:solidFill>
                  <a:schemeClr val="bg1"/>
                </a:solidFill>
              </a:rPr>
              <a:t>)</a:t>
            </a:r>
          </a:p>
        </p:txBody>
      </p:sp>
    </p:spTree>
  </p:cSld>
  <p:clrMapOvr>
    <a:masterClrMapping/>
  </p:clrMapOvr>
  <p:transition spd="slow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367B86B9-CD74-4977-8052-EEA4114CB2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533400"/>
            <a:ext cx="7772400" cy="82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 sz="3500" b="1" i="1" baseline="0"/>
          </a:p>
        </p:txBody>
      </p:sp>
      <p:sp>
        <p:nvSpPr>
          <p:cNvPr id="5123" name="Text Box 7">
            <a:extLst>
              <a:ext uri="{FF2B5EF4-FFF2-40B4-BE49-F238E27FC236}">
                <a16:creationId xmlns:a16="http://schemas.microsoft.com/office/drawing/2014/main" id="{CF0AC40C-B1BC-4C97-8BD2-2A2D32EBE4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19600" y="1219200"/>
            <a:ext cx="3429000" cy="42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2AE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FFFF99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233363" indent="-233363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D8760E-A681-4E46-A691-3004F8EB406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Deviance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5E6245ED-CD3D-4473-B723-593FF200521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630728140"/>
      </p:ext>
    </p:ext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5">
            <a:extLst>
              <a:ext uri="{FF2B5EF4-FFF2-40B4-BE49-F238E27FC236}">
                <a16:creationId xmlns:a16="http://schemas.microsoft.com/office/drawing/2014/main" id="{8FF2E135-B782-4447-99CF-0E7B9EECE2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533400"/>
            <a:ext cx="7772400" cy="82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 sz="3500" b="1" i="1" baseline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9D04F46-76BA-4C99-825A-7B1AEFFD16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dirty="0"/>
              <a:t>Different Theories:</a:t>
            </a:r>
            <a:br>
              <a:rPr lang="en-US" altLang="en-US" dirty="0"/>
            </a:br>
            <a:r>
              <a:rPr lang="en-US" altLang="en-US" dirty="0"/>
              <a:t>Different Explanations of Deviance </a:t>
            </a:r>
            <a:endParaRPr lang="en-GB" dirty="0"/>
          </a:p>
        </p:txBody>
      </p:sp>
      <p:graphicFrame>
        <p:nvGraphicFramePr>
          <p:cNvPr id="33797" name="Content Placeholder 4">
            <a:extLst>
              <a:ext uri="{FF2B5EF4-FFF2-40B4-BE49-F238E27FC236}">
                <a16:creationId xmlns:a16="http://schemas.microsoft.com/office/drawing/2014/main" id="{38E2EC62-5E47-4E99-A852-E91241CD928A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230503256"/>
              </p:ext>
            </p:extLst>
          </p:nvPr>
        </p:nvGraphicFramePr>
        <p:xfrm>
          <a:off x="1096963" y="1846263"/>
          <a:ext cx="493871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D507639-601F-4CF7-8C52-586438CF5D4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en-US" altLang="en-US" sz="3200" dirty="0"/>
          </a:p>
          <a:p>
            <a:r>
              <a:rPr lang="en-US" altLang="en-US" sz="3200" dirty="0"/>
              <a:t>Functionalists</a:t>
            </a:r>
          </a:p>
          <a:p>
            <a:r>
              <a:rPr lang="en-US" altLang="en-US" sz="3200" dirty="0"/>
              <a:t>Conflict Theorists</a:t>
            </a:r>
          </a:p>
          <a:p>
            <a:r>
              <a:rPr lang="en-US" altLang="en-US" sz="3200" dirty="0"/>
              <a:t>Interactionists</a:t>
            </a:r>
          </a:p>
          <a:p>
            <a:endParaRPr lang="en-US" altLang="en-US" sz="3200" dirty="0"/>
          </a:p>
          <a:p>
            <a:endParaRPr lang="en-US" altLang="en-US" sz="3200" dirty="0"/>
          </a:p>
          <a:p>
            <a:pPr algn="r"/>
            <a:r>
              <a:rPr lang="en-US" altLang="en-US" sz="1800" dirty="0"/>
              <a:t>(Henry, 2009)</a:t>
            </a:r>
          </a:p>
          <a:p>
            <a:endParaRPr lang="en-GB" dirty="0"/>
          </a:p>
        </p:txBody>
      </p:sp>
    </p:spTree>
  </p:cSld>
  <p:clrMapOvr>
    <a:masterClrMapping/>
  </p:clrMapOvr>
  <p:transition spd="slow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4">
            <a:extLst>
              <a:ext uri="{FF2B5EF4-FFF2-40B4-BE49-F238E27FC236}">
                <a16:creationId xmlns:a16="http://schemas.microsoft.com/office/drawing/2014/main" id="{742B0DDF-7121-4C01-BE15-EB6ED7090F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533400"/>
            <a:ext cx="7772400" cy="82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 sz="3500" b="1" i="1" baseline="0"/>
          </a:p>
        </p:txBody>
      </p:sp>
      <p:sp>
        <p:nvSpPr>
          <p:cNvPr id="34821" name="Rectangle 7">
            <a:extLst>
              <a:ext uri="{FF2B5EF4-FFF2-40B4-BE49-F238E27FC236}">
                <a16:creationId xmlns:a16="http://schemas.microsoft.com/office/drawing/2014/main" id="{8A9C6968-E8E0-4859-A5EA-D9F262F4C2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05000" y="609600"/>
            <a:ext cx="8153400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 sz="2800" b="1" baseline="0" dirty="0">
              <a:solidFill>
                <a:srgbClr val="FFCC00"/>
              </a:solidFill>
            </a:endParaRPr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A56C730B-4A18-4750-9EB8-8A9BE9E7F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Deviance</a:t>
            </a:r>
            <a:endParaRPr lang="en-GB" dirty="0"/>
          </a:p>
        </p:txBody>
      </p:sp>
      <p:graphicFrame>
        <p:nvGraphicFramePr>
          <p:cNvPr id="34825" name="Content Placeholder 4">
            <a:extLst>
              <a:ext uri="{FF2B5EF4-FFF2-40B4-BE49-F238E27FC236}">
                <a16:creationId xmlns:a16="http://schemas.microsoft.com/office/drawing/2014/main" id="{DFCE9F97-D2B0-4A5C-A9A3-D27DF4DE0CD8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1096963" y="1846263"/>
          <a:ext cx="493871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C274525-595F-4FA6-91FB-54A611015DF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1"/>
            <a:r>
              <a:rPr lang="en-US" altLang="en-US" sz="2800" dirty="0"/>
              <a:t>How do sociologists identify the nature of deviance?</a:t>
            </a:r>
          </a:p>
          <a:p>
            <a:pPr lvl="1"/>
            <a:r>
              <a:rPr lang="en-US" altLang="en-US" sz="2800" dirty="0"/>
              <a:t>What are the social functions of deviance?</a:t>
            </a:r>
          </a:p>
          <a:p>
            <a:pPr lvl="1"/>
            <a:r>
              <a:rPr lang="en-US" altLang="en-US" sz="2800" dirty="0"/>
              <a:t>How do the theories that have been proposed to explain deviance compare?</a:t>
            </a:r>
          </a:p>
          <a:p>
            <a:pPr lvl="1"/>
            <a:endParaRPr lang="en-US" altLang="en-US" sz="2800" dirty="0"/>
          </a:p>
          <a:p>
            <a:pPr marL="201168" lvl="1" indent="0" algn="r">
              <a:buNone/>
            </a:pPr>
            <a:r>
              <a:rPr lang="en-US" altLang="en-US" sz="2000" dirty="0"/>
              <a:t>(Henry, 2009)</a:t>
            </a:r>
          </a:p>
          <a:p>
            <a:pPr lvl="1"/>
            <a:endParaRPr lang="en-US" altLang="en-US" sz="2800" dirty="0"/>
          </a:p>
          <a:p>
            <a:endParaRPr lang="en-GB" dirty="0"/>
          </a:p>
        </p:txBody>
      </p:sp>
    </p:spTree>
  </p:cSld>
  <p:clrMapOvr>
    <a:masterClrMapping/>
  </p:clrMapOvr>
  <p:transition spd="slow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5EF4E902-A837-4830-B4A1-CEE79E61CC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533400"/>
            <a:ext cx="7772400" cy="82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 sz="3500" b="1" i="1" baseline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D1264AA-124F-485A-BD71-25E5A367AA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Retreating from Society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033BAB-1201-4C28-A820-6026755A332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1"/>
            <a:endParaRPr lang="en-US" altLang="en-US" dirty="0"/>
          </a:p>
          <a:p>
            <a:pPr lvl="1"/>
            <a:endParaRPr lang="en-US" altLang="en-US" dirty="0"/>
          </a:p>
          <a:p>
            <a:pPr lvl="1"/>
            <a:r>
              <a:rPr lang="en-US" altLang="en-US" sz="2400" dirty="0"/>
              <a:t>Why would a teenage boy lock himself in his room and hide from society?</a:t>
            </a:r>
          </a:p>
          <a:p>
            <a:endParaRPr lang="en-GB" dirty="0"/>
          </a:p>
        </p:txBody>
      </p:sp>
      <p:pic>
        <p:nvPicPr>
          <p:cNvPr id="10" name="Picture 5">
            <a:extLst>
              <a:ext uri="{FF2B5EF4-FFF2-40B4-BE49-F238E27FC236}">
                <a16:creationId xmlns:a16="http://schemas.microsoft.com/office/drawing/2014/main" id="{9FCF7A04-5033-45CB-B8AA-37E0C0A1D6B6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31152" y="2284857"/>
            <a:ext cx="3511296" cy="3145536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2" name="Rectangle 6">
            <a:extLst>
              <a:ext uri="{FF2B5EF4-FFF2-40B4-BE49-F238E27FC236}">
                <a16:creationId xmlns:a16="http://schemas.microsoft.com/office/drawing/2014/main" id="{B96EA48C-7088-42E5-AD99-767FE703DA9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05000" y="609600"/>
            <a:ext cx="8153400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 sz="2800" b="1" baseline="0" dirty="0">
              <a:solidFill>
                <a:srgbClr val="FFCC00"/>
              </a:solidFill>
            </a:endParaRPr>
          </a:p>
        </p:txBody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D077462D-0FFF-4358-B896-5D0EEFD3C0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dirty="0"/>
              <a:t>The Nature of Deviance</a:t>
            </a:r>
            <a:endParaRPr lang="en-GB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EB1F7AF-F854-475D-8E47-E2E0C1BF79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Violating Norms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C4757C47-4F25-412C-81D3-2537BB55360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1"/>
            <a:r>
              <a:rPr lang="en-US" altLang="en-US" sz="2000" dirty="0"/>
              <a:t>Behavior that violates significant social norms is called deviance</a:t>
            </a:r>
          </a:p>
          <a:p>
            <a:pPr lvl="1"/>
            <a:r>
              <a:rPr lang="en-US" altLang="en-US" sz="2000" dirty="0"/>
              <a:t>Some norms deal with fairly insignificant behaviors</a:t>
            </a:r>
          </a:p>
          <a:p>
            <a:pPr lvl="1"/>
            <a:r>
              <a:rPr lang="en-US" altLang="en-US" sz="2000" dirty="0"/>
              <a:t>Because there are so many norms, occasional violations are unavoidable</a:t>
            </a:r>
          </a:p>
          <a:p>
            <a:pPr lvl="1"/>
            <a:r>
              <a:rPr lang="en-US" altLang="en-US" sz="2000" dirty="0"/>
              <a:t>Behaviors deemed deviant differ across times, cultures, and situations</a:t>
            </a:r>
          </a:p>
          <a:p>
            <a:endParaRPr lang="en-GB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441143EB-A4B4-4CE2-A3C5-5D6FED7C9CF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The Label of Deviance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1DD088-8650-400F-B9CA-5F671A03BC01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 lvl="1"/>
            <a:r>
              <a:rPr lang="en-US" altLang="en-US" sz="2000" dirty="0"/>
              <a:t>Individuals must be caught committing a deviant act and be stigmatized by society</a:t>
            </a:r>
          </a:p>
          <a:p>
            <a:pPr lvl="1"/>
            <a:r>
              <a:rPr lang="en-US" altLang="en-US" sz="2000" dirty="0"/>
              <a:t>A stigma is a mark of social disgrace that sets the deviant apart from the rest of society</a:t>
            </a:r>
          </a:p>
          <a:p>
            <a:pPr lvl="1"/>
            <a:r>
              <a:rPr lang="en-US" altLang="en-US" sz="2000" dirty="0"/>
              <a:t>Sociologists usually refer to the negative social reactions</a:t>
            </a:r>
          </a:p>
          <a:p>
            <a:endParaRPr lang="en-GB" dirty="0"/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81B06866-DF51-4481-AE8C-4ECCEA2EA80F}"/>
              </a:ext>
            </a:extLst>
          </p:cNvPr>
          <p:cNvSpPr txBox="1"/>
          <p:nvPr/>
        </p:nvSpPr>
        <p:spPr>
          <a:xfrm>
            <a:off x="5806848" y="6385996"/>
            <a:ext cx="60946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altLang="en-US" sz="1800" dirty="0"/>
              <a:t>(Henry, 2009)</a:t>
            </a:r>
          </a:p>
        </p:txBody>
      </p:sp>
    </p:spTree>
  </p:cSld>
  <p:clrMapOvr>
    <a:masterClrMapping/>
  </p:clrMapOvr>
  <p:transition spd="slow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>
            <a:extLst>
              <a:ext uri="{FF2B5EF4-FFF2-40B4-BE49-F238E27FC236}">
                <a16:creationId xmlns:a16="http://schemas.microsoft.com/office/drawing/2014/main" id="{CE2BB94F-6205-4649-BD2D-1B240EB6D6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533400"/>
            <a:ext cx="7772400" cy="82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 sz="3500" b="1" i="1" baseline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B4767B-9655-4A7E-8598-B7816693B8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dirty="0"/>
              <a:t>Analyze</a:t>
            </a:r>
            <a:endParaRPr lang="en-GB" dirty="0"/>
          </a:p>
        </p:txBody>
      </p:sp>
      <p:graphicFrame>
        <p:nvGraphicFramePr>
          <p:cNvPr id="39940" name="Content Placeholder 2">
            <a:extLst>
              <a:ext uri="{FF2B5EF4-FFF2-40B4-BE49-F238E27FC236}">
                <a16:creationId xmlns:a16="http://schemas.microsoft.com/office/drawing/2014/main" id="{D7B37A21-E56B-4F46-948B-E65905BE67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677632"/>
              </p:ext>
            </p:extLst>
          </p:nvPr>
        </p:nvGraphicFramePr>
        <p:xfrm>
          <a:off x="1096963" y="1846263"/>
          <a:ext cx="10058400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custDataLst>
      <p:tags r:id="rId1"/>
    </p:custData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>
            <a:extLst>
              <a:ext uri="{FF2B5EF4-FFF2-40B4-BE49-F238E27FC236}">
                <a16:creationId xmlns:a16="http://schemas.microsoft.com/office/drawing/2014/main" id="{8307975A-BB93-4137-B49A-B1F79DB053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533400"/>
            <a:ext cx="7772400" cy="82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 sz="3500" b="1" i="1" baseline="0"/>
          </a:p>
        </p:txBody>
      </p:sp>
      <p:sp>
        <p:nvSpPr>
          <p:cNvPr id="41988" name="Rectangle 4">
            <a:extLst>
              <a:ext uri="{FF2B5EF4-FFF2-40B4-BE49-F238E27FC236}">
                <a16:creationId xmlns:a16="http://schemas.microsoft.com/office/drawing/2014/main" id="{049172FE-1AD6-45E5-849D-D1A086114EF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05000" y="609600"/>
            <a:ext cx="8153400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 sz="2800" b="1" baseline="0" dirty="0">
              <a:solidFill>
                <a:srgbClr val="FFCC00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5B5705C-0175-46CE-8C87-FC57E68CB2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Social Functions of Deviance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06D8C1-A6E0-44F5-A473-15AEA7C1F0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en-US" sz="2800" dirty="0"/>
              <a:t>Deviance has some uses in society</a:t>
            </a:r>
          </a:p>
          <a:p>
            <a:pPr lvl="1"/>
            <a:r>
              <a:rPr lang="en-US" altLang="en-US" sz="2400" dirty="0"/>
              <a:t>Helps to clarify norms, unify the group, diffuse tension, and promote social change</a:t>
            </a:r>
          </a:p>
          <a:p>
            <a:pPr lvl="1"/>
            <a:r>
              <a:rPr lang="en-US" altLang="en-US" sz="2400" dirty="0"/>
              <a:t>Serves to define the boundaries of acceptable behavior</a:t>
            </a:r>
          </a:p>
          <a:p>
            <a:pPr lvl="1"/>
            <a:r>
              <a:rPr lang="en-US" altLang="en-US" sz="2400" dirty="0"/>
              <a:t>Punishment of deviance can prevent others from same deviance</a:t>
            </a:r>
          </a:p>
          <a:p>
            <a:pPr lvl="1"/>
            <a:r>
              <a:rPr lang="en-US" altLang="en-US" sz="2400" dirty="0"/>
              <a:t>Draws lines of society and “outsiders”</a:t>
            </a:r>
          </a:p>
          <a:p>
            <a:pPr lvl="1"/>
            <a:r>
              <a:rPr lang="en-US" altLang="en-US" sz="2400" dirty="0"/>
              <a:t>Displays of minor deviance diffuse tensions</a:t>
            </a:r>
          </a:p>
          <a:p>
            <a:pPr lvl="1"/>
            <a:r>
              <a:rPr lang="en-US" altLang="en-US" sz="2400" dirty="0"/>
              <a:t>Provides legitimate jobs such as lawyers and police</a:t>
            </a:r>
          </a:p>
          <a:p>
            <a:endParaRPr lang="en-GB" sz="28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DCBA295-39C8-423B-9C1E-7E36D2F63414}"/>
              </a:ext>
            </a:extLst>
          </p:cNvPr>
          <p:cNvSpPr txBox="1"/>
          <p:nvPr/>
        </p:nvSpPr>
        <p:spPr>
          <a:xfrm>
            <a:off x="5749699" y="6385996"/>
            <a:ext cx="60946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altLang="en-US" sz="1800" dirty="0"/>
              <a:t>(Henry, 2009)</a:t>
            </a:r>
          </a:p>
        </p:txBody>
      </p:sp>
    </p:spTree>
    <p:custDataLst>
      <p:tags r:id="rId1"/>
    </p:custDataLst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>
            <a:extLst>
              <a:ext uri="{FF2B5EF4-FFF2-40B4-BE49-F238E27FC236}">
                <a16:creationId xmlns:a16="http://schemas.microsoft.com/office/drawing/2014/main" id="{3BEE48B1-B83F-47D4-BDD3-20547695C1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533400"/>
            <a:ext cx="7772400" cy="82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 sz="3500" b="1" i="1" baseline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FBFE92-DCD1-45D4-BC03-083935901D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Deviance:</a:t>
            </a:r>
            <a:br>
              <a:rPr lang="en-GB" dirty="0"/>
            </a:br>
            <a:r>
              <a:rPr lang="en-GB" dirty="0"/>
              <a:t>As a Benefit to Society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74AA61F-51B0-4861-9CC4-5FBB2BCBD9F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 dirty="0"/>
              <a:t>It helps to </a:t>
            </a:r>
          </a:p>
          <a:p>
            <a:pPr lvl="1"/>
            <a:r>
              <a:rPr lang="en-US" altLang="en-US" dirty="0"/>
              <a:t>clarify norms</a:t>
            </a:r>
          </a:p>
          <a:p>
            <a:pPr lvl="1"/>
            <a:r>
              <a:rPr lang="en-US" altLang="en-US" dirty="0"/>
              <a:t>unify the group</a:t>
            </a:r>
          </a:p>
          <a:p>
            <a:pPr lvl="1"/>
            <a:r>
              <a:rPr lang="en-US" altLang="en-US" dirty="0"/>
              <a:t>diffuse tension</a:t>
            </a:r>
          </a:p>
          <a:p>
            <a:pPr lvl="1"/>
            <a:r>
              <a:rPr lang="en-US" altLang="en-US" dirty="0"/>
              <a:t>and promote social change</a:t>
            </a:r>
          </a:p>
          <a:p>
            <a:endParaRPr lang="en-GB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662D08C-B6F0-493C-8B85-AB468DF8CEE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dirty="0"/>
              <a:t>It can also </a:t>
            </a:r>
          </a:p>
          <a:p>
            <a:pPr lvl="1"/>
            <a:r>
              <a:rPr lang="en-US" altLang="en-US" dirty="0"/>
              <a:t>create jobs</a:t>
            </a:r>
          </a:p>
          <a:p>
            <a:pPr lvl="1"/>
            <a:r>
              <a:rPr lang="en-US" altLang="en-US" dirty="0"/>
              <a:t>defines the boundaries of acceptable behavior</a:t>
            </a:r>
          </a:p>
          <a:p>
            <a:pPr lvl="1"/>
            <a:r>
              <a:rPr lang="en-US" altLang="en-US" dirty="0"/>
              <a:t>and draws the line between </a:t>
            </a:r>
          </a:p>
          <a:p>
            <a:pPr lvl="2"/>
            <a:r>
              <a:rPr lang="en-US" altLang="en-US" dirty="0"/>
              <a:t>conforming </a:t>
            </a:r>
          </a:p>
          <a:p>
            <a:pPr lvl="2"/>
            <a:r>
              <a:rPr lang="en-US" altLang="en-US" dirty="0"/>
              <a:t>and nonconforming members of society</a:t>
            </a:r>
          </a:p>
          <a:p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6F76943-86B9-4115-9390-AE7E30714969}"/>
              </a:ext>
            </a:extLst>
          </p:cNvPr>
          <p:cNvSpPr txBox="1"/>
          <p:nvPr/>
        </p:nvSpPr>
        <p:spPr>
          <a:xfrm>
            <a:off x="5639481" y="6385996"/>
            <a:ext cx="60946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altLang="en-US" sz="1800" dirty="0"/>
              <a:t>(Henry, 2009)</a:t>
            </a:r>
          </a:p>
        </p:txBody>
      </p:sp>
    </p:spTree>
    <p:custDataLst>
      <p:tags r:id="rId1"/>
    </p:custDataLst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3" name="Rectangle 6">
            <a:extLst>
              <a:ext uri="{FF2B5EF4-FFF2-40B4-BE49-F238E27FC236}">
                <a16:creationId xmlns:a16="http://schemas.microsoft.com/office/drawing/2014/main" id="{F70017D2-6C20-4143-9317-576FF05EF3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05000" y="609600"/>
            <a:ext cx="8153400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 sz="2800" b="1" baseline="0" dirty="0">
              <a:solidFill>
                <a:srgbClr val="FFCC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F07CDF-34BB-422F-826F-4829B586EC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dirty="0"/>
              <a:t>Deviance: </a:t>
            </a:r>
            <a:r>
              <a:rPr lang="en-US" altLang="en-US" dirty="0">
                <a:solidFill>
                  <a:srgbClr val="FF0000"/>
                </a:solidFill>
              </a:rPr>
              <a:t>Start Here</a:t>
            </a:r>
            <a:br>
              <a:rPr lang="en-US" altLang="en-US" dirty="0"/>
            </a:br>
            <a:r>
              <a:rPr lang="en-US" altLang="en-US" dirty="0"/>
              <a:t>Functionalist Perspective</a:t>
            </a:r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59B93B3-F336-4BB0-817F-9C752499DD1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br>
              <a:rPr lang="en-US" altLang="en-US" dirty="0"/>
            </a:br>
            <a:r>
              <a:rPr lang="en-US" altLang="en-US" dirty="0"/>
              <a:t>The three sociological perspectives explain the causes and uses of deviance.</a:t>
            </a:r>
          </a:p>
          <a:p>
            <a:r>
              <a:rPr lang="en-US" altLang="en-US" dirty="0">
                <a:solidFill>
                  <a:srgbClr val="FF0000"/>
                </a:solidFill>
              </a:rPr>
              <a:t>Strain theory: </a:t>
            </a:r>
          </a:p>
          <a:p>
            <a:pPr lvl="1"/>
            <a:r>
              <a:rPr lang="en-US" altLang="en-US" dirty="0"/>
              <a:t>deviance is the natural outgrowth of the values, norms, and structure of society</a:t>
            </a:r>
          </a:p>
          <a:p>
            <a:pPr lvl="1"/>
            <a:r>
              <a:rPr lang="en-US" altLang="en-US" dirty="0"/>
              <a:t>Pressure on individuals to meet standards that they can’t meet</a:t>
            </a:r>
          </a:p>
          <a:p>
            <a:r>
              <a:rPr lang="en-US" altLang="en-US" dirty="0">
                <a:solidFill>
                  <a:srgbClr val="FF0000"/>
                </a:solidFill>
              </a:rPr>
              <a:t>Anomie: </a:t>
            </a:r>
          </a:p>
          <a:p>
            <a:pPr lvl="1"/>
            <a:r>
              <a:rPr lang="en-US" altLang="en-US" dirty="0"/>
              <a:t>the norms of society are unclear or no longer apply </a:t>
            </a:r>
          </a:p>
          <a:p>
            <a:pPr lvl="1"/>
            <a:r>
              <a:rPr lang="en-US" altLang="en-US" dirty="0"/>
              <a:t>Results in confusion over rules for behavior</a:t>
            </a:r>
          </a:p>
          <a:p>
            <a:endParaRPr lang="en-US" altLang="en-US" dirty="0"/>
          </a:p>
          <a:p>
            <a:endParaRPr lang="en-GB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84A3EB09-76EF-45D9-BDE4-1F2BABEF5AA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altLang="en-US" dirty="0">
                <a:solidFill>
                  <a:srgbClr val="FF0000"/>
                </a:solidFill>
              </a:rPr>
              <a:t>Five “modes of adaptation” or reactions to societal norms</a:t>
            </a:r>
          </a:p>
          <a:p>
            <a:pPr lvl="1"/>
            <a:r>
              <a:rPr lang="en-US" altLang="en-US" dirty="0"/>
              <a:t>Conformity: </a:t>
            </a:r>
          </a:p>
          <a:p>
            <a:pPr lvl="2"/>
            <a:r>
              <a:rPr lang="en-US" altLang="en-US" dirty="0"/>
              <a:t>acceptance of goals and methods of reaching them</a:t>
            </a:r>
          </a:p>
          <a:p>
            <a:r>
              <a:rPr lang="en-US" altLang="en-US" dirty="0"/>
              <a:t>Innovation: </a:t>
            </a:r>
          </a:p>
          <a:p>
            <a:pPr lvl="1"/>
            <a:r>
              <a:rPr lang="en-US" altLang="en-US" dirty="0"/>
              <a:t>acceptance of goals but not means of reaching them</a:t>
            </a:r>
          </a:p>
          <a:p>
            <a:r>
              <a:rPr lang="en-US" altLang="en-US" dirty="0"/>
              <a:t>Ritualism: </a:t>
            </a:r>
          </a:p>
          <a:p>
            <a:pPr lvl="1"/>
            <a:r>
              <a:rPr lang="en-US" altLang="en-US" dirty="0"/>
              <a:t>abandon goals but maintain expected behaviors</a:t>
            </a:r>
          </a:p>
          <a:p>
            <a:r>
              <a:rPr lang="en-US" altLang="en-US" dirty="0"/>
              <a:t>Retreatism: </a:t>
            </a:r>
          </a:p>
          <a:p>
            <a:pPr lvl="1"/>
            <a:r>
              <a:rPr lang="en-US" altLang="en-US" dirty="0"/>
              <a:t>reject both goals and means of reaching them</a:t>
            </a:r>
          </a:p>
          <a:p>
            <a:r>
              <a:rPr lang="en-US" altLang="en-US" dirty="0"/>
              <a:t>Rebellion: </a:t>
            </a:r>
          </a:p>
          <a:p>
            <a:pPr lvl="1"/>
            <a:r>
              <a:rPr lang="en-US" altLang="en-US" dirty="0"/>
              <a:t>seek to substitute new goals and means for existing goals and means</a:t>
            </a:r>
          </a:p>
          <a:p>
            <a:pPr lvl="1"/>
            <a:endParaRPr lang="en-US" altLang="en-US" dirty="0"/>
          </a:p>
          <a:p>
            <a:pPr marL="201168" lvl="1" indent="0" algn="r">
              <a:buNone/>
            </a:pPr>
            <a:r>
              <a:rPr lang="en-US" altLang="en-US" dirty="0"/>
              <a:t>(Merton, 1986)</a:t>
            </a:r>
          </a:p>
          <a:p>
            <a:endParaRPr lang="en-GB" dirty="0"/>
          </a:p>
        </p:txBody>
      </p:sp>
    </p:spTree>
  </p:cSld>
  <p:clrMapOvr>
    <a:masterClrMapping/>
  </p:clrMapOvr>
  <p:transition spd="slow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13A4894-DA36-49FF-ADE7-675FE34180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Conflict versus Interactionist Perspective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9C85D45-2318-4BB6-BD2D-1452914D63D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/>
              <a:t>Conflict Perspective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6D5D6BD-2AEC-4C57-983F-C4921FD0BE6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1"/>
            <a:r>
              <a:rPr lang="en-US" altLang="en-US" sz="2000" dirty="0"/>
              <a:t>Social life as </a:t>
            </a:r>
          </a:p>
          <a:p>
            <a:pPr lvl="2"/>
            <a:r>
              <a:rPr lang="en-US" altLang="en-US" sz="1600" dirty="0"/>
              <a:t>a struggle between the ruling classes and lower classes</a:t>
            </a:r>
          </a:p>
          <a:p>
            <a:pPr lvl="1"/>
            <a:r>
              <a:rPr lang="en-US" altLang="en-US" sz="2000" dirty="0"/>
              <a:t>People commit deviant acts </a:t>
            </a:r>
          </a:p>
          <a:p>
            <a:pPr lvl="2"/>
            <a:r>
              <a:rPr lang="en-US" altLang="en-US" sz="1600" dirty="0"/>
              <a:t>to gain or maintain power</a:t>
            </a:r>
          </a:p>
          <a:p>
            <a:pPr lvl="1"/>
            <a:r>
              <a:rPr lang="en-US" altLang="en-US" sz="2000" dirty="0"/>
              <a:t>Ruling class deems </a:t>
            </a:r>
          </a:p>
          <a:p>
            <a:pPr lvl="2"/>
            <a:r>
              <a:rPr lang="en-US" altLang="en-US" sz="1600" dirty="0"/>
              <a:t>any behavior that threatens its power </a:t>
            </a:r>
          </a:p>
          <a:p>
            <a:pPr lvl="2"/>
            <a:r>
              <a:rPr lang="en-US" altLang="en-US" sz="1600" dirty="0"/>
              <a:t>as deviant</a:t>
            </a:r>
          </a:p>
          <a:p>
            <a:endParaRPr lang="en-GB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33314A7-4DF8-4BB5-A249-ED982B49E4A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altLang="en-US" dirty="0"/>
              <a:t>Interactionist Perspective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1A9D2A5-14B4-488F-96C3-F038C7CCB5E1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lvl="1"/>
            <a:r>
              <a:rPr lang="en-US" altLang="en-US" sz="2000" dirty="0"/>
              <a:t>Three major explanations: </a:t>
            </a:r>
          </a:p>
          <a:p>
            <a:pPr lvl="2"/>
            <a:r>
              <a:rPr lang="en-US" altLang="en-US" sz="1600" dirty="0"/>
              <a:t>Control theory</a:t>
            </a:r>
          </a:p>
          <a:p>
            <a:pPr lvl="2"/>
            <a:r>
              <a:rPr lang="en-US" altLang="en-US" sz="1600" dirty="0"/>
              <a:t>Cultural transmission theory</a:t>
            </a:r>
          </a:p>
          <a:p>
            <a:pPr lvl="2"/>
            <a:r>
              <a:rPr lang="en-US" altLang="en-US" sz="1600" dirty="0"/>
              <a:t>Labeling theory</a:t>
            </a:r>
          </a:p>
          <a:p>
            <a:pPr lvl="1"/>
            <a:r>
              <a:rPr lang="en-US" altLang="en-US" sz="2000" dirty="0"/>
              <a:t>Control theory considers that: </a:t>
            </a:r>
          </a:p>
          <a:p>
            <a:pPr lvl="2"/>
            <a:r>
              <a:rPr lang="en-US" altLang="en-US" sz="1600" dirty="0"/>
              <a:t>deviance is normal and studies why people conform</a:t>
            </a:r>
          </a:p>
          <a:p>
            <a:pPr lvl="2"/>
            <a:r>
              <a:rPr lang="en-US" altLang="en-US" sz="1600" dirty="0"/>
              <a:t>People conform when they have strong ties to the community</a:t>
            </a:r>
          </a:p>
          <a:p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090D311-7636-4942-9C75-632B74620537}"/>
              </a:ext>
            </a:extLst>
          </p:cNvPr>
          <p:cNvSpPr txBox="1"/>
          <p:nvPr/>
        </p:nvSpPr>
        <p:spPr>
          <a:xfrm>
            <a:off x="5060725" y="5591731"/>
            <a:ext cx="60946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01168" lvl="1" indent="0" algn="r">
              <a:buNone/>
            </a:pPr>
            <a:r>
              <a:rPr lang="en-US" altLang="en-US" dirty="0"/>
              <a:t>(Merton, 1986)</a:t>
            </a:r>
          </a:p>
        </p:txBody>
      </p:sp>
    </p:spTree>
  </p:cSld>
  <p:clrMapOvr>
    <a:masterClrMapping/>
  </p:clrMapOvr>
  <p:transition spd="slow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275901-6ECB-45B9-9FA7-CB1384A3A2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Cultural Transmission Theory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539C8B-F4B5-4AC7-BC14-9B4FFCCC36B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altLang="en-US" dirty="0"/>
              <a:t>Deviance is/are: </a:t>
            </a:r>
          </a:p>
          <a:p>
            <a:pPr lvl="1"/>
            <a:r>
              <a:rPr lang="en-US" altLang="en-US" dirty="0"/>
              <a:t>A learned behavior</a:t>
            </a:r>
          </a:p>
          <a:p>
            <a:pPr lvl="1"/>
            <a:r>
              <a:rPr lang="en-US" altLang="en-US" dirty="0"/>
              <a:t>Socialized into deviant behavior instead of acceptable behavior</a:t>
            </a:r>
          </a:p>
          <a:p>
            <a:pPr lvl="1"/>
            <a:r>
              <a:rPr lang="en-US" altLang="en-US" dirty="0"/>
              <a:t>Individuals will adopt the behavior and goals with whomever they are in contact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54924FF-2F94-4508-8EDF-E8D55AFF951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dirty="0"/>
              <a:t>Differential Association: </a:t>
            </a:r>
          </a:p>
          <a:p>
            <a:pPr lvl="1"/>
            <a:r>
              <a:rPr lang="en-US" altLang="en-US" dirty="0"/>
              <a:t>the relative closeness to deviant and non-deviant individuals</a:t>
            </a:r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EA763A4-A87E-4493-97F8-AA26987CC677}"/>
              </a:ext>
            </a:extLst>
          </p:cNvPr>
          <p:cNvSpPr txBox="1"/>
          <p:nvPr/>
        </p:nvSpPr>
        <p:spPr>
          <a:xfrm>
            <a:off x="5000084" y="5608136"/>
            <a:ext cx="60946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01168" lvl="1" indent="0" algn="r">
              <a:buNone/>
            </a:pPr>
            <a:r>
              <a:rPr lang="en-US" altLang="en-US" dirty="0"/>
              <a:t>(Merton, 1986)</a:t>
            </a:r>
          </a:p>
        </p:txBody>
      </p:sp>
    </p:spTree>
  </p:cSld>
  <p:clrMapOvr>
    <a:masterClrMapping/>
  </p:clrMapOvr>
  <p:transition spd="slow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87705E-76C7-4560-90A9-F5B25F082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7212" y="634946"/>
            <a:ext cx="3372529" cy="5055904"/>
          </a:xfrm>
        </p:spPr>
        <p:txBody>
          <a:bodyPr anchor="ctr">
            <a:normAutofit/>
          </a:bodyPr>
          <a:lstStyle/>
          <a:p>
            <a:r>
              <a:rPr lang="en-US" altLang="en-US" dirty="0"/>
              <a:t>Labeling theory</a:t>
            </a:r>
            <a:endParaRPr lang="en-GB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FADF252B-BCBB-44E3-87D3-F8C56D6F88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9924973"/>
              </p:ext>
            </p:extLst>
          </p:nvPr>
        </p:nvGraphicFramePr>
        <p:xfrm>
          <a:off x="633413" y="639763"/>
          <a:ext cx="6910387" cy="5051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CF67658-D0AF-4D43-9CB4-06DD277ED131}"/>
              </a:ext>
            </a:extLst>
          </p:cNvPr>
          <p:cNvSpPr txBox="1"/>
          <p:nvPr/>
        </p:nvSpPr>
        <p:spPr>
          <a:xfrm>
            <a:off x="9805307" y="6444734"/>
            <a:ext cx="23104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(Hechter &amp; </a:t>
            </a:r>
            <a:r>
              <a:rPr lang="en-GB" dirty="0" err="1"/>
              <a:t>Opp</a:t>
            </a:r>
            <a:r>
              <a:rPr lang="en-GB" dirty="0"/>
              <a:t>, 2001)</a:t>
            </a:r>
          </a:p>
        </p:txBody>
      </p:sp>
    </p:spTree>
    <p:extLst>
      <p:ext uri="{BB962C8B-B14F-4D97-AF65-F5344CB8AC3E}">
        <p14:creationId xmlns:p14="http://schemas.microsoft.com/office/powerpoint/2010/main" val="120057516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9EECAB0-7E9B-4AF2-9A79-99CCA27E81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Functionalist &amp; Conflict Perspective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504EC4C-3836-44A9-9C36-FBEF3FDEA64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Functionalist Perspective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AE10451-E235-4A99-AE3C-B676557CA26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Deviance is a natural part of society</a:t>
            </a:r>
          </a:p>
          <a:p>
            <a:r>
              <a:rPr lang="en-GB" dirty="0"/>
              <a:t>It serves positive functions</a:t>
            </a:r>
          </a:p>
          <a:p>
            <a:pPr lvl="1"/>
            <a:r>
              <a:rPr lang="en-GB" dirty="0"/>
              <a:t>Clarifying  positive social norms</a:t>
            </a:r>
          </a:p>
          <a:p>
            <a:pPr lvl="1"/>
            <a:r>
              <a:rPr lang="en-GB" dirty="0"/>
              <a:t>Clarifying negative social norms</a:t>
            </a:r>
          </a:p>
          <a:p>
            <a:pPr lvl="1"/>
            <a:endParaRPr lang="en-GB" dirty="0"/>
          </a:p>
          <a:p>
            <a:r>
              <a:rPr lang="en-GB" dirty="0"/>
              <a:t>Deviance</a:t>
            </a:r>
          </a:p>
          <a:p>
            <a:pPr lvl="1"/>
            <a:r>
              <a:rPr lang="en-GB" dirty="0"/>
              <a:t>Results from the strain of goals incompatible with the available means of achieving them</a:t>
            </a:r>
          </a:p>
          <a:p>
            <a:pPr lvl="1"/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A8A81AF-084D-40D7-9720-36EB89FFFD9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Conflict perspective	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A51321C-9B71-45DB-AE5D-657B2D07671D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Competition and social Inequity</a:t>
            </a:r>
          </a:p>
          <a:p>
            <a:r>
              <a:rPr lang="en-GB" dirty="0"/>
              <a:t>People with power commit deviant acts but hold on to power</a:t>
            </a:r>
          </a:p>
          <a:p>
            <a:r>
              <a:rPr lang="en-GB" dirty="0"/>
              <a:t>They also labels deviant behaviour that threatens them and their position</a:t>
            </a:r>
          </a:p>
          <a:p>
            <a:r>
              <a:rPr lang="en-GB" dirty="0"/>
              <a:t>Those without power commit deviant acts to obtain economic rewards or to relieve their feelings of powerlessness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36E6A2B-F770-4424-8D2B-EF018EF5B2A6}"/>
              </a:ext>
            </a:extLst>
          </p:cNvPr>
          <p:cNvSpPr txBox="1"/>
          <p:nvPr/>
        </p:nvSpPr>
        <p:spPr>
          <a:xfrm>
            <a:off x="9805307" y="6444734"/>
            <a:ext cx="23104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(Hechter &amp; </a:t>
            </a:r>
            <a:r>
              <a:rPr lang="en-GB" dirty="0" err="1"/>
              <a:t>Opp</a:t>
            </a:r>
            <a:r>
              <a:rPr lang="en-GB" dirty="0"/>
              <a:t>, 2001)</a:t>
            </a:r>
          </a:p>
        </p:txBody>
      </p:sp>
    </p:spTree>
  </p:cSld>
  <p:clrMapOvr>
    <a:masterClrMapping/>
  </p:clrMapOvr>
  <p:transition spd="slow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>
            <a:extLst>
              <a:ext uri="{FF2B5EF4-FFF2-40B4-BE49-F238E27FC236}">
                <a16:creationId xmlns:a16="http://schemas.microsoft.com/office/drawing/2014/main" id="{82FCCE13-64B6-4325-B8DF-F0766BC351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5252936"/>
            <a:ext cx="10058400" cy="1028715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Perspectives on Deviance</a:t>
            </a:r>
          </a:p>
        </p:txBody>
      </p:sp>
      <p:graphicFrame>
        <p:nvGraphicFramePr>
          <p:cNvPr id="17" name="Content Placeholder 11">
            <a:extLst>
              <a:ext uri="{FF2B5EF4-FFF2-40B4-BE49-F238E27FC236}">
                <a16:creationId xmlns:a16="http://schemas.microsoft.com/office/drawing/2014/main" id="{09429AC4-AAF6-43D1-9A51-9B05A021A2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0668059"/>
              </p:ext>
            </p:extLst>
          </p:nvPr>
        </p:nvGraphicFramePr>
        <p:xfrm>
          <a:off x="643466" y="643467"/>
          <a:ext cx="10900477" cy="36192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0" name="TextBox 19">
            <a:extLst>
              <a:ext uri="{FF2B5EF4-FFF2-40B4-BE49-F238E27FC236}">
                <a16:creationId xmlns:a16="http://schemas.microsoft.com/office/drawing/2014/main" id="{ADA87EDB-DDFB-4F22-90EB-EB43B022CC92}"/>
              </a:ext>
            </a:extLst>
          </p:cNvPr>
          <p:cNvSpPr txBox="1"/>
          <p:nvPr/>
        </p:nvSpPr>
        <p:spPr>
          <a:xfrm>
            <a:off x="4938483" y="6445378"/>
            <a:ext cx="23104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(Hechter &amp; </a:t>
            </a:r>
            <a:r>
              <a:rPr lang="en-GB" dirty="0" err="1"/>
              <a:t>Opp</a:t>
            </a:r>
            <a:r>
              <a:rPr lang="en-GB" dirty="0"/>
              <a:t>, 2001)</a:t>
            </a:r>
          </a:p>
        </p:txBody>
      </p:sp>
    </p:spTree>
    <p:extLst>
      <p:ext uri="{BB962C8B-B14F-4D97-AF65-F5344CB8AC3E}">
        <p14:creationId xmlns:p14="http://schemas.microsoft.com/office/powerpoint/2010/main" val="42752322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>
            <a:extLst>
              <a:ext uri="{FF2B5EF4-FFF2-40B4-BE49-F238E27FC236}">
                <a16:creationId xmlns:a16="http://schemas.microsoft.com/office/drawing/2014/main" id="{A5CBA371-FEAF-41B4-9281-1140473DA6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533400"/>
            <a:ext cx="7772400" cy="82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 sz="3500" b="1" i="1" baseline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E8780E65-1C34-454A-BD90-DEE8DA69B6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So . . .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9FA218-54F9-4A32-8405-A86AE37F5E7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 sz="3600" dirty="0"/>
              <a:t>How do the sociological perspectives </a:t>
            </a:r>
            <a:br>
              <a:rPr lang="en-US" altLang="en-US" sz="3600" dirty="0"/>
            </a:br>
            <a:r>
              <a:rPr lang="en-US" altLang="en-US" sz="3600" dirty="0"/>
              <a:t>view deviance differently?</a:t>
            </a:r>
          </a:p>
          <a:p>
            <a:endParaRPr lang="en-GB" sz="3600" dirty="0"/>
          </a:p>
          <a:p>
            <a:endParaRPr lang="en-GB" dirty="0"/>
          </a:p>
        </p:txBody>
      </p:sp>
      <p:graphicFrame>
        <p:nvGraphicFramePr>
          <p:cNvPr id="54276" name="Content Placeholder 12">
            <a:extLst>
              <a:ext uri="{FF2B5EF4-FFF2-40B4-BE49-F238E27FC236}">
                <a16:creationId xmlns:a16="http://schemas.microsoft.com/office/drawing/2014/main" id="{7BD1DEF7-0686-4514-B189-74A8FB35C030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6218238" y="1846263"/>
          <a:ext cx="4937125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custDataLst>
      <p:tags r:id="rId1"/>
    </p:custDataLst>
  </p:cSld>
  <p:clrMapOvr>
    <a:masterClrMapping/>
  </p:clrMapOvr>
  <p:transition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367B86B9-CD74-4977-8052-EEA4114CB2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533400"/>
            <a:ext cx="7772400" cy="82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 sz="3500" b="1" i="1" baseline="0"/>
          </a:p>
        </p:txBody>
      </p:sp>
      <p:sp>
        <p:nvSpPr>
          <p:cNvPr id="5123" name="Text Box 7">
            <a:extLst>
              <a:ext uri="{FF2B5EF4-FFF2-40B4-BE49-F238E27FC236}">
                <a16:creationId xmlns:a16="http://schemas.microsoft.com/office/drawing/2014/main" id="{CF0AC40C-B1BC-4C97-8BD2-2A2D32EBE4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19600" y="1219200"/>
            <a:ext cx="3429000" cy="42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2AE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FFFF99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233363" indent="-233363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D8760E-A681-4E46-A691-3004F8EB406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Crime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5E6245ED-CD3D-4473-B723-593FF200521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54238057"/>
      </p:ext>
    </p:extLst>
  </p:cSld>
  <p:clrMapOvr>
    <a:masterClrMapping/>
  </p:clrMapOvr>
  <p:transition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>
            <a:extLst>
              <a:ext uri="{FF2B5EF4-FFF2-40B4-BE49-F238E27FC236}">
                <a16:creationId xmlns:a16="http://schemas.microsoft.com/office/drawing/2014/main" id="{3B215A54-1DC7-4ABB-928F-3A089C0356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533400"/>
            <a:ext cx="7772400" cy="82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 sz="3500" b="1" i="1" baseline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48D68A4-F6D5-42B2-B227-BA41042D4C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521C18-1CEE-4BB1-A78C-F88E61B57F7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altLang="en-US" sz="2800" dirty="0"/>
              <a:t>Crime affects everyone in the UK</a:t>
            </a:r>
          </a:p>
          <a:p>
            <a:pPr lvl="1"/>
            <a:r>
              <a:rPr lang="en-US" altLang="en-US" sz="2400" dirty="0"/>
              <a:t>some as victims</a:t>
            </a:r>
          </a:p>
          <a:p>
            <a:pPr lvl="1"/>
            <a:r>
              <a:rPr lang="en-US" altLang="en-US" sz="2400" dirty="0"/>
              <a:t>some as criminals</a:t>
            </a:r>
          </a:p>
          <a:p>
            <a:pPr lvl="1"/>
            <a:r>
              <a:rPr lang="en-US" altLang="en-US" sz="2400" dirty="0"/>
              <a:t>some as observers</a:t>
            </a:r>
          </a:p>
          <a:p>
            <a:endParaRPr lang="en-US" altLang="en-US" sz="28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4AE200-D1A5-42DC-9701-30D5DE319B8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altLang="en-US" sz="2800" dirty="0"/>
              <a:t>Crimes are grouped into five general categories: </a:t>
            </a:r>
          </a:p>
          <a:p>
            <a:pPr lvl="1"/>
            <a:r>
              <a:rPr lang="en-US" altLang="en-US" sz="2400" dirty="0"/>
              <a:t>violent crime</a:t>
            </a:r>
          </a:p>
          <a:p>
            <a:pPr lvl="1"/>
            <a:r>
              <a:rPr lang="en-US" altLang="en-US" sz="2400" dirty="0"/>
              <a:t>property crime</a:t>
            </a:r>
          </a:p>
          <a:p>
            <a:pPr lvl="1"/>
            <a:r>
              <a:rPr lang="en-US" altLang="en-US" sz="2400" dirty="0"/>
              <a:t>victimless crime</a:t>
            </a:r>
          </a:p>
          <a:p>
            <a:pPr lvl="1"/>
            <a:r>
              <a:rPr lang="en-US" altLang="en-US" sz="2400" dirty="0"/>
              <a:t>white-collar crime</a:t>
            </a:r>
          </a:p>
          <a:p>
            <a:pPr lvl="1"/>
            <a:r>
              <a:rPr lang="en-US" altLang="en-US" sz="2400" dirty="0"/>
              <a:t>organized crime</a:t>
            </a:r>
          </a:p>
          <a:p>
            <a:pPr lvl="1"/>
            <a:endParaRPr lang="en-US" sz="2400" dirty="0"/>
          </a:p>
          <a:p>
            <a:pPr marL="201168" lvl="1" indent="0" algn="r">
              <a:buNone/>
            </a:pPr>
            <a:r>
              <a:rPr lang="en-US" sz="2400" dirty="0"/>
              <a:t>(Hagan, 2010)</a:t>
            </a:r>
            <a:endParaRPr lang="en-GB" sz="2400" dirty="0"/>
          </a:p>
        </p:txBody>
      </p:sp>
    </p:spTree>
  </p:cSld>
  <p:clrMapOvr>
    <a:masterClrMapping/>
  </p:clrMapOvr>
  <p:transition spd="slow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>
            <a:extLst>
              <a:ext uri="{FF2B5EF4-FFF2-40B4-BE49-F238E27FC236}">
                <a16:creationId xmlns:a16="http://schemas.microsoft.com/office/drawing/2014/main" id="{DFDB8E8D-098F-4A89-9E08-9181C5B9AA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533400"/>
            <a:ext cx="7772400" cy="82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 sz="3500" b="1" i="1" baseline="0"/>
          </a:p>
        </p:txBody>
      </p:sp>
      <p:sp>
        <p:nvSpPr>
          <p:cNvPr id="57349" name="Rectangle 5">
            <a:extLst>
              <a:ext uri="{FF2B5EF4-FFF2-40B4-BE49-F238E27FC236}">
                <a16:creationId xmlns:a16="http://schemas.microsoft.com/office/drawing/2014/main" id="{16019AAE-9026-4DEA-9EE7-4E0867D0E5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05000" y="609600"/>
            <a:ext cx="8153400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 sz="2800" b="1" baseline="0" dirty="0">
              <a:solidFill>
                <a:srgbClr val="FFCC00"/>
              </a:solidFill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A0C7927-1EEA-451F-95FD-CDB0509E70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Crime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A28F94B-7076-4EEC-9AFD-40F53BC38A8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altLang="en-US" sz="2800" dirty="0"/>
              <a:t>The UK criminal-justice system </a:t>
            </a:r>
          </a:p>
          <a:p>
            <a:pPr lvl="1"/>
            <a:r>
              <a:rPr lang="en-US" altLang="en-US" sz="2400" dirty="0"/>
              <a:t>Investigates</a:t>
            </a:r>
          </a:p>
          <a:p>
            <a:pPr lvl="1"/>
            <a:r>
              <a:rPr lang="en-US" altLang="en-US" sz="2400" dirty="0"/>
              <a:t>Prosecutes</a:t>
            </a:r>
          </a:p>
          <a:p>
            <a:pPr lvl="1"/>
            <a:r>
              <a:rPr lang="en-US" altLang="en-US" sz="2400" dirty="0"/>
              <a:t>punishes criminals</a:t>
            </a:r>
          </a:p>
          <a:p>
            <a:endParaRPr lang="en-GB" sz="28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656F952-808E-47E4-A659-B4915A742D1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altLang="en-US" sz="2800" dirty="0"/>
              <a:t>What are crimes, and who commits them?</a:t>
            </a:r>
          </a:p>
          <a:p>
            <a:r>
              <a:rPr lang="en-US" altLang="en-US" sz="2800" dirty="0"/>
              <a:t>What are the principal types of crime in the UK?</a:t>
            </a:r>
          </a:p>
          <a:p>
            <a:r>
              <a:rPr lang="en-US" altLang="en-US" sz="2800" dirty="0"/>
              <a:t>How are crime statistics gathered and reported?</a:t>
            </a:r>
          </a:p>
          <a:p>
            <a:r>
              <a:rPr lang="en-US" altLang="en-US" sz="2800" dirty="0"/>
              <a:t>What are the characteristics of the criminal-justice system?</a:t>
            </a:r>
          </a:p>
          <a:p>
            <a:endParaRPr lang="en-GB" sz="28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DB504C3-9036-43BB-9BC3-370622D28618}"/>
              </a:ext>
            </a:extLst>
          </p:cNvPr>
          <p:cNvSpPr txBox="1"/>
          <p:nvPr/>
        </p:nvSpPr>
        <p:spPr>
          <a:xfrm>
            <a:off x="5639481" y="6385996"/>
            <a:ext cx="60946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01168" lvl="1" indent="0" algn="r">
              <a:buNone/>
            </a:pPr>
            <a:r>
              <a:rPr lang="en-US" sz="1800" dirty="0"/>
              <a:t>(Hagan, 2010)</a:t>
            </a:r>
            <a:endParaRPr lang="en-GB" sz="1800" dirty="0"/>
          </a:p>
        </p:txBody>
      </p:sp>
    </p:spTree>
  </p:cSld>
  <p:clrMapOvr>
    <a:masterClrMapping/>
  </p:clrMapOvr>
  <p:transition spd="slow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>
            <a:extLst>
              <a:ext uri="{FF2B5EF4-FFF2-40B4-BE49-F238E27FC236}">
                <a16:creationId xmlns:a16="http://schemas.microsoft.com/office/drawing/2014/main" id="{FC89E63D-209E-4F12-B38C-B1A4BA1947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533400"/>
            <a:ext cx="7772400" cy="82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 sz="3500" b="1" i="1" baseline="0"/>
          </a:p>
        </p:txBody>
      </p:sp>
      <p:sp>
        <p:nvSpPr>
          <p:cNvPr id="60420" name="Rectangle 4">
            <a:extLst>
              <a:ext uri="{FF2B5EF4-FFF2-40B4-BE49-F238E27FC236}">
                <a16:creationId xmlns:a16="http://schemas.microsoft.com/office/drawing/2014/main" id="{7063A55B-063E-4D4A-B38D-7DA609E012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05000" y="609600"/>
            <a:ext cx="8153400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 sz="2800" b="1" baseline="0" dirty="0">
              <a:solidFill>
                <a:srgbClr val="FFCC00"/>
              </a:solidFill>
            </a:endParaRP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13062420-0C86-49ED-BCD3-FBCC79923F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Crime and Criminals</a:t>
            </a:r>
            <a:endParaRPr lang="en-GB" dirty="0"/>
          </a:p>
        </p:txBody>
      </p:sp>
      <p:graphicFrame>
        <p:nvGraphicFramePr>
          <p:cNvPr id="60422" name="Content Placeholder 3">
            <a:extLst>
              <a:ext uri="{FF2B5EF4-FFF2-40B4-BE49-F238E27FC236}">
                <a16:creationId xmlns:a16="http://schemas.microsoft.com/office/drawing/2014/main" id="{4A7B4643-DFF3-46BD-86D7-2804C4871103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1096963" y="1846263"/>
          <a:ext cx="493871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9650AE09-82D5-47B8-90A5-172302A37B2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sz="2800" dirty="0"/>
              <a:t>Criminals can be any </a:t>
            </a:r>
          </a:p>
          <a:p>
            <a:pPr lvl="1"/>
            <a:r>
              <a:rPr lang="en-US" altLang="en-US" sz="2400" dirty="0"/>
              <a:t>Age</a:t>
            </a:r>
          </a:p>
          <a:p>
            <a:pPr lvl="1"/>
            <a:r>
              <a:rPr lang="en-US" altLang="en-US" sz="2400" dirty="0"/>
              <a:t>Gender</a:t>
            </a:r>
          </a:p>
          <a:p>
            <a:pPr lvl="1"/>
            <a:r>
              <a:rPr lang="en-US" altLang="en-US" sz="2400" dirty="0"/>
              <a:t>Race</a:t>
            </a:r>
          </a:p>
          <a:p>
            <a:pPr lvl="1"/>
            <a:r>
              <a:rPr lang="en-US" altLang="en-US" sz="2400" dirty="0"/>
              <a:t>although people under 35 are more likely to be involved in crime</a:t>
            </a:r>
          </a:p>
          <a:p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F52A4E1-2B56-45E4-A563-591EF49DB7BF}"/>
              </a:ext>
            </a:extLst>
          </p:cNvPr>
          <p:cNvSpPr txBox="1"/>
          <p:nvPr/>
        </p:nvSpPr>
        <p:spPr>
          <a:xfrm>
            <a:off x="5766027" y="6488668"/>
            <a:ext cx="60946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01168" lvl="1" indent="0" algn="r">
              <a:buNone/>
            </a:pPr>
            <a:r>
              <a:rPr lang="en-US" sz="1800" dirty="0"/>
              <a:t>(Hagan, 2010)</a:t>
            </a:r>
            <a:endParaRPr lang="en-GB" sz="1800" dirty="0"/>
          </a:p>
        </p:txBody>
      </p:sp>
    </p:spTree>
    <p:custDataLst>
      <p:tags r:id="rId1"/>
    </p:custDataLst>
  </p:cSld>
  <p:clrMapOvr>
    <a:masterClrMapping/>
  </p:clrMapOvr>
  <p:transition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E210B-1980-47B9-A92D-2BEF300832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Crime Statistics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9E632C-EEE7-46C4-9D78-85338C99B7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Number of Crimes in England &amp; Wales:</a:t>
            </a:r>
          </a:p>
          <a:p>
            <a:pPr lvl="1"/>
            <a:r>
              <a:rPr lang="en-GB" sz="2400" dirty="0"/>
              <a:t>5.44 million</a:t>
            </a:r>
          </a:p>
          <a:p>
            <a:r>
              <a:rPr lang="en-GB" sz="2800" dirty="0"/>
              <a:t>England and Wales Crime Rate (Per 1,000 Population)</a:t>
            </a:r>
          </a:p>
          <a:p>
            <a:pPr lvl="1"/>
            <a:r>
              <a:rPr lang="en-GB" sz="2400" dirty="0"/>
              <a:t>77.6 crimes per 1,000 people</a:t>
            </a:r>
          </a:p>
          <a:p>
            <a:r>
              <a:rPr lang="en-GB" sz="2800" dirty="0"/>
              <a:t>Number of Police Officers in the UK:</a:t>
            </a:r>
          </a:p>
          <a:p>
            <a:pPr lvl="1"/>
            <a:r>
              <a:rPr lang="en-GB" sz="2400" dirty="0"/>
              <a:t>160,000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4B5EB6-C2E4-40AC-803A-193F9BD263EE}"/>
              </a:ext>
            </a:extLst>
          </p:cNvPr>
          <p:cNvSpPr txBox="1"/>
          <p:nvPr/>
        </p:nvSpPr>
        <p:spPr>
          <a:xfrm>
            <a:off x="10071100" y="6386731"/>
            <a:ext cx="16523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(Statista, 2021).</a:t>
            </a:r>
          </a:p>
        </p:txBody>
      </p:sp>
    </p:spTree>
    <p:extLst>
      <p:ext uri="{BB962C8B-B14F-4D97-AF65-F5344CB8AC3E}">
        <p14:creationId xmlns:p14="http://schemas.microsoft.com/office/powerpoint/2010/main" val="233739823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D829E218-74FB-4455-98BE-F2C5BA897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E8D75FD-D4F9-4D11-B70D-82EFCB4CF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334316"/>
            <a:ext cx="12192000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8638A98B-4B4B-4607-B11F-7DCA0D7CC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69DF770-FC61-42B3-819F-5959CA8F87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053" r="190" b="1"/>
          <a:stretch/>
        </p:blipFill>
        <p:spPr>
          <a:xfrm>
            <a:off x="633999" y="640080"/>
            <a:ext cx="6275667" cy="557784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8E3B9B0E-204E-4BFD-B58A-E71D9CDC3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613486" y="0"/>
            <a:ext cx="458473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6C3B23-2DCB-428A-B7D0-2403326552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96885" y="640080"/>
            <a:ext cx="3659246" cy="29260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>
                <a:solidFill>
                  <a:srgbClr val="FFFFFF"/>
                </a:solidFill>
              </a:rPr>
              <a:t>Number of police recorded violence against the person offences in England and Wales from 2002/03 to 2020/21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D2D765-8C8D-415C-8E22-F94B3EEA51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96885" y="3578084"/>
            <a:ext cx="3659246" cy="263983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500" cap="all" spc="200">
                <a:solidFill>
                  <a:srgbClr val="FFFFFF"/>
                </a:solidFill>
                <a:latin typeface="+mj-lt"/>
              </a:rPr>
              <a:t>(Statista, 2021).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B1121E64-CB88-4BF5-B531-C0316E7F6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906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9096910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44C3061-D558-447B-A988-09ECE1446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9339771-9C8F-497E-8974-E09A86FEEB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rgbClr val="6693C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3A8763-16E9-4E9B-964E-6F7E25852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2103875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rgbClr val="FFFFFF"/>
                </a:solidFill>
              </a:rPr>
              <a:t>Number of police recorded homicide offences in England and Wales from 2002/03 to 2020/21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E7E902B1-F9CD-431F-82C2-3F34CEAD6B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371" y="2653800"/>
            <a:ext cx="3084844" cy="3335519"/>
          </a:xfrm>
        </p:spPr>
        <p:txBody>
          <a:bodyPr>
            <a:normAutofit/>
          </a:bodyPr>
          <a:lstStyle/>
          <a:p>
            <a:r>
              <a:rPr lang="en-GB" sz="1500">
                <a:solidFill>
                  <a:srgbClr val="FFFFFF"/>
                </a:solidFill>
              </a:rPr>
              <a:t>(Statista, 2021).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DB54B0B-6CFB-4B92-A5DC-5DCD05BE5B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rgbClr val="2F8DF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Content Placeholder 6" descr="Chart, bar chart&#10;&#10;Description automatically generated">
            <a:extLst>
              <a:ext uri="{FF2B5EF4-FFF2-40B4-BE49-F238E27FC236}">
                <a16:creationId xmlns:a16="http://schemas.microsoft.com/office/drawing/2014/main" id="{9D08C1ED-DD7C-4C7B-B175-E538C28E2C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455" r="9889" b="1"/>
          <a:stretch/>
        </p:blipFill>
        <p:spPr>
          <a:xfrm>
            <a:off x="4742017" y="640080"/>
            <a:ext cx="6798082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323576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D829E218-74FB-4455-98BE-F2C5BA897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E8D75FD-D4F9-4D11-B70D-82EFCB4CF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334316"/>
            <a:ext cx="12192000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8638A98B-4B4B-4607-B11F-7DCA0D7CC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Table&#10;&#10;Description automatically generated with low confidence">
            <a:extLst>
              <a:ext uri="{FF2B5EF4-FFF2-40B4-BE49-F238E27FC236}">
                <a16:creationId xmlns:a16="http://schemas.microsoft.com/office/drawing/2014/main" id="{D632CD5E-2418-47C4-9F4E-9A9C7ADCCE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1" b="15618"/>
          <a:stretch/>
        </p:blipFill>
        <p:spPr>
          <a:xfrm rot="16200000">
            <a:off x="982912" y="291166"/>
            <a:ext cx="5577840" cy="6275667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8E3B9B0E-204E-4BFD-B58A-E71D9CDC3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613486" y="0"/>
            <a:ext cx="458473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55D877-746B-4CF0-91C4-D3A5023BD3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96885" y="640080"/>
            <a:ext cx="3659246" cy="29260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 b="1" i="0">
                <a:solidFill>
                  <a:srgbClr val="FFFFFF"/>
                </a:solidFill>
                <a:effectLst/>
              </a:rPr>
              <a:t>Number of police recorded sexual offences in England and Wales in 2020/21, by offence</a:t>
            </a:r>
            <a:endParaRPr lang="en-US" sz="3400">
              <a:solidFill>
                <a:srgbClr val="FFFFFF"/>
              </a:solidFill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B1121E64-CB88-4BF5-B531-C0316E7F6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906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64C6CA4-B25F-4450-BE05-76936FDA86F4}"/>
              </a:ext>
            </a:extLst>
          </p:cNvPr>
          <p:cNvSpPr txBox="1"/>
          <p:nvPr/>
        </p:nvSpPr>
        <p:spPr>
          <a:xfrm>
            <a:off x="10071100" y="6386731"/>
            <a:ext cx="16523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(Statista, 2021).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681138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6111B-8B02-47B0-A3A5-AAD3966793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UK Crime: </a:t>
            </a:r>
            <a:br>
              <a:rPr lang="en-GB" dirty="0"/>
            </a:br>
            <a:r>
              <a:rPr lang="en-GB" dirty="0"/>
              <a:t>Main Facts and Figures 2022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60F62D70-3BC8-4B30-A7CD-2E2CEB334B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 the year ending March 2020</a:t>
            </a:r>
          </a:p>
          <a:p>
            <a:pPr lvl="1"/>
            <a:r>
              <a:rPr lang="en-GB" dirty="0"/>
              <a:t>13% of people aged 16 and over said they had been the victim of a crime at least once in the last year</a:t>
            </a:r>
          </a:p>
          <a:p>
            <a:pPr lvl="1"/>
            <a:r>
              <a:rPr lang="en-GB" dirty="0"/>
              <a:t>this was down from 17% in the year ending March 2014</a:t>
            </a:r>
          </a:p>
          <a:p>
            <a:r>
              <a:rPr lang="en-GB" dirty="0"/>
              <a:t>Over the 7 years covered</a:t>
            </a:r>
          </a:p>
          <a:p>
            <a:pPr lvl="1"/>
            <a:r>
              <a:rPr lang="en-GB" dirty="0"/>
              <a:t>the percentage of White people who said they were victims of crime </a:t>
            </a:r>
          </a:p>
          <a:p>
            <a:pPr lvl="1"/>
            <a:r>
              <a:rPr lang="en-GB" dirty="0"/>
              <a:t>went down from 17% to 13%</a:t>
            </a:r>
          </a:p>
          <a:p>
            <a:r>
              <a:rPr lang="en-GB" dirty="0"/>
              <a:t>For the 3 years from April 2017 to March 2020</a:t>
            </a:r>
          </a:p>
          <a:p>
            <a:pPr lvl="1"/>
            <a:r>
              <a:rPr lang="en-GB" dirty="0"/>
              <a:t>men from Mixed ethnic backgrounds (21%) were more likely to be victims of crime </a:t>
            </a:r>
          </a:p>
          <a:p>
            <a:pPr lvl="1"/>
            <a:r>
              <a:rPr lang="en-GB" dirty="0"/>
              <a:t>than men from any other ethnic group Asian people aged 75 and over (11%) were more likely to be a victim of crime than White people aged 75 and over (6%)</a:t>
            </a:r>
          </a:p>
          <a:p>
            <a:pPr lvl="1"/>
            <a:endParaRPr lang="en-GB" dirty="0"/>
          </a:p>
          <a:p>
            <a:pPr marL="201168" lvl="1" indent="0" algn="r">
              <a:buNone/>
            </a:pPr>
            <a:r>
              <a:rPr lang="en-GB" dirty="0"/>
              <a:t>(ONS, 2021)</a:t>
            </a:r>
          </a:p>
        </p:txBody>
      </p:sp>
    </p:spTree>
    <p:extLst>
      <p:ext uri="{BB962C8B-B14F-4D97-AF65-F5344CB8AC3E}">
        <p14:creationId xmlns:p14="http://schemas.microsoft.com/office/powerpoint/2010/main" val="46235329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13A6F-7D65-40C5-9D0D-5E49D21F23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Crime and Ethnicity:</a:t>
            </a:r>
            <a:br>
              <a:rPr lang="en-GB" dirty="0"/>
            </a:br>
            <a:r>
              <a:rPr lang="en-GB" dirty="0"/>
              <a:t>UK 2022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DAFEFC36-EAB2-4820-B095-0F0D69F6EEA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96963" y="1846263"/>
          <a:ext cx="10058400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C5A28482-1132-430D-8EC5-DFCCEE25A401}"/>
              </a:ext>
            </a:extLst>
          </p:cNvPr>
          <p:cNvSpPr txBox="1"/>
          <p:nvPr/>
        </p:nvSpPr>
        <p:spPr>
          <a:xfrm>
            <a:off x="5974882" y="6488668"/>
            <a:ext cx="60976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01168" lvl="1" indent="0" algn="r">
              <a:buNone/>
            </a:pPr>
            <a:r>
              <a:rPr lang="en-GB" dirty="0">
                <a:solidFill>
                  <a:schemeClr val="bg1"/>
                </a:solidFill>
              </a:rPr>
              <a:t>(ONS, 2021)</a:t>
            </a:r>
          </a:p>
        </p:txBody>
      </p:sp>
    </p:spTree>
    <p:extLst>
      <p:ext uri="{BB962C8B-B14F-4D97-AF65-F5344CB8AC3E}">
        <p14:creationId xmlns:p14="http://schemas.microsoft.com/office/powerpoint/2010/main" val="83472338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AB6E427-3F73-4C06-A5D5-AE52C3883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8C9BDAA-0390-4B39-9B5C-BC95E5120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252629-7B7F-4C97-8712-C52F305F0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2103875"/>
          </a:xfrm>
        </p:spPr>
        <p:txBody>
          <a:bodyPr>
            <a:normAutofit/>
          </a:bodyPr>
          <a:lstStyle/>
          <a:p>
            <a:r>
              <a:rPr lang="en-GB" sz="2500">
                <a:solidFill>
                  <a:srgbClr val="FFFFFF"/>
                </a:solidFill>
              </a:rPr>
              <a:t>Percentage of People 16 and Over who Said they were Victims of Crime: </a:t>
            </a:r>
            <a:br>
              <a:rPr lang="en-GB" sz="2500">
                <a:solidFill>
                  <a:srgbClr val="FFFFFF"/>
                </a:solidFill>
              </a:rPr>
            </a:br>
            <a:r>
              <a:rPr lang="en-GB" sz="2500">
                <a:solidFill>
                  <a:srgbClr val="FFFFFF"/>
                </a:solidFill>
              </a:rPr>
              <a:t>By Ethnicity and Gender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55CA79-8300-4AB4-AC89-FAE4FC9F7A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371" y="2653800"/>
            <a:ext cx="3084844" cy="3335519"/>
          </a:xfrm>
        </p:spPr>
        <p:txBody>
          <a:bodyPr>
            <a:normAutofit/>
          </a:bodyPr>
          <a:lstStyle/>
          <a:p>
            <a:pPr marL="201168" lvl="1" indent="0">
              <a:buNone/>
            </a:pPr>
            <a:r>
              <a:rPr lang="en-GB" sz="1500">
                <a:solidFill>
                  <a:srgbClr val="FFFFFF"/>
                </a:solidFill>
              </a:rPr>
              <a:t>(ONS, 2021)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9DB1FE5-9D46-433B-99D1-2F1B8DC798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rgbClr val="0365D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Content Placeholder 6" descr="Chart&#10;&#10;Description automatically generated">
            <a:extLst>
              <a:ext uri="{FF2B5EF4-FFF2-40B4-BE49-F238E27FC236}">
                <a16:creationId xmlns:a16="http://schemas.microsoft.com/office/drawing/2014/main" id="{BD4EF268-8D38-4E8C-9F56-5EFF1971BF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6265"/>
          <a:stretch/>
        </p:blipFill>
        <p:spPr>
          <a:xfrm>
            <a:off x="4742017" y="640080"/>
            <a:ext cx="6798082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020653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D829E218-74FB-4455-98BE-F2C5BA897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E8D75FD-D4F9-4D11-B70D-82EFCB4CF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334316"/>
            <a:ext cx="12192000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8638A98B-4B4B-4607-B11F-7DCA0D7CC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Content Placeholder 9" descr="Map&#10;&#10;Description automatically generated">
            <a:extLst>
              <a:ext uri="{FF2B5EF4-FFF2-40B4-BE49-F238E27FC236}">
                <a16:creationId xmlns:a16="http://schemas.microsoft.com/office/drawing/2014/main" id="{404A7AF7-DD9A-4A3F-B62E-8A5667E624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7460"/>
          <a:stretch/>
        </p:blipFill>
        <p:spPr>
          <a:xfrm>
            <a:off x="633999" y="640080"/>
            <a:ext cx="6275667" cy="5577840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8E3B9B0E-204E-4BFD-B58A-E71D9CDC3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613486" y="0"/>
            <a:ext cx="458473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001814-988B-44B5-A2D1-3472FE716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96885" y="640080"/>
            <a:ext cx="3659246" cy="29260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400">
                <a:solidFill>
                  <a:srgbClr val="FFFFFF"/>
                </a:solidFill>
              </a:rPr>
              <a:t>Offence Rates and Changes in the Volume of Crimes Involving Knives or Sharp Instruments Vary by Police Force Area</a:t>
            </a:r>
            <a:br>
              <a:rPr lang="en-US" sz="2400">
                <a:solidFill>
                  <a:srgbClr val="FFFFFF"/>
                </a:solidFill>
              </a:rPr>
            </a:br>
            <a:r>
              <a:rPr lang="en-US" sz="2400">
                <a:solidFill>
                  <a:srgbClr val="FFFFFF"/>
                </a:solidFill>
              </a:rPr>
              <a:t>England and Wales: Year Ending March 2020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1121E64-CB88-4BF5-B531-C0316E7F6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906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E816EC1-28D1-4695-9B75-67269759035A}"/>
              </a:ext>
            </a:extLst>
          </p:cNvPr>
          <p:cNvSpPr txBox="1"/>
          <p:nvPr/>
        </p:nvSpPr>
        <p:spPr>
          <a:xfrm>
            <a:off x="5974882" y="6488668"/>
            <a:ext cx="60976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01168" lvl="1" indent="0" algn="r">
              <a:spcAft>
                <a:spcPts val="600"/>
              </a:spcAft>
              <a:buNone/>
            </a:pPr>
            <a:r>
              <a:rPr lang="en-GB" dirty="0"/>
              <a:t>(ONS, 2021)</a:t>
            </a:r>
            <a:r>
              <a:rPr lang="en-GB" dirty="0">
                <a:solidFill>
                  <a:schemeClr val="bg1"/>
                </a:solidFill>
              </a:rPr>
              <a:t>)</a:t>
            </a: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374364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>
            <a:extLst>
              <a:ext uri="{FF2B5EF4-FFF2-40B4-BE49-F238E27FC236}">
                <a16:creationId xmlns:a16="http://schemas.microsoft.com/office/drawing/2014/main" id="{BEA09947-4F08-4B16-9A0E-1CDD0B84A4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533400"/>
            <a:ext cx="7772400" cy="82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 sz="3500" b="1" i="1" baseline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735F5BC2-DA5E-4DEC-A485-D7F20FF874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or What is a Criminal?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F7A7CD-2892-4B4E-9AF6-16F5A795EF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3200" dirty="0"/>
              <a:t>What criteria are used to determine </a:t>
            </a:r>
            <a:br>
              <a:rPr lang="en-US" altLang="en-US" sz="3200" dirty="0"/>
            </a:br>
            <a:r>
              <a:rPr lang="en-US" altLang="en-US" sz="3200" dirty="0"/>
              <a:t>if an act is criminal?</a:t>
            </a:r>
          </a:p>
          <a:p>
            <a:pPr lvl="1"/>
            <a:r>
              <a:rPr lang="en-US" altLang="en-US" sz="2800" dirty="0"/>
              <a:t>The act is labeled a crime by those in authority and is prohibited by law</a:t>
            </a:r>
          </a:p>
          <a:p>
            <a:endParaRPr lang="en-GB" dirty="0"/>
          </a:p>
        </p:txBody>
      </p:sp>
    </p:spTree>
    <p:custDataLst>
      <p:tags r:id="rId1"/>
    </p:custDataLst>
  </p:cSld>
  <p:clrMapOvr>
    <a:masterClrMapping/>
  </p:clrMapOvr>
  <p:transition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>
            <a:extLst>
              <a:ext uri="{FF2B5EF4-FFF2-40B4-BE49-F238E27FC236}">
                <a16:creationId xmlns:a16="http://schemas.microsoft.com/office/drawing/2014/main" id="{2790043D-7498-4B0A-A1E7-B7237E7CFC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533400"/>
            <a:ext cx="7772400" cy="82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 sz="3500" b="1" i="1" baseline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4A0A10F1-4FF7-44D1-9319-87F2742355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Types of Crime UK</a:t>
            </a:r>
          </a:p>
        </p:txBody>
      </p:sp>
      <p:graphicFrame>
        <p:nvGraphicFramePr>
          <p:cNvPr id="64518" name="Content Placeholder 3">
            <a:extLst>
              <a:ext uri="{FF2B5EF4-FFF2-40B4-BE49-F238E27FC236}">
                <a16:creationId xmlns:a16="http://schemas.microsoft.com/office/drawing/2014/main" id="{E440BB49-70C5-49B5-8865-0E40EED0C96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96963" y="1846263"/>
          <a:ext cx="10058400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6" name="TextBox 15">
            <a:extLst>
              <a:ext uri="{FF2B5EF4-FFF2-40B4-BE49-F238E27FC236}">
                <a16:creationId xmlns:a16="http://schemas.microsoft.com/office/drawing/2014/main" id="{C9470791-54B1-4706-B8D4-A6A2B1FBB4C2}"/>
              </a:ext>
            </a:extLst>
          </p:cNvPr>
          <p:cNvSpPr txBox="1"/>
          <p:nvPr/>
        </p:nvSpPr>
        <p:spPr>
          <a:xfrm>
            <a:off x="5790520" y="6386731"/>
            <a:ext cx="60946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01168" lvl="1" indent="0" algn="r">
              <a:buNone/>
            </a:pPr>
            <a:r>
              <a:rPr lang="en-GB" dirty="0">
                <a:solidFill>
                  <a:schemeClr val="bg1"/>
                </a:solidFill>
              </a:rPr>
              <a:t>(ONS, 2021)</a:t>
            </a:r>
          </a:p>
        </p:txBody>
      </p:sp>
    </p:spTree>
    <p:custDataLst>
      <p:tags r:id="rId1"/>
    </p:custDataLst>
  </p:cSld>
  <p:clrMapOvr>
    <a:masterClrMapping/>
  </p:clrMapOvr>
  <p:transition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2C47D3B-907B-4731-B296-14625FD01B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 of Crime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D11EF8-85D8-492D-A289-2F037891CE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96963" y="1846263"/>
            <a:ext cx="3091316" cy="4022725"/>
          </a:xfrm>
        </p:spPr>
        <p:txBody>
          <a:bodyPr>
            <a:normAutofit/>
          </a:bodyPr>
          <a:lstStyle/>
          <a:p>
            <a:r>
              <a:rPr lang="en-US" altLang="en-US" dirty="0"/>
              <a:t>Victimless Crime</a:t>
            </a:r>
          </a:p>
          <a:p>
            <a:pPr lvl="1"/>
            <a:r>
              <a:rPr lang="en-US" altLang="en-US" dirty="0"/>
              <a:t>Prostitution</a:t>
            </a:r>
          </a:p>
          <a:p>
            <a:pPr lvl="1"/>
            <a:r>
              <a:rPr lang="en-US" altLang="en-US" dirty="0"/>
              <a:t>illegal gambling</a:t>
            </a:r>
          </a:p>
          <a:p>
            <a:pPr lvl="1"/>
            <a:r>
              <a:rPr lang="en-US" altLang="en-US" dirty="0"/>
              <a:t>illegal drug use</a:t>
            </a:r>
          </a:p>
          <a:p>
            <a:pPr lvl="1"/>
            <a:r>
              <a:rPr lang="en-US" altLang="en-US" dirty="0"/>
              <a:t>vagrancy</a:t>
            </a:r>
          </a:p>
          <a:p>
            <a:pPr lvl="1"/>
            <a:endParaRPr lang="en-US" altLang="en-US" dirty="0"/>
          </a:p>
          <a:p>
            <a:pPr lvl="1"/>
            <a:endParaRPr lang="en-US" altLang="en-US" dirty="0"/>
          </a:p>
          <a:p>
            <a:pPr lvl="1"/>
            <a:endParaRPr lang="en-US" altLang="en-US" dirty="0"/>
          </a:p>
          <a:p>
            <a:r>
              <a:rPr lang="en-US" altLang="en-US" dirty="0"/>
              <a:t>Although classified as “victimless” </a:t>
            </a:r>
          </a:p>
          <a:p>
            <a:pPr lvl="1"/>
            <a:r>
              <a:rPr lang="en-US" altLang="en-US" dirty="0"/>
              <a:t>often have negative consequences for society</a:t>
            </a:r>
          </a:p>
          <a:p>
            <a:endParaRPr lang="en-GB" dirty="0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374B2478-598E-4C03-86ED-02C5723154EB}"/>
              </a:ext>
            </a:extLst>
          </p:cNvPr>
          <p:cNvSpPr txBox="1">
            <a:spLocks/>
          </p:cNvSpPr>
          <p:nvPr/>
        </p:nvSpPr>
        <p:spPr>
          <a:xfrm>
            <a:off x="4550342" y="1845734"/>
            <a:ext cx="3091316" cy="4022725"/>
          </a:xfrm>
          <a:prstGeom prst="rect">
            <a:avLst/>
          </a:prstGeom>
        </p:spPr>
        <p:txBody>
          <a:bodyPr vert="horz" lIns="0" tIns="45720" rIns="0" bIns="45720" rtlCol="0">
            <a:normAutofit lnSpcReduction="10000"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dirty="0"/>
              <a:t>White-Collar Crime</a:t>
            </a:r>
          </a:p>
          <a:p>
            <a:pPr lvl="1"/>
            <a:r>
              <a:rPr lang="en-US" altLang="en-US" dirty="0"/>
              <a:t>Fraud</a:t>
            </a:r>
          </a:p>
          <a:p>
            <a:pPr lvl="1"/>
            <a:r>
              <a:rPr lang="en-US" altLang="en-US" dirty="0"/>
              <a:t>tax evasion</a:t>
            </a:r>
          </a:p>
          <a:p>
            <a:pPr lvl="1"/>
            <a:r>
              <a:rPr lang="en-US" altLang="en-US" dirty="0"/>
              <a:t>Embezzlement</a:t>
            </a:r>
          </a:p>
          <a:p>
            <a:pPr lvl="1"/>
            <a:r>
              <a:rPr lang="en-US" altLang="en-US" dirty="0"/>
              <a:t>price-fixing</a:t>
            </a:r>
          </a:p>
          <a:p>
            <a:pPr lvl="1"/>
            <a:r>
              <a:rPr lang="en-US" altLang="en-US" dirty="0"/>
              <a:t>toxic pollution</a:t>
            </a:r>
          </a:p>
          <a:p>
            <a:pPr lvl="1"/>
            <a:r>
              <a:rPr lang="en-US" altLang="en-US" dirty="0"/>
              <a:t>insider trading</a:t>
            </a:r>
          </a:p>
          <a:p>
            <a:pPr lvl="1"/>
            <a:r>
              <a:rPr lang="en-US" altLang="en-US" dirty="0"/>
              <a:t>political corruption</a:t>
            </a:r>
          </a:p>
          <a:p>
            <a:pPr marL="201168" lvl="1" indent="0">
              <a:buNone/>
            </a:pPr>
            <a:endParaRPr lang="en-US" altLang="en-US" dirty="0"/>
          </a:p>
          <a:p>
            <a:r>
              <a:rPr lang="en-US" altLang="en-US" dirty="0"/>
              <a:t>Corporations can be charged with crimes</a:t>
            </a:r>
          </a:p>
          <a:p>
            <a:pPr lvl="1"/>
            <a:r>
              <a:rPr lang="en-US" altLang="en-US" dirty="0"/>
              <a:t>not just individuals</a:t>
            </a:r>
          </a:p>
          <a:p>
            <a:endParaRPr lang="en-GB" dirty="0"/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9645BC46-7D2F-464F-B21D-BB0022ACFA28}"/>
              </a:ext>
            </a:extLst>
          </p:cNvPr>
          <p:cNvSpPr txBox="1">
            <a:spLocks/>
          </p:cNvSpPr>
          <p:nvPr/>
        </p:nvSpPr>
        <p:spPr>
          <a:xfrm>
            <a:off x="8140020" y="1845734"/>
            <a:ext cx="3091316" cy="4022725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dirty="0"/>
              <a:t>Organized Crime</a:t>
            </a:r>
          </a:p>
          <a:p>
            <a:pPr lvl="1"/>
            <a:r>
              <a:rPr lang="en-US" altLang="en-US" u="sng" dirty="0"/>
              <a:t>Crime syndicate:</a:t>
            </a:r>
          </a:p>
          <a:p>
            <a:pPr lvl="1"/>
            <a:r>
              <a:rPr lang="en-US" altLang="en-US" dirty="0"/>
              <a:t>a large-scale organization of professional criminals that controls some vice or legitimate business through violence</a:t>
            </a:r>
          </a:p>
          <a:p>
            <a:pPr lvl="1"/>
            <a:endParaRPr lang="en-US" altLang="en-US" dirty="0"/>
          </a:p>
          <a:p>
            <a:pPr lvl="1"/>
            <a:endParaRPr lang="en-US" altLang="en-US" dirty="0"/>
          </a:p>
          <a:p>
            <a:pPr lvl="1"/>
            <a:r>
              <a:rPr lang="en-US" altLang="en-US" dirty="0"/>
              <a:t>Legitimate businesses can serve as </a:t>
            </a:r>
          </a:p>
          <a:p>
            <a:pPr lvl="1"/>
            <a:r>
              <a:rPr lang="en-US" altLang="en-US" dirty="0"/>
              <a:t>“fronts” for illegal activities</a:t>
            </a:r>
          </a:p>
          <a:p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BF84870-2E8B-4609-915A-CA4BDF6C4B82}"/>
              </a:ext>
            </a:extLst>
          </p:cNvPr>
          <p:cNvSpPr txBox="1"/>
          <p:nvPr/>
        </p:nvSpPr>
        <p:spPr>
          <a:xfrm>
            <a:off x="5341484" y="5792802"/>
            <a:ext cx="60946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01168" lvl="1" indent="0" algn="r">
              <a:buNone/>
            </a:pPr>
            <a:r>
              <a:rPr lang="en-GB" dirty="0"/>
              <a:t>(ONS, 2021)</a:t>
            </a:r>
            <a:r>
              <a:rPr lang="en-GB" dirty="0">
                <a:solidFill>
                  <a:schemeClr val="bg1"/>
                </a:solidFill>
              </a:rPr>
              <a:t>)</a:t>
            </a:r>
          </a:p>
        </p:txBody>
      </p:sp>
    </p:spTree>
    <p:custDataLst>
      <p:tags r:id="rId1"/>
    </p:custDataLst>
  </p:cSld>
  <p:clrMapOvr>
    <a:masterClrMapping/>
  </p:clrMapOvr>
  <p:transition/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>
            <a:extLst>
              <a:ext uri="{FF2B5EF4-FFF2-40B4-BE49-F238E27FC236}">
                <a16:creationId xmlns:a16="http://schemas.microsoft.com/office/drawing/2014/main" id="{C886F617-432D-4AC4-9B84-55829ABC6E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533400"/>
            <a:ext cx="7772400" cy="82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 sz="3500" b="1" i="1" baseline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76A34C-7420-48DC-9FA9-1FF5B5CF9A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Victimless Crimes:</a:t>
            </a:r>
            <a:br>
              <a:rPr lang="en-GB" dirty="0"/>
            </a:br>
            <a:r>
              <a:rPr lang="en-GB" dirty="0"/>
              <a:t>Or are they . . . 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2CC409-784E-4A86-8FEA-D037B1E931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4000" dirty="0"/>
              <a:t>Example Prostitution</a:t>
            </a:r>
          </a:p>
          <a:p>
            <a:pPr lvl="1"/>
            <a:r>
              <a:rPr lang="en-US" altLang="en-US" sz="3600" dirty="0"/>
              <a:t>Potential of increased </a:t>
            </a:r>
          </a:p>
          <a:p>
            <a:pPr lvl="2"/>
            <a:r>
              <a:rPr lang="en-US" altLang="en-US" sz="2800" dirty="0"/>
              <a:t>spread of contagious diseases such as STDs</a:t>
            </a:r>
          </a:p>
          <a:p>
            <a:pPr lvl="2"/>
            <a:r>
              <a:rPr lang="en-US" altLang="en-US" sz="2800" dirty="0"/>
              <a:t>health care costs due to sexually transmitted diseases</a:t>
            </a:r>
          </a:p>
          <a:p>
            <a:pPr lvl="2"/>
            <a:r>
              <a:rPr lang="en-US" altLang="en-US" sz="2800" dirty="0"/>
              <a:t>drug use and violence on the streets</a:t>
            </a:r>
          </a:p>
          <a:p>
            <a:endParaRPr lang="en-GB" dirty="0"/>
          </a:p>
        </p:txBody>
      </p:sp>
    </p:spTree>
    <p:custDataLst>
      <p:tags r:id="rId1"/>
    </p:custDataLst>
  </p:cSld>
  <p:clrMapOvr>
    <a:masterClrMapping/>
  </p:clrMapOvr>
  <p:transition/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22">
            <a:extLst>
              <a:ext uri="{FF2B5EF4-FFF2-40B4-BE49-F238E27FC236}">
                <a16:creationId xmlns:a16="http://schemas.microsoft.com/office/drawing/2014/main" id="{F240A2FC-E2C3-458D-96B4-5DF9028D93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6" name="Rectangle 24">
            <a:extLst>
              <a:ext uri="{FF2B5EF4-FFF2-40B4-BE49-F238E27FC236}">
                <a16:creationId xmlns:a16="http://schemas.microsoft.com/office/drawing/2014/main" id="{5F097929-F3D6-4D1F-8AFC-CF348171A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334316"/>
            <a:ext cx="12192000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47" name="Straight Connector 26">
            <a:extLst>
              <a:ext uri="{FF2B5EF4-FFF2-40B4-BE49-F238E27FC236}">
                <a16:creationId xmlns:a16="http://schemas.microsoft.com/office/drawing/2014/main" id="{43074C91-9045-414B-B5F9-567DAE3EE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8" name="Rectangle 28">
            <a:extLst>
              <a:ext uri="{FF2B5EF4-FFF2-40B4-BE49-F238E27FC236}">
                <a16:creationId xmlns:a16="http://schemas.microsoft.com/office/drawing/2014/main" id="{33428ACC-71EC-4171-9527-10983BA6B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E5599030-CC78-4C32-97F1-4A4130FF8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1110" y="639097"/>
            <a:ext cx="3401961" cy="36860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>
                <a:solidFill>
                  <a:schemeClr val="tx1">
                    <a:lumMod val="85000"/>
                    <a:lumOff val="15000"/>
                  </a:schemeClr>
                </a:solidFill>
              </a:rPr>
              <a:t>Offence Classification Index</a:t>
            </a:r>
            <a:br>
              <a:rPr lang="en-US" sz="460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4600">
                <a:solidFill>
                  <a:schemeClr val="tx1">
                    <a:lumMod val="85000"/>
                    <a:lumOff val="15000"/>
                  </a:schemeClr>
                </a:solidFill>
              </a:rPr>
              <a:t>UK Government </a:t>
            </a:r>
          </a:p>
        </p:txBody>
      </p:sp>
      <p:cxnSp>
        <p:nvCxnSpPr>
          <p:cNvPr id="49" name="Straight Connector 30">
            <a:extLst>
              <a:ext uri="{FF2B5EF4-FFF2-40B4-BE49-F238E27FC236}">
                <a16:creationId xmlns:a16="http://schemas.microsoft.com/office/drawing/2014/main" id="{BA22713B-ABB6-4391-97F9-0449A2B9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343400"/>
            <a:ext cx="3200400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Rectangle 32">
            <a:extLst>
              <a:ext uri="{FF2B5EF4-FFF2-40B4-BE49-F238E27FC236}">
                <a16:creationId xmlns:a16="http://schemas.microsoft.com/office/drawing/2014/main" id="{2B9BBBC4-97A3-47D2-BFFE-A68530CDB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78967BEA-EA6A-4FF1-94E2-B010B61A36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652756E0-92F3-454E-9E05-326FA4735D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4473249"/>
              </p:ext>
            </p:extLst>
          </p:nvPr>
        </p:nvGraphicFramePr>
        <p:xfrm>
          <a:off x="908327" y="640081"/>
          <a:ext cx="6363561" cy="506984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87776">
                  <a:extLst>
                    <a:ext uri="{9D8B030D-6E8A-4147-A177-3AD203B41FA5}">
                      <a16:colId xmlns:a16="http://schemas.microsoft.com/office/drawing/2014/main" val="2309166581"/>
                    </a:ext>
                  </a:extLst>
                </a:gridCol>
                <a:gridCol w="3875785">
                  <a:extLst>
                    <a:ext uri="{9D8B030D-6E8A-4147-A177-3AD203B41FA5}">
                      <a16:colId xmlns:a16="http://schemas.microsoft.com/office/drawing/2014/main" val="2524715418"/>
                    </a:ext>
                  </a:extLst>
                </a:gridCol>
              </a:tblGrid>
              <a:tr h="42762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Offence Group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1468" marR="3146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Sub Group of Offence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1468" marR="31468" marT="0" marB="0"/>
                </a:tc>
                <a:extLst>
                  <a:ext uri="{0D108BD9-81ED-4DB2-BD59-A6C34878D82A}">
                    <a16:rowId xmlns:a16="http://schemas.microsoft.com/office/drawing/2014/main" val="3702845083"/>
                  </a:ext>
                </a:extLst>
              </a:tr>
              <a:tr h="185760">
                <a:tc rowSpan="5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Violence against the person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1468" marR="3146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Homicide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1468" marR="31468" marT="0" marB="0"/>
                </a:tc>
                <a:extLst>
                  <a:ext uri="{0D108BD9-81ED-4DB2-BD59-A6C34878D82A}">
                    <a16:rowId xmlns:a16="http://schemas.microsoft.com/office/drawing/2014/main" val="3724539699"/>
                  </a:ext>
                </a:extLst>
              </a:tr>
              <a:tr h="18576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Violence with Injury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1468" marR="31468" marT="0" marB="0"/>
                </a:tc>
                <a:extLst>
                  <a:ext uri="{0D108BD9-81ED-4DB2-BD59-A6C34878D82A}">
                    <a16:rowId xmlns:a16="http://schemas.microsoft.com/office/drawing/2014/main" val="222120225"/>
                  </a:ext>
                </a:extLst>
              </a:tr>
              <a:tr h="18576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Violence without Injury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1468" marR="31468" marT="0" marB="0"/>
                </a:tc>
                <a:extLst>
                  <a:ext uri="{0D108BD9-81ED-4DB2-BD59-A6C34878D82A}">
                    <a16:rowId xmlns:a16="http://schemas.microsoft.com/office/drawing/2014/main" val="2534093522"/>
                  </a:ext>
                </a:extLst>
              </a:tr>
              <a:tr h="18576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Death or serious injury caused by unlawful driving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1468" marR="31468" marT="0" marB="0"/>
                </a:tc>
                <a:extLst>
                  <a:ext uri="{0D108BD9-81ED-4DB2-BD59-A6C34878D82A}">
                    <a16:rowId xmlns:a16="http://schemas.microsoft.com/office/drawing/2014/main" val="3784065628"/>
                  </a:ext>
                </a:extLst>
              </a:tr>
              <a:tr h="18576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Stalking and harassment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1468" marR="31468" marT="0" marB="0"/>
                </a:tc>
                <a:extLst>
                  <a:ext uri="{0D108BD9-81ED-4DB2-BD59-A6C34878D82A}">
                    <a16:rowId xmlns:a16="http://schemas.microsoft.com/office/drawing/2014/main" val="1721141008"/>
                  </a:ext>
                </a:extLst>
              </a:tr>
              <a:tr h="42762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Public Order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1468" marR="3146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Violence with Injury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Includes public fear , alarm or distress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1468" marR="31468" marT="0" marB="0"/>
                </a:tc>
                <a:extLst>
                  <a:ext uri="{0D108BD9-81ED-4DB2-BD59-A6C34878D82A}">
                    <a16:rowId xmlns:a16="http://schemas.microsoft.com/office/drawing/2014/main" val="932979697"/>
                  </a:ext>
                </a:extLst>
              </a:tr>
              <a:tr h="18576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Possession of Weapons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1468" marR="3146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1468" marR="31468" marT="0" marB="0"/>
                </a:tc>
                <a:extLst>
                  <a:ext uri="{0D108BD9-81ED-4DB2-BD59-A6C34878D82A}">
                    <a16:rowId xmlns:a16="http://schemas.microsoft.com/office/drawing/2014/main" val="1171024950"/>
                  </a:ext>
                </a:extLst>
              </a:tr>
              <a:tr h="66948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Miscellaneous crimes against society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1468" marR="3146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Includes bigamy,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soliciting for the purpose of prostitution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exploitation of prostitution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1468" marR="31468" marT="0" marB="0"/>
                </a:tc>
                <a:extLst>
                  <a:ext uri="{0D108BD9-81ED-4DB2-BD59-A6C34878D82A}">
                    <a16:rowId xmlns:a16="http://schemas.microsoft.com/office/drawing/2014/main" val="390803683"/>
                  </a:ext>
                </a:extLst>
              </a:tr>
              <a:tr h="185760">
                <a:tc row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Sexual Offences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1468" marR="3146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Rape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1468" marR="31468" marT="0" marB="0"/>
                </a:tc>
                <a:extLst>
                  <a:ext uri="{0D108BD9-81ED-4DB2-BD59-A6C34878D82A}">
                    <a16:rowId xmlns:a16="http://schemas.microsoft.com/office/drawing/2014/main" val="1108640580"/>
                  </a:ext>
                </a:extLst>
              </a:tr>
              <a:tr h="18576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Other sexual offences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1468" marR="31468" marT="0" marB="0"/>
                </a:tc>
                <a:extLst>
                  <a:ext uri="{0D108BD9-81ED-4DB2-BD59-A6C34878D82A}">
                    <a16:rowId xmlns:a16="http://schemas.microsoft.com/office/drawing/2014/main" val="3527944260"/>
                  </a:ext>
                </a:extLst>
              </a:tr>
              <a:tr h="185760">
                <a:tc row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Burglary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1468" marR="3146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Burglary Residential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1468" marR="31468" marT="0" marB="0"/>
                </a:tc>
                <a:extLst>
                  <a:ext uri="{0D108BD9-81ED-4DB2-BD59-A6C34878D82A}">
                    <a16:rowId xmlns:a16="http://schemas.microsoft.com/office/drawing/2014/main" val="3466052274"/>
                  </a:ext>
                </a:extLst>
              </a:tr>
              <a:tr h="18576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Burglary Business and Community 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1468" marR="31468" marT="0" marB="0"/>
                </a:tc>
                <a:extLst>
                  <a:ext uri="{0D108BD9-81ED-4DB2-BD59-A6C34878D82A}">
                    <a16:rowId xmlns:a16="http://schemas.microsoft.com/office/drawing/2014/main" val="2823237417"/>
                  </a:ext>
                </a:extLst>
              </a:tr>
              <a:tr h="18576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Robbery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1468" marR="3146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Theft from the person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1468" marR="31468" marT="0" marB="0"/>
                </a:tc>
                <a:extLst>
                  <a:ext uri="{0D108BD9-81ED-4DB2-BD59-A6C34878D82A}">
                    <a16:rowId xmlns:a16="http://schemas.microsoft.com/office/drawing/2014/main" val="3725335918"/>
                  </a:ext>
                </a:extLst>
              </a:tr>
              <a:tr h="185760">
                <a:tc rowSpan="3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Theft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1468" marR="3146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Bicycle theft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1468" marR="31468" marT="0" marB="0"/>
                </a:tc>
                <a:extLst>
                  <a:ext uri="{0D108BD9-81ED-4DB2-BD59-A6C34878D82A}">
                    <a16:rowId xmlns:a16="http://schemas.microsoft.com/office/drawing/2014/main" val="2445422906"/>
                  </a:ext>
                </a:extLst>
              </a:tr>
              <a:tr h="18576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Other theft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1468" marR="31468" marT="0" marB="0"/>
                </a:tc>
                <a:extLst>
                  <a:ext uri="{0D108BD9-81ED-4DB2-BD59-A6C34878D82A}">
                    <a16:rowId xmlns:a16="http://schemas.microsoft.com/office/drawing/2014/main" val="1578780217"/>
                  </a:ext>
                </a:extLst>
              </a:tr>
              <a:tr h="18576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Shoplifting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1468" marR="31468" marT="0" marB="0"/>
                </a:tc>
                <a:extLst>
                  <a:ext uri="{0D108BD9-81ED-4DB2-BD59-A6C34878D82A}">
                    <a16:rowId xmlns:a16="http://schemas.microsoft.com/office/drawing/2014/main" val="2123135355"/>
                  </a:ext>
                </a:extLst>
              </a:tr>
              <a:tr h="185760">
                <a:tc row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Arson and criminal damage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1468" marR="3146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Arson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1468" marR="31468" marT="0" marB="0"/>
                </a:tc>
                <a:extLst>
                  <a:ext uri="{0D108BD9-81ED-4DB2-BD59-A6C34878D82A}">
                    <a16:rowId xmlns:a16="http://schemas.microsoft.com/office/drawing/2014/main" val="115366912"/>
                  </a:ext>
                </a:extLst>
              </a:tr>
              <a:tr h="18576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Criminal Damage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1468" marR="31468" marT="0" marB="0"/>
                </a:tc>
                <a:extLst>
                  <a:ext uri="{0D108BD9-81ED-4DB2-BD59-A6C34878D82A}">
                    <a16:rowId xmlns:a16="http://schemas.microsoft.com/office/drawing/2014/main" val="1007115475"/>
                  </a:ext>
                </a:extLst>
              </a:tr>
              <a:tr h="185760">
                <a:tc row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Drug offences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1468" marR="3146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Trafficking of drugs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1468" marR="31468" marT="0" marB="0"/>
                </a:tc>
                <a:extLst>
                  <a:ext uri="{0D108BD9-81ED-4DB2-BD59-A6C34878D82A}">
                    <a16:rowId xmlns:a16="http://schemas.microsoft.com/office/drawing/2014/main" val="3866227056"/>
                  </a:ext>
                </a:extLst>
              </a:tr>
              <a:tr h="18576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Possession of drugs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1468" marR="31468" marT="0" marB="0"/>
                </a:tc>
                <a:extLst>
                  <a:ext uri="{0D108BD9-81ED-4DB2-BD59-A6C34878D82A}">
                    <a16:rowId xmlns:a16="http://schemas.microsoft.com/office/drawing/2014/main" val="399909619"/>
                  </a:ext>
                </a:extLst>
              </a:tr>
              <a:tr h="18576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Vehicle Offences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1468" marR="3146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1468" marR="31468" marT="0" marB="0"/>
                </a:tc>
                <a:extLst>
                  <a:ext uri="{0D108BD9-81ED-4DB2-BD59-A6C34878D82A}">
                    <a16:rowId xmlns:a16="http://schemas.microsoft.com/office/drawing/2014/main" val="4180680353"/>
                  </a:ext>
                </a:extLst>
              </a:tr>
            </a:tbl>
          </a:graphicData>
        </a:graphic>
      </p:graphicFrame>
      <p:sp>
        <p:nvSpPr>
          <p:cNvPr id="34" name="TextBox 33">
            <a:extLst>
              <a:ext uri="{FF2B5EF4-FFF2-40B4-BE49-F238E27FC236}">
                <a16:creationId xmlns:a16="http://schemas.microsoft.com/office/drawing/2014/main" id="{67DB6B3A-6027-448F-BD33-9933D11701B2}"/>
              </a:ext>
            </a:extLst>
          </p:cNvPr>
          <p:cNvSpPr txBox="1"/>
          <p:nvPr/>
        </p:nvSpPr>
        <p:spPr>
          <a:xfrm>
            <a:off x="9688517" y="5789462"/>
            <a:ext cx="60976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(Gov.UK, 2022a)</a:t>
            </a:r>
          </a:p>
        </p:txBody>
      </p:sp>
    </p:spTree>
    <p:extLst>
      <p:ext uri="{BB962C8B-B14F-4D97-AF65-F5344CB8AC3E}">
        <p14:creationId xmlns:p14="http://schemas.microsoft.com/office/powerpoint/2010/main" val="366609425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>
            <a:extLst>
              <a:ext uri="{FF2B5EF4-FFF2-40B4-BE49-F238E27FC236}">
                <a16:creationId xmlns:a16="http://schemas.microsoft.com/office/drawing/2014/main" id="{3E01E217-A1BE-4E10-B625-17CC530E68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533400"/>
            <a:ext cx="7772400" cy="82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 sz="3500" b="1" i="1" baseline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0FDEDD01-D635-4719-B141-39C4E52CEE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Crime Statistics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46CB03-D13C-4158-AD69-8DBAB81375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en-US" dirty="0"/>
              <a:t>Crime and Justice </a:t>
            </a:r>
          </a:p>
          <a:p>
            <a:pPr lvl="1"/>
            <a:r>
              <a:rPr lang="en-US" altLang="en-US" dirty="0"/>
              <a:t>Office for National Statistics </a:t>
            </a:r>
          </a:p>
          <a:p>
            <a:pPr lvl="1"/>
            <a:r>
              <a:rPr lang="en-US" altLang="en-US" dirty="0"/>
              <a:t>Can be found at: </a:t>
            </a:r>
            <a:r>
              <a:rPr lang="en-GB" dirty="0">
                <a:hlinkClick r:id="rId4"/>
              </a:rPr>
              <a:t>Crime and justice - Office for National Statistics (ons.gov.uk)</a:t>
            </a:r>
            <a:endParaRPr lang="en-US" altLang="en-US" dirty="0"/>
          </a:p>
          <a:p>
            <a:endParaRPr lang="en-GB" dirty="0"/>
          </a:p>
        </p:txBody>
      </p:sp>
    </p:spTree>
    <p:custDataLst>
      <p:tags r:id="rId1"/>
    </p:custDataLst>
  </p:cSld>
  <p:clrMapOvr>
    <a:masterClrMapping/>
  </p:clrMapOvr>
  <p:transition/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>
            <a:extLst>
              <a:ext uri="{FF2B5EF4-FFF2-40B4-BE49-F238E27FC236}">
                <a16:creationId xmlns:a16="http://schemas.microsoft.com/office/drawing/2014/main" id="{20DEFB10-55B6-4AA9-A12E-68053405E9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533400"/>
            <a:ext cx="7772400" cy="82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 sz="3500" b="1" i="1" baseline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A522D9-3A6E-4062-8ADC-1CE9100CEC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Reporting Crimes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112E98-123E-4D8C-B213-38FA27B92F4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1"/>
            <a:r>
              <a:rPr lang="en-US" altLang="en-US" sz="2800" dirty="0"/>
              <a:t>What circumstances may limit the filing of formal crime reports?</a:t>
            </a:r>
          </a:p>
          <a:p>
            <a:endParaRPr lang="en-GB" dirty="0"/>
          </a:p>
        </p:txBody>
      </p:sp>
      <p:graphicFrame>
        <p:nvGraphicFramePr>
          <p:cNvPr id="74756" name="Content Placeholder 6">
            <a:extLst>
              <a:ext uri="{FF2B5EF4-FFF2-40B4-BE49-F238E27FC236}">
                <a16:creationId xmlns:a16="http://schemas.microsoft.com/office/drawing/2014/main" id="{24F37752-8728-4EE4-924D-E02EE7C1645C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6218238" y="1846263"/>
          <a:ext cx="4937125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custDataLst>
      <p:tags r:id="rId1"/>
    </p:custDataLst>
  </p:cSld>
  <p:clrMapOvr>
    <a:masterClrMapping/>
  </p:clrMapOvr>
  <p:transition/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E56F8-DE32-4878-A11C-1BC10F4A20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Criminal Courts:</a:t>
            </a:r>
            <a:br>
              <a:rPr lang="en-GB" dirty="0"/>
            </a:br>
            <a:r>
              <a:rPr lang="en-GB" dirty="0"/>
              <a:t>Magistrates’ Courts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997BB-B4CF-46B6-BA54-9A59CF81B91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All criminal cases start in a magistrates’ court.</a:t>
            </a:r>
          </a:p>
          <a:p>
            <a:pPr lvl="1"/>
            <a:r>
              <a:rPr lang="en-GB" dirty="0"/>
              <a:t>Cases are heard by either:</a:t>
            </a:r>
          </a:p>
          <a:p>
            <a:pPr lvl="2"/>
            <a:r>
              <a:rPr lang="en-GB" dirty="0"/>
              <a:t>2 or 3 magistrates</a:t>
            </a:r>
          </a:p>
          <a:p>
            <a:pPr lvl="2"/>
            <a:r>
              <a:rPr lang="en-GB" dirty="0"/>
              <a:t>a district judge</a:t>
            </a:r>
          </a:p>
          <a:p>
            <a:pPr lvl="1"/>
            <a:r>
              <a:rPr lang="en-GB" dirty="0"/>
              <a:t>There is not a jury in a magistrates’ court.</a:t>
            </a:r>
          </a:p>
          <a:p>
            <a:endParaRPr lang="en-GB" dirty="0"/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355EBB5B-6DB7-4C24-9E26-7966C2242714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6218238" y="1846263"/>
          <a:ext cx="4937125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18B1B843-45A9-42F6-929D-5F1A5B4C757B}"/>
              </a:ext>
            </a:extLst>
          </p:cNvPr>
          <p:cNvSpPr txBox="1"/>
          <p:nvPr/>
        </p:nvSpPr>
        <p:spPr>
          <a:xfrm>
            <a:off x="10107385" y="6470751"/>
            <a:ext cx="17015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(Gov.UK, 2002b)</a:t>
            </a:r>
          </a:p>
        </p:txBody>
      </p:sp>
    </p:spTree>
    <p:extLst>
      <p:ext uri="{BB962C8B-B14F-4D97-AF65-F5344CB8AC3E}">
        <p14:creationId xmlns:p14="http://schemas.microsoft.com/office/powerpoint/2010/main" val="2782151953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95BD8E-0852-4A06-94E2-173D652E2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Criminal Courts:</a:t>
            </a:r>
            <a:br>
              <a:rPr lang="en-GB" dirty="0"/>
            </a:br>
            <a:r>
              <a:rPr lang="en-GB" dirty="0"/>
              <a:t>Crown Court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12FCFD44-911B-4EF7-9453-5A829963A97D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1096963" y="1846263"/>
          <a:ext cx="493871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6468BB-3A45-4880-ACB5-E18AF6E7957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Cases that magistrates pass to the Crown Court</a:t>
            </a:r>
          </a:p>
          <a:p>
            <a:pPr lvl="1"/>
            <a:r>
              <a:rPr lang="en-GB" dirty="0"/>
              <a:t>Magistrates’ courts always pass </a:t>
            </a:r>
          </a:p>
          <a:p>
            <a:pPr lvl="2"/>
            <a:r>
              <a:rPr lang="en-GB" dirty="0"/>
              <a:t>the most serious crimes to the Crown Court, for example:</a:t>
            </a:r>
          </a:p>
          <a:p>
            <a:pPr lvl="2"/>
            <a:r>
              <a:rPr lang="en-GB" dirty="0"/>
              <a:t>murder</a:t>
            </a:r>
          </a:p>
          <a:p>
            <a:pPr lvl="2"/>
            <a:r>
              <a:rPr lang="en-GB" dirty="0"/>
              <a:t>rape</a:t>
            </a:r>
          </a:p>
          <a:p>
            <a:pPr lvl="2"/>
            <a:r>
              <a:rPr lang="en-GB" dirty="0"/>
              <a:t>robbery</a:t>
            </a:r>
          </a:p>
          <a:p>
            <a:pPr lvl="1"/>
            <a:r>
              <a:rPr lang="en-GB" dirty="0"/>
              <a:t>These are known as ‘indictable offences’.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CB74110-5B37-4047-A1B0-453D2C58ED0A}"/>
              </a:ext>
            </a:extLst>
          </p:cNvPr>
          <p:cNvSpPr txBox="1"/>
          <p:nvPr/>
        </p:nvSpPr>
        <p:spPr>
          <a:xfrm>
            <a:off x="10107385" y="6470751"/>
            <a:ext cx="17015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(Gov.UK, 2002b)</a:t>
            </a:r>
          </a:p>
        </p:txBody>
      </p:sp>
    </p:spTree>
    <p:extLst>
      <p:ext uri="{BB962C8B-B14F-4D97-AF65-F5344CB8AC3E}">
        <p14:creationId xmlns:p14="http://schemas.microsoft.com/office/powerpoint/2010/main" val="1058299927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56E2F-378C-487F-A285-4C2A838CAF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Criminal Courts:</a:t>
            </a:r>
            <a:br>
              <a:rPr lang="en-GB" dirty="0"/>
            </a:br>
            <a:r>
              <a:rPr lang="en-GB" dirty="0"/>
              <a:t>Sentences</a:t>
            </a:r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EA810F48-8B75-4117-9E33-F5254F63D115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1096963" y="1846263"/>
          <a:ext cx="493871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0C9620-1D62-4223-880A-A097CEB3C8F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Appealing a sentence or conviction</a:t>
            </a:r>
          </a:p>
          <a:p>
            <a:pPr lvl="1"/>
            <a:r>
              <a:rPr lang="en-GB" dirty="0"/>
              <a:t>If you disagree with verdict of the magistrates’ court, </a:t>
            </a:r>
          </a:p>
          <a:p>
            <a:pPr lvl="1"/>
            <a:r>
              <a:rPr lang="en-GB" dirty="0"/>
              <a:t>you may be able to appeal the conviction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FC68071-94B3-4048-AB22-13D652B04EB2}"/>
              </a:ext>
            </a:extLst>
          </p:cNvPr>
          <p:cNvSpPr txBox="1"/>
          <p:nvPr/>
        </p:nvSpPr>
        <p:spPr>
          <a:xfrm>
            <a:off x="10107385" y="6470751"/>
            <a:ext cx="17015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(Gov.UK, 2002b)</a:t>
            </a:r>
          </a:p>
        </p:txBody>
      </p:sp>
    </p:spTree>
    <p:extLst>
      <p:ext uri="{BB962C8B-B14F-4D97-AF65-F5344CB8AC3E}">
        <p14:creationId xmlns:p14="http://schemas.microsoft.com/office/powerpoint/2010/main" val="1810331709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>
            <a:extLst>
              <a:ext uri="{FF2B5EF4-FFF2-40B4-BE49-F238E27FC236}">
                <a16:creationId xmlns:a16="http://schemas.microsoft.com/office/drawing/2014/main" id="{34C785A8-CDD6-4989-A999-C1266E0A34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533400"/>
            <a:ext cx="7772400" cy="82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 sz="3500" b="1" i="1" baseline="0"/>
          </a:p>
        </p:txBody>
      </p:sp>
      <p:sp>
        <p:nvSpPr>
          <p:cNvPr id="1012742" name="AutoShape 6">
            <a:extLst>
              <a:ext uri="{FF2B5EF4-FFF2-40B4-BE49-F238E27FC236}">
                <a16:creationId xmlns:a16="http://schemas.microsoft.com/office/drawing/2014/main" id="{43D6644F-EFCB-41A9-B6FF-A839C5DB86E5}"/>
              </a:ext>
            </a:extLst>
          </p:cNvPr>
          <p:cNvSpPr>
            <a:spLocks noChangeArrowheads="1"/>
          </p:cNvSpPr>
          <p:nvPr/>
        </p:nvSpPr>
        <p:spPr bwMode="auto">
          <a:xfrm flipH="1" flipV="1">
            <a:off x="9982200" y="3243263"/>
            <a:ext cx="228600" cy="152400"/>
          </a:xfrm>
          <a:prstGeom prst="triangle">
            <a:avLst>
              <a:gd name="adj" fmla="val 50000"/>
            </a:avLst>
          </a:prstGeom>
          <a:solidFill>
            <a:srgbClr val="2E6CF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671A0A33-90E5-44EC-8D55-3A3BBDFF6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Purpose of the Criminal Justice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226C0-E918-44BD-BFC4-5AF9E990BC5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1"/>
            <a:r>
              <a:rPr lang="en-US" altLang="en-US" sz="2400" dirty="0"/>
              <a:t>What role does each component of the criminal-justice system serve?</a:t>
            </a:r>
          </a:p>
          <a:p>
            <a:endParaRPr lang="en-GB" dirty="0"/>
          </a:p>
        </p:txBody>
      </p:sp>
      <p:graphicFrame>
        <p:nvGraphicFramePr>
          <p:cNvPr id="1012744" name="Content Placeholder 6">
            <a:extLst>
              <a:ext uri="{FF2B5EF4-FFF2-40B4-BE49-F238E27FC236}">
                <a16:creationId xmlns:a16="http://schemas.microsoft.com/office/drawing/2014/main" id="{70BD7F9A-D538-4F5F-A40F-DE479F4E8BB2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6218238" y="1846263"/>
          <a:ext cx="4937125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481895A1-A44F-408F-8645-7620B57CA7AD}"/>
              </a:ext>
            </a:extLst>
          </p:cNvPr>
          <p:cNvSpPr txBox="1"/>
          <p:nvPr/>
        </p:nvSpPr>
        <p:spPr>
          <a:xfrm>
            <a:off x="10107385" y="6470751"/>
            <a:ext cx="17015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(Gov.UK, 2002b)</a:t>
            </a:r>
          </a:p>
        </p:txBody>
      </p: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27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367B86B9-CD74-4977-8052-EEA4114CB2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533400"/>
            <a:ext cx="7772400" cy="82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 sz="3500" b="1" i="1" baseline="0"/>
          </a:p>
        </p:txBody>
      </p:sp>
      <p:sp>
        <p:nvSpPr>
          <p:cNvPr id="5123" name="Text Box 7">
            <a:extLst>
              <a:ext uri="{FF2B5EF4-FFF2-40B4-BE49-F238E27FC236}">
                <a16:creationId xmlns:a16="http://schemas.microsoft.com/office/drawing/2014/main" id="{CF0AC40C-B1BC-4C97-8BD2-2A2D32EBE4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19600" y="1219200"/>
            <a:ext cx="3429000" cy="42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2AE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FFFF99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233363" indent="-233363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D8760E-A681-4E46-A691-3004F8EB406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Crime </a:t>
            </a:r>
            <a:br>
              <a:rPr lang="en-GB" dirty="0"/>
            </a:br>
            <a:r>
              <a:rPr lang="en-GB" dirty="0"/>
              <a:t>in the Modern World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5E6245ED-CD3D-4473-B723-593FF200521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73544475"/>
      </p:ext>
    </p:extLst>
  </p:cSld>
  <p:clrMapOvr>
    <a:masterClrMapping/>
  </p:clrMapOvr>
  <p:transition/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>
            <a:extLst>
              <a:ext uri="{FF2B5EF4-FFF2-40B4-BE49-F238E27FC236}">
                <a16:creationId xmlns:a16="http://schemas.microsoft.com/office/drawing/2014/main" id="{663FB02F-D00A-4B39-B9F0-6AC87A96BD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Identity Theft</a:t>
            </a:r>
            <a:endParaRPr lang="en-GB" dirty="0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864AA35B-17AC-47FB-98C7-D29795BF7141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1096963" y="1846263"/>
          <a:ext cx="493871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4DC925-B9B9-475B-AF87-501FFCEB0C8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altLang="en-US" dirty="0"/>
              <a:t>Methods of theft include </a:t>
            </a:r>
          </a:p>
          <a:p>
            <a:pPr lvl="1"/>
            <a:r>
              <a:rPr lang="en-US" altLang="en-US" dirty="0"/>
              <a:t>stealing wallets </a:t>
            </a:r>
          </a:p>
          <a:p>
            <a:pPr lvl="1"/>
            <a:r>
              <a:rPr lang="en-US" altLang="en-US" dirty="0"/>
              <a:t>phishing</a:t>
            </a:r>
          </a:p>
          <a:p>
            <a:r>
              <a:rPr lang="en-US" altLang="en-US" dirty="0"/>
              <a:t>Prevention methods include </a:t>
            </a:r>
          </a:p>
          <a:p>
            <a:pPr lvl="1"/>
            <a:r>
              <a:rPr lang="en-US" altLang="en-US" dirty="0"/>
              <a:t>shredding documents </a:t>
            </a:r>
          </a:p>
          <a:p>
            <a:pPr lvl="1"/>
            <a:r>
              <a:rPr lang="en-US" altLang="en-US" dirty="0"/>
              <a:t>monitoring bank statements.</a:t>
            </a:r>
          </a:p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523A5BA-0A59-4B88-A603-7E83070D189B}"/>
              </a:ext>
            </a:extLst>
          </p:cNvPr>
          <p:cNvSpPr txBox="1"/>
          <p:nvPr/>
        </p:nvSpPr>
        <p:spPr>
          <a:xfrm>
            <a:off x="9420144" y="6488668"/>
            <a:ext cx="1735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(Gov.UK, 2022c).</a:t>
            </a:r>
          </a:p>
        </p:txBody>
      </p:sp>
    </p:spTree>
  </p:cSld>
  <p:clrMapOvr>
    <a:masterClrMapping/>
  </p:clrMapOvr>
  <p:transition spd="slow"/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B82DEB0-A14C-4282-BF74-65BC353AC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US" dirty="0"/>
              <a:t>/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06250DC-7E3E-44F6-B4AF-152D46CB66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4844374"/>
            <a:ext cx="10058400" cy="1188995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Identity Theft UK 2021</a:t>
            </a:r>
            <a:endParaRPr lang="en-GB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CB82348-188B-4CCD-B197-84F5577FB2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5538866"/>
              </p:ext>
            </p:extLst>
          </p:nvPr>
        </p:nvGraphicFramePr>
        <p:xfrm>
          <a:off x="1036319" y="680936"/>
          <a:ext cx="10119362" cy="37653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 spd="slow"/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8" name="Rectangle 6">
            <a:extLst>
              <a:ext uri="{FF2B5EF4-FFF2-40B4-BE49-F238E27FC236}">
                <a16:creationId xmlns:a16="http://schemas.microsoft.com/office/drawing/2014/main" id="{ACA57D28-E971-4538-92A6-F194A72F93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05000" y="609600"/>
            <a:ext cx="8153400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 sz="2800" b="1" baseline="0" dirty="0">
              <a:solidFill>
                <a:srgbClr val="FFCC00"/>
              </a:solidFill>
            </a:endParaRPr>
          </a:p>
        </p:txBody>
      </p:sp>
      <p:sp>
        <p:nvSpPr>
          <p:cNvPr id="803853" name="AutoShape 13">
            <a:extLst>
              <a:ext uri="{FF2B5EF4-FFF2-40B4-BE49-F238E27FC236}">
                <a16:creationId xmlns:a16="http://schemas.microsoft.com/office/drawing/2014/main" id="{E35A71BA-851C-48C1-BA2B-4E8C7A74B8D2}"/>
              </a:ext>
            </a:extLst>
          </p:cNvPr>
          <p:cNvSpPr>
            <a:spLocks noChangeArrowheads="1"/>
          </p:cNvSpPr>
          <p:nvPr/>
        </p:nvSpPr>
        <p:spPr bwMode="auto">
          <a:xfrm flipH="1" flipV="1">
            <a:off x="5715000" y="5791200"/>
            <a:ext cx="228600" cy="152400"/>
          </a:xfrm>
          <a:prstGeom prst="triangle">
            <a:avLst>
              <a:gd name="adj" fmla="val 50000"/>
            </a:avLst>
          </a:prstGeom>
          <a:solidFill>
            <a:srgbClr val="2E6CF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110000"/>
              </a:lnSpc>
              <a:spcBef>
                <a:spcPct val="20000"/>
              </a:spcBef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20000"/>
              </a:spcBef>
              <a:spcAft>
                <a:spcPct val="0"/>
              </a:spcAft>
              <a:defRPr sz="3200"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21BE4F-CB52-4E0A-B66F-221B81AEA3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Ethnography and Social Norms</a:t>
            </a:r>
          </a:p>
        </p:txBody>
      </p:sp>
      <p:graphicFrame>
        <p:nvGraphicFramePr>
          <p:cNvPr id="803855" name="Content Placeholder 2">
            <a:extLst>
              <a:ext uri="{FF2B5EF4-FFF2-40B4-BE49-F238E27FC236}">
                <a16:creationId xmlns:a16="http://schemas.microsoft.com/office/drawing/2014/main" id="{B90C5089-51B0-4FCB-8155-AF99D077A1BE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1096963" y="1846263"/>
          <a:ext cx="493871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405048-9D6A-436C-A8DC-5D679A89E51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u="sng" dirty="0"/>
              <a:t>Choosing a Norm</a:t>
            </a:r>
          </a:p>
          <a:p>
            <a:r>
              <a:rPr lang="en-US" altLang="en-US" dirty="0"/>
              <a:t>Identify a norm you can break</a:t>
            </a:r>
          </a:p>
          <a:p>
            <a:pPr lvl="1"/>
            <a:r>
              <a:rPr lang="en-US" altLang="en-US" dirty="0"/>
              <a:t>resulting in unique </a:t>
            </a:r>
          </a:p>
          <a:p>
            <a:pPr lvl="1"/>
            <a:r>
              <a:rPr lang="en-US" altLang="en-US" dirty="0"/>
              <a:t>but </a:t>
            </a:r>
            <a:r>
              <a:rPr lang="en-US" altLang="en-US" b="1" u="sng" dirty="0"/>
              <a:t>HARMLESS</a:t>
            </a:r>
            <a:r>
              <a:rPr lang="en-US" altLang="en-US" dirty="0"/>
              <a:t> behavior that is atypical for you</a:t>
            </a:r>
          </a:p>
          <a:p>
            <a:r>
              <a:rPr lang="en-US" altLang="en-US" dirty="0"/>
              <a:t>Once you identify a norm, </a:t>
            </a:r>
          </a:p>
          <a:p>
            <a:pPr lvl="1"/>
            <a:r>
              <a:rPr lang="en-US" altLang="en-US" dirty="0"/>
              <a:t>break it</a:t>
            </a:r>
          </a:p>
          <a:p>
            <a:pPr lvl="1"/>
            <a:r>
              <a:rPr lang="en-US" altLang="en-US" dirty="0"/>
              <a:t>Observe the people around you</a:t>
            </a:r>
          </a:p>
          <a:p>
            <a:r>
              <a:rPr lang="en-US" altLang="en-US" dirty="0"/>
              <a:t>If possible</a:t>
            </a:r>
          </a:p>
          <a:p>
            <a:pPr lvl="1"/>
            <a:r>
              <a:rPr lang="en-US" altLang="en-US" dirty="0"/>
              <a:t>repeat the experiment in different settings</a:t>
            </a:r>
          </a:p>
          <a:p>
            <a:r>
              <a:rPr lang="en-US" altLang="en-US" dirty="0"/>
              <a:t>Write notes about your experience</a:t>
            </a:r>
          </a:p>
          <a:p>
            <a:endParaRPr lang="en-GB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38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38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EC921-977D-4C66-9A16-6499DD97DF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Ethnography and Social Norms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8A4DF26-04A3-4318-A414-666C0BCADE8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altLang="en-US" dirty="0"/>
              <a:t>Record Your Observations</a:t>
            </a:r>
          </a:p>
          <a:p>
            <a:pPr lvl="1"/>
            <a:r>
              <a:rPr lang="en-US" altLang="en-US" dirty="0"/>
              <a:t>Using your notes, write a report of your experiment that answers the following questions:</a:t>
            </a:r>
          </a:p>
          <a:p>
            <a:endParaRPr lang="en-GB" dirty="0"/>
          </a:p>
        </p:txBody>
      </p:sp>
      <p:graphicFrame>
        <p:nvGraphicFramePr>
          <p:cNvPr id="910345" name="Content Placeholder 11">
            <a:extLst>
              <a:ext uri="{FF2B5EF4-FFF2-40B4-BE49-F238E27FC236}">
                <a16:creationId xmlns:a16="http://schemas.microsoft.com/office/drawing/2014/main" id="{0D68F701-6479-47B1-87F1-FC2C819D13AF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6218238" y="1846263"/>
          <a:ext cx="4937125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 spd="slow"/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DFCA668-A3A0-47A9-853A-D3B865EA4E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Ethnography and Social Norms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F9DEF-BFB7-442F-B215-13E0D10CB6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3200" u="sng" dirty="0"/>
              <a:t>Discussion</a:t>
            </a:r>
          </a:p>
          <a:p>
            <a:pPr lvl="1"/>
            <a:r>
              <a:rPr lang="en-US" altLang="en-US" sz="2800" dirty="0"/>
              <a:t>What did you learn from this experiment? </a:t>
            </a:r>
          </a:p>
          <a:p>
            <a:pPr lvl="1"/>
            <a:r>
              <a:rPr lang="en-US" altLang="en-US" sz="2800" dirty="0"/>
              <a:t>Which norm breaking was most interesting?</a:t>
            </a:r>
          </a:p>
          <a:p>
            <a:pPr lvl="1"/>
            <a:r>
              <a:rPr lang="en-US" altLang="en-US" sz="2800" dirty="0"/>
              <a:t>What emotions did you experience?</a:t>
            </a:r>
          </a:p>
          <a:p>
            <a:pPr lvl="1"/>
            <a:r>
              <a:rPr lang="en-US" altLang="en-US" sz="2800" dirty="0"/>
              <a:t>Was your behavior seen by an authority figure?</a:t>
            </a:r>
          </a:p>
          <a:p>
            <a:pPr lvl="1"/>
            <a:r>
              <a:rPr lang="en-US" altLang="en-US" sz="2800" dirty="0"/>
              <a:t>Did you experience any sanctions for your behavior?</a:t>
            </a:r>
          </a:p>
          <a:p>
            <a:pPr lvl="1"/>
            <a:r>
              <a:rPr lang="en-US" altLang="en-US" sz="2800" dirty="0"/>
              <a:t>Did you think of yourself as deviant?</a:t>
            </a:r>
          </a:p>
          <a:p>
            <a:endParaRPr lang="en-GB" dirty="0"/>
          </a:p>
        </p:txBody>
      </p:sp>
    </p:spTree>
  </p:cSld>
  <p:clrMapOvr>
    <a:masterClrMapping/>
  </p:clrMapOvr>
  <p:transition spd="slow"/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CB597-755A-4507-9873-8C1AEE43C7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639176-D702-4B86-9ABB-202CB9A56C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lvl="0"/>
            <a:r>
              <a:rPr lang="en-GB" dirty="0" err="1"/>
              <a:t>Bellevernonarea</a:t>
            </a:r>
            <a:r>
              <a:rPr lang="en-GB" dirty="0"/>
              <a:t> (N.D) </a:t>
            </a:r>
            <a:r>
              <a:rPr lang="en-GB" i="1" dirty="0"/>
              <a:t>Case Study Deviance: The Saints and the Roughnecks</a:t>
            </a:r>
            <a:r>
              <a:rPr lang="en-GB" dirty="0"/>
              <a:t>, Available: </a:t>
            </a:r>
            <a:r>
              <a:rPr lang="en-GB" dirty="0">
                <a:hlinkClick r:id="rId2"/>
              </a:rPr>
              <a:t>Microsoft Word - Document8 (bellevernonarea.net)</a:t>
            </a:r>
            <a:r>
              <a:rPr lang="en-GB" dirty="0"/>
              <a:t> (Accessed: 09/02/2022).</a:t>
            </a:r>
          </a:p>
          <a:p>
            <a:pPr lvl="0"/>
            <a:r>
              <a:rPr lang="en-GB" dirty="0"/>
              <a:t>Chambliss, WJ (1973) ‘The Saints and the Roughnecks’, </a:t>
            </a:r>
            <a:r>
              <a:rPr lang="en-GB" i="1" dirty="0"/>
              <a:t>Society</a:t>
            </a:r>
            <a:r>
              <a:rPr lang="en-GB" dirty="0"/>
              <a:t>, Vol. 11., No. 1., pp. 24-31.</a:t>
            </a:r>
          </a:p>
          <a:p>
            <a:pPr lvl="0"/>
            <a:r>
              <a:rPr lang="en-GB" dirty="0" err="1"/>
              <a:t>Cifas</a:t>
            </a:r>
            <a:r>
              <a:rPr lang="en-GB" dirty="0"/>
              <a:t> (2021) </a:t>
            </a:r>
            <a:r>
              <a:rPr lang="en-GB" i="1" dirty="0"/>
              <a:t>Surge of Identity Fraud Hits the UK as Criminals Capitalise on Recovering Economy</a:t>
            </a:r>
            <a:r>
              <a:rPr lang="en-GB" dirty="0"/>
              <a:t>, Available at: </a:t>
            </a:r>
            <a:r>
              <a:rPr lang="en-GB" dirty="0">
                <a:hlinkClick r:id="rId3"/>
              </a:rPr>
              <a:t>Surge of identity fraud hits the UK as criminals capitalise on recovering economy | </a:t>
            </a:r>
            <a:r>
              <a:rPr lang="en-GB" dirty="0" err="1">
                <a:hlinkClick r:id="rId3"/>
              </a:rPr>
              <a:t>Cifas</a:t>
            </a:r>
            <a:r>
              <a:rPr lang="en-GB" dirty="0"/>
              <a:t> (Accessed: 09/02/2022).</a:t>
            </a:r>
          </a:p>
          <a:p>
            <a:pPr lvl="0"/>
            <a:r>
              <a:rPr lang="en-GB" dirty="0"/>
              <a:t>Giddens, P &amp; Sutton, PWW (2017) </a:t>
            </a:r>
            <a:r>
              <a:rPr lang="en-GB" i="1" dirty="0"/>
              <a:t>Essential Concepts in Sociology</a:t>
            </a:r>
            <a:r>
              <a:rPr lang="en-GB" dirty="0"/>
              <a:t>, Cambridge: Polity Press.</a:t>
            </a:r>
          </a:p>
          <a:p>
            <a:pPr lvl="0"/>
            <a:r>
              <a:rPr lang="en-GB" dirty="0"/>
              <a:t>Gov.UK (2022a) ‘</a:t>
            </a:r>
            <a:r>
              <a:rPr lang="en-GB" i="1" dirty="0"/>
              <a:t>Offence Classification Index</a:t>
            </a:r>
            <a:r>
              <a:rPr lang="en-GB" dirty="0"/>
              <a:t>’, Available at: </a:t>
            </a:r>
            <a:r>
              <a:rPr lang="en-GB" dirty="0">
                <a:hlinkClick r:id="rId4"/>
              </a:rPr>
              <a:t>Offence classification index (publishing.service.gov.uk)</a:t>
            </a:r>
            <a:r>
              <a:rPr lang="en-GB" dirty="0"/>
              <a:t> (Accessed: 09/02/2022).</a:t>
            </a:r>
          </a:p>
          <a:p>
            <a:pPr lvl="0"/>
            <a:r>
              <a:rPr lang="en-GB" dirty="0"/>
              <a:t>Gov.UK (2022b) </a:t>
            </a:r>
            <a:r>
              <a:rPr lang="en-GB" i="1" dirty="0"/>
              <a:t>Criminal Courts</a:t>
            </a:r>
            <a:r>
              <a:rPr lang="en-GB" dirty="0"/>
              <a:t>, Available at: </a:t>
            </a:r>
            <a:r>
              <a:rPr lang="en-GB" dirty="0">
                <a:hlinkClick r:id="rId5"/>
              </a:rPr>
              <a:t>Appeal a magistrates’ court decision - GOV.UK (www.gov.uk)</a:t>
            </a:r>
            <a:r>
              <a:rPr lang="en-GB" dirty="0"/>
              <a:t> (Accessed:  09/02/2022).</a:t>
            </a:r>
          </a:p>
          <a:p>
            <a:pPr lvl="0"/>
            <a:r>
              <a:rPr lang="en-GB" dirty="0"/>
              <a:t>Gov.UK (2022c) </a:t>
            </a:r>
            <a:r>
              <a:rPr lang="en-GB" i="1" dirty="0"/>
              <a:t>Guidance: How to Prove and Verify Someone’s Identity, </a:t>
            </a:r>
            <a:r>
              <a:rPr lang="en-GB" dirty="0"/>
              <a:t>Available at: </a:t>
            </a:r>
            <a:r>
              <a:rPr lang="en-GB" dirty="0">
                <a:hlinkClick r:id="rId6"/>
              </a:rPr>
              <a:t>How to prove and verify someone's identity - GOV.UK (www.gov.uk)</a:t>
            </a:r>
            <a:r>
              <a:rPr lang="en-GB" dirty="0"/>
              <a:t> (Accessed: 09/02/2022).</a:t>
            </a:r>
          </a:p>
          <a:p>
            <a:pPr lvl="0"/>
            <a:r>
              <a:rPr lang="en-GB" dirty="0"/>
              <a:t>Hagan, FE (2010) </a:t>
            </a:r>
            <a:r>
              <a:rPr lang="en-GB" i="1" dirty="0"/>
              <a:t>Crime Types and Criminals</a:t>
            </a:r>
            <a:r>
              <a:rPr lang="en-GB" dirty="0"/>
              <a:t>, Thousand Oaks, CA: Sage Publications Inc.</a:t>
            </a:r>
          </a:p>
          <a:p>
            <a:pPr lvl="0"/>
            <a:r>
              <a:rPr lang="en-GB" dirty="0"/>
              <a:t>Hallinan, M.T. (2000) </a:t>
            </a:r>
            <a:r>
              <a:rPr lang="en-GB" i="1" dirty="0"/>
              <a:t>The Handbook of the Sociology </a:t>
            </a:r>
            <a:r>
              <a:rPr lang="en-GB" dirty="0"/>
              <a:t>of Education, Boston, MA: Springer, US.</a:t>
            </a:r>
          </a:p>
          <a:p>
            <a:r>
              <a:rPr lang="en-GB" dirty="0"/>
              <a:t>Hechter, M &amp; </a:t>
            </a:r>
            <a:r>
              <a:rPr lang="en-GB" dirty="0" err="1"/>
              <a:t>Opp</a:t>
            </a:r>
            <a:r>
              <a:rPr lang="en-GB" dirty="0"/>
              <a:t>, K-D (2001) </a:t>
            </a:r>
            <a:r>
              <a:rPr lang="en-GB" i="1" dirty="0"/>
              <a:t>Social Norms</a:t>
            </a:r>
            <a:r>
              <a:rPr lang="en-GB" dirty="0"/>
              <a:t>, New York, US: Russel Sage Foundation.</a:t>
            </a:r>
          </a:p>
        </p:txBody>
      </p:sp>
    </p:spTree>
    <p:extLst>
      <p:ext uri="{BB962C8B-B14F-4D97-AF65-F5344CB8AC3E}">
        <p14:creationId xmlns:p14="http://schemas.microsoft.com/office/powerpoint/2010/main" val="1815614052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25EB7-8A0D-4C21-876C-FF4F0351C7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719D3B-6BCD-4A27-8816-C3BE767DFE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lvl="0"/>
            <a:r>
              <a:rPr lang="en-GB" dirty="0" err="1"/>
              <a:t>Heise</a:t>
            </a:r>
            <a:r>
              <a:rPr lang="en-GB" dirty="0"/>
              <a:t>, L. &amp; Manji K. (2016). </a:t>
            </a:r>
            <a:r>
              <a:rPr lang="en-GB" i="1" dirty="0"/>
              <a:t>Social Norms. GSDRC Professional Development Reading Pack no. 31.</a:t>
            </a:r>
            <a:r>
              <a:rPr lang="en-GB" dirty="0"/>
              <a:t> Birmingham, UK: University of Birmingham. Available at: </a:t>
            </a:r>
            <a:r>
              <a:rPr lang="en-GB" dirty="0">
                <a:hlinkClick r:id="rId2"/>
              </a:rPr>
              <a:t>Social-Norms_RP.pdf (publishing.service.gov.uk)</a:t>
            </a:r>
            <a:endParaRPr lang="en-GB" dirty="0"/>
          </a:p>
          <a:p>
            <a:pPr lvl="0"/>
            <a:r>
              <a:rPr lang="en-GB" dirty="0"/>
              <a:t>Henry, S (2008) </a:t>
            </a:r>
            <a:r>
              <a:rPr lang="en-GB" i="1" dirty="0"/>
              <a:t>Social Deviance</a:t>
            </a:r>
            <a:r>
              <a:rPr lang="en-GB" dirty="0"/>
              <a:t>, Cambridge, UK: Polity Press.</a:t>
            </a:r>
          </a:p>
          <a:p>
            <a:pPr lvl="0"/>
            <a:r>
              <a:rPr lang="en-GB" dirty="0">
                <a:hlinkClick r:id="rId3"/>
              </a:rPr>
              <a:t>How to prove and verify someone's identity - GOV.UK (www.gov.uk)</a:t>
            </a:r>
            <a:endParaRPr lang="en-GB" dirty="0"/>
          </a:p>
          <a:p>
            <a:pPr lvl="0"/>
            <a:r>
              <a:rPr lang="en-GB" dirty="0"/>
              <a:t>IMGUR (N.D) </a:t>
            </a:r>
            <a:r>
              <a:rPr lang="en-GB" i="1" dirty="0"/>
              <a:t>2012 Executing Countries</a:t>
            </a:r>
            <a:r>
              <a:rPr lang="en-GB" dirty="0"/>
              <a:t>, Available at: </a:t>
            </a:r>
            <a:r>
              <a:rPr lang="en-GB" dirty="0">
                <a:hlinkClick r:id="rId4"/>
              </a:rPr>
              <a:t>637uKB1.jpg (4016×2284) (imgur.com)</a:t>
            </a:r>
            <a:r>
              <a:rPr lang="en-GB" dirty="0"/>
              <a:t> (Accessed: 09/02/2022).</a:t>
            </a:r>
          </a:p>
          <a:p>
            <a:pPr lvl="0"/>
            <a:r>
              <a:rPr lang="en-GB" dirty="0"/>
              <a:t>Merton RK (1986) </a:t>
            </a:r>
            <a:r>
              <a:rPr lang="en-GB" i="1" dirty="0"/>
              <a:t>Robert K. Merton ON Social structure and Scienc</a:t>
            </a:r>
            <a:r>
              <a:rPr lang="en-GB" dirty="0"/>
              <a:t>e, Chicago, US: The University of Chicago Press.</a:t>
            </a:r>
          </a:p>
          <a:p>
            <a:pPr lvl="0"/>
            <a:r>
              <a:rPr lang="en-GB" dirty="0"/>
              <a:t>ONS (2020) </a:t>
            </a:r>
            <a:r>
              <a:rPr lang="en-GB" i="1" dirty="0"/>
              <a:t>Crime in England and Wales: Year Ending March 2020</a:t>
            </a:r>
            <a:r>
              <a:rPr lang="en-GB" dirty="0"/>
              <a:t>: London: Crime Statics ONS.Gov.UK link:  </a:t>
            </a:r>
            <a:r>
              <a:rPr lang="en-GB" dirty="0">
                <a:hlinkClick r:id="rId5"/>
              </a:rPr>
              <a:t>Crime in England and Wales year ending March 2020.pdf</a:t>
            </a:r>
            <a:r>
              <a:rPr lang="en-GB" dirty="0"/>
              <a:t> </a:t>
            </a:r>
          </a:p>
          <a:p>
            <a:pPr lvl="0"/>
            <a:r>
              <a:rPr lang="en-GB" dirty="0" err="1"/>
              <a:t>Refaat</a:t>
            </a:r>
            <a:r>
              <a:rPr lang="en-GB" dirty="0"/>
              <a:t>, M (2015) </a:t>
            </a:r>
            <a:r>
              <a:rPr lang="en-GB" i="1" dirty="0"/>
              <a:t>The Role of Social Sanctions in Modern Societies</a:t>
            </a:r>
            <a:r>
              <a:rPr lang="en-GB" dirty="0"/>
              <a:t>, Available at: </a:t>
            </a:r>
            <a:r>
              <a:rPr lang="en-GB" dirty="0">
                <a:hlinkClick r:id="rId6"/>
              </a:rPr>
              <a:t>The Role of Social Sanctions in Modern Societies - Google Books</a:t>
            </a:r>
            <a:r>
              <a:rPr lang="en-GB" dirty="0"/>
              <a:t> (Accessed: 09/02/2022).</a:t>
            </a:r>
          </a:p>
          <a:p>
            <a:pPr lvl="0"/>
            <a:r>
              <a:rPr lang="en-GB" dirty="0"/>
              <a:t>Statista (2021) </a:t>
            </a:r>
            <a:r>
              <a:rPr lang="en-GB" i="1" dirty="0"/>
              <a:t>Crime in the UK: Statistics &amp; Facts</a:t>
            </a:r>
            <a:r>
              <a:rPr lang="en-GB" dirty="0"/>
              <a:t>, Available at: </a:t>
            </a:r>
            <a:r>
              <a:rPr lang="en-GB" dirty="0">
                <a:hlinkClick r:id="rId7"/>
              </a:rPr>
              <a:t>Crime in the UK - Statistics &amp; Facts | Statista</a:t>
            </a:r>
            <a:r>
              <a:rPr lang="en-GB" dirty="0"/>
              <a:t> (Accessed: 09/02/2022).</a:t>
            </a:r>
          </a:p>
          <a:p>
            <a:pPr lvl="0"/>
            <a:r>
              <a:rPr lang="en-GB" dirty="0" err="1"/>
              <a:t>Xenitidou</a:t>
            </a:r>
            <a:r>
              <a:rPr lang="en-GB" dirty="0"/>
              <a:t>, M &amp; Edmonds B (2014) </a:t>
            </a:r>
            <a:r>
              <a:rPr lang="en-GB" i="1" dirty="0"/>
              <a:t>The Complexity of Social Norms</a:t>
            </a:r>
            <a:r>
              <a:rPr lang="en-GB" dirty="0"/>
              <a:t>, Guildford, Surrey, UK: Springer.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7335603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building, sitting, bench, side&#10;&#10;Description automatically generated">
            <a:extLst>
              <a:ext uri="{FF2B5EF4-FFF2-40B4-BE49-F238E27FC236}">
                <a16:creationId xmlns:a16="http://schemas.microsoft.com/office/drawing/2014/main" id="{282CF6DD-7FE8-4063-9551-1B7BBCE92AB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026" r="1" b="43627"/>
          <a:stretch/>
        </p:blipFill>
        <p:spPr>
          <a:xfrm>
            <a:off x="15" y="10"/>
            <a:ext cx="12191985" cy="4578340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FD68DA-43BA-4508-8DE2-BA9BB7B2FA5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b">
            <a:normAutofit/>
          </a:bodyPr>
          <a:lstStyle/>
          <a:p>
            <a:r>
              <a:rPr lang="en-US" dirty="0"/>
              <a:t>ECSO6002:</a:t>
            </a:r>
            <a:br>
              <a:rPr lang="en-US" dirty="0"/>
            </a:br>
            <a:r>
              <a:rPr lang="en-US" dirty="0"/>
              <a:t>Conformity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E9CFF2-3777-4FF4-A759-8491175B0B7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Crime &amp; Deviance versus </a:t>
            </a:r>
            <a:br>
              <a:rPr lang="en-GB" dirty="0"/>
            </a:br>
            <a:r>
              <a:rPr lang="en-GB" dirty="0"/>
              <a:t>Power &amp; Control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373782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.4|.9|.9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.4|.9|.9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.4|.9|.9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.4|.9|.9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.4|.9|.9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.4|.9|.9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.4|.9|.9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.4|.9|.9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"/>
</p:tagLst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9CC26709-368C-4D72-9060-94E5B3FF3CD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126</TotalTime>
  <Words>4117</Words>
  <Application>Microsoft Office PowerPoint</Application>
  <PresentationFormat>Widescreen</PresentationFormat>
  <Paragraphs>707</Paragraphs>
  <Slides>66</Slides>
  <Notes>36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66</vt:i4>
      </vt:variant>
    </vt:vector>
  </HeadingPairs>
  <TitlesOfParts>
    <vt:vector size="72" baseType="lpstr">
      <vt:lpstr>Arial</vt:lpstr>
      <vt:lpstr>Arial</vt:lpstr>
      <vt:lpstr>Calibri</vt:lpstr>
      <vt:lpstr>Calibri Light</vt:lpstr>
      <vt:lpstr>Times</vt:lpstr>
      <vt:lpstr>Retrospect</vt:lpstr>
      <vt:lpstr>ECSO6002: Conformity &amp; Deviance</vt:lpstr>
      <vt:lpstr>The Saints and the Roughnecks</vt:lpstr>
      <vt:lpstr>Case Study:  The Saints and the Roughnecks</vt:lpstr>
      <vt:lpstr>PowerPoint Presentation</vt:lpstr>
      <vt:lpstr>Social Control</vt:lpstr>
      <vt:lpstr>Social Control</vt:lpstr>
      <vt:lpstr>PowerPoint Presentation</vt:lpstr>
      <vt:lpstr>What if your Every Misdeed  were Posted on a Social Media Website?</vt:lpstr>
      <vt:lpstr>Internalization of Norms</vt:lpstr>
      <vt:lpstr>Identify Supporting Details</vt:lpstr>
      <vt:lpstr>Sanctions</vt:lpstr>
      <vt:lpstr>Sanctions: Purpose</vt:lpstr>
      <vt:lpstr>Observing Norms in Social Interactions</vt:lpstr>
      <vt:lpstr>Social Interactions</vt:lpstr>
      <vt:lpstr>Social Control</vt:lpstr>
      <vt:lpstr>Social Control</vt:lpstr>
      <vt:lpstr>Social Control</vt:lpstr>
      <vt:lpstr>Current Research in Sociology</vt:lpstr>
      <vt:lpstr>PowerPoint Presentation</vt:lpstr>
      <vt:lpstr>Deviance</vt:lpstr>
      <vt:lpstr>Different Theories: Different Explanations of Deviance </vt:lpstr>
      <vt:lpstr>Deviance</vt:lpstr>
      <vt:lpstr>Retreating from Society</vt:lpstr>
      <vt:lpstr>The Nature of Deviance</vt:lpstr>
      <vt:lpstr>Analyze</vt:lpstr>
      <vt:lpstr>Social Functions of Deviance</vt:lpstr>
      <vt:lpstr>Deviance: As a Benefit to Society</vt:lpstr>
      <vt:lpstr>Deviance: Start Here Functionalist Perspective</vt:lpstr>
      <vt:lpstr>Conflict versus Interactionist Perspective</vt:lpstr>
      <vt:lpstr>Cultural Transmission Theory</vt:lpstr>
      <vt:lpstr>Labeling theory</vt:lpstr>
      <vt:lpstr>Functionalist &amp; Conflict Perspective </vt:lpstr>
      <vt:lpstr>Perspectives on Deviance</vt:lpstr>
      <vt:lpstr>So . . . </vt:lpstr>
      <vt:lpstr>Crime</vt:lpstr>
      <vt:lpstr>Crime</vt:lpstr>
      <vt:lpstr>Crime</vt:lpstr>
      <vt:lpstr>Crime and Criminals</vt:lpstr>
      <vt:lpstr>Crime Statistics UK</vt:lpstr>
      <vt:lpstr>Number of police recorded violence against the person offences in England and Wales from 2002/03 to 2020/21</vt:lpstr>
      <vt:lpstr>Number of police recorded homicide offences in England and Wales from 2002/03 to 2020/21</vt:lpstr>
      <vt:lpstr>Number of police recorded sexual offences in England and Wales in 2020/21, by offence</vt:lpstr>
      <vt:lpstr>UK Crime:  Main Facts and Figures 2022</vt:lpstr>
      <vt:lpstr>Crime and Ethnicity: UK 2022</vt:lpstr>
      <vt:lpstr>Percentage of People 16 and Over who Said they were Victims of Crime:  By Ethnicity and Gender</vt:lpstr>
      <vt:lpstr>Offence Rates and Changes in the Volume of Crimes Involving Knives or Sharp Instruments Vary by Police Force Area England and Wales: Year Ending March 2020</vt:lpstr>
      <vt:lpstr>Who or What is a Criminal?</vt:lpstr>
      <vt:lpstr>Main Types of Crime UK</vt:lpstr>
      <vt:lpstr>Impact of Crime</vt:lpstr>
      <vt:lpstr>Victimless Crimes: Or are they . . . .</vt:lpstr>
      <vt:lpstr>Offence Classification Index UK Government </vt:lpstr>
      <vt:lpstr>Crime Statistics</vt:lpstr>
      <vt:lpstr>Reporting Crimes</vt:lpstr>
      <vt:lpstr>Criminal Courts: Magistrates’ Courts</vt:lpstr>
      <vt:lpstr>Criminal Courts: Crown Court</vt:lpstr>
      <vt:lpstr>Criminal Courts: Sentences</vt:lpstr>
      <vt:lpstr>Purpose of the Criminal Justice System</vt:lpstr>
      <vt:lpstr>Crime  in the Modern World</vt:lpstr>
      <vt:lpstr>Identity Theft</vt:lpstr>
      <vt:lpstr>Identity Theft UK 2021</vt:lpstr>
      <vt:lpstr>Ethnography and Social Norms</vt:lpstr>
      <vt:lpstr>Ethnography and Social Norms</vt:lpstr>
      <vt:lpstr>Ethnography and Social Norms</vt:lpstr>
      <vt:lpstr>References</vt:lpstr>
      <vt:lpstr>References</vt:lpstr>
      <vt:lpstr>ECSO6002: Conformity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ECSO6002: Cimre</dc:title>
  <dc:creator>Caroline Lohmann-Hancock</dc:creator>
  <cp:lastModifiedBy>Caroline Lohmann-Hancock</cp:lastModifiedBy>
  <cp:revision>9</cp:revision>
  <dcterms:created xsi:type="dcterms:W3CDTF">2021-11-18T12:34:28Z</dcterms:created>
  <dcterms:modified xsi:type="dcterms:W3CDTF">2022-03-24T11:10:17Z</dcterms:modified>
</cp:coreProperties>
</file>