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handoutMasterIdLst>
    <p:handoutMasterId r:id="rId6"/>
  </p:handoutMasterIdLst>
  <p:sldIdLst>
    <p:sldId id="319" r:id="rId2"/>
    <p:sldId id="317" r:id="rId3"/>
    <p:sldId id="329" r:id="rId4"/>
  </p:sldIdLst>
  <p:sldSz cx="9144000" cy="6858000" type="screen4x3"/>
  <p:notesSz cx="6669088" cy="9753600"/>
  <p:custShowLst>
    <p:custShow name="Custom Show 1" id="0">
      <p:sldLst/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1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707" autoAdjust="0"/>
  </p:normalViewPr>
  <p:slideViewPr>
    <p:cSldViewPr>
      <p:cViewPr varScale="1">
        <p:scale>
          <a:sx n="63" d="100"/>
          <a:sy n="63" d="100"/>
        </p:scale>
        <p:origin x="140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3612" y="-5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o korede" userId="8cf7fc7f30b4697b" providerId="LiveId" clId="{B9FEBA0F-521B-4B39-AC65-B010D356356D}"/>
    <pc:docChg chg="custSel delSld modSld">
      <pc:chgData name="tayo korede" userId="8cf7fc7f30b4697b" providerId="LiveId" clId="{B9FEBA0F-521B-4B39-AC65-B010D356356D}" dt="2020-05-01T11:28:52.605" v="104" actId="2696"/>
      <pc:docMkLst>
        <pc:docMk/>
      </pc:docMkLst>
      <pc:sldChg chg="del">
        <pc:chgData name="tayo korede" userId="8cf7fc7f30b4697b" providerId="LiveId" clId="{B9FEBA0F-521B-4B39-AC65-B010D356356D}" dt="2020-05-01T11:28:52.605" v="104" actId="2696"/>
        <pc:sldMkLst>
          <pc:docMk/>
          <pc:sldMk cId="1897846411" sldId="270"/>
        </pc:sldMkLst>
      </pc:sldChg>
      <pc:sldChg chg="del">
        <pc:chgData name="tayo korede" userId="8cf7fc7f30b4697b" providerId="LiveId" clId="{B9FEBA0F-521B-4B39-AC65-B010D356356D}" dt="2020-05-01T11:28:50.116" v="103" actId="2696"/>
        <pc:sldMkLst>
          <pc:docMk/>
          <pc:sldMk cId="0" sldId="288"/>
        </pc:sldMkLst>
      </pc:sldChg>
      <pc:sldChg chg="del">
        <pc:chgData name="tayo korede" userId="8cf7fc7f30b4697b" providerId="LiveId" clId="{B9FEBA0F-521B-4B39-AC65-B010D356356D}" dt="2020-05-01T11:22:02.787" v="50" actId="2696"/>
        <pc:sldMkLst>
          <pc:docMk/>
          <pc:sldMk cId="918487771" sldId="314"/>
        </pc:sldMkLst>
      </pc:sldChg>
      <pc:sldChg chg="del">
        <pc:chgData name="tayo korede" userId="8cf7fc7f30b4697b" providerId="LiveId" clId="{B9FEBA0F-521B-4B39-AC65-B010D356356D}" dt="2020-05-01T11:21:49.912" v="48" actId="2696"/>
        <pc:sldMkLst>
          <pc:docMk/>
          <pc:sldMk cId="4148720046" sldId="315"/>
        </pc:sldMkLst>
      </pc:sldChg>
      <pc:sldChg chg="del">
        <pc:chgData name="tayo korede" userId="8cf7fc7f30b4697b" providerId="LiveId" clId="{B9FEBA0F-521B-4B39-AC65-B010D356356D}" dt="2020-05-01T11:21:59.004" v="49" actId="2696"/>
        <pc:sldMkLst>
          <pc:docMk/>
          <pc:sldMk cId="2356090550" sldId="318"/>
        </pc:sldMkLst>
      </pc:sldChg>
      <pc:sldChg chg="modSp mod">
        <pc:chgData name="tayo korede" userId="8cf7fc7f30b4697b" providerId="LiveId" clId="{B9FEBA0F-521B-4B39-AC65-B010D356356D}" dt="2020-05-01T11:20:12.082" v="47" actId="20577"/>
        <pc:sldMkLst>
          <pc:docMk/>
          <pc:sldMk cId="2051767004" sldId="319"/>
        </pc:sldMkLst>
        <pc:spChg chg="mod">
          <ac:chgData name="tayo korede" userId="8cf7fc7f30b4697b" providerId="LiveId" clId="{B9FEBA0F-521B-4B39-AC65-B010D356356D}" dt="2020-05-01T11:20:12.082" v="47" actId="20577"/>
          <ac:spMkLst>
            <pc:docMk/>
            <pc:sldMk cId="2051767004" sldId="319"/>
            <ac:spMk id="5" creationId="{0DA91439-D656-4040-8BFE-46CE34900A4B}"/>
          </ac:spMkLst>
        </pc:spChg>
      </pc:sldChg>
      <pc:sldChg chg="modSp mod">
        <pc:chgData name="tayo korede" userId="8cf7fc7f30b4697b" providerId="LiveId" clId="{B9FEBA0F-521B-4B39-AC65-B010D356356D}" dt="2020-05-01T11:24:35.220" v="96" actId="20577"/>
        <pc:sldMkLst>
          <pc:docMk/>
          <pc:sldMk cId="2482184137" sldId="329"/>
        </pc:sldMkLst>
        <pc:spChg chg="mod">
          <ac:chgData name="tayo korede" userId="8cf7fc7f30b4697b" providerId="LiveId" clId="{B9FEBA0F-521B-4B39-AC65-B010D356356D}" dt="2020-05-01T11:24:07.377" v="94" actId="14100"/>
          <ac:spMkLst>
            <pc:docMk/>
            <pc:sldMk cId="2482184137" sldId="329"/>
            <ac:spMk id="2" creationId="{00000000-0000-0000-0000-000000000000}"/>
          </ac:spMkLst>
        </pc:spChg>
        <pc:spChg chg="mod">
          <ac:chgData name="tayo korede" userId="8cf7fc7f30b4697b" providerId="LiveId" clId="{B9FEBA0F-521B-4B39-AC65-B010D356356D}" dt="2020-05-01T11:24:35.220" v="96" actId="20577"/>
          <ac:spMkLst>
            <pc:docMk/>
            <pc:sldMk cId="2482184137" sldId="329"/>
            <ac:spMk id="3" creationId="{00000000-0000-0000-0000-000000000000}"/>
          </ac:spMkLst>
        </pc:spChg>
      </pc:sldChg>
      <pc:sldChg chg="del">
        <pc:chgData name="tayo korede" userId="8cf7fc7f30b4697b" providerId="LiveId" clId="{B9FEBA0F-521B-4B39-AC65-B010D356356D}" dt="2020-05-01T11:22:10" v="51" actId="2696"/>
        <pc:sldMkLst>
          <pc:docMk/>
          <pc:sldMk cId="3969152533" sldId="350"/>
        </pc:sldMkLst>
      </pc:sldChg>
      <pc:sldChg chg="del">
        <pc:chgData name="tayo korede" userId="8cf7fc7f30b4697b" providerId="LiveId" clId="{B9FEBA0F-521B-4B39-AC65-B010D356356D}" dt="2020-05-01T11:22:13.660" v="52" actId="2696"/>
        <pc:sldMkLst>
          <pc:docMk/>
          <pc:sldMk cId="3275966241" sldId="362"/>
        </pc:sldMkLst>
      </pc:sldChg>
      <pc:sldChg chg="del">
        <pc:chgData name="tayo korede" userId="8cf7fc7f30b4697b" providerId="LiveId" clId="{B9FEBA0F-521B-4B39-AC65-B010D356356D}" dt="2020-05-01T11:22:17.610" v="53" actId="2696"/>
        <pc:sldMkLst>
          <pc:docMk/>
          <pc:sldMk cId="536663811" sldId="364"/>
        </pc:sldMkLst>
      </pc:sldChg>
      <pc:sldChg chg="del">
        <pc:chgData name="tayo korede" userId="8cf7fc7f30b4697b" providerId="LiveId" clId="{B9FEBA0F-521B-4B39-AC65-B010D356356D}" dt="2020-05-01T11:24:41.537" v="97" actId="2696"/>
        <pc:sldMkLst>
          <pc:docMk/>
          <pc:sldMk cId="970511218" sldId="365"/>
        </pc:sldMkLst>
      </pc:sldChg>
      <pc:sldChg chg="del">
        <pc:chgData name="tayo korede" userId="8cf7fc7f30b4697b" providerId="LiveId" clId="{B9FEBA0F-521B-4B39-AC65-B010D356356D}" dt="2020-05-01T11:28:32.096" v="100" actId="2696"/>
        <pc:sldMkLst>
          <pc:docMk/>
          <pc:sldMk cId="2461926511" sldId="366"/>
        </pc:sldMkLst>
      </pc:sldChg>
      <pc:sldChg chg="del">
        <pc:chgData name="tayo korede" userId="8cf7fc7f30b4697b" providerId="LiveId" clId="{B9FEBA0F-521B-4B39-AC65-B010D356356D}" dt="2020-05-01T11:24:47.891" v="98" actId="2696"/>
        <pc:sldMkLst>
          <pc:docMk/>
          <pc:sldMk cId="644016812" sldId="369"/>
        </pc:sldMkLst>
      </pc:sldChg>
      <pc:sldChg chg="del">
        <pc:chgData name="tayo korede" userId="8cf7fc7f30b4697b" providerId="LiveId" clId="{B9FEBA0F-521B-4B39-AC65-B010D356356D}" dt="2020-05-01T11:28:27.282" v="99" actId="2696"/>
        <pc:sldMkLst>
          <pc:docMk/>
          <pc:sldMk cId="2471969843" sldId="370"/>
        </pc:sldMkLst>
      </pc:sldChg>
      <pc:sldChg chg="del">
        <pc:chgData name="tayo korede" userId="8cf7fc7f30b4697b" providerId="LiveId" clId="{B9FEBA0F-521B-4B39-AC65-B010D356356D}" dt="2020-05-01T11:28:36.526" v="101" actId="2696"/>
        <pc:sldMkLst>
          <pc:docMk/>
          <pc:sldMk cId="588166265" sldId="371"/>
        </pc:sldMkLst>
      </pc:sldChg>
      <pc:sldChg chg="del">
        <pc:chgData name="tayo korede" userId="8cf7fc7f30b4697b" providerId="LiveId" clId="{B9FEBA0F-521B-4B39-AC65-B010D356356D}" dt="2020-05-01T11:28:46.247" v="102" actId="2696"/>
        <pc:sldMkLst>
          <pc:docMk/>
          <pc:sldMk cId="293569700" sldId="372"/>
        </pc:sldMkLst>
      </pc:sldChg>
    </pc:docChg>
  </pc:docChgLst>
  <pc:docChgLst>
    <pc:chgData name="tayo korede" userId="8cf7fc7f30b4697b" providerId="LiveId" clId="{7405A3C2-830E-4462-92F9-6BD14C794741}"/>
    <pc:docChg chg="modSld">
      <pc:chgData name="tayo korede" userId="8cf7fc7f30b4697b" providerId="LiveId" clId="{7405A3C2-830E-4462-92F9-6BD14C794741}" dt="2020-05-18T20:24:39.123" v="7" actId="20577"/>
      <pc:docMkLst>
        <pc:docMk/>
      </pc:docMkLst>
      <pc:sldChg chg="modSp mod">
        <pc:chgData name="tayo korede" userId="8cf7fc7f30b4697b" providerId="LiveId" clId="{7405A3C2-830E-4462-92F9-6BD14C794741}" dt="2020-05-18T20:24:39.123" v="7" actId="20577"/>
        <pc:sldMkLst>
          <pc:docMk/>
          <pc:sldMk cId="2151737280" sldId="317"/>
        </pc:sldMkLst>
        <pc:spChg chg="mod">
          <ac:chgData name="tayo korede" userId="8cf7fc7f30b4697b" providerId="LiveId" clId="{7405A3C2-830E-4462-92F9-6BD14C794741}" dt="2020-05-18T20:24:39.123" v="7" actId="20577"/>
          <ac:spMkLst>
            <pc:docMk/>
            <pc:sldMk cId="2151737280" sldId="317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B6E37D90-F4BC-47B7-B345-F626178B978F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2EE69DF8-9EB0-4F5B-9A24-201C042D3A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74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117A6365-B80E-43BA-9037-64CB81BB6C4D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DC3D3E83-2049-4BD8-9711-C163F77E7D1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44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71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9143998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575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Workshop</a:t>
            </a:r>
          </a:p>
          <a:p>
            <a:pPr algn="ctr"/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628" y="2312876"/>
            <a:ext cx="5554960" cy="22322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200" dirty="0"/>
              <a:t>1. Research project: systematic literature         review –  3500 words  (75%)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 Online viva voce examination - (25%)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75769-9A9C-4012-8714-DFA4F1C92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836712"/>
            <a:ext cx="31834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75608"/>
            <a:ext cx="3024336" cy="990600"/>
          </a:xfrm>
        </p:spPr>
        <p:txBody>
          <a:bodyPr>
            <a:normAutofit/>
          </a:bodyPr>
          <a:lstStyle/>
          <a:p>
            <a:r>
              <a:rPr lang="en-GB" dirty="0"/>
              <a:t>Workshop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01664"/>
            <a:ext cx="7797552" cy="36724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Today’s workshop will focus on students receiving one to one  support and  feedback from lecturer on task 1 assignment. </a:t>
            </a:r>
          </a:p>
          <a:p>
            <a:pPr>
              <a:buClr>
                <a:srgbClr val="C00000"/>
              </a:buClr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Carry on working on your task 1 assignment as the lecturer addresses each student while waiting for your turn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821841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89</Words>
  <Application>Microsoft Office PowerPoint</Application>
  <PresentationFormat>On-screen Show (4:3)</PresentationFormat>
  <Paragraphs>12</Paragraphs>
  <Slides>3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  <vt:variant>
        <vt:lpstr>Custom Shows</vt:lpstr>
      </vt:variant>
      <vt:variant>
        <vt:i4>1</vt:i4>
      </vt:variant>
    </vt:vector>
  </HeadingPairs>
  <TitlesOfParts>
    <vt:vector size="7" baseType="lpstr">
      <vt:lpstr>Arial</vt:lpstr>
      <vt:lpstr>Calibri</vt:lpstr>
      <vt:lpstr>Clarity</vt:lpstr>
      <vt:lpstr>PowerPoint Presentation</vt:lpstr>
      <vt:lpstr>Assignments</vt:lpstr>
      <vt:lpstr>Workshop 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tayo korede</cp:lastModifiedBy>
  <cp:revision>131</cp:revision>
  <cp:lastPrinted>2017-10-03T08:29:28Z</cp:lastPrinted>
  <dcterms:created xsi:type="dcterms:W3CDTF">2014-09-13T13:55:51Z</dcterms:created>
  <dcterms:modified xsi:type="dcterms:W3CDTF">2020-05-18T20:24:45Z</dcterms:modified>
</cp:coreProperties>
</file>