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7" r:id="rId2"/>
    <p:sldId id="258" r:id="rId3"/>
    <p:sldId id="262" r:id="rId4"/>
    <p:sldId id="300" r:id="rId5"/>
    <p:sldId id="287" r:id="rId6"/>
    <p:sldId id="298" r:id="rId7"/>
    <p:sldId id="276" r:id="rId8"/>
    <p:sldId id="277" r:id="rId9"/>
    <p:sldId id="278" r:id="rId10"/>
    <p:sldId id="279" r:id="rId11"/>
    <p:sldId id="280" r:id="rId12"/>
    <p:sldId id="263" r:id="rId13"/>
    <p:sldId id="275" r:id="rId14"/>
    <p:sldId id="274" r:id="rId15"/>
    <p:sldId id="267" r:id="rId16"/>
    <p:sldId id="283" r:id="rId17"/>
    <p:sldId id="284" r:id="rId18"/>
    <p:sldId id="268" r:id="rId19"/>
    <p:sldId id="281" r:id="rId20"/>
    <p:sldId id="299" r:id="rId21"/>
    <p:sldId id="271" r:id="rId22"/>
    <p:sldId id="272" r:id="rId23"/>
    <p:sldId id="285" r:id="rId24"/>
    <p:sldId id="273" r:id="rId25"/>
    <p:sldId id="261" r:id="rId26"/>
    <p:sldId id="301" r:id="rId27"/>
    <p:sldId id="256"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BB473E-2C48-6B36-6212-81DC52483C6B}" v="1251" dt="2024-04-22T11:42:47.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een Nyaa Amundam" userId="S::d.nyaa-amundam@uwtsd.ac.uk::4b698691-edcc-4839-b497-ea269d68787e" providerId="AD" clId="Web-{BBBB473E-2C48-6B36-6212-81DC52483C6B}"/>
    <pc:docChg chg="addSld delSld modSld sldOrd">
      <pc:chgData name="Doreen Nyaa Amundam" userId="S::d.nyaa-amundam@uwtsd.ac.uk::4b698691-edcc-4839-b497-ea269d68787e" providerId="AD" clId="Web-{BBBB473E-2C48-6B36-6212-81DC52483C6B}" dt="2024-04-17T10:22:57.976" v="1150" actId="20577"/>
      <pc:docMkLst>
        <pc:docMk/>
      </pc:docMkLst>
      <pc:sldChg chg="addSp delSp modSp">
        <pc:chgData name="Doreen Nyaa Amundam" userId="S::d.nyaa-amundam@uwtsd.ac.uk::4b698691-edcc-4839-b497-ea269d68787e" providerId="AD" clId="Web-{BBBB473E-2C48-6B36-6212-81DC52483C6B}" dt="2024-04-17T10:21:29.410" v="1144" actId="20577"/>
        <pc:sldMkLst>
          <pc:docMk/>
          <pc:sldMk cId="109857222" sldId="256"/>
        </pc:sldMkLst>
        <pc:spChg chg="del">
          <ac:chgData name="Doreen Nyaa Amundam" userId="S::d.nyaa-amundam@uwtsd.ac.uk::4b698691-edcc-4839-b497-ea269d68787e" providerId="AD" clId="Web-{BBBB473E-2C48-6B36-6212-81DC52483C6B}" dt="2024-04-08T10:41:17.541" v="94"/>
          <ac:spMkLst>
            <pc:docMk/>
            <pc:sldMk cId="109857222" sldId="256"/>
            <ac:spMk id="2" creationId="{00000000-0000-0000-0000-000000000000}"/>
          </ac:spMkLst>
        </pc:spChg>
        <pc:spChg chg="mod">
          <ac:chgData name="Doreen Nyaa Amundam" userId="S::d.nyaa-amundam@uwtsd.ac.uk::4b698691-edcc-4839-b497-ea269d68787e" providerId="AD" clId="Web-{BBBB473E-2C48-6B36-6212-81DC52483C6B}" dt="2024-04-17T10:21:29.410" v="1144" actId="20577"/>
          <ac:spMkLst>
            <pc:docMk/>
            <pc:sldMk cId="109857222" sldId="256"/>
            <ac:spMk id="3" creationId="{00000000-0000-0000-0000-000000000000}"/>
          </ac:spMkLst>
        </pc:spChg>
        <pc:spChg chg="add del mod">
          <ac:chgData name="Doreen Nyaa Amundam" userId="S::d.nyaa-amundam@uwtsd.ac.uk::4b698691-edcc-4839-b497-ea269d68787e" providerId="AD" clId="Web-{BBBB473E-2C48-6B36-6212-81DC52483C6B}" dt="2024-04-08T10:43:28.420" v="104"/>
          <ac:spMkLst>
            <pc:docMk/>
            <pc:sldMk cId="109857222" sldId="256"/>
            <ac:spMk id="4" creationId="{FA2A9926-2A34-2885-091E-91703210AD2D}"/>
          </ac:spMkLst>
        </pc:spChg>
        <pc:spChg chg="add del mod">
          <ac:chgData name="Doreen Nyaa Amundam" userId="S::d.nyaa-amundam@uwtsd.ac.uk::4b698691-edcc-4839-b497-ea269d68787e" providerId="AD" clId="Web-{BBBB473E-2C48-6B36-6212-81DC52483C6B}" dt="2024-04-08T10:53:36.596" v="118"/>
          <ac:spMkLst>
            <pc:docMk/>
            <pc:sldMk cId="109857222" sldId="256"/>
            <ac:spMk id="5" creationId="{A980845B-2BAB-AD61-0517-2B8BF0A2450B}"/>
          </ac:spMkLst>
        </pc:spChg>
      </pc:sldChg>
      <pc:sldChg chg="modSp add ord">
        <pc:chgData name="Doreen Nyaa Amundam" userId="S::d.nyaa-amundam@uwtsd.ac.uk::4b698691-edcc-4839-b497-ea269d68787e" providerId="AD" clId="Web-{BBBB473E-2C48-6B36-6212-81DC52483C6B}" dt="2024-04-15T17:35:20.519" v="371" actId="20577"/>
        <pc:sldMkLst>
          <pc:docMk/>
          <pc:sldMk cId="1414019871" sldId="257"/>
        </pc:sldMkLst>
        <pc:spChg chg="mod">
          <ac:chgData name="Doreen Nyaa Amundam" userId="S::d.nyaa-amundam@uwtsd.ac.uk::4b698691-edcc-4839-b497-ea269d68787e" providerId="AD" clId="Web-{BBBB473E-2C48-6B36-6212-81DC52483C6B}" dt="2024-04-15T17:35:20.519" v="371" actId="20577"/>
          <ac:spMkLst>
            <pc:docMk/>
            <pc:sldMk cId="1414019871" sldId="257"/>
            <ac:spMk id="3" creationId="{1315FFF1-43FC-FCFE-BEC0-38B41837CFA3}"/>
          </ac:spMkLst>
        </pc:spChg>
      </pc:sldChg>
      <pc:sldChg chg="modSp add ord">
        <pc:chgData name="Doreen Nyaa Amundam" userId="S::d.nyaa-amundam@uwtsd.ac.uk::4b698691-edcc-4839-b497-ea269d68787e" providerId="AD" clId="Web-{BBBB473E-2C48-6B36-6212-81DC52483C6B}" dt="2024-04-17T10:22:57.976" v="1150" actId="20577"/>
        <pc:sldMkLst>
          <pc:docMk/>
          <pc:sldMk cId="3629139323" sldId="258"/>
        </pc:sldMkLst>
        <pc:spChg chg="mod">
          <ac:chgData name="Doreen Nyaa Amundam" userId="S::d.nyaa-amundam@uwtsd.ac.uk::4b698691-edcc-4839-b497-ea269d68787e" providerId="AD" clId="Web-{BBBB473E-2C48-6B36-6212-81DC52483C6B}" dt="2024-04-17T10:22:57.976" v="1150" actId="20577"/>
          <ac:spMkLst>
            <pc:docMk/>
            <pc:sldMk cId="3629139323" sldId="258"/>
            <ac:spMk id="3" creationId="{00000000-0000-0000-0000-000000000000}"/>
          </ac:spMkLst>
        </pc:spChg>
      </pc:sldChg>
      <pc:sldChg chg="addSp delSp modSp new del">
        <pc:chgData name="Doreen Nyaa Amundam" userId="S::d.nyaa-amundam@uwtsd.ac.uk::4b698691-edcc-4839-b497-ea269d68787e" providerId="AD" clId="Web-{BBBB473E-2C48-6B36-6212-81DC52483C6B}" dt="2024-04-17T10:18:28.075" v="1051"/>
        <pc:sldMkLst>
          <pc:docMk/>
          <pc:sldMk cId="1798666566" sldId="259"/>
        </pc:sldMkLst>
        <pc:spChg chg="del">
          <ac:chgData name="Doreen Nyaa Amundam" userId="S::d.nyaa-amundam@uwtsd.ac.uk::4b698691-edcc-4839-b497-ea269d68787e" providerId="AD" clId="Web-{BBBB473E-2C48-6B36-6212-81DC52483C6B}" dt="2024-04-08T11:06:43.230" v="125"/>
          <ac:spMkLst>
            <pc:docMk/>
            <pc:sldMk cId="1798666566" sldId="259"/>
            <ac:spMk id="3" creationId="{50D463A3-E711-8504-3BDA-3E091060EEFA}"/>
          </ac:spMkLst>
        </pc:spChg>
        <pc:picChg chg="add mod ord">
          <ac:chgData name="Doreen Nyaa Amundam" userId="S::d.nyaa-amundam@uwtsd.ac.uk::4b698691-edcc-4839-b497-ea269d68787e" providerId="AD" clId="Web-{BBBB473E-2C48-6B36-6212-81DC52483C6B}" dt="2024-04-08T11:06:43.246" v="126"/>
          <ac:picMkLst>
            <pc:docMk/>
            <pc:sldMk cId="1798666566" sldId="259"/>
            <ac:picMk id="4" creationId="{AFFED3C8-8F30-FD47-5316-7DFECFDDADE6}"/>
          </ac:picMkLst>
        </pc:picChg>
      </pc:sldChg>
      <pc:sldChg chg="addSp delSp modSp new del">
        <pc:chgData name="Doreen Nyaa Amundam" userId="S::d.nyaa-amundam@uwtsd.ac.uk::4b698691-edcc-4839-b497-ea269d68787e" providerId="AD" clId="Web-{BBBB473E-2C48-6B36-6212-81DC52483C6B}" dt="2024-04-17T10:18:20.591" v="1050"/>
        <pc:sldMkLst>
          <pc:docMk/>
          <pc:sldMk cId="3127490801" sldId="260"/>
        </pc:sldMkLst>
        <pc:spChg chg="del">
          <ac:chgData name="Doreen Nyaa Amundam" userId="S::d.nyaa-amundam@uwtsd.ac.uk::4b698691-edcc-4839-b497-ea269d68787e" providerId="AD" clId="Web-{BBBB473E-2C48-6B36-6212-81DC52483C6B}" dt="2024-04-08T11:10:25.628" v="128"/>
          <ac:spMkLst>
            <pc:docMk/>
            <pc:sldMk cId="3127490801" sldId="260"/>
            <ac:spMk id="3" creationId="{6A7743BB-591D-BC02-93D2-FFAA59895B66}"/>
          </ac:spMkLst>
        </pc:spChg>
        <pc:picChg chg="add mod ord">
          <ac:chgData name="Doreen Nyaa Amundam" userId="S::d.nyaa-amundam@uwtsd.ac.uk::4b698691-edcc-4839-b497-ea269d68787e" providerId="AD" clId="Web-{BBBB473E-2C48-6B36-6212-81DC52483C6B}" dt="2024-04-08T11:10:25.644" v="129"/>
          <ac:picMkLst>
            <pc:docMk/>
            <pc:sldMk cId="3127490801" sldId="260"/>
            <ac:picMk id="4" creationId="{1E976661-E71E-29C2-EC55-49E2E10F7F2D}"/>
          </ac:picMkLst>
        </pc:picChg>
      </pc:sldChg>
      <pc:sldChg chg="addSp delSp modSp new">
        <pc:chgData name="Doreen Nyaa Amundam" userId="S::d.nyaa-amundam@uwtsd.ac.uk::4b698691-edcc-4839-b497-ea269d68787e" providerId="AD" clId="Web-{BBBB473E-2C48-6B36-6212-81DC52483C6B}" dt="2024-04-08T11:19:45.130" v="132"/>
        <pc:sldMkLst>
          <pc:docMk/>
          <pc:sldMk cId="2959234560" sldId="261"/>
        </pc:sldMkLst>
        <pc:spChg chg="del">
          <ac:chgData name="Doreen Nyaa Amundam" userId="S::d.nyaa-amundam@uwtsd.ac.uk::4b698691-edcc-4839-b497-ea269d68787e" providerId="AD" clId="Web-{BBBB473E-2C48-6B36-6212-81DC52483C6B}" dt="2024-04-08T11:19:45.115" v="131"/>
          <ac:spMkLst>
            <pc:docMk/>
            <pc:sldMk cId="2959234560" sldId="261"/>
            <ac:spMk id="3" creationId="{E8442FE3-983A-134E-A055-EADC6CDEF7F5}"/>
          </ac:spMkLst>
        </pc:spChg>
        <pc:picChg chg="add mod ord">
          <ac:chgData name="Doreen Nyaa Amundam" userId="S::d.nyaa-amundam@uwtsd.ac.uk::4b698691-edcc-4839-b497-ea269d68787e" providerId="AD" clId="Web-{BBBB473E-2C48-6B36-6212-81DC52483C6B}" dt="2024-04-08T11:19:45.130" v="132"/>
          <ac:picMkLst>
            <pc:docMk/>
            <pc:sldMk cId="2959234560" sldId="261"/>
            <ac:picMk id="4" creationId="{746AC43C-F789-23EC-A837-78D23D927EDB}"/>
          </ac:picMkLst>
        </pc:picChg>
      </pc:sldChg>
      <pc:sldChg chg="modSp add ord replId">
        <pc:chgData name="Doreen Nyaa Amundam" userId="S::d.nyaa-amundam@uwtsd.ac.uk::4b698691-edcc-4839-b497-ea269d68787e" providerId="AD" clId="Web-{BBBB473E-2C48-6B36-6212-81DC52483C6B}" dt="2024-04-17T08:34:13.978" v="464" actId="20577"/>
        <pc:sldMkLst>
          <pc:docMk/>
          <pc:sldMk cId="2834501810" sldId="262"/>
        </pc:sldMkLst>
        <pc:spChg chg="mod">
          <ac:chgData name="Doreen Nyaa Amundam" userId="S::d.nyaa-amundam@uwtsd.ac.uk::4b698691-edcc-4839-b497-ea269d68787e" providerId="AD" clId="Web-{BBBB473E-2C48-6B36-6212-81DC52483C6B}" dt="2024-04-17T08:34:13.978" v="464" actId="20577"/>
          <ac:spMkLst>
            <pc:docMk/>
            <pc:sldMk cId="2834501810" sldId="262"/>
            <ac:spMk id="3" creationId="{00000000-0000-0000-0000-000000000000}"/>
          </ac:spMkLst>
        </pc:spChg>
      </pc:sldChg>
      <pc:sldChg chg="modSp add replId">
        <pc:chgData name="Doreen Nyaa Amundam" userId="S::d.nyaa-amundam@uwtsd.ac.uk::4b698691-edcc-4839-b497-ea269d68787e" providerId="AD" clId="Web-{BBBB473E-2C48-6B36-6212-81DC52483C6B}" dt="2024-04-17T09:26:46.528" v="726" actId="20577"/>
        <pc:sldMkLst>
          <pc:docMk/>
          <pc:sldMk cId="213238397" sldId="263"/>
        </pc:sldMkLst>
        <pc:spChg chg="mod">
          <ac:chgData name="Doreen Nyaa Amundam" userId="S::d.nyaa-amundam@uwtsd.ac.uk::4b698691-edcc-4839-b497-ea269d68787e" providerId="AD" clId="Web-{BBBB473E-2C48-6B36-6212-81DC52483C6B}" dt="2024-04-17T09:26:46.528" v="726" actId="20577"/>
          <ac:spMkLst>
            <pc:docMk/>
            <pc:sldMk cId="213238397" sldId="263"/>
            <ac:spMk id="3" creationId="{00000000-0000-0000-0000-000000000000}"/>
          </ac:spMkLst>
        </pc:spChg>
      </pc:sldChg>
      <pc:sldChg chg="modSp add del replId">
        <pc:chgData name="Doreen Nyaa Amundam" userId="S::d.nyaa-amundam@uwtsd.ac.uk::4b698691-edcc-4839-b497-ea269d68787e" providerId="AD" clId="Web-{BBBB473E-2C48-6B36-6212-81DC52483C6B}" dt="2024-04-15T15:45:46.403" v="327"/>
        <pc:sldMkLst>
          <pc:docMk/>
          <pc:sldMk cId="2270150305" sldId="264"/>
        </pc:sldMkLst>
        <pc:spChg chg="mod">
          <ac:chgData name="Doreen Nyaa Amundam" userId="S::d.nyaa-amundam@uwtsd.ac.uk::4b698691-edcc-4839-b497-ea269d68787e" providerId="AD" clId="Web-{BBBB473E-2C48-6B36-6212-81DC52483C6B}" dt="2024-04-15T15:07:10.637" v="186" actId="20577"/>
          <ac:spMkLst>
            <pc:docMk/>
            <pc:sldMk cId="2270150305" sldId="264"/>
            <ac:spMk id="3" creationId="{00000000-0000-0000-0000-000000000000}"/>
          </ac:spMkLst>
        </pc:spChg>
      </pc:sldChg>
      <pc:sldChg chg="modSp add del replId">
        <pc:chgData name="Doreen Nyaa Amundam" userId="S::d.nyaa-amundam@uwtsd.ac.uk::4b698691-edcc-4839-b497-ea269d68787e" providerId="AD" clId="Web-{BBBB473E-2C48-6B36-6212-81DC52483C6B}" dt="2024-04-15T15:46:06.029" v="328"/>
        <pc:sldMkLst>
          <pc:docMk/>
          <pc:sldMk cId="1951676883" sldId="265"/>
        </pc:sldMkLst>
        <pc:spChg chg="mod">
          <ac:chgData name="Doreen Nyaa Amundam" userId="S::d.nyaa-amundam@uwtsd.ac.uk::4b698691-edcc-4839-b497-ea269d68787e" providerId="AD" clId="Web-{BBBB473E-2C48-6B36-6212-81DC52483C6B}" dt="2024-04-15T15:08:03.280" v="195" actId="20577"/>
          <ac:spMkLst>
            <pc:docMk/>
            <pc:sldMk cId="1951676883" sldId="265"/>
            <ac:spMk id="3" creationId="{00000000-0000-0000-0000-000000000000}"/>
          </ac:spMkLst>
        </pc:spChg>
      </pc:sldChg>
      <pc:sldChg chg="modSp add del replId">
        <pc:chgData name="Doreen Nyaa Amundam" userId="S::d.nyaa-amundam@uwtsd.ac.uk::4b698691-edcc-4839-b497-ea269d68787e" providerId="AD" clId="Web-{BBBB473E-2C48-6B36-6212-81DC52483C6B}" dt="2024-04-15T15:46:11.498" v="329"/>
        <pc:sldMkLst>
          <pc:docMk/>
          <pc:sldMk cId="4137380372" sldId="266"/>
        </pc:sldMkLst>
        <pc:spChg chg="mod">
          <ac:chgData name="Doreen Nyaa Amundam" userId="S::d.nyaa-amundam@uwtsd.ac.uk::4b698691-edcc-4839-b497-ea269d68787e" providerId="AD" clId="Web-{BBBB473E-2C48-6B36-6212-81DC52483C6B}" dt="2024-04-15T15:08:39.343" v="200" actId="20577"/>
          <ac:spMkLst>
            <pc:docMk/>
            <pc:sldMk cId="4137380372" sldId="266"/>
            <ac:spMk id="3" creationId="{00000000-0000-0000-0000-000000000000}"/>
          </ac:spMkLst>
        </pc:spChg>
      </pc:sldChg>
      <pc:sldChg chg="modSp add del replId">
        <pc:chgData name="Doreen Nyaa Amundam" userId="S::d.nyaa-amundam@uwtsd.ac.uk::4b698691-edcc-4839-b497-ea269d68787e" providerId="AD" clId="Web-{BBBB473E-2C48-6B36-6212-81DC52483C6B}" dt="2024-04-17T09:32:24.211" v="738" actId="20577"/>
        <pc:sldMkLst>
          <pc:docMk/>
          <pc:sldMk cId="1328026282" sldId="267"/>
        </pc:sldMkLst>
        <pc:spChg chg="mod">
          <ac:chgData name="Doreen Nyaa Amundam" userId="S::d.nyaa-amundam@uwtsd.ac.uk::4b698691-edcc-4839-b497-ea269d68787e" providerId="AD" clId="Web-{BBBB473E-2C48-6B36-6212-81DC52483C6B}" dt="2024-04-17T09:32:24.211" v="738" actId="20577"/>
          <ac:spMkLst>
            <pc:docMk/>
            <pc:sldMk cId="1328026282" sldId="267"/>
            <ac:spMk id="3" creationId="{00000000-0000-0000-0000-000000000000}"/>
          </ac:spMkLst>
        </pc:spChg>
      </pc:sldChg>
      <pc:sldChg chg="addSp modSp add replId">
        <pc:chgData name="Doreen Nyaa Amundam" userId="S::d.nyaa-amundam@uwtsd.ac.uk::4b698691-edcc-4839-b497-ea269d68787e" providerId="AD" clId="Web-{BBBB473E-2C48-6B36-6212-81DC52483C6B}" dt="2024-04-15T15:09:32.689" v="207"/>
        <pc:sldMkLst>
          <pc:docMk/>
          <pc:sldMk cId="1116900380" sldId="268"/>
        </pc:sldMkLst>
        <pc:spChg chg="mod">
          <ac:chgData name="Doreen Nyaa Amundam" userId="S::d.nyaa-amundam@uwtsd.ac.uk::4b698691-edcc-4839-b497-ea269d68787e" providerId="AD" clId="Web-{BBBB473E-2C48-6B36-6212-81DC52483C6B}" dt="2024-04-15T15:09:22.923" v="206" actId="20577"/>
          <ac:spMkLst>
            <pc:docMk/>
            <pc:sldMk cId="1116900380" sldId="268"/>
            <ac:spMk id="3" creationId="{00000000-0000-0000-0000-000000000000}"/>
          </ac:spMkLst>
        </pc:spChg>
        <pc:picChg chg="add mod">
          <ac:chgData name="Doreen Nyaa Amundam" userId="S::d.nyaa-amundam@uwtsd.ac.uk::4b698691-edcc-4839-b497-ea269d68787e" providerId="AD" clId="Web-{BBBB473E-2C48-6B36-6212-81DC52483C6B}" dt="2024-04-15T15:09:32.689" v="207"/>
          <ac:picMkLst>
            <pc:docMk/>
            <pc:sldMk cId="1116900380" sldId="268"/>
            <ac:picMk id="2" creationId="{7C4C6BDB-B90C-F687-DA93-9596CB4DB92D}"/>
          </ac:picMkLst>
        </pc:picChg>
      </pc:sldChg>
      <pc:sldChg chg="modSp add del replId">
        <pc:chgData name="Doreen Nyaa Amundam" userId="S::d.nyaa-amundam@uwtsd.ac.uk::4b698691-edcc-4839-b497-ea269d68787e" providerId="AD" clId="Web-{BBBB473E-2C48-6B36-6212-81DC52483C6B}" dt="2024-04-15T15:11:42.850" v="211"/>
        <pc:sldMkLst>
          <pc:docMk/>
          <pc:sldMk cId="3910525227" sldId="269"/>
        </pc:sldMkLst>
        <pc:spChg chg="mod">
          <ac:chgData name="Doreen Nyaa Amundam" userId="S::d.nyaa-amundam@uwtsd.ac.uk::4b698691-edcc-4839-b497-ea269d68787e" providerId="AD" clId="Web-{BBBB473E-2C48-6B36-6212-81DC52483C6B}" dt="2024-04-15T15:10:47.738" v="209" actId="20577"/>
          <ac:spMkLst>
            <pc:docMk/>
            <pc:sldMk cId="3910525227" sldId="269"/>
            <ac:spMk id="3" creationId="{00000000-0000-0000-0000-000000000000}"/>
          </ac:spMkLst>
        </pc:spChg>
      </pc:sldChg>
      <pc:sldChg chg="modSp add del ord replId">
        <pc:chgData name="Doreen Nyaa Amundam" userId="S::d.nyaa-amundam@uwtsd.ac.uk::4b698691-edcc-4839-b497-ea269d68787e" providerId="AD" clId="Web-{BBBB473E-2C48-6B36-6212-81DC52483C6B}" dt="2024-04-17T09:47:13.649" v="799"/>
        <pc:sldMkLst>
          <pc:docMk/>
          <pc:sldMk cId="1619759500" sldId="270"/>
        </pc:sldMkLst>
        <pc:spChg chg="mod">
          <ac:chgData name="Doreen Nyaa Amundam" userId="S::d.nyaa-amundam@uwtsd.ac.uk::4b698691-edcc-4839-b497-ea269d68787e" providerId="AD" clId="Web-{BBBB473E-2C48-6B36-6212-81DC52483C6B}" dt="2024-04-17T09:46:39.414" v="798" actId="20577"/>
          <ac:spMkLst>
            <pc:docMk/>
            <pc:sldMk cId="1619759500" sldId="270"/>
            <ac:spMk id="3" creationId="{00000000-0000-0000-0000-000000000000}"/>
          </ac:spMkLst>
        </pc:spChg>
      </pc:sldChg>
      <pc:sldChg chg="modSp add replId">
        <pc:chgData name="Doreen Nyaa Amundam" userId="S::d.nyaa-amundam@uwtsd.ac.uk::4b698691-edcc-4839-b497-ea269d68787e" providerId="AD" clId="Web-{BBBB473E-2C48-6B36-6212-81DC52483C6B}" dt="2024-04-17T10:03:18.902" v="948" actId="20577"/>
        <pc:sldMkLst>
          <pc:docMk/>
          <pc:sldMk cId="1420257499" sldId="271"/>
        </pc:sldMkLst>
        <pc:spChg chg="mod">
          <ac:chgData name="Doreen Nyaa Amundam" userId="S::d.nyaa-amundam@uwtsd.ac.uk::4b698691-edcc-4839-b497-ea269d68787e" providerId="AD" clId="Web-{BBBB473E-2C48-6B36-6212-81DC52483C6B}" dt="2024-04-17T10:03:18.902" v="948" actId="20577"/>
          <ac:spMkLst>
            <pc:docMk/>
            <pc:sldMk cId="1420257499" sldId="271"/>
            <ac:spMk id="3" creationId="{00000000-0000-0000-0000-000000000000}"/>
          </ac:spMkLst>
        </pc:spChg>
      </pc:sldChg>
      <pc:sldChg chg="addSp delSp modSp add replId">
        <pc:chgData name="Doreen Nyaa Amundam" userId="S::d.nyaa-amundam@uwtsd.ac.uk::4b698691-edcc-4839-b497-ea269d68787e" providerId="AD" clId="Web-{BBBB473E-2C48-6B36-6212-81DC52483C6B}" dt="2024-04-17T10:09:02.118" v="995" actId="20577"/>
        <pc:sldMkLst>
          <pc:docMk/>
          <pc:sldMk cId="2316874546" sldId="272"/>
        </pc:sldMkLst>
        <pc:spChg chg="add del mod">
          <ac:chgData name="Doreen Nyaa Amundam" userId="S::d.nyaa-amundam@uwtsd.ac.uk::4b698691-edcc-4839-b497-ea269d68787e" providerId="AD" clId="Web-{BBBB473E-2C48-6B36-6212-81DC52483C6B}" dt="2024-04-17T10:05:17.953" v="961"/>
          <ac:spMkLst>
            <pc:docMk/>
            <pc:sldMk cId="2316874546" sldId="272"/>
            <ac:spMk id="2" creationId="{2B45CB43-5A75-B65C-1DED-231E4332A7C7}"/>
          </ac:spMkLst>
        </pc:spChg>
        <pc:spChg chg="mod">
          <ac:chgData name="Doreen Nyaa Amundam" userId="S::d.nyaa-amundam@uwtsd.ac.uk::4b698691-edcc-4839-b497-ea269d68787e" providerId="AD" clId="Web-{BBBB473E-2C48-6B36-6212-81DC52483C6B}" dt="2024-04-17T10:09:02.118" v="995" actId="20577"/>
          <ac:spMkLst>
            <pc:docMk/>
            <pc:sldMk cId="2316874546" sldId="272"/>
            <ac:spMk id="3" creationId="{00000000-0000-0000-0000-000000000000}"/>
          </ac:spMkLst>
        </pc:spChg>
      </pc:sldChg>
      <pc:sldChg chg="modSp add replId">
        <pc:chgData name="Doreen Nyaa Amundam" userId="S::d.nyaa-amundam@uwtsd.ac.uk::4b698691-edcc-4839-b497-ea269d68787e" providerId="AD" clId="Web-{BBBB473E-2C48-6B36-6212-81DC52483C6B}" dt="2024-04-17T10:13:02.595" v="1041" actId="20577"/>
        <pc:sldMkLst>
          <pc:docMk/>
          <pc:sldMk cId="2585549272" sldId="273"/>
        </pc:sldMkLst>
        <pc:spChg chg="mod">
          <ac:chgData name="Doreen Nyaa Amundam" userId="S::d.nyaa-amundam@uwtsd.ac.uk::4b698691-edcc-4839-b497-ea269d68787e" providerId="AD" clId="Web-{BBBB473E-2C48-6B36-6212-81DC52483C6B}" dt="2024-04-17T10:13:02.595" v="1041" actId="20577"/>
          <ac:spMkLst>
            <pc:docMk/>
            <pc:sldMk cId="2585549272" sldId="273"/>
            <ac:spMk id="3" creationId="{00000000-0000-0000-0000-000000000000}"/>
          </ac:spMkLst>
        </pc:spChg>
      </pc:sldChg>
      <pc:sldChg chg="modSp add ord replId">
        <pc:chgData name="Doreen Nyaa Amundam" userId="S::d.nyaa-amundam@uwtsd.ac.uk::4b698691-edcc-4839-b497-ea269d68787e" providerId="AD" clId="Web-{BBBB473E-2C48-6B36-6212-81DC52483C6B}" dt="2024-04-17T09:23:16.739" v="705"/>
        <pc:sldMkLst>
          <pc:docMk/>
          <pc:sldMk cId="2926979021" sldId="274"/>
        </pc:sldMkLst>
        <pc:spChg chg="mod">
          <ac:chgData name="Doreen Nyaa Amundam" userId="S::d.nyaa-amundam@uwtsd.ac.uk::4b698691-edcc-4839-b497-ea269d68787e" providerId="AD" clId="Web-{BBBB473E-2C48-6B36-6212-81DC52483C6B}" dt="2024-04-17T09:22:17.549" v="702" actId="20577"/>
          <ac:spMkLst>
            <pc:docMk/>
            <pc:sldMk cId="2926979021" sldId="274"/>
            <ac:spMk id="3" creationId="{00000000-0000-0000-0000-000000000000}"/>
          </ac:spMkLst>
        </pc:spChg>
      </pc:sldChg>
      <pc:sldChg chg="modSp add ord replId">
        <pc:chgData name="Doreen Nyaa Amundam" userId="S::d.nyaa-amundam@uwtsd.ac.uk::4b698691-edcc-4839-b497-ea269d68787e" providerId="AD" clId="Web-{BBBB473E-2C48-6B36-6212-81DC52483C6B}" dt="2024-04-17T09:23:20.333" v="706"/>
        <pc:sldMkLst>
          <pc:docMk/>
          <pc:sldMk cId="3932466069" sldId="275"/>
        </pc:sldMkLst>
        <pc:spChg chg="mod">
          <ac:chgData name="Doreen Nyaa Amundam" userId="S::d.nyaa-amundam@uwtsd.ac.uk::4b698691-edcc-4839-b497-ea269d68787e" providerId="AD" clId="Web-{BBBB473E-2C48-6B36-6212-81DC52483C6B}" dt="2024-04-17T09:07:20.189" v="662" actId="20577"/>
          <ac:spMkLst>
            <pc:docMk/>
            <pc:sldMk cId="3932466069" sldId="275"/>
            <ac:spMk id="3" creationId="{00000000-0000-0000-0000-000000000000}"/>
          </ac:spMkLst>
        </pc:spChg>
      </pc:sldChg>
      <pc:sldChg chg="modSp add ord replId">
        <pc:chgData name="Doreen Nyaa Amundam" userId="S::d.nyaa-amundam@uwtsd.ac.uk::4b698691-edcc-4839-b497-ea269d68787e" providerId="AD" clId="Web-{BBBB473E-2C48-6B36-6212-81DC52483C6B}" dt="2024-04-17T08:49:36.011" v="566" actId="20577"/>
        <pc:sldMkLst>
          <pc:docMk/>
          <pc:sldMk cId="2690297237" sldId="276"/>
        </pc:sldMkLst>
        <pc:spChg chg="mod">
          <ac:chgData name="Doreen Nyaa Amundam" userId="S::d.nyaa-amundam@uwtsd.ac.uk::4b698691-edcc-4839-b497-ea269d68787e" providerId="AD" clId="Web-{BBBB473E-2C48-6B36-6212-81DC52483C6B}" dt="2024-04-17T08:49:36.011" v="566" actId="20577"/>
          <ac:spMkLst>
            <pc:docMk/>
            <pc:sldMk cId="2690297237" sldId="276"/>
            <ac:spMk id="3" creationId="{00000000-0000-0000-0000-000000000000}"/>
          </ac:spMkLst>
        </pc:spChg>
      </pc:sldChg>
      <pc:sldChg chg="addSp modSp add ord replId">
        <pc:chgData name="Doreen Nyaa Amundam" userId="S::d.nyaa-amundam@uwtsd.ac.uk::4b698691-edcc-4839-b497-ea269d68787e" providerId="AD" clId="Web-{BBBB473E-2C48-6B36-6212-81DC52483C6B}" dt="2024-04-17T08:47:52.929" v="550" actId="14100"/>
        <pc:sldMkLst>
          <pc:docMk/>
          <pc:sldMk cId="416275222" sldId="277"/>
        </pc:sldMkLst>
        <pc:spChg chg="mod">
          <ac:chgData name="Doreen Nyaa Amundam" userId="S::d.nyaa-amundam@uwtsd.ac.uk::4b698691-edcc-4839-b497-ea269d68787e" providerId="AD" clId="Web-{BBBB473E-2C48-6B36-6212-81DC52483C6B}" dt="2024-04-17T08:47:22.897" v="543" actId="14100"/>
          <ac:spMkLst>
            <pc:docMk/>
            <pc:sldMk cId="416275222" sldId="277"/>
            <ac:spMk id="3" creationId="{00000000-0000-0000-0000-000000000000}"/>
          </ac:spMkLst>
        </pc:spChg>
        <pc:picChg chg="add mod">
          <ac:chgData name="Doreen Nyaa Amundam" userId="S::d.nyaa-amundam@uwtsd.ac.uk::4b698691-edcc-4839-b497-ea269d68787e" providerId="AD" clId="Web-{BBBB473E-2C48-6B36-6212-81DC52483C6B}" dt="2024-04-17T08:47:52.929" v="550" actId="14100"/>
          <ac:picMkLst>
            <pc:docMk/>
            <pc:sldMk cId="416275222" sldId="277"/>
            <ac:picMk id="2" creationId="{3389700E-6011-4E5C-38EF-257CD2A7F0BB}"/>
          </ac:picMkLst>
        </pc:picChg>
      </pc:sldChg>
      <pc:sldChg chg="delSp modSp add ord replId">
        <pc:chgData name="Doreen Nyaa Amundam" userId="S::d.nyaa-amundam@uwtsd.ac.uk::4b698691-edcc-4839-b497-ea269d68787e" providerId="AD" clId="Web-{BBBB473E-2C48-6B36-6212-81DC52483C6B}" dt="2024-04-17T09:14:46.033" v="674" actId="20577"/>
        <pc:sldMkLst>
          <pc:docMk/>
          <pc:sldMk cId="2495823485" sldId="278"/>
        </pc:sldMkLst>
        <pc:spChg chg="mod">
          <ac:chgData name="Doreen Nyaa Amundam" userId="S::d.nyaa-amundam@uwtsd.ac.uk::4b698691-edcc-4839-b497-ea269d68787e" providerId="AD" clId="Web-{BBBB473E-2C48-6B36-6212-81DC52483C6B}" dt="2024-04-17T09:14:46.033" v="674" actId="20577"/>
          <ac:spMkLst>
            <pc:docMk/>
            <pc:sldMk cId="2495823485" sldId="278"/>
            <ac:spMk id="3" creationId="{00000000-0000-0000-0000-000000000000}"/>
          </ac:spMkLst>
        </pc:spChg>
        <pc:picChg chg="del">
          <ac:chgData name="Doreen Nyaa Amundam" userId="S::d.nyaa-amundam@uwtsd.ac.uk::4b698691-edcc-4839-b497-ea269d68787e" providerId="AD" clId="Web-{BBBB473E-2C48-6B36-6212-81DC52483C6B}" dt="2024-04-15T15:30:37.997" v="290"/>
          <ac:picMkLst>
            <pc:docMk/>
            <pc:sldMk cId="2495823485" sldId="278"/>
            <ac:picMk id="2" creationId="{3389700E-6011-4E5C-38EF-257CD2A7F0BB}"/>
          </ac:picMkLst>
        </pc:picChg>
      </pc:sldChg>
      <pc:sldChg chg="modSp add ord replId">
        <pc:chgData name="Doreen Nyaa Amundam" userId="S::d.nyaa-amundam@uwtsd.ac.uk::4b698691-edcc-4839-b497-ea269d68787e" providerId="AD" clId="Web-{BBBB473E-2C48-6B36-6212-81DC52483C6B}" dt="2024-04-17T09:12:50.154" v="667"/>
        <pc:sldMkLst>
          <pc:docMk/>
          <pc:sldMk cId="1758714160" sldId="279"/>
        </pc:sldMkLst>
        <pc:spChg chg="mod">
          <ac:chgData name="Doreen Nyaa Amundam" userId="S::d.nyaa-amundam@uwtsd.ac.uk::4b698691-edcc-4839-b497-ea269d68787e" providerId="AD" clId="Web-{BBBB473E-2C48-6B36-6212-81DC52483C6B}" dt="2024-04-17T08:59:04.187" v="588" actId="20577"/>
          <ac:spMkLst>
            <pc:docMk/>
            <pc:sldMk cId="1758714160" sldId="279"/>
            <ac:spMk id="3" creationId="{00000000-0000-0000-0000-000000000000}"/>
          </ac:spMkLst>
        </pc:spChg>
      </pc:sldChg>
      <pc:sldChg chg="addSp modSp add ord replId">
        <pc:chgData name="Doreen Nyaa Amundam" userId="S::d.nyaa-amundam@uwtsd.ac.uk::4b698691-edcc-4839-b497-ea269d68787e" providerId="AD" clId="Web-{BBBB473E-2C48-6B36-6212-81DC52483C6B}" dt="2024-04-17T09:12:43.591" v="666"/>
        <pc:sldMkLst>
          <pc:docMk/>
          <pc:sldMk cId="1204759855" sldId="280"/>
        </pc:sldMkLst>
        <pc:spChg chg="mod">
          <ac:chgData name="Doreen Nyaa Amundam" userId="S::d.nyaa-amundam@uwtsd.ac.uk::4b698691-edcc-4839-b497-ea269d68787e" providerId="AD" clId="Web-{BBBB473E-2C48-6B36-6212-81DC52483C6B}" dt="2024-04-17T09:00:56.098" v="631" actId="20577"/>
          <ac:spMkLst>
            <pc:docMk/>
            <pc:sldMk cId="1204759855" sldId="280"/>
            <ac:spMk id="3" creationId="{00000000-0000-0000-0000-000000000000}"/>
          </ac:spMkLst>
        </pc:spChg>
        <pc:picChg chg="add mod">
          <ac:chgData name="Doreen Nyaa Amundam" userId="S::d.nyaa-amundam@uwtsd.ac.uk::4b698691-edcc-4839-b497-ea269d68787e" providerId="AD" clId="Web-{BBBB473E-2C48-6B36-6212-81DC52483C6B}" dt="2024-04-17T09:00:19.784" v="628" actId="14100"/>
          <ac:picMkLst>
            <pc:docMk/>
            <pc:sldMk cId="1204759855" sldId="280"/>
            <ac:picMk id="2" creationId="{384E1B0E-E495-C59C-C713-6188F4F17E3C}"/>
          </ac:picMkLst>
        </pc:picChg>
      </pc:sldChg>
      <pc:sldChg chg="addSp delSp modSp add ord replId">
        <pc:chgData name="Doreen Nyaa Amundam" userId="S::d.nyaa-amundam@uwtsd.ac.uk::4b698691-edcc-4839-b497-ea269d68787e" providerId="AD" clId="Web-{BBBB473E-2C48-6B36-6212-81DC52483C6B}" dt="2024-04-17T09:46:10.928" v="797" actId="20577"/>
        <pc:sldMkLst>
          <pc:docMk/>
          <pc:sldMk cId="1529699091" sldId="281"/>
        </pc:sldMkLst>
        <pc:spChg chg="add del mod">
          <ac:chgData name="Doreen Nyaa Amundam" userId="S::d.nyaa-amundam@uwtsd.ac.uk::4b698691-edcc-4839-b497-ea269d68787e" providerId="AD" clId="Web-{BBBB473E-2C48-6B36-6212-81DC52483C6B}" dt="2024-04-15T15:40:56.503" v="323"/>
          <ac:spMkLst>
            <pc:docMk/>
            <pc:sldMk cId="1529699091" sldId="281"/>
            <ac:spMk id="2" creationId="{73266FB6-5A59-1321-57F5-F3F53D15A640}"/>
          </ac:spMkLst>
        </pc:spChg>
        <pc:spChg chg="mod">
          <ac:chgData name="Doreen Nyaa Amundam" userId="S::d.nyaa-amundam@uwtsd.ac.uk::4b698691-edcc-4839-b497-ea269d68787e" providerId="AD" clId="Web-{BBBB473E-2C48-6B36-6212-81DC52483C6B}" dt="2024-04-17T09:46:10.928" v="797" actId="20577"/>
          <ac:spMkLst>
            <pc:docMk/>
            <pc:sldMk cId="1529699091" sldId="281"/>
            <ac:spMk id="3" creationId="{00000000-0000-0000-0000-000000000000}"/>
          </ac:spMkLst>
        </pc:spChg>
      </pc:sldChg>
      <pc:sldChg chg="modSp add del replId">
        <pc:chgData name="Doreen Nyaa Amundam" userId="S::d.nyaa-amundam@uwtsd.ac.uk::4b698691-edcc-4839-b497-ea269d68787e" providerId="AD" clId="Web-{BBBB473E-2C48-6B36-6212-81DC52483C6B}" dt="2024-04-17T09:47:21.243" v="800"/>
        <pc:sldMkLst>
          <pc:docMk/>
          <pc:sldMk cId="583538398" sldId="282"/>
        </pc:sldMkLst>
        <pc:spChg chg="mod">
          <ac:chgData name="Doreen Nyaa Amundam" userId="S::d.nyaa-amundam@uwtsd.ac.uk::4b698691-edcc-4839-b497-ea269d68787e" providerId="AD" clId="Web-{BBBB473E-2C48-6B36-6212-81DC52483C6B}" dt="2024-04-17T09:29:04.486" v="730" actId="20577"/>
          <ac:spMkLst>
            <pc:docMk/>
            <pc:sldMk cId="583538398" sldId="282"/>
            <ac:spMk id="3" creationId="{00000000-0000-0000-0000-000000000000}"/>
          </ac:spMkLst>
        </pc:spChg>
      </pc:sldChg>
      <pc:sldChg chg="modSp add replId">
        <pc:chgData name="Doreen Nyaa Amundam" userId="S::d.nyaa-amundam@uwtsd.ac.uk::4b698691-edcc-4839-b497-ea269d68787e" providerId="AD" clId="Web-{BBBB473E-2C48-6B36-6212-81DC52483C6B}" dt="2024-04-17T09:43:26.391" v="767" actId="20577"/>
        <pc:sldMkLst>
          <pc:docMk/>
          <pc:sldMk cId="4242175609" sldId="283"/>
        </pc:sldMkLst>
        <pc:spChg chg="mod">
          <ac:chgData name="Doreen Nyaa Amundam" userId="S::d.nyaa-amundam@uwtsd.ac.uk::4b698691-edcc-4839-b497-ea269d68787e" providerId="AD" clId="Web-{BBBB473E-2C48-6B36-6212-81DC52483C6B}" dt="2024-04-17T09:43:26.391" v="767" actId="20577"/>
          <ac:spMkLst>
            <pc:docMk/>
            <pc:sldMk cId="4242175609" sldId="283"/>
            <ac:spMk id="3" creationId="{00000000-0000-0000-0000-000000000000}"/>
          </ac:spMkLst>
        </pc:spChg>
      </pc:sldChg>
      <pc:sldChg chg="addSp modSp add replId">
        <pc:chgData name="Doreen Nyaa Amundam" userId="S::d.nyaa-amundam@uwtsd.ac.uk::4b698691-edcc-4839-b497-ea269d68787e" providerId="AD" clId="Web-{BBBB473E-2C48-6B36-6212-81DC52483C6B}" dt="2024-04-17T09:43:06.734" v="763" actId="20577"/>
        <pc:sldMkLst>
          <pc:docMk/>
          <pc:sldMk cId="2694506886" sldId="284"/>
        </pc:sldMkLst>
        <pc:spChg chg="mod">
          <ac:chgData name="Doreen Nyaa Amundam" userId="S::d.nyaa-amundam@uwtsd.ac.uk::4b698691-edcc-4839-b497-ea269d68787e" providerId="AD" clId="Web-{BBBB473E-2C48-6B36-6212-81DC52483C6B}" dt="2024-04-17T09:43:06.734" v="763" actId="20577"/>
          <ac:spMkLst>
            <pc:docMk/>
            <pc:sldMk cId="2694506886" sldId="284"/>
            <ac:spMk id="3" creationId="{00000000-0000-0000-0000-000000000000}"/>
          </ac:spMkLst>
        </pc:spChg>
        <pc:picChg chg="add mod">
          <ac:chgData name="Doreen Nyaa Amundam" userId="S::d.nyaa-amundam@uwtsd.ac.uk::4b698691-edcc-4839-b497-ea269d68787e" providerId="AD" clId="Web-{BBBB473E-2C48-6B36-6212-81DC52483C6B}" dt="2024-04-17T09:41:37.997" v="760" actId="14100"/>
          <ac:picMkLst>
            <pc:docMk/>
            <pc:sldMk cId="2694506886" sldId="284"/>
            <ac:picMk id="2" creationId="{8116160B-3EA4-E916-3F17-9ACC019F406E}"/>
          </ac:picMkLst>
        </pc:picChg>
      </pc:sldChg>
      <pc:sldChg chg="modSp add replId">
        <pc:chgData name="Doreen Nyaa Amundam" userId="S::d.nyaa-amundam@uwtsd.ac.uk::4b698691-edcc-4839-b497-ea269d68787e" providerId="AD" clId="Web-{BBBB473E-2C48-6B36-6212-81DC52483C6B}" dt="2024-04-17T10:11:55.405" v="1031" actId="20577"/>
        <pc:sldMkLst>
          <pc:docMk/>
          <pc:sldMk cId="653614530" sldId="285"/>
        </pc:sldMkLst>
        <pc:spChg chg="mod">
          <ac:chgData name="Doreen Nyaa Amundam" userId="S::d.nyaa-amundam@uwtsd.ac.uk::4b698691-edcc-4839-b497-ea269d68787e" providerId="AD" clId="Web-{BBBB473E-2C48-6B36-6212-81DC52483C6B}" dt="2024-04-17T10:11:55.405" v="1031" actId="20577"/>
          <ac:spMkLst>
            <pc:docMk/>
            <pc:sldMk cId="653614530" sldId="285"/>
            <ac:spMk id="3" creationId="{00000000-0000-0000-0000-000000000000}"/>
          </ac:spMkLst>
        </pc:spChg>
      </pc:sldChg>
      <pc:sldChg chg="add del replId">
        <pc:chgData name="Doreen Nyaa Amundam" userId="S::d.nyaa-amundam@uwtsd.ac.uk::4b698691-edcc-4839-b497-ea269d68787e" providerId="AD" clId="Web-{BBBB473E-2C48-6B36-6212-81DC52483C6B}" dt="2024-04-15T15:45:38.575" v="326"/>
        <pc:sldMkLst>
          <pc:docMk/>
          <pc:sldMk cId="4186638793" sldId="285"/>
        </pc:sldMkLst>
      </pc:sldChg>
      <pc:sldChg chg="modSp add del replId">
        <pc:chgData name="Doreen Nyaa Amundam" userId="S::d.nyaa-amundam@uwtsd.ac.uk::4b698691-edcc-4839-b497-ea269d68787e" providerId="AD" clId="Web-{BBBB473E-2C48-6B36-6212-81DC52483C6B}" dt="2024-04-17T10:15:32.382" v="1047"/>
        <pc:sldMkLst>
          <pc:docMk/>
          <pc:sldMk cId="3066016141" sldId="286"/>
        </pc:sldMkLst>
        <pc:spChg chg="mod">
          <ac:chgData name="Doreen Nyaa Amundam" userId="S::d.nyaa-amundam@uwtsd.ac.uk::4b698691-edcc-4839-b497-ea269d68787e" providerId="AD" clId="Web-{BBBB473E-2C48-6B36-6212-81DC52483C6B}" dt="2024-04-17T10:13:26.143" v="1045" actId="14100"/>
          <ac:spMkLst>
            <pc:docMk/>
            <pc:sldMk cId="3066016141" sldId="286"/>
            <ac:spMk id="3" creationId="{00000000-0000-0000-0000-000000000000}"/>
          </ac:spMkLst>
        </pc:spChg>
      </pc:sldChg>
      <pc:sldChg chg="modSp add replId">
        <pc:chgData name="Doreen Nyaa Amundam" userId="S::d.nyaa-amundam@uwtsd.ac.uk::4b698691-edcc-4839-b497-ea269d68787e" providerId="AD" clId="Web-{BBBB473E-2C48-6B36-6212-81DC52483C6B}" dt="2024-04-17T08:37:39.720" v="488" actId="20577"/>
        <pc:sldMkLst>
          <pc:docMk/>
          <pc:sldMk cId="2088172290" sldId="287"/>
        </pc:sldMkLst>
        <pc:spChg chg="mod">
          <ac:chgData name="Doreen Nyaa Amundam" userId="S::d.nyaa-amundam@uwtsd.ac.uk::4b698691-edcc-4839-b497-ea269d68787e" providerId="AD" clId="Web-{BBBB473E-2C48-6B36-6212-81DC52483C6B}" dt="2024-04-17T08:37:39.720" v="488" actId="20577"/>
          <ac:spMkLst>
            <pc:docMk/>
            <pc:sldMk cId="2088172290" sldId="287"/>
            <ac:spMk id="3" creationId="{00000000-0000-0000-0000-000000000000}"/>
          </ac:spMkLst>
        </pc:spChg>
      </pc:sldChg>
      <pc:sldChg chg="modSp add">
        <pc:chgData name="Doreen Nyaa Amundam" userId="S::d.nyaa-amundam@uwtsd.ac.uk::4b698691-edcc-4839-b497-ea269d68787e" providerId="AD" clId="Web-{BBBB473E-2C48-6B36-6212-81DC52483C6B}" dt="2024-04-17T09:56:03.996" v="901" actId="14100"/>
        <pc:sldMkLst>
          <pc:docMk/>
          <pc:sldMk cId="745738017" sldId="298"/>
        </pc:sldMkLst>
        <pc:spChg chg="mod">
          <ac:chgData name="Doreen Nyaa Amundam" userId="S::d.nyaa-amundam@uwtsd.ac.uk::4b698691-edcc-4839-b497-ea269d68787e" providerId="AD" clId="Web-{BBBB473E-2C48-6B36-6212-81DC52483C6B}" dt="2024-04-17T09:56:03.996" v="901" actId="14100"/>
          <ac:spMkLst>
            <pc:docMk/>
            <pc:sldMk cId="745738017" sldId="298"/>
            <ac:spMk id="6" creationId="{49F0F81E-EA81-96EC-491A-239E29DA432A}"/>
          </ac:spMkLst>
        </pc:spChg>
      </pc:sldChg>
      <pc:sldChg chg="add replId">
        <pc:chgData name="Doreen Nyaa Amundam" userId="S::d.nyaa-amundam@uwtsd.ac.uk::4b698691-edcc-4839-b497-ea269d68787e" providerId="AD" clId="Web-{BBBB473E-2C48-6B36-6212-81DC52483C6B}" dt="2024-04-17T10:15:22.147" v="1046"/>
        <pc:sldMkLst>
          <pc:docMk/>
          <pc:sldMk cId="276865200" sldId="299"/>
        </pc:sldMkLst>
      </pc:sldChg>
      <pc:sldChg chg="delSp add replId">
        <pc:chgData name="Doreen Nyaa Amundam" userId="S::d.nyaa-amundam@uwtsd.ac.uk::4b698691-edcc-4839-b497-ea269d68787e" providerId="AD" clId="Web-{BBBB473E-2C48-6B36-6212-81DC52483C6B}" dt="2024-04-17T10:18:00.699" v="1049"/>
        <pc:sldMkLst>
          <pc:docMk/>
          <pc:sldMk cId="4203328829" sldId="300"/>
        </pc:sldMkLst>
        <pc:spChg chg="del">
          <ac:chgData name="Doreen Nyaa Amundam" userId="S::d.nyaa-amundam@uwtsd.ac.uk::4b698691-edcc-4839-b497-ea269d68787e" providerId="AD" clId="Web-{BBBB473E-2C48-6B36-6212-81DC52483C6B}" dt="2024-04-17T10:18:00.699" v="1049"/>
          <ac:spMkLst>
            <pc:docMk/>
            <pc:sldMk cId="4203328829" sldId="300"/>
            <ac:spMk id="2" creationId="{2A1F8F7C-68F5-0822-533D-96CEE00527AC}"/>
          </ac:spMkLst>
        </pc:spChg>
      </pc:sldChg>
      <pc:sldChg chg="delSp modSp new">
        <pc:chgData name="Doreen Nyaa Amundam" userId="S::d.nyaa-amundam@uwtsd.ac.uk::4b698691-edcc-4839-b497-ea269d68787e" providerId="AD" clId="Web-{BBBB473E-2C48-6B36-6212-81DC52483C6B}" dt="2024-04-17T10:20:43.611" v="1136" actId="20577"/>
        <pc:sldMkLst>
          <pc:docMk/>
          <pc:sldMk cId="3444012571" sldId="301"/>
        </pc:sldMkLst>
        <pc:spChg chg="del">
          <ac:chgData name="Doreen Nyaa Amundam" userId="S::d.nyaa-amundam@uwtsd.ac.uk::4b698691-edcc-4839-b497-ea269d68787e" providerId="AD" clId="Web-{BBBB473E-2C48-6B36-6212-81DC52483C6B}" dt="2024-04-17T10:18:50.764" v="1056"/>
          <ac:spMkLst>
            <pc:docMk/>
            <pc:sldMk cId="3444012571" sldId="301"/>
            <ac:spMk id="2" creationId="{A81A6F41-A589-6941-706E-61E23533283A}"/>
          </ac:spMkLst>
        </pc:spChg>
        <pc:spChg chg="mod">
          <ac:chgData name="Doreen Nyaa Amundam" userId="S::d.nyaa-amundam@uwtsd.ac.uk::4b698691-edcc-4839-b497-ea269d68787e" providerId="AD" clId="Web-{BBBB473E-2C48-6B36-6212-81DC52483C6B}" dt="2024-04-17T10:20:43.611" v="1136" actId="20577"/>
          <ac:spMkLst>
            <pc:docMk/>
            <pc:sldMk cId="3444012571" sldId="301"/>
            <ac:spMk id="3" creationId="{21C38B54-560F-5AE7-5E45-190551496A28}"/>
          </ac:spMkLst>
        </pc:spChg>
      </pc:sldChg>
      <pc:sldMasterChg chg="addSldLayout">
        <pc:chgData name="Doreen Nyaa Amundam" userId="S::d.nyaa-amundam@uwtsd.ac.uk::4b698691-edcc-4839-b497-ea269d68787e" providerId="AD" clId="Web-{BBBB473E-2C48-6B36-6212-81DC52483C6B}" dt="2024-04-17T09:53:17.865" v="801"/>
        <pc:sldMasterMkLst>
          <pc:docMk/>
          <pc:sldMasterMk cId="2460954070" sldId="2147483660"/>
        </pc:sldMasterMkLst>
        <pc:sldLayoutChg chg="add">
          <pc:chgData name="Doreen Nyaa Amundam" userId="S::d.nyaa-amundam@uwtsd.ac.uk::4b698691-edcc-4839-b497-ea269d68787e" providerId="AD" clId="Web-{BBBB473E-2C48-6B36-6212-81DC52483C6B}" dt="2024-04-17T09:53:17.865" v="801"/>
          <pc:sldLayoutMkLst>
            <pc:docMk/>
            <pc:sldMasterMk cId="2460954070" sldId="2147483660"/>
            <pc:sldLayoutMk cId="4172267168"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677E7-915F-4CC1-9CE6-E262510D61D9}" type="datetimeFigureOut">
              <a:t>4/22/2024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D7456-6539-42CB-BF1D-C3FC0DABA9F0}" type="slidenum">
              <a:t>‹#›</a:t>
            </a:fld>
            <a:endParaRPr lang="en-GB"/>
          </a:p>
        </p:txBody>
      </p:sp>
    </p:spTree>
    <p:extLst>
      <p:ext uri="{BB962C8B-B14F-4D97-AF65-F5344CB8AC3E}">
        <p14:creationId xmlns:p14="http://schemas.microsoft.com/office/powerpoint/2010/main" val="382717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417226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wvwgIiP4gjY?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ay1TLtdNHfU?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wallstreetmojo.com/microeconomics/"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4</a:t>
            </a:r>
          </a:p>
          <a:p>
            <a:endParaRPr lang="en-GB" sz="2800" dirty="0"/>
          </a:p>
          <a:p>
            <a:r>
              <a:rPr lang="en-GB" sz="2800" dirty="0"/>
              <a:t>Microeconomics</a:t>
            </a:r>
            <a:endParaRPr lang="en-GB" dirty="0"/>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a:t>
            </a:r>
            <a:endParaRPr lang="en-US" dirty="0"/>
          </a:p>
          <a:p>
            <a:pPr marL="457200" indent="-457200" algn="l">
              <a:buChar char="•"/>
            </a:pPr>
            <a:r>
              <a:rPr lang="en-GB" sz="2800" dirty="0">
                <a:latin typeface="Arial"/>
                <a:cs typeface="Arial"/>
              </a:rPr>
              <a:t>Microeconomics concepts</a:t>
            </a:r>
          </a:p>
          <a:p>
            <a:pPr marL="457200" indent="-457200" algn="l">
              <a:buChar char="•"/>
            </a:pPr>
            <a:r>
              <a:rPr lang="en-GB" sz="2800" dirty="0">
                <a:latin typeface="Arial"/>
                <a:cs typeface="Arial"/>
              </a:rPr>
              <a:t>Supply and Demand </a:t>
            </a:r>
          </a:p>
          <a:p>
            <a:pPr marL="457200" indent="-457200" algn="l">
              <a:buChar char="•"/>
            </a:pPr>
            <a:r>
              <a:rPr lang="en-GB" sz="2800" dirty="0">
                <a:latin typeface="Arial"/>
                <a:cs typeface="Arial"/>
              </a:rPr>
              <a:t>Price and cost elasticity</a:t>
            </a:r>
          </a:p>
          <a:p>
            <a:pPr marL="457200" indent="-457200" algn="l">
              <a:buChar char="•"/>
            </a:pPr>
            <a:r>
              <a:rPr lang="en-GB" sz="2800" dirty="0">
                <a:latin typeface="Arial"/>
                <a:cs typeface="Arial"/>
              </a:rPr>
              <a:t>Different market structures</a:t>
            </a:r>
            <a:endParaRPr lang="en-GB" dirty="0"/>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8794" y="165850"/>
            <a:ext cx="11760677" cy="6141497"/>
          </a:xfrm>
        </p:spPr>
        <p:txBody>
          <a:bodyPr vert="horz" lIns="91440" tIns="45720" rIns="91440" bIns="45720" rtlCol="0" anchor="t">
            <a:normAutofit/>
          </a:bodyPr>
          <a:lstStyle/>
          <a:p>
            <a:pPr algn="l"/>
            <a:r>
              <a:rPr lang="en-US" sz="2800" b="1" dirty="0">
                <a:solidFill>
                  <a:srgbClr val="0C4E54"/>
                </a:solidFill>
              </a:rPr>
              <a:t>Definition of Economics</a:t>
            </a:r>
            <a:endParaRPr lang="en-US" sz="2800"/>
          </a:p>
          <a:p>
            <a:pPr algn="l"/>
            <a:endParaRPr lang="en-US" sz="2800" b="1" dirty="0">
              <a:solidFill>
                <a:srgbClr val="0C4E54"/>
              </a:solidFill>
              <a:ea typeface="+mn-lt"/>
              <a:cs typeface="+mn-lt"/>
            </a:endParaRPr>
          </a:p>
          <a:p>
            <a:pPr algn="l"/>
            <a:r>
              <a:rPr lang="en-US" sz="2800" i="1" dirty="0">
                <a:solidFill>
                  <a:srgbClr val="212121"/>
                </a:solidFill>
                <a:ea typeface="+mn-lt"/>
                <a:cs typeface="+mn-lt"/>
              </a:rPr>
              <a:t>Economics refers to choices or decisions made by individuals, businesses, and governments regarding the production, distribution, and consumption of goods and services. It also studies their resource allocation for the same during scarcity  (CFI,2024).</a:t>
            </a:r>
            <a:endParaRPr lang="en-US" sz="2800" dirty="0">
              <a:solidFill>
                <a:srgbClr val="000000"/>
              </a:solidFill>
              <a:ea typeface="+mn-lt"/>
              <a:cs typeface="+mn-lt"/>
            </a:endParaRPr>
          </a:p>
          <a:p>
            <a:pPr algn="l"/>
            <a:endParaRPr lang="en-US" sz="2800" dirty="0">
              <a:solidFill>
                <a:srgbClr val="212121"/>
              </a:solidFill>
              <a:ea typeface="+mn-lt"/>
              <a:cs typeface="+mn-lt"/>
            </a:endParaRPr>
          </a:p>
          <a:p>
            <a:pPr algn="l"/>
            <a:r>
              <a:rPr lang="en-US" sz="2800" dirty="0">
                <a:solidFill>
                  <a:srgbClr val="212121"/>
                </a:solidFill>
                <a:ea typeface="+mn-lt"/>
                <a:cs typeface="+mn-lt"/>
              </a:rPr>
              <a:t>Scarcity implies the limited availability of resources, such as land, capital, machinery, and labor.</a:t>
            </a:r>
            <a:endParaRPr lang="en-US" sz="2800" dirty="0"/>
          </a:p>
          <a:p>
            <a:pPr algn="l"/>
            <a:endParaRPr lang="en-US" sz="2800" b="1" dirty="0">
              <a:solidFill>
                <a:srgbClr val="132E57"/>
              </a:solidFill>
            </a:endParaRPr>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83450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roeconomics vs Macroeconomics">
            <a:hlinkClick r:id="" action="ppaction://media"/>
            <a:extLst>
              <a:ext uri="{FF2B5EF4-FFF2-40B4-BE49-F238E27FC236}">
                <a16:creationId xmlns:a16="http://schemas.microsoft.com/office/drawing/2014/main" id="{1E976661-E71E-29C2-EC55-49E2E10F7F2D}"/>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420332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920377" cy="4516856"/>
          </a:xfrm>
          <a:ln>
            <a:solidFill>
              <a:srgbClr val="4472C4"/>
            </a:solidFill>
          </a:ln>
        </p:spPr>
        <p:txBody>
          <a:bodyPr vert="horz" lIns="91440" tIns="45720" rIns="91440" bIns="45720" rtlCol="0" anchor="t">
            <a:normAutofit/>
          </a:bodyPr>
          <a:lstStyle/>
          <a:p>
            <a:pPr algn="l"/>
            <a:r>
              <a:rPr lang="en-US" sz="2800" b="1" dirty="0">
                <a:solidFill>
                  <a:srgbClr val="132E57"/>
                </a:solidFill>
              </a:rPr>
              <a:t>What is Microeconomics?</a:t>
            </a:r>
            <a:endParaRPr lang="en-US" sz="2800"/>
          </a:p>
          <a:p>
            <a:pPr algn="l"/>
            <a:endParaRPr lang="en-US" sz="2800" b="1" dirty="0">
              <a:solidFill>
                <a:srgbClr val="132E57"/>
              </a:solidFill>
              <a:ea typeface="+mn-lt"/>
              <a:cs typeface="+mn-lt"/>
            </a:endParaRPr>
          </a:p>
          <a:p>
            <a:pPr algn="l"/>
            <a:r>
              <a:rPr lang="en-US" sz="2800" dirty="0">
                <a:solidFill>
                  <a:srgbClr val="57595D"/>
                </a:solidFill>
                <a:ea typeface="+mn-lt"/>
                <a:cs typeface="+mn-lt"/>
              </a:rPr>
              <a:t>Microeconomics is the study of how individuals and companies make choices regarding the allocation and utilization of resources. It also studies how individuals and businesses coordinate, cooperate and the subsequent effect on the price, demand, and supply. </a:t>
            </a:r>
            <a:endParaRPr lang="en-US" sz="2800">
              <a:solidFill>
                <a:srgbClr val="57595D"/>
              </a:solidFill>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08817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170099"/>
          </a:xfrm>
          <a:prstGeom prst="rect">
            <a:avLst/>
          </a:prstGeom>
          <a:noFill/>
        </p:spPr>
        <p:txBody>
          <a:bodyPr wrap="square" lIns="91440" tIns="45720" rIns="91440" bIns="45720" rtlCol="0" anchor="t">
            <a:spAutoFit/>
          </a:bodyPr>
          <a:lstStyle/>
          <a:p>
            <a:r>
              <a:rPr lang="en-US" sz="2000" dirty="0"/>
              <a:t>Research the following Microeconomics concepts and present your findings to the class</a:t>
            </a:r>
          </a:p>
          <a:p>
            <a:endParaRPr lang="en-US" sz="2000"/>
          </a:p>
          <a:p>
            <a:r>
              <a:rPr lang="en-US" sz="2000" b="1" dirty="0"/>
              <a:t>Group 1 :  Demand</a:t>
            </a:r>
            <a:endParaRPr lang="en-US" dirty="0"/>
          </a:p>
          <a:p>
            <a:r>
              <a:rPr lang="en-US" sz="2000" b="1" dirty="0"/>
              <a:t>Group  2:</a:t>
            </a:r>
            <a:r>
              <a:rPr lang="en-US" sz="2000" b="1" dirty="0">
                <a:ea typeface="+mn-lt"/>
                <a:cs typeface="+mn-lt"/>
              </a:rPr>
              <a:t> Supply</a:t>
            </a:r>
            <a:endParaRPr lang="en-US" sz="2000" dirty="0">
              <a:ea typeface="+mn-lt"/>
              <a:cs typeface="+mn-lt"/>
            </a:endParaRPr>
          </a:p>
          <a:p>
            <a:r>
              <a:rPr lang="en-US" sz="2000" b="1" dirty="0"/>
              <a:t>Group 3:  Elasticity</a:t>
            </a:r>
            <a:endParaRPr lang="en-US" sz="2000" b="1" dirty="0">
              <a:ea typeface="+mn-lt"/>
              <a:cs typeface="+mn-lt"/>
            </a:endParaRPr>
          </a:p>
          <a:p>
            <a:r>
              <a:rPr lang="en-US" sz="2000" b="1" dirty="0">
                <a:latin typeface="Segoe UI"/>
                <a:cs typeface="Segoe UI"/>
              </a:rPr>
              <a:t>Group 4: Equilibrium</a:t>
            </a:r>
            <a:endParaRPr lang="en-US" sz="2000" b="1" dirty="0">
              <a:ea typeface="+mn-lt"/>
              <a:cs typeface="+mn-lt"/>
            </a:endParaRPr>
          </a:p>
          <a:p>
            <a:endParaRPr lang="en-US" sz="2000" b="1" dirty="0">
              <a:latin typeface="Segoe UI"/>
              <a:cs typeface="Segoe UI"/>
            </a:endParaRPr>
          </a:p>
          <a:p>
            <a:endParaRPr lang="en-US" sz="2000" dirty="0">
              <a:latin typeface="Segoe UI"/>
              <a:cs typeface="Segoe UI"/>
            </a:endParaRPr>
          </a:p>
          <a:p>
            <a:endParaRPr lang="en-US" sz="2000" b="1" dirty="0">
              <a:latin typeface="Aptos"/>
              <a:cs typeface="Segoe UI"/>
            </a:endParaRPr>
          </a:p>
          <a:p>
            <a:endParaRPr lang="en-US" sz="2000" dirty="0">
              <a:latin typeface="Segoe UI"/>
              <a:cs typeface="Segoe UI"/>
            </a:endParaRPr>
          </a:p>
        </p:txBody>
      </p:sp>
    </p:spTree>
    <p:extLst>
      <p:ext uri="{BB962C8B-B14F-4D97-AF65-F5344CB8AC3E}">
        <p14:creationId xmlns:p14="http://schemas.microsoft.com/office/powerpoint/2010/main" val="745738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86907" y="223360"/>
            <a:ext cx="11588148" cy="6400288"/>
          </a:xfrm>
        </p:spPr>
        <p:txBody>
          <a:bodyPr vert="horz" lIns="91440" tIns="45720" rIns="91440" bIns="45720" rtlCol="0" anchor="t">
            <a:normAutofit fontScale="92500" lnSpcReduction="10000"/>
          </a:bodyPr>
          <a:lstStyle/>
          <a:p>
            <a:pPr algn="l"/>
            <a:r>
              <a:rPr lang="en-GB" sz="2800" b="1" dirty="0"/>
              <a:t>Demand</a:t>
            </a:r>
            <a:br>
              <a:rPr lang="en-GB" sz="2800" dirty="0"/>
            </a:br>
            <a:endParaRPr lang="en-US" sz="2800"/>
          </a:p>
          <a:p>
            <a:pPr algn="l"/>
            <a:r>
              <a:rPr lang="en-GB" sz="2800" dirty="0">
                <a:solidFill>
                  <a:srgbClr val="595959"/>
                </a:solidFill>
                <a:latin typeface="Arial"/>
                <a:cs typeface="Arial"/>
              </a:rPr>
              <a:t>Demand is created by the needs of consumers, and the nature of demand owes much to the underpinning worth that consumers perceive the good or service to have. </a:t>
            </a:r>
            <a:endParaRPr lang="en-GB" sz="2800">
              <a:solidFill>
                <a:srgbClr val="000000"/>
              </a:solidFill>
              <a:latin typeface="Aptos" panose="020B0004020202020204"/>
              <a:cs typeface="Arial"/>
            </a:endParaRPr>
          </a:p>
          <a:p>
            <a:pPr algn="l"/>
            <a:r>
              <a:rPr lang="en-GB" sz="2800" dirty="0">
                <a:solidFill>
                  <a:srgbClr val="595959"/>
                </a:solidFill>
                <a:latin typeface="Arial"/>
                <a:cs typeface="Arial"/>
              </a:rPr>
              <a:t>We all need necessities, such as basic foodstuffs, but other products may be highly sought after by some and regarded as worthless by others.</a:t>
            </a:r>
            <a:br>
              <a:rPr lang="en-GB" sz="2800" dirty="0">
                <a:latin typeface="Arial"/>
                <a:cs typeface="Arial"/>
              </a:rPr>
            </a:br>
            <a:br>
              <a:rPr lang="en-GB" sz="2800" dirty="0">
                <a:latin typeface="Arial"/>
                <a:cs typeface="Arial"/>
              </a:rPr>
            </a:br>
            <a:r>
              <a:rPr lang="en-GB" sz="2800" dirty="0">
                <a:solidFill>
                  <a:srgbClr val="595959"/>
                </a:solidFill>
                <a:latin typeface="Arial"/>
                <a:cs typeface="Arial"/>
              </a:rPr>
              <a:t>The level of demand for a good or service is determined by several factors, including:</a:t>
            </a:r>
            <a:endParaRPr lang="en-GB" sz="2800"/>
          </a:p>
          <a:p>
            <a:pPr algn="l"/>
            <a:endParaRPr lang="en-GB" sz="2800" dirty="0">
              <a:solidFill>
                <a:srgbClr val="595959"/>
              </a:solidFill>
              <a:latin typeface="Arial"/>
              <a:cs typeface="Arial"/>
            </a:endParaRPr>
          </a:p>
          <a:p>
            <a:pPr algn="l">
              <a:buFont typeface="Arial"/>
              <a:buChar char="•"/>
            </a:pPr>
            <a:r>
              <a:rPr lang="en-GB" sz="2800" dirty="0">
                <a:solidFill>
                  <a:srgbClr val="595959"/>
                </a:solidFill>
                <a:latin typeface="Arial"/>
                <a:cs typeface="Arial"/>
              </a:rPr>
              <a:t>The price of the good or service</a:t>
            </a:r>
            <a:endParaRPr lang="en-GB" sz="2800" dirty="0"/>
          </a:p>
          <a:p>
            <a:pPr algn="l">
              <a:buFont typeface="Arial"/>
              <a:buChar char="•"/>
            </a:pPr>
            <a:r>
              <a:rPr lang="en-GB" sz="2800" dirty="0">
                <a:solidFill>
                  <a:srgbClr val="595959"/>
                </a:solidFill>
                <a:latin typeface="Arial"/>
                <a:cs typeface="Arial"/>
              </a:rPr>
              <a:t>Prices of other goods and services, especially substitutes and complements</a:t>
            </a:r>
            <a:endParaRPr lang="en-GB" sz="2800" dirty="0"/>
          </a:p>
          <a:p>
            <a:pPr algn="l">
              <a:buFont typeface="Arial"/>
              <a:buChar char="•"/>
            </a:pPr>
            <a:r>
              <a:rPr lang="en-GB" sz="2800" dirty="0">
                <a:solidFill>
                  <a:srgbClr val="595959"/>
                </a:solidFill>
                <a:latin typeface="Arial"/>
                <a:cs typeface="Arial"/>
              </a:rPr>
              <a:t>Income</a:t>
            </a:r>
            <a:endParaRPr lang="en-GB" sz="2800" dirty="0"/>
          </a:p>
          <a:p>
            <a:pPr algn="l">
              <a:buFont typeface="Arial"/>
              <a:buChar char="•"/>
            </a:pPr>
            <a:r>
              <a:rPr lang="en-GB" sz="2800" dirty="0">
                <a:solidFill>
                  <a:srgbClr val="595959"/>
                </a:solidFill>
                <a:latin typeface="Arial"/>
                <a:cs typeface="Arial"/>
              </a:rPr>
              <a:t>Tastes and preferences</a:t>
            </a:r>
            <a:endParaRPr lang="en-GB" sz="2800"/>
          </a:p>
          <a:p>
            <a:pPr algn="l">
              <a:buFont typeface="Arial"/>
              <a:buChar char="•"/>
            </a:pPr>
            <a:r>
              <a:rPr lang="en-GB" sz="2800" dirty="0">
                <a:solidFill>
                  <a:srgbClr val="595959"/>
                </a:solidFill>
                <a:latin typeface="Arial"/>
                <a:cs typeface="Arial"/>
              </a:rPr>
              <a:t>Expectations.</a:t>
            </a:r>
            <a:endParaRPr lang="en-GB" sz="2800"/>
          </a:p>
          <a:p>
            <a:pPr marL="457200" indent="-457200" algn="l">
              <a:buFont typeface="Arial"/>
              <a:buChar char="•"/>
            </a:pPr>
            <a:endParaRPr lang="en-GB" sz="2800" dirty="0">
              <a:solidFill>
                <a:srgbClr val="595959"/>
              </a:solidFill>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690297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90114" y="151473"/>
            <a:ext cx="11099319" cy="6443420"/>
          </a:xfrm>
        </p:spPr>
        <p:txBody>
          <a:bodyPr vert="horz" lIns="91440" tIns="45720" rIns="91440" bIns="45720" rtlCol="0" anchor="t">
            <a:normAutofit/>
          </a:bodyPr>
          <a:lstStyle/>
          <a:p>
            <a:endParaRPr lang="en-GB" sz="1200" b="1" dirty="0">
              <a:solidFill>
                <a:srgbClr val="595959"/>
              </a:solidFill>
              <a:latin typeface="Arial"/>
              <a:cs typeface="Arial"/>
            </a:endParaRPr>
          </a:p>
          <a:p>
            <a:pPr algn="l"/>
            <a:r>
              <a:rPr lang="en-GB" sz="2200" dirty="0">
                <a:solidFill>
                  <a:srgbClr val="595959"/>
                </a:solidFill>
                <a:latin typeface="Arial"/>
                <a:cs typeface="Arial"/>
              </a:rPr>
              <a:t>Assuming  that other determinants of demand are constant, the quantity demanded has an inverse relationship with price. Therefore, if price increases, the quantity demanded falls, and vice versa.</a:t>
            </a:r>
            <a:endParaRPr lang="en-GB" sz="2200" dirty="0">
              <a:solidFill>
                <a:srgbClr val="000000"/>
              </a:solidFill>
              <a:latin typeface="Arial"/>
              <a:cs typeface="Arial"/>
            </a:endParaRPr>
          </a:p>
          <a:p>
            <a:r>
              <a:rPr lang="en-GB" sz="1200" b="1" dirty="0">
                <a:solidFill>
                  <a:srgbClr val="595959"/>
                </a:solidFill>
                <a:latin typeface="Arial"/>
                <a:cs typeface="Arial"/>
              </a:rPr>
              <a:t> Demand curve</a:t>
            </a:r>
            <a:endParaRPr lang="en-US" dirty="0"/>
          </a:p>
        </p:txBody>
      </p:sp>
      <p:pic>
        <p:nvPicPr>
          <p:cNvPr id="2" name="Picture 1" descr="sa_apr12_f1fab_microecon-1">
            <a:extLst>
              <a:ext uri="{FF2B5EF4-FFF2-40B4-BE49-F238E27FC236}">
                <a16:creationId xmlns:a16="http://schemas.microsoft.com/office/drawing/2014/main" id="{3389700E-6011-4E5C-38EF-257CD2A7F0BB}"/>
              </a:ext>
            </a:extLst>
          </p:cNvPr>
          <p:cNvPicPr>
            <a:picLocks noChangeAspect="1"/>
          </p:cNvPicPr>
          <p:nvPr/>
        </p:nvPicPr>
        <p:blipFill>
          <a:blip r:embed="rId2"/>
          <a:stretch>
            <a:fillRect/>
          </a:stretch>
        </p:blipFill>
        <p:spPr>
          <a:xfrm>
            <a:off x="2227502" y="2027748"/>
            <a:ext cx="7823258" cy="4441524"/>
          </a:xfrm>
          <a:prstGeom prst="rect">
            <a:avLst/>
          </a:prstGeom>
        </p:spPr>
      </p:pic>
    </p:spTree>
    <p:extLst>
      <p:ext uri="{BB962C8B-B14F-4D97-AF65-F5344CB8AC3E}">
        <p14:creationId xmlns:p14="http://schemas.microsoft.com/office/powerpoint/2010/main" val="416275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4453" y="137095"/>
            <a:ext cx="11343735" cy="5523271"/>
          </a:xfrm>
        </p:spPr>
        <p:txBody>
          <a:bodyPr vert="horz" lIns="91440" tIns="45720" rIns="91440" bIns="45720" rtlCol="0" anchor="t">
            <a:normAutofit fontScale="92500"/>
          </a:bodyPr>
          <a:lstStyle/>
          <a:p>
            <a:pPr algn="l"/>
            <a:r>
              <a:rPr lang="en-GB" i="1" dirty="0">
                <a:solidFill>
                  <a:srgbClr val="595959"/>
                </a:solidFill>
                <a:latin typeface="Arial"/>
                <a:cs typeface="Arial"/>
              </a:rPr>
              <a:t>For any change in price, there is an inverse change in quantity demanded. The price increase from OP1 to OP1 results in a reduction in quantity demanded from OQ1 to OQ2</a:t>
            </a:r>
            <a:r>
              <a:rPr lang="en-GB" dirty="0">
                <a:solidFill>
                  <a:srgbClr val="595959"/>
                </a:solidFill>
                <a:latin typeface="Arial"/>
                <a:cs typeface="Arial"/>
              </a:rPr>
              <a:t>.</a:t>
            </a:r>
            <a:endParaRPr lang="en-US" dirty="0"/>
          </a:p>
          <a:p>
            <a:pPr algn="l"/>
            <a:br>
              <a:rPr lang="en-US" dirty="0"/>
            </a:br>
            <a:r>
              <a:rPr lang="en-GB" dirty="0">
                <a:solidFill>
                  <a:srgbClr val="595959"/>
                </a:solidFill>
                <a:latin typeface="Arial"/>
                <a:cs typeface="Arial"/>
              </a:rPr>
              <a:t>A change in price will cause a movement along the curve. When the price increases, the quantity demanded will reduce. This happens with most types of goods, with some bizarre exceptions. </a:t>
            </a:r>
            <a:endParaRPr lang="en-GB" dirty="0">
              <a:solidFill>
                <a:srgbClr val="000000"/>
              </a:solidFill>
              <a:latin typeface="Aptos" panose="020B0004020202020204"/>
              <a:cs typeface="Arial"/>
            </a:endParaRPr>
          </a:p>
          <a:p>
            <a:pPr algn="l"/>
            <a:endParaRPr lang="en-GB" dirty="0">
              <a:solidFill>
                <a:srgbClr val="595959"/>
              </a:solidFill>
              <a:latin typeface="Arial"/>
              <a:cs typeface="Arial"/>
            </a:endParaRPr>
          </a:p>
          <a:p>
            <a:pPr algn="l"/>
            <a:r>
              <a:rPr lang="en-GB" dirty="0">
                <a:solidFill>
                  <a:srgbClr val="595959"/>
                </a:solidFill>
                <a:latin typeface="Arial"/>
                <a:cs typeface="Arial"/>
              </a:rPr>
              <a:t> For example, when the price of rice increases in some regions of China, more rice will be purchased, as there is not enough income left over to some  consumers to purchase higher value food items.</a:t>
            </a:r>
            <a:br>
              <a:rPr lang="en-GB" dirty="0">
                <a:latin typeface="Arial"/>
                <a:cs typeface="Arial"/>
              </a:rPr>
            </a:br>
            <a:br>
              <a:rPr lang="en-GB" dirty="0">
                <a:latin typeface="Arial"/>
                <a:cs typeface="Arial"/>
              </a:rPr>
            </a:br>
            <a:r>
              <a:rPr lang="en-GB" dirty="0">
                <a:solidFill>
                  <a:srgbClr val="595959"/>
                </a:solidFill>
                <a:latin typeface="Arial"/>
                <a:cs typeface="Arial"/>
              </a:rPr>
              <a:t>If we then relax the assumption that other variables (such as income and tax rates, etc) are constant, what happens then? An increase in income will often cause the demand for a good or service to increase, and this will shift the whole curve away from the origin. Likewise, a reduction in the price of a substitute good will move the demand curve towards the origin as the good in question will then be less attractive to the consumer.</a:t>
            </a:r>
            <a:endParaRPr lang="en-GB"/>
          </a:p>
          <a:p>
            <a:pPr algn="l"/>
            <a:endParaRPr lang="en-GB" b="1" dirty="0">
              <a:solidFill>
                <a:srgbClr val="595959"/>
              </a:solidFill>
              <a:latin typeface="Arial"/>
              <a:cs typeface="Arial"/>
            </a:endParaRPr>
          </a:p>
        </p:txBody>
      </p:sp>
    </p:spTree>
    <p:extLst>
      <p:ext uri="{BB962C8B-B14F-4D97-AF65-F5344CB8AC3E}">
        <p14:creationId xmlns:p14="http://schemas.microsoft.com/office/powerpoint/2010/main" val="2495823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b="1" dirty="0">
                <a:solidFill>
                  <a:srgbClr val="000000"/>
                </a:solidFill>
              </a:rPr>
              <a:t>Supply</a:t>
            </a:r>
            <a:br>
              <a:rPr lang="en-GB" sz="2800" dirty="0"/>
            </a:br>
            <a:endParaRPr lang="en-US" sz="2800">
              <a:solidFill>
                <a:srgbClr val="000000"/>
              </a:solidFill>
            </a:endParaRPr>
          </a:p>
          <a:p>
            <a:pPr algn="l"/>
            <a:r>
              <a:rPr lang="en-GB" sz="2800" dirty="0">
                <a:solidFill>
                  <a:srgbClr val="595959"/>
                </a:solidFill>
                <a:latin typeface="Arial"/>
                <a:cs typeface="Arial"/>
              </a:rPr>
              <a:t>Supply refers to the quantity of goods and services offered to the market by producers. </a:t>
            </a:r>
            <a:endParaRPr lang="en-GB" sz="2800">
              <a:solidFill>
                <a:srgbClr val="000000"/>
              </a:solidFill>
              <a:latin typeface="Aptos" panose="020B0004020202020204"/>
              <a:cs typeface="Arial"/>
            </a:endParaRPr>
          </a:p>
          <a:p>
            <a:pPr algn="l"/>
            <a:endParaRPr lang="en-GB" sz="2800" dirty="0">
              <a:solidFill>
                <a:srgbClr val="595959"/>
              </a:solidFill>
              <a:latin typeface="Arial"/>
              <a:cs typeface="Arial"/>
            </a:endParaRPr>
          </a:p>
          <a:p>
            <a:pPr algn="l"/>
            <a:r>
              <a:rPr lang="en-GB" sz="2800" dirty="0">
                <a:solidFill>
                  <a:srgbClr val="595959"/>
                </a:solidFill>
                <a:latin typeface="Arial"/>
                <a:cs typeface="Arial"/>
              </a:rPr>
              <a:t>Just as we can map the relationship between quantity demanded and price, we can also consider the relationship between quantity supplied and price.  </a:t>
            </a:r>
          </a:p>
        </p:txBody>
      </p:sp>
    </p:spTree>
    <p:extLst>
      <p:ext uri="{BB962C8B-B14F-4D97-AF65-F5344CB8AC3E}">
        <p14:creationId xmlns:p14="http://schemas.microsoft.com/office/powerpoint/2010/main" val="1758714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10193547" cy="5911459"/>
          </a:xfrm>
        </p:spPr>
        <p:txBody>
          <a:bodyPr vert="horz" lIns="91440" tIns="45720" rIns="91440" bIns="45720" rtlCol="0" anchor="t">
            <a:normAutofit/>
          </a:bodyPr>
          <a:lstStyle/>
          <a:p>
            <a:pPr algn="l"/>
            <a:endParaRPr lang="en-GB" sz="1200" b="1" dirty="0">
              <a:solidFill>
                <a:srgbClr val="595959"/>
              </a:solidFill>
              <a:latin typeface="Arial"/>
              <a:cs typeface="Arial"/>
            </a:endParaRPr>
          </a:p>
          <a:p>
            <a:pPr algn="l"/>
            <a:r>
              <a:rPr lang="en-GB" sz="2800" dirty="0">
                <a:solidFill>
                  <a:srgbClr val="595959"/>
                </a:solidFill>
                <a:latin typeface="Arial"/>
                <a:cs typeface="Arial"/>
              </a:rPr>
              <a:t>Suppliers will be prepared to produce more goods and services for a higher  price they can obtain. Therefore, the supply curve – when holding other influences constant – will slope upwards from left to right.</a:t>
            </a:r>
            <a:endParaRPr lang="en-GB" sz="2800" dirty="0">
              <a:solidFill>
                <a:srgbClr val="000000"/>
              </a:solidFill>
              <a:latin typeface="Arial"/>
              <a:cs typeface="Arial"/>
            </a:endParaRPr>
          </a:p>
          <a:p>
            <a:pPr algn="l"/>
            <a:r>
              <a:rPr lang="en-GB" sz="1200" b="1" dirty="0">
                <a:solidFill>
                  <a:srgbClr val="595959"/>
                </a:solidFill>
                <a:latin typeface="Arial"/>
                <a:cs typeface="Arial"/>
              </a:rPr>
              <a:t>                                                                                                    Supply curve</a:t>
            </a:r>
            <a:endParaRPr lang="en-US" dirty="0"/>
          </a:p>
        </p:txBody>
      </p:sp>
      <p:pic>
        <p:nvPicPr>
          <p:cNvPr id="2" name="Picture 1" descr="sa_apr12_f1fab_microecon-2">
            <a:extLst>
              <a:ext uri="{FF2B5EF4-FFF2-40B4-BE49-F238E27FC236}">
                <a16:creationId xmlns:a16="http://schemas.microsoft.com/office/drawing/2014/main" id="{384E1B0E-E495-C59C-C713-6188F4F17E3C}"/>
              </a:ext>
            </a:extLst>
          </p:cNvPr>
          <p:cNvPicPr>
            <a:picLocks noChangeAspect="1"/>
          </p:cNvPicPr>
          <p:nvPr/>
        </p:nvPicPr>
        <p:blipFill>
          <a:blip r:embed="rId2"/>
          <a:stretch>
            <a:fillRect/>
          </a:stretch>
        </p:blipFill>
        <p:spPr>
          <a:xfrm>
            <a:off x="2471917" y="3048539"/>
            <a:ext cx="8369597" cy="3593260"/>
          </a:xfrm>
          <a:prstGeom prst="rect">
            <a:avLst/>
          </a:prstGeom>
        </p:spPr>
      </p:pic>
    </p:spTree>
    <p:extLst>
      <p:ext uri="{BB962C8B-B14F-4D97-AF65-F5344CB8AC3E}">
        <p14:creationId xmlns:p14="http://schemas.microsoft.com/office/powerpoint/2010/main" val="1204759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4453" y="424642"/>
            <a:ext cx="11386867" cy="6285271"/>
          </a:xfrm>
        </p:spPr>
        <p:txBody>
          <a:bodyPr vert="horz" lIns="91440" tIns="45720" rIns="91440" bIns="45720" rtlCol="0" anchor="t">
            <a:normAutofit/>
          </a:bodyPr>
          <a:lstStyle/>
          <a:p>
            <a:pPr algn="l"/>
            <a:r>
              <a:rPr lang="en-US" sz="2800" i="1" dirty="0">
                <a:solidFill>
                  <a:srgbClr val="595959"/>
                </a:solidFill>
                <a:latin typeface="Arial"/>
                <a:cs typeface="Arial"/>
              </a:rPr>
              <a:t>There is a direct relationship between price and quantity supplied. An increase in price from OP1 to OP2 results in an increase in quantity supplied from OQ1 to OQ2.</a:t>
            </a:r>
            <a:endParaRPr lang="en-US" sz="2800"/>
          </a:p>
          <a:p>
            <a:pPr algn="l"/>
            <a:endParaRPr lang="en-US" sz="2800" dirty="0">
              <a:solidFill>
                <a:srgbClr val="595959"/>
              </a:solidFill>
              <a:latin typeface="Arial"/>
              <a:cs typeface="Arial"/>
            </a:endParaRPr>
          </a:p>
          <a:p>
            <a:pPr algn="l"/>
            <a:r>
              <a:rPr lang="en-US" sz="2800" dirty="0">
                <a:solidFill>
                  <a:srgbClr val="595959"/>
                </a:solidFill>
                <a:latin typeface="Arial"/>
                <a:cs typeface="Arial"/>
              </a:rPr>
              <a:t>The determinants of supply are:</a:t>
            </a:r>
            <a:endParaRPr lang="en-US" sz="2800" dirty="0"/>
          </a:p>
          <a:p>
            <a:pPr marL="457200" indent="-457200" algn="l">
              <a:buChar char="•"/>
            </a:pPr>
            <a:r>
              <a:rPr lang="en-US" sz="2800" dirty="0">
                <a:solidFill>
                  <a:srgbClr val="595959"/>
                </a:solidFill>
                <a:latin typeface="Arial"/>
                <a:cs typeface="Arial"/>
              </a:rPr>
              <a:t>Price</a:t>
            </a:r>
            <a:endParaRPr lang="en-US" sz="2800" dirty="0"/>
          </a:p>
          <a:p>
            <a:pPr marL="457200" indent="-457200" algn="l">
              <a:buChar char="•"/>
            </a:pPr>
            <a:r>
              <a:rPr lang="en-US" sz="2800" dirty="0">
                <a:solidFill>
                  <a:srgbClr val="595959"/>
                </a:solidFill>
                <a:latin typeface="Arial"/>
                <a:cs typeface="Arial"/>
              </a:rPr>
              <a:t>Prices of other goods and services</a:t>
            </a:r>
            <a:endParaRPr lang="en-US" sz="2800" dirty="0"/>
          </a:p>
          <a:p>
            <a:pPr marL="457200" indent="-457200" algn="l">
              <a:buChar char="•"/>
            </a:pPr>
            <a:r>
              <a:rPr lang="en-US" sz="2800" dirty="0">
                <a:solidFill>
                  <a:srgbClr val="595959"/>
                </a:solidFill>
                <a:latin typeface="Arial"/>
                <a:cs typeface="Arial"/>
              </a:rPr>
              <a:t>Relative revenues and costs of making the good or service</a:t>
            </a:r>
            <a:endParaRPr lang="en-US" sz="2800" dirty="0"/>
          </a:p>
          <a:p>
            <a:pPr marL="457200" indent="-457200" algn="l">
              <a:buChar char="•"/>
            </a:pPr>
            <a:r>
              <a:rPr lang="en-US" sz="2800" dirty="0">
                <a:solidFill>
                  <a:srgbClr val="595959"/>
                </a:solidFill>
                <a:latin typeface="Arial"/>
                <a:cs typeface="Arial"/>
              </a:rPr>
              <a:t>The objectives of producers and their future expectations</a:t>
            </a:r>
            <a:endParaRPr lang="en-US" sz="2800" dirty="0"/>
          </a:p>
          <a:p>
            <a:pPr marL="457200" indent="-457200" algn="l">
              <a:buChar char="•"/>
            </a:pPr>
            <a:r>
              <a:rPr lang="en-US" sz="2800" dirty="0">
                <a:solidFill>
                  <a:srgbClr val="595959"/>
                </a:solidFill>
                <a:latin typeface="Arial"/>
                <a:cs typeface="Arial"/>
              </a:rPr>
              <a:t>Technology.</a:t>
            </a:r>
            <a:endParaRPr lang="en-US" sz="2800" dirty="0"/>
          </a:p>
          <a:p>
            <a:pPr algn="l"/>
            <a:endParaRPr lang="en-US" sz="2800" b="1" dirty="0">
              <a:solidFill>
                <a:srgbClr val="132E57"/>
              </a:solidFill>
            </a:endParaRPr>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13238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04491" y="237738"/>
            <a:ext cx="10667999" cy="5853948"/>
          </a:xfrm>
        </p:spPr>
        <p:txBody>
          <a:bodyPr vert="horz" lIns="91440" tIns="45720" rIns="91440" bIns="45720" rtlCol="0" anchor="t">
            <a:normAutofit fontScale="77500" lnSpcReduction="20000"/>
          </a:bodyPr>
          <a:lstStyle/>
          <a:p>
            <a:pPr algn="l"/>
            <a:r>
              <a:rPr lang="en-US" sz="2800" b="1" dirty="0"/>
              <a:t>The price mechanism</a:t>
            </a:r>
          </a:p>
          <a:p>
            <a:pPr algn="l"/>
            <a:endParaRPr lang="en-US" sz="2800" b="1" dirty="0">
              <a:solidFill>
                <a:srgbClr val="000000"/>
              </a:solidFill>
              <a:latin typeface="Aptos"/>
              <a:cs typeface="Arial"/>
            </a:endParaRPr>
          </a:p>
          <a:p>
            <a:pPr algn="l"/>
            <a:r>
              <a:rPr lang="en-US" sz="2800" dirty="0">
                <a:solidFill>
                  <a:srgbClr val="595959"/>
                </a:solidFill>
                <a:latin typeface="Arial"/>
                <a:cs typeface="Arial"/>
              </a:rPr>
              <a:t>Much of the study of microeconomics is devoted to the analysis of how prices are determined in  the markets. </a:t>
            </a:r>
          </a:p>
          <a:p>
            <a:pPr algn="l"/>
            <a:r>
              <a:rPr lang="en-US" sz="2800" dirty="0">
                <a:solidFill>
                  <a:srgbClr val="595959"/>
                </a:solidFill>
                <a:latin typeface="Arial"/>
                <a:cs typeface="Arial"/>
              </a:rPr>
              <a:t>A market is any system through which producers and consumers come together.</a:t>
            </a:r>
          </a:p>
          <a:p>
            <a:pPr algn="l"/>
            <a:endParaRPr lang="en-US" sz="2800" dirty="0">
              <a:solidFill>
                <a:srgbClr val="595959"/>
              </a:solidFill>
              <a:latin typeface="Arial"/>
              <a:cs typeface="Arial"/>
            </a:endParaRPr>
          </a:p>
          <a:p>
            <a:pPr algn="l"/>
            <a:r>
              <a:rPr lang="en-US" sz="2800" dirty="0">
                <a:solidFill>
                  <a:srgbClr val="595959"/>
                </a:solidFill>
                <a:latin typeface="Arial"/>
                <a:cs typeface="Arial"/>
              </a:rPr>
              <a:t>Producers and consumers generate forces that we call supply and demand respectively, and it is their interaction within the market that creates the price mechanism. </a:t>
            </a:r>
            <a:endParaRPr lang="en-US" sz="2800">
              <a:latin typeface="Arial"/>
              <a:cs typeface="Arial"/>
            </a:endParaRPr>
          </a:p>
          <a:p>
            <a:pPr algn="l"/>
            <a:r>
              <a:rPr lang="en-US" sz="2800" dirty="0">
                <a:solidFill>
                  <a:srgbClr val="595959"/>
                </a:solidFill>
                <a:latin typeface="Arial"/>
                <a:cs typeface="Arial"/>
              </a:rPr>
              <a:t>Markets are essential to produce the goods and services required for everyday life. Even if an individual can produce all the food needed to survive, that person will still need clothes, shelter and other necessities. Therefore, from very early times, communities learned that they would benefit from exchange. </a:t>
            </a:r>
            <a:endParaRPr lang="en-US" sz="2800">
              <a:solidFill>
                <a:srgbClr val="000000"/>
              </a:solidFill>
              <a:latin typeface="Aptos" panose="020B0004020202020204"/>
              <a:cs typeface="Arial"/>
            </a:endParaRPr>
          </a:p>
          <a:p>
            <a:pPr algn="l"/>
            <a:endParaRPr lang="en-US" sz="2800" dirty="0">
              <a:solidFill>
                <a:srgbClr val="595959"/>
              </a:solidFill>
              <a:latin typeface="Arial"/>
              <a:cs typeface="Arial"/>
            </a:endParaRPr>
          </a:p>
          <a:p>
            <a:pPr algn="l"/>
            <a:r>
              <a:rPr lang="en-US" sz="2800" dirty="0">
                <a:solidFill>
                  <a:srgbClr val="595959"/>
                </a:solidFill>
                <a:latin typeface="Arial"/>
                <a:cs typeface="Arial"/>
              </a:rPr>
              <a:t>The crudest form of exchange was barter, but the evolution of money as a medium of exchange and unit of account accelerated the development of the process.</a:t>
            </a:r>
            <a:endParaRPr lang="en-US" sz="2800"/>
          </a:p>
          <a:p>
            <a:pPr algn="l"/>
            <a:br>
              <a:rPr lang="en-US" dirty="0"/>
            </a:br>
            <a:endParaRPr lang="en-US" sz="280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932466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9434" y="324001"/>
            <a:ext cx="11415621" cy="6127119"/>
          </a:xfrm>
        </p:spPr>
        <p:txBody>
          <a:bodyPr vert="horz" lIns="91440" tIns="45720" rIns="91440" bIns="45720" rtlCol="0" anchor="t">
            <a:normAutofit fontScale="85000" lnSpcReduction="20000"/>
          </a:bodyPr>
          <a:lstStyle/>
          <a:p>
            <a:pPr algn="l"/>
            <a:r>
              <a:rPr lang="en-US" sz="2800" b="1" dirty="0">
                <a:solidFill>
                  <a:srgbClr val="000000"/>
                </a:solidFill>
              </a:rPr>
              <a:t>Scarcity, choice and opportunity cost</a:t>
            </a:r>
            <a:br>
              <a:rPr lang="en-US" sz="2800" dirty="0"/>
            </a:br>
            <a:endParaRPr lang="en-US" sz="2800">
              <a:solidFill>
                <a:srgbClr val="000000"/>
              </a:solidFill>
            </a:endParaRPr>
          </a:p>
          <a:p>
            <a:pPr algn="l"/>
            <a:r>
              <a:rPr lang="en-US" sz="2800" dirty="0">
                <a:solidFill>
                  <a:srgbClr val="595959"/>
                </a:solidFill>
                <a:latin typeface="Arial"/>
                <a:cs typeface="Arial"/>
              </a:rPr>
              <a:t>The platform on which microeconomic thought is built lies at the very heart of economic thinking – namely, how decision takers choose between scarce resources that have alternative uses.</a:t>
            </a:r>
            <a:endParaRPr lang="en-US" sz="2800" dirty="0">
              <a:solidFill>
                <a:srgbClr val="000000"/>
              </a:solidFill>
              <a:latin typeface="Aptos" panose="020B0004020202020204"/>
              <a:cs typeface="Arial"/>
            </a:endParaRPr>
          </a:p>
          <a:p>
            <a:pPr algn="l"/>
            <a:endParaRPr lang="en-US" sz="2800" dirty="0">
              <a:solidFill>
                <a:srgbClr val="595959"/>
              </a:solidFill>
              <a:latin typeface="Arial"/>
              <a:cs typeface="Arial"/>
            </a:endParaRPr>
          </a:p>
          <a:p>
            <a:pPr algn="l"/>
            <a:r>
              <a:rPr lang="en-US" sz="2800" dirty="0">
                <a:solidFill>
                  <a:srgbClr val="595959"/>
                </a:solidFill>
                <a:latin typeface="Arial"/>
                <a:cs typeface="Arial"/>
              </a:rPr>
              <a:t>Consumers demand goods and services and producers offer these for sale, but nobody can take everything they want from the economic system. </a:t>
            </a:r>
            <a:endParaRPr lang="en-US" sz="2800">
              <a:solidFill>
                <a:srgbClr val="000000"/>
              </a:solidFill>
              <a:latin typeface="Aptos" panose="020B0004020202020204"/>
              <a:cs typeface="Arial"/>
            </a:endParaRPr>
          </a:p>
          <a:p>
            <a:pPr algn="l"/>
            <a:endParaRPr lang="en-US" sz="2800" dirty="0">
              <a:solidFill>
                <a:srgbClr val="595959"/>
              </a:solidFill>
              <a:latin typeface="Arial"/>
              <a:cs typeface="Arial"/>
            </a:endParaRPr>
          </a:p>
          <a:p>
            <a:pPr algn="l"/>
            <a:r>
              <a:rPr lang="en-US" sz="2800" dirty="0">
                <a:solidFill>
                  <a:srgbClr val="595959"/>
                </a:solidFill>
                <a:latin typeface="Arial"/>
                <a:cs typeface="Arial"/>
              </a:rPr>
              <a:t>Choices have  to be made, and for every choice made something is forgone. </a:t>
            </a:r>
            <a:endParaRPr lang="en-US" sz="2800">
              <a:solidFill>
                <a:srgbClr val="000000"/>
              </a:solidFill>
              <a:latin typeface="Aptos" panose="020B0004020202020204"/>
              <a:cs typeface="Arial"/>
            </a:endParaRPr>
          </a:p>
          <a:p>
            <a:pPr algn="l"/>
            <a:endParaRPr lang="en-US" sz="2800" dirty="0">
              <a:solidFill>
                <a:srgbClr val="595959"/>
              </a:solidFill>
              <a:latin typeface="Arial"/>
              <a:cs typeface="Arial"/>
            </a:endParaRPr>
          </a:p>
          <a:p>
            <a:pPr algn="l"/>
            <a:r>
              <a:rPr lang="en-US" sz="2800" dirty="0">
                <a:solidFill>
                  <a:srgbClr val="595959"/>
                </a:solidFill>
                <a:latin typeface="Arial"/>
                <a:cs typeface="Arial"/>
              </a:rPr>
              <a:t>An individual may choose to buy a car, but in doing so may have to give up a holiday which they might have used the money for, if they had not chosen to buy the car.  In this example, the holiday is the opportunity cost of the car. Just as individuals and households make opportunity cost decisions about what they consume, so too do firms take decisions about what to produce, and in doing so preclude themselves from producing alternative goods and services.</a:t>
            </a:r>
            <a:endParaRPr lang="en-US" sz="2800"/>
          </a:p>
          <a:p>
            <a:pPr algn="l"/>
            <a:endParaRPr lang="en-US" sz="2800" dirty="0">
              <a:solidFill>
                <a:srgbClr val="595959"/>
              </a:solidFill>
              <a:latin typeface="Arial"/>
              <a:cs typeface="Arial"/>
            </a:endParaRPr>
          </a:p>
          <a:p>
            <a:pPr algn="l"/>
            <a:r>
              <a:rPr lang="en-US" sz="2800" dirty="0">
                <a:solidFill>
                  <a:srgbClr val="595959"/>
                </a:solidFill>
                <a:latin typeface="Arial"/>
                <a:cs typeface="Arial"/>
              </a:rPr>
              <a:t>Producers also have  to decide how much to produce and for whom.</a:t>
            </a:r>
            <a:endParaRPr lang="en-US" sz="2800"/>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926979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5095" y="367133"/>
            <a:ext cx="10869282" cy="5724553"/>
          </a:xfrm>
        </p:spPr>
        <p:txBody>
          <a:bodyPr vert="horz" lIns="91440" tIns="45720" rIns="91440" bIns="45720" rtlCol="0" anchor="t">
            <a:noAutofit/>
          </a:bodyPr>
          <a:lstStyle/>
          <a:p>
            <a:pPr algn="l"/>
            <a:r>
              <a:rPr lang="en-GB" sz="2800" b="1" dirty="0">
                <a:solidFill>
                  <a:srgbClr val="132E57"/>
                </a:solidFill>
              </a:rPr>
              <a:t>Law of Demand and Supply</a:t>
            </a:r>
            <a:endParaRPr lang="en-GB" sz="2800" dirty="0"/>
          </a:p>
          <a:p>
            <a:pPr algn="l"/>
            <a:r>
              <a:rPr lang="en-GB" sz="2800" dirty="0">
                <a:solidFill>
                  <a:srgbClr val="57595D"/>
                </a:solidFill>
                <a:ea typeface="+mn-lt"/>
                <a:cs typeface="+mn-lt"/>
              </a:rPr>
              <a:t>In microeconomics, the law of demand states that the quantity of commodities demanded by consumers varies inversely with prices of the commodities, all other factors being constant. This implies that if the price of any commodity increases, the demand for that commodity will decrease.</a:t>
            </a:r>
            <a:endParaRPr lang="en-GB" sz="2800"/>
          </a:p>
          <a:p>
            <a:pPr algn="l"/>
            <a:endParaRPr lang="en-GB" sz="2800" dirty="0">
              <a:solidFill>
                <a:srgbClr val="57595D"/>
              </a:solidFill>
              <a:ea typeface="+mn-lt"/>
              <a:cs typeface="+mn-lt"/>
            </a:endParaRPr>
          </a:p>
          <a:p>
            <a:pPr algn="l"/>
            <a:r>
              <a:rPr lang="en-GB" sz="2800" dirty="0">
                <a:solidFill>
                  <a:srgbClr val="57595D"/>
                </a:solidFill>
                <a:ea typeface="+mn-lt"/>
                <a:cs typeface="+mn-lt"/>
              </a:rPr>
              <a:t>The law of supply states that an increase in the price of any commodity will lead to an increase in supply and vice versa, all other factors being constant. The producers attempt to maximize their profit by increasing the quantity when the price rises.</a:t>
            </a:r>
            <a:endParaRPr lang="en-GB" sz="2800"/>
          </a:p>
          <a:p>
            <a:pPr algn="l"/>
            <a:endParaRPr lang="en-GB" sz="2800" b="1" dirty="0">
              <a:solidFill>
                <a:srgbClr val="132E57"/>
              </a:solidFill>
            </a:endParaRPr>
          </a:p>
        </p:txBody>
      </p:sp>
    </p:spTree>
    <p:extLst>
      <p:ext uri="{BB962C8B-B14F-4D97-AF65-F5344CB8AC3E}">
        <p14:creationId xmlns:p14="http://schemas.microsoft.com/office/powerpoint/2010/main" val="1328026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0680" y="180227"/>
            <a:ext cx="10768640" cy="5853950"/>
          </a:xfrm>
        </p:spPr>
        <p:txBody>
          <a:bodyPr vert="horz" lIns="91440" tIns="45720" rIns="91440" bIns="45720" rtlCol="0" anchor="t">
            <a:noAutofit/>
          </a:bodyPr>
          <a:lstStyle/>
          <a:p>
            <a:pPr algn="l"/>
            <a:endParaRPr lang="en-US" dirty="0">
              <a:solidFill>
                <a:srgbClr val="000000"/>
              </a:solidFill>
            </a:endParaRPr>
          </a:p>
          <a:p>
            <a:pPr algn="l"/>
            <a:r>
              <a:rPr lang="en-US" sz="2800" b="1" dirty="0">
                <a:solidFill>
                  <a:srgbClr val="000000"/>
                </a:solidFill>
              </a:rPr>
              <a:t>Elasticity</a:t>
            </a:r>
            <a:endParaRPr lang="en-US" sz="2800" b="1"/>
          </a:p>
          <a:p>
            <a:pPr algn="l"/>
            <a:r>
              <a:rPr lang="en-US" sz="2000" dirty="0">
                <a:solidFill>
                  <a:srgbClr val="595959"/>
                </a:solidFill>
                <a:latin typeface="Arial"/>
                <a:cs typeface="Arial"/>
              </a:rPr>
              <a:t>The concept of elasticity is concerned with the responsiveness of quantity demanded or quantity supplied to a change in price.</a:t>
            </a:r>
            <a:endParaRPr lang="en-US" sz="2000" dirty="0">
              <a:solidFill>
                <a:srgbClr val="000000"/>
              </a:solidFill>
              <a:latin typeface="Aptos" panose="020B0004020202020204"/>
              <a:cs typeface="Arial"/>
            </a:endParaRPr>
          </a:p>
          <a:p>
            <a:pPr algn="l"/>
            <a:endParaRPr lang="en-US" sz="2000">
              <a:solidFill>
                <a:srgbClr val="000000"/>
              </a:solidFill>
              <a:latin typeface="Aptos" panose="020B0004020202020204"/>
              <a:cs typeface="Arial"/>
            </a:endParaRPr>
          </a:p>
          <a:p>
            <a:pPr algn="l"/>
            <a:r>
              <a:rPr lang="en-US" sz="2000" dirty="0">
                <a:solidFill>
                  <a:srgbClr val="595959"/>
                </a:solidFill>
                <a:latin typeface="Arial"/>
                <a:cs typeface="Arial"/>
              </a:rPr>
              <a:t>If a small change in price brings about a massive change in quantity demanded, the price elasticity of demand is said to be highly elastic. </a:t>
            </a:r>
            <a:endParaRPr lang="en-US" sz="2000">
              <a:solidFill>
                <a:srgbClr val="000000"/>
              </a:solidFill>
              <a:latin typeface="Aptos" panose="020B0004020202020204"/>
              <a:cs typeface="Arial"/>
            </a:endParaRPr>
          </a:p>
          <a:p>
            <a:pPr algn="l"/>
            <a:endParaRPr lang="en-US" sz="2000" dirty="0">
              <a:solidFill>
                <a:srgbClr val="595959"/>
              </a:solidFill>
              <a:latin typeface="Arial"/>
              <a:cs typeface="Arial"/>
            </a:endParaRPr>
          </a:p>
          <a:p>
            <a:pPr algn="l"/>
            <a:r>
              <a:rPr lang="en-US" sz="2000" dirty="0">
                <a:solidFill>
                  <a:srgbClr val="595959"/>
                </a:solidFill>
                <a:latin typeface="Arial"/>
                <a:cs typeface="Arial"/>
              </a:rPr>
              <a:t>Conversely, if a change in price has little or no effect on the quantity demanded, the demand is said to be highly inelastic. </a:t>
            </a:r>
            <a:endParaRPr lang="en-US" sz="2000">
              <a:solidFill>
                <a:srgbClr val="000000"/>
              </a:solidFill>
              <a:latin typeface="Aptos" panose="020B0004020202020204"/>
              <a:cs typeface="Arial"/>
            </a:endParaRPr>
          </a:p>
          <a:p>
            <a:pPr algn="l"/>
            <a:endParaRPr lang="en-US" sz="2000" dirty="0">
              <a:solidFill>
                <a:srgbClr val="595959"/>
              </a:solidFill>
              <a:latin typeface="Arial"/>
              <a:cs typeface="Arial"/>
            </a:endParaRPr>
          </a:p>
          <a:p>
            <a:pPr algn="l"/>
            <a:r>
              <a:rPr lang="en-US" sz="2000" dirty="0">
                <a:solidFill>
                  <a:srgbClr val="595959"/>
                </a:solidFill>
                <a:latin typeface="Arial"/>
                <a:cs typeface="Arial"/>
              </a:rPr>
              <a:t>This concept is obviously very important to producers, who have to estimate the potential effects of their pricing strategies over time. It is also important to government finance departments, which have to model the implications of imposing sales taxes on goods and services in order to predict tax revenues.</a:t>
            </a:r>
            <a:endParaRPr lang="en-US" sz="2000"/>
          </a:p>
          <a:p>
            <a:pPr algn="l"/>
            <a:endParaRPr lang="en-US" sz="2000" dirty="0">
              <a:solidFill>
                <a:srgbClr val="595959"/>
              </a:solidFill>
              <a:latin typeface="Arial"/>
              <a:cs typeface="Arial"/>
            </a:endParaRPr>
          </a:p>
          <a:p>
            <a:pPr algn="l"/>
            <a:endParaRPr lang="en-US" sz="2000" b="1" dirty="0">
              <a:solidFill>
                <a:srgbClr val="132E57"/>
              </a:solidFill>
            </a:endParaRPr>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4242175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719094" cy="6112742"/>
          </a:xfrm>
        </p:spPr>
        <p:txBody>
          <a:bodyPr vert="horz" lIns="91440" tIns="45720" rIns="91440" bIns="45720" rtlCol="0" anchor="t">
            <a:normAutofit/>
          </a:bodyPr>
          <a:lstStyle/>
          <a:p>
            <a:pPr algn="l"/>
            <a:r>
              <a:rPr lang="en-US" b="1" dirty="0">
                <a:solidFill>
                  <a:srgbClr val="000000"/>
                </a:solidFill>
              </a:rPr>
              <a:t>Equilibrium.</a:t>
            </a:r>
            <a:endParaRPr lang="en-US" b="1" dirty="0"/>
          </a:p>
          <a:p>
            <a:pPr algn="l"/>
            <a:r>
              <a:rPr lang="en-US" dirty="0">
                <a:solidFill>
                  <a:srgbClr val="595959"/>
                </a:solidFill>
                <a:latin typeface="Arial"/>
                <a:cs typeface="Arial"/>
              </a:rPr>
              <a:t>Assuming all determinants of supply and demand are to be constant except price, a firm will produce where the supply curve intersects the demand curve. By  definition, this is the point at which the quantity supplied equals the quantity demanded</a:t>
            </a:r>
            <a:endParaRPr lang="en-US" dirty="0"/>
          </a:p>
          <a:p>
            <a:pPr algn="l"/>
            <a:endParaRPr lang="en-US" b="1" dirty="0">
              <a:solidFill>
                <a:srgbClr val="132E57"/>
              </a:solidFill>
            </a:endParaRPr>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Picture 1" descr="sa_apr12_f1fab_microecon-3">
            <a:extLst>
              <a:ext uri="{FF2B5EF4-FFF2-40B4-BE49-F238E27FC236}">
                <a16:creationId xmlns:a16="http://schemas.microsoft.com/office/drawing/2014/main" id="{8116160B-3EA4-E916-3F17-9ACC019F406E}"/>
              </a:ext>
            </a:extLst>
          </p:cNvPr>
          <p:cNvPicPr>
            <a:picLocks noChangeAspect="1"/>
          </p:cNvPicPr>
          <p:nvPr/>
        </p:nvPicPr>
        <p:blipFill>
          <a:blip r:embed="rId2"/>
          <a:stretch>
            <a:fillRect/>
          </a:stretch>
        </p:blipFill>
        <p:spPr>
          <a:xfrm>
            <a:off x="3047282" y="3062917"/>
            <a:ext cx="6902568" cy="3276959"/>
          </a:xfrm>
          <a:prstGeom prst="rect">
            <a:avLst/>
          </a:prstGeom>
        </p:spPr>
      </p:pic>
    </p:spTree>
    <p:extLst>
      <p:ext uri="{BB962C8B-B14F-4D97-AF65-F5344CB8AC3E}">
        <p14:creationId xmlns:p14="http://schemas.microsoft.com/office/powerpoint/2010/main" val="2694506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endParaRPr lang="en-US" b="1" dirty="0">
              <a:solidFill>
                <a:srgbClr val="132E57"/>
              </a:solidFill>
            </a:endParaRPr>
          </a:p>
          <a:p>
            <a:pPr algn="l"/>
            <a:endParaRPr lang="en-GB" dirty="0"/>
          </a:p>
        </p:txBody>
      </p:sp>
      <p:pic>
        <p:nvPicPr>
          <p:cNvPr id="2" name="Picture 1" descr="Microeconomics - Law of Demand and Supply">
            <a:extLst>
              <a:ext uri="{FF2B5EF4-FFF2-40B4-BE49-F238E27FC236}">
                <a16:creationId xmlns:a16="http://schemas.microsoft.com/office/drawing/2014/main" id="{7C4C6BDB-B90C-F687-DA93-9596CB4DB92D}"/>
              </a:ext>
            </a:extLst>
          </p:cNvPr>
          <p:cNvPicPr>
            <a:picLocks noChangeAspect="1"/>
          </p:cNvPicPr>
          <p:nvPr/>
        </p:nvPicPr>
        <p:blipFill>
          <a:blip r:embed="rId2"/>
          <a:stretch>
            <a:fillRect/>
          </a:stretch>
        </p:blipFill>
        <p:spPr>
          <a:xfrm>
            <a:off x="1833562" y="457200"/>
            <a:ext cx="8524875" cy="5943600"/>
          </a:xfrm>
          <a:prstGeom prst="rect">
            <a:avLst/>
          </a:prstGeom>
        </p:spPr>
      </p:pic>
    </p:spTree>
    <p:extLst>
      <p:ext uri="{BB962C8B-B14F-4D97-AF65-F5344CB8AC3E}">
        <p14:creationId xmlns:p14="http://schemas.microsoft.com/office/powerpoint/2010/main" val="1116900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90114" y="740944"/>
            <a:ext cx="10926791" cy="4516856"/>
          </a:xfrm>
        </p:spPr>
        <p:txBody>
          <a:bodyPr vert="horz" lIns="91440" tIns="45720" rIns="91440" bIns="45720" rtlCol="0" anchor="t">
            <a:normAutofit/>
          </a:bodyPr>
          <a:lstStyle/>
          <a:p>
            <a:pPr algn="l"/>
            <a:endParaRPr lang="en-US" sz="1200" i="1" dirty="0">
              <a:solidFill>
                <a:srgbClr val="595959"/>
              </a:solidFill>
              <a:latin typeface="Arial"/>
              <a:cs typeface="Arial"/>
            </a:endParaRPr>
          </a:p>
          <a:p>
            <a:pPr algn="l"/>
            <a:r>
              <a:rPr lang="en-US" sz="2800" i="1" dirty="0">
                <a:solidFill>
                  <a:srgbClr val="595959"/>
                </a:solidFill>
                <a:latin typeface="Arial"/>
                <a:cs typeface="Arial"/>
              </a:rPr>
              <a:t>Price is determined at the intersection of the supply and demand curves.</a:t>
            </a:r>
            <a:endParaRPr lang="en-US" sz="2800" dirty="0"/>
          </a:p>
          <a:p>
            <a:pPr algn="l"/>
            <a:br>
              <a:rPr lang="en-US" sz="2800" dirty="0"/>
            </a:br>
            <a:r>
              <a:rPr lang="en-US" sz="2800" dirty="0">
                <a:solidFill>
                  <a:srgbClr val="595959"/>
                </a:solidFill>
                <a:latin typeface="Arial"/>
                <a:cs typeface="Arial"/>
              </a:rPr>
              <a:t>If the price is set above the equilibrium price, this will result in the quantity supplied exceeding the quantity demanded. Therefore, in order  to clear its inventory, the company will need to reduce its price.</a:t>
            </a:r>
            <a:endParaRPr lang="en-US" sz="2800"/>
          </a:p>
          <a:p>
            <a:pPr algn="l"/>
            <a:r>
              <a:rPr lang="en-US" sz="2800" dirty="0">
                <a:solidFill>
                  <a:srgbClr val="595959"/>
                </a:solidFill>
                <a:latin typeface="Arial"/>
                <a:cs typeface="Arial"/>
              </a:rPr>
              <a:t>Conversely, if the price is set below the equilibrium price, this will result in an excess demand situation, and the only way to eliminate this is to increase the price.</a:t>
            </a:r>
            <a:endParaRPr lang="en-US" sz="280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1529699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 y="740944"/>
            <a:ext cx="11113697" cy="5494516"/>
          </a:xfrm>
        </p:spPr>
        <p:txBody>
          <a:bodyPr vert="horz" lIns="91440" tIns="45720" rIns="91440" bIns="45720" rtlCol="0" anchor="t">
            <a:noAutofit/>
          </a:bodyPr>
          <a:lstStyle/>
          <a:p>
            <a:pPr algn="l"/>
            <a:endParaRPr lang="en-US" b="1" dirty="0">
              <a:solidFill>
                <a:srgbClr val="132E57"/>
              </a:solidFill>
            </a:endParaRPr>
          </a:p>
          <a:p>
            <a:pPr algn="l"/>
            <a:r>
              <a:rPr lang="en-US" b="1" dirty="0">
                <a:solidFill>
                  <a:srgbClr val="0C4E54"/>
                </a:solidFill>
              </a:rPr>
              <a:t>Microeconomics Examples</a:t>
            </a:r>
            <a:endParaRPr lang="en-US" dirty="0"/>
          </a:p>
          <a:p>
            <a:pPr algn="l"/>
            <a:r>
              <a:rPr lang="en-US" dirty="0">
                <a:solidFill>
                  <a:srgbClr val="212121"/>
                </a:solidFill>
                <a:ea typeface="+mn-lt"/>
                <a:cs typeface="+mn-lt"/>
              </a:rPr>
              <a:t>Let us now understand the concept with the help of an example. Online shopping is on the rise as it is convenient for buyers. As a result, the offline clothes market has experienced a gradual downfall. This shows that the change in consumer behavior impacted the demand for clothes in the brick-and-mortar market.</a:t>
            </a:r>
            <a:endParaRPr lang="en-US" dirty="0"/>
          </a:p>
          <a:p>
            <a:pPr algn="l"/>
            <a:r>
              <a:rPr lang="en-US" dirty="0">
                <a:solidFill>
                  <a:srgbClr val="212121"/>
                </a:solidFill>
                <a:ea typeface="+mn-lt"/>
                <a:cs typeface="+mn-lt"/>
              </a:rPr>
              <a:t>Similarly, the Covid pandemic affected the travel industry; individuals are now seen avoiding vacations. Apparently, the change in the people’s mindset resulted in less demand for hotel rooms, flights, and tourism. Simultaneously, the demand for pharmaceutical goods soared. Suppliers could not keep up with the demand.  Again, this resulted in a shortage and price rise.</a:t>
            </a:r>
            <a:endParaRPr lang="en-US" dirty="0"/>
          </a:p>
          <a:p>
            <a:pPr algn="l"/>
            <a:endParaRPr lang="en-US" b="1" dirty="0">
              <a:solidFill>
                <a:srgbClr val="132E57"/>
              </a:solidFill>
            </a:endParaRPr>
          </a:p>
          <a:p>
            <a:pPr algn="l"/>
            <a:endParaRPr lang="en-US" b="1" dirty="0">
              <a:solidFill>
                <a:srgbClr val="132E57"/>
              </a:solidFill>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276865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377" y="740944"/>
            <a:ext cx="11717546" cy="6127120"/>
          </a:xfrm>
        </p:spPr>
        <p:txBody>
          <a:bodyPr vert="horz" lIns="91440" tIns="45720" rIns="91440" bIns="45720" rtlCol="0" anchor="t">
            <a:normAutofit/>
          </a:bodyPr>
          <a:lstStyle/>
          <a:p>
            <a:pPr algn="l"/>
            <a:r>
              <a:rPr lang="en-US" b="1" dirty="0">
                <a:solidFill>
                  <a:srgbClr val="132E57"/>
                </a:solidFill>
              </a:rPr>
              <a:t>Structure of the Market</a:t>
            </a:r>
            <a:endParaRPr lang="en-US" dirty="0"/>
          </a:p>
          <a:p>
            <a:pPr algn="l"/>
            <a:r>
              <a:rPr lang="en-US" dirty="0">
                <a:solidFill>
                  <a:srgbClr val="57595D"/>
                </a:solidFill>
                <a:ea typeface="+mn-lt"/>
                <a:cs typeface="+mn-lt"/>
              </a:rPr>
              <a:t>Market structure is determined by various aspects, such as the number of buyers and sellers in the market, the distribution of market shares between them, and how convenient it is for the companies to enter and leave the market.</a:t>
            </a:r>
            <a:endParaRPr lang="en-US" dirty="0"/>
          </a:p>
          <a:p>
            <a:pPr algn="l"/>
            <a:r>
              <a:rPr lang="en-US" b="1" dirty="0">
                <a:solidFill>
                  <a:srgbClr val="132E57"/>
                </a:solidFill>
              </a:rPr>
              <a:t>Pure competition</a:t>
            </a:r>
            <a:endParaRPr lang="en-US" dirty="0"/>
          </a:p>
          <a:p>
            <a:pPr algn="l"/>
            <a:r>
              <a:rPr lang="en-US" dirty="0">
                <a:solidFill>
                  <a:srgbClr val="57595D"/>
                </a:solidFill>
                <a:ea typeface="+mn-lt"/>
                <a:cs typeface="+mn-lt"/>
              </a:rPr>
              <a:t>Pure competition is a market structure in which numerous:</a:t>
            </a:r>
            <a:endParaRPr lang="en-US" dirty="0">
              <a:solidFill>
                <a:srgbClr val="000000"/>
              </a:solidFill>
              <a:ea typeface="+mn-lt"/>
              <a:cs typeface="+mn-lt"/>
            </a:endParaRPr>
          </a:p>
          <a:p>
            <a:pPr marL="342900" indent="-342900" algn="l">
              <a:buChar char="•"/>
            </a:pPr>
            <a:r>
              <a:rPr lang="en-US" dirty="0">
                <a:solidFill>
                  <a:srgbClr val="57595D"/>
                </a:solidFill>
                <a:ea typeface="+mn-lt"/>
                <a:cs typeface="+mn-lt"/>
              </a:rPr>
              <a:t> Small firms compete against each other. </a:t>
            </a:r>
            <a:endParaRPr lang="en-US">
              <a:solidFill>
                <a:srgbClr val="000000"/>
              </a:solidFill>
              <a:ea typeface="+mn-lt"/>
              <a:cs typeface="+mn-lt"/>
            </a:endParaRPr>
          </a:p>
          <a:p>
            <a:pPr marL="342900" indent="-342900" algn="l">
              <a:buChar char="•"/>
            </a:pPr>
            <a:r>
              <a:rPr lang="en-US" dirty="0">
                <a:solidFill>
                  <a:srgbClr val="57595D"/>
                </a:solidFill>
                <a:ea typeface="+mn-lt"/>
                <a:cs typeface="+mn-lt"/>
              </a:rPr>
              <a:t>The demand and supply determine the quantity of the commodities produced and the market prices. </a:t>
            </a:r>
            <a:endParaRPr lang="en-US">
              <a:solidFill>
                <a:srgbClr val="000000"/>
              </a:solidFill>
              <a:ea typeface="+mn-lt"/>
              <a:cs typeface="+mn-lt"/>
            </a:endParaRPr>
          </a:p>
          <a:p>
            <a:pPr marL="342900" indent="-342900" algn="l">
              <a:buChar char="•"/>
            </a:pPr>
            <a:r>
              <a:rPr lang="en-US" dirty="0">
                <a:solidFill>
                  <a:srgbClr val="57595D"/>
                </a:solidFill>
                <a:ea typeface="+mn-lt"/>
                <a:cs typeface="+mn-lt"/>
              </a:rPr>
              <a:t>The firms cannot influence the prices, and the commodities produced by all the firms are identical.</a:t>
            </a:r>
            <a:endParaRPr lang="en-US"/>
          </a:p>
          <a:p>
            <a:pPr marL="342900" indent="-342900" algn="l">
              <a:buChar char="•"/>
            </a:pPr>
            <a:r>
              <a:rPr lang="en-US" dirty="0">
                <a:solidFill>
                  <a:srgbClr val="595959"/>
                </a:solidFill>
                <a:latin typeface="Arial"/>
                <a:cs typeface="Arial"/>
              </a:rPr>
              <a:t>There are no barriers to entry to the market or exit from the market</a:t>
            </a:r>
            <a:endParaRPr lang="en-US" dirty="0"/>
          </a:p>
          <a:p>
            <a:pPr marL="342900" indent="-342900" algn="l">
              <a:buChar char="•"/>
            </a:pPr>
            <a:r>
              <a:rPr lang="en-US" dirty="0">
                <a:solidFill>
                  <a:srgbClr val="595959"/>
                </a:solidFill>
                <a:latin typeface="Arial"/>
                <a:cs typeface="Arial"/>
              </a:rPr>
              <a:t>Both producers and consumers have perfect knowledge of the market place.</a:t>
            </a:r>
            <a:endParaRPr lang="en-US" dirty="0"/>
          </a:p>
          <a:p>
            <a:pPr algn="l"/>
            <a:endParaRPr lang="en-US" dirty="0"/>
          </a:p>
          <a:p>
            <a:pPr algn="l"/>
            <a:endParaRPr lang="en-US" dirty="0">
              <a:solidFill>
                <a:srgbClr val="57595D"/>
              </a:solidFill>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1420257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1284" y="151473"/>
            <a:ext cx="11674413" cy="6544062"/>
          </a:xfrm>
        </p:spPr>
        <p:txBody>
          <a:bodyPr vert="horz" lIns="91440" tIns="45720" rIns="91440" bIns="45720" rtlCol="0" anchor="t">
            <a:normAutofit lnSpcReduction="10000"/>
          </a:bodyPr>
          <a:lstStyle/>
          <a:p>
            <a:pPr algn="l"/>
            <a:r>
              <a:rPr lang="en-US" b="1" dirty="0">
                <a:solidFill>
                  <a:srgbClr val="132E57"/>
                </a:solidFill>
              </a:rPr>
              <a:t> Monopoly</a:t>
            </a:r>
            <a:endParaRPr lang="en-US" dirty="0"/>
          </a:p>
          <a:p>
            <a:pPr algn="l"/>
            <a:r>
              <a:rPr lang="en-US" dirty="0">
                <a:solidFill>
                  <a:srgbClr val="595959"/>
                </a:solidFill>
                <a:latin typeface="Arial"/>
                <a:cs typeface="Arial"/>
              </a:rPr>
              <a:t>A monopoly arises when:</a:t>
            </a:r>
            <a:endParaRPr lang="en-US" dirty="0">
              <a:solidFill>
                <a:srgbClr val="000000"/>
              </a:solidFill>
              <a:latin typeface="Aptos" panose="020B0004020202020204"/>
              <a:cs typeface="Arial"/>
            </a:endParaRPr>
          </a:p>
          <a:p>
            <a:pPr algn="l"/>
            <a:r>
              <a:rPr lang="en-US" dirty="0">
                <a:solidFill>
                  <a:srgbClr val="595959"/>
                </a:solidFill>
                <a:latin typeface="Arial"/>
                <a:cs typeface="Arial"/>
              </a:rPr>
              <a:t> there is only one producer in the market.  </a:t>
            </a:r>
          </a:p>
          <a:p>
            <a:pPr algn="l"/>
            <a:r>
              <a:rPr lang="en-US" sz="2600" dirty="0">
                <a:solidFill>
                  <a:srgbClr val="57595D"/>
                </a:solidFill>
                <a:ea typeface="+mn-lt"/>
                <a:cs typeface="+mn-lt"/>
              </a:rPr>
              <a:t>In  a monopolistic market structure, there is a single company controlling the supply in the entire market. As there are no substitutes, the company reduces the quantity supplied, increases the price, and earns considerable profits.</a:t>
            </a:r>
            <a:endParaRPr lang="en-US" sz="2600" dirty="0">
              <a:solidFill>
                <a:srgbClr val="000000"/>
              </a:solidFill>
              <a:ea typeface="+mn-lt"/>
              <a:cs typeface="+mn-lt"/>
            </a:endParaRPr>
          </a:p>
          <a:p>
            <a:pPr algn="l"/>
            <a:r>
              <a:rPr lang="en-US" dirty="0">
                <a:solidFill>
                  <a:srgbClr val="595959"/>
                </a:solidFill>
                <a:latin typeface="Arial"/>
                <a:cs typeface="Arial"/>
              </a:rPr>
              <a:t>It should be noted the laws of many countries define a monopoly in less extreme terms, usually referring to firms that have more than a specified share of a market.</a:t>
            </a:r>
            <a:endParaRPr lang="en-US" dirty="0">
              <a:solidFill>
                <a:srgbClr val="000000"/>
              </a:solidFill>
              <a:latin typeface="Arial"/>
              <a:cs typeface="Arial"/>
            </a:endParaRPr>
          </a:p>
          <a:p>
            <a:pPr algn="l"/>
            <a:endParaRPr lang="en-US" dirty="0">
              <a:solidFill>
                <a:srgbClr val="595959"/>
              </a:solidFill>
              <a:latin typeface="Arial"/>
              <a:cs typeface="Arial"/>
            </a:endParaRPr>
          </a:p>
          <a:p>
            <a:pPr algn="l"/>
            <a:r>
              <a:rPr lang="en-US" dirty="0">
                <a:solidFill>
                  <a:srgbClr val="595959"/>
                </a:solidFill>
                <a:latin typeface="Arial"/>
                <a:cs typeface="Arial"/>
              </a:rPr>
              <a:t>Unlike perfect competition, monopolies can and do arise in real life. This may be because the producer has a statutory right to be the only producer, or the producer may be a corporation owned by the government itself.</a:t>
            </a:r>
            <a:br>
              <a:rPr lang="en-US" dirty="0">
                <a:latin typeface="Arial"/>
                <a:cs typeface="Arial"/>
              </a:rPr>
            </a:br>
            <a:endParaRPr lang="en-US" dirty="0">
              <a:solidFill>
                <a:srgbClr val="595959"/>
              </a:solidFill>
              <a:latin typeface="Arial"/>
              <a:cs typeface="Arial"/>
            </a:endParaRPr>
          </a:p>
          <a:p>
            <a:pPr algn="l"/>
            <a:r>
              <a:rPr lang="en-US" dirty="0">
                <a:solidFill>
                  <a:srgbClr val="595959"/>
                </a:solidFill>
                <a:latin typeface="Arial"/>
                <a:cs typeface="Arial"/>
              </a:rPr>
              <a:t>A monopoly enjoys a privilege in that it can strike its own price in the market place, which can give rise to what economists call ‘super-normal profits’. For this reason, monopolies are usually subject to government control, or to regulation by non-governmental </a:t>
            </a:r>
            <a:r>
              <a:rPr lang="en-US" dirty="0" err="1">
                <a:solidFill>
                  <a:srgbClr val="595959"/>
                </a:solidFill>
                <a:latin typeface="Arial"/>
                <a:cs typeface="Arial"/>
              </a:rPr>
              <a:t>organisations</a:t>
            </a:r>
            <a:r>
              <a:rPr lang="en-US" dirty="0">
                <a:solidFill>
                  <a:srgbClr val="595959"/>
                </a:solidFill>
                <a:latin typeface="Arial"/>
                <a:cs typeface="Arial"/>
              </a:rPr>
              <a:t>.</a:t>
            </a:r>
            <a:endParaRPr lang="en-US" dirty="0"/>
          </a:p>
          <a:p>
            <a:pPr algn="l"/>
            <a:endParaRPr lang="en-US" dirty="0">
              <a:solidFill>
                <a:srgbClr val="57595D"/>
              </a:solidFill>
            </a:endParaRPr>
          </a:p>
          <a:p>
            <a:pPr algn="l"/>
            <a:endParaRPr lang="en-US" dirty="0">
              <a:solidFill>
                <a:srgbClr val="000000"/>
              </a:solidFill>
            </a:endParaRPr>
          </a:p>
          <a:p>
            <a:pPr algn="l"/>
            <a:endParaRPr lang="en-GB" b="1" dirty="0">
              <a:solidFill>
                <a:srgbClr val="132E57"/>
              </a:solidFill>
            </a:endParaRPr>
          </a:p>
        </p:txBody>
      </p:sp>
    </p:spTree>
    <p:extLst>
      <p:ext uri="{BB962C8B-B14F-4D97-AF65-F5344CB8AC3E}">
        <p14:creationId xmlns:p14="http://schemas.microsoft.com/office/powerpoint/2010/main" val="23168745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61359" y="338378"/>
            <a:ext cx="10495470" cy="6213383"/>
          </a:xfrm>
        </p:spPr>
        <p:txBody>
          <a:bodyPr vert="horz" lIns="91440" tIns="45720" rIns="91440" bIns="45720" rtlCol="0" anchor="t">
            <a:normAutofit fontScale="92500" lnSpcReduction="10000"/>
          </a:bodyPr>
          <a:lstStyle/>
          <a:p>
            <a:pPr algn="l"/>
            <a:r>
              <a:rPr lang="en-US" b="1" dirty="0">
                <a:solidFill>
                  <a:srgbClr val="132E57"/>
                </a:solidFill>
              </a:rPr>
              <a:t> Oligopoly</a:t>
            </a:r>
            <a:endParaRPr lang="en-US"/>
          </a:p>
          <a:p>
            <a:pPr algn="l"/>
            <a:r>
              <a:rPr lang="en-US" dirty="0">
                <a:solidFill>
                  <a:srgbClr val="57595D"/>
                </a:solidFill>
                <a:ea typeface="+mn-lt"/>
                <a:cs typeface="+mn-lt"/>
              </a:rPr>
              <a:t>In an oligopoly, a few companies control the entire market. The companies can either compete or collaborate to raise prices and earn more profits.</a:t>
            </a:r>
            <a:endParaRPr lang="en-US" dirty="0">
              <a:solidFill>
                <a:srgbClr val="57595D"/>
              </a:solidFill>
            </a:endParaRPr>
          </a:p>
          <a:p>
            <a:pPr algn="l"/>
            <a:r>
              <a:rPr lang="en-US" dirty="0">
                <a:solidFill>
                  <a:srgbClr val="595959"/>
                </a:solidFill>
                <a:latin typeface="Arial"/>
                <a:cs typeface="Arial"/>
              </a:rPr>
              <a:t>An oligopoly arises when there are few producers that exert considerable influence in a market. As there are few producers, they are likely to have a high level of knowledge about the actions of their competitors, and should be able to predict responses to changes in their strategies.</a:t>
            </a:r>
            <a:br>
              <a:rPr lang="en-US" dirty="0">
                <a:latin typeface="Arial"/>
                <a:cs typeface="Arial"/>
              </a:rPr>
            </a:br>
            <a:endParaRPr lang="en-US" dirty="0">
              <a:solidFill>
                <a:srgbClr val="595959"/>
              </a:solidFill>
              <a:latin typeface="Arial"/>
              <a:cs typeface="Arial"/>
            </a:endParaRPr>
          </a:p>
          <a:p>
            <a:pPr algn="l"/>
            <a:r>
              <a:rPr lang="en-US" dirty="0">
                <a:solidFill>
                  <a:srgbClr val="595959"/>
                </a:solidFill>
                <a:latin typeface="Arial"/>
                <a:cs typeface="Arial"/>
              </a:rPr>
              <a:t>The minimum number of firms in an oligopoly is two, and this particular form of oligopoly is called a duopoly. </a:t>
            </a:r>
            <a:endParaRPr lang="en-US" dirty="0">
              <a:solidFill>
                <a:srgbClr val="000000"/>
              </a:solidFill>
              <a:latin typeface="Aptos" panose="020B0004020202020204"/>
              <a:cs typeface="Arial"/>
            </a:endParaRPr>
          </a:p>
          <a:p>
            <a:pPr algn="l"/>
            <a:r>
              <a:rPr lang="en-US" dirty="0">
                <a:solidFill>
                  <a:srgbClr val="595959"/>
                </a:solidFill>
                <a:latin typeface="Arial"/>
                <a:cs typeface="Arial"/>
              </a:rPr>
              <a:t>There are several examples of duopolies, including the two major cola producers and, for several product lines, Unilever and Procter &amp; Gamble. However, markets dominated by perhaps up to six producers could be regarded as oligopolistic in nature. Where a few large producers dominate a market, the industry is said to be highly concentrated.</a:t>
            </a:r>
            <a:br>
              <a:rPr lang="en-US" dirty="0">
                <a:latin typeface="Arial"/>
                <a:cs typeface="Arial"/>
              </a:rPr>
            </a:br>
            <a:br>
              <a:rPr lang="en-US" dirty="0">
                <a:latin typeface="Arial"/>
                <a:cs typeface="Arial"/>
              </a:rPr>
            </a:br>
            <a:r>
              <a:rPr lang="en-US" dirty="0">
                <a:solidFill>
                  <a:srgbClr val="595959"/>
                </a:solidFill>
                <a:latin typeface="Arial"/>
                <a:cs typeface="Arial"/>
              </a:rPr>
              <a:t>Although it is difficult to make </a:t>
            </a:r>
            <a:r>
              <a:rPr lang="en-US" dirty="0" err="1">
                <a:solidFill>
                  <a:srgbClr val="595959"/>
                </a:solidFill>
                <a:latin typeface="Arial"/>
                <a:cs typeface="Arial"/>
              </a:rPr>
              <a:t>generalisations</a:t>
            </a:r>
            <a:r>
              <a:rPr lang="en-US" dirty="0">
                <a:solidFill>
                  <a:srgbClr val="595959"/>
                </a:solidFill>
                <a:latin typeface="Arial"/>
                <a:cs typeface="Arial"/>
              </a:rPr>
              <a:t> across all oligopolistic markets, it is frequently noted that their characteristics include complex use of product differentiation, significant barriers to entry and a high level of influence on prices in the market  place.</a:t>
            </a:r>
            <a:endParaRPr lang="en-US"/>
          </a:p>
          <a:p>
            <a:pPr algn="l"/>
            <a:endParaRPr lang="en-US" dirty="0">
              <a:solidFill>
                <a:srgbClr val="57595D"/>
              </a:solidFill>
            </a:endParaRPr>
          </a:p>
          <a:p>
            <a:pPr algn="l"/>
            <a:endParaRPr lang="en-US" b="1" dirty="0">
              <a:solidFill>
                <a:srgbClr val="132E57"/>
              </a:solidFill>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6536145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1284" y="410265"/>
            <a:ext cx="11703168" cy="5422629"/>
          </a:xfrm>
        </p:spPr>
        <p:txBody>
          <a:bodyPr vert="horz" lIns="91440" tIns="45720" rIns="91440" bIns="45720" rtlCol="0" anchor="t">
            <a:normAutofit/>
          </a:bodyPr>
          <a:lstStyle/>
          <a:p>
            <a:pPr algn="l"/>
            <a:endParaRPr lang="en-US" b="1" dirty="0">
              <a:solidFill>
                <a:srgbClr val="132E57"/>
              </a:solidFill>
            </a:endParaRPr>
          </a:p>
          <a:p>
            <a:pPr algn="l"/>
            <a:r>
              <a:rPr lang="en-US" b="1" dirty="0">
                <a:solidFill>
                  <a:srgbClr val="132E57"/>
                </a:solidFill>
              </a:rPr>
              <a:t> Monopsony</a:t>
            </a:r>
            <a:endParaRPr lang="en-US" dirty="0"/>
          </a:p>
          <a:p>
            <a:pPr algn="l"/>
            <a:r>
              <a:rPr lang="en-US" dirty="0">
                <a:solidFill>
                  <a:srgbClr val="57595D"/>
                </a:solidFill>
                <a:ea typeface="+mn-lt"/>
                <a:cs typeface="+mn-lt"/>
              </a:rPr>
              <a:t>A monopsony exists when only one buyer is controlling the demand for commodities, whereas there are many sellers in the market.</a:t>
            </a:r>
            <a:endParaRPr lang="en-US" dirty="0"/>
          </a:p>
          <a:p>
            <a:pPr algn="l"/>
            <a:r>
              <a:rPr lang="en-US" b="1" dirty="0">
                <a:solidFill>
                  <a:srgbClr val="132E57"/>
                </a:solidFill>
              </a:rPr>
              <a:t> Oligopsony</a:t>
            </a:r>
            <a:endParaRPr lang="en-US" dirty="0"/>
          </a:p>
          <a:p>
            <a:pPr algn="l"/>
            <a:r>
              <a:rPr lang="en-US" dirty="0">
                <a:solidFill>
                  <a:srgbClr val="57595D"/>
                </a:solidFill>
                <a:ea typeface="+mn-lt"/>
                <a:cs typeface="+mn-lt"/>
              </a:rPr>
              <a:t>An oligopsony exists when there are only a small number of buyers but many sellers. In such a market, the buyers exert more power than sellers, unlike oligopoly, where sellers control the market.</a:t>
            </a:r>
            <a:endParaRPr lang="en-US" dirty="0"/>
          </a:p>
          <a:p>
            <a:pPr algn="l"/>
            <a:endParaRPr lang="en-US" b="1" dirty="0">
              <a:solidFill>
                <a:srgbClr val="132E57"/>
              </a:solidFill>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2585549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C1EB-4F8F-8C6C-DA2C-D941BCF0DD4C}"/>
              </a:ext>
            </a:extLst>
          </p:cNvPr>
          <p:cNvSpPr>
            <a:spLocks noGrp="1"/>
          </p:cNvSpPr>
          <p:nvPr>
            <p:ph type="title"/>
          </p:nvPr>
        </p:nvSpPr>
        <p:spPr/>
        <p:txBody>
          <a:bodyPr/>
          <a:lstStyle/>
          <a:p>
            <a:endParaRPr lang="en-GB"/>
          </a:p>
        </p:txBody>
      </p:sp>
      <p:pic>
        <p:nvPicPr>
          <p:cNvPr id="4" name="Online Media 3" title="What is the Global Economy?">
            <a:hlinkClick r:id="" action="ppaction://media"/>
            <a:extLst>
              <a:ext uri="{FF2B5EF4-FFF2-40B4-BE49-F238E27FC236}">
                <a16:creationId xmlns:a16="http://schemas.microsoft.com/office/drawing/2014/main" id="{746AC43C-F789-23EC-A837-78D23D927EDB}"/>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2959234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C38B54-560F-5AE7-5E45-190551496A28}"/>
              </a:ext>
            </a:extLst>
          </p:cNvPr>
          <p:cNvSpPr>
            <a:spLocks noGrp="1"/>
          </p:cNvSpPr>
          <p:nvPr>
            <p:ph idx="1"/>
          </p:nvPr>
        </p:nvSpPr>
        <p:spPr>
          <a:xfrm>
            <a:off x="838200" y="1164267"/>
            <a:ext cx="10515600" cy="5012696"/>
          </a:xfrm>
        </p:spPr>
        <p:txBody>
          <a:bodyPr vert="horz" lIns="91440" tIns="45720" rIns="91440" bIns="45720" rtlCol="0" anchor="t">
            <a:normAutofit/>
          </a:bodyPr>
          <a:lstStyle/>
          <a:p>
            <a:pPr marL="0" indent="0">
              <a:buNone/>
            </a:pPr>
            <a:r>
              <a:rPr lang="en-GB" dirty="0"/>
              <a:t>Summary</a:t>
            </a:r>
          </a:p>
          <a:p>
            <a:pPr marL="0" indent="0">
              <a:buNone/>
            </a:pPr>
            <a:r>
              <a:rPr lang="en-GB" dirty="0"/>
              <a:t>Explain the following concepts:</a:t>
            </a:r>
          </a:p>
          <a:p>
            <a:pPr marL="457200" indent="-457200"/>
            <a:r>
              <a:rPr lang="en-GB" dirty="0"/>
              <a:t>Economics</a:t>
            </a:r>
          </a:p>
          <a:p>
            <a:pPr marL="457200" indent="-457200"/>
            <a:r>
              <a:rPr lang="en-GB" dirty="0"/>
              <a:t>Microeconomics</a:t>
            </a:r>
          </a:p>
          <a:p>
            <a:pPr marL="457200" indent="-457200"/>
            <a:r>
              <a:rPr lang="en-GB" dirty="0"/>
              <a:t>Demand</a:t>
            </a:r>
          </a:p>
          <a:p>
            <a:pPr marL="457200" indent="-457200"/>
            <a:r>
              <a:rPr lang="en-GB" dirty="0"/>
              <a:t>Supply</a:t>
            </a:r>
          </a:p>
          <a:p>
            <a:pPr marL="457200" indent="-457200"/>
            <a:r>
              <a:rPr lang="en-GB" dirty="0"/>
              <a:t>Elasticity and </a:t>
            </a:r>
            <a:r>
              <a:rPr lang="en-GB" dirty="0" err="1"/>
              <a:t>equilibrim</a:t>
            </a:r>
          </a:p>
          <a:p>
            <a:pPr marL="457200" indent="-457200"/>
            <a:r>
              <a:rPr lang="en-GB" dirty="0"/>
              <a:t>The concept of global economy</a:t>
            </a:r>
          </a:p>
        </p:txBody>
      </p:sp>
    </p:spTree>
    <p:extLst>
      <p:ext uri="{BB962C8B-B14F-4D97-AF65-F5344CB8AC3E}">
        <p14:creationId xmlns:p14="http://schemas.microsoft.com/office/powerpoint/2010/main" val="3444012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dirty="0">
              <a:ea typeface="+mn-lt"/>
              <a:cs typeface="+mn-lt"/>
            </a:endParaRPr>
          </a:p>
          <a:p>
            <a:pPr algn="l"/>
            <a:r>
              <a:rPr lang="en-GB" b="1" dirty="0">
                <a:ea typeface="+mn-lt"/>
                <a:cs typeface="+mn-lt"/>
              </a:rPr>
              <a:t>References</a:t>
            </a:r>
          </a:p>
          <a:p>
            <a:pPr algn="l"/>
            <a:endParaRPr lang="en-GB" b="1" dirty="0">
              <a:ea typeface="+mn-lt"/>
              <a:cs typeface="+mn-lt"/>
            </a:endParaRPr>
          </a:p>
          <a:p>
            <a:pPr algn="l"/>
            <a:r>
              <a:rPr lang="en-GB" dirty="0">
                <a:ea typeface="+mn-lt"/>
                <a:cs typeface="+mn-lt"/>
              </a:rPr>
              <a:t>CFI(2024) Microeconomics. Available at: </a:t>
            </a:r>
            <a:r>
              <a:rPr lang="en-GB" dirty="0">
                <a:ea typeface="+mn-lt"/>
                <a:cs typeface="+mn-lt"/>
                <a:hlinkClick r:id="rId2"/>
              </a:rPr>
              <a:t>Microeconomics - Overview, Assumptions,Theories(corporatefinanceinstitute.com)</a:t>
            </a:r>
            <a:endParaRPr lang="en-US"/>
          </a:p>
          <a:p>
            <a:pPr algn="l"/>
            <a:endParaRPr lang="en-GB" dirty="0"/>
          </a:p>
          <a:p>
            <a:pPr algn="l"/>
            <a:r>
              <a:rPr lang="en-GB" dirty="0" err="1"/>
              <a:t>Wallstreetmojo</a:t>
            </a:r>
            <a:r>
              <a:rPr lang="en-GB" dirty="0"/>
              <a:t> (2024). Available at:</a:t>
            </a:r>
            <a:r>
              <a:rPr lang="en-GB" dirty="0">
                <a:ea typeface="+mn-lt"/>
                <a:cs typeface="+mn-lt"/>
              </a:rPr>
              <a:t> </a:t>
            </a:r>
            <a:r>
              <a:rPr lang="en-GB" dirty="0">
                <a:ea typeface="+mn-lt"/>
                <a:cs typeface="+mn-lt"/>
                <a:hlinkClick r:id="rId3"/>
              </a:rPr>
              <a:t>Microeconomics - Definition, Examples, Top 7 Principles (wallstreetmojo.com)</a:t>
            </a:r>
            <a:endParaRPr lang="en-GB" dirty="0"/>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1</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580</cp:revision>
  <dcterms:created xsi:type="dcterms:W3CDTF">2024-04-08T10:27:56Z</dcterms:created>
  <dcterms:modified xsi:type="dcterms:W3CDTF">2024-04-22T11:42:47Z</dcterms:modified>
</cp:coreProperties>
</file>