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5143500" type="screen16x9"/>
  <p:notesSz cx="6797675" cy="9926638"/>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74483D-9E77-4D23-BCA0-7E420CEBCA37}" v="122" dt="2026-03-09T08:43:42.2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0413" autoAdjust="0"/>
  </p:normalViewPr>
  <p:slideViewPr>
    <p:cSldViewPr snapToGrid="0" snapToObjects="1">
      <p:cViewPr varScale="1">
        <p:scale>
          <a:sx n="148" d="100"/>
          <a:sy n="148" d="100"/>
        </p:scale>
        <p:origin x="534" y="114"/>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husri Karmakar" userId="9e29f7590136156d" providerId="LiveId" clId="{920A8CBE-C53C-4BA5-926E-66A781F19FAC}"/>
    <pc:docChg chg="undo custSel addSld modSld">
      <pc:chgData name="Madhusri Karmakar" userId="9e29f7590136156d" providerId="LiveId" clId="{920A8CBE-C53C-4BA5-926E-66A781F19FAC}" dt="2026-03-09T08:46:47.628" v="1144" actId="1035"/>
      <pc:docMkLst>
        <pc:docMk/>
      </pc:docMkLst>
      <pc:sldChg chg="modSp mod">
        <pc:chgData name="Madhusri Karmakar" userId="9e29f7590136156d" providerId="LiveId" clId="{920A8CBE-C53C-4BA5-926E-66A781F19FAC}" dt="2026-03-09T08:35:52.184" v="698" actId="790"/>
        <pc:sldMkLst>
          <pc:docMk/>
          <pc:sldMk cId="0" sldId="256"/>
        </pc:sldMkLst>
        <pc:spChg chg="mod">
          <ac:chgData name="Madhusri Karmakar" userId="9e29f7590136156d" providerId="LiveId" clId="{920A8CBE-C53C-4BA5-926E-66A781F19FAC}" dt="2026-03-09T08:35:52.184" v="698" actId="790"/>
          <ac:spMkLst>
            <pc:docMk/>
            <pc:sldMk cId="0" sldId="256"/>
            <ac:spMk id="2" creationId="{00000000-0000-0000-0000-000000000000}"/>
          </ac:spMkLst>
        </pc:spChg>
        <pc:spChg chg="mod">
          <ac:chgData name="Madhusri Karmakar" userId="9e29f7590136156d" providerId="LiveId" clId="{920A8CBE-C53C-4BA5-926E-66A781F19FAC}" dt="2026-03-09T08:35:52.184" v="698" actId="790"/>
          <ac:spMkLst>
            <pc:docMk/>
            <pc:sldMk cId="0" sldId="256"/>
            <ac:spMk id="3" creationId="{00000000-0000-0000-0000-000000000000}"/>
          </ac:spMkLst>
        </pc:spChg>
        <pc:spChg chg="mod">
          <ac:chgData name="Madhusri Karmakar" userId="9e29f7590136156d" providerId="LiveId" clId="{920A8CBE-C53C-4BA5-926E-66A781F19FAC}" dt="2026-03-09T08:35:52.184" v="698" actId="790"/>
          <ac:spMkLst>
            <pc:docMk/>
            <pc:sldMk cId="0" sldId="256"/>
            <ac:spMk id="4" creationId="{00000000-0000-0000-0000-000000000000}"/>
          </ac:spMkLst>
        </pc:spChg>
        <pc:spChg chg="mod">
          <ac:chgData name="Madhusri Karmakar" userId="9e29f7590136156d" providerId="LiveId" clId="{920A8CBE-C53C-4BA5-926E-66A781F19FAC}" dt="2026-03-09T08:35:52.184" v="698" actId="790"/>
          <ac:spMkLst>
            <pc:docMk/>
            <pc:sldMk cId="0" sldId="256"/>
            <ac:spMk id="6" creationId="{00000000-0000-0000-0000-000000000000}"/>
          </ac:spMkLst>
        </pc:spChg>
        <pc:spChg chg="mod">
          <ac:chgData name="Madhusri Karmakar" userId="9e29f7590136156d" providerId="LiveId" clId="{920A8CBE-C53C-4BA5-926E-66A781F19FAC}" dt="2026-03-09T08:35:52.184" v="698" actId="790"/>
          <ac:spMkLst>
            <pc:docMk/>
            <pc:sldMk cId="0" sldId="256"/>
            <ac:spMk id="7" creationId="{00000000-0000-0000-0000-000000000000}"/>
          </ac:spMkLst>
        </pc:spChg>
        <pc:spChg chg="mod">
          <ac:chgData name="Madhusri Karmakar" userId="9e29f7590136156d" providerId="LiveId" clId="{920A8CBE-C53C-4BA5-926E-66A781F19FAC}" dt="2026-03-09T08:35:52.184" v="698" actId="790"/>
          <ac:spMkLst>
            <pc:docMk/>
            <pc:sldMk cId="0" sldId="256"/>
            <ac:spMk id="8" creationId="{00000000-0000-0000-0000-000000000000}"/>
          </ac:spMkLst>
        </pc:spChg>
        <pc:spChg chg="mod">
          <ac:chgData name="Madhusri Karmakar" userId="9e29f7590136156d" providerId="LiveId" clId="{920A8CBE-C53C-4BA5-926E-66A781F19FAC}" dt="2026-03-09T08:35:52.184" v="698" actId="790"/>
          <ac:spMkLst>
            <pc:docMk/>
            <pc:sldMk cId="0" sldId="256"/>
            <ac:spMk id="9" creationId="{00000000-0000-0000-0000-000000000000}"/>
          </ac:spMkLst>
        </pc:spChg>
        <pc:spChg chg="mod">
          <ac:chgData name="Madhusri Karmakar" userId="9e29f7590136156d" providerId="LiveId" clId="{920A8CBE-C53C-4BA5-926E-66A781F19FAC}" dt="2026-03-09T08:35:52.184" v="698" actId="790"/>
          <ac:spMkLst>
            <pc:docMk/>
            <pc:sldMk cId="0" sldId="256"/>
            <ac:spMk id="10" creationId="{00000000-0000-0000-0000-000000000000}"/>
          </ac:spMkLst>
        </pc:spChg>
        <pc:spChg chg="mod">
          <ac:chgData name="Madhusri Karmakar" userId="9e29f7590136156d" providerId="LiveId" clId="{920A8CBE-C53C-4BA5-926E-66A781F19FAC}" dt="2026-03-09T08:35:52.184" v="698" actId="790"/>
          <ac:spMkLst>
            <pc:docMk/>
            <pc:sldMk cId="0" sldId="256"/>
            <ac:spMk id="11" creationId="{00000000-0000-0000-0000-000000000000}"/>
          </ac:spMkLst>
        </pc:spChg>
      </pc:sldChg>
      <pc:sldChg chg="delSp modSp mod">
        <pc:chgData name="Madhusri Karmakar" userId="9e29f7590136156d" providerId="LiveId" clId="{920A8CBE-C53C-4BA5-926E-66A781F19FAC}" dt="2026-03-09T08:37:09.821" v="715" actId="478"/>
        <pc:sldMkLst>
          <pc:docMk/>
          <pc:sldMk cId="0" sldId="257"/>
        </pc:sldMkLst>
        <pc:spChg chg="mod">
          <ac:chgData name="Madhusri Karmakar" userId="9e29f7590136156d" providerId="LiveId" clId="{920A8CBE-C53C-4BA5-926E-66A781F19FAC}" dt="2026-03-09T08:35:52.184" v="698" actId="790"/>
          <ac:spMkLst>
            <pc:docMk/>
            <pc:sldMk cId="0" sldId="257"/>
            <ac:spMk id="5" creationId="{00000000-0000-0000-0000-000000000000}"/>
          </ac:spMkLst>
        </pc:spChg>
        <pc:spChg chg="mod">
          <ac:chgData name="Madhusri Karmakar" userId="9e29f7590136156d" providerId="LiveId" clId="{920A8CBE-C53C-4BA5-926E-66A781F19FAC}" dt="2026-03-09T08:35:52.184" v="698" actId="790"/>
          <ac:spMkLst>
            <pc:docMk/>
            <pc:sldMk cId="0" sldId="257"/>
            <ac:spMk id="8" creationId="{00000000-0000-0000-0000-000000000000}"/>
          </ac:spMkLst>
        </pc:spChg>
        <pc:spChg chg="mod">
          <ac:chgData name="Madhusri Karmakar" userId="9e29f7590136156d" providerId="LiveId" clId="{920A8CBE-C53C-4BA5-926E-66A781F19FAC}" dt="2026-03-09T08:35:52.184" v="698" actId="790"/>
          <ac:spMkLst>
            <pc:docMk/>
            <pc:sldMk cId="0" sldId="257"/>
            <ac:spMk id="12" creationId="{00000000-0000-0000-0000-000000000000}"/>
          </ac:spMkLst>
        </pc:spChg>
        <pc:spChg chg="mod">
          <ac:chgData name="Madhusri Karmakar" userId="9e29f7590136156d" providerId="LiveId" clId="{920A8CBE-C53C-4BA5-926E-66A781F19FAC}" dt="2026-03-09T08:35:52.184" v="698" actId="790"/>
          <ac:spMkLst>
            <pc:docMk/>
            <pc:sldMk cId="0" sldId="257"/>
            <ac:spMk id="15" creationId="{00000000-0000-0000-0000-000000000000}"/>
          </ac:spMkLst>
        </pc:spChg>
        <pc:spChg chg="mod">
          <ac:chgData name="Madhusri Karmakar" userId="9e29f7590136156d" providerId="LiveId" clId="{920A8CBE-C53C-4BA5-926E-66A781F19FAC}" dt="2026-03-09T08:35:52.184" v="698" actId="790"/>
          <ac:spMkLst>
            <pc:docMk/>
            <pc:sldMk cId="0" sldId="257"/>
            <ac:spMk id="17" creationId="{00000000-0000-0000-0000-000000000000}"/>
          </ac:spMkLst>
        </pc:spChg>
        <pc:spChg chg="mod">
          <ac:chgData name="Madhusri Karmakar" userId="9e29f7590136156d" providerId="LiveId" clId="{920A8CBE-C53C-4BA5-926E-66A781F19FAC}" dt="2026-03-09T08:35:52.184" v="698" actId="790"/>
          <ac:spMkLst>
            <pc:docMk/>
            <pc:sldMk cId="0" sldId="257"/>
            <ac:spMk id="23" creationId="{00000000-0000-0000-0000-000000000000}"/>
          </ac:spMkLst>
        </pc:spChg>
        <pc:spChg chg="mod">
          <ac:chgData name="Madhusri Karmakar" userId="9e29f7590136156d" providerId="LiveId" clId="{920A8CBE-C53C-4BA5-926E-66A781F19FAC}" dt="2026-03-09T08:35:52.184" v="698" actId="790"/>
          <ac:spMkLst>
            <pc:docMk/>
            <pc:sldMk cId="0" sldId="257"/>
            <ac:spMk id="34" creationId="{00000000-0000-0000-0000-000000000000}"/>
          </ac:spMkLst>
        </pc:spChg>
        <pc:spChg chg="mod">
          <ac:chgData name="Madhusri Karmakar" userId="9e29f7590136156d" providerId="LiveId" clId="{920A8CBE-C53C-4BA5-926E-66A781F19FAC}" dt="2026-03-09T08:35:52.184" v="698" actId="790"/>
          <ac:spMkLst>
            <pc:docMk/>
            <pc:sldMk cId="0" sldId="257"/>
            <ac:spMk id="37" creationId="{00000000-0000-0000-0000-000000000000}"/>
          </ac:spMkLst>
        </pc:spChg>
        <pc:spChg chg="mod">
          <ac:chgData name="Madhusri Karmakar" userId="9e29f7590136156d" providerId="LiveId" clId="{920A8CBE-C53C-4BA5-926E-66A781F19FAC}" dt="2026-03-09T08:35:52.184" v="698" actId="790"/>
          <ac:spMkLst>
            <pc:docMk/>
            <pc:sldMk cId="0" sldId="257"/>
            <ac:spMk id="39" creationId="{00000000-0000-0000-0000-000000000000}"/>
          </ac:spMkLst>
        </pc:spChg>
        <pc:spChg chg="mod">
          <ac:chgData name="Madhusri Karmakar" userId="9e29f7590136156d" providerId="LiveId" clId="{920A8CBE-C53C-4BA5-926E-66A781F19FAC}" dt="2026-03-09T08:35:52.184" v="698" actId="790"/>
          <ac:spMkLst>
            <pc:docMk/>
            <pc:sldMk cId="0" sldId="257"/>
            <ac:spMk id="43" creationId="{00000000-0000-0000-0000-000000000000}"/>
          </ac:spMkLst>
        </pc:spChg>
        <pc:spChg chg="del">
          <ac:chgData name="Madhusri Karmakar" userId="9e29f7590136156d" providerId="LiveId" clId="{920A8CBE-C53C-4BA5-926E-66A781F19FAC}" dt="2026-03-09T08:37:09.821" v="715" actId="478"/>
          <ac:spMkLst>
            <pc:docMk/>
            <pc:sldMk cId="0" sldId="257"/>
            <ac:spMk id="47" creationId="{00000000-0000-0000-0000-000000000000}"/>
          </ac:spMkLst>
        </pc:spChg>
      </pc:sldChg>
      <pc:sldChg chg="addSp delSp modSp mod">
        <pc:chgData name="Madhusri Karmakar" userId="9e29f7590136156d" providerId="LiveId" clId="{920A8CBE-C53C-4BA5-926E-66A781F19FAC}" dt="2026-03-09T08:35:52.184" v="698" actId="790"/>
        <pc:sldMkLst>
          <pc:docMk/>
          <pc:sldMk cId="0" sldId="258"/>
        </pc:sldMkLst>
        <pc:spChg chg="mod">
          <ac:chgData name="Madhusri Karmakar" userId="9e29f7590136156d" providerId="LiveId" clId="{920A8CBE-C53C-4BA5-926E-66A781F19FAC}" dt="2026-03-09T08:35:52.184" v="698" actId="790"/>
          <ac:spMkLst>
            <pc:docMk/>
            <pc:sldMk cId="0" sldId="258"/>
            <ac:spMk id="2" creationId="{00000000-0000-0000-0000-000000000000}"/>
          </ac:spMkLst>
        </pc:spChg>
        <pc:spChg chg="mod">
          <ac:chgData name="Madhusri Karmakar" userId="9e29f7590136156d" providerId="LiveId" clId="{920A8CBE-C53C-4BA5-926E-66A781F19FAC}" dt="2026-03-09T08:35:52.184" v="698" actId="790"/>
          <ac:spMkLst>
            <pc:docMk/>
            <pc:sldMk cId="0" sldId="258"/>
            <ac:spMk id="3" creationId="{00000000-0000-0000-0000-000000000000}"/>
          </ac:spMkLst>
        </pc:spChg>
        <pc:spChg chg="mod">
          <ac:chgData name="Madhusri Karmakar" userId="9e29f7590136156d" providerId="LiveId" clId="{920A8CBE-C53C-4BA5-926E-66A781F19FAC}" dt="2026-03-09T08:35:52.184" v="698" actId="790"/>
          <ac:spMkLst>
            <pc:docMk/>
            <pc:sldMk cId="0" sldId="258"/>
            <ac:spMk id="4" creationId="{00000000-0000-0000-0000-000000000000}"/>
          </ac:spMkLst>
        </pc:spChg>
        <pc:spChg chg="del">
          <ac:chgData name="Madhusri Karmakar" userId="9e29f7590136156d" providerId="LiveId" clId="{920A8CBE-C53C-4BA5-926E-66A781F19FAC}" dt="2026-03-09T08:11:49.032" v="63" actId="478"/>
          <ac:spMkLst>
            <pc:docMk/>
            <pc:sldMk cId="0" sldId="258"/>
            <ac:spMk id="5" creationId="{00000000-0000-0000-0000-000000000000}"/>
          </ac:spMkLst>
        </pc:spChg>
        <pc:spChg chg="mod">
          <ac:chgData name="Madhusri Karmakar" userId="9e29f7590136156d" providerId="LiveId" clId="{920A8CBE-C53C-4BA5-926E-66A781F19FAC}" dt="2026-03-09T08:35:52.184" v="698" actId="790"/>
          <ac:spMkLst>
            <pc:docMk/>
            <pc:sldMk cId="0" sldId="258"/>
            <ac:spMk id="6" creationId="{00000000-0000-0000-0000-000000000000}"/>
          </ac:spMkLst>
        </pc:spChg>
        <pc:spChg chg="mod">
          <ac:chgData name="Madhusri Karmakar" userId="9e29f7590136156d" providerId="LiveId" clId="{920A8CBE-C53C-4BA5-926E-66A781F19FAC}" dt="2026-03-09T08:35:52.184" v="698" actId="790"/>
          <ac:spMkLst>
            <pc:docMk/>
            <pc:sldMk cId="0" sldId="258"/>
            <ac:spMk id="7" creationId="{00000000-0000-0000-0000-000000000000}"/>
          </ac:spMkLst>
        </pc:spChg>
        <pc:spChg chg="mod">
          <ac:chgData name="Madhusri Karmakar" userId="9e29f7590136156d" providerId="LiveId" clId="{920A8CBE-C53C-4BA5-926E-66A781F19FAC}" dt="2026-03-09T08:35:52.184" v="698" actId="790"/>
          <ac:spMkLst>
            <pc:docMk/>
            <pc:sldMk cId="0" sldId="258"/>
            <ac:spMk id="8" creationId="{00000000-0000-0000-0000-000000000000}"/>
          </ac:spMkLst>
        </pc:spChg>
        <pc:spChg chg="mod">
          <ac:chgData name="Madhusri Karmakar" userId="9e29f7590136156d" providerId="LiveId" clId="{920A8CBE-C53C-4BA5-926E-66A781F19FAC}" dt="2026-03-09T08:35:52.184" v="698" actId="790"/>
          <ac:spMkLst>
            <pc:docMk/>
            <pc:sldMk cId="0" sldId="258"/>
            <ac:spMk id="9" creationId="{00000000-0000-0000-0000-000000000000}"/>
          </ac:spMkLst>
        </pc:spChg>
        <pc:spChg chg="mod">
          <ac:chgData name="Madhusri Karmakar" userId="9e29f7590136156d" providerId="LiveId" clId="{920A8CBE-C53C-4BA5-926E-66A781F19FAC}" dt="2026-03-09T08:35:52.184" v="698" actId="790"/>
          <ac:spMkLst>
            <pc:docMk/>
            <pc:sldMk cId="0" sldId="258"/>
            <ac:spMk id="10" creationId="{00000000-0000-0000-0000-000000000000}"/>
          </ac:spMkLst>
        </pc:spChg>
        <pc:spChg chg="del">
          <ac:chgData name="Madhusri Karmakar" userId="9e29f7590136156d" providerId="LiveId" clId="{920A8CBE-C53C-4BA5-926E-66A781F19FAC}" dt="2026-03-09T08:08:20.209" v="11" actId="478"/>
          <ac:spMkLst>
            <pc:docMk/>
            <pc:sldMk cId="0" sldId="258"/>
            <ac:spMk id="11" creationId="{00000000-0000-0000-0000-000000000000}"/>
          </ac:spMkLst>
        </pc:spChg>
        <pc:spChg chg="del">
          <ac:chgData name="Madhusri Karmakar" userId="9e29f7590136156d" providerId="LiveId" clId="{920A8CBE-C53C-4BA5-926E-66A781F19FAC}" dt="2026-03-09T08:08:18.170" v="10" actId="478"/>
          <ac:spMkLst>
            <pc:docMk/>
            <pc:sldMk cId="0" sldId="258"/>
            <ac:spMk id="12" creationId="{00000000-0000-0000-0000-000000000000}"/>
          </ac:spMkLst>
        </pc:spChg>
        <pc:spChg chg="del">
          <ac:chgData name="Madhusri Karmakar" userId="9e29f7590136156d" providerId="LiveId" clId="{920A8CBE-C53C-4BA5-926E-66A781F19FAC}" dt="2026-03-09T08:08:18.170" v="10" actId="478"/>
          <ac:spMkLst>
            <pc:docMk/>
            <pc:sldMk cId="0" sldId="258"/>
            <ac:spMk id="13" creationId="{00000000-0000-0000-0000-000000000000}"/>
          </ac:spMkLst>
        </pc:spChg>
        <pc:spChg chg="del">
          <ac:chgData name="Madhusri Karmakar" userId="9e29f7590136156d" providerId="LiveId" clId="{920A8CBE-C53C-4BA5-926E-66A781F19FAC}" dt="2026-03-09T08:08:22.564" v="12" actId="478"/>
          <ac:spMkLst>
            <pc:docMk/>
            <pc:sldMk cId="0" sldId="258"/>
            <ac:spMk id="14" creationId="{00000000-0000-0000-0000-000000000000}"/>
          </ac:spMkLst>
        </pc:spChg>
        <pc:spChg chg="del">
          <ac:chgData name="Madhusri Karmakar" userId="9e29f7590136156d" providerId="LiveId" clId="{920A8CBE-C53C-4BA5-926E-66A781F19FAC}" dt="2026-03-09T08:08:20.209" v="11" actId="478"/>
          <ac:spMkLst>
            <pc:docMk/>
            <pc:sldMk cId="0" sldId="258"/>
            <ac:spMk id="15" creationId="{00000000-0000-0000-0000-000000000000}"/>
          </ac:spMkLst>
        </pc:spChg>
        <pc:spChg chg="del">
          <ac:chgData name="Madhusri Karmakar" userId="9e29f7590136156d" providerId="LiveId" clId="{920A8CBE-C53C-4BA5-926E-66A781F19FAC}" dt="2026-03-09T08:08:20.209" v="11" actId="478"/>
          <ac:spMkLst>
            <pc:docMk/>
            <pc:sldMk cId="0" sldId="258"/>
            <ac:spMk id="16" creationId="{00000000-0000-0000-0000-000000000000}"/>
          </ac:spMkLst>
        </pc:spChg>
        <pc:spChg chg="del">
          <ac:chgData name="Madhusri Karmakar" userId="9e29f7590136156d" providerId="LiveId" clId="{920A8CBE-C53C-4BA5-926E-66A781F19FAC}" dt="2026-03-09T08:08:22.564" v="12" actId="478"/>
          <ac:spMkLst>
            <pc:docMk/>
            <pc:sldMk cId="0" sldId="258"/>
            <ac:spMk id="17" creationId="{00000000-0000-0000-0000-000000000000}"/>
          </ac:spMkLst>
        </pc:spChg>
        <pc:spChg chg="add mod">
          <ac:chgData name="Madhusri Karmakar" userId="9e29f7590136156d" providerId="LiveId" clId="{920A8CBE-C53C-4BA5-926E-66A781F19FAC}" dt="2026-03-09T08:35:52.184" v="698" actId="790"/>
          <ac:spMkLst>
            <pc:docMk/>
            <pc:sldMk cId="0" sldId="258"/>
            <ac:spMk id="19" creationId="{06CFBB96-B8BF-EA12-F5C5-084291113212}"/>
          </ac:spMkLst>
        </pc:spChg>
        <pc:picChg chg="add mod">
          <ac:chgData name="Madhusri Karmakar" userId="9e29f7590136156d" providerId="LiveId" clId="{920A8CBE-C53C-4BA5-926E-66A781F19FAC}" dt="2026-03-09T08:09:24.460" v="39" actId="1076"/>
          <ac:picMkLst>
            <pc:docMk/>
            <pc:sldMk cId="0" sldId="258"/>
            <ac:picMk id="18" creationId="{9A9A2E68-3E13-9607-66E6-4E29A05CC94A}"/>
          </ac:picMkLst>
        </pc:picChg>
      </pc:sldChg>
      <pc:sldChg chg="delSp modSp mod modNotesTx">
        <pc:chgData name="Madhusri Karmakar" userId="9e29f7590136156d" providerId="LiveId" clId="{920A8CBE-C53C-4BA5-926E-66A781F19FAC}" dt="2026-03-09T08:35:52.184" v="698" actId="790"/>
        <pc:sldMkLst>
          <pc:docMk/>
          <pc:sldMk cId="0" sldId="259"/>
        </pc:sldMkLst>
        <pc:spChg chg="mod">
          <ac:chgData name="Madhusri Karmakar" userId="9e29f7590136156d" providerId="LiveId" clId="{920A8CBE-C53C-4BA5-926E-66A781F19FAC}" dt="2026-03-09T08:35:52.184" v="698" actId="790"/>
          <ac:spMkLst>
            <pc:docMk/>
            <pc:sldMk cId="0" sldId="259"/>
            <ac:spMk id="4" creationId="{00000000-0000-0000-0000-000000000000}"/>
          </ac:spMkLst>
        </pc:spChg>
        <pc:spChg chg="del">
          <ac:chgData name="Madhusri Karmakar" userId="9e29f7590136156d" providerId="LiveId" clId="{920A8CBE-C53C-4BA5-926E-66A781F19FAC}" dt="2026-03-09T08:11:45.688" v="62" actId="478"/>
          <ac:spMkLst>
            <pc:docMk/>
            <pc:sldMk cId="0" sldId="259"/>
            <ac:spMk id="5" creationId="{00000000-0000-0000-0000-000000000000}"/>
          </ac:spMkLst>
        </pc:spChg>
        <pc:spChg chg="mod">
          <ac:chgData name="Madhusri Karmakar" userId="9e29f7590136156d" providerId="LiveId" clId="{920A8CBE-C53C-4BA5-926E-66A781F19FAC}" dt="2026-03-09T08:09:42.360" v="44" actId="2710"/>
          <ac:spMkLst>
            <pc:docMk/>
            <pc:sldMk cId="0" sldId="259"/>
            <ac:spMk id="6" creationId="{00000000-0000-0000-0000-000000000000}"/>
          </ac:spMkLst>
        </pc:spChg>
        <pc:spChg chg="mod">
          <ac:chgData name="Madhusri Karmakar" userId="9e29f7590136156d" providerId="LiveId" clId="{920A8CBE-C53C-4BA5-926E-66A781F19FAC}" dt="2026-03-09T08:35:52.184" v="698" actId="790"/>
          <ac:spMkLst>
            <pc:docMk/>
            <pc:sldMk cId="0" sldId="259"/>
            <ac:spMk id="7" creationId="{00000000-0000-0000-0000-000000000000}"/>
          </ac:spMkLst>
        </pc:spChg>
        <pc:spChg chg="mod">
          <ac:chgData name="Madhusri Karmakar" userId="9e29f7590136156d" providerId="LiveId" clId="{920A8CBE-C53C-4BA5-926E-66A781F19FAC}" dt="2026-03-09T08:35:52.184" v="698" actId="790"/>
          <ac:spMkLst>
            <pc:docMk/>
            <pc:sldMk cId="0" sldId="259"/>
            <ac:spMk id="8" creationId="{00000000-0000-0000-0000-000000000000}"/>
          </ac:spMkLst>
        </pc:spChg>
        <pc:spChg chg="mod">
          <ac:chgData name="Madhusri Karmakar" userId="9e29f7590136156d" providerId="LiveId" clId="{920A8CBE-C53C-4BA5-926E-66A781F19FAC}" dt="2026-03-09T08:35:52.184" v="698" actId="790"/>
          <ac:spMkLst>
            <pc:docMk/>
            <pc:sldMk cId="0" sldId="259"/>
            <ac:spMk id="10" creationId="{00000000-0000-0000-0000-000000000000}"/>
          </ac:spMkLst>
        </pc:spChg>
        <pc:spChg chg="mod">
          <ac:chgData name="Madhusri Karmakar" userId="9e29f7590136156d" providerId="LiveId" clId="{920A8CBE-C53C-4BA5-926E-66A781F19FAC}" dt="2026-03-09T08:35:52.184" v="698" actId="790"/>
          <ac:spMkLst>
            <pc:docMk/>
            <pc:sldMk cId="0" sldId="259"/>
            <ac:spMk id="11" creationId="{00000000-0000-0000-0000-000000000000}"/>
          </ac:spMkLst>
        </pc:spChg>
        <pc:spChg chg="mod">
          <ac:chgData name="Madhusri Karmakar" userId="9e29f7590136156d" providerId="LiveId" clId="{920A8CBE-C53C-4BA5-926E-66A781F19FAC}" dt="2026-03-09T08:35:52.184" v="698" actId="790"/>
          <ac:spMkLst>
            <pc:docMk/>
            <pc:sldMk cId="0" sldId="259"/>
            <ac:spMk id="13" creationId="{00000000-0000-0000-0000-000000000000}"/>
          </ac:spMkLst>
        </pc:spChg>
        <pc:spChg chg="mod">
          <ac:chgData name="Madhusri Karmakar" userId="9e29f7590136156d" providerId="LiveId" clId="{920A8CBE-C53C-4BA5-926E-66A781F19FAC}" dt="2026-03-09T08:35:52.184" v="698" actId="790"/>
          <ac:spMkLst>
            <pc:docMk/>
            <pc:sldMk cId="0" sldId="259"/>
            <ac:spMk id="14" creationId="{00000000-0000-0000-0000-000000000000}"/>
          </ac:spMkLst>
        </pc:spChg>
        <pc:spChg chg="mod">
          <ac:chgData name="Madhusri Karmakar" userId="9e29f7590136156d" providerId="LiveId" clId="{920A8CBE-C53C-4BA5-926E-66A781F19FAC}" dt="2026-03-09T08:35:52.184" v="698" actId="790"/>
          <ac:spMkLst>
            <pc:docMk/>
            <pc:sldMk cId="0" sldId="259"/>
            <ac:spMk id="15" creationId="{00000000-0000-0000-0000-000000000000}"/>
          </ac:spMkLst>
        </pc:spChg>
        <pc:spChg chg="mod">
          <ac:chgData name="Madhusri Karmakar" userId="9e29f7590136156d" providerId="LiveId" clId="{920A8CBE-C53C-4BA5-926E-66A781F19FAC}" dt="2026-03-09T08:35:52.184" v="698" actId="790"/>
          <ac:spMkLst>
            <pc:docMk/>
            <pc:sldMk cId="0" sldId="259"/>
            <ac:spMk id="16" creationId="{00000000-0000-0000-0000-000000000000}"/>
          </ac:spMkLst>
        </pc:spChg>
        <pc:spChg chg="mod">
          <ac:chgData name="Madhusri Karmakar" userId="9e29f7590136156d" providerId="LiveId" clId="{920A8CBE-C53C-4BA5-926E-66A781F19FAC}" dt="2026-03-09T08:35:52.184" v="698" actId="790"/>
          <ac:spMkLst>
            <pc:docMk/>
            <pc:sldMk cId="0" sldId="259"/>
            <ac:spMk id="17" creationId="{00000000-0000-0000-0000-000000000000}"/>
          </ac:spMkLst>
        </pc:spChg>
        <pc:spChg chg="mod">
          <ac:chgData name="Madhusri Karmakar" userId="9e29f7590136156d" providerId="LiveId" clId="{920A8CBE-C53C-4BA5-926E-66A781F19FAC}" dt="2026-03-09T08:10:32.612" v="57" actId="2710"/>
          <ac:spMkLst>
            <pc:docMk/>
            <pc:sldMk cId="0" sldId="259"/>
            <ac:spMk id="18" creationId="{00000000-0000-0000-0000-000000000000}"/>
          </ac:spMkLst>
        </pc:spChg>
        <pc:spChg chg="del">
          <ac:chgData name="Madhusri Karmakar" userId="9e29f7590136156d" providerId="LiveId" clId="{920A8CBE-C53C-4BA5-926E-66A781F19FAC}" dt="2026-03-09T08:10:08.620" v="49" actId="478"/>
          <ac:spMkLst>
            <pc:docMk/>
            <pc:sldMk cId="0" sldId="259"/>
            <ac:spMk id="19" creationId="{00000000-0000-0000-0000-000000000000}"/>
          </ac:spMkLst>
        </pc:spChg>
      </pc:sldChg>
      <pc:sldChg chg="addSp delSp modSp mod">
        <pc:chgData name="Madhusri Karmakar" userId="9e29f7590136156d" providerId="LiveId" clId="{920A8CBE-C53C-4BA5-926E-66A781F19FAC}" dt="2026-03-09T08:35:52.184" v="698" actId="790"/>
        <pc:sldMkLst>
          <pc:docMk/>
          <pc:sldMk cId="0" sldId="260"/>
        </pc:sldMkLst>
        <pc:spChg chg="mod">
          <ac:chgData name="Madhusri Karmakar" userId="9e29f7590136156d" providerId="LiveId" clId="{920A8CBE-C53C-4BA5-926E-66A781F19FAC}" dt="2026-03-09T08:35:52.184" v="698" actId="790"/>
          <ac:spMkLst>
            <pc:docMk/>
            <pc:sldMk cId="0" sldId="260"/>
            <ac:spMk id="2" creationId="{00000000-0000-0000-0000-000000000000}"/>
          </ac:spMkLst>
        </pc:spChg>
        <pc:spChg chg="mod">
          <ac:chgData name="Madhusri Karmakar" userId="9e29f7590136156d" providerId="LiveId" clId="{920A8CBE-C53C-4BA5-926E-66A781F19FAC}" dt="2026-03-09T08:35:52.184" v="698" actId="790"/>
          <ac:spMkLst>
            <pc:docMk/>
            <pc:sldMk cId="0" sldId="260"/>
            <ac:spMk id="3" creationId="{00000000-0000-0000-0000-000000000000}"/>
          </ac:spMkLst>
        </pc:spChg>
        <pc:spChg chg="mod">
          <ac:chgData name="Madhusri Karmakar" userId="9e29f7590136156d" providerId="LiveId" clId="{920A8CBE-C53C-4BA5-926E-66A781F19FAC}" dt="2026-03-09T08:35:52.184" v="698" actId="790"/>
          <ac:spMkLst>
            <pc:docMk/>
            <pc:sldMk cId="0" sldId="260"/>
            <ac:spMk id="4" creationId="{00000000-0000-0000-0000-000000000000}"/>
          </ac:spMkLst>
        </pc:spChg>
        <pc:spChg chg="del">
          <ac:chgData name="Madhusri Karmakar" userId="9e29f7590136156d" providerId="LiveId" clId="{920A8CBE-C53C-4BA5-926E-66A781F19FAC}" dt="2026-03-09T08:14:09.883" v="118" actId="478"/>
          <ac:spMkLst>
            <pc:docMk/>
            <pc:sldMk cId="0" sldId="260"/>
            <ac:spMk id="5" creationId="{00000000-0000-0000-0000-000000000000}"/>
          </ac:spMkLst>
        </pc:spChg>
        <pc:spChg chg="mod">
          <ac:chgData name="Madhusri Karmakar" userId="9e29f7590136156d" providerId="LiveId" clId="{920A8CBE-C53C-4BA5-926E-66A781F19FAC}" dt="2026-03-09T08:35:52.184" v="698" actId="790"/>
          <ac:spMkLst>
            <pc:docMk/>
            <pc:sldMk cId="0" sldId="260"/>
            <ac:spMk id="6" creationId="{00000000-0000-0000-0000-000000000000}"/>
          </ac:spMkLst>
        </pc:spChg>
        <pc:spChg chg="mod">
          <ac:chgData name="Madhusri Karmakar" userId="9e29f7590136156d" providerId="LiveId" clId="{920A8CBE-C53C-4BA5-926E-66A781F19FAC}" dt="2026-03-09T08:35:52.184" v="698" actId="790"/>
          <ac:spMkLst>
            <pc:docMk/>
            <pc:sldMk cId="0" sldId="260"/>
            <ac:spMk id="7" creationId="{00000000-0000-0000-0000-000000000000}"/>
          </ac:spMkLst>
        </pc:spChg>
        <pc:spChg chg="mod">
          <ac:chgData name="Madhusri Karmakar" userId="9e29f7590136156d" providerId="LiveId" clId="{920A8CBE-C53C-4BA5-926E-66A781F19FAC}" dt="2026-03-09T08:35:52.184" v="698" actId="790"/>
          <ac:spMkLst>
            <pc:docMk/>
            <pc:sldMk cId="0" sldId="260"/>
            <ac:spMk id="8" creationId="{00000000-0000-0000-0000-000000000000}"/>
          </ac:spMkLst>
        </pc:spChg>
        <pc:spChg chg="del">
          <ac:chgData name="Madhusri Karmakar" userId="9e29f7590136156d" providerId="LiveId" clId="{920A8CBE-C53C-4BA5-926E-66A781F19FAC}" dt="2026-03-09T08:14:03.432" v="116" actId="478"/>
          <ac:spMkLst>
            <pc:docMk/>
            <pc:sldMk cId="0" sldId="260"/>
            <ac:spMk id="9" creationId="{00000000-0000-0000-0000-000000000000}"/>
          </ac:spMkLst>
        </pc:spChg>
        <pc:spChg chg="del">
          <ac:chgData name="Madhusri Karmakar" userId="9e29f7590136156d" providerId="LiveId" clId="{920A8CBE-C53C-4BA5-926E-66A781F19FAC}" dt="2026-03-09T08:13:57.947" v="115" actId="478"/>
          <ac:spMkLst>
            <pc:docMk/>
            <pc:sldMk cId="0" sldId="260"/>
            <ac:spMk id="10" creationId="{00000000-0000-0000-0000-000000000000}"/>
          </ac:spMkLst>
        </pc:spChg>
        <pc:spChg chg="del">
          <ac:chgData name="Madhusri Karmakar" userId="9e29f7590136156d" providerId="LiveId" clId="{920A8CBE-C53C-4BA5-926E-66A781F19FAC}" dt="2026-03-09T08:14:06.664" v="117" actId="478"/>
          <ac:spMkLst>
            <pc:docMk/>
            <pc:sldMk cId="0" sldId="260"/>
            <ac:spMk id="11" creationId="{00000000-0000-0000-0000-000000000000}"/>
          </ac:spMkLst>
        </pc:spChg>
        <pc:spChg chg="del">
          <ac:chgData name="Madhusri Karmakar" userId="9e29f7590136156d" providerId="LiveId" clId="{920A8CBE-C53C-4BA5-926E-66A781F19FAC}" dt="2026-03-09T08:14:03.432" v="116" actId="478"/>
          <ac:spMkLst>
            <pc:docMk/>
            <pc:sldMk cId="0" sldId="260"/>
            <ac:spMk id="12" creationId="{00000000-0000-0000-0000-000000000000}"/>
          </ac:spMkLst>
        </pc:spChg>
        <pc:spChg chg="del">
          <ac:chgData name="Madhusri Karmakar" userId="9e29f7590136156d" providerId="LiveId" clId="{920A8CBE-C53C-4BA5-926E-66A781F19FAC}" dt="2026-03-09T08:13:52.492" v="113" actId="478"/>
          <ac:spMkLst>
            <pc:docMk/>
            <pc:sldMk cId="0" sldId="260"/>
            <ac:spMk id="13" creationId="{00000000-0000-0000-0000-000000000000}"/>
          </ac:spMkLst>
        </pc:spChg>
        <pc:spChg chg="del">
          <ac:chgData name="Madhusri Karmakar" userId="9e29f7590136156d" providerId="LiveId" clId="{920A8CBE-C53C-4BA5-926E-66A781F19FAC}" dt="2026-03-09T08:14:06.664" v="117" actId="478"/>
          <ac:spMkLst>
            <pc:docMk/>
            <pc:sldMk cId="0" sldId="260"/>
            <ac:spMk id="14" creationId="{00000000-0000-0000-0000-000000000000}"/>
          </ac:spMkLst>
        </pc:spChg>
        <pc:spChg chg="del">
          <ac:chgData name="Madhusri Karmakar" userId="9e29f7590136156d" providerId="LiveId" clId="{920A8CBE-C53C-4BA5-926E-66A781F19FAC}" dt="2026-03-09T08:13:52.492" v="113" actId="478"/>
          <ac:spMkLst>
            <pc:docMk/>
            <pc:sldMk cId="0" sldId="260"/>
            <ac:spMk id="15" creationId="{00000000-0000-0000-0000-000000000000}"/>
          </ac:spMkLst>
        </pc:spChg>
        <pc:spChg chg="del">
          <ac:chgData name="Madhusri Karmakar" userId="9e29f7590136156d" providerId="LiveId" clId="{920A8CBE-C53C-4BA5-926E-66A781F19FAC}" dt="2026-03-09T08:14:09.883" v="118" actId="478"/>
          <ac:spMkLst>
            <pc:docMk/>
            <pc:sldMk cId="0" sldId="260"/>
            <ac:spMk id="16" creationId="{00000000-0000-0000-0000-000000000000}"/>
          </ac:spMkLst>
        </pc:spChg>
        <pc:spChg chg="del">
          <ac:chgData name="Madhusri Karmakar" userId="9e29f7590136156d" providerId="LiveId" clId="{920A8CBE-C53C-4BA5-926E-66A781F19FAC}" dt="2026-03-09T08:13:55.356" v="114" actId="478"/>
          <ac:spMkLst>
            <pc:docMk/>
            <pc:sldMk cId="0" sldId="260"/>
            <ac:spMk id="17" creationId="{00000000-0000-0000-0000-000000000000}"/>
          </ac:spMkLst>
        </pc:spChg>
        <pc:spChg chg="del">
          <ac:chgData name="Madhusri Karmakar" userId="9e29f7590136156d" providerId="LiveId" clId="{920A8CBE-C53C-4BA5-926E-66A781F19FAC}" dt="2026-03-09T08:14:06.664" v="117" actId="478"/>
          <ac:spMkLst>
            <pc:docMk/>
            <pc:sldMk cId="0" sldId="260"/>
            <ac:spMk id="18" creationId="{00000000-0000-0000-0000-000000000000}"/>
          </ac:spMkLst>
        </pc:spChg>
        <pc:spChg chg="del">
          <ac:chgData name="Madhusri Karmakar" userId="9e29f7590136156d" providerId="LiveId" clId="{920A8CBE-C53C-4BA5-926E-66A781F19FAC}" dt="2026-03-09T08:13:55.356" v="114" actId="478"/>
          <ac:spMkLst>
            <pc:docMk/>
            <pc:sldMk cId="0" sldId="260"/>
            <ac:spMk id="19" creationId="{00000000-0000-0000-0000-000000000000}"/>
          </ac:spMkLst>
        </pc:spChg>
        <pc:spChg chg="del">
          <ac:chgData name="Madhusri Karmakar" userId="9e29f7590136156d" providerId="LiveId" clId="{920A8CBE-C53C-4BA5-926E-66A781F19FAC}" dt="2026-03-09T08:14:03.432" v="116" actId="478"/>
          <ac:spMkLst>
            <pc:docMk/>
            <pc:sldMk cId="0" sldId="260"/>
            <ac:spMk id="20" creationId="{00000000-0000-0000-0000-000000000000}"/>
          </ac:spMkLst>
        </pc:spChg>
        <pc:spChg chg="del">
          <ac:chgData name="Madhusri Karmakar" userId="9e29f7590136156d" providerId="LiveId" clId="{920A8CBE-C53C-4BA5-926E-66A781F19FAC}" dt="2026-03-09T08:13:57.947" v="115" actId="478"/>
          <ac:spMkLst>
            <pc:docMk/>
            <pc:sldMk cId="0" sldId="260"/>
            <ac:spMk id="21" creationId="{00000000-0000-0000-0000-000000000000}"/>
          </ac:spMkLst>
        </pc:spChg>
        <pc:spChg chg="del">
          <ac:chgData name="Madhusri Karmakar" userId="9e29f7590136156d" providerId="LiveId" clId="{920A8CBE-C53C-4BA5-926E-66A781F19FAC}" dt="2026-03-09T08:14:03.432" v="116" actId="478"/>
          <ac:spMkLst>
            <pc:docMk/>
            <pc:sldMk cId="0" sldId="260"/>
            <ac:spMk id="22" creationId="{00000000-0000-0000-0000-000000000000}"/>
          </ac:spMkLst>
        </pc:spChg>
        <pc:spChg chg="del">
          <ac:chgData name="Madhusri Karmakar" userId="9e29f7590136156d" providerId="LiveId" clId="{920A8CBE-C53C-4BA5-926E-66A781F19FAC}" dt="2026-03-09T08:13:57.947" v="115" actId="478"/>
          <ac:spMkLst>
            <pc:docMk/>
            <pc:sldMk cId="0" sldId="260"/>
            <ac:spMk id="23" creationId="{00000000-0000-0000-0000-000000000000}"/>
          </ac:spMkLst>
        </pc:spChg>
        <pc:picChg chg="add mod">
          <ac:chgData name="Madhusri Karmakar" userId="9e29f7590136156d" providerId="LiveId" clId="{920A8CBE-C53C-4BA5-926E-66A781F19FAC}" dt="2026-03-09T08:15:06.285" v="188" actId="1076"/>
          <ac:picMkLst>
            <pc:docMk/>
            <pc:sldMk cId="0" sldId="260"/>
            <ac:picMk id="2050" creationId="{5E5E11E0-2774-B719-8C10-2E454A65EE41}"/>
          </ac:picMkLst>
        </pc:picChg>
      </pc:sldChg>
      <pc:sldChg chg="delSp modSp mod">
        <pc:chgData name="Madhusri Karmakar" userId="9e29f7590136156d" providerId="LiveId" clId="{920A8CBE-C53C-4BA5-926E-66A781F19FAC}" dt="2026-03-09T08:35:52.184" v="698" actId="790"/>
        <pc:sldMkLst>
          <pc:docMk/>
          <pc:sldMk cId="0" sldId="261"/>
        </pc:sldMkLst>
        <pc:spChg chg="mod">
          <ac:chgData name="Madhusri Karmakar" userId="9e29f7590136156d" providerId="LiveId" clId="{920A8CBE-C53C-4BA5-926E-66A781F19FAC}" dt="2026-03-09T08:35:52.184" v="698" actId="790"/>
          <ac:spMkLst>
            <pc:docMk/>
            <pc:sldMk cId="0" sldId="261"/>
            <ac:spMk id="2" creationId="{00000000-0000-0000-0000-000000000000}"/>
          </ac:spMkLst>
        </pc:spChg>
        <pc:spChg chg="mod">
          <ac:chgData name="Madhusri Karmakar" userId="9e29f7590136156d" providerId="LiveId" clId="{920A8CBE-C53C-4BA5-926E-66A781F19FAC}" dt="2026-03-09T08:35:52.184" v="698" actId="790"/>
          <ac:spMkLst>
            <pc:docMk/>
            <pc:sldMk cId="0" sldId="261"/>
            <ac:spMk id="3" creationId="{00000000-0000-0000-0000-000000000000}"/>
          </ac:spMkLst>
        </pc:spChg>
        <pc:spChg chg="del">
          <ac:chgData name="Madhusri Karmakar" userId="9e29f7590136156d" providerId="LiveId" clId="{920A8CBE-C53C-4BA5-926E-66A781F19FAC}" dt="2026-03-09T08:16:27.687" v="205" actId="478"/>
          <ac:spMkLst>
            <pc:docMk/>
            <pc:sldMk cId="0" sldId="261"/>
            <ac:spMk id="5" creationId="{00000000-0000-0000-0000-000000000000}"/>
          </ac:spMkLst>
        </pc:spChg>
        <pc:spChg chg="mod">
          <ac:chgData name="Madhusri Karmakar" userId="9e29f7590136156d" providerId="LiveId" clId="{920A8CBE-C53C-4BA5-926E-66A781F19FAC}" dt="2026-03-09T08:15:29.086" v="193" actId="255"/>
          <ac:spMkLst>
            <pc:docMk/>
            <pc:sldMk cId="0" sldId="261"/>
            <ac:spMk id="6" creationId="{00000000-0000-0000-0000-000000000000}"/>
          </ac:spMkLst>
        </pc:spChg>
        <pc:spChg chg="mod">
          <ac:chgData name="Madhusri Karmakar" userId="9e29f7590136156d" providerId="LiveId" clId="{920A8CBE-C53C-4BA5-926E-66A781F19FAC}" dt="2026-03-09T08:35:52.184" v="698" actId="790"/>
          <ac:spMkLst>
            <pc:docMk/>
            <pc:sldMk cId="0" sldId="261"/>
            <ac:spMk id="7" creationId="{00000000-0000-0000-0000-000000000000}"/>
          </ac:spMkLst>
        </pc:spChg>
        <pc:spChg chg="mod">
          <ac:chgData name="Madhusri Karmakar" userId="9e29f7590136156d" providerId="LiveId" clId="{920A8CBE-C53C-4BA5-926E-66A781F19FAC}" dt="2026-03-09T08:35:52.184" v="698" actId="790"/>
          <ac:spMkLst>
            <pc:docMk/>
            <pc:sldMk cId="0" sldId="261"/>
            <ac:spMk id="8" creationId="{00000000-0000-0000-0000-000000000000}"/>
          </ac:spMkLst>
        </pc:spChg>
        <pc:spChg chg="mod">
          <ac:chgData name="Madhusri Karmakar" userId="9e29f7590136156d" providerId="LiveId" clId="{920A8CBE-C53C-4BA5-926E-66A781F19FAC}" dt="2026-03-09T08:16:49.941" v="210" actId="20577"/>
          <ac:spMkLst>
            <pc:docMk/>
            <pc:sldMk cId="0" sldId="261"/>
            <ac:spMk id="11" creationId="{00000000-0000-0000-0000-000000000000}"/>
          </ac:spMkLst>
        </pc:spChg>
        <pc:spChg chg="mod">
          <ac:chgData name="Madhusri Karmakar" userId="9e29f7590136156d" providerId="LiveId" clId="{920A8CBE-C53C-4BA5-926E-66A781F19FAC}" dt="2026-03-09T08:16:51.131" v="212" actId="20577"/>
          <ac:spMkLst>
            <pc:docMk/>
            <pc:sldMk cId="0" sldId="261"/>
            <ac:spMk id="13" creationId="{00000000-0000-0000-0000-000000000000}"/>
          </ac:spMkLst>
        </pc:spChg>
        <pc:spChg chg="mod">
          <ac:chgData name="Madhusri Karmakar" userId="9e29f7590136156d" providerId="LiveId" clId="{920A8CBE-C53C-4BA5-926E-66A781F19FAC}" dt="2026-03-09T08:35:52.184" v="698" actId="790"/>
          <ac:spMkLst>
            <pc:docMk/>
            <pc:sldMk cId="0" sldId="261"/>
            <ac:spMk id="15" creationId="{00000000-0000-0000-0000-000000000000}"/>
          </ac:spMkLst>
        </pc:spChg>
        <pc:spChg chg="mod">
          <ac:chgData name="Madhusri Karmakar" userId="9e29f7590136156d" providerId="LiveId" clId="{920A8CBE-C53C-4BA5-926E-66A781F19FAC}" dt="2026-03-09T08:35:52.184" v="698" actId="790"/>
          <ac:spMkLst>
            <pc:docMk/>
            <pc:sldMk cId="0" sldId="261"/>
            <ac:spMk id="17" creationId="{00000000-0000-0000-0000-000000000000}"/>
          </ac:spMkLst>
        </pc:spChg>
        <pc:spChg chg="mod">
          <ac:chgData name="Madhusri Karmakar" userId="9e29f7590136156d" providerId="LiveId" clId="{920A8CBE-C53C-4BA5-926E-66A781F19FAC}" dt="2026-03-09T08:16:54.572" v="218" actId="20577"/>
          <ac:spMkLst>
            <pc:docMk/>
            <pc:sldMk cId="0" sldId="261"/>
            <ac:spMk id="19" creationId="{00000000-0000-0000-0000-000000000000}"/>
          </ac:spMkLst>
        </pc:spChg>
        <pc:spChg chg="mod">
          <ac:chgData name="Madhusri Karmakar" userId="9e29f7590136156d" providerId="LiveId" clId="{920A8CBE-C53C-4BA5-926E-66A781F19FAC}" dt="2026-03-09T08:35:52.184" v="698" actId="790"/>
          <ac:spMkLst>
            <pc:docMk/>
            <pc:sldMk cId="0" sldId="261"/>
            <ac:spMk id="21" creationId="{00000000-0000-0000-0000-000000000000}"/>
          </ac:spMkLst>
        </pc:spChg>
        <pc:spChg chg="mod">
          <ac:chgData name="Madhusri Karmakar" userId="9e29f7590136156d" providerId="LiveId" clId="{920A8CBE-C53C-4BA5-926E-66A781F19FAC}" dt="2026-03-09T08:16:45.202" v="208" actId="2710"/>
          <ac:spMkLst>
            <pc:docMk/>
            <pc:sldMk cId="0" sldId="261"/>
            <ac:spMk id="22" creationId="{00000000-0000-0000-0000-000000000000}"/>
          </ac:spMkLst>
        </pc:spChg>
        <pc:spChg chg="mod">
          <ac:chgData name="Madhusri Karmakar" userId="9e29f7590136156d" providerId="LiveId" clId="{920A8CBE-C53C-4BA5-926E-66A781F19FAC}" dt="2026-03-09T08:35:52.184" v="698" actId="790"/>
          <ac:spMkLst>
            <pc:docMk/>
            <pc:sldMk cId="0" sldId="261"/>
            <ac:spMk id="24" creationId="{00000000-0000-0000-0000-000000000000}"/>
          </ac:spMkLst>
        </pc:spChg>
        <pc:spChg chg="mod">
          <ac:chgData name="Madhusri Karmakar" userId="9e29f7590136156d" providerId="LiveId" clId="{920A8CBE-C53C-4BA5-926E-66A781F19FAC}" dt="2026-03-09T08:35:52.184" v="698" actId="790"/>
          <ac:spMkLst>
            <pc:docMk/>
            <pc:sldMk cId="0" sldId="261"/>
            <ac:spMk id="26" creationId="{00000000-0000-0000-0000-000000000000}"/>
          </ac:spMkLst>
        </pc:spChg>
        <pc:spChg chg="mod">
          <ac:chgData name="Madhusri Karmakar" userId="9e29f7590136156d" providerId="LiveId" clId="{920A8CBE-C53C-4BA5-926E-66A781F19FAC}" dt="2026-03-09T08:16:45.202" v="208" actId="2710"/>
          <ac:spMkLst>
            <pc:docMk/>
            <pc:sldMk cId="0" sldId="261"/>
            <ac:spMk id="28" creationId="{00000000-0000-0000-0000-000000000000}"/>
          </ac:spMkLst>
        </pc:spChg>
        <pc:spChg chg="mod">
          <ac:chgData name="Madhusri Karmakar" userId="9e29f7590136156d" providerId="LiveId" clId="{920A8CBE-C53C-4BA5-926E-66A781F19FAC}" dt="2026-03-09T08:35:52.184" v="698" actId="790"/>
          <ac:spMkLst>
            <pc:docMk/>
            <pc:sldMk cId="0" sldId="261"/>
            <ac:spMk id="29" creationId="{00000000-0000-0000-0000-000000000000}"/>
          </ac:spMkLst>
        </pc:spChg>
        <pc:spChg chg="mod">
          <ac:chgData name="Madhusri Karmakar" userId="9e29f7590136156d" providerId="LiveId" clId="{920A8CBE-C53C-4BA5-926E-66A781F19FAC}" dt="2026-03-09T08:16:45.202" v="208" actId="2710"/>
          <ac:spMkLst>
            <pc:docMk/>
            <pc:sldMk cId="0" sldId="261"/>
            <ac:spMk id="30" creationId="{00000000-0000-0000-0000-000000000000}"/>
          </ac:spMkLst>
        </pc:spChg>
        <pc:spChg chg="del">
          <ac:chgData name="Madhusri Karmakar" userId="9e29f7590136156d" providerId="LiveId" clId="{920A8CBE-C53C-4BA5-926E-66A781F19FAC}" dt="2026-03-09T08:16:25.536" v="204" actId="478"/>
          <ac:spMkLst>
            <pc:docMk/>
            <pc:sldMk cId="0" sldId="261"/>
            <ac:spMk id="31" creationId="{00000000-0000-0000-0000-000000000000}"/>
          </ac:spMkLst>
        </pc:spChg>
      </pc:sldChg>
      <pc:sldChg chg="delSp modSp mod">
        <pc:chgData name="Madhusri Karmakar" userId="9e29f7590136156d" providerId="LiveId" clId="{920A8CBE-C53C-4BA5-926E-66A781F19FAC}" dt="2026-03-09T08:35:52.184" v="698" actId="790"/>
        <pc:sldMkLst>
          <pc:docMk/>
          <pc:sldMk cId="0" sldId="262"/>
        </pc:sldMkLst>
        <pc:spChg chg="mod">
          <ac:chgData name="Madhusri Karmakar" userId="9e29f7590136156d" providerId="LiveId" clId="{920A8CBE-C53C-4BA5-926E-66A781F19FAC}" dt="2026-03-09T08:35:52.184" v="698" actId="790"/>
          <ac:spMkLst>
            <pc:docMk/>
            <pc:sldMk cId="0" sldId="262"/>
            <ac:spMk id="2" creationId="{00000000-0000-0000-0000-000000000000}"/>
          </ac:spMkLst>
        </pc:spChg>
        <pc:spChg chg="del">
          <ac:chgData name="Madhusri Karmakar" userId="9e29f7590136156d" providerId="LiveId" clId="{920A8CBE-C53C-4BA5-926E-66A781F19FAC}" dt="2026-03-09T08:18:48.048" v="236" actId="478"/>
          <ac:spMkLst>
            <pc:docMk/>
            <pc:sldMk cId="0" sldId="262"/>
            <ac:spMk id="5" creationId="{00000000-0000-0000-0000-000000000000}"/>
          </ac:spMkLst>
        </pc:spChg>
        <pc:spChg chg="mod">
          <ac:chgData name="Madhusri Karmakar" userId="9e29f7590136156d" providerId="LiveId" clId="{920A8CBE-C53C-4BA5-926E-66A781F19FAC}" dt="2026-03-09T08:35:52.184" v="698" actId="790"/>
          <ac:spMkLst>
            <pc:docMk/>
            <pc:sldMk cId="0" sldId="262"/>
            <ac:spMk id="6" creationId="{00000000-0000-0000-0000-000000000000}"/>
          </ac:spMkLst>
        </pc:spChg>
        <pc:spChg chg="mod">
          <ac:chgData name="Madhusri Karmakar" userId="9e29f7590136156d" providerId="LiveId" clId="{920A8CBE-C53C-4BA5-926E-66A781F19FAC}" dt="2026-03-09T08:35:52.184" v="698" actId="790"/>
          <ac:spMkLst>
            <pc:docMk/>
            <pc:sldMk cId="0" sldId="262"/>
            <ac:spMk id="7" creationId="{00000000-0000-0000-0000-000000000000}"/>
          </ac:spMkLst>
        </pc:spChg>
        <pc:spChg chg="mod">
          <ac:chgData name="Madhusri Karmakar" userId="9e29f7590136156d" providerId="LiveId" clId="{920A8CBE-C53C-4BA5-926E-66A781F19FAC}" dt="2026-03-09T08:18:04.747" v="230" actId="122"/>
          <ac:spMkLst>
            <pc:docMk/>
            <pc:sldMk cId="0" sldId="262"/>
            <ac:spMk id="8" creationId="{00000000-0000-0000-0000-000000000000}"/>
          </ac:spMkLst>
        </pc:spChg>
        <pc:spChg chg="mod">
          <ac:chgData name="Madhusri Karmakar" userId="9e29f7590136156d" providerId="LiveId" clId="{920A8CBE-C53C-4BA5-926E-66A781F19FAC}" dt="2026-03-09T08:35:52.184" v="698" actId="790"/>
          <ac:spMkLst>
            <pc:docMk/>
            <pc:sldMk cId="0" sldId="262"/>
            <ac:spMk id="9" creationId="{00000000-0000-0000-0000-000000000000}"/>
          </ac:spMkLst>
        </pc:spChg>
        <pc:spChg chg="mod">
          <ac:chgData name="Madhusri Karmakar" userId="9e29f7590136156d" providerId="LiveId" clId="{920A8CBE-C53C-4BA5-926E-66A781F19FAC}" dt="2026-03-09T08:18:45.559" v="235" actId="14100"/>
          <ac:spMkLst>
            <pc:docMk/>
            <pc:sldMk cId="0" sldId="262"/>
            <ac:spMk id="10" creationId="{00000000-0000-0000-0000-000000000000}"/>
          </ac:spMkLst>
        </pc:spChg>
        <pc:spChg chg="mod">
          <ac:chgData name="Madhusri Karmakar" userId="9e29f7590136156d" providerId="LiveId" clId="{920A8CBE-C53C-4BA5-926E-66A781F19FAC}" dt="2026-03-09T08:35:52.184" v="698" actId="790"/>
          <ac:spMkLst>
            <pc:docMk/>
            <pc:sldMk cId="0" sldId="262"/>
            <ac:spMk id="11" creationId="{00000000-0000-0000-0000-000000000000}"/>
          </ac:spMkLst>
        </pc:spChg>
        <pc:spChg chg="mod">
          <ac:chgData name="Madhusri Karmakar" userId="9e29f7590136156d" providerId="LiveId" clId="{920A8CBE-C53C-4BA5-926E-66A781F19FAC}" dt="2026-03-09T08:35:52.184" v="698" actId="790"/>
          <ac:spMkLst>
            <pc:docMk/>
            <pc:sldMk cId="0" sldId="262"/>
            <ac:spMk id="12" creationId="{00000000-0000-0000-0000-000000000000}"/>
          </ac:spMkLst>
        </pc:spChg>
        <pc:spChg chg="mod">
          <ac:chgData name="Madhusri Karmakar" userId="9e29f7590136156d" providerId="LiveId" clId="{920A8CBE-C53C-4BA5-926E-66A781F19FAC}" dt="2026-03-09T08:18:15.191" v="231" actId="14100"/>
          <ac:spMkLst>
            <pc:docMk/>
            <pc:sldMk cId="0" sldId="262"/>
            <ac:spMk id="13" creationId="{00000000-0000-0000-0000-000000000000}"/>
          </ac:spMkLst>
        </pc:spChg>
        <pc:spChg chg="mod">
          <ac:chgData name="Madhusri Karmakar" userId="9e29f7590136156d" providerId="LiveId" clId="{920A8CBE-C53C-4BA5-926E-66A781F19FAC}" dt="2026-03-09T08:35:52.184" v="698" actId="790"/>
          <ac:spMkLst>
            <pc:docMk/>
            <pc:sldMk cId="0" sldId="262"/>
            <ac:spMk id="14" creationId="{00000000-0000-0000-0000-000000000000}"/>
          </ac:spMkLst>
        </pc:spChg>
        <pc:spChg chg="mod">
          <ac:chgData name="Madhusri Karmakar" userId="9e29f7590136156d" providerId="LiveId" clId="{920A8CBE-C53C-4BA5-926E-66A781F19FAC}" dt="2026-03-09T08:17:42.511" v="226" actId="20577"/>
          <ac:spMkLst>
            <pc:docMk/>
            <pc:sldMk cId="0" sldId="262"/>
            <ac:spMk id="15" creationId="{00000000-0000-0000-0000-000000000000}"/>
          </ac:spMkLst>
        </pc:spChg>
        <pc:spChg chg="mod">
          <ac:chgData name="Madhusri Karmakar" userId="9e29f7590136156d" providerId="LiveId" clId="{920A8CBE-C53C-4BA5-926E-66A781F19FAC}" dt="2026-03-09T08:35:52.184" v="698" actId="790"/>
          <ac:spMkLst>
            <pc:docMk/>
            <pc:sldMk cId="0" sldId="262"/>
            <ac:spMk id="16" creationId="{00000000-0000-0000-0000-000000000000}"/>
          </ac:spMkLst>
        </pc:spChg>
        <pc:spChg chg="mod">
          <ac:chgData name="Madhusri Karmakar" userId="9e29f7590136156d" providerId="LiveId" clId="{920A8CBE-C53C-4BA5-926E-66A781F19FAC}" dt="2026-03-09T08:18:15.191" v="231" actId="14100"/>
          <ac:spMkLst>
            <pc:docMk/>
            <pc:sldMk cId="0" sldId="262"/>
            <ac:spMk id="17" creationId="{00000000-0000-0000-0000-000000000000}"/>
          </ac:spMkLst>
        </pc:spChg>
        <pc:spChg chg="mod">
          <ac:chgData name="Madhusri Karmakar" userId="9e29f7590136156d" providerId="LiveId" clId="{920A8CBE-C53C-4BA5-926E-66A781F19FAC}" dt="2026-03-09T08:18:45.559" v="235" actId="14100"/>
          <ac:spMkLst>
            <pc:docMk/>
            <pc:sldMk cId="0" sldId="262"/>
            <ac:spMk id="18" creationId="{00000000-0000-0000-0000-000000000000}"/>
          </ac:spMkLst>
        </pc:spChg>
        <pc:spChg chg="mod">
          <ac:chgData name="Madhusri Karmakar" userId="9e29f7590136156d" providerId="LiveId" clId="{920A8CBE-C53C-4BA5-926E-66A781F19FAC}" dt="2026-03-09T08:17:58.590" v="229" actId="2710"/>
          <ac:spMkLst>
            <pc:docMk/>
            <pc:sldMk cId="0" sldId="262"/>
            <ac:spMk id="19" creationId="{00000000-0000-0000-0000-000000000000}"/>
          </ac:spMkLst>
        </pc:spChg>
        <pc:spChg chg="mod">
          <ac:chgData name="Madhusri Karmakar" userId="9e29f7590136156d" providerId="LiveId" clId="{920A8CBE-C53C-4BA5-926E-66A781F19FAC}" dt="2026-03-09T08:35:52.184" v="698" actId="790"/>
          <ac:spMkLst>
            <pc:docMk/>
            <pc:sldMk cId="0" sldId="262"/>
            <ac:spMk id="20" creationId="{00000000-0000-0000-0000-000000000000}"/>
          </ac:spMkLst>
        </pc:spChg>
        <pc:spChg chg="mod">
          <ac:chgData name="Madhusri Karmakar" userId="9e29f7590136156d" providerId="LiveId" clId="{920A8CBE-C53C-4BA5-926E-66A781F19FAC}" dt="2026-03-09T08:18:15.191" v="231" actId="14100"/>
          <ac:spMkLst>
            <pc:docMk/>
            <pc:sldMk cId="0" sldId="262"/>
            <ac:spMk id="21" creationId="{00000000-0000-0000-0000-000000000000}"/>
          </ac:spMkLst>
        </pc:spChg>
        <pc:spChg chg="mod">
          <ac:chgData name="Madhusri Karmakar" userId="9e29f7590136156d" providerId="LiveId" clId="{920A8CBE-C53C-4BA5-926E-66A781F19FAC}" dt="2026-03-09T08:35:52.184" v="698" actId="790"/>
          <ac:spMkLst>
            <pc:docMk/>
            <pc:sldMk cId="0" sldId="262"/>
            <ac:spMk id="22" creationId="{00000000-0000-0000-0000-000000000000}"/>
          </ac:spMkLst>
        </pc:spChg>
        <pc:spChg chg="mod">
          <ac:chgData name="Madhusri Karmakar" userId="9e29f7590136156d" providerId="LiveId" clId="{920A8CBE-C53C-4BA5-926E-66A781F19FAC}" dt="2026-03-09T08:17:58.590" v="229" actId="2710"/>
          <ac:spMkLst>
            <pc:docMk/>
            <pc:sldMk cId="0" sldId="262"/>
            <ac:spMk id="23" creationId="{00000000-0000-0000-0000-000000000000}"/>
          </ac:spMkLst>
        </pc:spChg>
        <pc:spChg chg="mod">
          <ac:chgData name="Madhusri Karmakar" userId="9e29f7590136156d" providerId="LiveId" clId="{920A8CBE-C53C-4BA5-926E-66A781F19FAC}" dt="2026-03-09T08:18:25.673" v="234" actId="14100"/>
          <ac:spMkLst>
            <pc:docMk/>
            <pc:sldMk cId="0" sldId="262"/>
            <ac:spMk id="24" creationId="{00000000-0000-0000-0000-000000000000}"/>
          </ac:spMkLst>
        </pc:spChg>
      </pc:sldChg>
      <pc:sldChg chg="addSp delSp modSp mod">
        <pc:chgData name="Madhusri Karmakar" userId="9e29f7590136156d" providerId="LiveId" clId="{920A8CBE-C53C-4BA5-926E-66A781F19FAC}" dt="2026-03-09T08:35:52.184" v="698" actId="790"/>
        <pc:sldMkLst>
          <pc:docMk/>
          <pc:sldMk cId="0" sldId="263"/>
        </pc:sldMkLst>
        <pc:spChg chg="mod">
          <ac:chgData name="Madhusri Karmakar" userId="9e29f7590136156d" providerId="LiveId" clId="{920A8CBE-C53C-4BA5-926E-66A781F19FAC}" dt="2026-03-09T08:35:52.184" v="698" actId="790"/>
          <ac:spMkLst>
            <pc:docMk/>
            <pc:sldMk cId="0" sldId="263"/>
            <ac:spMk id="2" creationId="{00000000-0000-0000-0000-000000000000}"/>
          </ac:spMkLst>
        </pc:spChg>
        <pc:spChg chg="mod">
          <ac:chgData name="Madhusri Karmakar" userId="9e29f7590136156d" providerId="LiveId" clId="{920A8CBE-C53C-4BA5-926E-66A781F19FAC}" dt="2026-03-09T08:35:52.184" v="698" actId="790"/>
          <ac:spMkLst>
            <pc:docMk/>
            <pc:sldMk cId="0" sldId="263"/>
            <ac:spMk id="3" creationId="{00000000-0000-0000-0000-000000000000}"/>
          </ac:spMkLst>
        </pc:spChg>
        <pc:spChg chg="mod">
          <ac:chgData name="Madhusri Karmakar" userId="9e29f7590136156d" providerId="LiveId" clId="{920A8CBE-C53C-4BA5-926E-66A781F19FAC}" dt="2026-03-09T08:35:52.184" v="698" actId="790"/>
          <ac:spMkLst>
            <pc:docMk/>
            <pc:sldMk cId="0" sldId="263"/>
            <ac:spMk id="4" creationId="{00000000-0000-0000-0000-000000000000}"/>
          </ac:spMkLst>
        </pc:spChg>
        <pc:spChg chg="del">
          <ac:chgData name="Madhusri Karmakar" userId="9e29f7590136156d" providerId="LiveId" clId="{920A8CBE-C53C-4BA5-926E-66A781F19FAC}" dt="2026-03-09T08:21:22.303" v="340" actId="478"/>
          <ac:spMkLst>
            <pc:docMk/>
            <pc:sldMk cId="0" sldId="263"/>
            <ac:spMk id="5" creationId="{00000000-0000-0000-0000-000000000000}"/>
          </ac:spMkLst>
        </pc:spChg>
        <pc:spChg chg="mod">
          <ac:chgData name="Madhusri Karmakar" userId="9e29f7590136156d" providerId="LiveId" clId="{920A8CBE-C53C-4BA5-926E-66A781F19FAC}" dt="2026-03-09T08:35:52.184" v="698" actId="790"/>
          <ac:spMkLst>
            <pc:docMk/>
            <pc:sldMk cId="0" sldId="263"/>
            <ac:spMk id="6" creationId="{00000000-0000-0000-0000-000000000000}"/>
          </ac:spMkLst>
        </pc:spChg>
        <pc:spChg chg="del">
          <ac:chgData name="Madhusri Karmakar" userId="9e29f7590136156d" providerId="LiveId" clId="{920A8CBE-C53C-4BA5-926E-66A781F19FAC}" dt="2026-03-09T08:19:45.699" v="239" actId="478"/>
          <ac:spMkLst>
            <pc:docMk/>
            <pc:sldMk cId="0" sldId="263"/>
            <ac:spMk id="8" creationId="{00000000-0000-0000-0000-000000000000}"/>
          </ac:spMkLst>
        </pc:spChg>
        <pc:spChg chg="del">
          <ac:chgData name="Madhusri Karmakar" userId="9e29f7590136156d" providerId="LiveId" clId="{920A8CBE-C53C-4BA5-926E-66A781F19FAC}" dt="2026-03-09T08:19:39.003" v="238" actId="478"/>
          <ac:spMkLst>
            <pc:docMk/>
            <pc:sldMk cId="0" sldId="263"/>
            <ac:spMk id="10" creationId="{00000000-0000-0000-0000-000000000000}"/>
          </ac:spMkLst>
        </pc:spChg>
        <pc:spChg chg="del">
          <ac:chgData name="Madhusri Karmakar" userId="9e29f7590136156d" providerId="LiveId" clId="{920A8CBE-C53C-4BA5-926E-66A781F19FAC}" dt="2026-03-09T08:19:32.215" v="237" actId="478"/>
          <ac:spMkLst>
            <pc:docMk/>
            <pc:sldMk cId="0" sldId="263"/>
            <ac:spMk id="11" creationId="{00000000-0000-0000-0000-000000000000}"/>
          </ac:spMkLst>
        </pc:spChg>
        <pc:spChg chg="del">
          <ac:chgData name="Madhusri Karmakar" userId="9e29f7590136156d" providerId="LiveId" clId="{920A8CBE-C53C-4BA5-926E-66A781F19FAC}" dt="2026-03-09T08:19:45.699" v="239" actId="478"/>
          <ac:spMkLst>
            <pc:docMk/>
            <pc:sldMk cId="0" sldId="263"/>
            <ac:spMk id="12" creationId="{00000000-0000-0000-0000-000000000000}"/>
          </ac:spMkLst>
        </pc:spChg>
        <pc:spChg chg="del">
          <ac:chgData name="Madhusri Karmakar" userId="9e29f7590136156d" providerId="LiveId" clId="{920A8CBE-C53C-4BA5-926E-66A781F19FAC}" dt="2026-03-09T08:19:32.215" v="237" actId="478"/>
          <ac:spMkLst>
            <pc:docMk/>
            <pc:sldMk cId="0" sldId="263"/>
            <ac:spMk id="13" creationId="{00000000-0000-0000-0000-000000000000}"/>
          </ac:spMkLst>
        </pc:spChg>
        <pc:spChg chg="del">
          <ac:chgData name="Madhusri Karmakar" userId="9e29f7590136156d" providerId="LiveId" clId="{920A8CBE-C53C-4BA5-926E-66A781F19FAC}" dt="2026-03-09T08:19:39.003" v="238" actId="478"/>
          <ac:spMkLst>
            <pc:docMk/>
            <pc:sldMk cId="0" sldId="263"/>
            <ac:spMk id="14" creationId="{00000000-0000-0000-0000-000000000000}"/>
          </ac:spMkLst>
        </pc:spChg>
        <pc:spChg chg="del">
          <ac:chgData name="Madhusri Karmakar" userId="9e29f7590136156d" providerId="LiveId" clId="{920A8CBE-C53C-4BA5-926E-66A781F19FAC}" dt="2026-03-09T08:19:45.699" v="239" actId="478"/>
          <ac:spMkLst>
            <pc:docMk/>
            <pc:sldMk cId="0" sldId="263"/>
            <ac:spMk id="16" creationId="{00000000-0000-0000-0000-000000000000}"/>
          </ac:spMkLst>
        </pc:spChg>
        <pc:spChg chg="del">
          <ac:chgData name="Madhusri Karmakar" userId="9e29f7590136156d" providerId="LiveId" clId="{920A8CBE-C53C-4BA5-926E-66A781F19FAC}" dt="2026-03-09T08:19:32.215" v="237" actId="478"/>
          <ac:spMkLst>
            <pc:docMk/>
            <pc:sldMk cId="0" sldId="263"/>
            <ac:spMk id="17" creationId="{00000000-0000-0000-0000-000000000000}"/>
          </ac:spMkLst>
        </pc:spChg>
        <pc:spChg chg="del">
          <ac:chgData name="Madhusri Karmakar" userId="9e29f7590136156d" providerId="LiveId" clId="{920A8CBE-C53C-4BA5-926E-66A781F19FAC}" dt="2026-03-09T08:19:45.699" v="239" actId="478"/>
          <ac:spMkLst>
            <pc:docMk/>
            <pc:sldMk cId="0" sldId="263"/>
            <ac:spMk id="18" creationId="{00000000-0000-0000-0000-000000000000}"/>
          </ac:spMkLst>
        </pc:spChg>
        <pc:spChg chg="del">
          <ac:chgData name="Madhusri Karmakar" userId="9e29f7590136156d" providerId="LiveId" clId="{920A8CBE-C53C-4BA5-926E-66A781F19FAC}" dt="2026-03-09T08:19:45.699" v="239" actId="478"/>
          <ac:spMkLst>
            <pc:docMk/>
            <pc:sldMk cId="0" sldId="263"/>
            <ac:spMk id="19" creationId="{00000000-0000-0000-0000-000000000000}"/>
          </ac:spMkLst>
        </pc:spChg>
        <pc:spChg chg="del">
          <ac:chgData name="Madhusri Karmakar" userId="9e29f7590136156d" providerId="LiveId" clId="{920A8CBE-C53C-4BA5-926E-66A781F19FAC}" dt="2026-03-09T08:19:32.215" v="237" actId="478"/>
          <ac:spMkLst>
            <pc:docMk/>
            <pc:sldMk cId="0" sldId="263"/>
            <ac:spMk id="20" creationId="{00000000-0000-0000-0000-000000000000}"/>
          </ac:spMkLst>
        </pc:spChg>
        <pc:spChg chg="del">
          <ac:chgData name="Madhusri Karmakar" userId="9e29f7590136156d" providerId="LiveId" clId="{920A8CBE-C53C-4BA5-926E-66A781F19FAC}" dt="2026-03-09T08:19:45.699" v="239" actId="478"/>
          <ac:spMkLst>
            <pc:docMk/>
            <pc:sldMk cId="0" sldId="263"/>
            <ac:spMk id="21" creationId="{00000000-0000-0000-0000-000000000000}"/>
          </ac:spMkLst>
        </pc:spChg>
        <pc:spChg chg="del">
          <ac:chgData name="Madhusri Karmakar" userId="9e29f7590136156d" providerId="LiveId" clId="{920A8CBE-C53C-4BA5-926E-66A781F19FAC}" dt="2026-03-09T08:19:32.215" v="237" actId="478"/>
          <ac:spMkLst>
            <pc:docMk/>
            <pc:sldMk cId="0" sldId="263"/>
            <ac:spMk id="22" creationId="{00000000-0000-0000-0000-000000000000}"/>
          </ac:spMkLst>
        </pc:spChg>
        <pc:spChg chg="del">
          <ac:chgData name="Madhusri Karmakar" userId="9e29f7590136156d" providerId="LiveId" clId="{920A8CBE-C53C-4BA5-926E-66A781F19FAC}" dt="2026-03-09T08:19:39.003" v="238" actId="478"/>
          <ac:spMkLst>
            <pc:docMk/>
            <pc:sldMk cId="0" sldId="263"/>
            <ac:spMk id="23" creationId="{00000000-0000-0000-0000-000000000000}"/>
          </ac:spMkLst>
        </pc:spChg>
        <pc:spChg chg="del">
          <ac:chgData name="Madhusri Karmakar" userId="9e29f7590136156d" providerId="LiveId" clId="{920A8CBE-C53C-4BA5-926E-66A781F19FAC}" dt="2026-03-09T08:19:32.215" v="237" actId="478"/>
          <ac:spMkLst>
            <pc:docMk/>
            <pc:sldMk cId="0" sldId="263"/>
            <ac:spMk id="24" creationId="{00000000-0000-0000-0000-000000000000}"/>
          </ac:spMkLst>
        </pc:spChg>
        <pc:spChg chg="del">
          <ac:chgData name="Madhusri Karmakar" userId="9e29f7590136156d" providerId="LiveId" clId="{920A8CBE-C53C-4BA5-926E-66A781F19FAC}" dt="2026-03-09T08:19:45.699" v="239" actId="478"/>
          <ac:spMkLst>
            <pc:docMk/>
            <pc:sldMk cId="0" sldId="263"/>
            <ac:spMk id="25" creationId="{00000000-0000-0000-0000-000000000000}"/>
          </ac:spMkLst>
        </pc:spChg>
        <pc:spChg chg="del">
          <ac:chgData name="Madhusri Karmakar" userId="9e29f7590136156d" providerId="LiveId" clId="{920A8CBE-C53C-4BA5-926E-66A781F19FAC}" dt="2026-03-09T08:19:39.003" v="238" actId="478"/>
          <ac:spMkLst>
            <pc:docMk/>
            <pc:sldMk cId="0" sldId="263"/>
            <ac:spMk id="26" creationId="{00000000-0000-0000-0000-000000000000}"/>
          </ac:spMkLst>
        </pc:spChg>
        <pc:spChg chg="del">
          <ac:chgData name="Madhusri Karmakar" userId="9e29f7590136156d" providerId="LiveId" clId="{920A8CBE-C53C-4BA5-926E-66A781F19FAC}" dt="2026-03-09T08:19:32.215" v="237" actId="478"/>
          <ac:spMkLst>
            <pc:docMk/>
            <pc:sldMk cId="0" sldId="263"/>
            <ac:spMk id="27" creationId="{00000000-0000-0000-0000-000000000000}"/>
          </ac:spMkLst>
        </pc:spChg>
        <pc:spChg chg="del">
          <ac:chgData name="Madhusri Karmakar" userId="9e29f7590136156d" providerId="LiveId" clId="{920A8CBE-C53C-4BA5-926E-66A781F19FAC}" dt="2026-03-09T08:19:45.699" v="239" actId="478"/>
          <ac:spMkLst>
            <pc:docMk/>
            <pc:sldMk cId="0" sldId="263"/>
            <ac:spMk id="28" creationId="{00000000-0000-0000-0000-000000000000}"/>
          </ac:spMkLst>
        </pc:spChg>
        <pc:spChg chg="del">
          <ac:chgData name="Madhusri Karmakar" userId="9e29f7590136156d" providerId="LiveId" clId="{920A8CBE-C53C-4BA5-926E-66A781F19FAC}" dt="2026-03-09T08:19:39.003" v="238" actId="478"/>
          <ac:spMkLst>
            <pc:docMk/>
            <pc:sldMk cId="0" sldId="263"/>
            <ac:spMk id="30" creationId="{00000000-0000-0000-0000-000000000000}"/>
          </ac:spMkLst>
        </pc:spChg>
        <pc:spChg chg="del">
          <ac:chgData name="Madhusri Karmakar" userId="9e29f7590136156d" providerId="LiveId" clId="{920A8CBE-C53C-4BA5-926E-66A781F19FAC}" dt="2026-03-09T08:19:32.215" v="237" actId="478"/>
          <ac:spMkLst>
            <pc:docMk/>
            <pc:sldMk cId="0" sldId="263"/>
            <ac:spMk id="31" creationId="{00000000-0000-0000-0000-000000000000}"/>
          </ac:spMkLst>
        </pc:spChg>
        <pc:spChg chg="del">
          <ac:chgData name="Madhusri Karmakar" userId="9e29f7590136156d" providerId="LiveId" clId="{920A8CBE-C53C-4BA5-926E-66A781F19FAC}" dt="2026-03-09T08:19:45.699" v="239" actId="478"/>
          <ac:spMkLst>
            <pc:docMk/>
            <pc:sldMk cId="0" sldId="263"/>
            <ac:spMk id="32" creationId="{00000000-0000-0000-0000-000000000000}"/>
          </ac:spMkLst>
        </pc:spChg>
        <pc:spChg chg="del">
          <ac:chgData name="Madhusri Karmakar" userId="9e29f7590136156d" providerId="LiveId" clId="{920A8CBE-C53C-4BA5-926E-66A781F19FAC}" dt="2026-03-09T08:19:32.215" v="237" actId="478"/>
          <ac:spMkLst>
            <pc:docMk/>
            <pc:sldMk cId="0" sldId="263"/>
            <ac:spMk id="33" creationId="{00000000-0000-0000-0000-000000000000}"/>
          </ac:spMkLst>
        </pc:spChg>
        <pc:spChg chg="del">
          <ac:chgData name="Madhusri Karmakar" userId="9e29f7590136156d" providerId="LiveId" clId="{920A8CBE-C53C-4BA5-926E-66A781F19FAC}" dt="2026-03-09T08:19:39.003" v="238" actId="478"/>
          <ac:spMkLst>
            <pc:docMk/>
            <pc:sldMk cId="0" sldId="263"/>
            <ac:spMk id="34" creationId="{00000000-0000-0000-0000-000000000000}"/>
          </ac:spMkLst>
        </pc:spChg>
        <pc:spChg chg="del">
          <ac:chgData name="Madhusri Karmakar" userId="9e29f7590136156d" providerId="LiveId" clId="{920A8CBE-C53C-4BA5-926E-66A781F19FAC}" dt="2026-03-09T08:19:32.215" v="237" actId="478"/>
          <ac:spMkLst>
            <pc:docMk/>
            <pc:sldMk cId="0" sldId="263"/>
            <ac:spMk id="35" creationId="{00000000-0000-0000-0000-000000000000}"/>
          </ac:spMkLst>
        </pc:spChg>
        <pc:spChg chg="del">
          <ac:chgData name="Madhusri Karmakar" userId="9e29f7590136156d" providerId="LiveId" clId="{920A8CBE-C53C-4BA5-926E-66A781F19FAC}" dt="2026-03-09T08:19:45.699" v="239" actId="478"/>
          <ac:spMkLst>
            <pc:docMk/>
            <pc:sldMk cId="0" sldId="263"/>
            <ac:spMk id="36" creationId="{00000000-0000-0000-0000-000000000000}"/>
          </ac:spMkLst>
        </pc:spChg>
        <pc:spChg chg="add mod">
          <ac:chgData name="Madhusri Karmakar" userId="9e29f7590136156d" providerId="LiveId" clId="{920A8CBE-C53C-4BA5-926E-66A781F19FAC}" dt="2026-03-09T08:35:52.184" v="698" actId="790"/>
          <ac:spMkLst>
            <pc:docMk/>
            <pc:sldMk cId="0" sldId="263"/>
            <ac:spMk id="37" creationId="{19A2BA41-DE67-69B0-855F-9A4BB486EB61}"/>
          </ac:spMkLst>
        </pc:spChg>
        <pc:spChg chg="add mod">
          <ac:chgData name="Madhusri Karmakar" userId="9e29f7590136156d" providerId="LiveId" clId="{920A8CBE-C53C-4BA5-926E-66A781F19FAC}" dt="2026-03-09T08:35:52.184" v="698" actId="790"/>
          <ac:spMkLst>
            <pc:docMk/>
            <pc:sldMk cId="0" sldId="263"/>
            <ac:spMk id="38" creationId="{1BF25F5A-A535-149D-9C0E-D2B3B2A8CEF3}"/>
          </ac:spMkLst>
        </pc:spChg>
        <pc:spChg chg="add">
          <ac:chgData name="Madhusri Karmakar" userId="9e29f7590136156d" providerId="LiveId" clId="{920A8CBE-C53C-4BA5-926E-66A781F19FAC}" dt="2026-03-09T08:21:57.445" v="359"/>
          <ac:spMkLst>
            <pc:docMk/>
            <pc:sldMk cId="0" sldId="263"/>
            <ac:spMk id="39" creationId="{286BFA2C-0E87-15F9-B707-E5AE6E964C12}"/>
          </ac:spMkLst>
        </pc:spChg>
        <pc:picChg chg="add mod">
          <ac:chgData name="Madhusri Karmakar" userId="9e29f7590136156d" providerId="LiveId" clId="{920A8CBE-C53C-4BA5-926E-66A781F19FAC}" dt="2026-03-09T08:22:30.189" v="372" actId="1076"/>
          <ac:picMkLst>
            <pc:docMk/>
            <pc:sldMk cId="0" sldId="263"/>
            <ac:picMk id="40" creationId="{692E32CB-6D0F-BC71-25F7-A656FC078972}"/>
          </ac:picMkLst>
        </pc:picChg>
      </pc:sldChg>
      <pc:sldChg chg="addSp delSp modSp mod">
        <pc:chgData name="Madhusri Karmakar" userId="9e29f7590136156d" providerId="LiveId" clId="{920A8CBE-C53C-4BA5-926E-66A781F19FAC}" dt="2026-03-09T08:38:37.865" v="747" actId="1036"/>
        <pc:sldMkLst>
          <pc:docMk/>
          <pc:sldMk cId="0" sldId="264"/>
        </pc:sldMkLst>
        <pc:spChg chg="mod">
          <ac:chgData name="Madhusri Karmakar" userId="9e29f7590136156d" providerId="LiveId" clId="{920A8CBE-C53C-4BA5-926E-66A781F19FAC}" dt="2026-03-09T08:35:52.184" v="698" actId="790"/>
          <ac:spMkLst>
            <pc:docMk/>
            <pc:sldMk cId="0" sldId="264"/>
            <ac:spMk id="2" creationId="{00000000-0000-0000-0000-000000000000}"/>
          </ac:spMkLst>
        </pc:spChg>
        <pc:spChg chg="mod">
          <ac:chgData name="Madhusri Karmakar" userId="9e29f7590136156d" providerId="LiveId" clId="{920A8CBE-C53C-4BA5-926E-66A781F19FAC}" dt="2026-03-09T08:35:52.184" v="698" actId="790"/>
          <ac:spMkLst>
            <pc:docMk/>
            <pc:sldMk cId="0" sldId="264"/>
            <ac:spMk id="3" creationId="{00000000-0000-0000-0000-000000000000}"/>
          </ac:spMkLst>
        </pc:spChg>
        <pc:spChg chg="mod">
          <ac:chgData name="Madhusri Karmakar" userId="9e29f7590136156d" providerId="LiveId" clId="{920A8CBE-C53C-4BA5-926E-66A781F19FAC}" dt="2026-03-09T08:35:52.184" v="698" actId="790"/>
          <ac:spMkLst>
            <pc:docMk/>
            <pc:sldMk cId="0" sldId="264"/>
            <ac:spMk id="4" creationId="{00000000-0000-0000-0000-000000000000}"/>
          </ac:spMkLst>
        </pc:spChg>
        <pc:spChg chg="del">
          <ac:chgData name="Madhusri Karmakar" userId="9e29f7590136156d" providerId="LiveId" clId="{920A8CBE-C53C-4BA5-926E-66A781F19FAC}" dt="2026-03-09T08:23:31.526" v="395" actId="478"/>
          <ac:spMkLst>
            <pc:docMk/>
            <pc:sldMk cId="0" sldId="264"/>
            <ac:spMk id="5" creationId="{00000000-0000-0000-0000-000000000000}"/>
          </ac:spMkLst>
        </pc:spChg>
        <pc:spChg chg="mod">
          <ac:chgData name="Madhusri Karmakar" userId="9e29f7590136156d" providerId="LiveId" clId="{920A8CBE-C53C-4BA5-926E-66A781F19FAC}" dt="2026-03-09T08:35:52.184" v="698" actId="790"/>
          <ac:spMkLst>
            <pc:docMk/>
            <pc:sldMk cId="0" sldId="264"/>
            <ac:spMk id="6" creationId="{00000000-0000-0000-0000-000000000000}"/>
          </ac:spMkLst>
        </pc:spChg>
        <pc:spChg chg="del">
          <ac:chgData name="Madhusri Karmakar" userId="9e29f7590136156d" providerId="LiveId" clId="{920A8CBE-C53C-4BA5-926E-66A781F19FAC}" dt="2026-03-09T08:23:23.563" v="392" actId="478"/>
          <ac:spMkLst>
            <pc:docMk/>
            <pc:sldMk cId="0" sldId="264"/>
            <ac:spMk id="7" creationId="{00000000-0000-0000-0000-000000000000}"/>
          </ac:spMkLst>
        </pc:spChg>
        <pc:spChg chg="mod">
          <ac:chgData name="Madhusri Karmakar" userId="9e29f7590136156d" providerId="LiveId" clId="{920A8CBE-C53C-4BA5-926E-66A781F19FAC}" dt="2026-03-09T08:35:52.184" v="698" actId="790"/>
          <ac:spMkLst>
            <pc:docMk/>
            <pc:sldMk cId="0" sldId="264"/>
            <ac:spMk id="9" creationId="{00000000-0000-0000-0000-000000000000}"/>
          </ac:spMkLst>
        </pc:spChg>
        <pc:spChg chg="del">
          <ac:chgData name="Madhusri Karmakar" userId="9e29f7590136156d" providerId="LiveId" clId="{920A8CBE-C53C-4BA5-926E-66A781F19FAC}" dt="2026-03-09T08:23:21.050" v="391" actId="478"/>
          <ac:spMkLst>
            <pc:docMk/>
            <pc:sldMk cId="0" sldId="264"/>
            <ac:spMk id="10" creationId="{00000000-0000-0000-0000-000000000000}"/>
          </ac:spMkLst>
        </pc:spChg>
        <pc:spChg chg="del">
          <ac:chgData name="Madhusri Karmakar" userId="9e29f7590136156d" providerId="LiveId" clId="{920A8CBE-C53C-4BA5-926E-66A781F19FAC}" dt="2026-03-09T08:23:28.151" v="393" actId="478"/>
          <ac:spMkLst>
            <pc:docMk/>
            <pc:sldMk cId="0" sldId="264"/>
            <ac:spMk id="11" creationId="{00000000-0000-0000-0000-000000000000}"/>
          </ac:spMkLst>
        </pc:spChg>
        <pc:spChg chg="del">
          <ac:chgData name="Madhusri Karmakar" userId="9e29f7590136156d" providerId="LiveId" clId="{920A8CBE-C53C-4BA5-926E-66A781F19FAC}" dt="2026-03-09T08:23:23.563" v="392" actId="478"/>
          <ac:spMkLst>
            <pc:docMk/>
            <pc:sldMk cId="0" sldId="264"/>
            <ac:spMk id="13" creationId="{00000000-0000-0000-0000-000000000000}"/>
          </ac:spMkLst>
        </pc:spChg>
        <pc:spChg chg="del">
          <ac:chgData name="Madhusri Karmakar" userId="9e29f7590136156d" providerId="LiveId" clId="{920A8CBE-C53C-4BA5-926E-66A781F19FAC}" dt="2026-03-09T08:23:21.050" v="391" actId="478"/>
          <ac:spMkLst>
            <pc:docMk/>
            <pc:sldMk cId="0" sldId="264"/>
            <ac:spMk id="14" creationId="{00000000-0000-0000-0000-000000000000}"/>
          </ac:spMkLst>
        </pc:spChg>
        <pc:spChg chg="mod">
          <ac:chgData name="Madhusri Karmakar" userId="9e29f7590136156d" providerId="LiveId" clId="{920A8CBE-C53C-4BA5-926E-66A781F19FAC}" dt="2026-03-09T08:35:52.184" v="698" actId="790"/>
          <ac:spMkLst>
            <pc:docMk/>
            <pc:sldMk cId="0" sldId="264"/>
            <ac:spMk id="15" creationId="{00000000-0000-0000-0000-000000000000}"/>
          </ac:spMkLst>
        </pc:spChg>
        <pc:spChg chg="del">
          <ac:chgData name="Madhusri Karmakar" userId="9e29f7590136156d" providerId="LiveId" clId="{920A8CBE-C53C-4BA5-926E-66A781F19FAC}" dt="2026-03-09T08:23:21.050" v="391" actId="478"/>
          <ac:spMkLst>
            <pc:docMk/>
            <pc:sldMk cId="0" sldId="264"/>
            <ac:spMk id="16" creationId="{00000000-0000-0000-0000-000000000000}"/>
          </ac:spMkLst>
        </pc:spChg>
        <pc:spChg chg="del">
          <ac:chgData name="Madhusri Karmakar" userId="9e29f7590136156d" providerId="LiveId" clId="{920A8CBE-C53C-4BA5-926E-66A781F19FAC}" dt="2026-03-09T08:23:28.151" v="393" actId="478"/>
          <ac:spMkLst>
            <pc:docMk/>
            <pc:sldMk cId="0" sldId="264"/>
            <ac:spMk id="17" creationId="{00000000-0000-0000-0000-000000000000}"/>
          </ac:spMkLst>
        </pc:spChg>
        <pc:spChg chg="del">
          <ac:chgData name="Madhusri Karmakar" userId="9e29f7590136156d" providerId="LiveId" clId="{920A8CBE-C53C-4BA5-926E-66A781F19FAC}" dt="2026-03-09T08:23:21.050" v="391" actId="478"/>
          <ac:spMkLst>
            <pc:docMk/>
            <pc:sldMk cId="0" sldId="264"/>
            <ac:spMk id="18" creationId="{00000000-0000-0000-0000-000000000000}"/>
          </ac:spMkLst>
        </pc:spChg>
        <pc:spChg chg="del">
          <ac:chgData name="Madhusri Karmakar" userId="9e29f7590136156d" providerId="LiveId" clId="{920A8CBE-C53C-4BA5-926E-66A781F19FAC}" dt="2026-03-09T08:23:23.563" v="392" actId="478"/>
          <ac:spMkLst>
            <pc:docMk/>
            <pc:sldMk cId="0" sldId="264"/>
            <ac:spMk id="19" creationId="{00000000-0000-0000-0000-000000000000}"/>
          </ac:spMkLst>
        </pc:spChg>
        <pc:spChg chg="del">
          <ac:chgData name="Madhusri Karmakar" userId="9e29f7590136156d" providerId="LiveId" clId="{920A8CBE-C53C-4BA5-926E-66A781F19FAC}" dt="2026-03-09T08:23:21.050" v="391" actId="478"/>
          <ac:spMkLst>
            <pc:docMk/>
            <pc:sldMk cId="0" sldId="264"/>
            <ac:spMk id="20" creationId="{00000000-0000-0000-0000-000000000000}"/>
          </ac:spMkLst>
        </pc:spChg>
        <pc:spChg chg="mod">
          <ac:chgData name="Madhusri Karmakar" userId="9e29f7590136156d" providerId="LiveId" clId="{920A8CBE-C53C-4BA5-926E-66A781F19FAC}" dt="2026-03-09T08:35:52.184" v="698" actId="790"/>
          <ac:spMkLst>
            <pc:docMk/>
            <pc:sldMk cId="0" sldId="264"/>
            <ac:spMk id="21" creationId="{00000000-0000-0000-0000-000000000000}"/>
          </ac:spMkLst>
        </pc:spChg>
        <pc:spChg chg="del">
          <ac:chgData name="Madhusri Karmakar" userId="9e29f7590136156d" providerId="LiveId" clId="{920A8CBE-C53C-4BA5-926E-66A781F19FAC}" dt="2026-03-09T08:23:21.050" v="391" actId="478"/>
          <ac:spMkLst>
            <pc:docMk/>
            <pc:sldMk cId="0" sldId="264"/>
            <ac:spMk id="22" creationId="{00000000-0000-0000-0000-000000000000}"/>
          </ac:spMkLst>
        </pc:spChg>
        <pc:spChg chg="del">
          <ac:chgData name="Madhusri Karmakar" userId="9e29f7590136156d" providerId="LiveId" clId="{920A8CBE-C53C-4BA5-926E-66A781F19FAC}" dt="2026-03-09T08:23:28.151" v="393" actId="478"/>
          <ac:spMkLst>
            <pc:docMk/>
            <pc:sldMk cId="0" sldId="264"/>
            <ac:spMk id="23" creationId="{00000000-0000-0000-0000-000000000000}"/>
          </ac:spMkLst>
        </pc:spChg>
        <pc:spChg chg="del">
          <ac:chgData name="Madhusri Karmakar" userId="9e29f7590136156d" providerId="LiveId" clId="{920A8CBE-C53C-4BA5-926E-66A781F19FAC}" dt="2026-03-09T08:23:21.050" v="391" actId="478"/>
          <ac:spMkLst>
            <pc:docMk/>
            <pc:sldMk cId="0" sldId="264"/>
            <ac:spMk id="24" creationId="{00000000-0000-0000-0000-000000000000}"/>
          </ac:spMkLst>
        </pc:spChg>
        <pc:spChg chg="del">
          <ac:chgData name="Madhusri Karmakar" userId="9e29f7590136156d" providerId="LiveId" clId="{920A8CBE-C53C-4BA5-926E-66A781F19FAC}" dt="2026-03-09T08:23:23.563" v="392" actId="478"/>
          <ac:spMkLst>
            <pc:docMk/>
            <pc:sldMk cId="0" sldId="264"/>
            <ac:spMk id="25" creationId="{00000000-0000-0000-0000-000000000000}"/>
          </ac:spMkLst>
        </pc:spChg>
        <pc:spChg chg="del">
          <ac:chgData name="Madhusri Karmakar" userId="9e29f7590136156d" providerId="LiveId" clId="{920A8CBE-C53C-4BA5-926E-66A781F19FAC}" dt="2026-03-09T08:23:28.151" v="393" actId="478"/>
          <ac:spMkLst>
            <pc:docMk/>
            <pc:sldMk cId="0" sldId="264"/>
            <ac:spMk id="26" creationId="{00000000-0000-0000-0000-000000000000}"/>
          </ac:spMkLst>
        </pc:spChg>
        <pc:spChg chg="del">
          <ac:chgData name="Madhusri Karmakar" userId="9e29f7590136156d" providerId="LiveId" clId="{920A8CBE-C53C-4BA5-926E-66A781F19FAC}" dt="2026-03-09T08:23:21.050" v="391" actId="478"/>
          <ac:spMkLst>
            <pc:docMk/>
            <pc:sldMk cId="0" sldId="264"/>
            <ac:spMk id="27" creationId="{00000000-0000-0000-0000-000000000000}"/>
          </ac:spMkLst>
        </pc:spChg>
        <pc:spChg chg="del">
          <ac:chgData name="Madhusri Karmakar" userId="9e29f7590136156d" providerId="LiveId" clId="{920A8CBE-C53C-4BA5-926E-66A781F19FAC}" dt="2026-03-09T08:23:28.151" v="393" actId="478"/>
          <ac:spMkLst>
            <pc:docMk/>
            <pc:sldMk cId="0" sldId="264"/>
            <ac:spMk id="29" creationId="{00000000-0000-0000-0000-000000000000}"/>
          </ac:spMkLst>
        </pc:spChg>
        <pc:spChg chg="del">
          <ac:chgData name="Madhusri Karmakar" userId="9e29f7590136156d" providerId="LiveId" clId="{920A8CBE-C53C-4BA5-926E-66A781F19FAC}" dt="2026-03-09T08:23:23.563" v="392" actId="478"/>
          <ac:spMkLst>
            <pc:docMk/>
            <pc:sldMk cId="0" sldId="264"/>
            <ac:spMk id="31" creationId="{00000000-0000-0000-0000-000000000000}"/>
          </ac:spMkLst>
        </pc:spChg>
        <pc:spChg chg="del">
          <ac:chgData name="Madhusri Karmakar" userId="9e29f7590136156d" providerId="LiveId" clId="{920A8CBE-C53C-4BA5-926E-66A781F19FAC}" dt="2026-03-09T08:23:21.050" v="391" actId="478"/>
          <ac:spMkLst>
            <pc:docMk/>
            <pc:sldMk cId="0" sldId="264"/>
            <ac:spMk id="32" creationId="{00000000-0000-0000-0000-000000000000}"/>
          </ac:spMkLst>
        </pc:spChg>
        <pc:spChg chg="mod">
          <ac:chgData name="Madhusri Karmakar" userId="9e29f7590136156d" providerId="LiveId" clId="{920A8CBE-C53C-4BA5-926E-66A781F19FAC}" dt="2026-03-09T08:35:52.184" v="698" actId="790"/>
          <ac:spMkLst>
            <pc:docMk/>
            <pc:sldMk cId="0" sldId="264"/>
            <ac:spMk id="33" creationId="{00000000-0000-0000-0000-000000000000}"/>
          </ac:spMkLst>
        </pc:spChg>
        <pc:spChg chg="del">
          <ac:chgData name="Madhusri Karmakar" userId="9e29f7590136156d" providerId="LiveId" clId="{920A8CBE-C53C-4BA5-926E-66A781F19FAC}" dt="2026-03-09T08:23:21.050" v="391" actId="478"/>
          <ac:spMkLst>
            <pc:docMk/>
            <pc:sldMk cId="0" sldId="264"/>
            <ac:spMk id="34" creationId="{00000000-0000-0000-0000-000000000000}"/>
          </ac:spMkLst>
        </pc:spChg>
        <pc:spChg chg="del">
          <ac:chgData name="Madhusri Karmakar" userId="9e29f7590136156d" providerId="LiveId" clId="{920A8CBE-C53C-4BA5-926E-66A781F19FAC}" dt="2026-03-09T08:23:30.223" v="394" actId="478"/>
          <ac:spMkLst>
            <pc:docMk/>
            <pc:sldMk cId="0" sldId="264"/>
            <ac:spMk id="36" creationId="{00000000-0000-0000-0000-000000000000}"/>
          </ac:spMkLst>
        </pc:spChg>
        <pc:spChg chg="add mod">
          <ac:chgData name="Madhusri Karmakar" userId="9e29f7590136156d" providerId="LiveId" clId="{920A8CBE-C53C-4BA5-926E-66A781F19FAC}" dt="2026-03-09T08:38:37.865" v="747" actId="1036"/>
          <ac:spMkLst>
            <pc:docMk/>
            <pc:sldMk cId="0" sldId="264"/>
            <ac:spMk id="38" creationId="{63AD9101-6434-976B-4A34-FA23E2ABE307}"/>
          </ac:spMkLst>
        </pc:spChg>
        <pc:picChg chg="add mod">
          <ac:chgData name="Madhusri Karmakar" userId="9e29f7590136156d" providerId="LiveId" clId="{920A8CBE-C53C-4BA5-926E-66A781F19FAC}" dt="2026-03-09T08:38:37.865" v="747" actId="1036"/>
          <ac:picMkLst>
            <pc:docMk/>
            <pc:sldMk cId="0" sldId="264"/>
            <ac:picMk id="37" creationId="{895BC0AF-9AE5-8306-3B1C-28661A8ECBE6}"/>
          </ac:picMkLst>
        </pc:picChg>
      </pc:sldChg>
      <pc:sldChg chg="addSp delSp modSp mod">
        <pc:chgData name="Madhusri Karmakar" userId="9e29f7590136156d" providerId="LiveId" clId="{920A8CBE-C53C-4BA5-926E-66A781F19FAC}" dt="2026-03-09T08:35:52.184" v="698" actId="790"/>
        <pc:sldMkLst>
          <pc:docMk/>
          <pc:sldMk cId="0" sldId="265"/>
        </pc:sldMkLst>
        <pc:spChg chg="mod">
          <ac:chgData name="Madhusri Karmakar" userId="9e29f7590136156d" providerId="LiveId" clId="{920A8CBE-C53C-4BA5-926E-66A781F19FAC}" dt="2026-03-09T08:35:52.184" v="698" actId="790"/>
          <ac:spMkLst>
            <pc:docMk/>
            <pc:sldMk cId="0" sldId="265"/>
            <ac:spMk id="2" creationId="{00000000-0000-0000-0000-000000000000}"/>
          </ac:spMkLst>
        </pc:spChg>
        <pc:spChg chg="mod">
          <ac:chgData name="Madhusri Karmakar" userId="9e29f7590136156d" providerId="LiveId" clId="{920A8CBE-C53C-4BA5-926E-66A781F19FAC}" dt="2026-03-09T08:35:52.184" v="698" actId="790"/>
          <ac:spMkLst>
            <pc:docMk/>
            <pc:sldMk cId="0" sldId="265"/>
            <ac:spMk id="4" creationId="{00000000-0000-0000-0000-000000000000}"/>
          </ac:spMkLst>
        </pc:spChg>
        <pc:spChg chg="del">
          <ac:chgData name="Madhusri Karmakar" userId="9e29f7590136156d" providerId="LiveId" clId="{920A8CBE-C53C-4BA5-926E-66A781F19FAC}" dt="2026-03-09T08:24:19.648" v="404" actId="478"/>
          <ac:spMkLst>
            <pc:docMk/>
            <pc:sldMk cId="0" sldId="265"/>
            <ac:spMk id="5" creationId="{00000000-0000-0000-0000-000000000000}"/>
          </ac:spMkLst>
        </pc:spChg>
        <pc:spChg chg="mod">
          <ac:chgData name="Madhusri Karmakar" userId="9e29f7590136156d" providerId="LiveId" clId="{920A8CBE-C53C-4BA5-926E-66A781F19FAC}" dt="2026-03-09T08:35:52.184" v="698" actId="790"/>
          <ac:spMkLst>
            <pc:docMk/>
            <pc:sldMk cId="0" sldId="265"/>
            <ac:spMk id="6" creationId="{00000000-0000-0000-0000-000000000000}"/>
          </ac:spMkLst>
        </pc:spChg>
        <pc:spChg chg="del">
          <ac:chgData name="Madhusri Karmakar" userId="9e29f7590136156d" providerId="LiveId" clId="{920A8CBE-C53C-4BA5-926E-66A781F19FAC}" dt="2026-03-09T08:25:14.398" v="406" actId="478"/>
          <ac:spMkLst>
            <pc:docMk/>
            <pc:sldMk cId="0" sldId="265"/>
            <ac:spMk id="7" creationId="{00000000-0000-0000-0000-000000000000}"/>
          </ac:spMkLst>
        </pc:spChg>
        <pc:spChg chg="mod">
          <ac:chgData name="Madhusri Karmakar" userId="9e29f7590136156d" providerId="LiveId" clId="{920A8CBE-C53C-4BA5-926E-66A781F19FAC}" dt="2026-03-09T08:35:52.184" v="698" actId="790"/>
          <ac:spMkLst>
            <pc:docMk/>
            <pc:sldMk cId="0" sldId="265"/>
            <ac:spMk id="8" creationId="{00000000-0000-0000-0000-000000000000}"/>
          </ac:spMkLst>
        </pc:spChg>
        <pc:spChg chg="mod">
          <ac:chgData name="Madhusri Karmakar" userId="9e29f7590136156d" providerId="LiveId" clId="{920A8CBE-C53C-4BA5-926E-66A781F19FAC}" dt="2026-03-09T08:35:52.184" v="698" actId="790"/>
          <ac:spMkLst>
            <pc:docMk/>
            <pc:sldMk cId="0" sldId="265"/>
            <ac:spMk id="9" creationId="{00000000-0000-0000-0000-000000000000}"/>
          </ac:spMkLst>
        </pc:spChg>
        <pc:spChg chg="del">
          <ac:chgData name="Madhusri Karmakar" userId="9e29f7590136156d" providerId="LiveId" clId="{920A8CBE-C53C-4BA5-926E-66A781F19FAC}" dt="2026-03-09T08:25:12.562" v="405" actId="478"/>
          <ac:spMkLst>
            <pc:docMk/>
            <pc:sldMk cId="0" sldId="265"/>
            <ac:spMk id="10" creationId="{00000000-0000-0000-0000-000000000000}"/>
          </ac:spMkLst>
        </pc:spChg>
        <pc:spChg chg="del">
          <ac:chgData name="Madhusri Karmakar" userId="9e29f7590136156d" providerId="LiveId" clId="{920A8CBE-C53C-4BA5-926E-66A781F19FAC}" dt="2026-03-09T08:25:14.398" v="406" actId="478"/>
          <ac:spMkLst>
            <pc:docMk/>
            <pc:sldMk cId="0" sldId="265"/>
            <ac:spMk id="11" creationId="{00000000-0000-0000-0000-000000000000}"/>
          </ac:spMkLst>
        </pc:spChg>
        <pc:spChg chg="mod">
          <ac:chgData name="Madhusri Karmakar" userId="9e29f7590136156d" providerId="LiveId" clId="{920A8CBE-C53C-4BA5-926E-66A781F19FAC}" dt="2026-03-09T08:35:52.184" v="698" actId="790"/>
          <ac:spMkLst>
            <pc:docMk/>
            <pc:sldMk cId="0" sldId="265"/>
            <ac:spMk id="12" creationId="{00000000-0000-0000-0000-000000000000}"/>
          </ac:spMkLst>
        </pc:spChg>
        <pc:spChg chg="mod">
          <ac:chgData name="Madhusri Karmakar" userId="9e29f7590136156d" providerId="LiveId" clId="{920A8CBE-C53C-4BA5-926E-66A781F19FAC}" dt="2026-03-09T08:35:52.184" v="698" actId="790"/>
          <ac:spMkLst>
            <pc:docMk/>
            <pc:sldMk cId="0" sldId="265"/>
            <ac:spMk id="13" creationId="{00000000-0000-0000-0000-000000000000}"/>
          </ac:spMkLst>
        </pc:spChg>
        <pc:spChg chg="del">
          <ac:chgData name="Madhusri Karmakar" userId="9e29f7590136156d" providerId="LiveId" clId="{920A8CBE-C53C-4BA5-926E-66A781F19FAC}" dt="2026-03-09T08:25:12.562" v="405" actId="478"/>
          <ac:spMkLst>
            <pc:docMk/>
            <pc:sldMk cId="0" sldId="265"/>
            <ac:spMk id="14" creationId="{00000000-0000-0000-0000-000000000000}"/>
          </ac:spMkLst>
        </pc:spChg>
        <pc:spChg chg="del">
          <ac:chgData name="Madhusri Karmakar" userId="9e29f7590136156d" providerId="LiveId" clId="{920A8CBE-C53C-4BA5-926E-66A781F19FAC}" dt="2026-03-09T08:25:14.398" v="406" actId="478"/>
          <ac:spMkLst>
            <pc:docMk/>
            <pc:sldMk cId="0" sldId="265"/>
            <ac:spMk id="15" creationId="{00000000-0000-0000-0000-000000000000}"/>
          </ac:spMkLst>
        </pc:spChg>
        <pc:spChg chg="mod">
          <ac:chgData name="Madhusri Karmakar" userId="9e29f7590136156d" providerId="LiveId" clId="{920A8CBE-C53C-4BA5-926E-66A781F19FAC}" dt="2026-03-09T08:35:52.184" v="698" actId="790"/>
          <ac:spMkLst>
            <pc:docMk/>
            <pc:sldMk cId="0" sldId="265"/>
            <ac:spMk id="16" creationId="{00000000-0000-0000-0000-000000000000}"/>
          </ac:spMkLst>
        </pc:spChg>
        <pc:spChg chg="mod">
          <ac:chgData name="Madhusri Karmakar" userId="9e29f7590136156d" providerId="LiveId" clId="{920A8CBE-C53C-4BA5-926E-66A781F19FAC}" dt="2026-03-09T08:35:52.184" v="698" actId="790"/>
          <ac:spMkLst>
            <pc:docMk/>
            <pc:sldMk cId="0" sldId="265"/>
            <ac:spMk id="17" creationId="{00000000-0000-0000-0000-000000000000}"/>
          </ac:spMkLst>
        </pc:spChg>
        <pc:spChg chg="del">
          <ac:chgData name="Madhusri Karmakar" userId="9e29f7590136156d" providerId="LiveId" clId="{920A8CBE-C53C-4BA5-926E-66A781F19FAC}" dt="2026-03-09T08:25:12.562" v="405" actId="478"/>
          <ac:spMkLst>
            <pc:docMk/>
            <pc:sldMk cId="0" sldId="265"/>
            <ac:spMk id="18" creationId="{00000000-0000-0000-0000-000000000000}"/>
          </ac:spMkLst>
        </pc:spChg>
        <pc:spChg chg="del">
          <ac:chgData name="Madhusri Karmakar" userId="9e29f7590136156d" providerId="LiveId" clId="{920A8CBE-C53C-4BA5-926E-66A781F19FAC}" dt="2026-03-09T08:25:17.431" v="407" actId="478"/>
          <ac:spMkLst>
            <pc:docMk/>
            <pc:sldMk cId="0" sldId="265"/>
            <ac:spMk id="19" creationId="{00000000-0000-0000-0000-000000000000}"/>
          </ac:spMkLst>
        </pc:spChg>
        <pc:spChg chg="del">
          <ac:chgData name="Madhusri Karmakar" userId="9e29f7590136156d" providerId="LiveId" clId="{920A8CBE-C53C-4BA5-926E-66A781F19FAC}" dt="2026-03-09T08:25:18.743" v="408" actId="478"/>
          <ac:spMkLst>
            <pc:docMk/>
            <pc:sldMk cId="0" sldId="265"/>
            <ac:spMk id="20" creationId="{00000000-0000-0000-0000-000000000000}"/>
          </ac:spMkLst>
        </pc:spChg>
        <pc:spChg chg="add mod">
          <ac:chgData name="Madhusri Karmakar" userId="9e29f7590136156d" providerId="LiveId" clId="{920A8CBE-C53C-4BA5-926E-66A781F19FAC}" dt="2026-03-09T08:35:52.184" v="698" actId="790"/>
          <ac:spMkLst>
            <pc:docMk/>
            <pc:sldMk cId="0" sldId="265"/>
            <ac:spMk id="21" creationId="{F7041F36-E602-87C6-94E4-61A141A2AF71}"/>
          </ac:spMkLst>
        </pc:spChg>
      </pc:sldChg>
      <pc:sldChg chg="delSp modSp mod">
        <pc:chgData name="Madhusri Karmakar" userId="9e29f7590136156d" providerId="LiveId" clId="{920A8CBE-C53C-4BA5-926E-66A781F19FAC}" dt="2026-03-09T08:39:05.133" v="748" actId="478"/>
        <pc:sldMkLst>
          <pc:docMk/>
          <pc:sldMk cId="0" sldId="266"/>
        </pc:sldMkLst>
        <pc:spChg chg="mod">
          <ac:chgData name="Madhusri Karmakar" userId="9e29f7590136156d" providerId="LiveId" clId="{920A8CBE-C53C-4BA5-926E-66A781F19FAC}" dt="2026-03-09T08:35:52.184" v="698" actId="790"/>
          <ac:spMkLst>
            <pc:docMk/>
            <pc:sldMk cId="0" sldId="266"/>
            <ac:spMk id="2" creationId="{00000000-0000-0000-0000-000000000000}"/>
          </ac:spMkLst>
        </pc:spChg>
        <pc:spChg chg="mod">
          <ac:chgData name="Madhusri Karmakar" userId="9e29f7590136156d" providerId="LiveId" clId="{920A8CBE-C53C-4BA5-926E-66A781F19FAC}" dt="2026-03-09T08:35:52.184" v="698" actId="790"/>
          <ac:spMkLst>
            <pc:docMk/>
            <pc:sldMk cId="0" sldId="266"/>
            <ac:spMk id="3" creationId="{00000000-0000-0000-0000-000000000000}"/>
          </ac:spMkLst>
        </pc:spChg>
        <pc:spChg chg="del mod">
          <ac:chgData name="Madhusri Karmakar" userId="9e29f7590136156d" providerId="LiveId" clId="{920A8CBE-C53C-4BA5-926E-66A781F19FAC}" dt="2026-03-09T08:39:05.133" v="748" actId="478"/>
          <ac:spMkLst>
            <pc:docMk/>
            <pc:sldMk cId="0" sldId="266"/>
            <ac:spMk id="5" creationId="{00000000-0000-0000-0000-000000000000}"/>
          </ac:spMkLst>
        </pc:spChg>
        <pc:spChg chg="mod">
          <ac:chgData name="Madhusri Karmakar" userId="9e29f7590136156d" providerId="LiveId" clId="{920A8CBE-C53C-4BA5-926E-66A781F19FAC}" dt="2026-03-09T08:27:28.778" v="474" actId="1036"/>
          <ac:spMkLst>
            <pc:docMk/>
            <pc:sldMk cId="0" sldId="266"/>
            <ac:spMk id="6" creationId="{00000000-0000-0000-0000-000000000000}"/>
          </ac:spMkLst>
        </pc:spChg>
        <pc:spChg chg="mod">
          <ac:chgData name="Madhusri Karmakar" userId="9e29f7590136156d" providerId="LiveId" clId="{920A8CBE-C53C-4BA5-926E-66A781F19FAC}" dt="2026-03-09T08:35:52.184" v="698" actId="790"/>
          <ac:spMkLst>
            <pc:docMk/>
            <pc:sldMk cId="0" sldId="266"/>
            <ac:spMk id="7" creationId="{00000000-0000-0000-0000-000000000000}"/>
          </ac:spMkLst>
        </pc:spChg>
        <pc:spChg chg="del">
          <ac:chgData name="Madhusri Karmakar" userId="9e29f7590136156d" providerId="LiveId" clId="{920A8CBE-C53C-4BA5-926E-66A781F19FAC}" dt="2026-03-09T08:26:59.250" v="445" actId="478"/>
          <ac:spMkLst>
            <pc:docMk/>
            <pc:sldMk cId="0" sldId="266"/>
            <ac:spMk id="8" creationId="{00000000-0000-0000-0000-000000000000}"/>
          </ac:spMkLst>
        </pc:spChg>
        <pc:spChg chg="del mod">
          <ac:chgData name="Madhusri Karmakar" userId="9e29f7590136156d" providerId="LiveId" clId="{920A8CBE-C53C-4BA5-926E-66A781F19FAC}" dt="2026-03-09T08:27:05.246" v="448" actId="478"/>
          <ac:spMkLst>
            <pc:docMk/>
            <pc:sldMk cId="0" sldId="266"/>
            <ac:spMk id="10" creationId="{00000000-0000-0000-0000-000000000000}"/>
          </ac:spMkLst>
        </pc:spChg>
        <pc:spChg chg="del">
          <ac:chgData name="Madhusri Karmakar" userId="9e29f7590136156d" providerId="LiveId" clId="{920A8CBE-C53C-4BA5-926E-66A781F19FAC}" dt="2026-03-09T08:26:59.250" v="445" actId="478"/>
          <ac:spMkLst>
            <pc:docMk/>
            <pc:sldMk cId="0" sldId="266"/>
            <ac:spMk id="11" creationId="{00000000-0000-0000-0000-000000000000}"/>
          </ac:spMkLst>
        </pc:spChg>
        <pc:spChg chg="del">
          <ac:chgData name="Madhusri Karmakar" userId="9e29f7590136156d" providerId="LiveId" clId="{920A8CBE-C53C-4BA5-926E-66A781F19FAC}" dt="2026-03-09T08:27:06.206" v="449" actId="478"/>
          <ac:spMkLst>
            <pc:docMk/>
            <pc:sldMk cId="0" sldId="266"/>
            <ac:spMk id="12" creationId="{00000000-0000-0000-0000-000000000000}"/>
          </ac:spMkLst>
        </pc:spChg>
        <pc:spChg chg="del">
          <ac:chgData name="Madhusri Karmakar" userId="9e29f7590136156d" providerId="LiveId" clId="{920A8CBE-C53C-4BA5-926E-66A781F19FAC}" dt="2026-03-09T08:27:00.590" v="446" actId="478"/>
          <ac:spMkLst>
            <pc:docMk/>
            <pc:sldMk cId="0" sldId="266"/>
            <ac:spMk id="13" creationId="{00000000-0000-0000-0000-000000000000}"/>
          </ac:spMkLst>
        </pc:spChg>
        <pc:spChg chg="del">
          <ac:chgData name="Madhusri Karmakar" userId="9e29f7590136156d" providerId="LiveId" clId="{920A8CBE-C53C-4BA5-926E-66A781F19FAC}" dt="2026-03-09T08:27:06.958" v="450" actId="478"/>
          <ac:spMkLst>
            <pc:docMk/>
            <pc:sldMk cId="0" sldId="266"/>
            <ac:spMk id="14" creationId="{00000000-0000-0000-0000-000000000000}"/>
          </ac:spMkLst>
        </pc:spChg>
        <pc:spChg chg="del">
          <ac:chgData name="Madhusri Karmakar" userId="9e29f7590136156d" providerId="LiveId" clId="{920A8CBE-C53C-4BA5-926E-66A781F19FAC}" dt="2026-03-09T08:26:59.250" v="445" actId="478"/>
          <ac:spMkLst>
            <pc:docMk/>
            <pc:sldMk cId="0" sldId="266"/>
            <ac:spMk id="15" creationId="{00000000-0000-0000-0000-000000000000}"/>
          </ac:spMkLst>
        </pc:spChg>
        <pc:spChg chg="del">
          <ac:chgData name="Madhusri Karmakar" userId="9e29f7590136156d" providerId="LiveId" clId="{920A8CBE-C53C-4BA5-926E-66A781F19FAC}" dt="2026-03-09T08:27:07.574" v="451" actId="478"/>
          <ac:spMkLst>
            <pc:docMk/>
            <pc:sldMk cId="0" sldId="266"/>
            <ac:spMk id="16" creationId="{00000000-0000-0000-0000-000000000000}"/>
          </ac:spMkLst>
        </pc:spChg>
        <pc:spChg chg="del">
          <ac:chgData name="Madhusri Karmakar" userId="9e29f7590136156d" providerId="LiveId" clId="{920A8CBE-C53C-4BA5-926E-66A781F19FAC}" dt="2026-03-09T08:26:59.250" v="445" actId="478"/>
          <ac:spMkLst>
            <pc:docMk/>
            <pc:sldMk cId="0" sldId="266"/>
            <ac:spMk id="17" creationId="{00000000-0000-0000-0000-000000000000}"/>
          </ac:spMkLst>
        </pc:spChg>
        <pc:spChg chg="mod">
          <ac:chgData name="Madhusri Karmakar" userId="9e29f7590136156d" providerId="LiveId" clId="{920A8CBE-C53C-4BA5-926E-66A781F19FAC}" dt="2026-03-09T08:35:52.184" v="698" actId="790"/>
          <ac:spMkLst>
            <pc:docMk/>
            <pc:sldMk cId="0" sldId="266"/>
            <ac:spMk id="20" creationId="{00000000-0000-0000-0000-000000000000}"/>
          </ac:spMkLst>
        </pc:spChg>
        <pc:spChg chg="mod">
          <ac:chgData name="Madhusri Karmakar" userId="9e29f7590136156d" providerId="LiveId" clId="{920A8CBE-C53C-4BA5-926E-66A781F19FAC}" dt="2026-03-09T08:35:52.184" v="698" actId="790"/>
          <ac:spMkLst>
            <pc:docMk/>
            <pc:sldMk cId="0" sldId="266"/>
            <ac:spMk id="21" creationId="{00000000-0000-0000-0000-000000000000}"/>
          </ac:spMkLst>
        </pc:spChg>
        <pc:spChg chg="mod">
          <ac:chgData name="Madhusri Karmakar" userId="9e29f7590136156d" providerId="LiveId" clId="{920A8CBE-C53C-4BA5-926E-66A781F19FAC}" dt="2026-03-09T08:35:52.184" v="698" actId="790"/>
          <ac:spMkLst>
            <pc:docMk/>
            <pc:sldMk cId="0" sldId="266"/>
            <ac:spMk id="22" creationId="{00000000-0000-0000-0000-000000000000}"/>
          </ac:spMkLst>
        </pc:spChg>
        <pc:spChg chg="mod">
          <ac:chgData name="Madhusri Karmakar" userId="9e29f7590136156d" providerId="LiveId" clId="{920A8CBE-C53C-4BA5-926E-66A781F19FAC}" dt="2026-03-09T08:35:52.184" v="698" actId="790"/>
          <ac:spMkLst>
            <pc:docMk/>
            <pc:sldMk cId="0" sldId="266"/>
            <ac:spMk id="23" creationId="{00000000-0000-0000-0000-000000000000}"/>
          </ac:spMkLst>
        </pc:spChg>
        <pc:spChg chg="mod">
          <ac:chgData name="Madhusri Karmakar" userId="9e29f7590136156d" providerId="LiveId" clId="{920A8CBE-C53C-4BA5-926E-66A781F19FAC}" dt="2026-03-09T08:35:52.184" v="698" actId="790"/>
          <ac:spMkLst>
            <pc:docMk/>
            <pc:sldMk cId="0" sldId="266"/>
            <ac:spMk id="24" creationId="{00000000-0000-0000-0000-000000000000}"/>
          </ac:spMkLst>
        </pc:spChg>
        <pc:spChg chg="mod">
          <ac:chgData name="Madhusri Karmakar" userId="9e29f7590136156d" providerId="LiveId" clId="{920A8CBE-C53C-4BA5-926E-66A781F19FAC}" dt="2026-03-09T08:35:52.184" v="698" actId="790"/>
          <ac:spMkLst>
            <pc:docMk/>
            <pc:sldMk cId="0" sldId="266"/>
            <ac:spMk id="25" creationId="{00000000-0000-0000-0000-000000000000}"/>
          </ac:spMkLst>
        </pc:spChg>
        <pc:spChg chg="del">
          <ac:chgData name="Madhusri Karmakar" userId="9e29f7590136156d" providerId="LiveId" clId="{920A8CBE-C53C-4BA5-926E-66A781F19FAC}" dt="2026-03-09T08:26:34.231" v="439" actId="478"/>
          <ac:spMkLst>
            <pc:docMk/>
            <pc:sldMk cId="0" sldId="266"/>
            <ac:spMk id="26" creationId="{00000000-0000-0000-0000-000000000000}"/>
          </ac:spMkLst>
        </pc:spChg>
      </pc:sldChg>
      <pc:sldChg chg="delSp modSp mod">
        <pc:chgData name="Madhusri Karmakar" userId="9e29f7590136156d" providerId="LiveId" clId="{920A8CBE-C53C-4BA5-926E-66A781F19FAC}" dt="2026-03-09T08:39:27.501" v="817" actId="1035"/>
        <pc:sldMkLst>
          <pc:docMk/>
          <pc:sldMk cId="0" sldId="267"/>
        </pc:sldMkLst>
        <pc:spChg chg="mod">
          <ac:chgData name="Madhusri Karmakar" userId="9e29f7590136156d" providerId="LiveId" clId="{920A8CBE-C53C-4BA5-926E-66A781F19FAC}" dt="2026-03-09T08:35:52.184" v="698" actId="790"/>
          <ac:spMkLst>
            <pc:docMk/>
            <pc:sldMk cId="0" sldId="267"/>
            <ac:spMk id="4" creationId="{00000000-0000-0000-0000-000000000000}"/>
          </ac:spMkLst>
        </pc:spChg>
        <pc:spChg chg="del mod">
          <ac:chgData name="Madhusri Karmakar" userId="9e29f7590136156d" providerId="LiveId" clId="{920A8CBE-C53C-4BA5-926E-66A781F19FAC}" dt="2026-03-09T08:39:09.969" v="749" actId="478"/>
          <ac:spMkLst>
            <pc:docMk/>
            <pc:sldMk cId="0" sldId="267"/>
            <ac:spMk id="5" creationId="{00000000-0000-0000-0000-000000000000}"/>
          </ac:spMkLst>
        </pc:spChg>
        <pc:spChg chg="mod">
          <ac:chgData name="Madhusri Karmakar" userId="9e29f7590136156d" providerId="LiveId" clId="{920A8CBE-C53C-4BA5-926E-66A781F19FAC}" dt="2026-03-09T08:39:18.169" v="782" actId="1035"/>
          <ac:spMkLst>
            <pc:docMk/>
            <pc:sldMk cId="0" sldId="267"/>
            <ac:spMk id="6" creationId="{00000000-0000-0000-0000-000000000000}"/>
          </ac:spMkLst>
        </pc:spChg>
        <pc:spChg chg="mod">
          <ac:chgData name="Madhusri Karmakar" userId="9e29f7590136156d" providerId="LiveId" clId="{920A8CBE-C53C-4BA5-926E-66A781F19FAC}" dt="2026-03-09T08:39:21.313" v="795" actId="1036"/>
          <ac:spMkLst>
            <pc:docMk/>
            <pc:sldMk cId="0" sldId="267"/>
            <ac:spMk id="7" creationId="{00000000-0000-0000-0000-000000000000}"/>
          </ac:spMkLst>
        </pc:spChg>
        <pc:spChg chg="mod">
          <ac:chgData name="Madhusri Karmakar" userId="9e29f7590136156d" providerId="LiveId" clId="{920A8CBE-C53C-4BA5-926E-66A781F19FAC}" dt="2026-03-09T08:39:27.501" v="817" actId="1035"/>
          <ac:spMkLst>
            <pc:docMk/>
            <pc:sldMk cId="0" sldId="267"/>
            <ac:spMk id="8" creationId="{00000000-0000-0000-0000-000000000000}"/>
          </ac:spMkLst>
        </pc:spChg>
        <pc:spChg chg="mod">
          <ac:chgData name="Madhusri Karmakar" userId="9e29f7590136156d" providerId="LiveId" clId="{920A8CBE-C53C-4BA5-926E-66A781F19FAC}" dt="2026-03-09T08:35:52.184" v="698" actId="790"/>
          <ac:spMkLst>
            <pc:docMk/>
            <pc:sldMk cId="0" sldId="267"/>
            <ac:spMk id="10" creationId="{00000000-0000-0000-0000-000000000000}"/>
          </ac:spMkLst>
        </pc:spChg>
        <pc:spChg chg="mod">
          <ac:chgData name="Madhusri Karmakar" userId="9e29f7590136156d" providerId="LiveId" clId="{920A8CBE-C53C-4BA5-926E-66A781F19FAC}" dt="2026-03-09T08:35:52.184" v="698" actId="790"/>
          <ac:spMkLst>
            <pc:docMk/>
            <pc:sldMk cId="0" sldId="267"/>
            <ac:spMk id="11" creationId="{00000000-0000-0000-0000-000000000000}"/>
          </ac:spMkLst>
        </pc:spChg>
        <pc:spChg chg="mod">
          <ac:chgData name="Madhusri Karmakar" userId="9e29f7590136156d" providerId="LiveId" clId="{920A8CBE-C53C-4BA5-926E-66A781F19FAC}" dt="2026-03-09T08:35:52.184" v="698" actId="790"/>
          <ac:spMkLst>
            <pc:docMk/>
            <pc:sldMk cId="0" sldId="267"/>
            <ac:spMk id="14" creationId="{00000000-0000-0000-0000-000000000000}"/>
          </ac:spMkLst>
        </pc:spChg>
        <pc:spChg chg="mod">
          <ac:chgData name="Madhusri Karmakar" userId="9e29f7590136156d" providerId="LiveId" clId="{920A8CBE-C53C-4BA5-926E-66A781F19FAC}" dt="2026-03-09T08:35:52.184" v="698" actId="790"/>
          <ac:spMkLst>
            <pc:docMk/>
            <pc:sldMk cId="0" sldId="267"/>
            <ac:spMk id="20" creationId="{00000000-0000-0000-0000-000000000000}"/>
          </ac:spMkLst>
        </pc:spChg>
        <pc:spChg chg="mod">
          <ac:chgData name="Madhusri Karmakar" userId="9e29f7590136156d" providerId="LiveId" clId="{920A8CBE-C53C-4BA5-926E-66A781F19FAC}" dt="2026-03-09T08:35:52.184" v="698" actId="790"/>
          <ac:spMkLst>
            <pc:docMk/>
            <pc:sldMk cId="0" sldId="267"/>
            <ac:spMk id="21" creationId="{00000000-0000-0000-0000-000000000000}"/>
          </ac:spMkLst>
        </pc:spChg>
        <pc:spChg chg="mod">
          <ac:chgData name="Madhusri Karmakar" userId="9e29f7590136156d" providerId="LiveId" clId="{920A8CBE-C53C-4BA5-926E-66A781F19FAC}" dt="2026-03-09T08:35:52.184" v="698" actId="790"/>
          <ac:spMkLst>
            <pc:docMk/>
            <pc:sldMk cId="0" sldId="267"/>
            <ac:spMk id="22" creationId="{00000000-0000-0000-0000-000000000000}"/>
          </ac:spMkLst>
        </pc:spChg>
        <pc:spChg chg="mod">
          <ac:chgData name="Madhusri Karmakar" userId="9e29f7590136156d" providerId="LiveId" clId="{920A8CBE-C53C-4BA5-926E-66A781F19FAC}" dt="2026-03-09T08:35:52.184" v="698" actId="790"/>
          <ac:spMkLst>
            <pc:docMk/>
            <pc:sldMk cId="0" sldId="267"/>
            <ac:spMk id="25" creationId="{00000000-0000-0000-0000-000000000000}"/>
          </ac:spMkLst>
        </pc:spChg>
        <pc:spChg chg="mod">
          <ac:chgData name="Madhusri Karmakar" userId="9e29f7590136156d" providerId="LiveId" clId="{920A8CBE-C53C-4BA5-926E-66A781F19FAC}" dt="2026-03-09T08:28:11.310" v="490" actId="20577"/>
          <ac:spMkLst>
            <pc:docMk/>
            <pc:sldMk cId="0" sldId="267"/>
            <ac:spMk id="26" creationId="{00000000-0000-0000-0000-000000000000}"/>
          </ac:spMkLst>
        </pc:spChg>
      </pc:sldChg>
      <pc:sldChg chg="addSp delSp modSp mod">
        <pc:chgData name="Madhusri Karmakar" userId="9e29f7590136156d" providerId="LiveId" clId="{920A8CBE-C53C-4BA5-926E-66A781F19FAC}" dt="2026-03-09T08:40:10.237" v="836" actId="114"/>
        <pc:sldMkLst>
          <pc:docMk/>
          <pc:sldMk cId="0" sldId="268"/>
        </pc:sldMkLst>
        <pc:spChg chg="mod">
          <ac:chgData name="Madhusri Karmakar" userId="9e29f7590136156d" providerId="LiveId" clId="{920A8CBE-C53C-4BA5-926E-66A781F19FAC}" dt="2026-03-09T08:35:52.184" v="698" actId="790"/>
          <ac:spMkLst>
            <pc:docMk/>
            <pc:sldMk cId="0" sldId="268"/>
            <ac:spMk id="2" creationId="{00000000-0000-0000-0000-000000000000}"/>
          </ac:spMkLst>
        </pc:spChg>
        <pc:spChg chg="mod">
          <ac:chgData name="Madhusri Karmakar" userId="9e29f7590136156d" providerId="LiveId" clId="{920A8CBE-C53C-4BA5-926E-66A781F19FAC}" dt="2026-03-09T08:35:52.184" v="698" actId="790"/>
          <ac:spMkLst>
            <pc:docMk/>
            <pc:sldMk cId="0" sldId="268"/>
            <ac:spMk id="3" creationId="{00000000-0000-0000-0000-000000000000}"/>
          </ac:spMkLst>
        </pc:spChg>
        <pc:spChg chg="mod">
          <ac:chgData name="Madhusri Karmakar" userId="9e29f7590136156d" providerId="LiveId" clId="{920A8CBE-C53C-4BA5-926E-66A781F19FAC}" dt="2026-03-09T08:35:52.184" v="698" actId="790"/>
          <ac:spMkLst>
            <pc:docMk/>
            <pc:sldMk cId="0" sldId="268"/>
            <ac:spMk id="4" creationId="{00000000-0000-0000-0000-000000000000}"/>
          </ac:spMkLst>
        </pc:spChg>
        <pc:spChg chg="del">
          <ac:chgData name="Madhusri Karmakar" userId="9e29f7590136156d" providerId="LiveId" clId="{920A8CBE-C53C-4BA5-926E-66A781F19FAC}" dt="2026-03-09T08:28:54.574" v="507" actId="478"/>
          <ac:spMkLst>
            <pc:docMk/>
            <pc:sldMk cId="0" sldId="268"/>
            <ac:spMk id="5" creationId="{00000000-0000-0000-0000-000000000000}"/>
          </ac:spMkLst>
        </pc:spChg>
        <pc:spChg chg="mod">
          <ac:chgData name="Madhusri Karmakar" userId="9e29f7590136156d" providerId="LiveId" clId="{920A8CBE-C53C-4BA5-926E-66A781F19FAC}" dt="2026-03-09T08:35:52.184" v="698" actId="790"/>
          <ac:spMkLst>
            <pc:docMk/>
            <pc:sldMk cId="0" sldId="268"/>
            <ac:spMk id="6" creationId="{00000000-0000-0000-0000-000000000000}"/>
          </ac:spMkLst>
        </pc:spChg>
        <pc:spChg chg="mod">
          <ac:chgData name="Madhusri Karmakar" userId="9e29f7590136156d" providerId="LiveId" clId="{920A8CBE-C53C-4BA5-926E-66A781F19FAC}" dt="2026-03-09T08:29:39.446" v="525" actId="122"/>
          <ac:spMkLst>
            <pc:docMk/>
            <pc:sldMk cId="0" sldId="268"/>
            <ac:spMk id="7" creationId="{00000000-0000-0000-0000-000000000000}"/>
          </ac:spMkLst>
        </pc:spChg>
        <pc:spChg chg="mod">
          <ac:chgData name="Madhusri Karmakar" userId="9e29f7590136156d" providerId="LiveId" clId="{920A8CBE-C53C-4BA5-926E-66A781F19FAC}" dt="2026-03-09T08:35:52.184" v="698" actId="790"/>
          <ac:spMkLst>
            <pc:docMk/>
            <pc:sldMk cId="0" sldId="268"/>
            <ac:spMk id="8" creationId="{00000000-0000-0000-0000-000000000000}"/>
          </ac:spMkLst>
        </pc:spChg>
        <pc:spChg chg="mod">
          <ac:chgData name="Madhusri Karmakar" userId="9e29f7590136156d" providerId="LiveId" clId="{920A8CBE-C53C-4BA5-926E-66A781F19FAC}" dt="2026-03-09T08:35:52.184" v="698" actId="790"/>
          <ac:spMkLst>
            <pc:docMk/>
            <pc:sldMk cId="0" sldId="268"/>
            <ac:spMk id="9" creationId="{00000000-0000-0000-0000-000000000000}"/>
          </ac:spMkLst>
        </pc:spChg>
        <pc:spChg chg="mod">
          <ac:chgData name="Madhusri Karmakar" userId="9e29f7590136156d" providerId="LiveId" clId="{920A8CBE-C53C-4BA5-926E-66A781F19FAC}" dt="2026-03-09T08:35:52.184" v="698" actId="790"/>
          <ac:spMkLst>
            <pc:docMk/>
            <pc:sldMk cId="0" sldId="268"/>
            <ac:spMk id="10" creationId="{00000000-0000-0000-0000-000000000000}"/>
          </ac:spMkLst>
        </pc:spChg>
        <pc:spChg chg="mod">
          <ac:chgData name="Madhusri Karmakar" userId="9e29f7590136156d" providerId="LiveId" clId="{920A8CBE-C53C-4BA5-926E-66A781F19FAC}" dt="2026-03-09T08:40:10.237" v="836" actId="114"/>
          <ac:spMkLst>
            <pc:docMk/>
            <pc:sldMk cId="0" sldId="268"/>
            <ac:spMk id="11" creationId="{00000000-0000-0000-0000-000000000000}"/>
          </ac:spMkLst>
        </pc:spChg>
        <pc:spChg chg="del">
          <ac:chgData name="Madhusri Karmakar" userId="9e29f7590136156d" providerId="LiveId" clId="{920A8CBE-C53C-4BA5-926E-66A781F19FAC}" dt="2026-03-09T08:29:02.382" v="509" actId="478"/>
          <ac:spMkLst>
            <pc:docMk/>
            <pc:sldMk cId="0" sldId="268"/>
            <ac:spMk id="12" creationId="{00000000-0000-0000-0000-000000000000}"/>
          </ac:spMkLst>
        </pc:spChg>
        <pc:spChg chg="del">
          <ac:chgData name="Madhusri Karmakar" userId="9e29f7590136156d" providerId="LiveId" clId="{920A8CBE-C53C-4BA5-926E-66A781F19FAC}" dt="2026-03-09T08:29:06.443" v="512" actId="478"/>
          <ac:spMkLst>
            <pc:docMk/>
            <pc:sldMk cId="0" sldId="268"/>
            <ac:spMk id="13" creationId="{00000000-0000-0000-0000-000000000000}"/>
          </ac:spMkLst>
        </pc:spChg>
        <pc:spChg chg="del">
          <ac:chgData name="Madhusri Karmakar" userId="9e29f7590136156d" providerId="LiveId" clId="{920A8CBE-C53C-4BA5-926E-66A781F19FAC}" dt="2026-03-09T08:29:00.222" v="508" actId="478"/>
          <ac:spMkLst>
            <pc:docMk/>
            <pc:sldMk cId="0" sldId="268"/>
            <ac:spMk id="14" creationId="{00000000-0000-0000-0000-000000000000}"/>
          </ac:spMkLst>
        </pc:spChg>
        <pc:spChg chg="del">
          <ac:chgData name="Madhusri Karmakar" userId="9e29f7590136156d" providerId="LiveId" clId="{920A8CBE-C53C-4BA5-926E-66A781F19FAC}" dt="2026-03-09T08:29:04.938" v="511" actId="478"/>
          <ac:spMkLst>
            <pc:docMk/>
            <pc:sldMk cId="0" sldId="268"/>
            <ac:spMk id="15" creationId="{00000000-0000-0000-0000-000000000000}"/>
          </ac:spMkLst>
        </pc:spChg>
        <pc:spChg chg="del">
          <ac:chgData name="Madhusri Karmakar" userId="9e29f7590136156d" providerId="LiveId" clId="{920A8CBE-C53C-4BA5-926E-66A781F19FAC}" dt="2026-03-09T08:29:03.501" v="510" actId="478"/>
          <ac:spMkLst>
            <pc:docMk/>
            <pc:sldMk cId="0" sldId="268"/>
            <ac:spMk id="16" creationId="{00000000-0000-0000-0000-000000000000}"/>
          </ac:spMkLst>
        </pc:spChg>
        <pc:spChg chg="del">
          <ac:chgData name="Madhusri Karmakar" userId="9e29f7590136156d" providerId="LiveId" clId="{920A8CBE-C53C-4BA5-926E-66A781F19FAC}" dt="2026-03-09T08:29:02.382" v="509" actId="478"/>
          <ac:spMkLst>
            <pc:docMk/>
            <pc:sldMk cId="0" sldId="268"/>
            <ac:spMk id="17" creationId="{00000000-0000-0000-0000-000000000000}"/>
          </ac:spMkLst>
        </pc:spChg>
        <pc:spChg chg="del">
          <ac:chgData name="Madhusri Karmakar" userId="9e29f7590136156d" providerId="LiveId" clId="{920A8CBE-C53C-4BA5-926E-66A781F19FAC}" dt="2026-03-09T08:29:02.382" v="509" actId="478"/>
          <ac:spMkLst>
            <pc:docMk/>
            <pc:sldMk cId="0" sldId="268"/>
            <ac:spMk id="18" creationId="{00000000-0000-0000-0000-000000000000}"/>
          </ac:spMkLst>
        </pc:spChg>
        <pc:spChg chg="del">
          <ac:chgData name="Madhusri Karmakar" userId="9e29f7590136156d" providerId="LiveId" clId="{920A8CBE-C53C-4BA5-926E-66A781F19FAC}" dt="2026-03-09T08:29:07.794" v="513" actId="478"/>
          <ac:spMkLst>
            <pc:docMk/>
            <pc:sldMk cId="0" sldId="268"/>
            <ac:spMk id="19" creationId="{00000000-0000-0000-0000-000000000000}"/>
          </ac:spMkLst>
        </pc:spChg>
        <pc:spChg chg="del">
          <ac:chgData name="Madhusri Karmakar" userId="9e29f7590136156d" providerId="LiveId" clId="{920A8CBE-C53C-4BA5-926E-66A781F19FAC}" dt="2026-03-09T08:28:52.639" v="506" actId="478"/>
          <ac:spMkLst>
            <pc:docMk/>
            <pc:sldMk cId="0" sldId="268"/>
            <ac:spMk id="20" creationId="{00000000-0000-0000-0000-000000000000}"/>
          </ac:spMkLst>
        </pc:spChg>
        <pc:spChg chg="mod">
          <ac:chgData name="Madhusri Karmakar" userId="9e29f7590136156d" providerId="LiveId" clId="{920A8CBE-C53C-4BA5-926E-66A781F19FAC}" dt="2026-03-09T08:39:55.896" v="822" actId="14100"/>
          <ac:spMkLst>
            <pc:docMk/>
            <pc:sldMk cId="0" sldId="268"/>
            <ac:spMk id="21" creationId="{00000000-0000-0000-0000-000000000000}"/>
          </ac:spMkLst>
        </pc:spChg>
        <pc:spChg chg="mod">
          <ac:chgData name="Madhusri Karmakar" userId="9e29f7590136156d" providerId="LiveId" clId="{920A8CBE-C53C-4BA5-926E-66A781F19FAC}" dt="2026-03-09T08:28:42.730" v="503" actId="1036"/>
          <ac:spMkLst>
            <pc:docMk/>
            <pc:sldMk cId="0" sldId="268"/>
            <ac:spMk id="22" creationId="{00000000-0000-0000-0000-000000000000}"/>
          </ac:spMkLst>
        </pc:spChg>
        <pc:spChg chg="mod">
          <ac:chgData name="Madhusri Karmakar" userId="9e29f7590136156d" providerId="LiveId" clId="{920A8CBE-C53C-4BA5-926E-66A781F19FAC}" dt="2026-03-09T08:40:02.525" v="835" actId="1036"/>
          <ac:spMkLst>
            <pc:docMk/>
            <pc:sldMk cId="0" sldId="268"/>
            <ac:spMk id="23" creationId="{00000000-0000-0000-0000-000000000000}"/>
          </ac:spMkLst>
        </pc:spChg>
        <pc:picChg chg="add mod">
          <ac:chgData name="Madhusri Karmakar" userId="9e29f7590136156d" providerId="LiveId" clId="{920A8CBE-C53C-4BA5-926E-66A781F19FAC}" dt="2026-03-09T08:29:48.530" v="545" actId="1036"/>
          <ac:picMkLst>
            <pc:docMk/>
            <pc:sldMk cId="0" sldId="268"/>
            <ac:picMk id="24" creationId="{98E01C9D-2845-FC3E-99AD-79C1A9905DA1}"/>
          </ac:picMkLst>
        </pc:picChg>
      </pc:sldChg>
      <pc:sldChg chg="addSp delSp modSp mod">
        <pc:chgData name="Madhusri Karmakar" userId="9e29f7590136156d" providerId="LiveId" clId="{920A8CBE-C53C-4BA5-926E-66A781F19FAC}" dt="2026-03-09T08:35:52.184" v="698" actId="790"/>
        <pc:sldMkLst>
          <pc:docMk/>
          <pc:sldMk cId="0" sldId="269"/>
        </pc:sldMkLst>
        <pc:spChg chg="mod">
          <ac:chgData name="Madhusri Karmakar" userId="9e29f7590136156d" providerId="LiveId" clId="{920A8CBE-C53C-4BA5-926E-66A781F19FAC}" dt="2026-03-09T08:35:52.184" v="698" actId="790"/>
          <ac:spMkLst>
            <pc:docMk/>
            <pc:sldMk cId="0" sldId="269"/>
            <ac:spMk id="2" creationId="{00000000-0000-0000-0000-000000000000}"/>
          </ac:spMkLst>
        </pc:spChg>
        <pc:spChg chg="mod">
          <ac:chgData name="Madhusri Karmakar" userId="9e29f7590136156d" providerId="LiveId" clId="{920A8CBE-C53C-4BA5-926E-66A781F19FAC}" dt="2026-03-09T08:35:52.184" v="698" actId="790"/>
          <ac:spMkLst>
            <pc:docMk/>
            <pc:sldMk cId="0" sldId="269"/>
            <ac:spMk id="3" creationId="{00000000-0000-0000-0000-000000000000}"/>
          </ac:spMkLst>
        </pc:spChg>
        <pc:spChg chg="mod">
          <ac:chgData name="Madhusri Karmakar" userId="9e29f7590136156d" providerId="LiveId" clId="{920A8CBE-C53C-4BA5-926E-66A781F19FAC}" dt="2026-03-09T08:35:52.184" v="698" actId="790"/>
          <ac:spMkLst>
            <pc:docMk/>
            <pc:sldMk cId="0" sldId="269"/>
            <ac:spMk id="4" creationId="{00000000-0000-0000-0000-000000000000}"/>
          </ac:spMkLst>
        </pc:spChg>
        <pc:spChg chg="del">
          <ac:chgData name="Madhusri Karmakar" userId="9e29f7590136156d" providerId="LiveId" clId="{920A8CBE-C53C-4BA5-926E-66A781F19FAC}" dt="2026-03-09T08:30:20.858" v="551" actId="478"/>
          <ac:spMkLst>
            <pc:docMk/>
            <pc:sldMk cId="0" sldId="269"/>
            <ac:spMk id="5" creationId="{00000000-0000-0000-0000-000000000000}"/>
          </ac:spMkLst>
        </pc:spChg>
        <pc:spChg chg="mod">
          <ac:chgData name="Madhusri Karmakar" userId="9e29f7590136156d" providerId="LiveId" clId="{920A8CBE-C53C-4BA5-926E-66A781F19FAC}" dt="2026-03-09T08:35:52.184" v="698" actId="790"/>
          <ac:spMkLst>
            <pc:docMk/>
            <pc:sldMk cId="0" sldId="269"/>
            <ac:spMk id="6" creationId="{00000000-0000-0000-0000-000000000000}"/>
          </ac:spMkLst>
        </pc:spChg>
        <pc:spChg chg="del">
          <ac:chgData name="Madhusri Karmakar" userId="9e29f7590136156d" providerId="LiveId" clId="{920A8CBE-C53C-4BA5-926E-66A781F19FAC}" dt="2026-03-09T08:30:48.710" v="555" actId="478"/>
          <ac:spMkLst>
            <pc:docMk/>
            <pc:sldMk cId="0" sldId="269"/>
            <ac:spMk id="7" creationId="{00000000-0000-0000-0000-000000000000}"/>
          </ac:spMkLst>
        </pc:spChg>
        <pc:spChg chg="del">
          <ac:chgData name="Madhusri Karmakar" userId="9e29f7590136156d" providerId="LiveId" clId="{920A8CBE-C53C-4BA5-926E-66A781F19FAC}" dt="2026-03-09T08:30:55.634" v="557" actId="478"/>
          <ac:spMkLst>
            <pc:docMk/>
            <pc:sldMk cId="0" sldId="269"/>
            <ac:spMk id="8" creationId="{00000000-0000-0000-0000-000000000000}"/>
          </ac:spMkLst>
        </pc:spChg>
        <pc:spChg chg="del">
          <ac:chgData name="Madhusri Karmakar" userId="9e29f7590136156d" providerId="LiveId" clId="{920A8CBE-C53C-4BA5-926E-66A781F19FAC}" dt="2026-03-09T08:30:52.585" v="556" actId="478"/>
          <ac:spMkLst>
            <pc:docMk/>
            <pc:sldMk cId="0" sldId="269"/>
            <ac:spMk id="9" creationId="{00000000-0000-0000-0000-000000000000}"/>
          </ac:spMkLst>
        </pc:spChg>
        <pc:spChg chg="del">
          <ac:chgData name="Madhusri Karmakar" userId="9e29f7590136156d" providerId="LiveId" clId="{920A8CBE-C53C-4BA5-926E-66A781F19FAC}" dt="2026-03-09T08:30:52.585" v="556" actId="478"/>
          <ac:spMkLst>
            <pc:docMk/>
            <pc:sldMk cId="0" sldId="269"/>
            <ac:spMk id="10" creationId="{00000000-0000-0000-0000-000000000000}"/>
          </ac:spMkLst>
        </pc:spChg>
        <pc:spChg chg="del">
          <ac:chgData name="Madhusri Karmakar" userId="9e29f7590136156d" providerId="LiveId" clId="{920A8CBE-C53C-4BA5-926E-66A781F19FAC}" dt="2026-03-09T08:30:41.118" v="552" actId="478"/>
          <ac:spMkLst>
            <pc:docMk/>
            <pc:sldMk cId="0" sldId="269"/>
            <ac:spMk id="11" creationId="{00000000-0000-0000-0000-000000000000}"/>
          </ac:spMkLst>
        </pc:spChg>
        <pc:spChg chg="del">
          <ac:chgData name="Madhusri Karmakar" userId="9e29f7590136156d" providerId="LiveId" clId="{920A8CBE-C53C-4BA5-926E-66A781F19FAC}" dt="2026-03-09T08:30:58.762" v="558" actId="478"/>
          <ac:spMkLst>
            <pc:docMk/>
            <pc:sldMk cId="0" sldId="269"/>
            <ac:spMk id="12" creationId="{00000000-0000-0000-0000-000000000000}"/>
          </ac:spMkLst>
        </pc:spChg>
        <pc:spChg chg="del">
          <ac:chgData name="Madhusri Karmakar" userId="9e29f7590136156d" providerId="LiveId" clId="{920A8CBE-C53C-4BA5-926E-66A781F19FAC}" dt="2026-03-09T08:30:41.118" v="552" actId="478"/>
          <ac:spMkLst>
            <pc:docMk/>
            <pc:sldMk cId="0" sldId="269"/>
            <ac:spMk id="13" creationId="{00000000-0000-0000-0000-000000000000}"/>
          </ac:spMkLst>
        </pc:spChg>
        <pc:spChg chg="del">
          <ac:chgData name="Madhusri Karmakar" userId="9e29f7590136156d" providerId="LiveId" clId="{920A8CBE-C53C-4BA5-926E-66A781F19FAC}" dt="2026-03-09T08:30:52.585" v="556" actId="478"/>
          <ac:spMkLst>
            <pc:docMk/>
            <pc:sldMk cId="0" sldId="269"/>
            <ac:spMk id="14" creationId="{00000000-0000-0000-0000-000000000000}"/>
          </ac:spMkLst>
        </pc:spChg>
        <pc:spChg chg="del">
          <ac:chgData name="Madhusri Karmakar" userId="9e29f7590136156d" providerId="LiveId" clId="{920A8CBE-C53C-4BA5-926E-66A781F19FAC}" dt="2026-03-09T08:30:41.118" v="552" actId="478"/>
          <ac:spMkLst>
            <pc:docMk/>
            <pc:sldMk cId="0" sldId="269"/>
            <ac:spMk id="15" creationId="{00000000-0000-0000-0000-000000000000}"/>
          </ac:spMkLst>
        </pc:spChg>
        <pc:spChg chg="del">
          <ac:chgData name="Madhusri Karmakar" userId="9e29f7590136156d" providerId="LiveId" clId="{920A8CBE-C53C-4BA5-926E-66A781F19FAC}" dt="2026-03-09T08:30:48.710" v="555" actId="478"/>
          <ac:spMkLst>
            <pc:docMk/>
            <pc:sldMk cId="0" sldId="269"/>
            <ac:spMk id="16" creationId="{00000000-0000-0000-0000-000000000000}"/>
          </ac:spMkLst>
        </pc:spChg>
        <pc:spChg chg="del">
          <ac:chgData name="Madhusri Karmakar" userId="9e29f7590136156d" providerId="LiveId" clId="{920A8CBE-C53C-4BA5-926E-66A781F19FAC}" dt="2026-03-09T08:30:58.762" v="558" actId="478"/>
          <ac:spMkLst>
            <pc:docMk/>
            <pc:sldMk cId="0" sldId="269"/>
            <ac:spMk id="17" creationId="{00000000-0000-0000-0000-000000000000}"/>
          </ac:spMkLst>
        </pc:spChg>
        <pc:spChg chg="del">
          <ac:chgData name="Madhusri Karmakar" userId="9e29f7590136156d" providerId="LiveId" clId="{920A8CBE-C53C-4BA5-926E-66A781F19FAC}" dt="2026-03-09T08:30:55.634" v="557" actId="478"/>
          <ac:spMkLst>
            <pc:docMk/>
            <pc:sldMk cId="0" sldId="269"/>
            <ac:spMk id="18" creationId="{00000000-0000-0000-0000-000000000000}"/>
          </ac:spMkLst>
        </pc:spChg>
        <pc:spChg chg="del">
          <ac:chgData name="Madhusri Karmakar" userId="9e29f7590136156d" providerId="LiveId" clId="{920A8CBE-C53C-4BA5-926E-66A781F19FAC}" dt="2026-03-09T08:30:55.634" v="557" actId="478"/>
          <ac:spMkLst>
            <pc:docMk/>
            <pc:sldMk cId="0" sldId="269"/>
            <ac:spMk id="19" creationId="{00000000-0000-0000-0000-000000000000}"/>
          </ac:spMkLst>
        </pc:spChg>
        <pc:spChg chg="del">
          <ac:chgData name="Madhusri Karmakar" userId="9e29f7590136156d" providerId="LiveId" clId="{920A8CBE-C53C-4BA5-926E-66A781F19FAC}" dt="2026-03-09T08:30:41.118" v="552" actId="478"/>
          <ac:spMkLst>
            <pc:docMk/>
            <pc:sldMk cId="0" sldId="269"/>
            <ac:spMk id="20" creationId="{00000000-0000-0000-0000-000000000000}"/>
          </ac:spMkLst>
        </pc:spChg>
        <pc:spChg chg="del">
          <ac:chgData name="Madhusri Karmakar" userId="9e29f7590136156d" providerId="LiveId" clId="{920A8CBE-C53C-4BA5-926E-66A781F19FAC}" dt="2026-03-09T08:30:52.585" v="556" actId="478"/>
          <ac:spMkLst>
            <pc:docMk/>
            <pc:sldMk cId="0" sldId="269"/>
            <ac:spMk id="21" creationId="{00000000-0000-0000-0000-000000000000}"/>
          </ac:spMkLst>
        </pc:spChg>
        <pc:spChg chg="del">
          <ac:chgData name="Madhusri Karmakar" userId="9e29f7590136156d" providerId="LiveId" clId="{920A8CBE-C53C-4BA5-926E-66A781F19FAC}" dt="2026-03-09T08:30:41.118" v="552" actId="478"/>
          <ac:spMkLst>
            <pc:docMk/>
            <pc:sldMk cId="0" sldId="269"/>
            <ac:spMk id="22" creationId="{00000000-0000-0000-0000-000000000000}"/>
          </ac:spMkLst>
        </pc:spChg>
        <pc:spChg chg="del">
          <ac:chgData name="Madhusri Karmakar" userId="9e29f7590136156d" providerId="LiveId" clId="{920A8CBE-C53C-4BA5-926E-66A781F19FAC}" dt="2026-03-09T08:30:58.762" v="558" actId="478"/>
          <ac:spMkLst>
            <pc:docMk/>
            <pc:sldMk cId="0" sldId="269"/>
            <ac:spMk id="23" creationId="{00000000-0000-0000-0000-000000000000}"/>
          </ac:spMkLst>
        </pc:spChg>
        <pc:spChg chg="del">
          <ac:chgData name="Madhusri Karmakar" userId="9e29f7590136156d" providerId="LiveId" clId="{920A8CBE-C53C-4BA5-926E-66A781F19FAC}" dt="2026-03-09T08:30:41.118" v="552" actId="478"/>
          <ac:spMkLst>
            <pc:docMk/>
            <pc:sldMk cId="0" sldId="269"/>
            <ac:spMk id="24" creationId="{00000000-0000-0000-0000-000000000000}"/>
          </ac:spMkLst>
        </pc:spChg>
        <pc:spChg chg="del">
          <ac:chgData name="Madhusri Karmakar" userId="9e29f7590136156d" providerId="LiveId" clId="{920A8CBE-C53C-4BA5-926E-66A781F19FAC}" dt="2026-03-09T08:30:43.958" v="553" actId="478"/>
          <ac:spMkLst>
            <pc:docMk/>
            <pc:sldMk cId="0" sldId="269"/>
            <ac:spMk id="25" creationId="{00000000-0000-0000-0000-000000000000}"/>
          </ac:spMkLst>
        </pc:spChg>
        <pc:spChg chg="del">
          <ac:chgData name="Madhusri Karmakar" userId="9e29f7590136156d" providerId="LiveId" clId="{920A8CBE-C53C-4BA5-926E-66A781F19FAC}" dt="2026-03-09T08:30:46.366" v="554" actId="478"/>
          <ac:spMkLst>
            <pc:docMk/>
            <pc:sldMk cId="0" sldId="269"/>
            <ac:spMk id="26" creationId="{00000000-0000-0000-0000-000000000000}"/>
          </ac:spMkLst>
        </pc:spChg>
        <pc:spChg chg="del">
          <ac:chgData name="Madhusri Karmakar" userId="9e29f7590136156d" providerId="LiveId" clId="{920A8CBE-C53C-4BA5-926E-66A781F19FAC}" dt="2026-03-09T08:30:41.118" v="552" actId="478"/>
          <ac:spMkLst>
            <pc:docMk/>
            <pc:sldMk cId="0" sldId="269"/>
            <ac:spMk id="27" creationId="{00000000-0000-0000-0000-000000000000}"/>
          </ac:spMkLst>
        </pc:spChg>
        <pc:spChg chg="del">
          <ac:chgData name="Madhusri Karmakar" userId="9e29f7590136156d" providerId="LiveId" clId="{920A8CBE-C53C-4BA5-926E-66A781F19FAC}" dt="2026-03-09T08:30:46.366" v="554" actId="478"/>
          <ac:spMkLst>
            <pc:docMk/>
            <pc:sldMk cId="0" sldId="269"/>
            <ac:spMk id="28" creationId="{00000000-0000-0000-0000-000000000000}"/>
          </ac:spMkLst>
        </pc:spChg>
        <pc:spChg chg="del">
          <ac:chgData name="Madhusri Karmakar" userId="9e29f7590136156d" providerId="LiveId" clId="{920A8CBE-C53C-4BA5-926E-66A781F19FAC}" dt="2026-03-09T08:30:41.118" v="552" actId="478"/>
          <ac:spMkLst>
            <pc:docMk/>
            <pc:sldMk cId="0" sldId="269"/>
            <ac:spMk id="29" creationId="{00000000-0000-0000-0000-000000000000}"/>
          </ac:spMkLst>
        </pc:spChg>
        <pc:spChg chg="del">
          <ac:chgData name="Madhusri Karmakar" userId="9e29f7590136156d" providerId="LiveId" clId="{920A8CBE-C53C-4BA5-926E-66A781F19FAC}" dt="2026-03-09T08:30:48.710" v="555" actId="478"/>
          <ac:spMkLst>
            <pc:docMk/>
            <pc:sldMk cId="0" sldId="269"/>
            <ac:spMk id="30" creationId="{00000000-0000-0000-0000-000000000000}"/>
          </ac:spMkLst>
        </pc:spChg>
        <pc:spChg chg="del">
          <ac:chgData name="Madhusri Karmakar" userId="9e29f7590136156d" providerId="LiveId" clId="{920A8CBE-C53C-4BA5-926E-66A781F19FAC}" dt="2026-03-09T08:30:41.118" v="552" actId="478"/>
          <ac:spMkLst>
            <pc:docMk/>
            <pc:sldMk cId="0" sldId="269"/>
            <ac:spMk id="31" creationId="{00000000-0000-0000-0000-000000000000}"/>
          </ac:spMkLst>
        </pc:spChg>
        <pc:spChg chg="del">
          <ac:chgData name="Madhusri Karmakar" userId="9e29f7590136156d" providerId="LiveId" clId="{920A8CBE-C53C-4BA5-926E-66A781F19FAC}" dt="2026-03-09T08:30:46.366" v="554" actId="478"/>
          <ac:spMkLst>
            <pc:docMk/>
            <pc:sldMk cId="0" sldId="269"/>
            <ac:spMk id="32" creationId="{00000000-0000-0000-0000-000000000000}"/>
          </ac:spMkLst>
        </pc:spChg>
        <pc:spChg chg="del">
          <ac:chgData name="Madhusri Karmakar" userId="9e29f7590136156d" providerId="LiveId" clId="{920A8CBE-C53C-4BA5-926E-66A781F19FAC}" dt="2026-03-09T08:30:43.958" v="553" actId="478"/>
          <ac:spMkLst>
            <pc:docMk/>
            <pc:sldMk cId="0" sldId="269"/>
            <ac:spMk id="33" creationId="{00000000-0000-0000-0000-000000000000}"/>
          </ac:spMkLst>
        </pc:spChg>
        <pc:spChg chg="del">
          <ac:chgData name="Madhusri Karmakar" userId="9e29f7590136156d" providerId="LiveId" clId="{920A8CBE-C53C-4BA5-926E-66A781F19FAC}" dt="2026-03-09T08:30:18.811" v="550" actId="478"/>
          <ac:spMkLst>
            <pc:docMk/>
            <pc:sldMk cId="0" sldId="269"/>
            <ac:spMk id="34" creationId="{00000000-0000-0000-0000-000000000000}"/>
          </ac:spMkLst>
        </pc:spChg>
        <pc:spChg chg="add mod">
          <ac:chgData name="Madhusri Karmakar" userId="9e29f7590136156d" providerId="LiveId" clId="{920A8CBE-C53C-4BA5-926E-66A781F19FAC}" dt="2026-03-09T08:35:52.184" v="698" actId="790"/>
          <ac:spMkLst>
            <pc:docMk/>
            <pc:sldMk cId="0" sldId="269"/>
            <ac:spMk id="35" creationId="{CAFC5125-18B5-3895-C4D5-5DDAF721B0B1}"/>
          </ac:spMkLst>
        </pc:spChg>
        <pc:spChg chg="add mod">
          <ac:chgData name="Madhusri Karmakar" userId="9e29f7590136156d" providerId="LiveId" clId="{920A8CBE-C53C-4BA5-926E-66A781F19FAC}" dt="2026-03-09T08:35:52.184" v="698" actId="790"/>
          <ac:spMkLst>
            <pc:docMk/>
            <pc:sldMk cId="0" sldId="269"/>
            <ac:spMk id="36" creationId="{78E4E7F7-9150-599B-82CE-29F49596EAF2}"/>
          </ac:spMkLst>
        </pc:spChg>
        <pc:picChg chg="add mod">
          <ac:chgData name="Madhusri Karmakar" userId="9e29f7590136156d" providerId="LiveId" clId="{920A8CBE-C53C-4BA5-926E-66A781F19FAC}" dt="2026-03-09T08:31:57.871" v="613" actId="1076"/>
          <ac:picMkLst>
            <pc:docMk/>
            <pc:sldMk cId="0" sldId="269"/>
            <ac:picMk id="4098" creationId="{3B966164-51F4-E7A9-244E-C8397AD0F7F9}"/>
          </ac:picMkLst>
        </pc:picChg>
      </pc:sldChg>
      <pc:sldChg chg="addSp delSp modSp mod">
        <pc:chgData name="Madhusri Karmakar" userId="9e29f7590136156d" providerId="LiveId" clId="{920A8CBE-C53C-4BA5-926E-66A781F19FAC}" dt="2026-03-09T08:40:25.837" v="838" actId="113"/>
        <pc:sldMkLst>
          <pc:docMk/>
          <pc:sldMk cId="0" sldId="270"/>
        </pc:sldMkLst>
        <pc:spChg chg="mod">
          <ac:chgData name="Madhusri Karmakar" userId="9e29f7590136156d" providerId="LiveId" clId="{920A8CBE-C53C-4BA5-926E-66A781F19FAC}" dt="2026-03-09T08:35:52.184" v="698" actId="790"/>
          <ac:spMkLst>
            <pc:docMk/>
            <pc:sldMk cId="0" sldId="270"/>
            <ac:spMk id="2" creationId="{00000000-0000-0000-0000-000000000000}"/>
          </ac:spMkLst>
        </pc:spChg>
        <pc:spChg chg="mod">
          <ac:chgData name="Madhusri Karmakar" userId="9e29f7590136156d" providerId="LiveId" clId="{920A8CBE-C53C-4BA5-926E-66A781F19FAC}" dt="2026-03-09T08:35:52.184" v="698" actId="790"/>
          <ac:spMkLst>
            <pc:docMk/>
            <pc:sldMk cId="0" sldId="270"/>
            <ac:spMk id="3" creationId="{00000000-0000-0000-0000-000000000000}"/>
          </ac:spMkLst>
        </pc:spChg>
        <pc:spChg chg="mod">
          <ac:chgData name="Madhusri Karmakar" userId="9e29f7590136156d" providerId="LiveId" clId="{920A8CBE-C53C-4BA5-926E-66A781F19FAC}" dt="2026-03-09T08:35:52.184" v="698" actId="790"/>
          <ac:spMkLst>
            <pc:docMk/>
            <pc:sldMk cId="0" sldId="270"/>
            <ac:spMk id="4" creationId="{00000000-0000-0000-0000-000000000000}"/>
          </ac:spMkLst>
        </pc:spChg>
        <pc:spChg chg="mod">
          <ac:chgData name="Madhusri Karmakar" userId="9e29f7590136156d" providerId="LiveId" clId="{920A8CBE-C53C-4BA5-926E-66A781F19FAC}" dt="2026-03-09T08:35:52.184" v="698" actId="790"/>
          <ac:spMkLst>
            <pc:docMk/>
            <pc:sldMk cId="0" sldId="270"/>
            <ac:spMk id="5" creationId="{00000000-0000-0000-0000-000000000000}"/>
          </ac:spMkLst>
        </pc:spChg>
        <pc:spChg chg="mod">
          <ac:chgData name="Madhusri Karmakar" userId="9e29f7590136156d" providerId="LiveId" clId="{920A8CBE-C53C-4BA5-926E-66A781F19FAC}" dt="2026-03-09T08:35:52.184" v="698" actId="790"/>
          <ac:spMkLst>
            <pc:docMk/>
            <pc:sldMk cId="0" sldId="270"/>
            <ac:spMk id="6" creationId="{00000000-0000-0000-0000-000000000000}"/>
          </ac:spMkLst>
        </pc:spChg>
        <pc:spChg chg="mod">
          <ac:chgData name="Madhusri Karmakar" userId="9e29f7590136156d" providerId="LiveId" clId="{920A8CBE-C53C-4BA5-926E-66A781F19FAC}" dt="2026-03-09T08:35:52.184" v="698" actId="790"/>
          <ac:spMkLst>
            <pc:docMk/>
            <pc:sldMk cId="0" sldId="270"/>
            <ac:spMk id="7" creationId="{00000000-0000-0000-0000-000000000000}"/>
          </ac:spMkLst>
        </pc:spChg>
        <pc:spChg chg="mod">
          <ac:chgData name="Madhusri Karmakar" userId="9e29f7590136156d" providerId="LiveId" clId="{920A8CBE-C53C-4BA5-926E-66A781F19FAC}" dt="2026-03-09T08:40:25.837" v="838" actId="113"/>
          <ac:spMkLst>
            <pc:docMk/>
            <pc:sldMk cId="0" sldId="270"/>
            <ac:spMk id="8" creationId="{00000000-0000-0000-0000-000000000000}"/>
          </ac:spMkLst>
        </pc:spChg>
        <pc:spChg chg="del">
          <ac:chgData name="Madhusri Karmakar" userId="9e29f7590136156d" providerId="LiveId" clId="{920A8CBE-C53C-4BA5-926E-66A781F19FAC}" dt="2026-03-09T08:34:01.895" v="669" actId="478"/>
          <ac:spMkLst>
            <pc:docMk/>
            <pc:sldMk cId="0" sldId="270"/>
            <ac:spMk id="9" creationId="{00000000-0000-0000-0000-000000000000}"/>
          </ac:spMkLst>
        </pc:spChg>
        <pc:spChg chg="del mod">
          <ac:chgData name="Madhusri Karmakar" userId="9e29f7590136156d" providerId="LiveId" clId="{920A8CBE-C53C-4BA5-926E-66A781F19FAC}" dt="2026-03-09T08:34:14.013" v="673" actId="478"/>
          <ac:spMkLst>
            <pc:docMk/>
            <pc:sldMk cId="0" sldId="270"/>
            <ac:spMk id="10" creationId="{00000000-0000-0000-0000-000000000000}"/>
          </ac:spMkLst>
        </pc:spChg>
        <pc:spChg chg="del mod">
          <ac:chgData name="Madhusri Karmakar" userId="9e29f7590136156d" providerId="LiveId" clId="{920A8CBE-C53C-4BA5-926E-66A781F19FAC}" dt="2026-03-09T08:34:15.238" v="674" actId="478"/>
          <ac:spMkLst>
            <pc:docMk/>
            <pc:sldMk cId="0" sldId="270"/>
            <ac:spMk id="11" creationId="{00000000-0000-0000-0000-000000000000}"/>
          </ac:spMkLst>
        </pc:spChg>
        <pc:spChg chg="del">
          <ac:chgData name="Madhusri Karmakar" userId="9e29f7590136156d" providerId="LiveId" clId="{920A8CBE-C53C-4BA5-926E-66A781F19FAC}" dt="2026-03-09T08:34:01.895" v="669" actId="478"/>
          <ac:spMkLst>
            <pc:docMk/>
            <pc:sldMk cId="0" sldId="270"/>
            <ac:spMk id="12" creationId="{00000000-0000-0000-0000-000000000000}"/>
          </ac:spMkLst>
        </pc:spChg>
        <pc:spChg chg="del mod">
          <ac:chgData name="Madhusri Karmakar" userId="9e29f7590136156d" providerId="LiveId" clId="{920A8CBE-C53C-4BA5-926E-66A781F19FAC}" dt="2026-03-09T08:34:04.194" v="670" actId="478"/>
          <ac:spMkLst>
            <pc:docMk/>
            <pc:sldMk cId="0" sldId="270"/>
            <ac:spMk id="13" creationId="{00000000-0000-0000-0000-000000000000}"/>
          </ac:spMkLst>
        </pc:spChg>
        <pc:spChg chg="del mod">
          <ac:chgData name="Madhusri Karmakar" userId="9e29f7590136156d" providerId="LiveId" clId="{920A8CBE-C53C-4BA5-926E-66A781F19FAC}" dt="2026-03-09T08:34:05.925" v="671" actId="478"/>
          <ac:spMkLst>
            <pc:docMk/>
            <pc:sldMk cId="0" sldId="270"/>
            <ac:spMk id="14" creationId="{00000000-0000-0000-0000-000000000000}"/>
          </ac:spMkLst>
        </pc:spChg>
        <pc:spChg chg="del">
          <ac:chgData name="Madhusri Karmakar" userId="9e29f7590136156d" providerId="LiveId" clId="{920A8CBE-C53C-4BA5-926E-66A781F19FAC}" dt="2026-03-09T08:34:01.895" v="669" actId="478"/>
          <ac:spMkLst>
            <pc:docMk/>
            <pc:sldMk cId="0" sldId="270"/>
            <ac:spMk id="15" creationId="{00000000-0000-0000-0000-000000000000}"/>
          </ac:spMkLst>
        </pc:spChg>
        <pc:spChg chg="del">
          <ac:chgData name="Madhusri Karmakar" userId="9e29f7590136156d" providerId="LiveId" clId="{920A8CBE-C53C-4BA5-926E-66A781F19FAC}" dt="2026-03-09T08:34:04.194" v="670" actId="478"/>
          <ac:spMkLst>
            <pc:docMk/>
            <pc:sldMk cId="0" sldId="270"/>
            <ac:spMk id="16" creationId="{00000000-0000-0000-0000-000000000000}"/>
          </ac:spMkLst>
        </pc:spChg>
        <pc:spChg chg="del mod">
          <ac:chgData name="Madhusri Karmakar" userId="9e29f7590136156d" providerId="LiveId" clId="{920A8CBE-C53C-4BA5-926E-66A781F19FAC}" dt="2026-03-09T08:34:05.925" v="671" actId="478"/>
          <ac:spMkLst>
            <pc:docMk/>
            <pc:sldMk cId="0" sldId="270"/>
            <ac:spMk id="17" creationId="{00000000-0000-0000-0000-000000000000}"/>
          </ac:spMkLst>
        </pc:spChg>
        <pc:spChg chg="del mod">
          <ac:chgData name="Madhusri Karmakar" userId="9e29f7590136156d" providerId="LiveId" clId="{920A8CBE-C53C-4BA5-926E-66A781F19FAC}" dt="2026-03-09T08:34:01.895" v="669" actId="478"/>
          <ac:spMkLst>
            <pc:docMk/>
            <pc:sldMk cId="0" sldId="270"/>
            <ac:spMk id="18" creationId="{00000000-0000-0000-0000-000000000000}"/>
          </ac:spMkLst>
        </pc:spChg>
        <pc:spChg chg="del mod">
          <ac:chgData name="Madhusri Karmakar" userId="9e29f7590136156d" providerId="LiveId" clId="{920A8CBE-C53C-4BA5-926E-66A781F19FAC}" dt="2026-03-09T08:34:04.194" v="670" actId="478"/>
          <ac:spMkLst>
            <pc:docMk/>
            <pc:sldMk cId="0" sldId="270"/>
            <ac:spMk id="19" creationId="{00000000-0000-0000-0000-000000000000}"/>
          </ac:spMkLst>
        </pc:spChg>
        <pc:spChg chg="del">
          <ac:chgData name="Madhusri Karmakar" userId="9e29f7590136156d" providerId="LiveId" clId="{920A8CBE-C53C-4BA5-926E-66A781F19FAC}" dt="2026-03-09T08:34:07.374" v="672" actId="478"/>
          <ac:spMkLst>
            <pc:docMk/>
            <pc:sldMk cId="0" sldId="270"/>
            <ac:spMk id="20" creationId="{00000000-0000-0000-0000-000000000000}"/>
          </ac:spMkLst>
        </pc:spChg>
        <pc:spChg chg="del">
          <ac:chgData name="Madhusri Karmakar" userId="9e29f7590136156d" providerId="LiveId" clId="{920A8CBE-C53C-4BA5-926E-66A781F19FAC}" dt="2026-03-09T08:34:01.895" v="669" actId="478"/>
          <ac:spMkLst>
            <pc:docMk/>
            <pc:sldMk cId="0" sldId="270"/>
            <ac:spMk id="21" creationId="{00000000-0000-0000-0000-000000000000}"/>
          </ac:spMkLst>
        </pc:spChg>
        <pc:spChg chg="del mod">
          <ac:chgData name="Madhusri Karmakar" userId="9e29f7590136156d" providerId="LiveId" clId="{920A8CBE-C53C-4BA5-926E-66A781F19FAC}" dt="2026-03-09T08:40:19.939" v="837" actId="478"/>
          <ac:spMkLst>
            <pc:docMk/>
            <pc:sldMk cId="0" sldId="270"/>
            <ac:spMk id="22" creationId="{00000000-0000-0000-0000-000000000000}"/>
          </ac:spMkLst>
        </pc:spChg>
        <pc:spChg chg="add mod">
          <ac:chgData name="Madhusri Karmakar" userId="9e29f7590136156d" providerId="LiveId" clId="{920A8CBE-C53C-4BA5-926E-66A781F19FAC}" dt="2026-03-09T08:35:52.184" v="698" actId="790"/>
          <ac:spMkLst>
            <pc:docMk/>
            <pc:sldMk cId="0" sldId="270"/>
            <ac:spMk id="23" creationId="{D2DC7EE2-0E7A-A558-FDAB-D452AFB4DA70}"/>
          </ac:spMkLst>
        </pc:spChg>
      </pc:sldChg>
      <pc:sldChg chg="delSp modSp mod">
        <pc:chgData name="Madhusri Karmakar" userId="9e29f7590136156d" providerId="LiveId" clId="{920A8CBE-C53C-4BA5-926E-66A781F19FAC}" dt="2026-03-09T08:46:47.628" v="1144" actId="1035"/>
        <pc:sldMkLst>
          <pc:docMk/>
          <pc:sldMk cId="0" sldId="271"/>
        </pc:sldMkLst>
        <pc:spChg chg="mod">
          <ac:chgData name="Madhusri Karmakar" userId="9e29f7590136156d" providerId="LiveId" clId="{920A8CBE-C53C-4BA5-926E-66A781F19FAC}" dt="2026-03-09T08:35:52.184" v="698" actId="790"/>
          <ac:spMkLst>
            <pc:docMk/>
            <pc:sldMk cId="0" sldId="271"/>
            <ac:spMk id="4" creationId="{00000000-0000-0000-0000-000000000000}"/>
          </ac:spMkLst>
        </pc:spChg>
        <pc:spChg chg="del">
          <ac:chgData name="Madhusri Karmakar" userId="9e29f7590136156d" providerId="LiveId" clId="{920A8CBE-C53C-4BA5-926E-66A781F19FAC}" dt="2026-03-09T08:43:44.069" v="861" actId="478"/>
          <ac:spMkLst>
            <pc:docMk/>
            <pc:sldMk cId="0" sldId="271"/>
            <ac:spMk id="5" creationId="{00000000-0000-0000-0000-000000000000}"/>
          </ac:spMkLst>
        </pc:spChg>
        <pc:spChg chg="mod">
          <ac:chgData name="Madhusri Karmakar" userId="9e29f7590136156d" providerId="LiveId" clId="{920A8CBE-C53C-4BA5-926E-66A781F19FAC}" dt="2026-03-09T08:46:19.113" v="1120" actId="1035"/>
          <ac:spMkLst>
            <pc:docMk/>
            <pc:sldMk cId="0" sldId="271"/>
            <ac:spMk id="6" creationId="{00000000-0000-0000-0000-000000000000}"/>
          </ac:spMkLst>
        </pc:spChg>
        <pc:spChg chg="mod">
          <ac:chgData name="Madhusri Karmakar" userId="9e29f7590136156d" providerId="LiveId" clId="{920A8CBE-C53C-4BA5-926E-66A781F19FAC}" dt="2026-03-09T08:44:12.563" v="884" actId="1035"/>
          <ac:spMkLst>
            <pc:docMk/>
            <pc:sldMk cId="0" sldId="271"/>
            <ac:spMk id="7" creationId="{00000000-0000-0000-0000-000000000000}"/>
          </ac:spMkLst>
        </pc:spChg>
        <pc:spChg chg="mod">
          <ac:chgData name="Madhusri Karmakar" userId="9e29f7590136156d" providerId="LiveId" clId="{920A8CBE-C53C-4BA5-926E-66A781F19FAC}" dt="2026-03-09T08:44:17.467" v="899" actId="1035"/>
          <ac:spMkLst>
            <pc:docMk/>
            <pc:sldMk cId="0" sldId="271"/>
            <ac:spMk id="8" creationId="{00000000-0000-0000-0000-000000000000}"/>
          </ac:spMkLst>
        </pc:spChg>
        <pc:spChg chg="mod">
          <ac:chgData name="Madhusri Karmakar" userId="9e29f7590136156d" providerId="LiveId" clId="{920A8CBE-C53C-4BA5-926E-66A781F19FAC}" dt="2026-03-09T08:44:20.484" v="902" actId="1036"/>
          <ac:spMkLst>
            <pc:docMk/>
            <pc:sldMk cId="0" sldId="271"/>
            <ac:spMk id="9" creationId="{00000000-0000-0000-0000-000000000000}"/>
          </ac:spMkLst>
        </pc:spChg>
        <pc:spChg chg="mod">
          <ac:chgData name="Madhusri Karmakar" userId="9e29f7590136156d" providerId="LiveId" clId="{920A8CBE-C53C-4BA5-926E-66A781F19FAC}" dt="2026-03-09T08:44:30.192" v="903" actId="1036"/>
          <ac:spMkLst>
            <pc:docMk/>
            <pc:sldMk cId="0" sldId="271"/>
            <ac:spMk id="10" creationId="{00000000-0000-0000-0000-000000000000}"/>
          </ac:spMkLst>
        </pc:spChg>
        <pc:spChg chg="mod">
          <ac:chgData name="Madhusri Karmakar" userId="9e29f7590136156d" providerId="LiveId" clId="{920A8CBE-C53C-4BA5-926E-66A781F19FAC}" dt="2026-03-09T08:46:19.113" v="1120" actId="1035"/>
          <ac:spMkLst>
            <pc:docMk/>
            <pc:sldMk cId="0" sldId="271"/>
            <ac:spMk id="11" creationId="{00000000-0000-0000-0000-000000000000}"/>
          </ac:spMkLst>
        </pc:spChg>
        <pc:spChg chg="mod">
          <ac:chgData name="Madhusri Karmakar" userId="9e29f7590136156d" providerId="LiveId" clId="{920A8CBE-C53C-4BA5-926E-66A781F19FAC}" dt="2026-03-09T08:46:19.113" v="1120" actId="1035"/>
          <ac:spMkLst>
            <pc:docMk/>
            <pc:sldMk cId="0" sldId="271"/>
            <ac:spMk id="12" creationId="{00000000-0000-0000-0000-000000000000}"/>
          </ac:spMkLst>
        </pc:spChg>
        <pc:spChg chg="mod">
          <ac:chgData name="Madhusri Karmakar" userId="9e29f7590136156d" providerId="LiveId" clId="{920A8CBE-C53C-4BA5-926E-66A781F19FAC}" dt="2026-03-09T08:46:19.113" v="1120" actId="1035"/>
          <ac:spMkLst>
            <pc:docMk/>
            <pc:sldMk cId="0" sldId="271"/>
            <ac:spMk id="13" creationId="{00000000-0000-0000-0000-000000000000}"/>
          </ac:spMkLst>
        </pc:spChg>
        <pc:spChg chg="mod">
          <ac:chgData name="Madhusri Karmakar" userId="9e29f7590136156d" providerId="LiveId" clId="{920A8CBE-C53C-4BA5-926E-66A781F19FAC}" dt="2026-03-09T08:44:57.132" v="972" actId="1035"/>
          <ac:spMkLst>
            <pc:docMk/>
            <pc:sldMk cId="0" sldId="271"/>
            <ac:spMk id="14" creationId="{00000000-0000-0000-0000-000000000000}"/>
          </ac:spMkLst>
        </pc:spChg>
        <pc:spChg chg="mod">
          <ac:chgData name="Madhusri Karmakar" userId="9e29f7590136156d" providerId="LiveId" clId="{920A8CBE-C53C-4BA5-926E-66A781F19FAC}" dt="2026-03-09T08:44:59.884" v="977" actId="1036"/>
          <ac:spMkLst>
            <pc:docMk/>
            <pc:sldMk cId="0" sldId="271"/>
            <ac:spMk id="15" creationId="{00000000-0000-0000-0000-000000000000}"/>
          </ac:spMkLst>
        </pc:spChg>
        <pc:spChg chg="mod">
          <ac:chgData name="Madhusri Karmakar" userId="9e29f7590136156d" providerId="LiveId" clId="{920A8CBE-C53C-4BA5-926E-66A781F19FAC}" dt="2026-03-09T08:45:05.456" v="982" actId="1035"/>
          <ac:spMkLst>
            <pc:docMk/>
            <pc:sldMk cId="0" sldId="271"/>
            <ac:spMk id="16" creationId="{00000000-0000-0000-0000-000000000000}"/>
          </ac:spMkLst>
        </pc:spChg>
        <pc:spChg chg="mod">
          <ac:chgData name="Madhusri Karmakar" userId="9e29f7590136156d" providerId="LiveId" clId="{920A8CBE-C53C-4BA5-926E-66A781F19FAC}" dt="2026-03-09T08:46:19.113" v="1120" actId="1035"/>
          <ac:spMkLst>
            <pc:docMk/>
            <pc:sldMk cId="0" sldId="271"/>
            <ac:spMk id="17" creationId="{00000000-0000-0000-0000-000000000000}"/>
          </ac:spMkLst>
        </pc:spChg>
        <pc:spChg chg="mod">
          <ac:chgData name="Madhusri Karmakar" userId="9e29f7590136156d" providerId="LiveId" clId="{920A8CBE-C53C-4BA5-926E-66A781F19FAC}" dt="2026-03-09T08:46:19.113" v="1120" actId="1035"/>
          <ac:spMkLst>
            <pc:docMk/>
            <pc:sldMk cId="0" sldId="271"/>
            <ac:spMk id="18" creationId="{00000000-0000-0000-0000-000000000000}"/>
          </ac:spMkLst>
        </pc:spChg>
        <pc:spChg chg="mod">
          <ac:chgData name="Madhusri Karmakar" userId="9e29f7590136156d" providerId="LiveId" clId="{920A8CBE-C53C-4BA5-926E-66A781F19FAC}" dt="2026-03-09T08:46:19.113" v="1120" actId="1035"/>
          <ac:spMkLst>
            <pc:docMk/>
            <pc:sldMk cId="0" sldId="271"/>
            <ac:spMk id="19" creationId="{00000000-0000-0000-0000-000000000000}"/>
          </ac:spMkLst>
        </pc:spChg>
        <pc:spChg chg="mod">
          <ac:chgData name="Madhusri Karmakar" userId="9e29f7590136156d" providerId="LiveId" clId="{920A8CBE-C53C-4BA5-926E-66A781F19FAC}" dt="2026-03-09T08:45:31.084" v="1054" actId="1035"/>
          <ac:spMkLst>
            <pc:docMk/>
            <pc:sldMk cId="0" sldId="271"/>
            <ac:spMk id="20" creationId="{00000000-0000-0000-0000-000000000000}"/>
          </ac:spMkLst>
        </pc:spChg>
        <pc:spChg chg="mod">
          <ac:chgData name="Madhusri Karmakar" userId="9e29f7590136156d" providerId="LiveId" clId="{920A8CBE-C53C-4BA5-926E-66A781F19FAC}" dt="2026-03-09T08:46:19.113" v="1120" actId="1035"/>
          <ac:spMkLst>
            <pc:docMk/>
            <pc:sldMk cId="0" sldId="271"/>
            <ac:spMk id="21" creationId="{00000000-0000-0000-0000-000000000000}"/>
          </ac:spMkLst>
        </pc:spChg>
        <pc:spChg chg="mod">
          <ac:chgData name="Madhusri Karmakar" userId="9e29f7590136156d" providerId="LiveId" clId="{920A8CBE-C53C-4BA5-926E-66A781F19FAC}" dt="2026-03-09T08:46:47.628" v="1144" actId="1035"/>
          <ac:spMkLst>
            <pc:docMk/>
            <pc:sldMk cId="0" sldId="271"/>
            <ac:spMk id="22" creationId="{00000000-0000-0000-0000-000000000000}"/>
          </ac:spMkLst>
        </pc:spChg>
        <pc:spChg chg="mod">
          <ac:chgData name="Madhusri Karmakar" userId="9e29f7590136156d" providerId="LiveId" clId="{920A8CBE-C53C-4BA5-926E-66A781F19FAC}" dt="2026-03-09T08:46:44.396" v="1141" actId="1035"/>
          <ac:spMkLst>
            <pc:docMk/>
            <pc:sldMk cId="0" sldId="271"/>
            <ac:spMk id="23" creationId="{00000000-0000-0000-0000-000000000000}"/>
          </ac:spMkLst>
        </pc:spChg>
        <pc:spChg chg="mod">
          <ac:chgData name="Madhusri Karmakar" userId="9e29f7590136156d" providerId="LiveId" clId="{920A8CBE-C53C-4BA5-926E-66A781F19FAC}" dt="2026-03-09T08:46:44.396" v="1141" actId="1035"/>
          <ac:spMkLst>
            <pc:docMk/>
            <pc:sldMk cId="0" sldId="271"/>
            <ac:spMk id="24" creationId="{00000000-0000-0000-0000-000000000000}"/>
          </ac:spMkLst>
        </pc:spChg>
        <pc:spChg chg="mod">
          <ac:chgData name="Madhusri Karmakar" userId="9e29f7590136156d" providerId="LiveId" clId="{920A8CBE-C53C-4BA5-926E-66A781F19FAC}" dt="2026-03-09T08:46:44.396" v="1141" actId="1035"/>
          <ac:spMkLst>
            <pc:docMk/>
            <pc:sldMk cId="0" sldId="271"/>
            <ac:spMk id="25" creationId="{00000000-0000-0000-0000-000000000000}"/>
          </ac:spMkLst>
        </pc:spChg>
        <pc:spChg chg="del">
          <ac:chgData name="Madhusri Karmakar" userId="9e29f7590136156d" providerId="LiveId" clId="{920A8CBE-C53C-4BA5-926E-66A781F19FAC}" dt="2026-03-09T08:36:27.135" v="708" actId="478"/>
          <ac:spMkLst>
            <pc:docMk/>
            <pc:sldMk cId="0" sldId="271"/>
            <ac:spMk id="26" creationId="{00000000-0000-0000-0000-000000000000}"/>
          </ac:spMkLst>
        </pc:spChg>
      </pc:sldChg>
      <pc:sldChg chg="addSp delSp modSp add mod modNotesTx">
        <pc:chgData name="Madhusri Karmakar" userId="9e29f7590136156d" providerId="LiveId" clId="{920A8CBE-C53C-4BA5-926E-66A781F19FAC}" dt="2026-03-09T08:36:59.381" v="714" actId="6549"/>
        <pc:sldMkLst>
          <pc:docMk/>
          <pc:sldMk cId="1480666291" sldId="272"/>
        </pc:sldMkLst>
        <pc:spChg chg="del">
          <ac:chgData name="Madhusri Karmakar" userId="9e29f7590136156d" providerId="LiveId" clId="{920A8CBE-C53C-4BA5-926E-66A781F19FAC}" dt="2026-03-09T08:36:38.893" v="710" actId="478"/>
          <ac:spMkLst>
            <pc:docMk/>
            <pc:sldMk cId="1480666291" sldId="272"/>
            <ac:spMk id="2" creationId="{7FF30631-1B1E-0C5C-B674-D82F9EE69A4A}"/>
          </ac:spMkLst>
        </pc:spChg>
        <pc:spChg chg="del">
          <ac:chgData name="Madhusri Karmakar" userId="9e29f7590136156d" providerId="LiveId" clId="{920A8CBE-C53C-4BA5-926E-66A781F19FAC}" dt="2026-03-09T08:36:38.893" v="710" actId="478"/>
          <ac:spMkLst>
            <pc:docMk/>
            <pc:sldMk cId="1480666291" sldId="272"/>
            <ac:spMk id="4" creationId="{B4C20599-B8B9-1DDD-23F3-74A918A6182C}"/>
          </ac:spMkLst>
        </pc:spChg>
        <pc:spChg chg="del">
          <ac:chgData name="Madhusri Karmakar" userId="9e29f7590136156d" providerId="LiveId" clId="{920A8CBE-C53C-4BA5-926E-66A781F19FAC}" dt="2026-03-09T08:36:38.893" v="710" actId="478"/>
          <ac:spMkLst>
            <pc:docMk/>
            <pc:sldMk cId="1480666291" sldId="272"/>
            <ac:spMk id="9" creationId="{F874475A-D30A-C752-3F27-17B2FFF15768}"/>
          </ac:spMkLst>
        </pc:spChg>
        <pc:spChg chg="del">
          <ac:chgData name="Madhusri Karmakar" userId="9e29f7590136156d" providerId="LiveId" clId="{920A8CBE-C53C-4BA5-926E-66A781F19FAC}" dt="2026-03-09T08:36:38.893" v="710" actId="478"/>
          <ac:spMkLst>
            <pc:docMk/>
            <pc:sldMk cId="1480666291" sldId="272"/>
            <ac:spMk id="13" creationId="{7D18FB3F-5A63-E7E7-98C3-06657A412F4D}"/>
          </ac:spMkLst>
        </pc:spChg>
        <pc:spChg chg="del">
          <ac:chgData name="Madhusri Karmakar" userId="9e29f7590136156d" providerId="LiveId" clId="{920A8CBE-C53C-4BA5-926E-66A781F19FAC}" dt="2026-03-09T08:36:38.893" v="710" actId="478"/>
          <ac:spMkLst>
            <pc:docMk/>
            <pc:sldMk cId="1480666291" sldId="272"/>
            <ac:spMk id="14" creationId="{073B0626-D785-2726-6F05-C033B0F498CA}"/>
          </ac:spMkLst>
        </pc:spChg>
        <pc:spChg chg="del">
          <ac:chgData name="Madhusri Karmakar" userId="9e29f7590136156d" providerId="LiveId" clId="{920A8CBE-C53C-4BA5-926E-66A781F19FAC}" dt="2026-03-09T08:36:38.893" v="710" actId="478"/>
          <ac:spMkLst>
            <pc:docMk/>
            <pc:sldMk cId="1480666291" sldId="272"/>
            <ac:spMk id="16" creationId="{7950ABF6-74F1-C590-A1EA-70C075C71180}"/>
          </ac:spMkLst>
        </pc:spChg>
        <pc:spChg chg="del">
          <ac:chgData name="Madhusri Karmakar" userId="9e29f7590136156d" providerId="LiveId" clId="{920A8CBE-C53C-4BA5-926E-66A781F19FAC}" dt="2026-03-09T08:36:38.893" v="710" actId="478"/>
          <ac:spMkLst>
            <pc:docMk/>
            <pc:sldMk cId="1480666291" sldId="272"/>
            <ac:spMk id="17" creationId="{7B3D4933-6849-F8E3-93B5-7E63B9E5B52D}"/>
          </ac:spMkLst>
        </pc:spChg>
        <pc:spChg chg="del">
          <ac:chgData name="Madhusri Karmakar" userId="9e29f7590136156d" providerId="LiveId" clId="{920A8CBE-C53C-4BA5-926E-66A781F19FAC}" dt="2026-03-09T08:36:38.893" v="710" actId="478"/>
          <ac:spMkLst>
            <pc:docMk/>
            <pc:sldMk cId="1480666291" sldId="272"/>
            <ac:spMk id="20" creationId="{F570FE00-0F4D-1717-AED9-03FFC08DD19F}"/>
          </ac:spMkLst>
        </pc:spChg>
        <pc:spChg chg="del">
          <ac:chgData name="Madhusri Karmakar" userId="9e29f7590136156d" providerId="LiveId" clId="{920A8CBE-C53C-4BA5-926E-66A781F19FAC}" dt="2026-03-09T08:36:38.893" v="710" actId="478"/>
          <ac:spMkLst>
            <pc:docMk/>
            <pc:sldMk cId="1480666291" sldId="272"/>
            <ac:spMk id="21" creationId="{68464BD6-A6E6-9A88-A0DE-BCB8D720E8D1}"/>
          </ac:spMkLst>
        </pc:spChg>
        <pc:spChg chg="del">
          <ac:chgData name="Madhusri Karmakar" userId="9e29f7590136156d" providerId="LiveId" clId="{920A8CBE-C53C-4BA5-926E-66A781F19FAC}" dt="2026-03-09T08:36:38.893" v="710" actId="478"/>
          <ac:spMkLst>
            <pc:docMk/>
            <pc:sldMk cId="1480666291" sldId="272"/>
            <ac:spMk id="24" creationId="{06F61232-5DB2-9FE4-880D-0181DEEDD5B2}"/>
          </ac:spMkLst>
        </pc:spChg>
        <pc:picChg chg="add mod">
          <ac:chgData name="Madhusri Karmakar" userId="9e29f7590136156d" providerId="LiveId" clId="{920A8CBE-C53C-4BA5-926E-66A781F19FAC}" dt="2026-03-09T08:36:58.011" v="713" actId="14100"/>
          <ac:picMkLst>
            <pc:docMk/>
            <pc:sldMk cId="1480666291" sldId="272"/>
            <ac:picMk id="5122" creationId="{7EAD80B8-285B-C0D8-6080-C4C14486129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942545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8" Type="http://schemas.openxmlformats.org/officeDocument/2006/relationships/hyperlink" Target="https://www.londonstockexchange.com/stock/SBRY/sainsbury-j-plc/fundamentals" TargetMode="External"/><Relationship Id="rId3" Type="http://schemas.openxmlformats.org/officeDocument/2006/relationships/hyperlink" Target="https://www.cipd.org/uk/knowledge/factsheets/job-design-factsheet/" TargetMode="External"/><Relationship Id="rId7" Type="http://schemas.openxmlformats.org/officeDocument/2006/relationships/hyperlink" Target="https://www.mckinsey.com/capabilities/people-and-organizational-performance/our-insights/right-skills-right-person-right-role"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www.geeksforgeeks.org/business-studies/selection-process/" TargetMode="External"/><Relationship Id="rId5" Type="http://schemas.openxmlformats.org/officeDocument/2006/relationships/hyperlink" Target="https://www.geeksforgeeks.org/hr/recruitment-process-in-hrm/" TargetMode="External"/><Relationship Id="rId10" Type="http://schemas.openxmlformats.org/officeDocument/2006/relationships/hyperlink" Target="https://www.wright.edu/human-resources/writing-an-effective-job-description" TargetMode="External"/><Relationship Id="rId4" Type="http://schemas.openxmlformats.org/officeDocument/2006/relationships/hyperlink" Target="https://www.cv-library.co.uk/career-advice/job-profile/customer-assistant/customer-assistant-job-description/" TargetMode="External"/><Relationship Id="rId9" Type="http://schemas.openxmlformats.org/officeDocument/2006/relationships/hyperlink" Target="https://www.indeed.com/career-advice/interviewing/customer-service-interview-questions-and-answers"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7023" tIns="53511" rIns="107023" bIns="53511"/>
          <a:lstStyle/>
          <a:p>
            <a:endParaRPr lang="en-US" dirty="0"/>
          </a:p>
        </p:txBody>
      </p:sp>
      <p:sp>
        <p:nvSpPr>
          <p:cNvPr id="4" name="Slide Number Placeholder 3"/>
          <p:cNvSpPr>
            <a:spLocks noGrp="1"/>
          </p:cNvSpPr>
          <p:nvPr>
            <p:ph type="sldNum" sz="quarter" idx="10"/>
          </p:nvPr>
        </p:nvSpPr>
        <p:spPr/>
        <p:txBody>
          <a:bodyPr lIns="107023" tIns="53511" rIns="107023" bIns="53511"/>
          <a:lstStyle/>
          <a:p>
            <a:fld id="{F7021451-1387-4CA6-816F-3879F97B5CBC}" type="slidenum">
              <a:rPr lang="en-US"/>
              <a:pPr/>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7023" tIns="53511" rIns="107023" bIns="53511"/>
          <a:lstStyle/>
          <a:p>
            <a:endParaRPr lang="en-US" dirty="0"/>
          </a:p>
        </p:txBody>
      </p:sp>
      <p:sp>
        <p:nvSpPr>
          <p:cNvPr id="4" name="Slide Number Placeholder 3"/>
          <p:cNvSpPr>
            <a:spLocks noGrp="1"/>
          </p:cNvSpPr>
          <p:nvPr>
            <p:ph type="sldNum" sz="quarter" idx="10"/>
          </p:nvPr>
        </p:nvSpPr>
        <p:spPr/>
        <p:txBody>
          <a:bodyPr lIns="107023" tIns="53511" rIns="107023" bIns="53511"/>
          <a:lstStyle/>
          <a:p>
            <a:fld id="{F7021451-1387-4CA6-816F-3879F97B5CBC}" type="slidenum">
              <a:rPr lang="en-US"/>
              <a:pPr/>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7023" tIns="53511" rIns="107023" bIns="53511"/>
          <a:lstStyle/>
          <a:p>
            <a:pPr defTabSz="1070232">
              <a:defRPr/>
            </a:pPr>
            <a:r>
              <a:rPr lang="en-GB" sz="1400" dirty="0"/>
              <a:t>Sainsbury’s is the most significant grocery retailer within the United Kingdom (UK) with over 800 supermarkets and convenience stores (London Stock Exchange, 2026). Consequently, with thousands of employees throughout store management, logistics, distribution and customer service, customer satisfaction, quality of service and operational effectiveness are top priorities. The Recruiting, Training and Employee Development functions of Human Resources (HR) are functions tasked with supporting the achievement of the Company’s overall objectives. The Customer Service Assistants (CSA) are the first point of contact for delivering customer service so it is vital that Sainsbury’s effectively recruit and develop CSAs to maintain a high standard of customer service and achieve its overall objectives.</a:t>
            </a:r>
            <a:endParaRPr lang="en-IN" sz="1400" dirty="0"/>
          </a:p>
          <a:p>
            <a:endParaRPr lang="en-US" dirty="0"/>
          </a:p>
        </p:txBody>
      </p:sp>
      <p:sp>
        <p:nvSpPr>
          <p:cNvPr id="4" name="Slide Number Placeholder 3"/>
          <p:cNvSpPr>
            <a:spLocks noGrp="1"/>
          </p:cNvSpPr>
          <p:nvPr>
            <p:ph type="sldNum" sz="quarter" idx="10"/>
          </p:nvPr>
        </p:nvSpPr>
        <p:spPr/>
        <p:txBody>
          <a:bodyPr lIns="107023" tIns="53511" rIns="107023" bIns="53511"/>
          <a:lstStyle/>
          <a:p>
            <a:fld id="{F7021451-1387-4CA6-816F-3879F97B5CBC}" type="slidenum">
              <a:rPr lang="en-US"/>
              <a:pPr/>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7023" tIns="53511" rIns="107023" bIns="53511"/>
          <a:lstStyle/>
          <a:p>
            <a:r>
              <a:rPr lang="en-GB" sz="1400" dirty="0"/>
              <a:t>Recruitment entails the process of identifying, attracting and selecting qualified candidates for employment with an organisation. Successful recruiting is vital for successful organisations as it ensures that their employees have the skills, knowledge and attitudes necessary to complete their assigned roles (</a:t>
            </a:r>
            <a:r>
              <a:rPr lang="en-GB" sz="1400" dirty="0" err="1"/>
              <a:t>Urme</a:t>
            </a:r>
            <a:r>
              <a:rPr lang="en-GB" sz="1400" dirty="0"/>
              <a:t>, 2023).</a:t>
            </a:r>
            <a:endParaRPr lang="en-IN" sz="1400" dirty="0"/>
          </a:p>
          <a:p>
            <a:r>
              <a:rPr lang="en-GB" sz="1400" dirty="0"/>
              <a:t>Recruitment in the retail industry is of particular importance because of the high level of interaction between customers and sales associates as well as the need for high-level communication and service skills (Shvetsova, 2025). Employing a qualified person to fill a retail position will increase productivity, improve customer satisfaction and enhance the performance of the team (Lepistö, </a:t>
            </a:r>
            <a:r>
              <a:rPr lang="en-GB" sz="1400" dirty="0" err="1"/>
              <a:t>Saunila</a:t>
            </a:r>
            <a:r>
              <a:rPr lang="en-GB" sz="1400" dirty="0"/>
              <a:t> and Ukko, 2024).</a:t>
            </a:r>
            <a:endParaRPr lang="en-IN" sz="1400" dirty="0"/>
          </a:p>
          <a:p>
            <a:r>
              <a:rPr lang="en-GB" sz="1400" dirty="0"/>
              <a:t>At Sainsbury’s, hiring qualified CSAs results in the efficient operation of stores, reduced turnover and ultimately assists the organisation in achieving its objective of delivering quality service to its customers.</a:t>
            </a:r>
            <a:endParaRPr lang="en-IN" sz="1400" dirty="0"/>
          </a:p>
          <a:p>
            <a:endParaRPr lang="en-US" dirty="0"/>
          </a:p>
        </p:txBody>
      </p:sp>
      <p:sp>
        <p:nvSpPr>
          <p:cNvPr id="4" name="Slide Number Placeholder 3"/>
          <p:cNvSpPr>
            <a:spLocks noGrp="1"/>
          </p:cNvSpPr>
          <p:nvPr>
            <p:ph type="sldNum" sz="quarter" idx="10"/>
          </p:nvPr>
        </p:nvSpPr>
        <p:spPr/>
        <p:txBody>
          <a:bodyPr lIns="107023" tIns="53511" rIns="107023" bIns="53511"/>
          <a:lstStyle/>
          <a:p>
            <a:fld id="{F7021451-1387-4CA6-816F-3879F97B5CBC}" type="slidenum">
              <a:rPr lang="en-US"/>
              <a:pPr/>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7023" tIns="53511" rIns="107023" bIns="53511"/>
          <a:lstStyle/>
          <a:p>
            <a:r>
              <a:rPr lang="en-GB" sz="1400" dirty="0"/>
              <a:t>The CSA is integral to Sainsbury’s store operation on a daily basis by interacting with customers, assisting with purchases and providing customers with an enjoyable shopping experience.</a:t>
            </a:r>
            <a:endParaRPr lang="en-IN" sz="1400" dirty="0"/>
          </a:p>
          <a:p>
            <a:r>
              <a:rPr lang="en-GB" sz="1400" dirty="0"/>
              <a:t>The CSA will operate checkouts, assist with locating products and restock shelves to maintain clean and tidy stores, according to CV-Library Ltd (2025). This requires strong communication ability, working cooperatively with others and providing professional resolution of customer inquiries or complaints.</a:t>
            </a:r>
            <a:endParaRPr lang="en-IN" sz="1400" dirty="0"/>
          </a:p>
          <a:p>
            <a:r>
              <a:rPr lang="en-GB" sz="1400" dirty="0"/>
              <a:t>The CSA represents the company socially and it is imperative to recruit candidates with the appropriate interpersonal skills and then train them effectively to maintain company’s overall reputation and quality of service.</a:t>
            </a:r>
            <a:endParaRPr lang="en-US" dirty="0"/>
          </a:p>
        </p:txBody>
      </p:sp>
      <p:sp>
        <p:nvSpPr>
          <p:cNvPr id="4" name="Slide Number Placeholder 3"/>
          <p:cNvSpPr>
            <a:spLocks noGrp="1"/>
          </p:cNvSpPr>
          <p:nvPr>
            <p:ph type="sldNum" sz="quarter" idx="10"/>
          </p:nvPr>
        </p:nvSpPr>
        <p:spPr/>
        <p:txBody>
          <a:bodyPr lIns="107023" tIns="53511" rIns="107023" bIns="53511"/>
          <a:lstStyle/>
          <a:p>
            <a:fld id="{F7021451-1387-4CA6-816F-3879F97B5CBC}" type="slidenum">
              <a:rPr lang="en-US"/>
              <a:pPr/>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7023" tIns="53511" rIns="107023" bIns="53511"/>
          <a:lstStyle/>
          <a:p>
            <a:r>
              <a:rPr lang="en-GB" sz="1400" dirty="0"/>
              <a:t>Job analysis is the process of defining the various job functions and requirements for specific roles (</a:t>
            </a:r>
            <a:r>
              <a:rPr lang="en-GB" sz="1400" dirty="0" err="1"/>
              <a:t>Mildawani</a:t>
            </a:r>
            <a:r>
              <a:rPr lang="en-GB" sz="1400" dirty="0"/>
              <a:t>, 2023). The results of job analysis enable an organisation to produce accurate job descriptions and people profiles.</a:t>
            </a:r>
            <a:endParaRPr lang="en-IN" sz="1400" dirty="0"/>
          </a:p>
          <a:p>
            <a:r>
              <a:rPr lang="en-GB" sz="1400" dirty="0"/>
              <a:t>Job analysis identifies the tasks required of a CSA at Sainsbury’s including:</a:t>
            </a:r>
            <a:endParaRPr lang="en-IN" sz="1400" dirty="0"/>
          </a:p>
          <a:p>
            <a:pPr lvl="0"/>
            <a:r>
              <a:rPr lang="en-GB" sz="1400" dirty="0"/>
              <a:t>Providing assistance to customers by answering product-related questions</a:t>
            </a:r>
            <a:endParaRPr lang="en-IN" sz="1400" dirty="0"/>
          </a:p>
          <a:p>
            <a:pPr lvl="0"/>
            <a:r>
              <a:rPr lang="en-GB" sz="1400" dirty="0"/>
              <a:t>Using point-of-sale (POS) cash register systems to process transactions</a:t>
            </a:r>
            <a:endParaRPr lang="en-IN" sz="1400" dirty="0"/>
          </a:p>
          <a:p>
            <a:pPr lvl="0"/>
            <a:r>
              <a:rPr lang="en-GB" sz="1400" dirty="0"/>
              <a:t>Restocking shelves with merchandise</a:t>
            </a:r>
            <a:endParaRPr lang="en-IN" sz="1400" dirty="0"/>
          </a:p>
          <a:p>
            <a:pPr lvl="0"/>
            <a:r>
              <a:rPr lang="en-GB" sz="1400" dirty="0"/>
              <a:t>Maintaining cleanliness and safety in the store</a:t>
            </a:r>
            <a:endParaRPr lang="en-IN" sz="1400" dirty="0"/>
          </a:p>
          <a:p>
            <a:pPr lvl="0"/>
            <a:r>
              <a:rPr lang="en-GB" sz="1400" dirty="0"/>
              <a:t>Assisting co-workers and supervisors</a:t>
            </a:r>
            <a:endParaRPr lang="en-IN" sz="1400" dirty="0"/>
          </a:p>
          <a:p>
            <a:r>
              <a:rPr lang="en-GB" sz="1400" dirty="0"/>
              <a:t>Job analysis also identifies the required competencies for this role including:</a:t>
            </a:r>
            <a:endParaRPr lang="en-IN" sz="1400" dirty="0"/>
          </a:p>
          <a:p>
            <a:pPr lvl="0"/>
            <a:r>
              <a:rPr lang="en-GB" sz="1400" dirty="0"/>
              <a:t>Ability to communicate effectively</a:t>
            </a:r>
            <a:endParaRPr lang="en-IN" sz="1400" dirty="0"/>
          </a:p>
          <a:p>
            <a:pPr lvl="0"/>
            <a:r>
              <a:rPr lang="en-GB" sz="1400" dirty="0"/>
              <a:t>Ability to work well as part of a team</a:t>
            </a:r>
            <a:endParaRPr lang="en-IN" sz="1400" dirty="0"/>
          </a:p>
          <a:p>
            <a:pPr lvl="0"/>
            <a:r>
              <a:rPr lang="en-GB" sz="1400" dirty="0"/>
              <a:t>Attention to detail</a:t>
            </a:r>
            <a:endParaRPr lang="en-IN" sz="1400" dirty="0"/>
          </a:p>
          <a:p>
            <a:pPr lvl="0"/>
            <a:r>
              <a:rPr lang="en-GB" sz="1400" dirty="0"/>
              <a:t>Ability to work in a fast-paced retail environment</a:t>
            </a:r>
            <a:endParaRPr lang="en-IN" sz="1400" dirty="0"/>
          </a:p>
          <a:p>
            <a:r>
              <a:rPr lang="en-GB" sz="1400" dirty="0"/>
              <a:t>Completing a thorough job analysis ensures that an organisation’s hiring process is focused on selecting individuals who can successfully perform in this role (Kenku, 2025).</a:t>
            </a:r>
            <a:endParaRPr lang="en-IN" sz="1400" dirty="0"/>
          </a:p>
          <a:p>
            <a:endParaRPr lang="en-US" dirty="0"/>
          </a:p>
        </p:txBody>
      </p:sp>
      <p:sp>
        <p:nvSpPr>
          <p:cNvPr id="4" name="Slide Number Placeholder 3"/>
          <p:cNvSpPr>
            <a:spLocks noGrp="1"/>
          </p:cNvSpPr>
          <p:nvPr>
            <p:ph type="sldNum" sz="quarter" idx="10"/>
          </p:nvPr>
        </p:nvSpPr>
        <p:spPr/>
        <p:txBody>
          <a:bodyPr lIns="107023" tIns="53511" rIns="107023" bIns="53511"/>
          <a:lstStyle/>
          <a:p>
            <a:fld id="{F7021451-1387-4CA6-816F-3879F97B5CBC}" type="slidenum">
              <a:rPr lang="en-US"/>
              <a:pPr/>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7023" tIns="53511" rIns="107023" bIns="53511"/>
          <a:lstStyle/>
          <a:p>
            <a:r>
              <a:rPr lang="en-GB" sz="1400" dirty="0"/>
              <a:t>Job description describes the role of an individual in terms of job duties, responsibilities and working conditions (wright.edu, 2026).</a:t>
            </a:r>
            <a:endParaRPr lang="en-IN" sz="1400" dirty="0"/>
          </a:p>
          <a:p>
            <a:r>
              <a:rPr lang="en-GB" sz="1400" dirty="0"/>
              <a:t>Some of the typical duties, responsibilities and working conditions described in the job description of a CSA at Sainsbury’s include:</a:t>
            </a:r>
            <a:endParaRPr lang="en-IN" sz="1400" dirty="0"/>
          </a:p>
          <a:p>
            <a:pPr lvl="0"/>
            <a:r>
              <a:rPr lang="en-GB" sz="1400" dirty="0"/>
              <a:t>Helping customers with product inquiries and questions</a:t>
            </a:r>
            <a:endParaRPr lang="en-IN" sz="1400" dirty="0"/>
          </a:p>
          <a:p>
            <a:pPr lvl="0"/>
            <a:r>
              <a:rPr lang="en-GB" sz="1400" dirty="0"/>
              <a:t>Using cash register systems to process sales and keep financial records</a:t>
            </a:r>
            <a:endParaRPr lang="en-IN" sz="1400" dirty="0"/>
          </a:p>
          <a:p>
            <a:pPr lvl="0"/>
            <a:r>
              <a:rPr lang="en-GB" sz="1400" dirty="0"/>
              <a:t>Keeping shelves stocked and creating visual displays of merchandise</a:t>
            </a:r>
            <a:endParaRPr lang="en-IN" sz="1400" dirty="0"/>
          </a:p>
          <a:p>
            <a:pPr lvl="0"/>
            <a:r>
              <a:rPr lang="en-GB" sz="1400" dirty="0"/>
              <a:t>Maintaining a clean and safe work environment</a:t>
            </a:r>
            <a:endParaRPr lang="en-IN" sz="1400" dirty="0"/>
          </a:p>
          <a:p>
            <a:pPr lvl="0"/>
            <a:r>
              <a:rPr lang="en-GB" sz="1400" dirty="0"/>
              <a:t>Assisting co-workers and the store manager</a:t>
            </a:r>
            <a:endParaRPr lang="en-IN" sz="1400" dirty="0"/>
          </a:p>
          <a:p>
            <a:r>
              <a:rPr lang="en-GB" sz="1400" dirty="0"/>
              <a:t>The above-described job duties or responsibilities will also include information referencing the hours of work for the position, the reporting structure for the position, performance expectations and behavioural expectations. Clearly established job descriptions allow employees to understand their job duties and to allow an organisation to have individuals respond to the job requirements stated in the job description (CIPD, 2025).</a:t>
            </a:r>
            <a:endParaRPr lang="en-IN" sz="1400" dirty="0"/>
          </a:p>
          <a:p>
            <a:endParaRPr lang="en-US" dirty="0"/>
          </a:p>
        </p:txBody>
      </p:sp>
      <p:sp>
        <p:nvSpPr>
          <p:cNvPr id="4" name="Slide Number Placeholder 3"/>
          <p:cNvSpPr>
            <a:spLocks noGrp="1"/>
          </p:cNvSpPr>
          <p:nvPr>
            <p:ph type="sldNum" sz="quarter" idx="10"/>
          </p:nvPr>
        </p:nvSpPr>
        <p:spPr/>
        <p:txBody>
          <a:bodyPr lIns="107023" tIns="53511" rIns="107023" bIns="53511"/>
          <a:lstStyle/>
          <a:p>
            <a:fld id="{F7021451-1387-4CA6-816F-3879F97B5CBC}" type="slidenum">
              <a:rPr lang="en-US"/>
              <a:pPr/>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7023" tIns="53511" rIns="107023" bIns="53511"/>
          <a:lstStyle/>
          <a:p>
            <a:r>
              <a:rPr lang="en-GB" sz="1400" dirty="0"/>
              <a:t>An individual qualification identifies the required qualifications, skills and characteristics of a potential employee to assist organisations with assessing the suitability of candidates (Hancock and Weddle, 2023).</a:t>
            </a:r>
            <a:endParaRPr lang="en-IN" sz="1400" dirty="0"/>
          </a:p>
          <a:p>
            <a:r>
              <a:rPr lang="en-GB" sz="1400" dirty="0"/>
              <a:t>For instance, when hiring a CSA at Sainsbury’s, the essential qualities required include good communication skills, the ability to assist customers, the ability to work as part of a team and dependability. Examples of basic skills required to fulfil these roles are basic numeracy for handling cash or transactions and literacy for communicating with customers.</a:t>
            </a:r>
            <a:endParaRPr lang="en-IN" sz="1400" dirty="0"/>
          </a:p>
          <a:p>
            <a:r>
              <a:rPr lang="en-GB" sz="1400" dirty="0"/>
              <a:t>The desired characteristics of a candidate may include previous experience in retail, problem-solving skills and the ability to work under pressure, according to McDonald (2026). Moreover, with well-defined individual qualifications, both organisations and candidates can make fair, objective and appropriate decisions during the recruitment process.</a:t>
            </a:r>
            <a:endParaRPr lang="en-US" dirty="0"/>
          </a:p>
        </p:txBody>
      </p:sp>
      <p:sp>
        <p:nvSpPr>
          <p:cNvPr id="4" name="Slide Number Placeholder 3"/>
          <p:cNvSpPr>
            <a:spLocks noGrp="1"/>
          </p:cNvSpPr>
          <p:nvPr>
            <p:ph type="sldNum" sz="quarter" idx="10"/>
          </p:nvPr>
        </p:nvSpPr>
        <p:spPr/>
        <p:txBody>
          <a:bodyPr lIns="107023" tIns="53511" rIns="107023" bIns="53511"/>
          <a:lstStyle/>
          <a:p>
            <a:fld id="{F7021451-1387-4CA6-816F-3879F97B5CBC}" type="slidenum">
              <a:rPr lang="en-US"/>
              <a:pPr/>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7023" tIns="53511" rIns="107023" bIns="53511"/>
          <a:lstStyle/>
          <a:p>
            <a:r>
              <a:rPr lang="en-GB" sz="1400" dirty="0"/>
              <a:t>Sainsbury’s uses a systematic recruitment process to ensure that suitable candidates are hired for job roles within the organisation.</a:t>
            </a:r>
            <a:endParaRPr lang="en-IN" sz="1400" dirty="0"/>
          </a:p>
          <a:p>
            <a:r>
              <a:rPr lang="en-GB" sz="1400" dirty="0"/>
              <a:t>The recruitment process normally consists of a number of stages. First, the organisation publicises job vacancies through its own website, job boards and social media, as per </a:t>
            </a:r>
            <a:r>
              <a:rPr lang="en-GB" sz="1400" dirty="0" err="1"/>
              <a:t>GeeksforGeeks</a:t>
            </a:r>
            <a:r>
              <a:rPr lang="en-GB" sz="1400" dirty="0"/>
              <a:t> (2025). Once interested parties have applied online by providing details of their qualifications and previous experience, the next stage is to shortlist the candidates.</a:t>
            </a:r>
            <a:endParaRPr lang="en-IN" sz="1400" dirty="0"/>
          </a:p>
          <a:p>
            <a:r>
              <a:rPr lang="en-GB" sz="1400" dirty="0"/>
              <a:t>Following this process, shortlisted candidates will be invited to attend an interview and face an assessment to gauge their abilities and complement their suitability for the role. Subsequently, if any candidate is successful, a job offer will be extended along with an onboarding process to assist them with any initial stages of employment.</a:t>
            </a:r>
            <a:endParaRPr lang="en-IN" sz="1400" dirty="0"/>
          </a:p>
          <a:p>
            <a:endParaRPr lang="en-US" dirty="0"/>
          </a:p>
        </p:txBody>
      </p:sp>
      <p:sp>
        <p:nvSpPr>
          <p:cNvPr id="4" name="Slide Number Placeholder 3"/>
          <p:cNvSpPr>
            <a:spLocks noGrp="1"/>
          </p:cNvSpPr>
          <p:nvPr>
            <p:ph type="sldNum" sz="quarter" idx="10"/>
          </p:nvPr>
        </p:nvSpPr>
        <p:spPr/>
        <p:txBody>
          <a:bodyPr lIns="107023" tIns="53511" rIns="107023" bIns="53511"/>
          <a:lstStyle/>
          <a:p>
            <a:fld id="{F7021451-1387-4CA6-816F-3879F97B5CBC}" type="slidenum">
              <a:rPr lang="en-US"/>
              <a:pPr/>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7023" tIns="53511" rIns="107023" bIns="53511"/>
          <a:lstStyle/>
          <a:p>
            <a:r>
              <a:rPr lang="en-GB" sz="1400" dirty="0"/>
              <a:t>The acquiring of personnel through a systematic recruitment procedure promotes the chances of fairness in the selection process and the selection of an individual whose values are congruent with the company’s operational requirements (</a:t>
            </a:r>
            <a:r>
              <a:rPr lang="en-GB" sz="1400" dirty="0" err="1"/>
              <a:t>GeeksforGeeks</a:t>
            </a:r>
            <a:r>
              <a:rPr lang="en-GB" sz="1400" dirty="0"/>
              <a:t>, 2025).</a:t>
            </a:r>
            <a:endParaRPr lang="en-IN" sz="1400" dirty="0"/>
          </a:p>
          <a:p>
            <a:r>
              <a:rPr lang="en-GB" sz="1400" dirty="0"/>
              <a:t>Ways to select applicants from the many potential candidates will be examined through selection methods. Sainsbury’s selection methods include the use of interviews, situational judgement tests and group assessments.</a:t>
            </a:r>
            <a:endParaRPr lang="en-IN" sz="1400" dirty="0"/>
          </a:p>
          <a:p>
            <a:r>
              <a:rPr lang="en-GB" sz="1400" dirty="0"/>
              <a:t>Interviews allow for an assessment of the applicant’s communication skills, attitude and customer service orientation. Situational judgement tests provide insight into how the candidate will deal with scenarios found in the workplace, especially those related to dealing with customers (Kepes </a:t>
            </a:r>
            <a:r>
              <a:rPr lang="en-GB" sz="1400" i="1" dirty="0"/>
              <a:t>et al., </a:t>
            </a:r>
            <a:r>
              <a:rPr lang="en-GB" sz="1400" dirty="0"/>
              <a:t>2025). Group assessments allow for an evaluation of the candidate’s ability to work as part of a team and to collaborate with others.</a:t>
            </a:r>
            <a:endParaRPr lang="en-IN" sz="1400" dirty="0"/>
          </a:p>
          <a:p>
            <a:r>
              <a:rPr lang="en-GB" sz="1400" dirty="0"/>
              <a:t>Using multiple selection methods gives an organisation more information about the candidate and helps them select a qualified individual who possesses the behaviours and competencies necessary to perform successfully on the job.</a:t>
            </a:r>
            <a:endParaRPr lang="en-IN" sz="1400" dirty="0"/>
          </a:p>
          <a:p>
            <a:endParaRPr lang="en-US" dirty="0"/>
          </a:p>
        </p:txBody>
      </p:sp>
      <p:sp>
        <p:nvSpPr>
          <p:cNvPr id="4" name="Slide Number Placeholder 3"/>
          <p:cNvSpPr>
            <a:spLocks noGrp="1"/>
          </p:cNvSpPr>
          <p:nvPr>
            <p:ph type="sldNum" sz="quarter" idx="10"/>
          </p:nvPr>
        </p:nvSpPr>
        <p:spPr/>
        <p:txBody>
          <a:bodyPr lIns="107023" tIns="53511" rIns="107023" bIns="53511"/>
          <a:lstStyle/>
          <a:p>
            <a:fld id="{F7021451-1387-4CA6-816F-3879F97B5CBC}" type="slidenum">
              <a:rPr lang="en-US"/>
              <a:pPr/>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7023" tIns="53511" rIns="107023" bIns="53511"/>
          <a:lstStyle/>
          <a:p>
            <a:r>
              <a:rPr lang="en-GB" sz="1400" dirty="0"/>
              <a:t>The training needs analysis process is used to determine the skills and knowledge that employees need to perform their job effectively (KIPARA and RWABISHUGI, 2022). Based on the information gathered through the training needs analysis process, appropriate training will be recommended to assist the employee in developing the skills and knowledge they need.</a:t>
            </a:r>
            <a:endParaRPr lang="en-IN" sz="1400" dirty="0"/>
          </a:p>
          <a:p>
            <a:r>
              <a:rPr lang="en-GB" sz="1400" dirty="0"/>
              <a:t>Employees in the CSA role at Sainsbury’s may require knowledge on customer service, product, health and safety procedures and how to use digital checkout systems.</a:t>
            </a:r>
            <a:endParaRPr lang="en-IN" sz="1400" dirty="0"/>
          </a:p>
          <a:p>
            <a:r>
              <a:rPr lang="en-GB" sz="1400" dirty="0"/>
              <a:t>The training process supports the development of employees’ ability to communicate, solve problems and work in teams (Arnold and McClure, 2023). Thus, by establishing these training and development needs, it is possible for the company to provide employees with the necessary training to competently perform their job functions and add value the customer experience.</a:t>
            </a:r>
            <a:endParaRPr lang="en-US" dirty="0"/>
          </a:p>
        </p:txBody>
      </p:sp>
      <p:sp>
        <p:nvSpPr>
          <p:cNvPr id="4" name="Slide Number Placeholder 3"/>
          <p:cNvSpPr>
            <a:spLocks noGrp="1"/>
          </p:cNvSpPr>
          <p:nvPr>
            <p:ph type="sldNum" sz="quarter" idx="10"/>
          </p:nvPr>
        </p:nvSpPr>
        <p:spPr/>
        <p:txBody>
          <a:bodyPr lIns="107023" tIns="53511" rIns="107023" bIns="53511"/>
          <a:lstStyle/>
          <a:p>
            <a:fld id="{F7021451-1387-4CA6-816F-3879F97B5CBC}" type="slidenum">
              <a:rPr lang="en-US"/>
              <a:pPr/>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7023" tIns="53511" rIns="107023" bIns="53511"/>
          <a:lstStyle/>
          <a:p>
            <a:r>
              <a:rPr lang="en-GB" sz="1400" dirty="0"/>
              <a:t>Behaviourist learning theory focuses on learning with reinforcements and observable behaviour. The manner in which employees learn new behaviours is to receive rewards for desired behaviours and constructive feedback for inappropriate or undesired behaviours.</a:t>
            </a:r>
            <a:endParaRPr lang="en-IN" sz="1400" dirty="0"/>
          </a:p>
          <a:p>
            <a:r>
              <a:rPr lang="en-GB" sz="1400" dirty="0"/>
              <a:t>In the workplace, behaviourist learning is applied through structured training programmes, performance feedback and reward systems, according to </a:t>
            </a:r>
            <a:r>
              <a:rPr lang="en-GB" sz="1400" dirty="0" err="1"/>
              <a:t>Susetyarini</a:t>
            </a:r>
            <a:r>
              <a:rPr lang="en-GB" sz="1400" dirty="0"/>
              <a:t> </a:t>
            </a:r>
            <a:r>
              <a:rPr lang="en-GB" sz="1400" i="1" dirty="0"/>
              <a:t>et al. </a:t>
            </a:r>
            <a:r>
              <a:rPr lang="en-GB" sz="1400" dirty="0"/>
              <a:t>(2024). For example, an employee may receive recognition or a reward for providing high-quality customer service.</a:t>
            </a:r>
            <a:endParaRPr lang="en-IN" sz="1400" dirty="0"/>
          </a:p>
          <a:p>
            <a:r>
              <a:rPr lang="en-GB" sz="1400" dirty="0"/>
              <a:t>At Sainsbury’s, behaviourist principles are used to encourage positive behaviours such as courteous communication with customers, effective checkout processes and working as a team. Reinforcing these types of behaviours helps create a higher level of employee performance and service quality.</a:t>
            </a:r>
            <a:endParaRPr lang="en-US" dirty="0"/>
          </a:p>
        </p:txBody>
      </p:sp>
      <p:sp>
        <p:nvSpPr>
          <p:cNvPr id="4" name="Slide Number Placeholder 3"/>
          <p:cNvSpPr>
            <a:spLocks noGrp="1"/>
          </p:cNvSpPr>
          <p:nvPr>
            <p:ph type="sldNum" sz="quarter" idx="10"/>
          </p:nvPr>
        </p:nvSpPr>
        <p:spPr/>
        <p:txBody>
          <a:bodyPr lIns="107023" tIns="53511" rIns="107023" bIns="53511"/>
          <a:lstStyle/>
          <a:p>
            <a:fld id="{F7021451-1387-4CA6-816F-3879F97B5CBC}" type="slidenum">
              <a:rPr lang="en-US"/>
              <a:pPr/>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7023" tIns="53511" rIns="107023" bIns="53511"/>
          <a:lstStyle/>
          <a:p>
            <a:r>
              <a:rPr lang="en-GB" sz="1400" dirty="0"/>
              <a:t>Cognitivist theories of learning concentrate on the way individuals think about things and solutions and process information in their minds. In order to help the employees in the workplace get a better understanding of performing their job in a certain manner, the focus should be on getting the employees to comprehend how and why they perform the functions that they do.</a:t>
            </a:r>
            <a:endParaRPr lang="en-IN" sz="1400" dirty="0"/>
          </a:p>
          <a:p>
            <a:r>
              <a:rPr lang="en-GB" sz="1400" dirty="0"/>
              <a:t>Experiential learning theory was created by Kolb and describes how people learn best through hands-on experience and then reflect on that experience (</a:t>
            </a:r>
            <a:r>
              <a:rPr lang="en-GB" sz="1400" dirty="0" err="1"/>
              <a:t>Beldar</a:t>
            </a:r>
            <a:r>
              <a:rPr lang="en-GB" sz="1400" dirty="0"/>
              <a:t> </a:t>
            </a:r>
            <a:r>
              <a:rPr lang="en-GB" sz="1400" i="1" dirty="0"/>
              <a:t>et al., </a:t>
            </a:r>
            <a:r>
              <a:rPr lang="en-GB" sz="1400" dirty="0"/>
              <a:t>2025). Employees acquire their knowledge when they perform the function and then learn from that experience.</a:t>
            </a:r>
            <a:endParaRPr lang="en-IN" sz="1400" dirty="0"/>
          </a:p>
          <a:p>
            <a:r>
              <a:rPr lang="en-GB" sz="1400" dirty="0"/>
              <a:t>In a retail setting such as Sainsbury’s, experiential learning can be very helpful since employees can obtain their skills through hands-on experience. Therefore, by combining their understanding of cognitive processes with experiential learning methods, employees can develop the theoretical knowledge as well as the practical skills needed to do their jobs successfully.</a:t>
            </a:r>
            <a:endParaRPr lang="en-IN" sz="1400" dirty="0"/>
          </a:p>
          <a:p>
            <a:endParaRPr lang="en-US" dirty="0"/>
          </a:p>
        </p:txBody>
      </p:sp>
      <p:sp>
        <p:nvSpPr>
          <p:cNvPr id="4" name="Slide Number Placeholder 3"/>
          <p:cNvSpPr>
            <a:spLocks noGrp="1"/>
          </p:cNvSpPr>
          <p:nvPr>
            <p:ph type="sldNum" sz="quarter" idx="10"/>
          </p:nvPr>
        </p:nvSpPr>
        <p:spPr/>
        <p:txBody>
          <a:bodyPr lIns="107023" tIns="53511" rIns="107023" bIns="53511"/>
          <a:lstStyle/>
          <a:p>
            <a:fld id="{F7021451-1387-4CA6-816F-3879F97B5CBC}" type="slidenum">
              <a:rPr lang="en-US"/>
              <a:pPr/>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7023" tIns="53511" rIns="107023" bIns="53511"/>
          <a:lstStyle/>
          <a:p>
            <a:r>
              <a:rPr lang="en-GB" sz="1400" dirty="0"/>
              <a:t>Sainsbury’s can use various learning methods to enhance employee development and maximise service quality.</a:t>
            </a:r>
            <a:endParaRPr lang="en-IN" sz="1400" dirty="0"/>
          </a:p>
          <a:p>
            <a:r>
              <a:rPr lang="en-GB" sz="1400" dirty="0"/>
              <a:t>Some of the methods Sainsbury’s may implement utilising behaviouristic principles would include providing rewards, feedback and recognition to promote desired employee behaviours (</a:t>
            </a:r>
            <a:r>
              <a:rPr lang="en-GB" sz="1400" dirty="0" err="1"/>
              <a:t>Scherbaum</a:t>
            </a:r>
            <a:r>
              <a:rPr lang="en-GB" sz="1400" dirty="0"/>
              <a:t>, Naidoo and Saunderson, 2022). Training sessions that outline organisational policies, customer service strategies and operational procedures would incorporate cognitivist learning.</a:t>
            </a:r>
            <a:endParaRPr lang="en-IN" sz="1400" dirty="0"/>
          </a:p>
          <a:p>
            <a:r>
              <a:rPr lang="en-GB" sz="1400" dirty="0"/>
              <a:t>There are numerous methods of experiential learning utilised within a retail setting. Many of these methods would consist of on-the-job training, mentoring and live demonstrations of job functions (Chine </a:t>
            </a:r>
            <a:r>
              <a:rPr lang="en-GB" sz="1400" i="1" dirty="0"/>
              <a:t>et al</a:t>
            </a:r>
            <a:r>
              <a:rPr lang="en-GB" sz="1400" dirty="0"/>
              <a:t>., 2022). Most of the new employees will watch experienced employees perform the task first before completing it on their own.</a:t>
            </a:r>
            <a:endParaRPr lang="en-IN" sz="1400" dirty="0"/>
          </a:p>
          <a:p>
            <a:r>
              <a:rPr lang="en-GB" sz="1400" dirty="0"/>
              <a:t>Through the use of these different types of learning methods, Sainsbury’s can manufacture complete training programmes designed to build employee capabilities, grow confidence and ultimately increase organisational effectiveness.</a:t>
            </a:r>
            <a:endParaRPr lang="en-IN" sz="1400" dirty="0"/>
          </a:p>
          <a:p>
            <a:endParaRPr lang="en-US" dirty="0"/>
          </a:p>
        </p:txBody>
      </p:sp>
      <p:sp>
        <p:nvSpPr>
          <p:cNvPr id="4" name="Slide Number Placeholder 3"/>
          <p:cNvSpPr>
            <a:spLocks noGrp="1"/>
          </p:cNvSpPr>
          <p:nvPr>
            <p:ph type="sldNum" sz="quarter" idx="10"/>
          </p:nvPr>
        </p:nvSpPr>
        <p:spPr/>
        <p:txBody>
          <a:bodyPr lIns="107023" tIns="53511" rIns="107023" bIns="53511"/>
          <a:lstStyle/>
          <a:p>
            <a:fld id="{F7021451-1387-4CA6-816F-3879F97B5CBC}" type="slidenum">
              <a:rPr lang="en-US"/>
              <a:pPr/>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7023" tIns="53511" rIns="107023" bIns="53511"/>
          <a:lstStyle/>
          <a:p>
            <a:pPr defTabSz="1070232">
              <a:defRPr/>
            </a:pPr>
            <a:r>
              <a:rPr lang="en-GB" sz="1400" dirty="0"/>
              <a:t>Effective recruiting and training are critical to the success of an organisation. This presentation analysed the way in which Sainsbury’s recruits and develops Customer Service Assistants (CSAs). The process begins with job analysis, job descriptions and person specifications to attract appropriate candidates. This is followed by the selection of candidates through the use of structured selection tools to measure the relevant skills and attributes of each candidate. Training and development then build the skills and competencies necessary for employees to perform to the best of their ability. Learning theories including Behaviourism, Cognitivism and Experiential learning explain the manner in which employees acquire skills in the workplace. The implementation of effective recruiting and training practices has enabled Sainsbury’s to continue to provide high standards of customer service and ensure sustainable organisational performance.</a:t>
            </a:r>
            <a:br>
              <a:rPr lang="en-GB" sz="1400" b="1" dirty="0"/>
            </a:br>
            <a:endParaRPr lang="en-IN" sz="1400" dirty="0"/>
          </a:p>
          <a:p>
            <a:endParaRPr lang="en-US" dirty="0"/>
          </a:p>
        </p:txBody>
      </p:sp>
      <p:sp>
        <p:nvSpPr>
          <p:cNvPr id="4" name="Slide Number Placeholder 3"/>
          <p:cNvSpPr>
            <a:spLocks noGrp="1"/>
          </p:cNvSpPr>
          <p:nvPr>
            <p:ph type="sldNum" sz="quarter" idx="10"/>
          </p:nvPr>
        </p:nvSpPr>
        <p:spPr/>
        <p:txBody>
          <a:bodyPr lIns="107023" tIns="53511" rIns="107023" bIns="53511"/>
          <a:lstStyle/>
          <a:p>
            <a:fld id="{F7021451-1387-4CA6-816F-3879F97B5CBC}" type="slidenum">
              <a:rPr lang="en-US"/>
              <a:pPr/>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107023" tIns="53511" rIns="107023" bIns="53511"/>
          <a:lstStyle/>
          <a:p>
            <a:r>
              <a:rPr lang="en-GB" sz="1400" dirty="0"/>
              <a:t>Arnold, W. and McClure, L., (2023). Communication training and development.</a:t>
            </a:r>
            <a:endParaRPr lang="en-IN" sz="1400" dirty="0"/>
          </a:p>
          <a:p>
            <a:r>
              <a:rPr lang="en-GB" sz="1400" dirty="0" err="1"/>
              <a:t>Beldar</a:t>
            </a:r>
            <a:r>
              <a:rPr lang="en-GB" sz="1400" dirty="0"/>
              <a:t>, P., </a:t>
            </a:r>
            <a:r>
              <a:rPr lang="en-GB" sz="1400" dirty="0" err="1"/>
              <a:t>Galande</a:t>
            </a:r>
            <a:r>
              <a:rPr lang="en-GB" sz="1400" dirty="0"/>
              <a:t>, V., </a:t>
            </a:r>
            <a:r>
              <a:rPr lang="en-GB" sz="1400" dirty="0" err="1"/>
              <a:t>Panchbhai</a:t>
            </a:r>
            <a:r>
              <a:rPr lang="en-GB" sz="1400" dirty="0"/>
              <a:t>, M. and </a:t>
            </a:r>
            <a:r>
              <a:rPr lang="en-GB" sz="1400" dirty="0" err="1"/>
              <a:t>Kavale</a:t>
            </a:r>
            <a:r>
              <a:rPr lang="en-GB" sz="1400" dirty="0"/>
              <a:t>, P., (2025). Fostering Engagement and Understanding: The Impact of Kolb’s Experiential Learning Theory on Teaching Theory of Machines. </a:t>
            </a:r>
            <a:r>
              <a:rPr lang="en-GB" sz="1400" i="1" dirty="0"/>
              <a:t>Journal of Engineering Education Transformations</a:t>
            </a:r>
            <a:r>
              <a:rPr lang="en-GB" sz="1400" dirty="0"/>
              <a:t>, pp.189-199.</a:t>
            </a:r>
            <a:endParaRPr lang="en-IN" sz="1400" dirty="0"/>
          </a:p>
          <a:p>
            <a:r>
              <a:rPr lang="en-GB" sz="1400" dirty="0"/>
              <a:t>Chine, D.R., Chhabra, P., Adeniran, A., Kopko, J., Tipper, C., Gupta, S. and Koedinger, K.R., (2022), June. Scenario-based training and on-the-job support for equitable mentoring. In </a:t>
            </a:r>
            <a:r>
              <a:rPr lang="en-GB" sz="1400" i="1" dirty="0"/>
              <a:t>The Learning Ideas Conference</a:t>
            </a:r>
            <a:r>
              <a:rPr lang="en-GB" sz="1400" dirty="0"/>
              <a:t> (pp. 581-592). Cham: Springer International Publishing.</a:t>
            </a:r>
            <a:endParaRPr lang="en-IN" sz="1400" dirty="0"/>
          </a:p>
          <a:p>
            <a:r>
              <a:rPr lang="en-GB" sz="1400" dirty="0"/>
              <a:t>CIPD, (2025). </a:t>
            </a:r>
            <a:r>
              <a:rPr lang="en-GB" sz="1400" i="1" dirty="0"/>
              <a:t>Job design</a:t>
            </a:r>
            <a:r>
              <a:rPr lang="en-GB" sz="1400" dirty="0"/>
              <a:t>. [Online] Available at: </a:t>
            </a:r>
            <a:r>
              <a:rPr lang="en-GB" sz="1400" u="sng" dirty="0">
                <a:hlinkClick r:id="rId3"/>
              </a:rPr>
              <a:t>https://www.cipd.org/uk/knowledge/factsheets/job-design-factsheet/</a:t>
            </a:r>
            <a:r>
              <a:rPr lang="en-GB" sz="1400" dirty="0"/>
              <a:t> [Accessed on 9</a:t>
            </a:r>
            <a:r>
              <a:rPr lang="en-GB" sz="1400" baseline="30000" dirty="0"/>
              <a:t>th</a:t>
            </a:r>
            <a:r>
              <a:rPr lang="en-GB" sz="1400" dirty="0"/>
              <a:t> March 2026]</a:t>
            </a:r>
            <a:endParaRPr lang="en-IN" sz="1400" dirty="0"/>
          </a:p>
          <a:p>
            <a:r>
              <a:rPr lang="en-GB" sz="1400" dirty="0"/>
              <a:t>CV-Library Ltd, (2025). </a:t>
            </a:r>
            <a:r>
              <a:rPr lang="en-GB" sz="1400" i="1" dirty="0"/>
              <a:t>Customer Assistant job description: Duties, skills &amp; work environments</a:t>
            </a:r>
            <a:r>
              <a:rPr lang="en-GB" sz="1400" dirty="0"/>
              <a:t>. [Online] Available at: </a:t>
            </a:r>
            <a:r>
              <a:rPr lang="en-GB" sz="1400" u="sng" dirty="0">
                <a:hlinkClick r:id="rId4"/>
              </a:rPr>
              <a:t>https://www.cv-library.co.uk/career-advice/job-profile/customer-assistant/customer-assistant-job-description/</a:t>
            </a:r>
            <a:r>
              <a:rPr lang="en-GB" sz="1400" dirty="0"/>
              <a:t> [Accessed on 9</a:t>
            </a:r>
            <a:r>
              <a:rPr lang="en-GB" sz="1400" baseline="30000" dirty="0"/>
              <a:t>th </a:t>
            </a:r>
            <a:r>
              <a:rPr lang="en-GB" sz="1400" dirty="0"/>
              <a:t>March 2026]</a:t>
            </a:r>
            <a:endParaRPr lang="en-IN" sz="1400" dirty="0"/>
          </a:p>
          <a:p>
            <a:r>
              <a:rPr lang="en-GB" sz="1400" dirty="0" err="1"/>
              <a:t>GeeksforGeeks</a:t>
            </a:r>
            <a:r>
              <a:rPr lang="en-GB" sz="1400" dirty="0"/>
              <a:t>, (2025). </a:t>
            </a:r>
            <a:r>
              <a:rPr lang="en-GB" sz="1400" i="1" dirty="0"/>
              <a:t>Recruitment Process: 6 Necessary Steps in HRM</a:t>
            </a:r>
            <a:r>
              <a:rPr lang="en-GB" sz="1400" dirty="0"/>
              <a:t>. [Online] Available at: </a:t>
            </a:r>
            <a:r>
              <a:rPr lang="en-GB" sz="1400" u="sng" dirty="0">
                <a:hlinkClick r:id="rId5"/>
              </a:rPr>
              <a:t>https://www.geeksforgeeks.org/hr/recruitment-process-in-hrm/</a:t>
            </a:r>
            <a:r>
              <a:rPr lang="en-GB" sz="1400" dirty="0"/>
              <a:t> [Accessed on 9</a:t>
            </a:r>
            <a:r>
              <a:rPr lang="en-GB" sz="1400" baseline="30000" dirty="0"/>
              <a:t>th</a:t>
            </a:r>
            <a:r>
              <a:rPr lang="en-GB" sz="1400" dirty="0"/>
              <a:t> March 2026]</a:t>
            </a:r>
            <a:endParaRPr lang="en-IN" sz="1400" dirty="0"/>
          </a:p>
          <a:p>
            <a:r>
              <a:rPr lang="en-GB" sz="1400" dirty="0" err="1"/>
              <a:t>GeeksforGeeks</a:t>
            </a:r>
            <a:r>
              <a:rPr lang="en-GB" sz="1400" dirty="0"/>
              <a:t>, (2025). </a:t>
            </a:r>
            <a:r>
              <a:rPr lang="en-GB" sz="1400" i="1" dirty="0"/>
              <a:t>Steps in Selection Process</a:t>
            </a:r>
            <a:r>
              <a:rPr lang="en-GB" sz="1400" dirty="0"/>
              <a:t>. [Online] Available at: </a:t>
            </a:r>
            <a:r>
              <a:rPr lang="en-GB" sz="1400" u="sng" dirty="0">
                <a:hlinkClick r:id="rId6"/>
              </a:rPr>
              <a:t>https://www.geeksforgeeks.org/business-studies/selection-process/</a:t>
            </a:r>
            <a:r>
              <a:rPr lang="en-GB" sz="1400" dirty="0"/>
              <a:t> [Accessed on 9</a:t>
            </a:r>
            <a:r>
              <a:rPr lang="en-GB" sz="1400" baseline="30000" dirty="0"/>
              <a:t>th</a:t>
            </a:r>
            <a:r>
              <a:rPr lang="en-GB" sz="1400" dirty="0"/>
              <a:t> March 2026]</a:t>
            </a:r>
            <a:endParaRPr lang="en-IN" sz="1400" dirty="0"/>
          </a:p>
          <a:p>
            <a:r>
              <a:rPr lang="en-GB" sz="1400" dirty="0"/>
              <a:t>Hancock, B., and Weddle, B., (2023). </a:t>
            </a:r>
            <a:r>
              <a:rPr lang="en-GB" sz="1400" i="1" dirty="0"/>
              <a:t>Right skills, right person, right role</a:t>
            </a:r>
            <a:r>
              <a:rPr lang="en-GB" sz="1400" dirty="0"/>
              <a:t>. [Online] Available at: </a:t>
            </a:r>
            <a:r>
              <a:rPr lang="en-GB" sz="1400" u="sng" dirty="0">
                <a:hlinkClick r:id="rId7"/>
              </a:rPr>
              <a:t>https://www.mckinsey.com/capabilities/people-and-organizational-performance/our-insights/right-skills-right-person-right-role</a:t>
            </a:r>
            <a:r>
              <a:rPr lang="en-GB" sz="1400" dirty="0"/>
              <a:t> [Accessed on 9</a:t>
            </a:r>
            <a:r>
              <a:rPr lang="en-GB" sz="1400" baseline="30000" dirty="0"/>
              <a:t>th</a:t>
            </a:r>
            <a:r>
              <a:rPr lang="en-GB" sz="1400" dirty="0"/>
              <a:t> March 2026]</a:t>
            </a:r>
            <a:endParaRPr lang="en-IN" sz="1400" dirty="0"/>
          </a:p>
          <a:p>
            <a:r>
              <a:rPr lang="en-GB" sz="1400" dirty="0"/>
              <a:t>Kenku, A.A., (2025). Leveraging Job Analysis as a Basis for Optimal Recruitment and Selection Efficiency in Nigerian Organizations.</a:t>
            </a:r>
            <a:endParaRPr lang="en-IN" sz="1400" dirty="0"/>
          </a:p>
          <a:p>
            <a:r>
              <a:rPr lang="en-GB" sz="1400" dirty="0"/>
              <a:t>Kepes, S., Keener, S.K., Lievens, F. and McDaniel, M.A., (2025). An integrative, systematic review of the situational judgment test literature. </a:t>
            </a:r>
            <a:r>
              <a:rPr lang="en-GB" sz="1400" i="1" dirty="0"/>
              <a:t>Journal of management</a:t>
            </a:r>
            <a:r>
              <a:rPr lang="en-GB" sz="1400" dirty="0"/>
              <a:t>, </a:t>
            </a:r>
            <a:r>
              <a:rPr lang="en-GB" sz="1400" i="1" dirty="0"/>
              <a:t>51</a:t>
            </a:r>
            <a:r>
              <a:rPr lang="en-GB" sz="1400" dirty="0"/>
              <a:t>(6), pp.2278-2319.</a:t>
            </a:r>
            <a:endParaRPr lang="en-IN" sz="1400" dirty="0"/>
          </a:p>
          <a:p>
            <a:r>
              <a:rPr lang="en-GB" sz="1400" dirty="0"/>
              <a:t>KIPARA, J. and RWABISHUGI, L., (2022). Effectiveness of training needs assessment on employee’s performance.</a:t>
            </a:r>
            <a:endParaRPr lang="en-IN" sz="1400" dirty="0"/>
          </a:p>
          <a:p>
            <a:r>
              <a:rPr lang="en-GB" sz="1400" dirty="0"/>
              <a:t>Lepistö, K., </a:t>
            </a:r>
            <a:r>
              <a:rPr lang="en-GB" sz="1400" dirty="0" err="1"/>
              <a:t>Saunila</a:t>
            </a:r>
            <a:r>
              <a:rPr lang="en-GB" sz="1400" dirty="0"/>
              <a:t>, M. and Ukko, J., (2024). Enhancing customer satisfaction, personnel satisfaction and company reputation with total quality management: combining traditional and new views. </a:t>
            </a:r>
            <a:r>
              <a:rPr lang="en-GB" sz="1400" i="1" dirty="0"/>
              <a:t>Benchmarking: An International Journal</a:t>
            </a:r>
            <a:r>
              <a:rPr lang="en-GB" sz="1400" dirty="0"/>
              <a:t>, </a:t>
            </a:r>
            <a:r>
              <a:rPr lang="en-GB" sz="1400" i="1" dirty="0"/>
              <a:t>31</a:t>
            </a:r>
            <a:r>
              <a:rPr lang="en-GB" sz="1400" dirty="0"/>
              <a:t>(1), pp.75-97.</a:t>
            </a:r>
            <a:endParaRPr lang="en-IN" sz="1400" dirty="0"/>
          </a:p>
          <a:p>
            <a:r>
              <a:rPr lang="en-GB" sz="1400" dirty="0"/>
              <a:t>London Stock Exchange, (2026). </a:t>
            </a:r>
            <a:r>
              <a:rPr lang="en-GB" sz="1400" i="1" dirty="0"/>
              <a:t>J Sainsbury PLC</a:t>
            </a:r>
            <a:r>
              <a:rPr lang="en-GB" sz="1400" dirty="0"/>
              <a:t>. [Online] Available at: </a:t>
            </a:r>
            <a:r>
              <a:rPr lang="en-GB" sz="1400" u="sng" dirty="0">
                <a:hlinkClick r:id="rId8"/>
              </a:rPr>
              <a:t>https://www.londonstockexchange.com/stock/SBRY/sainsbury-j-plc/fundamentals</a:t>
            </a:r>
            <a:r>
              <a:rPr lang="en-GB" sz="1400" dirty="0"/>
              <a:t> [Accessed on 9</a:t>
            </a:r>
            <a:r>
              <a:rPr lang="en-GB" sz="1400" baseline="30000" dirty="0"/>
              <a:t>th </a:t>
            </a:r>
            <a:r>
              <a:rPr lang="en-GB" sz="1400" dirty="0"/>
              <a:t>March 2026]</a:t>
            </a:r>
            <a:endParaRPr lang="en-IN" sz="1400" dirty="0"/>
          </a:p>
          <a:p>
            <a:r>
              <a:rPr lang="en-GB" sz="1400" dirty="0"/>
              <a:t>McDonald, S., (2026). </a:t>
            </a:r>
            <a:r>
              <a:rPr lang="en-GB" sz="1400" i="1" dirty="0"/>
              <a:t>Customer Service Interview Questions and Answers</a:t>
            </a:r>
            <a:r>
              <a:rPr lang="en-GB" sz="1400" dirty="0"/>
              <a:t>. [Online] Available at: </a:t>
            </a:r>
            <a:r>
              <a:rPr lang="en-GB" sz="1400" u="sng" dirty="0">
                <a:hlinkClick r:id="rId9"/>
              </a:rPr>
              <a:t>https://www.indeed.com/career-advice/interviewing/customer-service-interview-questions-and-answers</a:t>
            </a:r>
            <a:r>
              <a:rPr lang="en-GB" sz="1400" dirty="0"/>
              <a:t> [Accessed on 9</a:t>
            </a:r>
            <a:r>
              <a:rPr lang="en-GB" sz="1400" baseline="30000" dirty="0"/>
              <a:t>th</a:t>
            </a:r>
            <a:r>
              <a:rPr lang="en-GB" sz="1400" dirty="0"/>
              <a:t> March 2026]</a:t>
            </a:r>
            <a:endParaRPr lang="en-IN" sz="1400" dirty="0"/>
          </a:p>
          <a:p>
            <a:r>
              <a:rPr lang="en-GB" sz="1400" dirty="0" err="1"/>
              <a:t>Mildawani</a:t>
            </a:r>
            <a:r>
              <a:rPr lang="en-GB" sz="1400" dirty="0"/>
              <a:t>, M.T.S., (2023). The role of job analysis in improving employee performance in organizations. </a:t>
            </a:r>
            <a:r>
              <a:rPr lang="en-GB" sz="1400" i="1" dirty="0" err="1"/>
              <a:t>Jurnal</a:t>
            </a:r>
            <a:r>
              <a:rPr lang="en-GB" sz="1400" i="1" dirty="0"/>
              <a:t> Ekonomi</a:t>
            </a:r>
            <a:r>
              <a:rPr lang="en-GB" sz="1400" dirty="0"/>
              <a:t>, </a:t>
            </a:r>
            <a:r>
              <a:rPr lang="en-GB" sz="1400" i="1" dirty="0"/>
              <a:t>12</a:t>
            </a:r>
            <a:r>
              <a:rPr lang="en-GB" sz="1400" dirty="0"/>
              <a:t>(01), pp.1836-1843.</a:t>
            </a:r>
            <a:endParaRPr lang="en-IN" sz="1400" dirty="0"/>
          </a:p>
          <a:p>
            <a:r>
              <a:rPr lang="en-GB" sz="1400" dirty="0" err="1"/>
              <a:t>Scherbaum</a:t>
            </a:r>
            <a:r>
              <a:rPr lang="en-GB" sz="1400" dirty="0"/>
              <a:t>, C.A., Naidoo, L.J. and Saunderson, R., (2022). The impact of manager recognition training on performance: a quasi-experimental field study. </a:t>
            </a:r>
            <a:r>
              <a:rPr lang="en-GB" sz="1400" i="1" dirty="0"/>
              <a:t>Leadership &amp; Organization Development Journal</a:t>
            </a:r>
            <a:r>
              <a:rPr lang="en-GB" sz="1400" dirty="0"/>
              <a:t>, </a:t>
            </a:r>
            <a:r>
              <a:rPr lang="en-GB" sz="1400" i="1" dirty="0"/>
              <a:t>43</a:t>
            </a:r>
            <a:r>
              <a:rPr lang="en-GB" sz="1400" dirty="0"/>
              <a:t>(1), pp.57-70.</a:t>
            </a:r>
            <a:endParaRPr lang="en-IN" sz="1400" dirty="0"/>
          </a:p>
          <a:p>
            <a:r>
              <a:rPr lang="en-GB" sz="1400" dirty="0"/>
              <a:t>Shvetsova, O., (2025). Managing global talent: Innovative solutions and a sustainable strategy using a human-centric approach. </a:t>
            </a:r>
            <a:r>
              <a:rPr lang="en-GB" sz="1400" i="1" dirty="0"/>
              <a:t>Administrative Sciences</a:t>
            </a:r>
            <a:r>
              <a:rPr lang="en-GB" sz="1400" dirty="0"/>
              <a:t>, </a:t>
            </a:r>
            <a:r>
              <a:rPr lang="en-GB" sz="1400" i="1" dirty="0"/>
              <a:t>15</a:t>
            </a:r>
            <a:r>
              <a:rPr lang="en-GB" sz="1400" dirty="0"/>
              <a:t>(5), p.190.</a:t>
            </a:r>
            <a:endParaRPr lang="en-IN" sz="1400" dirty="0"/>
          </a:p>
          <a:p>
            <a:r>
              <a:rPr lang="en-GB" sz="1400" dirty="0" err="1"/>
              <a:t>Susetyarini</a:t>
            </a:r>
            <a:r>
              <a:rPr lang="en-GB" sz="1400" dirty="0"/>
              <a:t>, R.E., </a:t>
            </a:r>
            <a:r>
              <a:rPr lang="en-GB" sz="1400" dirty="0" err="1"/>
              <a:t>Baiduri</a:t>
            </a:r>
            <a:r>
              <a:rPr lang="en-GB" sz="1400" dirty="0"/>
              <a:t>, B., </a:t>
            </a:r>
            <a:r>
              <a:rPr lang="en-GB" sz="1400" dirty="0" err="1"/>
              <a:t>Darmayanti</a:t>
            </a:r>
            <a:r>
              <a:rPr lang="en-GB" sz="1400" dirty="0"/>
              <a:t>, R., </a:t>
            </a:r>
            <a:r>
              <a:rPr lang="en-GB" sz="1400" dirty="0" err="1"/>
              <a:t>Nuryami</a:t>
            </a:r>
            <a:r>
              <a:rPr lang="en-GB" sz="1400" dirty="0"/>
              <a:t>, N., Siregar, Y.S., Sahara, N. and </a:t>
            </a:r>
            <a:r>
              <a:rPr lang="en-GB" sz="1400" dirty="0" err="1"/>
              <a:t>Suprayitno</a:t>
            </a:r>
            <a:r>
              <a:rPr lang="en-GB" sz="1400" dirty="0"/>
              <a:t>, K., (2024). Learning Reform: Why does </a:t>
            </a:r>
            <a:r>
              <a:rPr lang="en-GB" sz="1400" dirty="0" err="1"/>
              <a:t>Behavioral</a:t>
            </a:r>
            <a:r>
              <a:rPr lang="en-GB" sz="1400" dirty="0"/>
              <a:t> Theory prevent interactive teaching?. </a:t>
            </a:r>
            <a:r>
              <a:rPr lang="en-GB" sz="1400" i="1" dirty="0"/>
              <a:t>AMCA Journal of Community Development</a:t>
            </a:r>
            <a:r>
              <a:rPr lang="en-GB" sz="1400" dirty="0"/>
              <a:t>, </a:t>
            </a:r>
            <a:r>
              <a:rPr lang="en-GB" sz="1400" i="1" dirty="0"/>
              <a:t>4</a:t>
            </a:r>
            <a:r>
              <a:rPr lang="en-GB" sz="1400" dirty="0"/>
              <a:t>(1), pp.43-50.</a:t>
            </a:r>
            <a:endParaRPr lang="en-IN" sz="1400" dirty="0"/>
          </a:p>
          <a:p>
            <a:r>
              <a:rPr lang="en-GB" sz="1400" dirty="0" err="1"/>
              <a:t>Urme</a:t>
            </a:r>
            <a:r>
              <a:rPr lang="en-GB" sz="1400" dirty="0"/>
              <a:t>, U.N., (2023). The impact of talent management strategies on employee retention. </a:t>
            </a:r>
            <a:r>
              <a:rPr lang="en-GB" sz="1400" i="1" dirty="0"/>
              <a:t>International Journal of Science and Business</a:t>
            </a:r>
            <a:r>
              <a:rPr lang="en-GB" sz="1400" dirty="0"/>
              <a:t>, </a:t>
            </a:r>
            <a:r>
              <a:rPr lang="en-GB" sz="1400" i="1" dirty="0"/>
              <a:t>28</a:t>
            </a:r>
            <a:r>
              <a:rPr lang="en-GB" sz="1400" dirty="0"/>
              <a:t>(1), pp.127-146.</a:t>
            </a:r>
            <a:endParaRPr lang="en-IN" sz="1400" dirty="0"/>
          </a:p>
          <a:p>
            <a:r>
              <a:rPr lang="en-GB" sz="1400" dirty="0"/>
              <a:t>wright.edu, (2026). </a:t>
            </a:r>
            <a:r>
              <a:rPr lang="en-GB" sz="1400" i="1" dirty="0"/>
              <a:t>Writing an Effective Job Description</a:t>
            </a:r>
            <a:r>
              <a:rPr lang="en-GB" sz="1400" dirty="0"/>
              <a:t>. [Online] Available at: </a:t>
            </a:r>
            <a:r>
              <a:rPr lang="en-GB" sz="1400" u="sng" dirty="0">
                <a:hlinkClick r:id="rId10"/>
              </a:rPr>
              <a:t>https://www.wright.edu/human-resources/writing-an-effective-job-description</a:t>
            </a:r>
            <a:r>
              <a:rPr lang="en-GB" sz="1400" dirty="0"/>
              <a:t> [Accessed on 9</a:t>
            </a:r>
            <a:r>
              <a:rPr lang="en-GB" sz="1400" baseline="30000" dirty="0"/>
              <a:t>th</a:t>
            </a:r>
            <a:r>
              <a:rPr lang="en-GB" sz="1400" dirty="0"/>
              <a:t> March 2026]</a:t>
            </a:r>
            <a:endParaRPr lang="en-US" dirty="0"/>
          </a:p>
        </p:txBody>
      </p:sp>
      <p:sp>
        <p:nvSpPr>
          <p:cNvPr id="4" name="Slide Number Placeholder 3"/>
          <p:cNvSpPr>
            <a:spLocks noGrp="1"/>
          </p:cNvSpPr>
          <p:nvPr>
            <p:ph type="sldNum" sz="quarter" idx="10"/>
          </p:nvPr>
        </p:nvSpPr>
        <p:spPr/>
        <p:txBody>
          <a:bodyPr lIns="107023" tIns="53511" rIns="107023" bIns="53511"/>
          <a:lstStyle/>
          <a:p>
            <a:fld id="{F7021451-1387-4CA6-816F-3879F97B5CBC}" type="slidenum">
              <a:rPr lang="en-US"/>
              <a:pPr/>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92C509-3986-99EC-B1AE-4ACAC1E0CB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4BE677-53B8-11D5-FE40-BDCD34DC65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A6B54B0-EF70-CA00-3362-F2D38BB19EE3}"/>
              </a:ext>
            </a:extLst>
          </p:cNvPr>
          <p:cNvSpPr>
            <a:spLocks noGrp="1"/>
          </p:cNvSpPr>
          <p:nvPr>
            <p:ph type="body" idx="1"/>
          </p:nvPr>
        </p:nvSpPr>
        <p:spPr/>
        <p:txBody>
          <a:bodyPr lIns="107023" tIns="53511" rIns="107023" bIns="53511"/>
          <a:lstStyle/>
          <a:p>
            <a:endParaRPr lang="en-US" dirty="0"/>
          </a:p>
        </p:txBody>
      </p:sp>
      <p:sp>
        <p:nvSpPr>
          <p:cNvPr id="4" name="Slide Number Placeholder 3">
            <a:extLst>
              <a:ext uri="{FF2B5EF4-FFF2-40B4-BE49-F238E27FC236}">
                <a16:creationId xmlns:a16="http://schemas.microsoft.com/office/drawing/2014/main" id="{984884F7-2370-5B29-223F-07D852C77D6A}"/>
              </a:ext>
            </a:extLst>
          </p:cNvPr>
          <p:cNvSpPr>
            <a:spLocks noGrp="1"/>
          </p:cNvSpPr>
          <p:nvPr>
            <p:ph type="sldNum" sz="quarter" idx="10"/>
          </p:nvPr>
        </p:nvSpPr>
        <p:spPr/>
        <p:txBody>
          <a:bodyPr lIns="107023" tIns="53511" rIns="107023" bIns="53511"/>
          <a:lstStyle/>
          <a:p>
            <a:fld id="{F7021451-1387-4CA6-816F-3879F97B5CBC}" type="slidenum">
              <a:rPr lang="en-US"/>
              <a:pPr/>
              <a:t>17</a:t>
            </a:fld>
            <a:endParaRPr lang="en-US"/>
          </a:p>
        </p:txBody>
      </p:sp>
    </p:spTree>
    <p:extLst>
      <p:ext uri="{BB962C8B-B14F-4D97-AF65-F5344CB8AC3E}">
        <p14:creationId xmlns:p14="http://schemas.microsoft.com/office/powerpoint/2010/main" val="38281971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8" Type="http://schemas.openxmlformats.org/officeDocument/2006/relationships/hyperlink" Target="https://www.londonstockexchange.com/stock/SBRY/sainsbury-j-plc/fundamentals" TargetMode="External"/><Relationship Id="rId3" Type="http://schemas.openxmlformats.org/officeDocument/2006/relationships/hyperlink" Target="https://www.cipd.org/uk/knowledge/factsheets/job-design-factsheet/" TargetMode="External"/><Relationship Id="rId7" Type="http://schemas.openxmlformats.org/officeDocument/2006/relationships/hyperlink" Target="https://www.mckinsey.com/capabilities/people-and-organizational-performance/our-insights/right-skills-right-person-right-role"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hyperlink" Target="https://www.geeksforgeeks.org/business-studies/selection-process/" TargetMode="External"/><Relationship Id="rId5" Type="http://schemas.openxmlformats.org/officeDocument/2006/relationships/hyperlink" Target="https://www.geeksforgeeks.org/hr/recruitment-process-in-hrm/" TargetMode="External"/><Relationship Id="rId10" Type="http://schemas.openxmlformats.org/officeDocument/2006/relationships/hyperlink" Target="https://www.wright.edu/human-resources/writing-an-effective-job-description" TargetMode="External"/><Relationship Id="rId4" Type="http://schemas.openxmlformats.org/officeDocument/2006/relationships/hyperlink" Target="https://www.cv-library.co.uk/career-advice/job-profile/customer-assistant/customer-assistant-job-description/" TargetMode="External"/><Relationship Id="rId9" Type="http://schemas.openxmlformats.org/officeDocument/2006/relationships/hyperlink" Target="https://www.indeed.com/career-advice/interviewing/customer-service-interview-questions-and-answers"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A2B5E"/>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F06400"/>
          </a:solidFill>
          <a:ln w="12700">
            <a:solidFill>
              <a:srgbClr val="F06400"/>
            </a:solidFill>
            <a:prstDash val="solid"/>
          </a:ln>
        </p:spPr>
        <p:txBody>
          <a:bodyPr/>
          <a:lstStyle/>
          <a:p>
            <a:endParaRPr lang="en-GB" noProof="0" dirty="0"/>
          </a:p>
        </p:txBody>
      </p:sp>
      <p:sp>
        <p:nvSpPr>
          <p:cNvPr id="3" name="Shape 1"/>
          <p:cNvSpPr/>
          <p:nvPr/>
        </p:nvSpPr>
        <p:spPr>
          <a:xfrm>
            <a:off x="164592" y="0"/>
            <a:ext cx="8979408" cy="73152"/>
          </a:xfrm>
          <a:prstGeom prst="rect">
            <a:avLst/>
          </a:prstGeom>
          <a:solidFill>
            <a:srgbClr val="F06400"/>
          </a:solidFill>
          <a:ln w="12700">
            <a:solidFill>
              <a:srgbClr val="F06400"/>
            </a:solidFill>
            <a:prstDash val="solid"/>
          </a:ln>
        </p:spPr>
        <p:txBody>
          <a:bodyPr/>
          <a:lstStyle/>
          <a:p>
            <a:endParaRPr lang="en-GB" noProof="0" dirty="0"/>
          </a:p>
        </p:txBody>
      </p:sp>
      <p:sp>
        <p:nvSpPr>
          <p:cNvPr id="4" name="Shape 2"/>
          <p:cNvSpPr/>
          <p:nvPr/>
        </p:nvSpPr>
        <p:spPr>
          <a:xfrm>
            <a:off x="164592" y="5070348"/>
            <a:ext cx="8979408" cy="73152"/>
          </a:xfrm>
          <a:prstGeom prst="rect">
            <a:avLst/>
          </a:prstGeom>
          <a:solidFill>
            <a:srgbClr val="F06400"/>
          </a:solidFill>
          <a:ln w="12700">
            <a:solidFill>
              <a:srgbClr val="F06400"/>
            </a:solidFill>
            <a:prstDash val="solid"/>
          </a:ln>
        </p:spPr>
        <p:txBody>
          <a:bodyPr/>
          <a:lstStyle/>
          <a:p>
            <a:endParaRPr lang="en-GB" noProof="0" dirty="0"/>
          </a:p>
        </p:txBody>
      </p:sp>
      <p:sp>
        <p:nvSpPr>
          <p:cNvPr id="6" name="Text 4"/>
          <p:cNvSpPr/>
          <p:nvPr/>
        </p:nvSpPr>
        <p:spPr>
          <a:xfrm>
            <a:off x="411480" y="370839"/>
            <a:ext cx="4539827" cy="1005840"/>
          </a:xfrm>
          <a:prstGeom prst="rect">
            <a:avLst/>
          </a:prstGeom>
          <a:noFill/>
          <a:ln/>
        </p:spPr>
        <p:txBody>
          <a:bodyPr wrap="square" rtlCol="0" anchor="ctr"/>
          <a:lstStyle/>
          <a:p>
            <a:pPr marL="0" indent="0" algn="l">
              <a:buNone/>
            </a:pPr>
            <a:r>
              <a:rPr lang="en-GB" sz="3400" b="1" noProof="0" dirty="0">
                <a:solidFill>
                  <a:srgbClr val="FFFFFF"/>
                </a:solidFill>
                <a:latin typeface="Calibri" pitchFamily="34" charset="0"/>
                <a:ea typeface="Calibri" pitchFamily="34" charset="-122"/>
                <a:cs typeface="Calibri" pitchFamily="34" charset="-120"/>
              </a:rPr>
              <a:t>Recruitment, Training and Development</a:t>
            </a:r>
            <a:endParaRPr lang="en-GB" sz="3400" noProof="0" dirty="0"/>
          </a:p>
        </p:txBody>
      </p:sp>
      <p:sp>
        <p:nvSpPr>
          <p:cNvPr id="7" name="Text 5"/>
          <p:cNvSpPr/>
          <p:nvPr/>
        </p:nvSpPr>
        <p:spPr>
          <a:xfrm>
            <a:off x="411480" y="1312331"/>
            <a:ext cx="8321040" cy="640080"/>
          </a:xfrm>
          <a:prstGeom prst="rect">
            <a:avLst/>
          </a:prstGeom>
          <a:noFill/>
          <a:ln/>
        </p:spPr>
        <p:txBody>
          <a:bodyPr wrap="square" rtlCol="0" anchor="ctr"/>
          <a:lstStyle/>
          <a:p>
            <a:pPr marL="0" indent="0" algn="l">
              <a:buNone/>
            </a:pPr>
            <a:r>
              <a:rPr lang="en-GB" sz="2800" b="1" noProof="0" dirty="0">
                <a:solidFill>
                  <a:srgbClr val="F06400"/>
                </a:solidFill>
                <a:latin typeface="Calibri" pitchFamily="34" charset="0"/>
                <a:ea typeface="Calibri" pitchFamily="34" charset="-122"/>
                <a:cs typeface="Calibri" pitchFamily="34" charset="-120"/>
              </a:rPr>
              <a:t>at Sainsbury's</a:t>
            </a:r>
            <a:endParaRPr lang="en-GB" sz="2800" noProof="0" dirty="0"/>
          </a:p>
        </p:txBody>
      </p:sp>
      <p:sp>
        <p:nvSpPr>
          <p:cNvPr id="8" name="Text 6"/>
          <p:cNvSpPr/>
          <p:nvPr/>
        </p:nvSpPr>
        <p:spPr>
          <a:xfrm>
            <a:off x="411480" y="1954105"/>
            <a:ext cx="4194387" cy="457200"/>
          </a:xfrm>
          <a:prstGeom prst="rect">
            <a:avLst/>
          </a:prstGeom>
          <a:noFill/>
          <a:ln/>
        </p:spPr>
        <p:txBody>
          <a:bodyPr wrap="square" rtlCol="0" anchor="ctr"/>
          <a:lstStyle/>
          <a:p>
            <a:pPr marL="0" indent="0" algn="l">
              <a:buNone/>
            </a:pPr>
            <a:r>
              <a:rPr lang="en-GB" sz="1300" i="1" noProof="0" dirty="0">
                <a:solidFill>
                  <a:srgbClr val="D1D5DB"/>
                </a:solidFill>
                <a:latin typeface="Calibri" pitchFamily="34" charset="0"/>
                <a:ea typeface="Calibri" pitchFamily="34" charset="-122"/>
                <a:cs typeface="Calibri" pitchFamily="34" charset="-120"/>
              </a:rPr>
              <a:t>A Case Study on Customer Service Assistant Recruitment and Learning Development</a:t>
            </a:r>
            <a:endParaRPr lang="en-GB" sz="1300" noProof="0" dirty="0"/>
          </a:p>
        </p:txBody>
      </p:sp>
      <p:sp>
        <p:nvSpPr>
          <p:cNvPr id="9" name="Shape 7"/>
          <p:cNvSpPr/>
          <p:nvPr/>
        </p:nvSpPr>
        <p:spPr>
          <a:xfrm>
            <a:off x="411480" y="2536610"/>
            <a:ext cx="2743200" cy="36576"/>
          </a:xfrm>
          <a:prstGeom prst="rect">
            <a:avLst/>
          </a:prstGeom>
          <a:solidFill>
            <a:srgbClr val="F06400"/>
          </a:solidFill>
          <a:ln w="12700">
            <a:solidFill>
              <a:srgbClr val="F06400"/>
            </a:solidFill>
            <a:prstDash val="solid"/>
          </a:ln>
        </p:spPr>
        <p:txBody>
          <a:bodyPr/>
          <a:lstStyle/>
          <a:p>
            <a:endParaRPr lang="en-GB" noProof="0" dirty="0"/>
          </a:p>
        </p:txBody>
      </p:sp>
      <p:sp>
        <p:nvSpPr>
          <p:cNvPr id="10" name="Shape 8"/>
          <p:cNvSpPr/>
          <p:nvPr/>
        </p:nvSpPr>
        <p:spPr>
          <a:xfrm>
            <a:off x="411480" y="3200400"/>
            <a:ext cx="3984413" cy="1554480"/>
          </a:xfrm>
          <a:prstGeom prst="rect">
            <a:avLst/>
          </a:prstGeom>
          <a:solidFill>
            <a:srgbClr val="1E3070"/>
          </a:solidFill>
          <a:ln w="12700">
            <a:solidFill>
              <a:srgbClr val="2A4090"/>
            </a:solidFill>
            <a:prstDash val="solid"/>
          </a:ln>
        </p:spPr>
        <p:txBody>
          <a:bodyPr/>
          <a:lstStyle/>
          <a:p>
            <a:endParaRPr lang="en-GB" noProof="0" dirty="0"/>
          </a:p>
        </p:txBody>
      </p:sp>
      <p:sp>
        <p:nvSpPr>
          <p:cNvPr id="11" name="Text 9"/>
          <p:cNvSpPr/>
          <p:nvPr/>
        </p:nvSpPr>
        <p:spPr>
          <a:xfrm>
            <a:off x="594360" y="3273552"/>
            <a:ext cx="4754880" cy="1417320"/>
          </a:xfrm>
          <a:prstGeom prst="rect">
            <a:avLst/>
          </a:prstGeom>
          <a:noFill/>
          <a:ln/>
        </p:spPr>
        <p:txBody>
          <a:bodyPr wrap="square" rtlCol="0" anchor="ctr"/>
          <a:lstStyle/>
          <a:p>
            <a:pPr marL="0" indent="0" algn="just">
              <a:lnSpc>
                <a:spcPct val="150000"/>
              </a:lnSpc>
              <a:buNone/>
            </a:pPr>
            <a:r>
              <a:rPr lang="en-GB" sz="1100" noProof="0" dirty="0">
                <a:solidFill>
                  <a:srgbClr val="D1D5DB"/>
                </a:solidFill>
                <a:latin typeface="Calibri" pitchFamily="34" charset="0"/>
                <a:ea typeface="Calibri" pitchFamily="34" charset="-122"/>
                <a:cs typeface="Calibri" pitchFamily="34" charset="-120"/>
              </a:rPr>
              <a:t>Student Name: </a:t>
            </a:r>
            <a:r>
              <a:rPr lang="en-GB" sz="1100" dirty="0">
                <a:solidFill>
                  <a:srgbClr val="D1D5DB"/>
                </a:solidFill>
                <a:latin typeface="Calibri" pitchFamily="34" charset="0"/>
                <a:ea typeface="Calibri" pitchFamily="34" charset="-122"/>
                <a:cs typeface="Calibri" pitchFamily="34" charset="-120"/>
              </a:rPr>
              <a:t>Ana Maria Solcan</a:t>
            </a:r>
            <a:endParaRPr lang="en-GB" sz="1100" noProof="0" dirty="0"/>
          </a:p>
          <a:p>
            <a:pPr marL="0" indent="0" algn="just">
              <a:lnSpc>
                <a:spcPct val="150000"/>
              </a:lnSpc>
              <a:buNone/>
            </a:pPr>
            <a:r>
              <a:rPr lang="en-GB" sz="1100" noProof="0" dirty="0">
                <a:solidFill>
                  <a:srgbClr val="D1D5DB"/>
                </a:solidFill>
                <a:latin typeface="Calibri" pitchFamily="34" charset="0"/>
                <a:ea typeface="Calibri" pitchFamily="34" charset="-122"/>
                <a:cs typeface="Calibri" pitchFamily="34" charset="-120"/>
              </a:rPr>
              <a:t>Student ID</a:t>
            </a:r>
            <a:r>
              <a:rPr lang="en-GB" sz="1100" noProof="0">
                <a:solidFill>
                  <a:srgbClr val="D1D5DB"/>
                </a:solidFill>
                <a:latin typeface="Calibri" pitchFamily="34" charset="0"/>
                <a:ea typeface="Calibri" pitchFamily="34" charset="-122"/>
                <a:cs typeface="Calibri" pitchFamily="34" charset="-120"/>
              </a:rPr>
              <a:t>: 2427756</a:t>
            </a:r>
            <a:endParaRPr lang="en-GB" sz="1100" noProof="0" dirty="0"/>
          </a:p>
          <a:p>
            <a:pPr marL="0" indent="0" algn="just">
              <a:lnSpc>
                <a:spcPct val="150000"/>
              </a:lnSpc>
              <a:buNone/>
            </a:pPr>
            <a:r>
              <a:rPr lang="en-GB" sz="1100" noProof="0" dirty="0">
                <a:solidFill>
                  <a:srgbClr val="D1D5DB"/>
                </a:solidFill>
                <a:latin typeface="Calibri" pitchFamily="34" charset="0"/>
                <a:ea typeface="Calibri" pitchFamily="34" charset="-122"/>
                <a:cs typeface="Calibri" pitchFamily="34" charset="-120"/>
              </a:rPr>
              <a:t>Module Code: </a:t>
            </a:r>
            <a:r>
              <a:rPr lang="ru-RU" sz="1100" noProof="0" dirty="0">
                <a:solidFill>
                  <a:srgbClr val="D1D5DB"/>
                </a:solidFill>
                <a:latin typeface="Calibri" pitchFamily="34" charset="0"/>
                <a:ea typeface="Calibri" pitchFamily="34" charset="-122"/>
                <a:cs typeface="Calibri" pitchFamily="34" charset="-120"/>
              </a:rPr>
              <a:t>LCLM5002</a:t>
            </a:r>
            <a:endParaRPr lang="en-GB" sz="1100" noProof="0" dirty="0"/>
          </a:p>
        </p:txBody>
      </p:sp>
      <p:pic>
        <p:nvPicPr>
          <p:cNvPr id="14" name="Picture 13">
            <a:extLst>
              <a:ext uri="{FF2B5EF4-FFF2-40B4-BE49-F238E27FC236}">
                <a16:creationId xmlns:a16="http://schemas.microsoft.com/office/drawing/2014/main" id="{1458A09B-288E-5DC6-9F6E-1E2DFC084E52}"/>
              </a:ext>
            </a:extLst>
          </p:cNvPr>
          <p:cNvPicPr>
            <a:picLocks noChangeAspect="1"/>
          </p:cNvPicPr>
          <p:nvPr/>
        </p:nvPicPr>
        <p:blipFill>
          <a:blip r:embed="rId3"/>
          <a:stretch>
            <a:fillRect/>
          </a:stretch>
        </p:blipFill>
        <p:spPr>
          <a:xfrm>
            <a:off x="5113867" y="2962908"/>
            <a:ext cx="3772875" cy="2009056"/>
          </a:xfrm>
          <a:prstGeom prst="rect">
            <a:avLst/>
          </a:prstGeom>
        </p:spPr>
      </p:pic>
      <p:pic>
        <p:nvPicPr>
          <p:cNvPr id="1028" name="Picture 4" descr="Sales fall at Sainsbury's Tu">
            <a:extLst>
              <a:ext uri="{FF2B5EF4-FFF2-40B4-BE49-F238E27FC236}">
                <a16:creationId xmlns:a16="http://schemas.microsoft.com/office/drawing/2014/main" id="{07FDFC83-EDF6-D734-1E22-A19BAEFDDD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13867" y="343747"/>
            <a:ext cx="3772875" cy="228129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914400"/>
            <a:ext cx="9144000" cy="54864"/>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65760" y="137160"/>
            <a:ext cx="8229600" cy="640080"/>
          </a:xfrm>
          <a:prstGeom prst="rect">
            <a:avLst/>
          </a:prstGeom>
          <a:noFill/>
          <a:ln/>
        </p:spPr>
        <p:txBody>
          <a:bodyPr wrap="square" rtlCol="0" anchor="ctr"/>
          <a:lstStyle/>
          <a:p>
            <a:pPr marL="0" indent="0" algn="l">
              <a:buNone/>
            </a:pPr>
            <a:r>
              <a:rPr lang="en-GB" sz="2600" b="1" noProof="0" dirty="0">
                <a:solidFill>
                  <a:srgbClr val="FFFFFF"/>
                </a:solidFill>
                <a:latin typeface="Calibri" pitchFamily="34" charset="0"/>
                <a:ea typeface="Calibri" pitchFamily="34" charset="-122"/>
                <a:cs typeface="Calibri" pitchFamily="34" charset="-120"/>
              </a:rPr>
              <a:t>Table of Contents</a:t>
            </a:r>
            <a:endParaRPr lang="en-GB" sz="2600" noProof="0" dirty="0"/>
          </a:p>
        </p:txBody>
      </p:sp>
      <p:sp>
        <p:nvSpPr>
          <p:cNvPr id="5" name="Shape 3"/>
          <p:cNvSpPr/>
          <p:nvPr/>
        </p:nvSpPr>
        <p:spPr>
          <a:xfrm>
            <a:off x="320040" y="1115568"/>
            <a:ext cx="347472" cy="329184"/>
          </a:xfrm>
          <a:prstGeom prst="rect">
            <a:avLst/>
          </a:prstGeom>
          <a:solidFill>
            <a:srgbClr val="F06400"/>
          </a:solidFill>
          <a:ln w="12700">
            <a:solidFill>
              <a:srgbClr val="F06400"/>
            </a:solidFill>
            <a:prstDash val="solid"/>
          </a:ln>
        </p:spPr>
        <p:txBody>
          <a:bodyPr/>
          <a:lstStyle/>
          <a:p>
            <a:endParaRPr lang="en-GB" noProof="0" dirty="0"/>
          </a:p>
        </p:txBody>
      </p:sp>
      <p:sp>
        <p:nvSpPr>
          <p:cNvPr id="6" name="Text 4"/>
          <p:cNvSpPr/>
          <p:nvPr/>
        </p:nvSpPr>
        <p:spPr>
          <a:xfrm>
            <a:off x="320040" y="1115568"/>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03</a:t>
            </a:r>
            <a:endParaRPr lang="en-GB" sz="1100" noProof="0" dirty="0"/>
          </a:p>
        </p:txBody>
      </p:sp>
      <p:sp>
        <p:nvSpPr>
          <p:cNvPr id="7" name="Text 5"/>
          <p:cNvSpPr/>
          <p:nvPr/>
        </p:nvSpPr>
        <p:spPr>
          <a:xfrm>
            <a:off x="749808" y="1133856"/>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Introduction to Sainsbury's</a:t>
            </a:r>
            <a:endParaRPr lang="en-GB" sz="1150" noProof="0" dirty="0"/>
          </a:p>
        </p:txBody>
      </p:sp>
      <p:sp>
        <p:nvSpPr>
          <p:cNvPr id="8" name="Shape 6"/>
          <p:cNvSpPr/>
          <p:nvPr/>
        </p:nvSpPr>
        <p:spPr>
          <a:xfrm>
            <a:off x="320040" y="1627632"/>
            <a:ext cx="347472" cy="329184"/>
          </a:xfrm>
          <a:prstGeom prst="rect">
            <a:avLst/>
          </a:prstGeom>
          <a:solidFill>
            <a:srgbClr val="F06400"/>
          </a:solidFill>
          <a:ln w="12700">
            <a:solidFill>
              <a:srgbClr val="F06400"/>
            </a:solidFill>
            <a:prstDash val="solid"/>
          </a:ln>
        </p:spPr>
        <p:txBody>
          <a:bodyPr/>
          <a:lstStyle/>
          <a:p>
            <a:endParaRPr lang="en-GB" noProof="0" dirty="0"/>
          </a:p>
        </p:txBody>
      </p:sp>
      <p:sp>
        <p:nvSpPr>
          <p:cNvPr id="9" name="Text 7"/>
          <p:cNvSpPr/>
          <p:nvPr/>
        </p:nvSpPr>
        <p:spPr>
          <a:xfrm>
            <a:off x="320040" y="1627632"/>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04</a:t>
            </a:r>
            <a:endParaRPr lang="en-GB" sz="1100" noProof="0" dirty="0"/>
          </a:p>
        </p:txBody>
      </p:sp>
      <p:sp>
        <p:nvSpPr>
          <p:cNvPr id="10" name="Text 8"/>
          <p:cNvSpPr/>
          <p:nvPr/>
        </p:nvSpPr>
        <p:spPr>
          <a:xfrm>
            <a:off x="749808" y="1645920"/>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Importance of Effective Recruitment</a:t>
            </a:r>
            <a:endParaRPr lang="en-GB" sz="1150" noProof="0" dirty="0"/>
          </a:p>
        </p:txBody>
      </p:sp>
      <p:sp>
        <p:nvSpPr>
          <p:cNvPr id="11" name="Shape 9"/>
          <p:cNvSpPr/>
          <p:nvPr/>
        </p:nvSpPr>
        <p:spPr>
          <a:xfrm>
            <a:off x="320040" y="2139696"/>
            <a:ext cx="347472" cy="329184"/>
          </a:xfrm>
          <a:prstGeom prst="rect">
            <a:avLst/>
          </a:prstGeom>
          <a:solidFill>
            <a:srgbClr val="F06400"/>
          </a:solidFill>
          <a:ln w="12700">
            <a:solidFill>
              <a:srgbClr val="F06400"/>
            </a:solidFill>
            <a:prstDash val="solid"/>
          </a:ln>
        </p:spPr>
        <p:txBody>
          <a:bodyPr/>
          <a:lstStyle/>
          <a:p>
            <a:endParaRPr lang="en-GB" noProof="0" dirty="0"/>
          </a:p>
        </p:txBody>
      </p:sp>
      <p:sp>
        <p:nvSpPr>
          <p:cNvPr id="12" name="Text 10"/>
          <p:cNvSpPr/>
          <p:nvPr/>
        </p:nvSpPr>
        <p:spPr>
          <a:xfrm>
            <a:off x="320040" y="2139696"/>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05</a:t>
            </a:r>
            <a:endParaRPr lang="en-GB" sz="1100" noProof="0" dirty="0"/>
          </a:p>
        </p:txBody>
      </p:sp>
      <p:sp>
        <p:nvSpPr>
          <p:cNvPr id="13" name="Text 11"/>
          <p:cNvSpPr/>
          <p:nvPr/>
        </p:nvSpPr>
        <p:spPr>
          <a:xfrm>
            <a:off x="749808" y="2157984"/>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Job Role Overview: Customer Service Assistant (CSA)</a:t>
            </a:r>
            <a:endParaRPr lang="en-GB" sz="1150" noProof="0" dirty="0"/>
          </a:p>
        </p:txBody>
      </p:sp>
      <p:sp>
        <p:nvSpPr>
          <p:cNvPr id="14" name="Shape 12"/>
          <p:cNvSpPr/>
          <p:nvPr/>
        </p:nvSpPr>
        <p:spPr>
          <a:xfrm>
            <a:off x="320040" y="2651760"/>
            <a:ext cx="347472" cy="329184"/>
          </a:xfrm>
          <a:prstGeom prst="rect">
            <a:avLst/>
          </a:prstGeom>
          <a:solidFill>
            <a:srgbClr val="F06400"/>
          </a:solidFill>
          <a:ln w="12700">
            <a:solidFill>
              <a:srgbClr val="F06400"/>
            </a:solidFill>
            <a:prstDash val="solid"/>
          </a:ln>
        </p:spPr>
        <p:txBody>
          <a:bodyPr/>
          <a:lstStyle/>
          <a:p>
            <a:endParaRPr lang="en-GB" noProof="0" dirty="0"/>
          </a:p>
        </p:txBody>
      </p:sp>
      <p:sp>
        <p:nvSpPr>
          <p:cNvPr id="15" name="Text 13"/>
          <p:cNvSpPr/>
          <p:nvPr/>
        </p:nvSpPr>
        <p:spPr>
          <a:xfrm>
            <a:off x="320040" y="2651760"/>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06</a:t>
            </a:r>
            <a:endParaRPr lang="en-GB" sz="1100" noProof="0" dirty="0"/>
          </a:p>
        </p:txBody>
      </p:sp>
      <p:sp>
        <p:nvSpPr>
          <p:cNvPr id="16" name="Text 14"/>
          <p:cNvSpPr/>
          <p:nvPr/>
        </p:nvSpPr>
        <p:spPr>
          <a:xfrm>
            <a:off x="749808" y="2670048"/>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Job Analysis</a:t>
            </a:r>
            <a:endParaRPr lang="en-GB" sz="1150" noProof="0" dirty="0"/>
          </a:p>
        </p:txBody>
      </p:sp>
      <p:sp>
        <p:nvSpPr>
          <p:cNvPr id="17" name="Shape 15"/>
          <p:cNvSpPr/>
          <p:nvPr/>
        </p:nvSpPr>
        <p:spPr>
          <a:xfrm>
            <a:off x="320040" y="3163824"/>
            <a:ext cx="347472" cy="329184"/>
          </a:xfrm>
          <a:prstGeom prst="rect">
            <a:avLst/>
          </a:prstGeom>
          <a:solidFill>
            <a:srgbClr val="F06400"/>
          </a:solidFill>
          <a:ln w="12700">
            <a:solidFill>
              <a:srgbClr val="F06400"/>
            </a:solidFill>
            <a:prstDash val="solid"/>
          </a:ln>
        </p:spPr>
        <p:txBody>
          <a:bodyPr/>
          <a:lstStyle/>
          <a:p>
            <a:endParaRPr lang="en-GB" noProof="0" dirty="0"/>
          </a:p>
        </p:txBody>
      </p:sp>
      <p:sp>
        <p:nvSpPr>
          <p:cNvPr id="18" name="Text 16"/>
          <p:cNvSpPr/>
          <p:nvPr/>
        </p:nvSpPr>
        <p:spPr>
          <a:xfrm>
            <a:off x="320040" y="3163824"/>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07</a:t>
            </a:r>
            <a:endParaRPr lang="en-GB" sz="1100" noProof="0" dirty="0"/>
          </a:p>
        </p:txBody>
      </p:sp>
      <p:sp>
        <p:nvSpPr>
          <p:cNvPr id="19" name="Text 17"/>
          <p:cNvSpPr/>
          <p:nvPr/>
        </p:nvSpPr>
        <p:spPr>
          <a:xfrm>
            <a:off x="749808" y="3182112"/>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Job Description</a:t>
            </a:r>
            <a:endParaRPr lang="en-GB" sz="1150" noProof="0" dirty="0"/>
          </a:p>
        </p:txBody>
      </p:sp>
      <p:sp>
        <p:nvSpPr>
          <p:cNvPr id="20" name="Shape 18"/>
          <p:cNvSpPr/>
          <p:nvPr/>
        </p:nvSpPr>
        <p:spPr>
          <a:xfrm>
            <a:off x="320040" y="3675888"/>
            <a:ext cx="347472" cy="329184"/>
          </a:xfrm>
          <a:prstGeom prst="rect">
            <a:avLst/>
          </a:prstGeom>
          <a:solidFill>
            <a:srgbClr val="F06400"/>
          </a:solidFill>
          <a:ln w="12700">
            <a:solidFill>
              <a:srgbClr val="F06400"/>
            </a:solidFill>
            <a:prstDash val="solid"/>
          </a:ln>
        </p:spPr>
        <p:txBody>
          <a:bodyPr/>
          <a:lstStyle/>
          <a:p>
            <a:endParaRPr lang="en-GB" noProof="0" dirty="0"/>
          </a:p>
        </p:txBody>
      </p:sp>
      <p:sp>
        <p:nvSpPr>
          <p:cNvPr id="21" name="Text 19"/>
          <p:cNvSpPr/>
          <p:nvPr/>
        </p:nvSpPr>
        <p:spPr>
          <a:xfrm>
            <a:off x="320040" y="3675888"/>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08</a:t>
            </a:r>
            <a:endParaRPr lang="en-GB" sz="1100" noProof="0" dirty="0"/>
          </a:p>
        </p:txBody>
      </p:sp>
      <p:sp>
        <p:nvSpPr>
          <p:cNvPr id="22" name="Text 20"/>
          <p:cNvSpPr/>
          <p:nvPr/>
        </p:nvSpPr>
        <p:spPr>
          <a:xfrm>
            <a:off x="749808" y="3694176"/>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Person Specification</a:t>
            </a:r>
            <a:endParaRPr lang="en-GB" sz="1150" noProof="0" dirty="0"/>
          </a:p>
        </p:txBody>
      </p:sp>
      <p:sp>
        <p:nvSpPr>
          <p:cNvPr id="23" name="Shape 21"/>
          <p:cNvSpPr/>
          <p:nvPr/>
        </p:nvSpPr>
        <p:spPr>
          <a:xfrm>
            <a:off x="320040" y="4187952"/>
            <a:ext cx="347472" cy="329184"/>
          </a:xfrm>
          <a:prstGeom prst="rect">
            <a:avLst/>
          </a:prstGeom>
          <a:solidFill>
            <a:srgbClr val="F06400"/>
          </a:solidFill>
          <a:ln w="12700">
            <a:solidFill>
              <a:srgbClr val="F06400"/>
            </a:solidFill>
            <a:prstDash val="solid"/>
          </a:ln>
        </p:spPr>
        <p:txBody>
          <a:bodyPr/>
          <a:lstStyle/>
          <a:p>
            <a:endParaRPr lang="en-GB" noProof="0" dirty="0"/>
          </a:p>
        </p:txBody>
      </p:sp>
      <p:sp>
        <p:nvSpPr>
          <p:cNvPr id="24" name="Text 22"/>
          <p:cNvSpPr/>
          <p:nvPr/>
        </p:nvSpPr>
        <p:spPr>
          <a:xfrm>
            <a:off x="320040" y="4187952"/>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09</a:t>
            </a:r>
            <a:endParaRPr lang="en-GB" sz="1100" noProof="0" dirty="0"/>
          </a:p>
        </p:txBody>
      </p:sp>
      <p:sp>
        <p:nvSpPr>
          <p:cNvPr id="25" name="Text 23"/>
          <p:cNvSpPr/>
          <p:nvPr/>
        </p:nvSpPr>
        <p:spPr>
          <a:xfrm>
            <a:off x="749808" y="4206240"/>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Recruitment Process at Sainsbury's</a:t>
            </a:r>
            <a:endParaRPr lang="en-GB" sz="1150" noProof="0" dirty="0"/>
          </a:p>
        </p:txBody>
      </p:sp>
      <p:sp>
        <p:nvSpPr>
          <p:cNvPr id="26" name="Shape 24"/>
          <p:cNvSpPr/>
          <p:nvPr/>
        </p:nvSpPr>
        <p:spPr>
          <a:xfrm>
            <a:off x="4800600" y="1115568"/>
            <a:ext cx="347472" cy="329184"/>
          </a:xfrm>
          <a:prstGeom prst="rect">
            <a:avLst/>
          </a:prstGeom>
          <a:solidFill>
            <a:srgbClr val="1A2B5E"/>
          </a:solidFill>
          <a:ln w="12700">
            <a:solidFill>
              <a:srgbClr val="1A2B5E"/>
            </a:solidFill>
            <a:prstDash val="solid"/>
          </a:ln>
        </p:spPr>
        <p:txBody>
          <a:bodyPr/>
          <a:lstStyle/>
          <a:p>
            <a:endParaRPr lang="en-GB" noProof="0" dirty="0"/>
          </a:p>
        </p:txBody>
      </p:sp>
      <p:sp>
        <p:nvSpPr>
          <p:cNvPr id="27" name="Text 25"/>
          <p:cNvSpPr/>
          <p:nvPr/>
        </p:nvSpPr>
        <p:spPr>
          <a:xfrm>
            <a:off x="4800600" y="1115568"/>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10</a:t>
            </a:r>
            <a:endParaRPr lang="en-GB" sz="1100" noProof="0" dirty="0"/>
          </a:p>
        </p:txBody>
      </p:sp>
      <p:sp>
        <p:nvSpPr>
          <p:cNvPr id="28" name="Text 26"/>
          <p:cNvSpPr/>
          <p:nvPr/>
        </p:nvSpPr>
        <p:spPr>
          <a:xfrm>
            <a:off x="5230368" y="1133856"/>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Selection Methods</a:t>
            </a:r>
            <a:endParaRPr lang="en-GB" sz="1150" noProof="0" dirty="0"/>
          </a:p>
        </p:txBody>
      </p:sp>
      <p:sp>
        <p:nvSpPr>
          <p:cNvPr id="29" name="Shape 27"/>
          <p:cNvSpPr/>
          <p:nvPr/>
        </p:nvSpPr>
        <p:spPr>
          <a:xfrm>
            <a:off x="4800600" y="1627632"/>
            <a:ext cx="347472" cy="329184"/>
          </a:xfrm>
          <a:prstGeom prst="rect">
            <a:avLst/>
          </a:prstGeom>
          <a:solidFill>
            <a:srgbClr val="1A2B5E"/>
          </a:solidFill>
          <a:ln w="12700">
            <a:solidFill>
              <a:srgbClr val="1A2B5E"/>
            </a:solidFill>
            <a:prstDash val="solid"/>
          </a:ln>
        </p:spPr>
        <p:txBody>
          <a:bodyPr/>
          <a:lstStyle/>
          <a:p>
            <a:endParaRPr lang="en-GB" noProof="0" dirty="0"/>
          </a:p>
        </p:txBody>
      </p:sp>
      <p:sp>
        <p:nvSpPr>
          <p:cNvPr id="30" name="Text 28"/>
          <p:cNvSpPr/>
          <p:nvPr/>
        </p:nvSpPr>
        <p:spPr>
          <a:xfrm>
            <a:off x="4800600" y="1627632"/>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11</a:t>
            </a:r>
            <a:endParaRPr lang="en-GB" sz="1100" noProof="0" dirty="0"/>
          </a:p>
        </p:txBody>
      </p:sp>
      <p:sp>
        <p:nvSpPr>
          <p:cNvPr id="31" name="Text 29"/>
          <p:cNvSpPr/>
          <p:nvPr/>
        </p:nvSpPr>
        <p:spPr>
          <a:xfrm>
            <a:off x="5230368" y="1645920"/>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Training Needs Analysis</a:t>
            </a:r>
            <a:endParaRPr lang="en-GB" sz="1150" noProof="0" dirty="0"/>
          </a:p>
        </p:txBody>
      </p:sp>
      <p:sp>
        <p:nvSpPr>
          <p:cNvPr id="32" name="Shape 30"/>
          <p:cNvSpPr/>
          <p:nvPr/>
        </p:nvSpPr>
        <p:spPr>
          <a:xfrm>
            <a:off x="4800600" y="2139696"/>
            <a:ext cx="347472" cy="329184"/>
          </a:xfrm>
          <a:prstGeom prst="rect">
            <a:avLst/>
          </a:prstGeom>
          <a:solidFill>
            <a:srgbClr val="1A2B5E"/>
          </a:solidFill>
          <a:ln w="12700">
            <a:solidFill>
              <a:srgbClr val="1A2B5E"/>
            </a:solidFill>
            <a:prstDash val="solid"/>
          </a:ln>
        </p:spPr>
        <p:txBody>
          <a:bodyPr/>
          <a:lstStyle/>
          <a:p>
            <a:endParaRPr lang="en-GB" noProof="0" dirty="0"/>
          </a:p>
        </p:txBody>
      </p:sp>
      <p:sp>
        <p:nvSpPr>
          <p:cNvPr id="33" name="Text 31"/>
          <p:cNvSpPr/>
          <p:nvPr/>
        </p:nvSpPr>
        <p:spPr>
          <a:xfrm>
            <a:off x="4800600" y="2139696"/>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12</a:t>
            </a:r>
            <a:endParaRPr lang="en-GB" sz="1100" noProof="0" dirty="0"/>
          </a:p>
        </p:txBody>
      </p:sp>
      <p:sp>
        <p:nvSpPr>
          <p:cNvPr id="34" name="Text 32"/>
          <p:cNvSpPr/>
          <p:nvPr/>
        </p:nvSpPr>
        <p:spPr>
          <a:xfrm>
            <a:off x="5230368" y="2157984"/>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Behaviourist Learning Theory</a:t>
            </a:r>
            <a:endParaRPr lang="en-GB" sz="1150" noProof="0" dirty="0"/>
          </a:p>
        </p:txBody>
      </p:sp>
      <p:sp>
        <p:nvSpPr>
          <p:cNvPr id="35" name="Shape 33"/>
          <p:cNvSpPr/>
          <p:nvPr/>
        </p:nvSpPr>
        <p:spPr>
          <a:xfrm>
            <a:off x="4800600" y="2651760"/>
            <a:ext cx="347472" cy="329184"/>
          </a:xfrm>
          <a:prstGeom prst="rect">
            <a:avLst/>
          </a:prstGeom>
          <a:solidFill>
            <a:srgbClr val="1A2B5E"/>
          </a:solidFill>
          <a:ln w="12700">
            <a:solidFill>
              <a:srgbClr val="1A2B5E"/>
            </a:solidFill>
            <a:prstDash val="solid"/>
          </a:ln>
        </p:spPr>
        <p:txBody>
          <a:bodyPr/>
          <a:lstStyle/>
          <a:p>
            <a:endParaRPr lang="en-GB" noProof="0" dirty="0"/>
          </a:p>
        </p:txBody>
      </p:sp>
      <p:sp>
        <p:nvSpPr>
          <p:cNvPr id="36" name="Text 34"/>
          <p:cNvSpPr/>
          <p:nvPr/>
        </p:nvSpPr>
        <p:spPr>
          <a:xfrm>
            <a:off x="4800600" y="2651760"/>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13</a:t>
            </a:r>
            <a:endParaRPr lang="en-GB" sz="1100" noProof="0" dirty="0"/>
          </a:p>
        </p:txBody>
      </p:sp>
      <p:sp>
        <p:nvSpPr>
          <p:cNvPr id="37" name="Text 35"/>
          <p:cNvSpPr/>
          <p:nvPr/>
        </p:nvSpPr>
        <p:spPr>
          <a:xfrm>
            <a:off x="5230368" y="2670048"/>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Cognitivist and Experiential Learning Theories</a:t>
            </a:r>
            <a:endParaRPr lang="en-GB" sz="1150" noProof="0" dirty="0"/>
          </a:p>
        </p:txBody>
      </p:sp>
      <p:sp>
        <p:nvSpPr>
          <p:cNvPr id="38" name="Shape 36"/>
          <p:cNvSpPr/>
          <p:nvPr/>
        </p:nvSpPr>
        <p:spPr>
          <a:xfrm>
            <a:off x="4800600" y="3163824"/>
            <a:ext cx="347472" cy="329184"/>
          </a:xfrm>
          <a:prstGeom prst="rect">
            <a:avLst/>
          </a:prstGeom>
          <a:solidFill>
            <a:srgbClr val="1A2B5E"/>
          </a:solidFill>
          <a:ln w="12700">
            <a:solidFill>
              <a:srgbClr val="1A2B5E"/>
            </a:solidFill>
            <a:prstDash val="solid"/>
          </a:ln>
        </p:spPr>
        <p:txBody>
          <a:bodyPr/>
          <a:lstStyle/>
          <a:p>
            <a:endParaRPr lang="en-GB" noProof="0" dirty="0"/>
          </a:p>
        </p:txBody>
      </p:sp>
      <p:sp>
        <p:nvSpPr>
          <p:cNvPr id="39" name="Text 37"/>
          <p:cNvSpPr/>
          <p:nvPr/>
        </p:nvSpPr>
        <p:spPr>
          <a:xfrm>
            <a:off x="4800600" y="3163824"/>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14</a:t>
            </a:r>
            <a:endParaRPr lang="en-GB" sz="1100" noProof="0" dirty="0"/>
          </a:p>
        </p:txBody>
      </p:sp>
      <p:sp>
        <p:nvSpPr>
          <p:cNvPr id="40" name="Text 38"/>
          <p:cNvSpPr/>
          <p:nvPr/>
        </p:nvSpPr>
        <p:spPr>
          <a:xfrm>
            <a:off x="5230368" y="3182112"/>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Application of Learning Theories at Sainsbury's</a:t>
            </a:r>
            <a:endParaRPr lang="en-GB" sz="1150" noProof="0" dirty="0"/>
          </a:p>
        </p:txBody>
      </p:sp>
      <p:sp>
        <p:nvSpPr>
          <p:cNvPr id="41" name="Shape 39"/>
          <p:cNvSpPr/>
          <p:nvPr/>
        </p:nvSpPr>
        <p:spPr>
          <a:xfrm>
            <a:off x="4800600" y="3675888"/>
            <a:ext cx="347472" cy="329184"/>
          </a:xfrm>
          <a:prstGeom prst="rect">
            <a:avLst/>
          </a:prstGeom>
          <a:solidFill>
            <a:srgbClr val="1A2B5E"/>
          </a:solidFill>
          <a:ln w="12700">
            <a:solidFill>
              <a:srgbClr val="1A2B5E"/>
            </a:solidFill>
            <a:prstDash val="solid"/>
          </a:ln>
        </p:spPr>
        <p:txBody>
          <a:bodyPr/>
          <a:lstStyle/>
          <a:p>
            <a:endParaRPr lang="en-GB" noProof="0" dirty="0"/>
          </a:p>
        </p:txBody>
      </p:sp>
      <p:sp>
        <p:nvSpPr>
          <p:cNvPr id="42" name="Text 40"/>
          <p:cNvSpPr/>
          <p:nvPr/>
        </p:nvSpPr>
        <p:spPr>
          <a:xfrm>
            <a:off x="4800600" y="3675888"/>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15</a:t>
            </a:r>
            <a:endParaRPr lang="en-GB" sz="1100" noProof="0" dirty="0"/>
          </a:p>
        </p:txBody>
      </p:sp>
      <p:sp>
        <p:nvSpPr>
          <p:cNvPr id="43" name="Text 41"/>
          <p:cNvSpPr/>
          <p:nvPr/>
        </p:nvSpPr>
        <p:spPr>
          <a:xfrm>
            <a:off x="5230368" y="3694176"/>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Conclusion</a:t>
            </a:r>
            <a:endParaRPr lang="en-GB" sz="1150" noProof="0" dirty="0"/>
          </a:p>
        </p:txBody>
      </p:sp>
      <p:sp>
        <p:nvSpPr>
          <p:cNvPr id="44" name="Shape 42"/>
          <p:cNvSpPr/>
          <p:nvPr/>
        </p:nvSpPr>
        <p:spPr>
          <a:xfrm>
            <a:off x="4800600" y="4187952"/>
            <a:ext cx="347472" cy="329184"/>
          </a:xfrm>
          <a:prstGeom prst="rect">
            <a:avLst/>
          </a:prstGeom>
          <a:solidFill>
            <a:srgbClr val="1A2B5E"/>
          </a:solidFill>
          <a:ln w="12700">
            <a:solidFill>
              <a:srgbClr val="1A2B5E"/>
            </a:solidFill>
            <a:prstDash val="solid"/>
          </a:ln>
        </p:spPr>
        <p:txBody>
          <a:bodyPr/>
          <a:lstStyle/>
          <a:p>
            <a:endParaRPr lang="en-GB" noProof="0" dirty="0"/>
          </a:p>
        </p:txBody>
      </p:sp>
      <p:sp>
        <p:nvSpPr>
          <p:cNvPr id="45" name="Text 43"/>
          <p:cNvSpPr/>
          <p:nvPr/>
        </p:nvSpPr>
        <p:spPr>
          <a:xfrm>
            <a:off x="4800600" y="4187952"/>
            <a:ext cx="347472" cy="329184"/>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16</a:t>
            </a:r>
            <a:endParaRPr lang="en-GB" sz="1100" noProof="0" dirty="0"/>
          </a:p>
        </p:txBody>
      </p:sp>
      <p:sp>
        <p:nvSpPr>
          <p:cNvPr id="46" name="Text 44"/>
          <p:cNvSpPr/>
          <p:nvPr/>
        </p:nvSpPr>
        <p:spPr>
          <a:xfrm>
            <a:off x="5230368" y="4206240"/>
            <a:ext cx="3657600" cy="310896"/>
          </a:xfrm>
          <a:prstGeom prst="rect">
            <a:avLst/>
          </a:prstGeom>
          <a:noFill/>
          <a:ln/>
        </p:spPr>
        <p:txBody>
          <a:bodyPr wrap="square" rtlCol="0" anchor="ctr"/>
          <a:lstStyle/>
          <a:p>
            <a:pPr marL="0" indent="0" algn="l">
              <a:buNone/>
            </a:pPr>
            <a:r>
              <a:rPr lang="en-GB" sz="1150" noProof="0" dirty="0">
                <a:solidFill>
                  <a:srgbClr val="1A2B5E"/>
                </a:solidFill>
                <a:latin typeface="Calibri" pitchFamily="34" charset="0"/>
                <a:ea typeface="Calibri" pitchFamily="34" charset="-122"/>
                <a:cs typeface="Calibri" pitchFamily="34" charset="-120"/>
              </a:rPr>
              <a:t>References</a:t>
            </a:r>
            <a:endParaRPr lang="en-GB" sz="1150" noProof="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777240"/>
            <a:ext cx="9144000" cy="5029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20040" y="91440"/>
            <a:ext cx="8229600" cy="594360"/>
          </a:xfrm>
          <a:prstGeom prst="rect">
            <a:avLst/>
          </a:prstGeom>
          <a:noFill/>
          <a:ln/>
        </p:spPr>
        <p:txBody>
          <a:bodyPr wrap="square" rtlCol="0" anchor="ctr"/>
          <a:lstStyle/>
          <a:p>
            <a:pPr marL="0" indent="0" algn="l">
              <a:buNone/>
            </a:pPr>
            <a:r>
              <a:rPr lang="en-GB" sz="2200" b="1" noProof="0" dirty="0">
                <a:solidFill>
                  <a:srgbClr val="FFFFFF"/>
                </a:solidFill>
                <a:latin typeface="Calibri" pitchFamily="34" charset="0"/>
                <a:ea typeface="Calibri" pitchFamily="34" charset="-122"/>
                <a:cs typeface="Calibri" pitchFamily="34" charset="-120"/>
              </a:rPr>
              <a:t>Introduction to Sainsbury's</a:t>
            </a:r>
            <a:endParaRPr lang="en-GB" sz="2200" noProof="0" dirty="0"/>
          </a:p>
        </p:txBody>
      </p:sp>
      <p:sp>
        <p:nvSpPr>
          <p:cNvPr id="6" name="Text 4"/>
          <p:cNvSpPr/>
          <p:nvPr/>
        </p:nvSpPr>
        <p:spPr>
          <a:xfrm>
            <a:off x="320040" y="960120"/>
            <a:ext cx="5029200" cy="347472"/>
          </a:xfrm>
          <a:prstGeom prst="rect">
            <a:avLst/>
          </a:prstGeom>
          <a:noFill/>
          <a:ln/>
        </p:spPr>
        <p:txBody>
          <a:bodyPr wrap="square" rtlCol="0" anchor="ctr"/>
          <a:lstStyle/>
          <a:p>
            <a:pPr marL="0" indent="0">
              <a:buNone/>
            </a:pPr>
            <a:r>
              <a:rPr lang="en-GB" sz="1400" b="1" noProof="0" dirty="0">
                <a:solidFill>
                  <a:srgbClr val="1A2B5E"/>
                </a:solidFill>
                <a:latin typeface="Calibri" pitchFamily="34" charset="0"/>
                <a:ea typeface="Calibri" pitchFamily="34" charset="-122"/>
                <a:cs typeface="Calibri" pitchFamily="34" charset="-120"/>
              </a:rPr>
              <a:t>About the Company</a:t>
            </a:r>
            <a:endParaRPr lang="en-GB" sz="1400" noProof="0" dirty="0"/>
          </a:p>
        </p:txBody>
      </p:sp>
      <p:sp>
        <p:nvSpPr>
          <p:cNvPr id="7" name="Text 5"/>
          <p:cNvSpPr/>
          <p:nvPr/>
        </p:nvSpPr>
        <p:spPr>
          <a:xfrm>
            <a:off x="320040" y="1353312"/>
            <a:ext cx="5029200" cy="3474720"/>
          </a:xfrm>
          <a:prstGeom prst="rect">
            <a:avLst/>
          </a:prstGeom>
          <a:noFill/>
          <a:ln/>
        </p:spPr>
        <p:txBody>
          <a:bodyPr wrap="square" rtlCol="0" anchor="t"/>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Sainsbury’s is the most significant grocery retailer within the United Kingdom (UK) with over 800 supermarkets and convenience stores (London Stock Exchange, 2026). Consequently, with thousands of employees throughout store management, logistics, distribution and customer service, customer satisfaction, quality of service and operational effectiveness are top priorities. </a:t>
            </a:r>
          </a:p>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The Recruiting, Training and Employee Development functions of Human Resources (HR) are functions tasked with supporting the achievement of the Company’s overall objectives. The Customer Service Assistants (CSA) are the first point of contact for delivering customer service so it is vital that Sainsbury’s effectively recruit and develop CSAs to maintain a high standard of customer service and achieve its overall objectives.</a:t>
            </a:r>
            <a:endParaRPr lang="en-GB" sz="1100" noProof="0" dirty="0"/>
          </a:p>
        </p:txBody>
      </p:sp>
      <p:sp>
        <p:nvSpPr>
          <p:cNvPr id="8" name="Shape 6"/>
          <p:cNvSpPr/>
          <p:nvPr/>
        </p:nvSpPr>
        <p:spPr>
          <a:xfrm>
            <a:off x="5715000" y="960120"/>
            <a:ext cx="3108960" cy="1143000"/>
          </a:xfrm>
          <a:prstGeom prst="rect">
            <a:avLst/>
          </a:prstGeom>
          <a:solidFill>
            <a:srgbClr val="1A2B5E"/>
          </a:solidFill>
          <a:ln w="12700">
            <a:solidFill>
              <a:srgbClr val="1A2B5E"/>
            </a:solidFill>
            <a:prstDash val="solid"/>
          </a:ln>
          <a:effectLst>
            <a:outerShdw blurRad="101600" dist="38100" dir="8100000" algn="bl" rotWithShape="0">
              <a:srgbClr val="000000">
                <a:alpha val="12000"/>
              </a:srgbClr>
            </a:outerShdw>
          </a:effectLst>
        </p:spPr>
        <p:txBody>
          <a:bodyPr/>
          <a:lstStyle/>
          <a:p>
            <a:endParaRPr lang="en-GB" noProof="0" dirty="0"/>
          </a:p>
        </p:txBody>
      </p:sp>
      <p:sp>
        <p:nvSpPr>
          <p:cNvPr id="9" name="Text 7"/>
          <p:cNvSpPr/>
          <p:nvPr/>
        </p:nvSpPr>
        <p:spPr>
          <a:xfrm>
            <a:off x="5806440" y="1005840"/>
            <a:ext cx="2926080" cy="530352"/>
          </a:xfrm>
          <a:prstGeom prst="rect">
            <a:avLst/>
          </a:prstGeom>
          <a:noFill/>
          <a:ln/>
        </p:spPr>
        <p:txBody>
          <a:bodyPr wrap="square" rtlCol="0" anchor="ctr"/>
          <a:lstStyle/>
          <a:p>
            <a:pPr marL="0" indent="0" algn="ctr">
              <a:buNone/>
            </a:pPr>
            <a:r>
              <a:rPr lang="en-GB" sz="2600" b="1" noProof="0" dirty="0">
                <a:solidFill>
                  <a:srgbClr val="FFFFFF"/>
                </a:solidFill>
                <a:latin typeface="Calibri" pitchFamily="34" charset="0"/>
                <a:ea typeface="Calibri" pitchFamily="34" charset="-122"/>
                <a:cs typeface="Calibri" pitchFamily="34" charset="-120"/>
              </a:rPr>
              <a:t>800+</a:t>
            </a:r>
            <a:endParaRPr lang="en-GB" sz="2600" noProof="0" dirty="0"/>
          </a:p>
        </p:txBody>
      </p:sp>
      <p:sp>
        <p:nvSpPr>
          <p:cNvPr id="10" name="Text 8"/>
          <p:cNvSpPr/>
          <p:nvPr/>
        </p:nvSpPr>
        <p:spPr>
          <a:xfrm>
            <a:off x="5806440" y="1508760"/>
            <a:ext cx="2926080" cy="502920"/>
          </a:xfrm>
          <a:prstGeom prst="rect">
            <a:avLst/>
          </a:prstGeom>
          <a:noFill/>
          <a:ln/>
        </p:spPr>
        <p:txBody>
          <a:bodyPr wrap="square" rtlCol="0" anchor="ctr"/>
          <a:lstStyle/>
          <a:p>
            <a:pPr marL="0" indent="0" algn="ctr">
              <a:buNone/>
            </a:pPr>
            <a:r>
              <a:rPr lang="en-GB" sz="1050" noProof="0" dirty="0">
                <a:solidFill>
                  <a:srgbClr val="FFFFFF"/>
                </a:solidFill>
                <a:latin typeface="Calibri" pitchFamily="34" charset="0"/>
                <a:ea typeface="Calibri" pitchFamily="34" charset="-122"/>
                <a:cs typeface="Calibri" pitchFamily="34" charset="-120"/>
              </a:rPr>
              <a:t>Supermarkets and</a:t>
            </a:r>
            <a:endParaRPr lang="en-GB" sz="1050" noProof="0" dirty="0"/>
          </a:p>
          <a:p>
            <a:pPr marL="0" indent="0" algn="ctr">
              <a:buNone/>
            </a:pPr>
            <a:r>
              <a:rPr lang="en-GB" sz="1050" noProof="0" dirty="0">
                <a:solidFill>
                  <a:srgbClr val="FFFFFF"/>
                </a:solidFill>
                <a:latin typeface="Calibri" pitchFamily="34" charset="0"/>
                <a:ea typeface="Calibri" pitchFamily="34" charset="-122"/>
                <a:cs typeface="Calibri" pitchFamily="34" charset="-120"/>
              </a:rPr>
              <a:t>Convenience Stores</a:t>
            </a:r>
            <a:endParaRPr lang="en-GB" sz="1050" noProof="0" dirty="0"/>
          </a:p>
        </p:txBody>
      </p:sp>
      <p:pic>
        <p:nvPicPr>
          <p:cNvPr id="18" name="Picture 17">
            <a:extLst>
              <a:ext uri="{FF2B5EF4-FFF2-40B4-BE49-F238E27FC236}">
                <a16:creationId xmlns:a16="http://schemas.microsoft.com/office/drawing/2014/main" id="{9A9A2E68-3E13-9607-66E6-4E29A05CC94A}"/>
              </a:ext>
            </a:extLst>
          </p:cNvPr>
          <p:cNvPicPr>
            <a:picLocks noChangeAspect="1"/>
          </p:cNvPicPr>
          <p:nvPr/>
        </p:nvPicPr>
        <p:blipFill>
          <a:blip r:embed="rId3"/>
          <a:stretch>
            <a:fillRect/>
          </a:stretch>
        </p:blipFill>
        <p:spPr>
          <a:xfrm>
            <a:off x="5367867" y="2655779"/>
            <a:ext cx="3684693" cy="825035"/>
          </a:xfrm>
          <a:prstGeom prst="rect">
            <a:avLst/>
          </a:prstGeom>
          <a:ln>
            <a:solidFill>
              <a:schemeClr val="accent1"/>
            </a:solidFill>
          </a:ln>
        </p:spPr>
      </p:pic>
      <p:sp>
        <p:nvSpPr>
          <p:cNvPr id="19" name="TextBox 18">
            <a:extLst>
              <a:ext uri="{FF2B5EF4-FFF2-40B4-BE49-F238E27FC236}">
                <a16:creationId xmlns:a16="http://schemas.microsoft.com/office/drawing/2014/main" id="{06CFBB96-B8BF-EA12-F5C5-084291113212}"/>
              </a:ext>
            </a:extLst>
          </p:cNvPr>
          <p:cNvSpPr txBox="1"/>
          <p:nvPr/>
        </p:nvSpPr>
        <p:spPr>
          <a:xfrm>
            <a:off x="5765802" y="3587377"/>
            <a:ext cx="3058158" cy="573940"/>
          </a:xfrm>
          <a:prstGeom prst="rect">
            <a:avLst/>
          </a:prstGeom>
          <a:noFill/>
        </p:spPr>
        <p:txBody>
          <a:bodyPr wrap="square" rtlCol="0">
            <a:spAutoFit/>
          </a:bodyPr>
          <a:lstStyle/>
          <a:p>
            <a:pPr algn="ctr">
              <a:lnSpc>
                <a:spcPct val="150000"/>
              </a:lnSpc>
            </a:pPr>
            <a:r>
              <a:rPr lang="en-GB" sz="1100" b="1" noProof="0" dirty="0"/>
              <a:t>Figure 1: Sainsbury’s at a Glance</a:t>
            </a:r>
          </a:p>
          <a:p>
            <a:pPr algn="ctr">
              <a:lnSpc>
                <a:spcPct val="150000"/>
              </a:lnSpc>
            </a:pPr>
            <a:r>
              <a:rPr lang="en-GB" sz="1100" i="1" noProof="0" dirty="0"/>
              <a:t>(Source: London Stock Exchange, 2026)</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777240"/>
            <a:ext cx="9144000" cy="5029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20040" y="91440"/>
            <a:ext cx="8229600" cy="594360"/>
          </a:xfrm>
          <a:prstGeom prst="rect">
            <a:avLst/>
          </a:prstGeom>
          <a:noFill/>
          <a:ln/>
        </p:spPr>
        <p:txBody>
          <a:bodyPr wrap="square" rtlCol="0" anchor="ctr"/>
          <a:lstStyle/>
          <a:p>
            <a:pPr marL="0" indent="0" algn="l">
              <a:buNone/>
            </a:pPr>
            <a:r>
              <a:rPr lang="en-GB" sz="2200" b="1" noProof="0" dirty="0">
                <a:solidFill>
                  <a:srgbClr val="FFFFFF"/>
                </a:solidFill>
                <a:latin typeface="Calibri" pitchFamily="34" charset="0"/>
                <a:ea typeface="Calibri" pitchFamily="34" charset="-122"/>
                <a:cs typeface="Calibri" pitchFamily="34" charset="-120"/>
              </a:rPr>
              <a:t>Importance of Effective Recruitment</a:t>
            </a:r>
            <a:endParaRPr lang="en-GB" sz="2200" noProof="0" dirty="0"/>
          </a:p>
        </p:txBody>
      </p:sp>
      <p:sp>
        <p:nvSpPr>
          <p:cNvPr id="6" name="Text 4"/>
          <p:cNvSpPr/>
          <p:nvPr/>
        </p:nvSpPr>
        <p:spPr>
          <a:xfrm>
            <a:off x="320040" y="960120"/>
            <a:ext cx="8503920" cy="77724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Recruitment entails the process of identifying, attracting and selecting qualified candidates for employment with an organisation. Successful recruiting is vital for successful organisations as it ensures that their employees have the skills, knowledge and attitudes necessary to complete their assigned roles (</a:t>
            </a:r>
            <a:r>
              <a:rPr lang="en-GB" sz="1100" noProof="0" dirty="0" err="1">
                <a:solidFill>
                  <a:srgbClr val="333333"/>
                </a:solidFill>
                <a:latin typeface="Calibri" pitchFamily="34" charset="0"/>
                <a:ea typeface="Calibri" pitchFamily="34" charset="-122"/>
                <a:cs typeface="Calibri" pitchFamily="34" charset="-120"/>
              </a:rPr>
              <a:t>Urme</a:t>
            </a:r>
            <a:r>
              <a:rPr lang="en-GB" sz="1100" noProof="0" dirty="0">
                <a:solidFill>
                  <a:srgbClr val="333333"/>
                </a:solidFill>
                <a:latin typeface="Calibri" pitchFamily="34" charset="0"/>
                <a:ea typeface="Calibri" pitchFamily="34" charset="-122"/>
                <a:cs typeface="Calibri" pitchFamily="34" charset="-120"/>
              </a:rPr>
              <a:t>, 2023).</a:t>
            </a:r>
            <a:endParaRPr lang="en-GB" sz="1100" noProof="0" dirty="0"/>
          </a:p>
        </p:txBody>
      </p:sp>
      <p:sp>
        <p:nvSpPr>
          <p:cNvPr id="7" name="Shape 5"/>
          <p:cNvSpPr/>
          <p:nvPr/>
        </p:nvSpPr>
        <p:spPr>
          <a:xfrm>
            <a:off x="320040" y="1920240"/>
            <a:ext cx="2743200" cy="2743200"/>
          </a:xfrm>
          <a:prstGeom prst="rect">
            <a:avLst/>
          </a:prstGeom>
          <a:solidFill>
            <a:srgbClr val="FFFFFF"/>
          </a:solidFill>
          <a:ln w="12700">
            <a:solidFill>
              <a:srgbClr val="D1D5DB"/>
            </a:solidFill>
            <a:prstDash val="solid"/>
          </a:ln>
          <a:effectLst>
            <a:outerShdw blurRad="101600" dist="38100" dir="8100000" algn="bl" rotWithShape="0">
              <a:srgbClr val="000000">
                <a:alpha val="12000"/>
              </a:srgbClr>
            </a:outerShdw>
          </a:effectLst>
        </p:spPr>
        <p:txBody>
          <a:bodyPr/>
          <a:lstStyle/>
          <a:p>
            <a:endParaRPr lang="en-GB" noProof="0" dirty="0"/>
          </a:p>
        </p:txBody>
      </p:sp>
      <p:sp>
        <p:nvSpPr>
          <p:cNvPr id="8" name="Shape 6"/>
          <p:cNvSpPr/>
          <p:nvPr/>
        </p:nvSpPr>
        <p:spPr>
          <a:xfrm>
            <a:off x="320040" y="1920240"/>
            <a:ext cx="2743200" cy="384048"/>
          </a:xfrm>
          <a:prstGeom prst="rect">
            <a:avLst/>
          </a:prstGeom>
          <a:solidFill>
            <a:srgbClr val="1A2B5E"/>
          </a:solidFill>
          <a:ln w="12700">
            <a:solidFill>
              <a:srgbClr val="1A2B5E"/>
            </a:solidFill>
            <a:prstDash val="solid"/>
          </a:ln>
        </p:spPr>
        <p:txBody>
          <a:bodyPr/>
          <a:lstStyle/>
          <a:p>
            <a:endParaRPr lang="en-GB" noProof="0" dirty="0"/>
          </a:p>
        </p:txBody>
      </p:sp>
      <p:sp>
        <p:nvSpPr>
          <p:cNvPr id="9" name="Text 7"/>
          <p:cNvSpPr/>
          <p:nvPr/>
        </p:nvSpPr>
        <p:spPr>
          <a:xfrm>
            <a:off x="384048" y="1938528"/>
            <a:ext cx="2615184" cy="347472"/>
          </a:xfrm>
          <a:prstGeom prst="rect">
            <a:avLst/>
          </a:prstGeom>
          <a:noFill/>
          <a:ln/>
        </p:spPr>
        <p:txBody>
          <a:bodyPr wrap="square" rtlCol="0" anchor="ctr"/>
          <a:lstStyle/>
          <a:p>
            <a:pPr marL="0" indent="0" algn="ctr">
              <a:buNone/>
            </a:pPr>
            <a:r>
              <a:rPr lang="en-GB" sz="1200" b="1" noProof="0" dirty="0">
                <a:solidFill>
                  <a:srgbClr val="FFFFFF"/>
                </a:solidFill>
                <a:latin typeface="Calibri" pitchFamily="34" charset="0"/>
                <a:ea typeface="Calibri" pitchFamily="34" charset="-122"/>
                <a:cs typeface="Calibri" pitchFamily="34" charset="-120"/>
              </a:rPr>
              <a:t>Retail Sector</a:t>
            </a:r>
            <a:endParaRPr lang="en-GB" sz="1200" noProof="0" dirty="0"/>
          </a:p>
        </p:txBody>
      </p:sp>
      <p:sp>
        <p:nvSpPr>
          <p:cNvPr id="10" name="Text 8"/>
          <p:cNvSpPr/>
          <p:nvPr/>
        </p:nvSpPr>
        <p:spPr>
          <a:xfrm>
            <a:off x="384048" y="2395728"/>
            <a:ext cx="2615184" cy="2148840"/>
          </a:xfrm>
          <a:prstGeom prst="rect">
            <a:avLst/>
          </a:prstGeom>
          <a:noFill/>
          <a:ln/>
        </p:spPr>
        <p:txBody>
          <a:bodyPr wrap="square" rtlCol="0" anchor="t"/>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Recruitment in the retail industry is of particular importance because of the high level of interaction between customers and sales associates as well as the need for high-level communication and service skills (Shvetsova, 2025).</a:t>
            </a:r>
            <a:endParaRPr lang="en-GB" sz="1100" noProof="0" dirty="0"/>
          </a:p>
        </p:txBody>
      </p:sp>
      <p:sp>
        <p:nvSpPr>
          <p:cNvPr id="11" name="Shape 9"/>
          <p:cNvSpPr/>
          <p:nvPr/>
        </p:nvSpPr>
        <p:spPr>
          <a:xfrm>
            <a:off x="3200400" y="1920240"/>
            <a:ext cx="2743200" cy="2743200"/>
          </a:xfrm>
          <a:prstGeom prst="rect">
            <a:avLst/>
          </a:prstGeom>
          <a:solidFill>
            <a:srgbClr val="FFFFFF"/>
          </a:solidFill>
          <a:ln w="12700">
            <a:solidFill>
              <a:srgbClr val="D1D5DB"/>
            </a:solidFill>
            <a:prstDash val="solid"/>
          </a:ln>
          <a:effectLst>
            <a:outerShdw blurRad="101600" dist="38100" dir="8100000" algn="bl" rotWithShape="0">
              <a:srgbClr val="000000">
                <a:alpha val="12000"/>
              </a:srgbClr>
            </a:outerShdw>
          </a:effectLst>
        </p:spPr>
        <p:txBody>
          <a:bodyPr/>
          <a:lstStyle/>
          <a:p>
            <a:endParaRPr lang="en-GB" noProof="0" dirty="0"/>
          </a:p>
        </p:txBody>
      </p:sp>
      <p:sp>
        <p:nvSpPr>
          <p:cNvPr id="12" name="Shape 10"/>
          <p:cNvSpPr/>
          <p:nvPr/>
        </p:nvSpPr>
        <p:spPr>
          <a:xfrm>
            <a:off x="3200400" y="1920240"/>
            <a:ext cx="2743200" cy="384048"/>
          </a:xfrm>
          <a:prstGeom prst="rect">
            <a:avLst/>
          </a:prstGeom>
          <a:solidFill>
            <a:srgbClr val="2A5298"/>
          </a:solidFill>
          <a:ln w="12700">
            <a:solidFill>
              <a:srgbClr val="2A5298"/>
            </a:solidFill>
            <a:prstDash val="solid"/>
          </a:ln>
        </p:spPr>
        <p:txBody>
          <a:bodyPr/>
          <a:lstStyle/>
          <a:p>
            <a:endParaRPr lang="en-GB" noProof="0" dirty="0"/>
          </a:p>
        </p:txBody>
      </p:sp>
      <p:sp>
        <p:nvSpPr>
          <p:cNvPr id="13" name="Text 11"/>
          <p:cNvSpPr/>
          <p:nvPr/>
        </p:nvSpPr>
        <p:spPr>
          <a:xfrm>
            <a:off x="3264408" y="1938528"/>
            <a:ext cx="2615184" cy="347472"/>
          </a:xfrm>
          <a:prstGeom prst="rect">
            <a:avLst/>
          </a:prstGeom>
          <a:noFill/>
          <a:ln/>
        </p:spPr>
        <p:txBody>
          <a:bodyPr wrap="square" rtlCol="0" anchor="ctr"/>
          <a:lstStyle/>
          <a:p>
            <a:pPr marL="0" indent="0" algn="ctr">
              <a:buNone/>
            </a:pPr>
            <a:r>
              <a:rPr lang="en-GB" sz="1200" b="1" noProof="0" dirty="0">
                <a:solidFill>
                  <a:srgbClr val="FFFFFF"/>
                </a:solidFill>
                <a:latin typeface="Calibri" pitchFamily="34" charset="0"/>
                <a:ea typeface="Calibri" pitchFamily="34" charset="-122"/>
                <a:cs typeface="Calibri" pitchFamily="34" charset="-120"/>
              </a:rPr>
              <a:t>Operational Impact</a:t>
            </a:r>
            <a:endParaRPr lang="en-GB" sz="1200" noProof="0" dirty="0"/>
          </a:p>
        </p:txBody>
      </p:sp>
      <p:sp>
        <p:nvSpPr>
          <p:cNvPr id="14" name="Text 12"/>
          <p:cNvSpPr/>
          <p:nvPr/>
        </p:nvSpPr>
        <p:spPr>
          <a:xfrm>
            <a:off x="3264408" y="2395728"/>
            <a:ext cx="2615184" cy="2148840"/>
          </a:xfrm>
          <a:prstGeom prst="rect">
            <a:avLst/>
          </a:prstGeom>
          <a:noFill/>
          <a:ln/>
        </p:spPr>
        <p:txBody>
          <a:bodyPr wrap="square" rtlCol="0" anchor="t"/>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Employing a qualified person to fill a retail position will increase productivity, improve customer satisfaction and enhance the performance of the team (Lepistö, </a:t>
            </a:r>
            <a:r>
              <a:rPr lang="en-GB" sz="1100" noProof="0" dirty="0" err="1">
                <a:solidFill>
                  <a:srgbClr val="333333"/>
                </a:solidFill>
                <a:latin typeface="Calibri" pitchFamily="34" charset="0"/>
                <a:ea typeface="Calibri" pitchFamily="34" charset="-122"/>
                <a:cs typeface="Calibri" pitchFamily="34" charset="-120"/>
              </a:rPr>
              <a:t>Saunila</a:t>
            </a:r>
            <a:r>
              <a:rPr lang="en-GB" sz="1100" noProof="0" dirty="0">
                <a:solidFill>
                  <a:srgbClr val="333333"/>
                </a:solidFill>
                <a:latin typeface="Calibri" pitchFamily="34" charset="0"/>
                <a:ea typeface="Calibri" pitchFamily="34" charset="-122"/>
                <a:cs typeface="Calibri" pitchFamily="34" charset="-120"/>
              </a:rPr>
              <a:t> and Ukko, 2024).</a:t>
            </a:r>
            <a:endParaRPr lang="en-GB" sz="1100" noProof="0" dirty="0"/>
          </a:p>
        </p:txBody>
      </p:sp>
      <p:sp>
        <p:nvSpPr>
          <p:cNvPr id="15" name="Shape 13"/>
          <p:cNvSpPr/>
          <p:nvPr/>
        </p:nvSpPr>
        <p:spPr>
          <a:xfrm>
            <a:off x="6080760" y="1920240"/>
            <a:ext cx="2743200" cy="2743200"/>
          </a:xfrm>
          <a:prstGeom prst="rect">
            <a:avLst/>
          </a:prstGeom>
          <a:solidFill>
            <a:srgbClr val="FFFFFF"/>
          </a:solidFill>
          <a:ln w="12700">
            <a:solidFill>
              <a:srgbClr val="D1D5DB"/>
            </a:solidFill>
            <a:prstDash val="solid"/>
          </a:ln>
          <a:effectLst>
            <a:outerShdw blurRad="101600" dist="38100" dir="8100000" algn="bl" rotWithShape="0">
              <a:srgbClr val="000000">
                <a:alpha val="12000"/>
              </a:srgbClr>
            </a:outerShdw>
          </a:effectLst>
        </p:spPr>
        <p:txBody>
          <a:bodyPr/>
          <a:lstStyle/>
          <a:p>
            <a:endParaRPr lang="en-GB" noProof="0" dirty="0"/>
          </a:p>
        </p:txBody>
      </p:sp>
      <p:sp>
        <p:nvSpPr>
          <p:cNvPr id="16" name="Shape 14"/>
          <p:cNvSpPr/>
          <p:nvPr/>
        </p:nvSpPr>
        <p:spPr>
          <a:xfrm>
            <a:off x="6080760" y="1920240"/>
            <a:ext cx="2743200" cy="384048"/>
          </a:xfrm>
          <a:prstGeom prst="rect">
            <a:avLst/>
          </a:prstGeom>
          <a:solidFill>
            <a:srgbClr val="F06400"/>
          </a:solidFill>
          <a:ln w="12700">
            <a:solidFill>
              <a:srgbClr val="F06400"/>
            </a:solidFill>
            <a:prstDash val="solid"/>
          </a:ln>
        </p:spPr>
        <p:txBody>
          <a:bodyPr/>
          <a:lstStyle/>
          <a:p>
            <a:endParaRPr lang="en-GB" noProof="0" dirty="0"/>
          </a:p>
        </p:txBody>
      </p:sp>
      <p:sp>
        <p:nvSpPr>
          <p:cNvPr id="17" name="Text 15"/>
          <p:cNvSpPr/>
          <p:nvPr/>
        </p:nvSpPr>
        <p:spPr>
          <a:xfrm>
            <a:off x="6144768" y="1938528"/>
            <a:ext cx="2615184" cy="347472"/>
          </a:xfrm>
          <a:prstGeom prst="rect">
            <a:avLst/>
          </a:prstGeom>
          <a:noFill/>
          <a:ln/>
        </p:spPr>
        <p:txBody>
          <a:bodyPr wrap="square" rtlCol="0" anchor="ctr"/>
          <a:lstStyle/>
          <a:p>
            <a:pPr marL="0" indent="0" algn="ctr">
              <a:buNone/>
            </a:pPr>
            <a:r>
              <a:rPr lang="en-GB" sz="1200" b="1" noProof="0" dirty="0">
                <a:solidFill>
                  <a:srgbClr val="FFFFFF"/>
                </a:solidFill>
                <a:latin typeface="Calibri" pitchFamily="34" charset="0"/>
                <a:ea typeface="Calibri" pitchFamily="34" charset="-122"/>
                <a:cs typeface="Calibri" pitchFamily="34" charset="-120"/>
              </a:rPr>
              <a:t>Sainsbury's CSA</a:t>
            </a:r>
            <a:endParaRPr lang="en-GB" sz="1200" noProof="0" dirty="0"/>
          </a:p>
        </p:txBody>
      </p:sp>
      <p:sp>
        <p:nvSpPr>
          <p:cNvPr id="18" name="Text 16"/>
          <p:cNvSpPr/>
          <p:nvPr/>
        </p:nvSpPr>
        <p:spPr>
          <a:xfrm>
            <a:off x="6144768" y="2395728"/>
            <a:ext cx="2615184" cy="2148840"/>
          </a:xfrm>
          <a:prstGeom prst="rect">
            <a:avLst/>
          </a:prstGeom>
          <a:noFill/>
          <a:ln/>
        </p:spPr>
        <p:txBody>
          <a:bodyPr wrap="square" rtlCol="0" anchor="t"/>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At Sainsbury’s, hiring qualified CSAs results in the efficient operation of stores, reduced turnover and ultimately assists the organisation in achieving its objective of delivering quality service to its customers.</a:t>
            </a:r>
            <a:endParaRPr lang="en-GB" sz="1100" noProof="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777240"/>
            <a:ext cx="9144000" cy="5029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20040" y="91440"/>
            <a:ext cx="8229600" cy="594360"/>
          </a:xfrm>
          <a:prstGeom prst="rect">
            <a:avLst/>
          </a:prstGeom>
          <a:noFill/>
          <a:ln/>
        </p:spPr>
        <p:txBody>
          <a:bodyPr wrap="square" rtlCol="0" anchor="ctr"/>
          <a:lstStyle/>
          <a:p>
            <a:pPr marL="0" indent="0" algn="l">
              <a:buNone/>
            </a:pPr>
            <a:r>
              <a:rPr lang="en-GB" sz="2200" b="1" noProof="0" dirty="0">
                <a:solidFill>
                  <a:srgbClr val="FFFFFF"/>
                </a:solidFill>
                <a:latin typeface="Calibri" pitchFamily="34" charset="0"/>
                <a:ea typeface="Calibri" pitchFamily="34" charset="-122"/>
                <a:cs typeface="Calibri" pitchFamily="34" charset="-120"/>
              </a:rPr>
              <a:t>Job Role Overview: Customer Service Assistant (CSA)</a:t>
            </a:r>
            <a:endParaRPr lang="en-GB" sz="2200" noProof="0" dirty="0"/>
          </a:p>
        </p:txBody>
      </p:sp>
      <p:sp>
        <p:nvSpPr>
          <p:cNvPr id="6" name="Text 4"/>
          <p:cNvSpPr/>
          <p:nvPr/>
        </p:nvSpPr>
        <p:spPr>
          <a:xfrm>
            <a:off x="320040" y="1080689"/>
            <a:ext cx="4311227" cy="73152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The CSA is integral to Sainsbury’s store operation on a daily basis by interacting with customers, assisting with purchases and providing customers with an enjoyable shopping experience.</a:t>
            </a:r>
            <a:endParaRPr lang="en-GB" sz="1100" noProof="0" dirty="0"/>
          </a:p>
        </p:txBody>
      </p:sp>
      <p:sp>
        <p:nvSpPr>
          <p:cNvPr id="7" name="Text 5"/>
          <p:cNvSpPr/>
          <p:nvPr/>
        </p:nvSpPr>
        <p:spPr>
          <a:xfrm>
            <a:off x="320040" y="2237844"/>
            <a:ext cx="4311227" cy="86868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The CSA will operate checkouts, assist with locating products and restock shelves to maintain clean and tidy stores, according to CV-Library Ltd (2025). This requires strong communication ability, working cooperatively with others and providing professional resolution of customer inquiries or complaints.</a:t>
            </a:r>
            <a:endParaRPr lang="en-GB" sz="1100" noProof="0" dirty="0"/>
          </a:p>
        </p:txBody>
      </p:sp>
      <p:sp>
        <p:nvSpPr>
          <p:cNvPr id="8" name="Text 6"/>
          <p:cNvSpPr/>
          <p:nvPr/>
        </p:nvSpPr>
        <p:spPr>
          <a:xfrm>
            <a:off x="320040" y="3697090"/>
            <a:ext cx="4311227" cy="68580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The CSA represents the company socially and it is imperative to recruit candidates with the appropriate interpersonal skills and then train them effectively to maintain company’s overall reputation and quality of service.</a:t>
            </a:r>
            <a:endParaRPr lang="en-GB" sz="1100" noProof="0" dirty="0"/>
          </a:p>
        </p:txBody>
      </p:sp>
      <p:pic>
        <p:nvPicPr>
          <p:cNvPr id="2050" name="Picture 2" descr="Customer Service Assistant | 5 Skills You'll Need">
            <a:extLst>
              <a:ext uri="{FF2B5EF4-FFF2-40B4-BE49-F238E27FC236}">
                <a16:creationId xmlns:a16="http://schemas.microsoft.com/office/drawing/2014/main" id="{5E5E11E0-2774-B719-8C10-2E454A65EE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66734" y="1692392"/>
            <a:ext cx="4207934" cy="233774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777240"/>
            <a:ext cx="9144000" cy="5029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20040" y="91440"/>
            <a:ext cx="8229600" cy="594360"/>
          </a:xfrm>
          <a:prstGeom prst="rect">
            <a:avLst/>
          </a:prstGeom>
          <a:noFill/>
          <a:ln/>
        </p:spPr>
        <p:txBody>
          <a:bodyPr wrap="square" rtlCol="0" anchor="ctr"/>
          <a:lstStyle/>
          <a:p>
            <a:pPr marL="0" indent="0" algn="l">
              <a:buNone/>
            </a:pPr>
            <a:r>
              <a:rPr lang="en-GB" sz="2200" b="1" noProof="0" dirty="0">
                <a:solidFill>
                  <a:srgbClr val="FFFFFF"/>
                </a:solidFill>
                <a:latin typeface="Calibri" pitchFamily="34" charset="0"/>
                <a:ea typeface="Calibri" pitchFamily="34" charset="-122"/>
                <a:cs typeface="Calibri" pitchFamily="34" charset="-120"/>
              </a:rPr>
              <a:t>Job Analysis</a:t>
            </a:r>
            <a:endParaRPr lang="en-GB" sz="2200" noProof="0" dirty="0"/>
          </a:p>
        </p:txBody>
      </p:sp>
      <p:sp>
        <p:nvSpPr>
          <p:cNvPr id="6" name="Text 4"/>
          <p:cNvSpPr/>
          <p:nvPr/>
        </p:nvSpPr>
        <p:spPr>
          <a:xfrm>
            <a:off x="320040" y="960120"/>
            <a:ext cx="8503920" cy="59436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Job analysis is the process of defining the various job functions and requirements for specific roles (</a:t>
            </a:r>
            <a:r>
              <a:rPr lang="en-GB" sz="1100" noProof="0" dirty="0" err="1">
                <a:solidFill>
                  <a:srgbClr val="333333"/>
                </a:solidFill>
                <a:latin typeface="Calibri" pitchFamily="34" charset="0"/>
                <a:ea typeface="Calibri" pitchFamily="34" charset="-122"/>
                <a:cs typeface="Calibri" pitchFamily="34" charset="-120"/>
              </a:rPr>
              <a:t>Mildawani</a:t>
            </a:r>
            <a:r>
              <a:rPr lang="en-GB" sz="1100" noProof="0" dirty="0">
                <a:solidFill>
                  <a:srgbClr val="333333"/>
                </a:solidFill>
                <a:latin typeface="Calibri" pitchFamily="34" charset="0"/>
                <a:ea typeface="Calibri" pitchFamily="34" charset="-122"/>
                <a:cs typeface="Calibri" pitchFamily="34" charset="-120"/>
              </a:rPr>
              <a:t>, 2023). The results of job analysis enable an organisation to produce accurate job descriptions and people profiles.</a:t>
            </a:r>
            <a:endParaRPr lang="en-GB" sz="1100" noProof="0" dirty="0"/>
          </a:p>
        </p:txBody>
      </p:sp>
      <p:sp>
        <p:nvSpPr>
          <p:cNvPr id="7" name="Shape 5"/>
          <p:cNvSpPr/>
          <p:nvPr/>
        </p:nvSpPr>
        <p:spPr>
          <a:xfrm>
            <a:off x="320040" y="1664208"/>
            <a:ext cx="4206240" cy="3108960"/>
          </a:xfrm>
          <a:prstGeom prst="rect">
            <a:avLst/>
          </a:prstGeom>
          <a:solidFill>
            <a:srgbClr val="FFFFFF"/>
          </a:solidFill>
          <a:ln w="12700">
            <a:solidFill>
              <a:srgbClr val="D1D5DB"/>
            </a:solidFill>
            <a:prstDash val="solid"/>
          </a:ln>
          <a:effectLst>
            <a:outerShdw blurRad="101600" dist="38100" dir="8100000" algn="bl" rotWithShape="0">
              <a:srgbClr val="000000">
                <a:alpha val="12000"/>
              </a:srgbClr>
            </a:outerShdw>
          </a:effectLst>
        </p:spPr>
        <p:txBody>
          <a:bodyPr/>
          <a:lstStyle/>
          <a:p>
            <a:endParaRPr lang="en-GB" noProof="0" dirty="0"/>
          </a:p>
        </p:txBody>
      </p:sp>
      <p:sp>
        <p:nvSpPr>
          <p:cNvPr id="8" name="Shape 6"/>
          <p:cNvSpPr/>
          <p:nvPr/>
        </p:nvSpPr>
        <p:spPr>
          <a:xfrm>
            <a:off x="320040" y="1664208"/>
            <a:ext cx="4206240" cy="402336"/>
          </a:xfrm>
          <a:prstGeom prst="rect">
            <a:avLst/>
          </a:prstGeom>
          <a:solidFill>
            <a:srgbClr val="1A2B5E"/>
          </a:solidFill>
          <a:ln w="12700">
            <a:solidFill>
              <a:srgbClr val="1A2B5E"/>
            </a:solidFill>
            <a:prstDash val="solid"/>
          </a:ln>
        </p:spPr>
        <p:txBody>
          <a:bodyPr/>
          <a:lstStyle/>
          <a:p>
            <a:endParaRPr lang="en-GB" noProof="0" dirty="0"/>
          </a:p>
        </p:txBody>
      </p:sp>
      <p:sp>
        <p:nvSpPr>
          <p:cNvPr id="9" name="Text 7"/>
          <p:cNvSpPr/>
          <p:nvPr/>
        </p:nvSpPr>
        <p:spPr>
          <a:xfrm>
            <a:off x="411480" y="1682496"/>
            <a:ext cx="4023360" cy="365760"/>
          </a:xfrm>
          <a:prstGeom prst="rect">
            <a:avLst/>
          </a:prstGeom>
          <a:noFill/>
          <a:ln/>
        </p:spPr>
        <p:txBody>
          <a:bodyPr wrap="square" rtlCol="0" anchor="ctr"/>
          <a:lstStyle/>
          <a:p>
            <a:pPr marL="0" indent="0" algn="ctr">
              <a:buNone/>
            </a:pPr>
            <a:r>
              <a:rPr lang="en-GB" sz="1200" b="1" noProof="0" dirty="0">
                <a:solidFill>
                  <a:srgbClr val="FFFFFF"/>
                </a:solidFill>
                <a:latin typeface="Calibri" pitchFamily="34" charset="0"/>
                <a:ea typeface="Calibri" pitchFamily="34" charset="-122"/>
                <a:cs typeface="Calibri" pitchFamily="34" charset="-120"/>
              </a:rPr>
              <a:t>Tasks Identified for CSA at Sainsbury's</a:t>
            </a:r>
            <a:endParaRPr lang="en-GB" sz="1200" noProof="0" dirty="0"/>
          </a:p>
        </p:txBody>
      </p:sp>
      <p:sp>
        <p:nvSpPr>
          <p:cNvPr id="10" name="Shape 8"/>
          <p:cNvSpPr/>
          <p:nvPr/>
        </p:nvSpPr>
        <p:spPr>
          <a:xfrm>
            <a:off x="457200" y="2212848"/>
            <a:ext cx="146304" cy="146304"/>
          </a:xfrm>
          <a:prstGeom prst="ellipse">
            <a:avLst/>
          </a:prstGeom>
          <a:solidFill>
            <a:srgbClr val="1A2B5E"/>
          </a:solidFill>
          <a:ln w="12700">
            <a:solidFill>
              <a:srgbClr val="1A2B5E"/>
            </a:solidFill>
            <a:prstDash val="solid"/>
          </a:ln>
        </p:spPr>
        <p:txBody>
          <a:bodyPr/>
          <a:lstStyle/>
          <a:p>
            <a:endParaRPr lang="en-GB" noProof="0" dirty="0"/>
          </a:p>
        </p:txBody>
      </p:sp>
      <p:sp>
        <p:nvSpPr>
          <p:cNvPr id="11" name="Text 9"/>
          <p:cNvSpPr/>
          <p:nvPr/>
        </p:nvSpPr>
        <p:spPr>
          <a:xfrm>
            <a:off x="676656" y="2176272"/>
            <a:ext cx="3749040" cy="384048"/>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Providing assistance to customers by answering product-related questions</a:t>
            </a:r>
            <a:endParaRPr lang="en-GB" sz="1100" noProof="0" dirty="0"/>
          </a:p>
        </p:txBody>
      </p:sp>
      <p:sp>
        <p:nvSpPr>
          <p:cNvPr id="12" name="Shape 10"/>
          <p:cNvSpPr/>
          <p:nvPr/>
        </p:nvSpPr>
        <p:spPr>
          <a:xfrm>
            <a:off x="457200" y="2715768"/>
            <a:ext cx="146304" cy="146304"/>
          </a:xfrm>
          <a:prstGeom prst="ellipse">
            <a:avLst/>
          </a:prstGeom>
          <a:solidFill>
            <a:srgbClr val="1A2B5E"/>
          </a:solidFill>
          <a:ln w="12700">
            <a:solidFill>
              <a:srgbClr val="1A2B5E"/>
            </a:solidFill>
            <a:prstDash val="solid"/>
          </a:ln>
        </p:spPr>
        <p:txBody>
          <a:bodyPr/>
          <a:lstStyle/>
          <a:p>
            <a:endParaRPr lang="en-GB" noProof="0" dirty="0"/>
          </a:p>
        </p:txBody>
      </p:sp>
      <p:sp>
        <p:nvSpPr>
          <p:cNvPr id="13" name="Text 11"/>
          <p:cNvSpPr/>
          <p:nvPr/>
        </p:nvSpPr>
        <p:spPr>
          <a:xfrm>
            <a:off x="676656" y="2679192"/>
            <a:ext cx="3749040" cy="384048"/>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Using point-of-sale (POS) cash register systems to process transactions</a:t>
            </a:r>
            <a:endParaRPr lang="en-GB" sz="1100" noProof="0" dirty="0"/>
          </a:p>
        </p:txBody>
      </p:sp>
      <p:sp>
        <p:nvSpPr>
          <p:cNvPr id="14" name="Shape 12"/>
          <p:cNvSpPr/>
          <p:nvPr/>
        </p:nvSpPr>
        <p:spPr>
          <a:xfrm>
            <a:off x="457200" y="3218688"/>
            <a:ext cx="146304" cy="146304"/>
          </a:xfrm>
          <a:prstGeom prst="ellipse">
            <a:avLst/>
          </a:prstGeom>
          <a:solidFill>
            <a:srgbClr val="1A2B5E"/>
          </a:solidFill>
          <a:ln w="12700">
            <a:solidFill>
              <a:srgbClr val="1A2B5E"/>
            </a:solidFill>
            <a:prstDash val="solid"/>
          </a:ln>
        </p:spPr>
        <p:txBody>
          <a:bodyPr/>
          <a:lstStyle/>
          <a:p>
            <a:endParaRPr lang="en-GB" noProof="0" dirty="0"/>
          </a:p>
        </p:txBody>
      </p:sp>
      <p:sp>
        <p:nvSpPr>
          <p:cNvPr id="15" name="Text 13"/>
          <p:cNvSpPr/>
          <p:nvPr/>
        </p:nvSpPr>
        <p:spPr>
          <a:xfrm>
            <a:off x="676656" y="3182112"/>
            <a:ext cx="3749040" cy="384048"/>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Restocking shelves with merchandise</a:t>
            </a:r>
            <a:endParaRPr lang="en-GB" sz="1100" noProof="0" dirty="0"/>
          </a:p>
        </p:txBody>
      </p:sp>
      <p:sp>
        <p:nvSpPr>
          <p:cNvPr id="16" name="Shape 14"/>
          <p:cNvSpPr/>
          <p:nvPr/>
        </p:nvSpPr>
        <p:spPr>
          <a:xfrm>
            <a:off x="457200" y="3721608"/>
            <a:ext cx="146304" cy="146304"/>
          </a:xfrm>
          <a:prstGeom prst="ellipse">
            <a:avLst/>
          </a:prstGeom>
          <a:solidFill>
            <a:srgbClr val="1A2B5E"/>
          </a:solidFill>
          <a:ln w="12700">
            <a:solidFill>
              <a:srgbClr val="1A2B5E"/>
            </a:solidFill>
            <a:prstDash val="solid"/>
          </a:ln>
        </p:spPr>
        <p:txBody>
          <a:bodyPr/>
          <a:lstStyle/>
          <a:p>
            <a:endParaRPr lang="en-GB" noProof="0" dirty="0"/>
          </a:p>
        </p:txBody>
      </p:sp>
      <p:sp>
        <p:nvSpPr>
          <p:cNvPr id="17" name="Text 15"/>
          <p:cNvSpPr/>
          <p:nvPr/>
        </p:nvSpPr>
        <p:spPr>
          <a:xfrm>
            <a:off x="676656" y="3685032"/>
            <a:ext cx="3749040" cy="384048"/>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Maintaining cleanliness and safety in the store</a:t>
            </a:r>
            <a:endParaRPr lang="en-GB" sz="1100" noProof="0" dirty="0"/>
          </a:p>
        </p:txBody>
      </p:sp>
      <p:sp>
        <p:nvSpPr>
          <p:cNvPr id="18" name="Shape 16"/>
          <p:cNvSpPr/>
          <p:nvPr/>
        </p:nvSpPr>
        <p:spPr>
          <a:xfrm>
            <a:off x="457200" y="4224528"/>
            <a:ext cx="146304" cy="146304"/>
          </a:xfrm>
          <a:prstGeom prst="ellipse">
            <a:avLst/>
          </a:prstGeom>
          <a:solidFill>
            <a:srgbClr val="1A2B5E"/>
          </a:solidFill>
          <a:ln w="12700">
            <a:solidFill>
              <a:srgbClr val="1A2B5E"/>
            </a:solidFill>
            <a:prstDash val="solid"/>
          </a:ln>
        </p:spPr>
        <p:txBody>
          <a:bodyPr/>
          <a:lstStyle/>
          <a:p>
            <a:endParaRPr lang="en-GB" noProof="0" dirty="0"/>
          </a:p>
        </p:txBody>
      </p:sp>
      <p:sp>
        <p:nvSpPr>
          <p:cNvPr id="19" name="Text 17"/>
          <p:cNvSpPr/>
          <p:nvPr/>
        </p:nvSpPr>
        <p:spPr>
          <a:xfrm>
            <a:off x="676656" y="4187952"/>
            <a:ext cx="3749040" cy="384048"/>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Assisting co-workers and supervisors</a:t>
            </a:r>
            <a:endParaRPr lang="en-GB" sz="1100" noProof="0" dirty="0"/>
          </a:p>
        </p:txBody>
      </p:sp>
      <p:sp>
        <p:nvSpPr>
          <p:cNvPr id="20" name="Shape 18"/>
          <p:cNvSpPr/>
          <p:nvPr/>
        </p:nvSpPr>
        <p:spPr>
          <a:xfrm>
            <a:off x="4754880" y="1664208"/>
            <a:ext cx="4206240" cy="3108960"/>
          </a:xfrm>
          <a:prstGeom prst="rect">
            <a:avLst/>
          </a:prstGeom>
          <a:solidFill>
            <a:srgbClr val="FFFFFF"/>
          </a:solidFill>
          <a:ln w="12700">
            <a:solidFill>
              <a:srgbClr val="D1D5DB"/>
            </a:solidFill>
            <a:prstDash val="solid"/>
          </a:ln>
          <a:effectLst>
            <a:outerShdw blurRad="101600" dist="38100" dir="8100000" algn="bl" rotWithShape="0">
              <a:srgbClr val="000000">
                <a:alpha val="12000"/>
              </a:srgbClr>
            </a:outerShdw>
          </a:effectLst>
        </p:spPr>
        <p:txBody>
          <a:bodyPr/>
          <a:lstStyle/>
          <a:p>
            <a:endParaRPr lang="en-GB" noProof="0" dirty="0"/>
          </a:p>
        </p:txBody>
      </p:sp>
      <p:sp>
        <p:nvSpPr>
          <p:cNvPr id="21" name="Shape 19"/>
          <p:cNvSpPr/>
          <p:nvPr/>
        </p:nvSpPr>
        <p:spPr>
          <a:xfrm>
            <a:off x="4754880" y="1664208"/>
            <a:ext cx="4206240" cy="402336"/>
          </a:xfrm>
          <a:prstGeom prst="rect">
            <a:avLst/>
          </a:prstGeom>
          <a:solidFill>
            <a:srgbClr val="F06400"/>
          </a:solidFill>
          <a:ln w="12700">
            <a:solidFill>
              <a:srgbClr val="F06400"/>
            </a:solidFill>
            <a:prstDash val="solid"/>
          </a:ln>
        </p:spPr>
        <p:txBody>
          <a:bodyPr/>
          <a:lstStyle/>
          <a:p>
            <a:endParaRPr lang="en-GB" noProof="0" dirty="0"/>
          </a:p>
        </p:txBody>
      </p:sp>
      <p:sp>
        <p:nvSpPr>
          <p:cNvPr id="22" name="Text 20"/>
          <p:cNvSpPr/>
          <p:nvPr/>
        </p:nvSpPr>
        <p:spPr>
          <a:xfrm>
            <a:off x="4846320" y="1682496"/>
            <a:ext cx="4023360" cy="365760"/>
          </a:xfrm>
          <a:prstGeom prst="rect">
            <a:avLst/>
          </a:prstGeom>
          <a:noFill/>
          <a:ln/>
        </p:spPr>
        <p:txBody>
          <a:bodyPr wrap="square" rtlCol="0" anchor="ctr"/>
          <a:lstStyle/>
          <a:p>
            <a:pPr marL="0" indent="0" algn="just">
              <a:lnSpc>
                <a:spcPct val="150000"/>
              </a:lnSpc>
              <a:buNone/>
            </a:pPr>
            <a:r>
              <a:rPr lang="en-GB" sz="1100" b="1" noProof="0" dirty="0">
                <a:solidFill>
                  <a:srgbClr val="FFFFFF"/>
                </a:solidFill>
                <a:latin typeface="Calibri" pitchFamily="34" charset="0"/>
                <a:ea typeface="Calibri" pitchFamily="34" charset="-122"/>
                <a:cs typeface="Calibri" pitchFamily="34" charset="-120"/>
              </a:rPr>
              <a:t>Required Competencies</a:t>
            </a:r>
            <a:endParaRPr lang="en-GB" sz="1100" noProof="0" dirty="0"/>
          </a:p>
        </p:txBody>
      </p:sp>
      <p:sp>
        <p:nvSpPr>
          <p:cNvPr id="23" name="Shape 21"/>
          <p:cNvSpPr/>
          <p:nvPr/>
        </p:nvSpPr>
        <p:spPr>
          <a:xfrm>
            <a:off x="4892040" y="2212848"/>
            <a:ext cx="146304" cy="146304"/>
          </a:xfrm>
          <a:prstGeom prst="ellipse">
            <a:avLst/>
          </a:prstGeom>
          <a:solidFill>
            <a:srgbClr val="F06400"/>
          </a:solidFill>
          <a:ln w="12700">
            <a:solidFill>
              <a:srgbClr val="F06400"/>
            </a:solidFill>
            <a:prstDash val="solid"/>
          </a:ln>
        </p:spPr>
        <p:txBody>
          <a:bodyPr/>
          <a:lstStyle/>
          <a:p>
            <a:endParaRPr lang="en-GB" noProof="0" dirty="0"/>
          </a:p>
        </p:txBody>
      </p:sp>
      <p:sp>
        <p:nvSpPr>
          <p:cNvPr id="24" name="Text 22"/>
          <p:cNvSpPr/>
          <p:nvPr/>
        </p:nvSpPr>
        <p:spPr>
          <a:xfrm>
            <a:off x="5111496" y="2176272"/>
            <a:ext cx="3749040" cy="384048"/>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Ability to communicate effectively</a:t>
            </a:r>
            <a:endParaRPr lang="en-GB" sz="1100" noProof="0" dirty="0"/>
          </a:p>
        </p:txBody>
      </p:sp>
      <p:sp>
        <p:nvSpPr>
          <p:cNvPr id="25" name="Shape 23"/>
          <p:cNvSpPr/>
          <p:nvPr/>
        </p:nvSpPr>
        <p:spPr>
          <a:xfrm>
            <a:off x="4892040" y="2715768"/>
            <a:ext cx="146304" cy="146304"/>
          </a:xfrm>
          <a:prstGeom prst="ellipse">
            <a:avLst/>
          </a:prstGeom>
          <a:solidFill>
            <a:srgbClr val="F06400"/>
          </a:solidFill>
          <a:ln w="12700">
            <a:solidFill>
              <a:srgbClr val="F06400"/>
            </a:solidFill>
            <a:prstDash val="solid"/>
          </a:ln>
        </p:spPr>
        <p:txBody>
          <a:bodyPr/>
          <a:lstStyle/>
          <a:p>
            <a:endParaRPr lang="en-GB" noProof="0" dirty="0"/>
          </a:p>
        </p:txBody>
      </p:sp>
      <p:sp>
        <p:nvSpPr>
          <p:cNvPr id="26" name="Text 24"/>
          <p:cNvSpPr/>
          <p:nvPr/>
        </p:nvSpPr>
        <p:spPr>
          <a:xfrm>
            <a:off x="5111496" y="2679192"/>
            <a:ext cx="3749040" cy="384048"/>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Ability to work well as part of a team</a:t>
            </a:r>
            <a:endParaRPr lang="en-GB" sz="1100" noProof="0" dirty="0"/>
          </a:p>
        </p:txBody>
      </p:sp>
      <p:sp>
        <p:nvSpPr>
          <p:cNvPr id="27" name="Shape 25"/>
          <p:cNvSpPr/>
          <p:nvPr/>
        </p:nvSpPr>
        <p:spPr>
          <a:xfrm>
            <a:off x="4892040" y="3218688"/>
            <a:ext cx="146304" cy="146304"/>
          </a:xfrm>
          <a:prstGeom prst="ellipse">
            <a:avLst/>
          </a:prstGeom>
          <a:solidFill>
            <a:srgbClr val="F06400"/>
          </a:solidFill>
          <a:ln w="12700">
            <a:solidFill>
              <a:srgbClr val="F06400"/>
            </a:solidFill>
            <a:prstDash val="solid"/>
          </a:ln>
        </p:spPr>
        <p:txBody>
          <a:bodyPr/>
          <a:lstStyle/>
          <a:p>
            <a:endParaRPr lang="en-GB" noProof="0" dirty="0"/>
          </a:p>
        </p:txBody>
      </p:sp>
      <p:sp>
        <p:nvSpPr>
          <p:cNvPr id="28" name="Text 26"/>
          <p:cNvSpPr/>
          <p:nvPr/>
        </p:nvSpPr>
        <p:spPr>
          <a:xfrm>
            <a:off x="5111496" y="3182112"/>
            <a:ext cx="3749040" cy="384048"/>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Attention to detail</a:t>
            </a:r>
            <a:endParaRPr lang="en-GB" sz="1100" noProof="0" dirty="0"/>
          </a:p>
        </p:txBody>
      </p:sp>
      <p:sp>
        <p:nvSpPr>
          <p:cNvPr id="29" name="Shape 27"/>
          <p:cNvSpPr/>
          <p:nvPr/>
        </p:nvSpPr>
        <p:spPr>
          <a:xfrm>
            <a:off x="4892040" y="3721608"/>
            <a:ext cx="146304" cy="146304"/>
          </a:xfrm>
          <a:prstGeom prst="ellipse">
            <a:avLst/>
          </a:prstGeom>
          <a:solidFill>
            <a:srgbClr val="F06400"/>
          </a:solidFill>
          <a:ln w="12700">
            <a:solidFill>
              <a:srgbClr val="F06400"/>
            </a:solidFill>
            <a:prstDash val="solid"/>
          </a:ln>
        </p:spPr>
        <p:txBody>
          <a:bodyPr/>
          <a:lstStyle/>
          <a:p>
            <a:endParaRPr lang="en-GB" noProof="0" dirty="0"/>
          </a:p>
        </p:txBody>
      </p:sp>
      <p:sp>
        <p:nvSpPr>
          <p:cNvPr id="30" name="Text 28"/>
          <p:cNvSpPr/>
          <p:nvPr/>
        </p:nvSpPr>
        <p:spPr>
          <a:xfrm>
            <a:off x="5111496" y="3685032"/>
            <a:ext cx="3749040" cy="384048"/>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Ability to work in a fast-paced retail environment</a:t>
            </a:r>
            <a:endParaRPr lang="en-GB" sz="1100" noProof="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777240"/>
            <a:ext cx="9144000" cy="5029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20040" y="91440"/>
            <a:ext cx="8229600" cy="594360"/>
          </a:xfrm>
          <a:prstGeom prst="rect">
            <a:avLst/>
          </a:prstGeom>
          <a:noFill/>
          <a:ln/>
        </p:spPr>
        <p:txBody>
          <a:bodyPr wrap="square" rtlCol="0" anchor="ctr"/>
          <a:lstStyle/>
          <a:p>
            <a:pPr marL="0" indent="0" algn="l">
              <a:buNone/>
            </a:pPr>
            <a:r>
              <a:rPr lang="en-GB" sz="2200" b="1" noProof="0" dirty="0">
                <a:solidFill>
                  <a:srgbClr val="FFFFFF"/>
                </a:solidFill>
                <a:latin typeface="Calibri" pitchFamily="34" charset="0"/>
                <a:ea typeface="Calibri" pitchFamily="34" charset="-122"/>
                <a:cs typeface="Calibri" pitchFamily="34" charset="-120"/>
              </a:rPr>
              <a:t>Job Description</a:t>
            </a:r>
            <a:endParaRPr lang="en-GB" sz="2200" noProof="0" dirty="0"/>
          </a:p>
        </p:txBody>
      </p:sp>
      <p:sp>
        <p:nvSpPr>
          <p:cNvPr id="6" name="Text 4"/>
          <p:cNvSpPr/>
          <p:nvPr/>
        </p:nvSpPr>
        <p:spPr>
          <a:xfrm>
            <a:off x="320040" y="960120"/>
            <a:ext cx="8503920" cy="45720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Job description describes the role of an individual in terms of job duties, responsibilities and working conditions (wright.edu, 2026).</a:t>
            </a:r>
            <a:endParaRPr lang="en-GB" sz="1100" noProof="0" dirty="0"/>
          </a:p>
        </p:txBody>
      </p:sp>
      <p:sp>
        <p:nvSpPr>
          <p:cNvPr id="7" name="Shape 5"/>
          <p:cNvSpPr/>
          <p:nvPr/>
        </p:nvSpPr>
        <p:spPr>
          <a:xfrm>
            <a:off x="320040" y="1508760"/>
            <a:ext cx="8503920" cy="384048"/>
          </a:xfrm>
          <a:prstGeom prst="rect">
            <a:avLst/>
          </a:prstGeom>
          <a:solidFill>
            <a:srgbClr val="1A2B5E"/>
          </a:solidFill>
          <a:ln w="12700">
            <a:solidFill>
              <a:srgbClr val="1A2B5E"/>
            </a:solidFill>
            <a:prstDash val="solid"/>
          </a:ln>
        </p:spPr>
        <p:txBody>
          <a:bodyPr/>
          <a:lstStyle/>
          <a:p>
            <a:endParaRPr lang="en-GB" noProof="0" dirty="0"/>
          </a:p>
        </p:txBody>
      </p:sp>
      <p:sp>
        <p:nvSpPr>
          <p:cNvPr id="8" name="Text 6"/>
          <p:cNvSpPr/>
          <p:nvPr/>
        </p:nvSpPr>
        <p:spPr>
          <a:xfrm>
            <a:off x="411480" y="1517904"/>
            <a:ext cx="8321040" cy="365760"/>
          </a:xfrm>
          <a:prstGeom prst="rect">
            <a:avLst/>
          </a:prstGeom>
          <a:noFill/>
          <a:ln/>
        </p:spPr>
        <p:txBody>
          <a:bodyPr wrap="square" rtlCol="0" anchor="ctr"/>
          <a:lstStyle/>
          <a:p>
            <a:pPr marL="0" indent="0" algn="ctr">
              <a:lnSpc>
                <a:spcPct val="150000"/>
              </a:lnSpc>
              <a:buNone/>
            </a:pPr>
            <a:r>
              <a:rPr lang="en-GB" sz="1100" b="1" noProof="0" dirty="0">
                <a:solidFill>
                  <a:srgbClr val="FFFFFF"/>
                </a:solidFill>
                <a:latin typeface="Calibri" pitchFamily="34" charset="0"/>
                <a:ea typeface="Calibri" pitchFamily="34" charset="-122"/>
                <a:cs typeface="Calibri" pitchFamily="34" charset="-120"/>
              </a:rPr>
              <a:t>CSA Job Description – Key Elements</a:t>
            </a:r>
            <a:endParaRPr lang="en-GB" sz="1100" noProof="0" dirty="0"/>
          </a:p>
        </p:txBody>
      </p:sp>
      <p:sp>
        <p:nvSpPr>
          <p:cNvPr id="9" name="Shape 7"/>
          <p:cNvSpPr/>
          <p:nvPr/>
        </p:nvSpPr>
        <p:spPr>
          <a:xfrm>
            <a:off x="320040" y="1956816"/>
            <a:ext cx="2059905" cy="658368"/>
          </a:xfrm>
          <a:prstGeom prst="rect">
            <a:avLst/>
          </a:prstGeom>
          <a:solidFill>
            <a:srgbClr val="E8EDF7"/>
          </a:solidFill>
          <a:ln w="12700">
            <a:solidFill>
              <a:srgbClr val="D1D5DB"/>
            </a:solidFill>
            <a:prstDash val="solid"/>
          </a:ln>
        </p:spPr>
        <p:txBody>
          <a:bodyPr/>
          <a:lstStyle/>
          <a:p>
            <a:endParaRPr lang="en-GB" noProof="0" dirty="0"/>
          </a:p>
        </p:txBody>
      </p:sp>
      <p:sp>
        <p:nvSpPr>
          <p:cNvPr id="10" name="Shape 8"/>
          <p:cNvSpPr/>
          <p:nvPr/>
        </p:nvSpPr>
        <p:spPr>
          <a:xfrm>
            <a:off x="2379945" y="1956816"/>
            <a:ext cx="6444015" cy="658368"/>
          </a:xfrm>
          <a:prstGeom prst="rect">
            <a:avLst/>
          </a:prstGeom>
          <a:solidFill>
            <a:srgbClr val="FFFFFF"/>
          </a:solidFill>
          <a:ln w="12700">
            <a:solidFill>
              <a:srgbClr val="D1D5DB"/>
            </a:solidFill>
            <a:prstDash val="solid"/>
          </a:ln>
        </p:spPr>
        <p:txBody>
          <a:bodyPr/>
          <a:lstStyle/>
          <a:p>
            <a:endParaRPr lang="en-GB" noProof="0" dirty="0"/>
          </a:p>
        </p:txBody>
      </p:sp>
      <p:sp>
        <p:nvSpPr>
          <p:cNvPr id="11" name="Text 9"/>
          <p:cNvSpPr/>
          <p:nvPr/>
        </p:nvSpPr>
        <p:spPr>
          <a:xfrm>
            <a:off x="384048" y="1993392"/>
            <a:ext cx="2157984" cy="585216"/>
          </a:xfrm>
          <a:prstGeom prst="rect">
            <a:avLst/>
          </a:prstGeom>
          <a:noFill/>
          <a:ln/>
        </p:spPr>
        <p:txBody>
          <a:bodyPr wrap="square" rtlCol="0" anchor="ctr"/>
          <a:lstStyle/>
          <a:p>
            <a:pPr marL="0" indent="0" algn="just">
              <a:lnSpc>
                <a:spcPct val="150000"/>
              </a:lnSpc>
              <a:buNone/>
            </a:pPr>
            <a:r>
              <a:rPr lang="en-GB" sz="1100" b="1" noProof="0" dirty="0">
                <a:solidFill>
                  <a:srgbClr val="1A2B5E"/>
                </a:solidFill>
                <a:latin typeface="Calibri" pitchFamily="34" charset="0"/>
                <a:ea typeface="Calibri" pitchFamily="34" charset="-122"/>
                <a:cs typeface="Calibri" pitchFamily="34" charset="-120"/>
              </a:rPr>
              <a:t>Duties and Responsibilities</a:t>
            </a:r>
            <a:endParaRPr lang="en-GB" sz="1100" noProof="0" dirty="0"/>
          </a:p>
        </p:txBody>
      </p:sp>
      <p:sp>
        <p:nvSpPr>
          <p:cNvPr id="12" name="Text 10"/>
          <p:cNvSpPr/>
          <p:nvPr/>
        </p:nvSpPr>
        <p:spPr>
          <a:xfrm>
            <a:off x="2379945" y="1993392"/>
            <a:ext cx="6370863" cy="585216"/>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Helping customers with product inquiries; using cash register systems; keeping shelves stocked; creating visual displays; maintaining a clean and safe work environment; assisting co-workers and store manager.</a:t>
            </a:r>
            <a:endParaRPr lang="en-GB" sz="1100" noProof="0" dirty="0"/>
          </a:p>
        </p:txBody>
      </p:sp>
      <p:sp>
        <p:nvSpPr>
          <p:cNvPr id="13" name="Shape 11"/>
          <p:cNvSpPr/>
          <p:nvPr/>
        </p:nvSpPr>
        <p:spPr>
          <a:xfrm>
            <a:off x="320040" y="2670048"/>
            <a:ext cx="2059905" cy="658368"/>
          </a:xfrm>
          <a:prstGeom prst="rect">
            <a:avLst/>
          </a:prstGeom>
          <a:solidFill>
            <a:srgbClr val="DDE3F0"/>
          </a:solidFill>
          <a:ln w="12700">
            <a:solidFill>
              <a:srgbClr val="D1D5DB"/>
            </a:solidFill>
            <a:prstDash val="solid"/>
          </a:ln>
        </p:spPr>
        <p:txBody>
          <a:bodyPr/>
          <a:lstStyle/>
          <a:p>
            <a:endParaRPr lang="en-GB" noProof="0" dirty="0"/>
          </a:p>
        </p:txBody>
      </p:sp>
      <p:sp>
        <p:nvSpPr>
          <p:cNvPr id="14" name="Shape 12"/>
          <p:cNvSpPr/>
          <p:nvPr/>
        </p:nvSpPr>
        <p:spPr>
          <a:xfrm>
            <a:off x="2379945" y="2670048"/>
            <a:ext cx="6444015" cy="658368"/>
          </a:xfrm>
          <a:prstGeom prst="rect">
            <a:avLst/>
          </a:prstGeom>
          <a:solidFill>
            <a:srgbClr val="FFFFFF"/>
          </a:solidFill>
          <a:ln w="12700">
            <a:solidFill>
              <a:srgbClr val="D1D5DB"/>
            </a:solidFill>
            <a:prstDash val="solid"/>
          </a:ln>
        </p:spPr>
        <p:txBody>
          <a:bodyPr/>
          <a:lstStyle/>
          <a:p>
            <a:endParaRPr lang="en-GB" noProof="0" dirty="0"/>
          </a:p>
        </p:txBody>
      </p:sp>
      <p:sp>
        <p:nvSpPr>
          <p:cNvPr id="15" name="Text 13"/>
          <p:cNvSpPr/>
          <p:nvPr/>
        </p:nvSpPr>
        <p:spPr>
          <a:xfrm>
            <a:off x="384048" y="2706624"/>
            <a:ext cx="2157984" cy="585216"/>
          </a:xfrm>
          <a:prstGeom prst="rect">
            <a:avLst/>
          </a:prstGeom>
          <a:noFill/>
          <a:ln/>
        </p:spPr>
        <p:txBody>
          <a:bodyPr wrap="square" rtlCol="0" anchor="ctr"/>
          <a:lstStyle/>
          <a:p>
            <a:pPr marL="0" indent="0" algn="l">
              <a:buNone/>
            </a:pPr>
            <a:r>
              <a:rPr lang="en-GB" sz="1050" b="1" noProof="0" dirty="0">
                <a:solidFill>
                  <a:srgbClr val="1A2B5E"/>
                </a:solidFill>
                <a:latin typeface="Calibri" pitchFamily="34" charset="0"/>
                <a:ea typeface="Calibri" pitchFamily="34" charset="-122"/>
                <a:cs typeface="Calibri" pitchFamily="34" charset="-120"/>
              </a:rPr>
              <a:t>Hours and Reporting</a:t>
            </a:r>
            <a:endParaRPr lang="en-GB" sz="1050" noProof="0" dirty="0"/>
          </a:p>
        </p:txBody>
      </p:sp>
      <p:sp>
        <p:nvSpPr>
          <p:cNvPr id="16" name="Text 14"/>
          <p:cNvSpPr/>
          <p:nvPr/>
        </p:nvSpPr>
        <p:spPr>
          <a:xfrm>
            <a:off x="2379945" y="2706624"/>
            <a:ext cx="6370863" cy="585216"/>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Information referencing hours of work, reporting structure and performance expectations is included in the job description.</a:t>
            </a:r>
            <a:endParaRPr lang="en-GB" sz="1100" noProof="0" dirty="0"/>
          </a:p>
        </p:txBody>
      </p:sp>
      <p:sp>
        <p:nvSpPr>
          <p:cNvPr id="17" name="Shape 15"/>
          <p:cNvSpPr/>
          <p:nvPr/>
        </p:nvSpPr>
        <p:spPr>
          <a:xfrm>
            <a:off x="320040" y="3383280"/>
            <a:ext cx="2059905" cy="658368"/>
          </a:xfrm>
          <a:prstGeom prst="rect">
            <a:avLst/>
          </a:prstGeom>
          <a:solidFill>
            <a:srgbClr val="E8EDF7"/>
          </a:solidFill>
          <a:ln w="12700">
            <a:solidFill>
              <a:srgbClr val="D1D5DB"/>
            </a:solidFill>
            <a:prstDash val="solid"/>
          </a:ln>
        </p:spPr>
        <p:txBody>
          <a:bodyPr/>
          <a:lstStyle/>
          <a:p>
            <a:endParaRPr lang="en-GB" noProof="0" dirty="0"/>
          </a:p>
        </p:txBody>
      </p:sp>
      <p:sp>
        <p:nvSpPr>
          <p:cNvPr id="18" name="Shape 16"/>
          <p:cNvSpPr/>
          <p:nvPr/>
        </p:nvSpPr>
        <p:spPr>
          <a:xfrm>
            <a:off x="2379945" y="3383280"/>
            <a:ext cx="6444015" cy="658368"/>
          </a:xfrm>
          <a:prstGeom prst="rect">
            <a:avLst/>
          </a:prstGeom>
          <a:solidFill>
            <a:srgbClr val="FFFFFF"/>
          </a:solidFill>
          <a:ln w="12700">
            <a:solidFill>
              <a:srgbClr val="D1D5DB"/>
            </a:solidFill>
            <a:prstDash val="solid"/>
          </a:ln>
        </p:spPr>
        <p:txBody>
          <a:bodyPr/>
          <a:lstStyle/>
          <a:p>
            <a:endParaRPr lang="en-GB" noProof="0" dirty="0"/>
          </a:p>
        </p:txBody>
      </p:sp>
      <p:sp>
        <p:nvSpPr>
          <p:cNvPr id="19" name="Text 17"/>
          <p:cNvSpPr/>
          <p:nvPr/>
        </p:nvSpPr>
        <p:spPr>
          <a:xfrm>
            <a:off x="384048" y="3419856"/>
            <a:ext cx="2157984" cy="585216"/>
          </a:xfrm>
          <a:prstGeom prst="rect">
            <a:avLst/>
          </a:prstGeom>
          <a:noFill/>
          <a:ln/>
        </p:spPr>
        <p:txBody>
          <a:bodyPr wrap="square" rtlCol="0" anchor="ctr"/>
          <a:lstStyle/>
          <a:p>
            <a:pPr marL="0" indent="0" algn="just">
              <a:lnSpc>
                <a:spcPct val="150000"/>
              </a:lnSpc>
              <a:buNone/>
            </a:pPr>
            <a:r>
              <a:rPr lang="en-GB" sz="1100" b="1" noProof="0" dirty="0">
                <a:solidFill>
                  <a:srgbClr val="1A2B5E"/>
                </a:solidFill>
                <a:latin typeface="Calibri" pitchFamily="34" charset="0"/>
                <a:ea typeface="Calibri" pitchFamily="34" charset="-122"/>
                <a:cs typeface="Calibri" pitchFamily="34" charset="-120"/>
              </a:rPr>
              <a:t>Performance Standards</a:t>
            </a:r>
            <a:endParaRPr lang="en-GB" sz="1100" noProof="0" dirty="0"/>
          </a:p>
        </p:txBody>
      </p:sp>
      <p:sp>
        <p:nvSpPr>
          <p:cNvPr id="20" name="Text 18"/>
          <p:cNvSpPr/>
          <p:nvPr/>
        </p:nvSpPr>
        <p:spPr>
          <a:xfrm>
            <a:off x="2379945" y="3419856"/>
            <a:ext cx="6370863" cy="585216"/>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Clearly established job descriptions allow employees to understand their job duties and allow organisations to identify individuals who respond to the stated job requirements (CIPD, 2025).</a:t>
            </a:r>
            <a:endParaRPr lang="en-GB" sz="1100" noProof="0" dirty="0"/>
          </a:p>
        </p:txBody>
      </p:sp>
      <p:sp>
        <p:nvSpPr>
          <p:cNvPr id="21" name="Shape 19"/>
          <p:cNvSpPr/>
          <p:nvPr/>
        </p:nvSpPr>
        <p:spPr>
          <a:xfrm>
            <a:off x="320040" y="4096512"/>
            <a:ext cx="2059905" cy="658368"/>
          </a:xfrm>
          <a:prstGeom prst="rect">
            <a:avLst/>
          </a:prstGeom>
          <a:solidFill>
            <a:srgbClr val="DDE3F0"/>
          </a:solidFill>
          <a:ln w="12700">
            <a:solidFill>
              <a:srgbClr val="D1D5DB"/>
            </a:solidFill>
            <a:prstDash val="solid"/>
          </a:ln>
        </p:spPr>
        <p:txBody>
          <a:bodyPr/>
          <a:lstStyle/>
          <a:p>
            <a:endParaRPr lang="en-GB" noProof="0" dirty="0"/>
          </a:p>
        </p:txBody>
      </p:sp>
      <p:sp>
        <p:nvSpPr>
          <p:cNvPr id="22" name="Shape 20"/>
          <p:cNvSpPr/>
          <p:nvPr/>
        </p:nvSpPr>
        <p:spPr>
          <a:xfrm>
            <a:off x="2379945" y="4096512"/>
            <a:ext cx="6444015" cy="658368"/>
          </a:xfrm>
          <a:prstGeom prst="rect">
            <a:avLst/>
          </a:prstGeom>
          <a:solidFill>
            <a:srgbClr val="FFFFFF"/>
          </a:solidFill>
          <a:ln w="12700">
            <a:solidFill>
              <a:srgbClr val="D1D5DB"/>
            </a:solidFill>
            <a:prstDash val="solid"/>
          </a:ln>
        </p:spPr>
        <p:txBody>
          <a:bodyPr/>
          <a:lstStyle/>
          <a:p>
            <a:endParaRPr lang="en-GB" noProof="0" dirty="0"/>
          </a:p>
        </p:txBody>
      </p:sp>
      <p:sp>
        <p:nvSpPr>
          <p:cNvPr id="23" name="Text 21"/>
          <p:cNvSpPr/>
          <p:nvPr/>
        </p:nvSpPr>
        <p:spPr>
          <a:xfrm>
            <a:off x="384048" y="4133088"/>
            <a:ext cx="2157984" cy="585216"/>
          </a:xfrm>
          <a:prstGeom prst="rect">
            <a:avLst/>
          </a:prstGeom>
          <a:noFill/>
          <a:ln/>
        </p:spPr>
        <p:txBody>
          <a:bodyPr wrap="square" rtlCol="0" anchor="ctr"/>
          <a:lstStyle/>
          <a:p>
            <a:pPr marL="0" indent="0" algn="just">
              <a:lnSpc>
                <a:spcPct val="150000"/>
              </a:lnSpc>
              <a:buNone/>
            </a:pPr>
            <a:r>
              <a:rPr lang="en-GB" sz="1100" b="1" noProof="0" dirty="0">
                <a:solidFill>
                  <a:srgbClr val="1A2B5E"/>
                </a:solidFill>
                <a:latin typeface="Calibri" pitchFamily="34" charset="0"/>
                <a:ea typeface="Calibri" pitchFamily="34" charset="-122"/>
                <a:cs typeface="Calibri" pitchFamily="34" charset="-120"/>
              </a:rPr>
              <a:t>Behavioural Expectations</a:t>
            </a:r>
            <a:endParaRPr lang="en-GB" sz="1100" noProof="0" dirty="0"/>
          </a:p>
        </p:txBody>
      </p:sp>
      <p:sp>
        <p:nvSpPr>
          <p:cNvPr id="24" name="Text 22"/>
          <p:cNvSpPr/>
          <p:nvPr/>
        </p:nvSpPr>
        <p:spPr>
          <a:xfrm>
            <a:off x="2379945" y="4133088"/>
            <a:ext cx="6370863" cy="585216"/>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Standards of conduct, professionalism, customer interaction etiquette and team collaboration requirements are included within the description.</a:t>
            </a:r>
            <a:endParaRPr lang="en-GB" sz="1100" noProof="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777240"/>
            <a:ext cx="9144000" cy="5029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20040" y="91440"/>
            <a:ext cx="8229600" cy="594360"/>
          </a:xfrm>
          <a:prstGeom prst="rect">
            <a:avLst/>
          </a:prstGeom>
          <a:noFill/>
          <a:ln/>
        </p:spPr>
        <p:txBody>
          <a:bodyPr wrap="square" rtlCol="0" anchor="ctr"/>
          <a:lstStyle/>
          <a:p>
            <a:pPr marL="0" indent="0" algn="l">
              <a:buNone/>
            </a:pPr>
            <a:r>
              <a:rPr lang="en-GB" sz="2200" b="1" noProof="0" dirty="0">
                <a:solidFill>
                  <a:srgbClr val="FFFFFF"/>
                </a:solidFill>
                <a:latin typeface="Calibri" pitchFamily="34" charset="0"/>
                <a:ea typeface="Calibri" pitchFamily="34" charset="-122"/>
                <a:cs typeface="Calibri" pitchFamily="34" charset="-120"/>
              </a:rPr>
              <a:t>Person Specification</a:t>
            </a:r>
            <a:endParaRPr lang="en-GB" sz="2200" noProof="0" dirty="0"/>
          </a:p>
        </p:txBody>
      </p:sp>
      <p:sp>
        <p:nvSpPr>
          <p:cNvPr id="6" name="Text 4"/>
          <p:cNvSpPr/>
          <p:nvPr/>
        </p:nvSpPr>
        <p:spPr>
          <a:xfrm>
            <a:off x="320040" y="1120987"/>
            <a:ext cx="8605008" cy="566928"/>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An individual qualification identifies the required qualifications, skills and characteristics of a potential employee to assist organisations with assessing the suitability of candidates (Hancock and Weddle, 2023).</a:t>
            </a:r>
            <a:endParaRPr lang="en-GB" sz="1100" noProof="0" dirty="0"/>
          </a:p>
        </p:txBody>
      </p:sp>
      <p:sp>
        <p:nvSpPr>
          <p:cNvPr id="37" name="Text 4">
            <a:extLst>
              <a:ext uri="{FF2B5EF4-FFF2-40B4-BE49-F238E27FC236}">
                <a16:creationId xmlns:a16="http://schemas.microsoft.com/office/drawing/2014/main" id="{19A2BA41-DE67-69B0-855F-9A4BB486EB61}"/>
              </a:ext>
            </a:extLst>
          </p:cNvPr>
          <p:cNvSpPr/>
          <p:nvPr/>
        </p:nvSpPr>
        <p:spPr>
          <a:xfrm>
            <a:off x="320040" y="1998133"/>
            <a:ext cx="5098627" cy="152400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For instance, when hiring a CSA at Sainsbury’s, the essential qualities required include good communication skills, the ability to assist customers, the ability to work as part of a team and dependability. Examples of basic skills required to fulfil these roles are basic numeracy for handling cash or transactions and literacy for communicating with customers.</a:t>
            </a:r>
            <a:endParaRPr lang="en-GB" sz="1100" noProof="0" dirty="0"/>
          </a:p>
        </p:txBody>
      </p:sp>
      <p:sp>
        <p:nvSpPr>
          <p:cNvPr id="38" name="Text 4">
            <a:extLst>
              <a:ext uri="{FF2B5EF4-FFF2-40B4-BE49-F238E27FC236}">
                <a16:creationId xmlns:a16="http://schemas.microsoft.com/office/drawing/2014/main" id="{1BF25F5A-A535-149D-9C0E-D2B3B2A8CEF3}"/>
              </a:ext>
            </a:extLst>
          </p:cNvPr>
          <p:cNvSpPr/>
          <p:nvPr/>
        </p:nvSpPr>
        <p:spPr>
          <a:xfrm>
            <a:off x="320041" y="3974009"/>
            <a:ext cx="8605008" cy="566928"/>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The desired characteristics of a candidate may include previous experience in retail, problem-solving skills and the ability to work under pressure, according to McDonald (2026). Moreover, with well-defined individual qualifications, both organisations and candidates can make fair, objective and appropriate decisions during the recruitment process.</a:t>
            </a:r>
            <a:endParaRPr lang="en-GB" sz="1100" noProof="0" dirty="0"/>
          </a:p>
        </p:txBody>
      </p:sp>
      <p:pic>
        <p:nvPicPr>
          <p:cNvPr id="40" name="Picture 39">
            <a:extLst>
              <a:ext uri="{FF2B5EF4-FFF2-40B4-BE49-F238E27FC236}">
                <a16:creationId xmlns:a16="http://schemas.microsoft.com/office/drawing/2014/main" id="{692E32CB-6D0F-BC71-25F7-A656FC078972}"/>
              </a:ext>
            </a:extLst>
          </p:cNvPr>
          <p:cNvPicPr>
            <a:picLocks noChangeAspect="1"/>
          </p:cNvPicPr>
          <p:nvPr/>
        </p:nvPicPr>
        <p:blipFill>
          <a:blip r:embed="rId3"/>
          <a:stretch>
            <a:fillRect/>
          </a:stretch>
        </p:blipFill>
        <p:spPr>
          <a:xfrm>
            <a:off x="5520267" y="1817381"/>
            <a:ext cx="3404781" cy="1857153"/>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777240"/>
            <a:ext cx="9144000" cy="5029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20040" y="91440"/>
            <a:ext cx="8229600" cy="594360"/>
          </a:xfrm>
          <a:prstGeom prst="rect">
            <a:avLst/>
          </a:prstGeom>
          <a:noFill/>
          <a:ln/>
        </p:spPr>
        <p:txBody>
          <a:bodyPr wrap="square" rtlCol="0" anchor="ctr"/>
          <a:lstStyle/>
          <a:p>
            <a:pPr marL="0" indent="0" algn="l">
              <a:buNone/>
            </a:pPr>
            <a:r>
              <a:rPr lang="en-GB" sz="2200" b="1" noProof="0" dirty="0">
                <a:solidFill>
                  <a:srgbClr val="FFFFFF"/>
                </a:solidFill>
                <a:latin typeface="Calibri" pitchFamily="34" charset="0"/>
                <a:ea typeface="Calibri" pitchFamily="34" charset="-122"/>
                <a:cs typeface="Calibri" pitchFamily="34" charset="-120"/>
              </a:rPr>
              <a:t>Recruitment Process at Sainsbury's</a:t>
            </a:r>
            <a:endParaRPr lang="en-GB" sz="2200" noProof="0" dirty="0"/>
          </a:p>
        </p:txBody>
      </p:sp>
      <p:sp>
        <p:nvSpPr>
          <p:cNvPr id="6" name="Text 4"/>
          <p:cNvSpPr/>
          <p:nvPr/>
        </p:nvSpPr>
        <p:spPr>
          <a:xfrm>
            <a:off x="320040" y="960120"/>
            <a:ext cx="8503920" cy="45720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Sainsbury's uses a systematic recruitment process to ensure that suitable candidates are hired for job roles within the organisation.</a:t>
            </a:r>
            <a:endParaRPr lang="en-GB" sz="1100" noProof="0" dirty="0"/>
          </a:p>
        </p:txBody>
      </p:sp>
      <p:sp>
        <p:nvSpPr>
          <p:cNvPr id="9" name="Text 7"/>
          <p:cNvSpPr/>
          <p:nvPr/>
        </p:nvSpPr>
        <p:spPr>
          <a:xfrm>
            <a:off x="338328" y="1572768"/>
            <a:ext cx="1536192" cy="530352"/>
          </a:xfrm>
          <a:prstGeom prst="rect">
            <a:avLst/>
          </a:prstGeom>
          <a:noFill/>
          <a:ln/>
        </p:spPr>
        <p:txBody>
          <a:bodyPr wrap="square" rtlCol="0" anchor="ctr"/>
          <a:lstStyle/>
          <a:p>
            <a:pPr marL="0" indent="0" algn="ctr">
              <a:buNone/>
            </a:pPr>
            <a:r>
              <a:rPr lang="en-GB" sz="2400" b="1" noProof="0" dirty="0">
                <a:solidFill>
                  <a:srgbClr val="FFFFFF"/>
                </a:solidFill>
                <a:latin typeface="Calibri" pitchFamily="34" charset="0"/>
                <a:ea typeface="Calibri" pitchFamily="34" charset="-122"/>
                <a:cs typeface="Calibri" pitchFamily="34" charset="-120"/>
              </a:rPr>
              <a:t>1</a:t>
            </a:r>
            <a:endParaRPr lang="en-GB" sz="2400" noProof="0" dirty="0"/>
          </a:p>
        </p:txBody>
      </p:sp>
      <p:sp>
        <p:nvSpPr>
          <p:cNvPr id="15" name="Text 13"/>
          <p:cNvSpPr/>
          <p:nvPr/>
        </p:nvSpPr>
        <p:spPr>
          <a:xfrm>
            <a:off x="2057400" y="1572768"/>
            <a:ext cx="1536192" cy="530352"/>
          </a:xfrm>
          <a:prstGeom prst="rect">
            <a:avLst/>
          </a:prstGeom>
          <a:noFill/>
          <a:ln/>
        </p:spPr>
        <p:txBody>
          <a:bodyPr wrap="square" rtlCol="0" anchor="ctr"/>
          <a:lstStyle/>
          <a:p>
            <a:pPr marL="0" indent="0" algn="ctr">
              <a:buNone/>
            </a:pPr>
            <a:r>
              <a:rPr lang="en-GB" sz="2400" b="1" noProof="0" dirty="0">
                <a:solidFill>
                  <a:srgbClr val="FFFFFF"/>
                </a:solidFill>
                <a:latin typeface="Calibri" pitchFamily="34" charset="0"/>
                <a:ea typeface="Calibri" pitchFamily="34" charset="-122"/>
                <a:cs typeface="Calibri" pitchFamily="34" charset="-120"/>
              </a:rPr>
              <a:t>2</a:t>
            </a:r>
            <a:endParaRPr lang="en-GB" sz="2400" noProof="0" dirty="0"/>
          </a:p>
        </p:txBody>
      </p:sp>
      <p:sp>
        <p:nvSpPr>
          <p:cNvPr id="21" name="Text 19"/>
          <p:cNvSpPr/>
          <p:nvPr/>
        </p:nvSpPr>
        <p:spPr>
          <a:xfrm>
            <a:off x="3776472" y="1572768"/>
            <a:ext cx="1536192" cy="530352"/>
          </a:xfrm>
          <a:prstGeom prst="rect">
            <a:avLst/>
          </a:prstGeom>
          <a:noFill/>
          <a:ln/>
        </p:spPr>
        <p:txBody>
          <a:bodyPr wrap="square" rtlCol="0" anchor="ctr"/>
          <a:lstStyle/>
          <a:p>
            <a:pPr marL="0" indent="0" algn="ctr">
              <a:buNone/>
            </a:pPr>
            <a:r>
              <a:rPr lang="en-GB" sz="2400" b="1" noProof="0" dirty="0">
                <a:solidFill>
                  <a:srgbClr val="FFFFFF"/>
                </a:solidFill>
                <a:latin typeface="Calibri" pitchFamily="34" charset="0"/>
                <a:ea typeface="Calibri" pitchFamily="34" charset="-122"/>
                <a:cs typeface="Calibri" pitchFamily="34" charset="-120"/>
              </a:rPr>
              <a:t>3</a:t>
            </a:r>
            <a:endParaRPr lang="en-GB" sz="2400" noProof="0" dirty="0"/>
          </a:p>
        </p:txBody>
      </p:sp>
      <p:sp>
        <p:nvSpPr>
          <p:cNvPr id="33" name="Text 31"/>
          <p:cNvSpPr/>
          <p:nvPr/>
        </p:nvSpPr>
        <p:spPr>
          <a:xfrm>
            <a:off x="7214616" y="1572768"/>
            <a:ext cx="1536192" cy="530352"/>
          </a:xfrm>
          <a:prstGeom prst="rect">
            <a:avLst/>
          </a:prstGeom>
          <a:noFill/>
          <a:ln/>
        </p:spPr>
        <p:txBody>
          <a:bodyPr wrap="square" rtlCol="0" anchor="ctr"/>
          <a:lstStyle/>
          <a:p>
            <a:pPr marL="0" indent="0" algn="ctr">
              <a:buNone/>
            </a:pPr>
            <a:r>
              <a:rPr lang="en-GB" sz="2400" b="1" noProof="0" dirty="0">
                <a:solidFill>
                  <a:srgbClr val="FFFFFF"/>
                </a:solidFill>
                <a:latin typeface="Calibri" pitchFamily="34" charset="0"/>
                <a:ea typeface="Calibri" pitchFamily="34" charset="-122"/>
                <a:cs typeface="Calibri" pitchFamily="34" charset="-120"/>
              </a:rPr>
              <a:t>5</a:t>
            </a:r>
            <a:endParaRPr lang="en-GB" sz="2400" noProof="0" dirty="0"/>
          </a:p>
        </p:txBody>
      </p:sp>
      <p:pic>
        <p:nvPicPr>
          <p:cNvPr id="37" name="Picture 36" descr="Recruitment Process">
            <a:extLst>
              <a:ext uri="{FF2B5EF4-FFF2-40B4-BE49-F238E27FC236}">
                <a16:creationId xmlns:a16="http://schemas.microsoft.com/office/drawing/2014/main" id="{895BC0AF-9AE5-8306-3B1C-28661A8ECBE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06245" y="1443631"/>
            <a:ext cx="5731510" cy="2868930"/>
          </a:xfrm>
          <a:prstGeom prst="rect">
            <a:avLst/>
          </a:prstGeom>
          <a:noFill/>
          <a:ln>
            <a:solidFill>
              <a:schemeClr val="accent1"/>
            </a:solidFill>
          </a:ln>
        </p:spPr>
      </p:pic>
      <p:sp>
        <p:nvSpPr>
          <p:cNvPr id="38" name="TextBox 37">
            <a:extLst>
              <a:ext uri="{FF2B5EF4-FFF2-40B4-BE49-F238E27FC236}">
                <a16:creationId xmlns:a16="http://schemas.microsoft.com/office/drawing/2014/main" id="{63AD9101-6434-976B-4A34-FA23E2ABE307}"/>
              </a:ext>
            </a:extLst>
          </p:cNvPr>
          <p:cNvSpPr txBox="1"/>
          <p:nvPr/>
        </p:nvSpPr>
        <p:spPr>
          <a:xfrm>
            <a:off x="1706245" y="4320444"/>
            <a:ext cx="5731510" cy="573940"/>
          </a:xfrm>
          <a:prstGeom prst="rect">
            <a:avLst/>
          </a:prstGeom>
          <a:noFill/>
        </p:spPr>
        <p:txBody>
          <a:bodyPr wrap="square" rtlCol="0">
            <a:spAutoFit/>
          </a:bodyPr>
          <a:lstStyle/>
          <a:p>
            <a:pPr algn="ctr">
              <a:lnSpc>
                <a:spcPct val="150000"/>
              </a:lnSpc>
            </a:pPr>
            <a:r>
              <a:rPr lang="en-GB" sz="1100" b="1" noProof="0" dirty="0"/>
              <a:t>Figure 2: </a:t>
            </a:r>
            <a:r>
              <a:rPr lang="en-US" sz="1100" b="1" noProof="0" dirty="0"/>
              <a:t>The Recruitment Process</a:t>
            </a:r>
          </a:p>
          <a:p>
            <a:pPr algn="ctr">
              <a:lnSpc>
                <a:spcPct val="150000"/>
              </a:lnSpc>
            </a:pPr>
            <a:r>
              <a:rPr lang="en-US" sz="1100" i="1" noProof="0" dirty="0"/>
              <a:t>(Source: </a:t>
            </a:r>
            <a:r>
              <a:rPr lang="en-US" sz="1100" i="1" noProof="0" dirty="0" err="1"/>
              <a:t>GeeksforGeeks</a:t>
            </a:r>
            <a:r>
              <a:rPr lang="en-US" sz="1100" i="1" noProof="0" dirty="0"/>
              <a:t>, 2025)</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777240"/>
            <a:ext cx="9144000" cy="5029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20040" y="91440"/>
            <a:ext cx="8229600" cy="594360"/>
          </a:xfrm>
          <a:prstGeom prst="rect">
            <a:avLst/>
          </a:prstGeom>
          <a:noFill/>
          <a:ln/>
        </p:spPr>
        <p:txBody>
          <a:bodyPr wrap="square" rtlCol="0" anchor="ctr"/>
          <a:lstStyle/>
          <a:p>
            <a:pPr marL="0" indent="0" algn="l">
              <a:buNone/>
            </a:pPr>
            <a:r>
              <a:rPr lang="en-GB" sz="2200" b="1" noProof="0" dirty="0">
                <a:solidFill>
                  <a:srgbClr val="FFFFFF"/>
                </a:solidFill>
                <a:latin typeface="Calibri" pitchFamily="34" charset="0"/>
                <a:ea typeface="Calibri" pitchFamily="34" charset="-122"/>
                <a:cs typeface="Calibri" pitchFamily="34" charset="-120"/>
              </a:rPr>
              <a:t>Selection Methods</a:t>
            </a:r>
            <a:endParaRPr lang="en-GB" sz="2200" noProof="0" dirty="0"/>
          </a:p>
        </p:txBody>
      </p:sp>
      <p:sp>
        <p:nvSpPr>
          <p:cNvPr id="6" name="Text 4"/>
          <p:cNvSpPr/>
          <p:nvPr/>
        </p:nvSpPr>
        <p:spPr>
          <a:xfrm>
            <a:off x="320040" y="960120"/>
            <a:ext cx="8503920" cy="59436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The acquiring of personnel through a systematic recruitment procedure promotes the chances of fairness in the selection process and the selection of an individual whose values are congruent with the company’s operational requirements (</a:t>
            </a:r>
            <a:r>
              <a:rPr lang="en-GB" sz="1100" noProof="0" dirty="0" err="1">
                <a:solidFill>
                  <a:srgbClr val="333333"/>
                </a:solidFill>
                <a:latin typeface="Calibri" pitchFamily="34" charset="0"/>
                <a:ea typeface="Calibri" pitchFamily="34" charset="-122"/>
                <a:cs typeface="Calibri" pitchFamily="34" charset="-120"/>
              </a:rPr>
              <a:t>GeeksforGeeks</a:t>
            </a:r>
            <a:r>
              <a:rPr lang="en-GB" sz="1100" noProof="0" dirty="0">
                <a:solidFill>
                  <a:srgbClr val="333333"/>
                </a:solidFill>
                <a:latin typeface="Calibri" pitchFamily="34" charset="0"/>
                <a:ea typeface="Calibri" pitchFamily="34" charset="-122"/>
                <a:cs typeface="Calibri" pitchFamily="34" charset="-120"/>
              </a:rPr>
              <a:t>, 2025).</a:t>
            </a:r>
            <a:endParaRPr lang="en-GB" sz="1100" noProof="0" dirty="0"/>
          </a:p>
        </p:txBody>
      </p:sp>
      <p:sp>
        <p:nvSpPr>
          <p:cNvPr id="8" name="Shape 6"/>
          <p:cNvSpPr/>
          <p:nvPr/>
        </p:nvSpPr>
        <p:spPr>
          <a:xfrm>
            <a:off x="320040" y="1975354"/>
            <a:ext cx="2743200" cy="402336"/>
          </a:xfrm>
          <a:prstGeom prst="rect">
            <a:avLst/>
          </a:prstGeom>
          <a:solidFill>
            <a:srgbClr val="1A2B5E"/>
          </a:solidFill>
          <a:ln w="12700">
            <a:solidFill>
              <a:srgbClr val="1A2B5E"/>
            </a:solidFill>
            <a:prstDash val="solid"/>
          </a:ln>
        </p:spPr>
        <p:txBody>
          <a:bodyPr/>
          <a:lstStyle/>
          <a:p>
            <a:endParaRPr lang="en-GB" noProof="0" dirty="0"/>
          </a:p>
        </p:txBody>
      </p:sp>
      <p:sp>
        <p:nvSpPr>
          <p:cNvPr id="9" name="Text 7"/>
          <p:cNvSpPr/>
          <p:nvPr/>
        </p:nvSpPr>
        <p:spPr>
          <a:xfrm>
            <a:off x="384048" y="1993642"/>
            <a:ext cx="2615184" cy="365760"/>
          </a:xfrm>
          <a:prstGeom prst="rect">
            <a:avLst/>
          </a:prstGeom>
          <a:noFill/>
          <a:ln/>
        </p:spPr>
        <p:txBody>
          <a:bodyPr wrap="square" rtlCol="0" anchor="ctr"/>
          <a:lstStyle/>
          <a:p>
            <a:pPr marL="0" indent="0" algn="ctr">
              <a:buNone/>
            </a:pPr>
            <a:r>
              <a:rPr lang="en-GB" sz="1200" b="1" noProof="0" dirty="0">
                <a:solidFill>
                  <a:srgbClr val="FFFFFF"/>
                </a:solidFill>
                <a:latin typeface="Calibri" pitchFamily="34" charset="0"/>
                <a:ea typeface="Calibri" pitchFamily="34" charset="-122"/>
                <a:cs typeface="Calibri" pitchFamily="34" charset="-120"/>
              </a:rPr>
              <a:t>Structured Interviews</a:t>
            </a:r>
            <a:endParaRPr lang="en-GB" sz="1200" noProof="0" dirty="0"/>
          </a:p>
        </p:txBody>
      </p:sp>
      <p:sp>
        <p:nvSpPr>
          <p:cNvPr id="12" name="Shape 10"/>
          <p:cNvSpPr/>
          <p:nvPr/>
        </p:nvSpPr>
        <p:spPr>
          <a:xfrm>
            <a:off x="3200400" y="1975354"/>
            <a:ext cx="2743200" cy="402336"/>
          </a:xfrm>
          <a:prstGeom prst="rect">
            <a:avLst/>
          </a:prstGeom>
          <a:solidFill>
            <a:srgbClr val="2A5298"/>
          </a:solidFill>
          <a:ln w="12700">
            <a:solidFill>
              <a:srgbClr val="2A5298"/>
            </a:solidFill>
            <a:prstDash val="solid"/>
          </a:ln>
        </p:spPr>
        <p:txBody>
          <a:bodyPr/>
          <a:lstStyle/>
          <a:p>
            <a:endParaRPr lang="en-GB" noProof="0" dirty="0"/>
          </a:p>
        </p:txBody>
      </p:sp>
      <p:sp>
        <p:nvSpPr>
          <p:cNvPr id="13" name="Text 11"/>
          <p:cNvSpPr/>
          <p:nvPr/>
        </p:nvSpPr>
        <p:spPr>
          <a:xfrm>
            <a:off x="3264408" y="1993642"/>
            <a:ext cx="2615184" cy="365760"/>
          </a:xfrm>
          <a:prstGeom prst="rect">
            <a:avLst/>
          </a:prstGeom>
          <a:noFill/>
          <a:ln/>
        </p:spPr>
        <p:txBody>
          <a:bodyPr wrap="square" rtlCol="0" anchor="ctr"/>
          <a:lstStyle/>
          <a:p>
            <a:pPr marL="0" indent="0" algn="ctr">
              <a:buNone/>
            </a:pPr>
            <a:r>
              <a:rPr lang="en-GB" sz="1200" b="1" noProof="0" dirty="0">
                <a:solidFill>
                  <a:srgbClr val="FFFFFF"/>
                </a:solidFill>
                <a:latin typeface="Calibri" pitchFamily="34" charset="0"/>
                <a:ea typeface="Calibri" pitchFamily="34" charset="-122"/>
                <a:cs typeface="Calibri" pitchFamily="34" charset="-120"/>
              </a:rPr>
              <a:t>Situational Judgement Tests</a:t>
            </a:r>
            <a:endParaRPr lang="en-GB" sz="1200" noProof="0" dirty="0"/>
          </a:p>
        </p:txBody>
      </p:sp>
      <p:sp>
        <p:nvSpPr>
          <p:cNvPr id="16" name="Shape 14"/>
          <p:cNvSpPr/>
          <p:nvPr/>
        </p:nvSpPr>
        <p:spPr>
          <a:xfrm>
            <a:off x="6080760" y="1975354"/>
            <a:ext cx="2743200" cy="402336"/>
          </a:xfrm>
          <a:prstGeom prst="rect">
            <a:avLst/>
          </a:prstGeom>
          <a:solidFill>
            <a:srgbClr val="F06400"/>
          </a:solidFill>
          <a:ln w="12700">
            <a:solidFill>
              <a:srgbClr val="F06400"/>
            </a:solidFill>
            <a:prstDash val="solid"/>
          </a:ln>
        </p:spPr>
        <p:txBody>
          <a:bodyPr/>
          <a:lstStyle/>
          <a:p>
            <a:endParaRPr lang="en-GB" noProof="0" dirty="0"/>
          </a:p>
        </p:txBody>
      </p:sp>
      <p:sp>
        <p:nvSpPr>
          <p:cNvPr id="17" name="Text 15"/>
          <p:cNvSpPr/>
          <p:nvPr/>
        </p:nvSpPr>
        <p:spPr>
          <a:xfrm>
            <a:off x="6144768" y="1993642"/>
            <a:ext cx="2615184" cy="365760"/>
          </a:xfrm>
          <a:prstGeom prst="rect">
            <a:avLst/>
          </a:prstGeom>
          <a:noFill/>
          <a:ln/>
        </p:spPr>
        <p:txBody>
          <a:bodyPr wrap="square" rtlCol="0" anchor="ctr"/>
          <a:lstStyle/>
          <a:p>
            <a:pPr marL="0" indent="0" algn="ctr">
              <a:buNone/>
            </a:pPr>
            <a:r>
              <a:rPr lang="en-GB" sz="1200" b="1" noProof="0" dirty="0">
                <a:solidFill>
                  <a:srgbClr val="FFFFFF"/>
                </a:solidFill>
                <a:latin typeface="Calibri" pitchFamily="34" charset="0"/>
                <a:ea typeface="Calibri" pitchFamily="34" charset="-122"/>
                <a:cs typeface="Calibri" pitchFamily="34" charset="-120"/>
              </a:rPr>
              <a:t>Group Assessments</a:t>
            </a:r>
            <a:endParaRPr lang="en-GB" sz="1200" noProof="0" dirty="0"/>
          </a:p>
        </p:txBody>
      </p:sp>
      <p:sp>
        <p:nvSpPr>
          <p:cNvPr id="21" name="Text 4">
            <a:extLst>
              <a:ext uri="{FF2B5EF4-FFF2-40B4-BE49-F238E27FC236}">
                <a16:creationId xmlns:a16="http://schemas.microsoft.com/office/drawing/2014/main" id="{F7041F36-E602-87C6-94E4-61A141A2AF71}"/>
              </a:ext>
            </a:extLst>
          </p:cNvPr>
          <p:cNvSpPr/>
          <p:nvPr/>
        </p:nvSpPr>
        <p:spPr>
          <a:xfrm>
            <a:off x="256032" y="3388709"/>
            <a:ext cx="8503920" cy="59436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Ways to select applicants from the many potential candidates will be examined through selection methods. Sainsbury’s selection methods include the use of interviews, situational judgement tests and group assessments.</a:t>
            </a:r>
          </a:p>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Interviews allow for an assessment of the applicant’s communication skills, attitude and customer service orientation. Situational judgement tests provide insight into how the candidate will deal with scenarios found in the workplace, especially those related to dealing with customers (Kepes et al., 2025). Group assessments allow for an evaluation of the candidate’s ability to work as part of a team and to collaborate with others.</a:t>
            </a:r>
          </a:p>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Using multiple selection methods gives an organisation more information about the candidate and helps them select a qualified individual who possesses the behaviours and competencies necessary to perform successfully on the job.</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777240"/>
            <a:ext cx="9144000" cy="5029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20040" y="91440"/>
            <a:ext cx="8229600" cy="594360"/>
          </a:xfrm>
          <a:prstGeom prst="rect">
            <a:avLst/>
          </a:prstGeom>
          <a:noFill/>
          <a:ln/>
        </p:spPr>
        <p:txBody>
          <a:bodyPr wrap="square" rtlCol="0" anchor="ctr"/>
          <a:lstStyle/>
          <a:p>
            <a:pPr marL="0" indent="0" algn="l">
              <a:buNone/>
            </a:pPr>
            <a:r>
              <a:rPr lang="en-GB" sz="2200" b="1" noProof="0" dirty="0">
                <a:solidFill>
                  <a:srgbClr val="FFFFFF"/>
                </a:solidFill>
                <a:latin typeface="Calibri" pitchFamily="34" charset="0"/>
                <a:ea typeface="Calibri" pitchFamily="34" charset="-122"/>
                <a:cs typeface="Calibri" pitchFamily="34" charset="-120"/>
              </a:rPr>
              <a:t>Training Needs Analysis</a:t>
            </a:r>
            <a:endParaRPr lang="en-GB" sz="2200" noProof="0" dirty="0"/>
          </a:p>
        </p:txBody>
      </p:sp>
      <p:sp>
        <p:nvSpPr>
          <p:cNvPr id="6" name="Text 4"/>
          <p:cNvSpPr/>
          <p:nvPr/>
        </p:nvSpPr>
        <p:spPr>
          <a:xfrm>
            <a:off x="320040" y="1298322"/>
            <a:ext cx="5120640" cy="91440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The training needs analysis process is used to determine the skills and knowledge that employees need to perform their job effectively (KIPARA and RWABISHUGI, 2022). Based on the information gathered through the training needs analysis process, appropriate training will be recommended to assist the employee in developing the skills and knowledge they need.</a:t>
            </a:r>
            <a:endParaRPr lang="en-GB" sz="1100" noProof="0" dirty="0"/>
          </a:p>
        </p:txBody>
      </p:sp>
      <p:sp>
        <p:nvSpPr>
          <p:cNvPr id="7" name="Text 5"/>
          <p:cNvSpPr/>
          <p:nvPr/>
        </p:nvSpPr>
        <p:spPr>
          <a:xfrm>
            <a:off x="320040" y="2994472"/>
            <a:ext cx="5120640" cy="91440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Employees in the CSA role at Sainsbury’s may require knowledge on customer service, product, health and safety procedures and how to use digital checkout systems.</a:t>
            </a:r>
          </a:p>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The training process supports the development of employees’ ability to communicate, solve problems and work in teams (Arnold and McClure, 2023). Thus, by establishing these training and development needs, it is possible for the company to provide employees with the necessary training to competently perform their job functions and add value the customer experience.</a:t>
            </a:r>
          </a:p>
        </p:txBody>
      </p:sp>
      <p:sp>
        <p:nvSpPr>
          <p:cNvPr id="9" name="Text 7"/>
          <p:cNvSpPr/>
          <p:nvPr/>
        </p:nvSpPr>
        <p:spPr>
          <a:xfrm>
            <a:off x="411480" y="1938528"/>
            <a:ext cx="4937760" cy="292608"/>
          </a:xfrm>
          <a:prstGeom prst="rect">
            <a:avLst/>
          </a:prstGeom>
          <a:noFill/>
          <a:ln/>
        </p:spPr>
        <p:txBody>
          <a:bodyPr wrap="square" rtlCol="0" anchor="ctr"/>
          <a:lstStyle/>
          <a:p>
            <a:pPr marL="0" indent="0" algn="l">
              <a:buNone/>
            </a:pPr>
            <a:r>
              <a:rPr lang="en-GB" sz="1100" b="1" noProof="0" dirty="0">
                <a:solidFill>
                  <a:srgbClr val="FFFFFF"/>
                </a:solidFill>
                <a:latin typeface="Calibri" pitchFamily="34" charset="0"/>
                <a:ea typeface="Calibri" pitchFamily="34" charset="-122"/>
                <a:cs typeface="Calibri" pitchFamily="34" charset="-120"/>
              </a:rPr>
              <a:t>Key Training Needs Identified for CSA Role at Sainsbury's</a:t>
            </a:r>
            <a:endParaRPr lang="en-GB" sz="1100" noProof="0" dirty="0"/>
          </a:p>
        </p:txBody>
      </p:sp>
      <p:sp>
        <p:nvSpPr>
          <p:cNvPr id="18" name="Shape 16"/>
          <p:cNvSpPr/>
          <p:nvPr/>
        </p:nvSpPr>
        <p:spPr>
          <a:xfrm>
            <a:off x="5760720" y="1005840"/>
            <a:ext cx="1353312" cy="987552"/>
          </a:xfrm>
          <a:prstGeom prst="rect">
            <a:avLst/>
          </a:prstGeom>
          <a:solidFill>
            <a:srgbClr val="1A2B5E"/>
          </a:solidFill>
          <a:ln w="12700">
            <a:solidFill>
              <a:srgbClr val="1A2B5E"/>
            </a:solidFill>
            <a:prstDash val="solid"/>
          </a:ln>
          <a:effectLst>
            <a:outerShdw blurRad="101600" dist="38100" dir="8100000" algn="bl" rotWithShape="0">
              <a:srgbClr val="000000">
                <a:alpha val="12000"/>
              </a:srgbClr>
            </a:outerShdw>
          </a:effectLst>
        </p:spPr>
        <p:txBody>
          <a:bodyPr/>
          <a:lstStyle/>
          <a:p>
            <a:endParaRPr lang="en-GB" noProof="0" dirty="0"/>
          </a:p>
        </p:txBody>
      </p:sp>
      <p:sp>
        <p:nvSpPr>
          <p:cNvPr id="19" name="Text 17"/>
          <p:cNvSpPr/>
          <p:nvPr/>
        </p:nvSpPr>
        <p:spPr>
          <a:xfrm>
            <a:off x="5806440" y="1097280"/>
            <a:ext cx="1261872" cy="804672"/>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Identify</a:t>
            </a:r>
            <a:endParaRPr lang="en-GB" sz="1100" noProof="0" dirty="0"/>
          </a:p>
          <a:p>
            <a:pPr marL="0" indent="0" algn="ctr">
              <a:buNone/>
            </a:pPr>
            <a:r>
              <a:rPr lang="en-GB" sz="1100" b="1" noProof="0" dirty="0">
                <a:solidFill>
                  <a:srgbClr val="FFFFFF"/>
                </a:solidFill>
                <a:latin typeface="Calibri" pitchFamily="34" charset="0"/>
                <a:ea typeface="Calibri" pitchFamily="34" charset="-122"/>
                <a:cs typeface="Calibri" pitchFamily="34" charset="-120"/>
              </a:rPr>
              <a:t>Needs</a:t>
            </a:r>
            <a:endParaRPr lang="en-GB" sz="1100" noProof="0" dirty="0"/>
          </a:p>
        </p:txBody>
      </p:sp>
      <p:sp>
        <p:nvSpPr>
          <p:cNvPr id="20" name="Shape 18"/>
          <p:cNvSpPr/>
          <p:nvPr/>
        </p:nvSpPr>
        <p:spPr>
          <a:xfrm>
            <a:off x="7178040" y="1005840"/>
            <a:ext cx="1353312" cy="987552"/>
          </a:xfrm>
          <a:prstGeom prst="rect">
            <a:avLst/>
          </a:prstGeom>
          <a:solidFill>
            <a:srgbClr val="F06400"/>
          </a:solidFill>
          <a:ln w="12700">
            <a:solidFill>
              <a:srgbClr val="F06400"/>
            </a:solidFill>
            <a:prstDash val="solid"/>
          </a:ln>
          <a:effectLst>
            <a:outerShdw blurRad="101600" dist="38100" dir="8100000" algn="bl" rotWithShape="0">
              <a:srgbClr val="000000">
                <a:alpha val="12000"/>
              </a:srgbClr>
            </a:outerShdw>
          </a:effectLst>
        </p:spPr>
        <p:txBody>
          <a:bodyPr/>
          <a:lstStyle/>
          <a:p>
            <a:endParaRPr lang="en-GB" noProof="0" dirty="0"/>
          </a:p>
        </p:txBody>
      </p:sp>
      <p:sp>
        <p:nvSpPr>
          <p:cNvPr id="21" name="Text 19"/>
          <p:cNvSpPr/>
          <p:nvPr/>
        </p:nvSpPr>
        <p:spPr>
          <a:xfrm>
            <a:off x="7223760" y="1097280"/>
            <a:ext cx="1261872" cy="804672"/>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Plan</a:t>
            </a:r>
            <a:endParaRPr lang="en-GB" sz="1100" noProof="0" dirty="0"/>
          </a:p>
          <a:p>
            <a:pPr marL="0" indent="0" algn="ctr">
              <a:buNone/>
            </a:pPr>
            <a:r>
              <a:rPr lang="en-GB" sz="1100" b="1" noProof="0" dirty="0">
                <a:solidFill>
                  <a:srgbClr val="FFFFFF"/>
                </a:solidFill>
                <a:latin typeface="Calibri" pitchFamily="34" charset="0"/>
                <a:ea typeface="Calibri" pitchFamily="34" charset="-122"/>
                <a:cs typeface="Calibri" pitchFamily="34" charset="-120"/>
              </a:rPr>
              <a:t>Training</a:t>
            </a:r>
            <a:endParaRPr lang="en-GB" sz="1100" noProof="0" dirty="0"/>
          </a:p>
        </p:txBody>
      </p:sp>
      <p:sp>
        <p:nvSpPr>
          <p:cNvPr id="22" name="Shape 20"/>
          <p:cNvSpPr/>
          <p:nvPr/>
        </p:nvSpPr>
        <p:spPr>
          <a:xfrm>
            <a:off x="5760720" y="2148840"/>
            <a:ext cx="1353312" cy="987552"/>
          </a:xfrm>
          <a:prstGeom prst="rect">
            <a:avLst/>
          </a:prstGeom>
          <a:solidFill>
            <a:srgbClr val="F06400"/>
          </a:solidFill>
          <a:ln w="12700">
            <a:solidFill>
              <a:srgbClr val="F06400"/>
            </a:solidFill>
            <a:prstDash val="solid"/>
          </a:ln>
          <a:effectLst>
            <a:outerShdw blurRad="101600" dist="38100" dir="8100000" algn="bl" rotWithShape="0">
              <a:srgbClr val="000000">
                <a:alpha val="12000"/>
              </a:srgbClr>
            </a:outerShdw>
          </a:effectLst>
        </p:spPr>
        <p:txBody>
          <a:bodyPr/>
          <a:lstStyle/>
          <a:p>
            <a:endParaRPr lang="en-GB" noProof="0" dirty="0"/>
          </a:p>
        </p:txBody>
      </p:sp>
      <p:sp>
        <p:nvSpPr>
          <p:cNvPr id="23" name="Text 21"/>
          <p:cNvSpPr/>
          <p:nvPr/>
        </p:nvSpPr>
        <p:spPr>
          <a:xfrm>
            <a:off x="5806440" y="2240280"/>
            <a:ext cx="1261872" cy="804672"/>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Evaluate</a:t>
            </a:r>
            <a:endParaRPr lang="en-GB" sz="1100" noProof="0" dirty="0"/>
          </a:p>
          <a:p>
            <a:pPr marL="0" indent="0" algn="ctr">
              <a:buNone/>
            </a:pPr>
            <a:r>
              <a:rPr lang="en-GB" sz="1100" b="1" noProof="0" dirty="0">
                <a:solidFill>
                  <a:srgbClr val="FFFFFF"/>
                </a:solidFill>
                <a:latin typeface="Calibri" pitchFamily="34" charset="0"/>
                <a:ea typeface="Calibri" pitchFamily="34" charset="-122"/>
                <a:cs typeface="Calibri" pitchFamily="34" charset="-120"/>
              </a:rPr>
              <a:t>Outcomes</a:t>
            </a:r>
            <a:endParaRPr lang="en-GB" sz="1100" noProof="0" dirty="0"/>
          </a:p>
        </p:txBody>
      </p:sp>
      <p:sp>
        <p:nvSpPr>
          <p:cNvPr id="24" name="Shape 22"/>
          <p:cNvSpPr/>
          <p:nvPr/>
        </p:nvSpPr>
        <p:spPr>
          <a:xfrm>
            <a:off x="7178040" y="2148840"/>
            <a:ext cx="1353312" cy="987552"/>
          </a:xfrm>
          <a:prstGeom prst="rect">
            <a:avLst/>
          </a:prstGeom>
          <a:solidFill>
            <a:srgbClr val="1A2B5E"/>
          </a:solidFill>
          <a:ln w="12700">
            <a:solidFill>
              <a:srgbClr val="1A2B5E"/>
            </a:solidFill>
            <a:prstDash val="solid"/>
          </a:ln>
          <a:effectLst>
            <a:outerShdw blurRad="101600" dist="38100" dir="8100000" algn="bl" rotWithShape="0">
              <a:srgbClr val="000000">
                <a:alpha val="12000"/>
              </a:srgbClr>
            </a:outerShdw>
          </a:effectLst>
        </p:spPr>
        <p:txBody>
          <a:bodyPr/>
          <a:lstStyle/>
          <a:p>
            <a:endParaRPr lang="en-GB" noProof="0" dirty="0"/>
          </a:p>
        </p:txBody>
      </p:sp>
      <p:sp>
        <p:nvSpPr>
          <p:cNvPr id="25" name="Text 23"/>
          <p:cNvSpPr/>
          <p:nvPr/>
        </p:nvSpPr>
        <p:spPr>
          <a:xfrm>
            <a:off x="7223760" y="2240280"/>
            <a:ext cx="1261872" cy="804672"/>
          </a:xfrm>
          <a:prstGeom prst="rect">
            <a:avLst/>
          </a:prstGeom>
          <a:noFill/>
          <a:ln/>
        </p:spPr>
        <p:txBody>
          <a:bodyPr wrap="square" rtlCol="0" anchor="ctr"/>
          <a:lstStyle/>
          <a:p>
            <a:pPr marL="0" indent="0" algn="ctr">
              <a:buNone/>
            </a:pPr>
            <a:r>
              <a:rPr lang="en-GB" sz="1100" b="1" noProof="0" dirty="0">
                <a:solidFill>
                  <a:srgbClr val="FFFFFF"/>
                </a:solidFill>
                <a:latin typeface="Calibri" pitchFamily="34" charset="0"/>
                <a:ea typeface="Calibri" pitchFamily="34" charset="-122"/>
                <a:cs typeface="Calibri" pitchFamily="34" charset="-120"/>
              </a:rPr>
              <a:t>Deliver</a:t>
            </a:r>
            <a:endParaRPr lang="en-GB" sz="1100" noProof="0" dirty="0"/>
          </a:p>
          <a:p>
            <a:pPr marL="0" indent="0" algn="ctr">
              <a:buNone/>
            </a:pPr>
            <a:r>
              <a:rPr lang="en-GB" sz="1100" b="1" noProof="0" dirty="0">
                <a:solidFill>
                  <a:srgbClr val="FFFFFF"/>
                </a:solidFill>
                <a:latin typeface="Calibri" pitchFamily="34" charset="0"/>
                <a:ea typeface="Calibri" pitchFamily="34" charset="-122"/>
                <a:cs typeface="Calibri" pitchFamily="34" charset="-120"/>
              </a:rPr>
              <a:t>Training</a:t>
            </a:r>
            <a:endParaRPr lang="en-GB" sz="1100" noProof="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777240"/>
            <a:ext cx="9144000" cy="5029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20040" y="91440"/>
            <a:ext cx="8229600" cy="594360"/>
          </a:xfrm>
          <a:prstGeom prst="rect">
            <a:avLst/>
          </a:prstGeom>
          <a:noFill/>
          <a:ln/>
        </p:spPr>
        <p:txBody>
          <a:bodyPr wrap="square" rtlCol="0" anchor="ctr"/>
          <a:lstStyle/>
          <a:p>
            <a:pPr marL="0" indent="0" algn="l">
              <a:buNone/>
            </a:pPr>
            <a:r>
              <a:rPr lang="en-GB" sz="2200" b="1" noProof="0" dirty="0">
                <a:solidFill>
                  <a:srgbClr val="FFFFFF"/>
                </a:solidFill>
                <a:latin typeface="Calibri" pitchFamily="34" charset="0"/>
                <a:ea typeface="Calibri" pitchFamily="34" charset="-122"/>
                <a:cs typeface="Calibri" pitchFamily="34" charset="-120"/>
              </a:rPr>
              <a:t>Behaviourist Learning Theory</a:t>
            </a:r>
            <a:endParaRPr lang="en-GB" sz="2200" noProof="0" dirty="0"/>
          </a:p>
        </p:txBody>
      </p:sp>
      <p:sp>
        <p:nvSpPr>
          <p:cNvPr id="6" name="Text 4"/>
          <p:cNvSpPr/>
          <p:nvPr/>
        </p:nvSpPr>
        <p:spPr>
          <a:xfrm>
            <a:off x="320040" y="1314846"/>
            <a:ext cx="5120640" cy="86868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Behaviourist learning theory focuses on learning with reinforcements and observable behaviour. The manner in which employees learn new behaviours is to receive rewards for desired behaviours and constructive feedback for inappropriate or undesired behaviours.</a:t>
            </a:r>
            <a:endParaRPr lang="en-GB" sz="1100" noProof="0" dirty="0"/>
          </a:p>
        </p:txBody>
      </p:sp>
      <p:sp>
        <p:nvSpPr>
          <p:cNvPr id="7" name="Text 5"/>
          <p:cNvSpPr/>
          <p:nvPr/>
        </p:nvSpPr>
        <p:spPr>
          <a:xfrm>
            <a:off x="320040" y="2468253"/>
            <a:ext cx="5120640" cy="86868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In the workplace, behaviourist learning is applied through structured training programmes, performance feedback and reward systems, according to </a:t>
            </a:r>
            <a:r>
              <a:rPr lang="en-GB" sz="1100" noProof="0" dirty="0" err="1">
                <a:solidFill>
                  <a:srgbClr val="333333"/>
                </a:solidFill>
                <a:latin typeface="Calibri" pitchFamily="34" charset="0"/>
                <a:ea typeface="Calibri" pitchFamily="34" charset="-122"/>
                <a:cs typeface="Calibri" pitchFamily="34" charset="-120"/>
              </a:rPr>
              <a:t>Susetyarini</a:t>
            </a:r>
            <a:r>
              <a:rPr lang="en-GB" sz="1100" noProof="0" dirty="0">
                <a:solidFill>
                  <a:srgbClr val="333333"/>
                </a:solidFill>
                <a:latin typeface="Calibri" pitchFamily="34" charset="0"/>
                <a:ea typeface="Calibri" pitchFamily="34" charset="-122"/>
                <a:cs typeface="Calibri" pitchFamily="34" charset="-120"/>
              </a:rPr>
              <a:t> </a:t>
            </a:r>
            <a:r>
              <a:rPr lang="en-GB" sz="1100" i="1" noProof="0" dirty="0">
                <a:solidFill>
                  <a:srgbClr val="333333"/>
                </a:solidFill>
                <a:latin typeface="Calibri" pitchFamily="34" charset="0"/>
                <a:ea typeface="Calibri" pitchFamily="34" charset="-122"/>
                <a:cs typeface="Calibri" pitchFamily="34" charset="-120"/>
              </a:rPr>
              <a:t>et al. </a:t>
            </a:r>
            <a:r>
              <a:rPr lang="en-GB" sz="1100" noProof="0" dirty="0">
                <a:solidFill>
                  <a:srgbClr val="333333"/>
                </a:solidFill>
                <a:latin typeface="Calibri" pitchFamily="34" charset="0"/>
                <a:ea typeface="Calibri" pitchFamily="34" charset="-122"/>
                <a:cs typeface="Calibri" pitchFamily="34" charset="-120"/>
              </a:rPr>
              <a:t>(2024). For example, an employee may receive recognition or a reward for providing high-quality customer service.</a:t>
            </a:r>
            <a:endParaRPr lang="en-GB" sz="1100" noProof="0" dirty="0"/>
          </a:p>
        </p:txBody>
      </p:sp>
      <p:sp>
        <p:nvSpPr>
          <p:cNvPr id="8" name="Text 6"/>
          <p:cNvSpPr/>
          <p:nvPr/>
        </p:nvSpPr>
        <p:spPr>
          <a:xfrm>
            <a:off x="320040" y="3630802"/>
            <a:ext cx="5120640" cy="86868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At Sainsbury's, behaviourist principles are used to encourage positive behaviours such as courteous communication with customers, effective checkout processes and working as a team. Reinforcing these types of behaviours helps create a higher level of employee performance and service quality.</a:t>
            </a:r>
            <a:endParaRPr lang="en-GB" sz="1100" noProof="0" dirty="0"/>
          </a:p>
        </p:txBody>
      </p:sp>
      <p:sp>
        <p:nvSpPr>
          <p:cNvPr id="9" name="Shape 7"/>
          <p:cNvSpPr/>
          <p:nvPr/>
        </p:nvSpPr>
        <p:spPr>
          <a:xfrm>
            <a:off x="5760720" y="960120"/>
            <a:ext cx="3063240" cy="3931920"/>
          </a:xfrm>
          <a:prstGeom prst="rect">
            <a:avLst/>
          </a:prstGeom>
          <a:solidFill>
            <a:srgbClr val="1A2B5E"/>
          </a:solidFill>
          <a:ln w="12700">
            <a:solidFill>
              <a:srgbClr val="1A2B5E"/>
            </a:solidFill>
            <a:prstDash val="solid"/>
          </a:ln>
          <a:effectLst>
            <a:outerShdw blurRad="101600" dist="38100" dir="8100000" algn="bl" rotWithShape="0">
              <a:srgbClr val="000000">
                <a:alpha val="12000"/>
              </a:srgbClr>
            </a:outerShdw>
          </a:effectLst>
        </p:spPr>
        <p:txBody>
          <a:bodyPr/>
          <a:lstStyle/>
          <a:p>
            <a:endParaRPr lang="en-GB" noProof="0" dirty="0"/>
          </a:p>
        </p:txBody>
      </p:sp>
      <p:sp>
        <p:nvSpPr>
          <p:cNvPr id="10" name="Text 8"/>
          <p:cNvSpPr/>
          <p:nvPr/>
        </p:nvSpPr>
        <p:spPr>
          <a:xfrm>
            <a:off x="5852160" y="1005840"/>
            <a:ext cx="2880360" cy="548640"/>
          </a:xfrm>
          <a:prstGeom prst="rect">
            <a:avLst/>
          </a:prstGeom>
          <a:noFill/>
          <a:ln/>
        </p:spPr>
        <p:txBody>
          <a:bodyPr wrap="square" rtlCol="0" anchor="ctr"/>
          <a:lstStyle/>
          <a:p>
            <a:pPr marL="0" indent="0" algn="ctr">
              <a:buNone/>
            </a:pPr>
            <a:r>
              <a:rPr lang="en-GB" sz="1250" b="1" noProof="0" dirty="0">
                <a:solidFill>
                  <a:srgbClr val="F06400"/>
                </a:solidFill>
                <a:latin typeface="Calibri" pitchFamily="34" charset="0"/>
                <a:ea typeface="Calibri" pitchFamily="34" charset="-122"/>
                <a:cs typeface="Calibri" pitchFamily="34" charset="-120"/>
              </a:rPr>
              <a:t>Behaviourist Principles</a:t>
            </a:r>
            <a:endParaRPr lang="en-GB" sz="1250" noProof="0" dirty="0"/>
          </a:p>
          <a:p>
            <a:pPr marL="0" indent="0" algn="ctr">
              <a:buNone/>
            </a:pPr>
            <a:r>
              <a:rPr lang="en-GB" sz="1250" b="1" noProof="0" dirty="0">
                <a:solidFill>
                  <a:srgbClr val="F06400"/>
                </a:solidFill>
                <a:latin typeface="Calibri" pitchFamily="34" charset="0"/>
                <a:ea typeface="Calibri" pitchFamily="34" charset="-122"/>
                <a:cs typeface="Calibri" pitchFamily="34" charset="-120"/>
              </a:rPr>
              <a:t>at Sainsbury's</a:t>
            </a:r>
            <a:endParaRPr lang="en-GB" sz="1250" noProof="0" dirty="0"/>
          </a:p>
        </p:txBody>
      </p:sp>
      <p:sp>
        <p:nvSpPr>
          <p:cNvPr id="11" name="Shape 9"/>
          <p:cNvSpPr/>
          <p:nvPr/>
        </p:nvSpPr>
        <p:spPr>
          <a:xfrm>
            <a:off x="5852160" y="1627632"/>
            <a:ext cx="1005840" cy="585216"/>
          </a:xfrm>
          <a:prstGeom prst="rect">
            <a:avLst/>
          </a:prstGeom>
          <a:solidFill>
            <a:srgbClr val="F06400"/>
          </a:solidFill>
          <a:ln w="12700">
            <a:solidFill>
              <a:srgbClr val="F06400"/>
            </a:solidFill>
            <a:prstDash val="solid"/>
          </a:ln>
        </p:spPr>
        <p:txBody>
          <a:bodyPr/>
          <a:lstStyle/>
          <a:p>
            <a:endParaRPr lang="en-GB" noProof="0" dirty="0"/>
          </a:p>
        </p:txBody>
      </p:sp>
      <p:sp>
        <p:nvSpPr>
          <p:cNvPr id="12" name="Text 10"/>
          <p:cNvSpPr/>
          <p:nvPr/>
        </p:nvSpPr>
        <p:spPr>
          <a:xfrm>
            <a:off x="5852160" y="1645920"/>
            <a:ext cx="1005840" cy="548640"/>
          </a:xfrm>
          <a:prstGeom prst="rect">
            <a:avLst/>
          </a:prstGeom>
          <a:noFill/>
          <a:ln/>
        </p:spPr>
        <p:txBody>
          <a:bodyPr wrap="square" rtlCol="0" anchor="ctr"/>
          <a:lstStyle/>
          <a:p>
            <a:pPr marL="0" indent="0" algn="ctr">
              <a:buNone/>
            </a:pPr>
            <a:r>
              <a:rPr lang="en-GB" sz="950" b="1" noProof="0" dirty="0">
                <a:solidFill>
                  <a:srgbClr val="FFFFFF"/>
                </a:solidFill>
                <a:latin typeface="Calibri" pitchFamily="34" charset="0"/>
                <a:ea typeface="Calibri" pitchFamily="34" charset="-122"/>
                <a:cs typeface="Calibri" pitchFamily="34" charset="-120"/>
              </a:rPr>
              <a:t>Stimulus</a:t>
            </a:r>
            <a:endParaRPr lang="en-GB" sz="950" noProof="0" dirty="0"/>
          </a:p>
        </p:txBody>
      </p:sp>
      <p:sp>
        <p:nvSpPr>
          <p:cNvPr id="13" name="Shape 11"/>
          <p:cNvSpPr/>
          <p:nvPr/>
        </p:nvSpPr>
        <p:spPr>
          <a:xfrm>
            <a:off x="6903720" y="1627632"/>
            <a:ext cx="1828800" cy="585216"/>
          </a:xfrm>
          <a:prstGeom prst="rect">
            <a:avLst/>
          </a:prstGeom>
          <a:solidFill>
            <a:srgbClr val="1E3070"/>
          </a:solidFill>
          <a:ln w="12700">
            <a:solidFill>
              <a:srgbClr val="1E3070"/>
            </a:solidFill>
            <a:prstDash val="solid"/>
          </a:ln>
        </p:spPr>
        <p:txBody>
          <a:bodyPr/>
          <a:lstStyle/>
          <a:p>
            <a:endParaRPr lang="en-GB" noProof="0" dirty="0"/>
          </a:p>
        </p:txBody>
      </p:sp>
      <p:sp>
        <p:nvSpPr>
          <p:cNvPr id="14" name="Text 12"/>
          <p:cNvSpPr/>
          <p:nvPr/>
        </p:nvSpPr>
        <p:spPr>
          <a:xfrm>
            <a:off x="6922008" y="1645920"/>
            <a:ext cx="1792224" cy="548640"/>
          </a:xfrm>
          <a:prstGeom prst="rect">
            <a:avLst/>
          </a:prstGeom>
          <a:noFill/>
          <a:ln/>
        </p:spPr>
        <p:txBody>
          <a:bodyPr wrap="square" rtlCol="0" anchor="ctr"/>
          <a:lstStyle/>
          <a:p>
            <a:pPr marL="0" indent="0" algn="ctr">
              <a:buNone/>
            </a:pPr>
            <a:r>
              <a:rPr lang="en-GB" sz="950" noProof="0" dirty="0">
                <a:solidFill>
                  <a:srgbClr val="FFFFFF"/>
                </a:solidFill>
                <a:latin typeface="Calibri" pitchFamily="34" charset="0"/>
                <a:ea typeface="Calibri" pitchFamily="34" charset="-122"/>
                <a:cs typeface="Calibri" pitchFamily="34" charset="-120"/>
              </a:rPr>
              <a:t>Training programme</a:t>
            </a:r>
            <a:endParaRPr lang="en-GB" sz="950" noProof="0" dirty="0"/>
          </a:p>
          <a:p>
            <a:pPr marL="0" indent="0" algn="ctr">
              <a:buNone/>
            </a:pPr>
            <a:r>
              <a:rPr lang="en-GB" sz="950" noProof="0" dirty="0">
                <a:solidFill>
                  <a:srgbClr val="FFFFFF"/>
                </a:solidFill>
                <a:latin typeface="Calibri" pitchFamily="34" charset="0"/>
                <a:ea typeface="Calibri" pitchFamily="34" charset="-122"/>
                <a:cs typeface="Calibri" pitchFamily="34" charset="-120"/>
              </a:rPr>
              <a:t>and clear instructions</a:t>
            </a:r>
            <a:endParaRPr lang="en-GB" sz="950" noProof="0" dirty="0"/>
          </a:p>
        </p:txBody>
      </p:sp>
      <p:sp>
        <p:nvSpPr>
          <p:cNvPr id="15" name="Shape 13"/>
          <p:cNvSpPr/>
          <p:nvPr/>
        </p:nvSpPr>
        <p:spPr>
          <a:xfrm>
            <a:off x="5852160" y="2395728"/>
            <a:ext cx="1005840" cy="585216"/>
          </a:xfrm>
          <a:prstGeom prst="rect">
            <a:avLst/>
          </a:prstGeom>
          <a:solidFill>
            <a:srgbClr val="F06400"/>
          </a:solidFill>
          <a:ln w="12700">
            <a:solidFill>
              <a:srgbClr val="F06400"/>
            </a:solidFill>
            <a:prstDash val="solid"/>
          </a:ln>
        </p:spPr>
        <p:txBody>
          <a:bodyPr/>
          <a:lstStyle/>
          <a:p>
            <a:endParaRPr lang="en-GB" noProof="0" dirty="0"/>
          </a:p>
        </p:txBody>
      </p:sp>
      <p:sp>
        <p:nvSpPr>
          <p:cNvPr id="16" name="Text 14"/>
          <p:cNvSpPr/>
          <p:nvPr/>
        </p:nvSpPr>
        <p:spPr>
          <a:xfrm>
            <a:off x="5852160" y="2414016"/>
            <a:ext cx="1005840" cy="548640"/>
          </a:xfrm>
          <a:prstGeom prst="rect">
            <a:avLst/>
          </a:prstGeom>
          <a:noFill/>
          <a:ln/>
        </p:spPr>
        <p:txBody>
          <a:bodyPr wrap="square" rtlCol="0" anchor="ctr"/>
          <a:lstStyle/>
          <a:p>
            <a:pPr marL="0" indent="0" algn="ctr">
              <a:buNone/>
            </a:pPr>
            <a:r>
              <a:rPr lang="en-GB" sz="950" b="1" noProof="0" dirty="0">
                <a:solidFill>
                  <a:srgbClr val="FFFFFF"/>
                </a:solidFill>
                <a:latin typeface="Calibri" pitchFamily="34" charset="0"/>
                <a:ea typeface="Calibri" pitchFamily="34" charset="-122"/>
                <a:cs typeface="Calibri" pitchFamily="34" charset="-120"/>
              </a:rPr>
              <a:t>Response</a:t>
            </a:r>
            <a:endParaRPr lang="en-GB" sz="950" noProof="0" dirty="0"/>
          </a:p>
        </p:txBody>
      </p:sp>
      <p:sp>
        <p:nvSpPr>
          <p:cNvPr id="17" name="Shape 15"/>
          <p:cNvSpPr/>
          <p:nvPr/>
        </p:nvSpPr>
        <p:spPr>
          <a:xfrm>
            <a:off x="6903720" y="2395728"/>
            <a:ext cx="1828800" cy="585216"/>
          </a:xfrm>
          <a:prstGeom prst="rect">
            <a:avLst/>
          </a:prstGeom>
          <a:solidFill>
            <a:srgbClr val="1E3070"/>
          </a:solidFill>
          <a:ln w="12700">
            <a:solidFill>
              <a:srgbClr val="1E3070"/>
            </a:solidFill>
            <a:prstDash val="solid"/>
          </a:ln>
        </p:spPr>
        <p:txBody>
          <a:bodyPr/>
          <a:lstStyle/>
          <a:p>
            <a:endParaRPr lang="en-GB" noProof="0" dirty="0"/>
          </a:p>
        </p:txBody>
      </p:sp>
      <p:sp>
        <p:nvSpPr>
          <p:cNvPr id="18" name="Text 16"/>
          <p:cNvSpPr/>
          <p:nvPr/>
        </p:nvSpPr>
        <p:spPr>
          <a:xfrm>
            <a:off x="6922008" y="2414016"/>
            <a:ext cx="1792224" cy="548640"/>
          </a:xfrm>
          <a:prstGeom prst="rect">
            <a:avLst/>
          </a:prstGeom>
          <a:noFill/>
          <a:ln/>
        </p:spPr>
        <p:txBody>
          <a:bodyPr wrap="square" rtlCol="0" anchor="ctr"/>
          <a:lstStyle/>
          <a:p>
            <a:pPr marL="0" indent="0" algn="ctr">
              <a:buNone/>
            </a:pPr>
            <a:r>
              <a:rPr lang="en-GB" sz="950" noProof="0" dirty="0">
                <a:solidFill>
                  <a:srgbClr val="FFFFFF"/>
                </a:solidFill>
                <a:latin typeface="Calibri" pitchFamily="34" charset="0"/>
                <a:ea typeface="Calibri" pitchFamily="34" charset="-122"/>
                <a:cs typeface="Calibri" pitchFamily="34" charset="-120"/>
              </a:rPr>
              <a:t>Employee performs</a:t>
            </a:r>
            <a:endParaRPr lang="en-GB" sz="950" noProof="0" dirty="0"/>
          </a:p>
          <a:p>
            <a:pPr marL="0" indent="0" algn="ctr">
              <a:buNone/>
            </a:pPr>
            <a:r>
              <a:rPr lang="en-GB" sz="950" noProof="0" dirty="0">
                <a:solidFill>
                  <a:srgbClr val="FFFFFF"/>
                </a:solidFill>
                <a:latin typeface="Calibri" pitchFamily="34" charset="0"/>
                <a:ea typeface="Calibri" pitchFamily="34" charset="-122"/>
                <a:cs typeface="Calibri" pitchFamily="34" charset="-120"/>
              </a:rPr>
              <a:t>desired behaviour</a:t>
            </a:r>
            <a:endParaRPr lang="en-GB" sz="950" noProof="0" dirty="0"/>
          </a:p>
        </p:txBody>
      </p:sp>
      <p:sp>
        <p:nvSpPr>
          <p:cNvPr id="19" name="Shape 17"/>
          <p:cNvSpPr/>
          <p:nvPr/>
        </p:nvSpPr>
        <p:spPr>
          <a:xfrm>
            <a:off x="5852160" y="3163824"/>
            <a:ext cx="1005840" cy="585216"/>
          </a:xfrm>
          <a:prstGeom prst="rect">
            <a:avLst/>
          </a:prstGeom>
          <a:solidFill>
            <a:srgbClr val="F06400"/>
          </a:solidFill>
          <a:ln w="12700">
            <a:solidFill>
              <a:srgbClr val="F06400"/>
            </a:solidFill>
            <a:prstDash val="solid"/>
          </a:ln>
        </p:spPr>
        <p:txBody>
          <a:bodyPr/>
          <a:lstStyle/>
          <a:p>
            <a:endParaRPr lang="en-GB" noProof="0" dirty="0"/>
          </a:p>
        </p:txBody>
      </p:sp>
      <p:sp>
        <p:nvSpPr>
          <p:cNvPr id="20" name="Text 18"/>
          <p:cNvSpPr/>
          <p:nvPr/>
        </p:nvSpPr>
        <p:spPr>
          <a:xfrm>
            <a:off x="5852160" y="3182112"/>
            <a:ext cx="1005840" cy="548640"/>
          </a:xfrm>
          <a:prstGeom prst="rect">
            <a:avLst/>
          </a:prstGeom>
          <a:noFill/>
          <a:ln/>
        </p:spPr>
        <p:txBody>
          <a:bodyPr wrap="square" rtlCol="0" anchor="ctr"/>
          <a:lstStyle/>
          <a:p>
            <a:pPr marL="0" indent="0" algn="ctr">
              <a:buNone/>
            </a:pPr>
            <a:r>
              <a:rPr lang="en-GB" sz="950" b="1" noProof="0" dirty="0">
                <a:solidFill>
                  <a:srgbClr val="FFFFFF"/>
                </a:solidFill>
                <a:latin typeface="Calibri" pitchFamily="34" charset="0"/>
                <a:ea typeface="Calibri" pitchFamily="34" charset="-122"/>
                <a:cs typeface="Calibri" pitchFamily="34" charset="-120"/>
              </a:rPr>
              <a:t>Reinforcement</a:t>
            </a:r>
            <a:endParaRPr lang="en-GB" sz="950" noProof="0" dirty="0"/>
          </a:p>
        </p:txBody>
      </p:sp>
      <p:sp>
        <p:nvSpPr>
          <p:cNvPr id="21" name="Shape 19"/>
          <p:cNvSpPr/>
          <p:nvPr/>
        </p:nvSpPr>
        <p:spPr>
          <a:xfrm>
            <a:off x="6903720" y="3163824"/>
            <a:ext cx="1828800" cy="585216"/>
          </a:xfrm>
          <a:prstGeom prst="rect">
            <a:avLst/>
          </a:prstGeom>
          <a:solidFill>
            <a:srgbClr val="1E3070"/>
          </a:solidFill>
          <a:ln w="12700">
            <a:solidFill>
              <a:srgbClr val="1E3070"/>
            </a:solidFill>
            <a:prstDash val="solid"/>
          </a:ln>
        </p:spPr>
        <p:txBody>
          <a:bodyPr/>
          <a:lstStyle/>
          <a:p>
            <a:endParaRPr lang="en-GB" noProof="0" dirty="0"/>
          </a:p>
        </p:txBody>
      </p:sp>
      <p:sp>
        <p:nvSpPr>
          <p:cNvPr id="22" name="Text 20"/>
          <p:cNvSpPr/>
          <p:nvPr/>
        </p:nvSpPr>
        <p:spPr>
          <a:xfrm>
            <a:off x="6922008" y="3182112"/>
            <a:ext cx="1792224" cy="548640"/>
          </a:xfrm>
          <a:prstGeom prst="rect">
            <a:avLst/>
          </a:prstGeom>
          <a:noFill/>
          <a:ln/>
        </p:spPr>
        <p:txBody>
          <a:bodyPr wrap="square" rtlCol="0" anchor="ctr"/>
          <a:lstStyle/>
          <a:p>
            <a:pPr marL="0" indent="0" algn="ctr">
              <a:buNone/>
            </a:pPr>
            <a:r>
              <a:rPr lang="en-GB" sz="950" noProof="0" dirty="0">
                <a:solidFill>
                  <a:srgbClr val="FFFFFF"/>
                </a:solidFill>
                <a:latin typeface="Calibri" pitchFamily="34" charset="0"/>
                <a:ea typeface="Calibri" pitchFamily="34" charset="-122"/>
                <a:cs typeface="Calibri" pitchFamily="34" charset="-120"/>
              </a:rPr>
              <a:t>Rewards, recognition</a:t>
            </a:r>
            <a:endParaRPr lang="en-GB" sz="950" noProof="0" dirty="0"/>
          </a:p>
          <a:p>
            <a:pPr marL="0" indent="0" algn="ctr">
              <a:buNone/>
            </a:pPr>
            <a:r>
              <a:rPr lang="en-GB" sz="950" noProof="0" dirty="0">
                <a:solidFill>
                  <a:srgbClr val="FFFFFF"/>
                </a:solidFill>
                <a:latin typeface="Calibri" pitchFamily="34" charset="0"/>
                <a:ea typeface="Calibri" pitchFamily="34" charset="-122"/>
                <a:cs typeface="Calibri" pitchFamily="34" charset="-120"/>
              </a:rPr>
              <a:t>or constructive feedback</a:t>
            </a:r>
            <a:endParaRPr lang="en-GB" sz="950" noProof="0" dirty="0"/>
          </a:p>
        </p:txBody>
      </p:sp>
      <p:sp>
        <p:nvSpPr>
          <p:cNvPr id="23" name="Shape 21"/>
          <p:cNvSpPr/>
          <p:nvPr/>
        </p:nvSpPr>
        <p:spPr>
          <a:xfrm>
            <a:off x="5852160" y="3931920"/>
            <a:ext cx="1005840" cy="585216"/>
          </a:xfrm>
          <a:prstGeom prst="rect">
            <a:avLst/>
          </a:prstGeom>
          <a:solidFill>
            <a:srgbClr val="F06400"/>
          </a:solidFill>
          <a:ln w="12700">
            <a:solidFill>
              <a:srgbClr val="F06400"/>
            </a:solidFill>
            <a:prstDash val="solid"/>
          </a:ln>
        </p:spPr>
        <p:txBody>
          <a:bodyPr/>
          <a:lstStyle/>
          <a:p>
            <a:endParaRPr lang="en-GB" noProof="0" dirty="0"/>
          </a:p>
        </p:txBody>
      </p:sp>
      <p:sp>
        <p:nvSpPr>
          <p:cNvPr id="24" name="Text 22"/>
          <p:cNvSpPr/>
          <p:nvPr/>
        </p:nvSpPr>
        <p:spPr>
          <a:xfrm>
            <a:off x="5852160" y="3950208"/>
            <a:ext cx="1005840" cy="548640"/>
          </a:xfrm>
          <a:prstGeom prst="rect">
            <a:avLst/>
          </a:prstGeom>
          <a:noFill/>
          <a:ln/>
        </p:spPr>
        <p:txBody>
          <a:bodyPr wrap="square" rtlCol="0" anchor="ctr"/>
          <a:lstStyle/>
          <a:p>
            <a:pPr marL="0" indent="0" algn="ctr">
              <a:buNone/>
            </a:pPr>
            <a:r>
              <a:rPr lang="en-GB" sz="950" b="1" noProof="0" dirty="0">
                <a:solidFill>
                  <a:srgbClr val="FFFFFF"/>
                </a:solidFill>
                <a:latin typeface="Calibri" pitchFamily="34" charset="0"/>
                <a:ea typeface="Calibri" pitchFamily="34" charset="-122"/>
                <a:cs typeface="Calibri" pitchFamily="34" charset="-120"/>
              </a:rPr>
              <a:t>Outcome</a:t>
            </a:r>
            <a:endParaRPr lang="en-GB" sz="950" noProof="0" dirty="0"/>
          </a:p>
        </p:txBody>
      </p:sp>
      <p:sp>
        <p:nvSpPr>
          <p:cNvPr id="25" name="Shape 23"/>
          <p:cNvSpPr/>
          <p:nvPr/>
        </p:nvSpPr>
        <p:spPr>
          <a:xfrm>
            <a:off x="6903720" y="3931920"/>
            <a:ext cx="1828800" cy="585216"/>
          </a:xfrm>
          <a:prstGeom prst="rect">
            <a:avLst/>
          </a:prstGeom>
          <a:solidFill>
            <a:srgbClr val="1E3070"/>
          </a:solidFill>
          <a:ln w="12700">
            <a:solidFill>
              <a:srgbClr val="1E3070"/>
            </a:solidFill>
            <a:prstDash val="solid"/>
          </a:ln>
        </p:spPr>
        <p:txBody>
          <a:bodyPr/>
          <a:lstStyle/>
          <a:p>
            <a:endParaRPr lang="en-GB" noProof="0" dirty="0"/>
          </a:p>
        </p:txBody>
      </p:sp>
      <p:sp>
        <p:nvSpPr>
          <p:cNvPr id="26" name="Text 24"/>
          <p:cNvSpPr/>
          <p:nvPr/>
        </p:nvSpPr>
        <p:spPr>
          <a:xfrm>
            <a:off x="6922008" y="3950208"/>
            <a:ext cx="1792224" cy="548640"/>
          </a:xfrm>
          <a:prstGeom prst="rect">
            <a:avLst/>
          </a:prstGeom>
          <a:noFill/>
          <a:ln/>
        </p:spPr>
        <p:txBody>
          <a:bodyPr wrap="square" rtlCol="0" anchor="ctr"/>
          <a:lstStyle/>
          <a:p>
            <a:pPr marL="0" indent="0" algn="ctr">
              <a:buNone/>
            </a:pPr>
            <a:r>
              <a:rPr lang="en-GB" sz="950" noProof="0" dirty="0">
                <a:solidFill>
                  <a:srgbClr val="FFFFFF"/>
                </a:solidFill>
                <a:latin typeface="Calibri" pitchFamily="34" charset="0"/>
                <a:ea typeface="Calibri" pitchFamily="34" charset="-122"/>
                <a:cs typeface="Calibri" pitchFamily="34" charset="-120"/>
              </a:rPr>
              <a:t>Improved performance</a:t>
            </a:r>
            <a:endParaRPr lang="en-GB" sz="950" noProof="0" dirty="0"/>
          </a:p>
          <a:p>
            <a:pPr marL="0" indent="0" algn="ctr">
              <a:buNone/>
            </a:pPr>
            <a:r>
              <a:rPr lang="en-GB" sz="950" noProof="0" dirty="0">
                <a:solidFill>
                  <a:srgbClr val="FFFFFF"/>
                </a:solidFill>
                <a:latin typeface="Calibri" pitchFamily="34" charset="0"/>
                <a:ea typeface="Calibri" pitchFamily="34" charset="-122"/>
                <a:cs typeface="Calibri" pitchFamily="34" charset="-120"/>
              </a:rPr>
              <a:t>and service quality</a:t>
            </a:r>
            <a:endParaRPr lang="en-GB" sz="950" noProof="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777240"/>
            <a:ext cx="9144000" cy="5029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20040" y="91440"/>
            <a:ext cx="8229600" cy="594360"/>
          </a:xfrm>
          <a:prstGeom prst="rect">
            <a:avLst/>
          </a:prstGeom>
          <a:noFill/>
          <a:ln/>
        </p:spPr>
        <p:txBody>
          <a:bodyPr wrap="square" rtlCol="0" anchor="ctr"/>
          <a:lstStyle/>
          <a:p>
            <a:pPr marL="0" indent="0" algn="l">
              <a:buNone/>
            </a:pPr>
            <a:r>
              <a:rPr lang="en-GB" sz="2200" b="1" noProof="0" dirty="0">
                <a:solidFill>
                  <a:srgbClr val="FFFFFF"/>
                </a:solidFill>
                <a:latin typeface="Calibri" pitchFamily="34" charset="0"/>
                <a:ea typeface="Calibri" pitchFamily="34" charset="-122"/>
                <a:cs typeface="Calibri" pitchFamily="34" charset="-120"/>
              </a:rPr>
              <a:t>Cognitivist and Experiential Learning Theories</a:t>
            </a:r>
            <a:endParaRPr lang="en-GB" sz="2200" noProof="0" dirty="0"/>
          </a:p>
        </p:txBody>
      </p:sp>
      <p:sp>
        <p:nvSpPr>
          <p:cNvPr id="6" name="Shape 4"/>
          <p:cNvSpPr/>
          <p:nvPr/>
        </p:nvSpPr>
        <p:spPr>
          <a:xfrm>
            <a:off x="320040" y="960120"/>
            <a:ext cx="4160520" cy="384048"/>
          </a:xfrm>
          <a:prstGeom prst="rect">
            <a:avLst/>
          </a:prstGeom>
          <a:solidFill>
            <a:srgbClr val="1A2B5E"/>
          </a:solidFill>
          <a:ln w="12700">
            <a:solidFill>
              <a:srgbClr val="1A2B5E"/>
            </a:solidFill>
            <a:prstDash val="solid"/>
          </a:ln>
        </p:spPr>
        <p:txBody>
          <a:bodyPr/>
          <a:lstStyle/>
          <a:p>
            <a:endParaRPr lang="en-GB" noProof="0" dirty="0"/>
          </a:p>
        </p:txBody>
      </p:sp>
      <p:sp>
        <p:nvSpPr>
          <p:cNvPr id="7" name="Text 5"/>
          <p:cNvSpPr/>
          <p:nvPr/>
        </p:nvSpPr>
        <p:spPr>
          <a:xfrm>
            <a:off x="411480" y="978408"/>
            <a:ext cx="3977640" cy="347472"/>
          </a:xfrm>
          <a:prstGeom prst="rect">
            <a:avLst/>
          </a:prstGeom>
          <a:noFill/>
          <a:ln/>
        </p:spPr>
        <p:txBody>
          <a:bodyPr wrap="square" rtlCol="0" anchor="ctr"/>
          <a:lstStyle/>
          <a:p>
            <a:pPr marL="0" indent="0" algn="ctr">
              <a:lnSpc>
                <a:spcPct val="150000"/>
              </a:lnSpc>
              <a:buNone/>
            </a:pPr>
            <a:r>
              <a:rPr lang="en-GB" sz="1100" b="1" noProof="0" dirty="0">
                <a:solidFill>
                  <a:srgbClr val="FFFFFF"/>
                </a:solidFill>
                <a:latin typeface="Calibri" pitchFamily="34" charset="0"/>
                <a:ea typeface="Calibri" pitchFamily="34" charset="-122"/>
                <a:cs typeface="Calibri" pitchFamily="34" charset="-120"/>
              </a:rPr>
              <a:t>Cognitivist Theory</a:t>
            </a:r>
            <a:endParaRPr lang="en-GB" sz="1100" noProof="0" dirty="0"/>
          </a:p>
        </p:txBody>
      </p:sp>
      <p:sp>
        <p:nvSpPr>
          <p:cNvPr id="8" name="Text 6"/>
          <p:cNvSpPr/>
          <p:nvPr/>
        </p:nvSpPr>
        <p:spPr>
          <a:xfrm>
            <a:off x="320040" y="1483332"/>
            <a:ext cx="4160520" cy="137160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Cognitivist theories of learning concentrate on the way individuals think about things and solutions and process information in their minds. In order to help employees get a better understanding of performing their job in a certain manner, the focus should be on getting the employees to comprehend how and why they perform the functions that they do.</a:t>
            </a:r>
            <a:endParaRPr lang="en-GB" sz="1100" noProof="0" dirty="0"/>
          </a:p>
        </p:txBody>
      </p:sp>
      <p:sp>
        <p:nvSpPr>
          <p:cNvPr id="9" name="Shape 7"/>
          <p:cNvSpPr/>
          <p:nvPr/>
        </p:nvSpPr>
        <p:spPr>
          <a:xfrm>
            <a:off x="4754880" y="960120"/>
            <a:ext cx="4069080" cy="384048"/>
          </a:xfrm>
          <a:prstGeom prst="rect">
            <a:avLst/>
          </a:prstGeom>
          <a:solidFill>
            <a:srgbClr val="F06400"/>
          </a:solidFill>
          <a:ln w="12700">
            <a:solidFill>
              <a:srgbClr val="F06400"/>
            </a:solidFill>
            <a:prstDash val="solid"/>
          </a:ln>
        </p:spPr>
        <p:txBody>
          <a:bodyPr/>
          <a:lstStyle/>
          <a:p>
            <a:endParaRPr lang="en-GB" noProof="0" dirty="0"/>
          </a:p>
        </p:txBody>
      </p:sp>
      <p:sp>
        <p:nvSpPr>
          <p:cNvPr id="10" name="Text 8"/>
          <p:cNvSpPr/>
          <p:nvPr/>
        </p:nvSpPr>
        <p:spPr>
          <a:xfrm>
            <a:off x="4846320" y="978408"/>
            <a:ext cx="3886200" cy="347472"/>
          </a:xfrm>
          <a:prstGeom prst="rect">
            <a:avLst/>
          </a:prstGeom>
          <a:noFill/>
          <a:ln/>
        </p:spPr>
        <p:txBody>
          <a:bodyPr wrap="square" rtlCol="0" anchor="ctr"/>
          <a:lstStyle/>
          <a:p>
            <a:pPr marL="0" indent="0" algn="ctr">
              <a:lnSpc>
                <a:spcPct val="150000"/>
              </a:lnSpc>
              <a:buNone/>
            </a:pPr>
            <a:r>
              <a:rPr lang="en-GB" sz="1100" b="1" noProof="0" dirty="0">
                <a:solidFill>
                  <a:srgbClr val="FFFFFF"/>
                </a:solidFill>
                <a:latin typeface="Calibri" pitchFamily="34" charset="0"/>
                <a:ea typeface="Calibri" pitchFamily="34" charset="-122"/>
                <a:cs typeface="Calibri" pitchFamily="34" charset="-120"/>
              </a:rPr>
              <a:t>Experiential Learning – Kolb (1984)</a:t>
            </a:r>
            <a:endParaRPr lang="en-GB" sz="1100" noProof="0" dirty="0"/>
          </a:p>
        </p:txBody>
      </p:sp>
      <p:sp>
        <p:nvSpPr>
          <p:cNvPr id="11" name="Text 9"/>
          <p:cNvSpPr/>
          <p:nvPr/>
        </p:nvSpPr>
        <p:spPr>
          <a:xfrm>
            <a:off x="4754880" y="1533436"/>
            <a:ext cx="4069080" cy="1005840"/>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Experiential learning theory was created by Kolb and describes how people learn best through hands-on experience and then reflect on that experience (</a:t>
            </a:r>
            <a:r>
              <a:rPr lang="en-GB" sz="1100" noProof="0" dirty="0" err="1">
                <a:solidFill>
                  <a:srgbClr val="333333"/>
                </a:solidFill>
                <a:latin typeface="Calibri" pitchFamily="34" charset="0"/>
                <a:ea typeface="Calibri" pitchFamily="34" charset="-122"/>
                <a:cs typeface="Calibri" pitchFamily="34" charset="-120"/>
              </a:rPr>
              <a:t>Beldar</a:t>
            </a:r>
            <a:r>
              <a:rPr lang="en-GB" sz="1100" noProof="0" dirty="0">
                <a:solidFill>
                  <a:srgbClr val="333333"/>
                </a:solidFill>
                <a:latin typeface="Calibri" pitchFamily="34" charset="0"/>
                <a:ea typeface="Calibri" pitchFamily="34" charset="-122"/>
                <a:cs typeface="Calibri" pitchFamily="34" charset="-120"/>
              </a:rPr>
              <a:t> </a:t>
            </a:r>
            <a:r>
              <a:rPr lang="en-GB" sz="1100" i="1" noProof="0" dirty="0">
                <a:solidFill>
                  <a:srgbClr val="333333"/>
                </a:solidFill>
                <a:latin typeface="Calibri" pitchFamily="34" charset="0"/>
                <a:ea typeface="Calibri" pitchFamily="34" charset="-122"/>
                <a:cs typeface="Calibri" pitchFamily="34" charset="-120"/>
              </a:rPr>
              <a:t>et al</a:t>
            </a:r>
            <a:r>
              <a:rPr lang="en-GB" sz="1100" noProof="0" dirty="0">
                <a:solidFill>
                  <a:srgbClr val="333333"/>
                </a:solidFill>
                <a:latin typeface="Calibri" pitchFamily="34" charset="0"/>
                <a:ea typeface="Calibri" pitchFamily="34" charset="-122"/>
                <a:cs typeface="Calibri" pitchFamily="34" charset="-120"/>
              </a:rPr>
              <a:t>., 2025). Employees acquire their knowledge when they perform the function and then learn from that experience.</a:t>
            </a:r>
            <a:endParaRPr lang="en-GB" sz="1100" noProof="0" dirty="0"/>
          </a:p>
        </p:txBody>
      </p:sp>
      <p:sp>
        <p:nvSpPr>
          <p:cNvPr id="21" name="Shape 19"/>
          <p:cNvSpPr/>
          <p:nvPr/>
        </p:nvSpPr>
        <p:spPr>
          <a:xfrm>
            <a:off x="320040" y="3067874"/>
            <a:ext cx="4160520" cy="1882498"/>
          </a:xfrm>
          <a:prstGeom prst="rect">
            <a:avLst/>
          </a:prstGeom>
          <a:solidFill>
            <a:srgbClr val="E8EDF7"/>
          </a:solidFill>
          <a:ln w="12700">
            <a:solidFill>
              <a:srgbClr val="D1D5DB"/>
            </a:solidFill>
            <a:prstDash val="solid"/>
          </a:ln>
        </p:spPr>
        <p:txBody>
          <a:bodyPr/>
          <a:lstStyle/>
          <a:p>
            <a:endParaRPr lang="en-GB" noProof="0" dirty="0"/>
          </a:p>
        </p:txBody>
      </p:sp>
      <p:sp>
        <p:nvSpPr>
          <p:cNvPr id="22" name="Text 20"/>
          <p:cNvSpPr/>
          <p:nvPr/>
        </p:nvSpPr>
        <p:spPr>
          <a:xfrm>
            <a:off x="384048" y="3067874"/>
            <a:ext cx="4032504" cy="274320"/>
          </a:xfrm>
          <a:prstGeom prst="rect">
            <a:avLst/>
          </a:prstGeom>
          <a:noFill/>
          <a:ln/>
        </p:spPr>
        <p:txBody>
          <a:bodyPr wrap="square" rtlCol="0" anchor="ctr"/>
          <a:lstStyle/>
          <a:p>
            <a:pPr marL="0" indent="0">
              <a:buNone/>
            </a:pPr>
            <a:r>
              <a:rPr lang="en-GB" sz="1100" b="1" noProof="0" dirty="0">
                <a:solidFill>
                  <a:srgbClr val="1A2B5E"/>
                </a:solidFill>
                <a:latin typeface="Calibri" pitchFamily="34" charset="0"/>
                <a:ea typeface="Calibri" pitchFamily="34" charset="-122"/>
                <a:cs typeface="Calibri" pitchFamily="34" charset="-120"/>
              </a:rPr>
              <a:t>Application at Sainsbury's</a:t>
            </a:r>
            <a:endParaRPr lang="en-GB" sz="1100" noProof="0" dirty="0"/>
          </a:p>
        </p:txBody>
      </p:sp>
      <p:sp>
        <p:nvSpPr>
          <p:cNvPr id="23" name="Text 21"/>
          <p:cNvSpPr/>
          <p:nvPr/>
        </p:nvSpPr>
        <p:spPr>
          <a:xfrm>
            <a:off x="384048" y="3193150"/>
            <a:ext cx="4032504" cy="1798125"/>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In a retail setting such as Sainsbury's, experiential learning can be very helpful since employees can obtain their skills through hands-on experience. By combining their understanding of cognitive processes with experiential learning methods, employees can develop the theoretical knowledge as well as the practical skills needed to do their jobs successfully.</a:t>
            </a:r>
            <a:endParaRPr lang="en-GB" sz="1100" noProof="0" dirty="0"/>
          </a:p>
        </p:txBody>
      </p:sp>
      <p:pic>
        <p:nvPicPr>
          <p:cNvPr id="24" name="Picture 23">
            <a:extLst>
              <a:ext uri="{FF2B5EF4-FFF2-40B4-BE49-F238E27FC236}">
                <a16:creationId xmlns:a16="http://schemas.microsoft.com/office/drawing/2014/main" id="{98E01C9D-2845-FC3E-99AD-79C1A9905DA1}"/>
              </a:ext>
            </a:extLst>
          </p:cNvPr>
          <p:cNvPicPr>
            <a:picLocks noChangeAspect="1"/>
          </p:cNvPicPr>
          <p:nvPr/>
        </p:nvPicPr>
        <p:blipFill>
          <a:blip r:embed="rId3"/>
          <a:stretch>
            <a:fillRect/>
          </a:stretch>
        </p:blipFill>
        <p:spPr>
          <a:xfrm>
            <a:off x="4853208" y="2809903"/>
            <a:ext cx="3439021" cy="2078894"/>
          </a:xfrm>
          <a:prstGeom prst="rect">
            <a:avLst/>
          </a:prstGeom>
          <a:ln>
            <a:solidFill>
              <a:schemeClr val="accent1"/>
            </a:solid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777240"/>
            <a:ext cx="9144000" cy="5029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20040" y="91440"/>
            <a:ext cx="8229600" cy="594360"/>
          </a:xfrm>
          <a:prstGeom prst="rect">
            <a:avLst/>
          </a:prstGeom>
          <a:noFill/>
          <a:ln/>
        </p:spPr>
        <p:txBody>
          <a:bodyPr wrap="square" rtlCol="0" anchor="ctr"/>
          <a:lstStyle/>
          <a:p>
            <a:pPr marL="0" indent="0" algn="l">
              <a:buNone/>
            </a:pPr>
            <a:r>
              <a:rPr lang="en-GB" sz="2200" b="1" noProof="0" dirty="0">
                <a:solidFill>
                  <a:srgbClr val="FFFFFF"/>
                </a:solidFill>
                <a:latin typeface="Calibri" pitchFamily="34" charset="0"/>
                <a:ea typeface="Calibri" pitchFamily="34" charset="-122"/>
                <a:cs typeface="Calibri" pitchFamily="34" charset="-120"/>
              </a:rPr>
              <a:t>Application of Learning Theories at Sainsbury's</a:t>
            </a:r>
            <a:endParaRPr lang="en-GB" sz="2200" noProof="0" dirty="0"/>
          </a:p>
        </p:txBody>
      </p:sp>
      <p:sp>
        <p:nvSpPr>
          <p:cNvPr id="6" name="Text 4"/>
          <p:cNvSpPr/>
          <p:nvPr/>
        </p:nvSpPr>
        <p:spPr>
          <a:xfrm>
            <a:off x="320040" y="850049"/>
            <a:ext cx="8503920" cy="384048"/>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Sainsbury's can use various learning methods to enhance employee development and maximise service quality.</a:t>
            </a:r>
            <a:endParaRPr lang="en-GB" sz="1100" noProof="0" dirty="0"/>
          </a:p>
        </p:txBody>
      </p:sp>
      <p:sp>
        <p:nvSpPr>
          <p:cNvPr id="35" name="Text 4">
            <a:extLst>
              <a:ext uri="{FF2B5EF4-FFF2-40B4-BE49-F238E27FC236}">
                <a16:creationId xmlns:a16="http://schemas.microsoft.com/office/drawing/2014/main" id="{CAFC5125-18B5-3895-C4D5-5DDAF721B0B1}"/>
              </a:ext>
            </a:extLst>
          </p:cNvPr>
          <p:cNvSpPr/>
          <p:nvPr/>
        </p:nvSpPr>
        <p:spPr>
          <a:xfrm>
            <a:off x="320040" y="4487337"/>
            <a:ext cx="8503920" cy="618067"/>
          </a:xfrm>
          <a:prstGeom prst="rect">
            <a:avLst/>
          </a:prstGeom>
          <a:noFill/>
          <a:ln/>
        </p:spPr>
        <p:txBody>
          <a:bodyPr wrap="square" rtlCol="0" anchor="ctr"/>
          <a:lstStyle/>
          <a:p>
            <a:pPr marL="0" indent="0" algn="just">
              <a:lnSpc>
                <a:spcPct val="150000"/>
              </a:lnSpc>
              <a:buNone/>
            </a:pPr>
            <a:r>
              <a:rPr lang="en-GB" sz="1100" noProof="0" dirty="0">
                <a:solidFill>
                  <a:srgbClr val="333333"/>
                </a:solidFill>
                <a:latin typeface="Calibri" pitchFamily="34" charset="0"/>
                <a:ea typeface="Calibri" pitchFamily="34" charset="-122"/>
                <a:cs typeface="Calibri" pitchFamily="34" charset="-120"/>
              </a:rPr>
              <a:t>Through the use of these different types of learning methods, Sainsbury’s can manufacture complete training programmes designed to build employee capabilities, grow confidence and ultimately increase organisational effectiveness.</a:t>
            </a:r>
          </a:p>
        </p:txBody>
      </p:sp>
      <p:pic>
        <p:nvPicPr>
          <p:cNvPr id="4098" name="Picture 2" descr="Contact Us Customer Service For Personal Assistant Service, Person Advisor  and Social Media Network. Vector Illustration 2178419 Vector Art at Vecteezy">
            <a:extLst>
              <a:ext uri="{FF2B5EF4-FFF2-40B4-BE49-F238E27FC236}">
                <a16:creationId xmlns:a16="http://schemas.microsoft.com/office/drawing/2014/main" id="{3B966164-51F4-E7A9-244E-C8397AD0F7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3650" y="1344168"/>
            <a:ext cx="4080310" cy="2870837"/>
          </a:xfrm>
          <a:prstGeom prst="rect">
            <a:avLst/>
          </a:prstGeom>
          <a:noFill/>
          <a:extLst>
            <a:ext uri="{909E8E84-426E-40DD-AFC4-6F175D3DCCD1}">
              <a14:hiddenFill xmlns:a14="http://schemas.microsoft.com/office/drawing/2010/main">
                <a:solidFill>
                  <a:srgbClr val="FFFFFF"/>
                </a:solidFill>
              </a14:hiddenFill>
            </a:ext>
          </a:extLst>
        </p:spPr>
      </p:pic>
      <p:sp>
        <p:nvSpPr>
          <p:cNvPr id="36" name="TextBox 35">
            <a:extLst>
              <a:ext uri="{FF2B5EF4-FFF2-40B4-BE49-F238E27FC236}">
                <a16:creationId xmlns:a16="http://schemas.microsoft.com/office/drawing/2014/main" id="{78E4E7F7-9150-599B-82CE-29F49596EAF2}"/>
              </a:ext>
            </a:extLst>
          </p:cNvPr>
          <p:cNvSpPr txBox="1"/>
          <p:nvPr/>
        </p:nvSpPr>
        <p:spPr>
          <a:xfrm>
            <a:off x="320040" y="1276432"/>
            <a:ext cx="4174066" cy="3367012"/>
          </a:xfrm>
          <a:prstGeom prst="rect">
            <a:avLst/>
          </a:prstGeom>
          <a:noFill/>
        </p:spPr>
        <p:txBody>
          <a:bodyPr wrap="square" rtlCol="0">
            <a:spAutoFit/>
          </a:bodyPr>
          <a:lstStyle/>
          <a:p>
            <a:pPr algn="just">
              <a:lnSpc>
                <a:spcPct val="150000"/>
              </a:lnSpc>
            </a:pPr>
            <a:r>
              <a:rPr lang="en-GB" sz="1100" noProof="0" dirty="0"/>
              <a:t>Some of the methods Sainsbury’s may implement utilising behaviouristic principles would include providing rewards, feedback and recognition to promote desired employee behaviours (</a:t>
            </a:r>
            <a:r>
              <a:rPr lang="en-GB" sz="1100" noProof="0" dirty="0" err="1"/>
              <a:t>Scherbaum</a:t>
            </a:r>
            <a:r>
              <a:rPr lang="en-GB" sz="1100" noProof="0" dirty="0"/>
              <a:t>, Naidoo and Saunderson, 2022). Training sessions that outline organisational policies, customer service strategies and operational procedures would incorporate cognitivist learning.</a:t>
            </a:r>
          </a:p>
          <a:p>
            <a:pPr algn="just">
              <a:lnSpc>
                <a:spcPct val="150000"/>
              </a:lnSpc>
            </a:pPr>
            <a:endParaRPr lang="en-GB" sz="1100" noProof="0" dirty="0"/>
          </a:p>
          <a:p>
            <a:pPr algn="just">
              <a:lnSpc>
                <a:spcPct val="150000"/>
              </a:lnSpc>
            </a:pPr>
            <a:r>
              <a:rPr lang="en-GB" sz="1100" noProof="0" dirty="0">
                <a:solidFill>
                  <a:srgbClr val="333333"/>
                </a:solidFill>
                <a:latin typeface="Calibri" pitchFamily="34" charset="0"/>
                <a:ea typeface="Calibri" pitchFamily="34" charset="-122"/>
                <a:cs typeface="Calibri" pitchFamily="34" charset="-120"/>
              </a:rPr>
              <a:t>There are numerous methods of experiential learning utilised within a retail setting. Many of these methods would consist of on-the-job training, mentoring and live demonstrations of job functions (Chine et al., 2022). Most of the new employees will watch experienced employees perform the task first before completing it on their own.</a:t>
            </a:r>
          </a:p>
          <a:p>
            <a:pPr algn="just">
              <a:lnSpc>
                <a:spcPct val="150000"/>
              </a:lnSpc>
            </a:pPr>
            <a:endParaRPr lang="en-GB" sz="1100" noProof="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1A2B5E"/>
        </a:solidFill>
        <a:effectLst/>
      </p:bgPr>
    </p:bg>
    <p:spTree>
      <p:nvGrpSpPr>
        <p:cNvPr id="1" name=""/>
        <p:cNvGrpSpPr/>
        <p:nvPr/>
      </p:nvGrpSpPr>
      <p:grpSpPr>
        <a:xfrm>
          <a:off x="0" y="0"/>
          <a:ext cx="0" cy="0"/>
          <a:chOff x="0" y="0"/>
          <a:chExt cx="0" cy="0"/>
        </a:xfrm>
      </p:grpSpPr>
      <p:sp>
        <p:nvSpPr>
          <p:cNvPr id="2" name="Shape 0"/>
          <p:cNvSpPr/>
          <p:nvPr/>
        </p:nvSpPr>
        <p:spPr>
          <a:xfrm>
            <a:off x="0" y="0"/>
            <a:ext cx="164592" cy="5143500"/>
          </a:xfrm>
          <a:prstGeom prst="rect">
            <a:avLst/>
          </a:prstGeom>
          <a:solidFill>
            <a:srgbClr val="F06400"/>
          </a:solidFill>
          <a:ln w="12700">
            <a:solidFill>
              <a:srgbClr val="F06400"/>
            </a:solidFill>
            <a:prstDash val="solid"/>
          </a:ln>
        </p:spPr>
        <p:txBody>
          <a:bodyPr/>
          <a:lstStyle/>
          <a:p>
            <a:endParaRPr lang="en-GB" noProof="0" dirty="0"/>
          </a:p>
        </p:txBody>
      </p:sp>
      <p:sp>
        <p:nvSpPr>
          <p:cNvPr id="3" name="Shape 1"/>
          <p:cNvSpPr/>
          <p:nvPr/>
        </p:nvSpPr>
        <p:spPr>
          <a:xfrm>
            <a:off x="164592" y="5070348"/>
            <a:ext cx="8979408" cy="7315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411480" y="228600"/>
            <a:ext cx="8321040" cy="640080"/>
          </a:xfrm>
          <a:prstGeom prst="rect">
            <a:avLst/>
          </a:prstGeom>
          <a:noFill/>
          <a:ln/>
        </p:spPr>
        <p:txBody>
          <a:bodyPr wrap="square" rtlCol="0" anchor="ctr"/>
          <a:lstStyle/>
          <a:p>
            <a:pPr marL="0" indent="0" algn="l">
              <a:buNone/>
            </a:pPr>
            <a:r>
              <a:rPr lang="en-GB" sz="2800" b="1" noProof="0" dirty="0">
                <a:solidFill>
                  <a:srgbClr val="FFFFFF"/>
                </a:solidFill>
                <a:latin typeface="Calibri" pitchFamily="34" charset="0"/>
                <a:ea typeface="Calibri" pitchFamily="34" charset="-122"/>
                <a:cs typeface="Calibri" pitchFamily="34" charset="-120"/>
              </a:rPr>
              <a:t>Conclusion</a:t>
            </a:r>
            <a:endParaRPr lang="en-GB" sz="2800" noProof="0" dirty="0"/>
          </a:p>
        </p:txBody>
      </p:sp>
      <p:sp>
        <p:nvSpPr>
          <p:cNvPr id="5" name="Shape 3"/>
          <p:cNvSpPr/>
          <p:nvPr/>
        </p:nvSpPr>
        <p:spPr>
          <a:xfrm>
            <a:off x="411480" y="896112"/>
            <a:ext cx="3200400" cy="45720"/>
          </a:xfrm>
          <a:prstGeom prst="rect">
            <a:avLst/>
          </a:prstGeom>
          <a:solidFill>
            <a:srgbClr val="F06400"/>
          </a:solidFill>
          <a:ln w="12700">
            <a:solidFill>
              <a:srgbClr val="F06400"/>
            </a:solidFill>
            <a:prstDash val="solid"/>
          </a:ln>
        </p:spPr>
        <p:txBody>
          <a:bodyPr/>
          <a:lstStyle/>
          <a:p>
            <a:endParaRPr lang="en-GB" noProof="0" dirty="0"/>
          </a:p>
        </p:txBody>
      </p:sp>
      <p:sp>
        <p:nvSpPr>
          <p:cNvPr id="6" name="Text 4"/>
          <p:cNvSpPr/>
          <p:nvPr/>
        </p:nvSpPr>
        <p:spPr>
          <a:xfrm>
            <a:off x="411480" y="1005840"/>
            <a:ext cx="8321040" cy="594360"/>
          </a:xfrm>
          <a:prstGeom prst="rect">
            <a:avLst/>
          </a:prstGeom>
          <a:noFill/>
          <a:ln/>
        </p:spPr>
        <p:txBody>
          <a:bodyPr wrap="square" rtlCol="0" anchor="ctr"/>
          <a:lstStyle/>
          <a:p>
            <a:pPr marL="0" indent="0" algn="just">
              <a:lnSpc>
                <a:spcPct val="150000"/>
              </a:lnSpc>
              <a:buNone/>
            </a:pPr>
            <a:r>
              <a:rPr lang="en-GB" sz="1200" noProof="0" dirty="0">
                <a:solidFill>
                  <a:srgbClr val="D1D5DB"/>
                </a:solidFill>
                <a:ea typeface="Calibri" pitchFamily="34" charset="-122"/>
                <a:cs typeface="Calibri" pitchFamily="34" charset="-120"/>
              </a:rPr>
              <a:t>Effective recruiting and training are critical to the success of an organisation. This presentation analysed the way in which Sainsbury's recruits and develops Customer Service Assistants (CSAs).</a:t>
            </a:r>
            <a:endParaRPr lang="en-GB" sz="1200" noProof="0" dirty="0"/>
          </a:p>
        </p:txBody>
      </p:sp>
      <p:sp>
        <p:nvSpPr>
          <p:cNvPr id="7" name="Shape 5"/>
          <p:cNvSpPr/>
          <p:nvPr/>
        </p:nvSpPr>
        <p:spPr>
          <a:xfrm>
            <a:off x="411480" y="1941534"/>
            <a:ext cx="8275320" cy="1603332"/>
          </a:xfrm>
          <a:prstGeom prst="rect">
            <a:avLst/>
          </a:prstGeom>
          <a:solidFill>
            <a:srgbClr val="F06400"/>
          </a:solidFill>
          <a:ln w="12700">
            <a:solidFill>
              <a:srgbClr val="F06400"/>
            </a:solidFill>
            <a:prstDash val="solid"/>
          </a:ln>
        </p:spPr>
        <p:txBody>
          <a:bodyPr/>
          <a:lstStyle/>
          <a:p>
            <a:pPr algn="just">
              <a:lnSpc>
                <a:spcPct val="150000"/>
              </a:lnSpc>
            </a:pPr>
            <a:endParaRPr lang="en-GB" noProof="0" dirty="0"/>
          </a:p>
        </p:txBody>
      </p:sp>
      <p:sp>
        <p:nvSpPr>
          <p:cNvPr id="8" name="Text 6"/>
          <p:cNvSpPr/>
          <p:nvPr/>
        </p:nvSpPr>
        <p:spPr>
          <a:xfrm>
            <a:off x="475487" y="2204580"/>
            <a:ext cx="8092316" cy="951979"/>
          </a:xfrm>
          <a:prstGeom prst="rect">
            <a:avLst/>
          </a:prstGeom>
          <a:noFill/>
          <a:ln/>
        </p:spPr>
        <p:txBody>
          <a:bodyPr wrap="square" rtlCol="0" anchor="ctr"/>
          <a:lstStyle/>
          <a:p>
            <a:pPr marL="0" indent="0" algn="just">
              <a:lnSpc>
                <a:spcPct val="150000"/>
              </a:lnSpc>
              <a:buNone/>
            </a:pPr>
            <a:r>
              <a:rPr lang="en-GB" sz="1100" noProof="0" dirty="0">
                <a:solidFill>
                  <a:srgbClr val="FFFFFF"/>
                </a:solidFill>
                <a:latin typeface="Calibri" pitchFamily="34" charset="0"/>
                <a:ea typeface="Calibri" pitchFamily="34" charset="-122"/>
                <a:cs typeface="Calibri" pitchFamily="34" charset="-120"/>
              </a:rPr>
              <a:t>The process begins with job analysis, job descriptions and person specifications to attract appropriate candidates. This is followed by the selection of candidates through the use of structured selection tools to measure the relevant skills and attributes of each candidate. Training and development then build the skills and competencies necessary for employees to perform to the best of their ability. Learning theories including Behaviourism, Cognitivism and Experiential learning explain the manner in which employees acquire skills in the workplace. </a:t>
            </a:r>
            <a:endParaRPr lang="en-GB" sz="1100" noProof="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5F6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A2B5E"/>
          </a:solidFill>
          <a:ln w="12700">
            <a:solidFill>
              <a:srgbClr val="1A2B5E"/>
            </a:solidFill>
            <a:prstDash val="solid"/>
          </a:ln>
        </p:spPr>
        <p:txBody>
          <a:bodyPr/>
          <a:lstStyle/>
          <a:p>
            <a:endParaRPr lang="en-GB" noProof="0" dirty="0"/>
          </a:p>
        </p:txBody>
      </p:sp>
      <p:sp>
        <p:nvSpPr>
          <p:cNvPr id="3" name="Shape 1"/>
          <p:cNvSpPr/>
          <p:nvPr/>
        </p:nvSpPr>
        <p:spPr>
          <a:xfrm>
            <a:off x="0" y="777240"/>
            <a:ext cx="9144000" cy="50292"/>
          </a:xfrm>
          <a:prstGeom prst="rect">
            <a:avLst/>
          </a:prstGeom>
          <a:solidFill>
            <a:srgbClr val="F06400"/>
          </a:solidFill>
          <a:ln w="12700">
            <a:solidFill>
              <a:srgbClr val="F06400"/>
            </a:solidFill>
            <a:prstDash val="solid"/>
          </a:ln>
        </p:spPr>
        <p:txBody>
          <a:bodyPr/>
          <a:lstStyle/>
          <a:p>
            <a:endParaRPr lang="en-GB" noProof="0" dirty="0"/>
          </a:p>
        </p:txBody>
      </p:sp>
      <p:sp>
        <p:nvSpPr>
          <p:cNvPr id="4" name="Text 2"/>
          <p:cNvSpPr/>
          <p:nvPr/>
        </p:nvSpPr>
        <p:spPr>
          <a:xfrm>
            <a:off x="320040" y="91440"/>
            <a:ext cx="8229600" cy="594360"/>
          </a:xfrm>
          <a:prstGeom prst="rect">
            <a:avLst/>
          </a:prstGeom>
          <a:noFill/>
          <a:ln/>
        </p:spPr>
        <p:txBody>
          <a:bodyPr wrap="square" rtlCol="0" anchor="ctr"/>
          <a:lstStyle/>
          <a:p>
            <a:pPr marL="0" indent="0" algn="l">
              <a:buNone/>
            </a:pPr>
            <a:r>
              <a:rPr lang="en-GB" sz="2200" b="1" noProof="0" dirty="0">
                <a:solidFill>
                  <a:srgbClr val="FFFFFF"/>
                </a:solidFill>
                <a:latin typeface="Calibri" pitchFamily="34" charset="0"/>
                <a:ea typeface="Calibri" pitchFamily="34" charset="-122"/>
                <a:cs typeface="Calibri" pitchFamily="34" charset="-120"/>
              </a:rPr>
              <a:t>References</a:t>
            </a:r>
            <a:endParaRPr lang="en-GB" sz="2200" noProof="0" dirty="0"/>
          </a:p>
        </p:txBody>
      </p:sp>
      <p:sp>
        <p:nvSpPr>
          <p:cNvPr id="6" name="Text 4"/>
          <p:cNvSpPr/>
          <p:nvPr/>
        </p:nvSpPr>
        <p:spPr>
          <a:xfrm>
            <a:off x="320040" y="822662"/>
            <a:ext cx="4297680" cy="365760"/>
          </a:xfrm>
          <a:prstGeom prst="rect">
            <a:avLst/>
          </a:prstGeom>
          <a:noFill/>
          <a:ln/>
        </p:spPr>
        <p:txBody>
          <a:bodyPr wrap="square" rtlCol="0" anchor="t"/>
          <a:lstStyle/>
          <a:p>
            <a:pPr marL="0" indent="0" algn="just">
              <a:lnSpc>
                <a:spcPct val="150000"/>
              </a:lnSpc>
              <a:buNone/>
            </a:pPr>
            <a:r>
              <a:rPr lang="en-US" sz="700" noProof="0" dirty="0">
                <a:solidFill>
                  <a:srgbClr val="333333"/>
                </a:solidFill>
                <a:ea typeface="Calibri" pitchFamily="34" charset="-122"/>
                <a:cs typeface="Calibri" pitchFamily="34" charset="-120"/>
              </a:rPr>
              <a:t>Arnold, W. and McClure, L., (2023). Communication training and development.</a:t>
            </a:r>
            <a:endParaRPr lang="en-GB" sz="700" noProof="0" dirty="0"/>
          </a:p>
        </p:txBody>
      </p:sp>
      <p:sp>
        <p:nvSpPr>
          <p:cNvPr id="7" name="Text 5"/>
          <p:cNvSpPr/>
          <p:nvPr/>
        </p:nvSpPr>
        <p:spPr>
          <a:xfrm>
            <a:off x="320040" y="997246"/>
            <a:ext cx="4297680" cy="365760"/>
          </a:xfrm>
          <a:prstGeom prst="rect">
            <a:avLst/>
          </a:prstGeom>
          <a:noFill/>
          <a:ln/>
        </p:spPr>
        <p:txBody>
          <a:bodyPr wrap="square" rtlCol="0" anchor="t"/>
          <a:lstStyle/>
          <a:p>
            <a:pPr algn="just">
              <a:lnSpc>
                <a:spcPct val="150000"/>
              </a:lnSpc>
            </a:pPr>
            <a:r>
              <a:rPr lang="en-GB" sz="700" dirty="0" err="1"/>
              <a:t>Beldar</a:t>
            </a:r>
            <a:r>
              <a:rPr lang="en-GB" sz="700" dirty="0"/>
              <a:t>, P., </a:t>
            </a:r>
            <a:r>
              <a:rPr lang="en-GB" sz="700" dirty="0" err="1"/>
              <a:t>Galande</a:t>
            </a:r>
            <a:r>
              <a:rPr lang="en-GB" sz="700" dirty="0"/>
              <a:t>, V., </a:t>
            </a:r>
            <a:r>
              <a:rPr lang="en-GB" sz="700" dirty="0" err="1"/>
              <a:t>Panchbhai</a:t>
            </a:r>
            <a:r>
              <a:rPr lang="en-GB" sz="700" dirty="0"/>
              <a:t>, M. and </a:t>
            </a:r>
            <a:r>
              <a:rPr lang="en-GB" sz="700" dirty="0" err="1"/>
              <a:t>Kavale</a:t>
            </a:r>
            <a:r>
              <a:rPr lang="en-GB" sz="700" dirty="0"/>
              <a:t>, P., (2025). Fostering Engagement and Understanding: The Impact of Kolb’s Experiential Learning Theory on Teaching Theory of Machines. </a:t>
            </a:r>
            <a:r>
              <a:rPr lang="en-GB" sz="700" i="1" dirty="0"/>
              <a:t>Journal of Engineering Education Transformations</a:t>
            </a:r>
            <a:r>
              <a:rPr lang="en-GB" sz="700" dirty="0"/>
              <a:t>, pp.189-199.</a:t>
            </a:r>
            <a:endParaRPr lang="en-IN" sz="700" dirty="0"/>
          </a:p>
        </p:txBody>
      </p:sp>
      <p:sp>
        <p:nvSpPr>
          <p:cNvPr id="8" name="Text 6"/>
          <p:cNvSpPr/>
          <p:nvPr/>
        </p:nvSpPr>
        <p:spPr>
          <a:xfrm>
            <a:off x="320040" y="1496621"/>
            <a:ext cx="4297680" cy="365760"/>
          </a:xfrm>
          <a:prstGeom prst="rect">
            <a:avLst/>
          </a:prstGeom>
          <a:noFill/>
          <a:ln/>
        </p:spPr>
        <p:txBody>
          <a:bodyPr wrap="square" rtlCol="0" anchor="t"/>
          <a:lstStyle/>
          <a:p>
            <a:pPr algn="just">
              <a:lnSpc>
                <a:spcPct val="150000"/>
              </a:lnSpc>
            </a:pPr>
            <a:r>
              <a:rPr lang="en-GB" sz="700" dirty="0"/>
              <a:t>Chine, D.R., Chhabra, P., Adeniran, A., Kopko, J., Tipper, C., Gupta, S. and Koedinger, K.R., (2022), June. Scenario-based training and on-the-job support for equitable mentoring. In </a:t>
            </a:r>
            <a:r>
              <a:rPr lang="en-GB" sz="700" i="1" dirty="0"/>
              <a:t>The Learning Ideas Conference</a:t>
            </a:r>
            <a:r>
              <a:rPr lang="en-GB" sz="700" dirty="0"/>
              <a:t> (pp. 581-592). Cham: Springer International Publishing.</a:t>
            </a:r>
            <a:endParaRPr lang="en-IN" sz="700" dirty="0"/>
          </a:p>
        </p:txBody>
      </p:sp>
      <p:sp>
        <p:nvSpPr>
          <p:cNvPr id="9" name="Text 7"/>
          <p:cNvSpPr/>
          <p:nvPr/>
        </p:nvSpPr>
        <p:spPr>
          <a:xfrm>
            <a:off x="320040" y="2024723"/>
            <a:ext cx="4297680" cy="365760"/>
          </a:xfrm>
          <a:prstGeom prst="rect">
            <a:avLst/>
          </a:prstGeom>
          <a:noFill/>
          <a:ln/>
        </p:spPr>
        <p:txBody>
          <a:bodyPr wrap="square" rtlCol="0" anchor="t"/>
          <a:lstStyle/>
          <a:p>
            <a:pPr algn="just">
              <a:lnSpc>
                <a:spcPct val="150000"/>
              </a:lnSpc>
            </a:pPr>
            <a:r>
              <a:rPr lang="en-GB" sz="700" dirty="0"/>
              <a:t>CIPD, (2025). </a:t>
            </a:r>
            <a:r>
              <a:rPr lang="en-GB" sz="700" i="1" dirty="0"/>
              <a:t>Job design</a:t>
            </a:r>
            <a:r>
              <a:rPr lang="en-GB" sz="700" dirty="0"/>
              <a:t>. [Online] Available at: </a:t>
            </a:r>
            <a:r>
              <a:rPr lang="en-GB" sz="700" u="sng" dirty="0">
                <a:hlinkClick r:id="rId3"/>
              </a:rPr>
              <a:t>https://www.cipd.org/uk/knowledge/factsheets/job-design-factsheet/</a:t>
            </a:r>
            <a:r>
              <a:rPr lang="en-GB" sz="700" dirty="0"/>
              <a:t> [Accessed  9 March 2026]</a:t>
            </a:r>
            <a:endParaRPr lang="en-IN" sz="700" dirty="0"/>
          </a:p>
        </p:txBody>
      </p:sp>
      <p:sp>
        <p:nvSpPr>
          <p:cNvPr id="10" name="Text 8"/>
          <p:cNvSpPr/>
          <p:nvPr/>
        </p:nvSpPr>
        <p:spPr>
          <a:xfrm>
            <a:off x="320040" y="2402925"/>
            <a:ext cx="4297680" cy="365760"/>
          </a:xfrm>
          <a:prstGeom prst="rect">
            <a:avLst/>
          </a:prstGeom>
          <a:noFill/>
          <a:ln/>
        </p:spPr>
        <p:txBody>
          <a:bodyPr wrap="square" rtlCol="0" anchor="t"/>
          <a:lstStyle/>
          <a:p>
            <a:pPr algn="just">
              <a:lnSpc>
                <a:spcPct val="150000"/>
              </a:lnSpc>
            </a:pPr>
            <a:r>
              <a:rPr lang="en-GB" sz="700" dirty="0"/>
              <a:t>CV-Library Ltd, (2025). </a:t>
            </a:r>
            <a:r>
              <a:rPr lang="en-GB" sz="700" i="1" dirty="0"/>
              <a:t>Customer Assistant job description: Duties, skills &amp; work environments</a:t>
            </a:r>
            <a:r>
              <a:rPr lang="en-GB" sz="700" dirty="0"/>
              <a:t>. [Online] Available at: </a:t>
            </a:r>
            <a:r>
              <a:rPr lang="en-GB" sz="700" u="sng" dirty="0">
                <a:hlinkClick r:id="rId4"/>
              </a:rPr>
              <a:t>https://www.cv-library.co.uk/career-advice/job-profile/customer-assistant/customer-assistant-job-description/</a:t>
            </a:r>
            <a:r>
              <a:rPr lang="en-GB" sz="700" dirty="0"/>
              <a:t> [Accessed  9</a:t>
            </a:r>
            <a:r>
              <a:rPr lang="en-GB" sz="700" baseline="30000" dirty="0"/>
              <a:t> </a:t>
            </a:r>
            <a:r>
              <a:rPr lang="en-GB" sz="700" dirty="0"/>
              <a:t>March 2026]</a:t>
            </a:r>
            <a:endParaRPr lang="en-IN" sz="700" dirty="0"/>
          </a:p>
        </p:txBody>
      </p:sp>
      <p:sp>
        <p:nvSpPr>
          <p:cNvPr id="11" name="Text 9"/>
          <p:cNvSpPr/>
          <p:nvPr/>
        </p:nvSpPr>
        <p:spPr>
          <a:xfrm>
            <a:off x="320040" y="2923532"/>
            <a:ext cx="4297680" cy="365760"/>
          </a:xfrm>
          <a:prstGeom prst="rect">
            <a:avLst/>
          </a:prstGeom>
          <a:noFill/>
          <a:ln/>
        </p:spPr>
        <p:txBody>
          <a:bodyPr wrap="square" rtlCol="0" anchor="t"/>
          <a:lstStyle/>
          <a:p>
            <a:pPr algn="just">
              <a:lnSpc>
                <a:spcPct val="150000"/>
              </a:lnSpc>
            </a:pPr>
            <a:r>
              <a:rPr lang="en-GB" sz="700" dirty="0" err="1"/>
              <a:t>GeeksforGeeks</a:t>
            </a:r>
            <a:r>
              <a:rPr lang="en-GB" sz="700" dirty="0"/>
              <a:t>, (2025). </a:t>
            </a:r>
            <a:r>
              <a:rPr lang="en-GB" sz="700" i="1" dirty="0"/>
              <a:t>Recruitment Process: 6 Necessary Steps in HRM</a:t>
            </a:r>
            <a:r>
              <a:rPr lang="en-GB" sz="700" dirty="0"/>
              <a:t>. [Online] Available at: </a:t>
            </a:r>
            <a:r>
              <a:rPr lang="en-GB" sz="700" u="sng" dirty="0">
                <a:hlinkClick r:id="rId5"/>
              </a:rPr>
              <a:t>https://www.geeksforgeeks.org/hr/recruitment-process-in-hrm/</a:t>
            </a:r>
            <a:r>
              <a:rPr lang="en-GB" sz="700" dirty="0"/>
              <a:t> [Accessed on 9</a:t>
            </a:r>
            <a:r>
              <a:rPr lang="en-GB" sz="700" baseline="30000" dirty="0"/>
              <a:t>th</a:t>
            </a:r>
            <a:r>
              <a:rPr lang="en-GB" sz="700" dirty="0"/>
              <a:t> March 2026]</a:t>
            </a:r>
            <a:endParaRPr lang="en-IN" sz="700" dirty="0"/>
          </a:p>
        </p:txBody>
      </p:sp>
      <p:sp>
        <p:nvSpPr>
          <p:cNvPr id="12" name="Text 10"/>
          <p:cNvSpPr/>
          <p:nvPr/>
        </p:nvSpPr>
        <p:spPr>
          <a:xfrm>
            <a:off x="320040" y="3271754"/>
            <a:ext cx="4297680" cy="365760"/>
          </a:xfrm>
          <a:prstGeom prst="rect">
            <a:avLst/>
          </a:prstGeom>
          <a:noFill/>
          <a:ln/>
        </p:spPr>
        <p:txBody>
          <a:bodyPr wrap="square" rtlCol="0" anchor="t"/>
          <a:lstStyle/>
          <a:p>
            <a:pPr algn="just">
              <a:lnSpc>
                <a:spcPct val="150000"/>
              </a:lnSpc>
            </a:pPr>
            <a:r>
              <a:rPr lang="en-GB" sz="700" dirty="0" err="1"/>
              <a:t>GeeksforGeeks</a:t>
            </a:r>
            <a:r>
              <a:rPr lang="en-GB" sz="700" dirty="0"/>
              <a:t>, (2025). </a:t>
            </a:r>
            <a:r>
              <a:rPr lang="en-GB" sz="700" i="1" dirty="0"/>
              <a:t>Steps in Selection Process</a:t>
            </a:r>
            <a:r>
              <a:rPr lang="en-GB" sz="700" dirty="0"/>
              <a:t>. [Online] Available at: </a:t>
            </a:r>
            <a:r>
              <a:rPr lang="en-GB" sz="700" u="sng" dirty="0">
                <a:hlinkClick r:id="rId6"/>
              </a:rPr>
              <a:t>https://www.geeksforgeeks.org/business-studies/selection-process/</a:t>
            </a:r>
            <a:r>
              <a:rPr lang="en-GB" sz="700" dirty="0"/>
              <a:t> [Accessed  </a:t>
            </a:r>
            <a:r>
              <a:rPr lang="ru-RU" sz="700" dirty="0"/>
              <a:t>7 </a:t>
            </a:r>
            <a:r>
              <a:rPr lang="en-GB" sz="700" dirty="0"/>
              <a:t>March 2026]</a:t>
            </a:r>
            <a:endParaRPr lang="en-IN" sz="700" dirty="0"/>
          </a:p>
        </p:txBody>
      </p:sp>
      <p:sp>
        <p:nvSpPr>
          <p:cNvPr id="13" name="Text 11"/>
          <p:cNvSpPr/>
          <p:nvPr/>
        </p:nvSpPr>
        <p:spPr>
          <a:xfrm>
            <a:off x="320040" y="3649956"/>
            <a:ext cx="4297680" cy="365760"/>
          </a:xfrm>
          <a:prstGeom prst="rect">
            <a:avLst/>
          </a:prstGeom>
          <a:noFill/>
          <a:ln/>
        </p:spPr>
        <p:txBody>
          <a:bodyPr wrap="square" rtlCol="0" anchor="t"/>
          <a:lstStyle/>
          <a:p>
            <a:pPr algn="just">
              <a:lnSpc>
                <a:spcPct val="150000"/>
              </a:lnSpc>
            </a:pPr>
            <a:r>
              <a:rPr lang="en-GB" sz="700" dirty="0"/>
              <a:t>Hancock, B., and Weddle, B., (2023). </a:t>
            </a:r>
            <a:r>
              <a:rPr lang="en-GB" sz="700" i="1" dirty="0"/>
              <a:t>Right skills, right person, right role</a:t>
            </a:r>
            <a:r>
              <a:rPr lang="en-GB" sz="700" dirty="0"/>
              <a:t>. [Online] Available at: </a:t>
            </a:r>
            <a:r>
              <a:rPr lang="en-GB" sz="700" u="sng" dirty="0">
                <a:hlinkClick r:id="rId7"/>
              </a:rPr>
              <a:t>https://www.mckinsey.com/capabilities/people-and-organizational-performance/our-insights/right-skills-right-person-right-role</a:t>
            </a:r>
            <a:r>
              <a:rPr lang="en-GB" sz="700" dirty="0"/>
              <a:t> [Accessed </a:t>
            </a:r>
            <a:r>
              <a:rPr lang="ru-RU" sz="700" dirty="0"/>
              <a:t>7</a:t>
            </a:r>
            <a:r>
              <a:rPr lang="en-GB" sz="700" dirty="0"/>
              <a:t> March 2026]</a:t>
            </a:r>
            <a:endParaRPr lang="en-IN" sz="700" dirty="0"/>
          </a:p>
        </p:txBody>
      </p:sp>
      <p:sp>
        <p:nvSpPr>
          <p:cNvPr id="14" name="Text 12"/>
          <p:cNvSpPr/>
          <p:nvPr/>
        </p:nvSpPr>
        <p:spPr>
          <a:xfrm>
            <a:off x="320040" y="4185553"/>
            <a:ext cx="4297680" cy="365760"/>
          </a:xfrm>
          <a:prstGeom prst="rect">
            <a:avLst/>
          </a:prstGeom>
          <a:noFill/>
          <a:ln/>
        </p:spPr>
        <p:txBody>
          <a:bodyPr wrap="square" rtlCol="0" anchor="t"/>
          <a:lstStyle/>
          <a:p>
            <a:pPr algn="just">
              <a:lnSpc>
                <a:spcPct val="150000"/>
              </a:lnSpc>
            </a:pPr>
            <a:r>
              <a:rPr lang="en-GB" sz="700" dirty="0"/>
              <a:t>Kenku, A.A., (2025). Leveraging Job Analysis as a Basis for Optimal Recruitment and Selection Efficiency in Nigerian Organizations.</a:t>
            </a:r>
            <a:endParaRPr lang="en-IN" sz="700" dirty="0"/>
          </a:p>
        </p:txBody>
      </p:sp>
      <p:sp>
        <p:nvSpPr>
          <p:cNvPr id="15" name="Text 13"/>
          <p:cNvSpPr/>
          <p:nvPr/>
        </p:nvSpPr>
        <p:spPr>
          <a:xfrm>
            <a:off x="320040" y="4563755"/>
            <a:ext cx="4297680" cy="365760"/>
          </a:xfrm>
          <a:prstGeom prst="rect">
            <a:avLst/>
          </a:prstGeom>
          <a:noFill/>
          <a:ln/>
        </p:spPr>
        <p:txBody>
          <a:bodyPr wrap="square" rtlCol="0" anchor="t"/>
          <a:lstStyle/>
          <a:p>
            <a:pPr algn="just">
              <a:lnSpc>
                <a:spcPct val="150000"/>
              </a:lnSpc>
            </a:pPr>
            <a:r>
              <a:rPr lang="en-GB" sz="700" dirty="0"/>
              <a:t>Kepes, S., Keener, S.K., Lievens, F. and McDaniel, M.A., (2025). An integrative, systematic review of the situational judgment test literature. </a:t>
            </a:r>
            <a:r>
              <a:rPr lang="en-GB" sz="700" i="1" dirty="0"/>
              <a:t>Journal of management</a:t>
            </a:r>
            <a:r>
              <a:rPr lang="en-GB" sz="700" dirty="0"/>
              <a:t>, </a:t>
            </a:r>
            <a:r>
              <a:rPr lang="en-GB" sz="700" i="1" dirty="0"/>
              <a:t>51</a:t>
            </a:r>
            <a:r>
              <a:rPr lang="en-GB" sz="700" dirty="0"/>
              <a:t>(6), pp.2278-2319.</a:t>
            </a:r>
            <a:endParaRPr lang="en-IN" sz="700" dirty="0"/>
          </a:p>
        </p:txBody>
      </p:sp>
      <p:sp>
        <p:nvSpPr>
          <p:cNvPr id="16" name="Text 14"/>
          <p:cNvSpPr/>
          <p:nvPr/>
        </p:nvSpPr>
        <p:spPr>
          <a:xfrm>
            <a:off x="4754880" y="785187"/>
            <a:ext cx="4206240" cy="365760"/>
          </a:xfrm>
          <a:prstGeom prst="rect">
            <a:avLst/>
          </a:prstGeom>
          <a:noFill/>
          <a:ln/>
        </p:spPr>
        <p:txBody>
          <a:bodyPr wrap="square" rtlCol="0" anchor="t"/>
          <a:lstStyle/>
          <a:p>
            <a:pPr algn="just">
              <a:lnSpc>
                <a:spcPct val="150000"/>
              </a:lnSpc>
            </a:pPr>
            <a:r>
              <a:rPr lang="en-GB" sz="700" dirty="0"/>
              <a:t>KIPARA, J. and RWABISHUGI, L., (2022). Effectiveness of training needs assessment on employee’s performance.</a:t>
            </a:r>
            <a:endParaRPr lang="en-IN" sz="700" dirty="0"/>
          </a:p>
        </p:txBody>
      </p:sp>
      <p:sp>
        <p:nvSpPr>
          <p:cNvPr id="17" name="Text 15"/>
          <p:cNvSpPr/>
          <p:nvPr/>
        </p:nvSpPr>
        <p:spPr>
          <a:xfrm>
            <a:off x="4754880" y="1148399"/>
            <a:ext cx="4206240" cy="365760"/>
          </a:xfrm>
          <a:prstGeom prst="rect">
            <a:avLst/>
          </a:prstGeom>
          <a:noFill/>
          <a:ln/>
        </p:spPr>
        <p:txBody>
          <a:bodyPr wrap="square" rtlCol="0" anchor="t"/>
          <a:lstStyle/>
          <a:p>
            <a:pPr algn="just">
              <a:lnSpc>
                <a:spcPct val="150000"/>
              </a:lnSpc>
            </a:pPr>
            <a:r>
              <a:rPr lang="en-GB" sz="700" dirty="0"/>
              <a:t>Lepistö, K., </a:t>
            </a:r>
            <a:r>
              <a:rPr lang="en-GB" sz="700" dirty="0" err="1"/>
              <a:t>Saunila</a:t>
            </a:r>
            <a:r>
              <a:rPr lang="en-GB" sz="700" dirty="0"/>
              <a:t>, M. and Ukko, J., (2024). Enhancing customer satisfaction, personnel satisfaction and company reputation with total quality management: combining traditional and new views. </a:t>
            </a:r>
            <a:r>
              <a:rPr lang="en-GB" sz="700" i="1" dirty="0"/>
              <a:t>Benchmarking: An International Journal</a:t>
            </a:r>
            <a:r>
              <a:rPr lang="en-GB" sz="700" dirty="0"/>
              <a:t>, </a:t>
            </a:r>
            <a:r>
              <a:rPr lang="en-GB" sz="700" i="1" dirty="0"/>
              <a:t>31</a:t>
            </a:r>
            <a:r>
              <a:rPr lang="en-GB" sz="700" dirty="0"/>
              <a:t>(1), pp.75-97.</a:t>
            </a:r>
            <a:endParaRPr lang="en-IN" sz="700" dirty="0"/>
          </a:p>
        </p:txBody>
      </p:sp>
      <p:sp>
        <p:nvSpPr>
          <p:cNvPr id="18" name="Text 16"/>
          <p:cNvSpPr/>
          <p:nvPr/>
        </p:nvSpPr>
        <p:spPr>
          <a:xfrm>
            <a:off x="4754880" y="1654016"/>
            <a:ext cx="4206240" cy="365760"/>
          </a:xfrm>
          <a:prstGeom prst="rect">
            <a:avLst/>
          </a:prstGeom>
          <a:noFill/>
          <a:ln/>
        </p:spPr>
        <p:txBody>
          <a:bodyPr wrap="square" rtlCol="0" anchor="t"/>
          <a:lstStyle/>
          <a:p>
            <a:pPr algn="just">
              <a:lnSpc>
                <a:spcPct val="150000"/>
              </a:lnSpc>
            </a:pPr>
            <a:r>
              <a:rPr lang="en-GB" sz="700" dirty="0"/>
              <a:t>London Stock Exchange, (2026). </a:t>
            </a:r>
            <a:r>
              <a:rPr lang="en-GB" sz="700" i="1" dirty="0"/>
              <a:t>J Sainsbury PLC</a:t>
            </a:r>
            <a:r>
              <a:rPr lang="en-GB" sz="700" dirty="0"/>
              <a:t>. [Online] Available at: </a:t>
            </a:r>
            <a:r>
              <a:rPr lang="en-GB" sz="700" u="sng" dirty="0">
                <a:hlinkClick r:id="rId8"/>
              </a:rPr>
              <a:t>https://www.londonstockexchange.com/stock/SBRY/sainsbury-j-plc/fundamentals</a:t>
            </a:r>
            <a:r>
              <a:rPr lang="en-GB" sz="700" dirty="0"/>
              <a:t> [Accessed </a:t>
            </a:r>
            <a:r>
              <a:rPr lang="ru-RU" sz="700" dirty="0"/>
              <a:t>2 </a:t>
            </a:r>
            <a:r>
              <a:rPr lang="en-GB" sz="700" dirty="0"/>
              <a:t>March 2026]</a:t>
            </a:r>
            <a:endParaRPr lang="en-IN" sz="700" dirty="0"/>
          </a:p>
        </p:txBody>
      </p:sp>
      <p:sp>
        <p:nvSpPr>
          <p:cNvPr id="19" name="Text 17"/>
          <p:cNvSpPr/>
          <p:nvPr/>
        </p:nvSpPr>
        <p:spPr>
          <a:xfrm>
            <a:off x="4754880" y="2159633"/>
            <a:ext cx="4206240" cy="365760"/>
          </a:xfrm>
          <a:prstGeom prst="rect">
            <a:avLst/>
          </a:prstGeom>
          <a:noFill/>
          <a:ln/>
        </p:spPr>
        <p:txBody>
          <a:bodyPr wrap="square" rtlCol="0" anchor="t"/>
          <a:lstStyle/>
          <a:p>
            <a:pPr algn="just">
              <a:lnSpc>
                <a:spcPct val="150000"/>
              </a:lnSpc>
            </a:pPr>
            <a:r>
              <a:rPr lang="en-GB" sz="700" dirty="0"/>
              <a:t>McDonald, S., (2026). </a:t>
            </a:r>
            <a:r>
              <a:rPr lang="en-GB" sz="700" i="1" dirty="0"/>
              <a:t>Customer Service Interview Questions and Answers</a:t>
            </a:r>
            <a:r>
              <a:rPr lang="en-GB" sz="700" dirty="0"/>
              <a:t>. [Online] Available at: </a:t>
            </a:r>
            <a:r>
              <a:rPr lang="en-GB" sz="700" u="sng" dirty="0">
                <a:hlinkClick r:id="rId9"/>
              </a:rPr>
              <a:t>https://www.indeed.com/career-advice/interviewing/customer-service-interview-questions-and-answers</a:t>
            </a:r>
            <a:r>
              <a:rPr lang="en-GB" sz="700" dirty="0"/>
              <a:t> [Accessed </a:t>
            </a:r>
            <a:r>
              <a:rPr lang="ru-RU" sz="700" dirty="0"/>
              <a:t>9 </a:t>
            </a:r>
            <a:r>
              <a:rPr lang="en-GB" sz="700" dirty="0"/>
              <a:t>March 2026]</a:t>
            </a:r>
            <a:endParaRPr lang="en-IN" sz="700" dirty="0"/>
          </a:p>
        </p:txBody>
      </p:sp>
      <p:sp>
        <p:nvSpPr>
          <p:cNvPr id="20" name="Text 18"/>
          <p:cNvSpPr/>
          <p:nvPr/>
        </p:nvSpPr>
        <p:spPr>
          <a:xfrm>
            <a:off x="4754880" y="2672745"/>
            <a:ext cx="4206240" cy="365760"/>
          </a:xfrm>
          <a:prstGeom prst="rect">
            <a:avLst/>
          </a:prstGeom>
          <a:noFill/>
          <a:ln/>
        </p:spPr>
        <p:txBody>
          <a:bodyPr wrap="square" rtlCol="0" anchor="t"/>
          <a:lstStyle/>
          <a:p>
            <a:pPr algn="just">
              <a:lnSpc>
                <a:spcPct val="150000"/>
              </a:lnSpc>
            </a:pPr>
            <a:r>
              <a:rPr lang="en-GB" sz="700" dirty="0" err="1"/>
              <a:t>Mildawani</a:t>
            </a:r>
            <a:r>
              <a:rPr lang="en-GB" sz="700" dirty="0"/>
              <a:t>, M.T.S., (2023). The role of job analysis in improving employee performance in organizations. </a:t>
            </a:r>
            <a:r>
              <a:rPr lang="en-GB" sz="700" i="1" dirty="0" err="1"/>
              <a:t>Jurnal</a:t>
            </a:r>
            <a:r>
              <a:rPr lang="en-GB" sz="700" i="1" dirty="0"/>
              <a:t> Ekonomi</a:t>
            </a:r>
            <a:r>
              <a:rPr lang="en-GB" sz="700" dirty="0"/>
              <a:t>, </a:t>
            </a:r>
            <a:r>
              <a:rPr lang="en-GB" sz="700" i="1" dirty="0"/>
              <a:t>12</a:t>
            </a:r>
            <a:r>
              <a:rPr lang="en-GB" sz="700" dirty="0"/>
              <a:t>(01), pp.1836-1843.</a:t>
            </a:r>
            <a:endParaRPr lang="en-IN" sz="700" dirty="0"/>
          </a:p>
        </p:txBody>
      </p:sp>
      <p:sp>
        <p:nvSpPr>
          <p:cNvPr id="21" name="Text 19"/>
          <p:cNvSpPr/>
          <p:nvPr/>
        </p:nvSpPr>
        <p:spPr>
          <a:xfrm>
            <a:off x="4754880" y="3035957"/>
            <a:ext cx="4206240" cy="365760"/>
          </a:xfrm>
          <a:prstGeom prst="rect">
            <a:avLst/>
          </a:prstGeom>
          <a:noFill/>
          <a:ln/>
        </p:spPr>
        <p:txBody>
          <a:bodyPr wrap="square" rtlCol="0" anchor="t"/>
          <a:lstStyle/>
          <a:p>
            <a:pPr algn="just">
              <a:lnSpc>
                <a:spcPct val="150000"/>
              </a:lnSpc>
            </a:pPr>
            <a:r>
              <a:rPr lang="en-GB" sz="700" dirty="0" err="1"/>
              <a:t>Scherbaum</a:t>
            </a:r>
            <a:r>
              <a:rPr lang="en-GB" sz="700" dirty="0"/>
              <a:t>, C.A., Naidoo, L.J. and Saunderson, R., (2022). The impact of manager recognition training on performance: a quasi-experimental field study. </a:t>
            </a:r>
            <a:r>
              <a:rPr lang="en-GB" sz="700" i="1" dirty="0"/>
              <a:t>Leadership &amp; Organization Development Journal</a:t>
            </a:r>
            <a:r>
              <a:rPr lang="en-GB" sz="700" dirty="0"/>
              <a:t>, </a:t>
            </a:r>
            <a:r>
              <a:rPr lang="en-GB" sz="700" i="1" dirty="0"/>
              <a:t>43</a:t>
            </a:r>
            <a:r>
              <a:rPr lang="en-GB" sz="700" dirty="0"/>
              <a:t>(1), pp.57-70.</a:t>
            </a:r>
            <a:endParaRPr lang="en-IN" sz="700" dirty="0"/>
          </a:p>
        </p:txBody>
      </p:sp>
      <p:sp>
        <p:nvSpPr>
          <p:cNvPr id="22" name="Text 20"/>
          <p:cNvSpPr/>
          <p:nvPr/>
        </p:nvSpPr>
        <p:spPr>
          <a:xfrm>
            <a:off x="4754880" y="3526584"/>
            <a:ext cx="4206240" cy="365760"/>
          </a:xfrm>
          <a:prstGeom prst="rect">
            <a:avLst/>
          </a:prstGeom>
          <a:noFill/>
          <a:ln/>
        </p:spPr>
        <p:txBody>
          <a:bodyPr wrap="square" rtlCol="0" anchor="t"/>
          <a:lstStyle/>
          <a:p>
            <a:pPr algn="just">
              <a:lnSpc>
                <a:spcPct val="150000"/>
              </a:lnSpc>
            </a:pPr>
            <a:r>
              <a:rPr lang="en-GB" sz="700" dirty="0"/>
              <a:t>Shvetsova, O., (2025). Managing global talent: Innovative solutions and a sustainable strategy using a human-centric approach. </a:t>
            </a:r>
            <a:r>
              <a:rPr lang="en-GB" sz="700" i="1" dirty="0"/>
              <a:t>Administrative Sciences</a:t>
            </a:r>
            <a:r>
              <a:rPr lang="en-GB" sz="700" dirty="0"/>
              <a:t>, </a:t>
            </a:r>
            <a:r>
              <a:rPr lang="en-GB" sz="700" i="1" dirty="0"/>
              <a:t>15</a:t>
            </a:r>
            <a:r>
              <a:rPr lang="en-GB" sz="700" dirty="0"/>
              <a:t>(5), p.190.</a:t>
            </a:r>
            <a:endParaRPr lang="en-IN" sz="700" dirty="0"/>
          </a:p>
        </p:txBody>
      </p:sp>
      <p:sp>
        <p:nvSpPr>
          <p:cNvPr id="23" name="Text 21"/>
          <p:cNvSpPr/>
          <p:nvPr/>
        </p:nvSpPr>
        <p:spPr>
          <a:xfrm>
            <a:off x="4754880" y="3889796"/>
            <a:ext cx="4206240" cy="365760"/>
          </a:xfrm>
          <a:prstGeom prst="rect">
            <a:avLst/>
          </a:prstGeom>
          <a:noFill/>
          <a:ln/>
        </p:spPr>
        <p:txBody>
          <a:bodyPr wrap="square" rtlCol="0" anchor="t"/>
          <a:lstStyle/>
          <a:p>
            <a:pPr algn="just">
              <a:lnSpc>
                <a:spcPct val="150000"/>
              </a:lnSpc>
            </a:pPr>
            <a:r>
              <a:rPr lang="en-GB" sz="700" dirty="0" err="1"/>
              <a:t>Susetyarini</a:t>
            </a:r>
            <a:r>
              <a:rPr lang="en-GB" sz="700" dirty="0"/>
              <a:t>, R.E., </a:t>
            </a:r>
            <a:r>
              <a:rPr lang="en-GB" sz="700" dirty="0" err="1"/>
              <a:t>Baiduri</a:t>
            </a:r>
            <a:r>
              <a:rPr lang="en-GB" sz="700" dirty="0"/>
              <a:t>, B., </a:t>
            </a:r>
            <a:r>
              <a:rPr lang="en-GB" sz="700" dirty="0" err="1"/>
              <a:t>Darmayanti</a:t>
            </a:r>
            <a:r>
              <a:rPr lang="en-GB" sz="700" dirty="0"/>
              <a:t>, R., </a:t>
            </a:r>
            <a:r>
              <a:rPr lang="en-GB" sz="700" dirty="0" err="1"/>
              <a:t>Nuryami</a:t>
            </a:r>
            <a:r>
              <a:rPr lang="en-GB" sz="700" dirty="0"/>
              <a:t>, N., Siregar, Y.S., Sahara, N. and </a:t>
            </a:r>
            <a:r>
              <a:rPr lang="en-GB" sz="700" dirty="0" err="1"/>
              <a:t>Suprayitno</a:t>
            </a:r>
            <a:r>
              <a:rPr lang="en-GB" sz="700" dirty="0"/>
              <a:t>, K., (2024). Learning Reform: Why does </a:t>
            </a:r>
            <a:r>
              <a:rPr lang="en-GB" sz="700" dirty="0" err="1"/>
              <a:t>Behavioral</a:t>
            </a:r>
            <a:r>
              <a:rPr lang="en-GB" sz="700" dirty="0"/>
              <a:t> Theory prevent interactive teaching?. </a:t>
            </a:r>
            <a:r>
              <a:rPr lang="en-GB" sz="700" i="1" dirty="0"/>
              <a:t>AMCA Journal of Community Development</a:t>
            </a:r>
            <a:r>
              <a:rPr lang="en-GB" sz="700" dirty="0"/>
              <a:t>, </a:t>
            </a:r>
            <a:r>
              <a:rPr lang="en-GB" sz="700" i="1" dirty="0"/>
              <a:t>4</a:t>
            </a:r>
            <a:r>
              <a:rPr lang="en-GB" sz="700" dirty="0"/>
              <a:t>(1), pp.43-50.</a:t>
            </a:r>
            <a:endParaRPr lang="en-IN" sz="700" dirty="0"/>
          </a:p>
        </p:txBody>
      </p:sp>
      <p:sp>
        <p:nvSpPr>
          <p:cNvPr id="24" name="Text 22"/>
          <p:cNvSpPr/>
          <p:nvPr/>
        </p:nvSpPr>
        <p:spPr>
          <a:xfrm>
            <a:off x="4754880" y="4395413"/>
            <a:ext cx="4206240" cy="365760"/>
          </a:xfrm>
          <a:prstGeom prst="rect">
            <a:avLst/>
          </a:prstGeom>
          <a:noFill/>
          <a:ln/>
        </p:spPr>
        <p:txBody>
          <a:bodyPr wrap="square" rtlCol="0" anchor="t"/>
          <a:lstStyle/>
          <a:p>
            <a:pPr algn="just">
              <a:lnSpc>
                <a:spcPct val="150000"/>
              </a:lnSpc>
            </a:pPr>
            <a:r>
              <a:rPr lang="en-GB" sz="700" dirty="0" err="1"/>
              <a:t>Urme</a:t>
            </a:r>
            <a:r>
              <a:rPr lang="en-GB" sz="700" dirty="0"/>
              <a:t>, U.N., (2023). The impact of talent management strategies on employee retention. </a:t>
            </a:r>
            <a:r>
              <a:rPr lang="en-GB" sz="700" i="1" dirty="0"/>
              <a:t>International Journal of Science and Business</a:t>
            </a:r>
            <a:r>
              <a:rPr lang="en-GB" sz="700" dirty="0"/>
              <a:t>, </a:t>
            </a:r>
            <a:r>
              <a:rPr lang="en-GB" sz="700" i="1" dirty="0"/>
              <a:t>28</a:t>
            </a:r>
            <a:r>
              <a:rPr lang="en-GB" sz="700" dirty="0"/>
              <a:t>(1), pp.127-146.</a:t>
            </a:r>
            <a:endParaRPr lang="en-IN" sz="700" dirty="0"/>
          </a:p>
        </p:txBody>
      </p:sp>
      <p:sp>
        <p:nvSpPr>
          <p:cNvPr id="25" name="Text 23"/>
          <p:cNvSpPr/>
          <p:nvPr/>
        </p:nvSpPr>
        <p:spPr>
          <a:xfrm>
            <a:off x="4754880" y="4728645"/>
            <a:ext cx="4206240" cy="365760"/>
          </a:xfrm>
          <a:prstGeom prst="rect">
            <a:avLst/>
          </a:prstGeom>
          <a:noFill/>
          <a:ln/>
        </p:spPr>
        <p:txBody>
          <a:bodyPr wrap="square" rtlCol="0" anchor="t"/>
          <a:lstStyle/>
          <a:p>
            <a:pPr algn="just">
              <a:lnSpc>
                <a:spcPct val="150000"/>
              </a:lnSpc>
            </a:pPr>
            <a:r>
              <a:rPr lang="en-GB" sz="700" dirty="0"/>
              <a:t>wright.edu, (2026). </a:t>
            </a:r>
            <a:r>
              <a:rPr lang="en-GB" sz="700" i="1" dirty="0"/>
              <a:t>Writing an Effective Job Description</a:t>
            </a:r>
            <a:r>
              <a:rPr lang="en-GB" sz="700" dirty="0"/>
              <a:t>. [Online] Available at: </a:t>
            </a:r>
            <a:r>
              <a:rPr lang="en-GB" sz="700" u="sng" dirty="0">
                <a:hlinkClick r:id="rId10"/>
              </a:rPr>
              <a:t>https://www.wright.edu/human-resources/writing-an-effective-job-description</a:t>
            </a:r>
            <a:r>
              <a:rPr lang="en-GB" sz="700" dirty="0"/>
              <a:t> [Accessed </a:t>
            </a:r>
            <a:r>
              <a:rPr lang="ru-RU" sz="700" dirty="0"/>
              <a:t>2</a:t>
            </a:r>
            <a:r>
              <a:rPr lang="en-GB" sz="700" dirty="0"/>
              <a:t> March 2026]</a:t>
            </a:r>
            <a:endParaRPr lang="en-US" sz="7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5F6FA"/>
        </a:solidFill>
        <a:effectLst/>
      </p:bgPr>
    </p:bg>
    <p:spTree>
      <p:nvGrpSpPr>
        <p:cNvPr id="1" name="">
          <a:extLst>
            <a:ext uri="{FF2B5EF4-FFF2-40B4-BE49-F238E27FC236}">
              <a16:creationId xmlns:a16="http://schemas.microsoft.com/office/drawing/2014/main" id="{AD394C6F-4CCE-05E9-2F6C-0FF7C9874F13}"/>
            </a:ext>
          </a:extLst>
        </p:cNvPr>
        <p:cNvGrpSpPr/>
        <p:nvPr/>
      </p:nvGrpSpPr>
      <p:grpSpPr>
        <a:xfrm>
          <a:off x="0" y="0"/>
          <a:ext cx="0" cy="0"/>
          <a:chOff x="0" y="0"/>
          <a:chExt cx="0" cy="0"/>
        </a:xfrm>
      </p:grpSpPr>
      <p:pic>
        <p:nvPicPr>
          <p:cNvPr id="5122" name="Picture 2" descr="Thank you Images - Free Download on Freepik">
            <a:extLst>
              <a:ext uri="{FF2B5EF4-FFF2-40B4-BE49-F238E27FC236}">
                <a16:creationId xmlns:a16="http://schemas.microsoft.com/office/drawing/2014/main" id="{7EAD80B8-285B-C0D8-6080-C4C1448612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5143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06662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TotalTime>
  <Words>5406</Words>
  <Application>Microsoft Office PowerPoint</Application>
  <PresentationFormat>On-screen Show (16:9)</PresentationFormat>
  <Paragraphs>257</Paragraphs>
  <Slides>17</Slides>
  <Notes>17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marina</dc:creator>
  <cp:lastModifiedBy>Ana Solcan</cp:lastModifiedBy>
  <cp:revision>3</cp:revision>
  <cp:lastPrinted>2026-03-10T05:09:36Z</cp:lastPrinted>
  <dcterms:created xsi:type="dcterms:W3CDTF">2026-03-09T07:51:57Z</dcterms:created>
  <dcterms:modified xsi:type="dcterms:W3CDTF">2026-03-10T05:09:39Z</dcterms:modified>
</cp:coreProperties>
</file>