
<file path=[Content_Types].xml><?xml version="1.0" encoding="utf-8"?>
<Types xmlns="http://schemas.openxmlformats.org/package/2006/content-types">
  <Default Extension="png" ContentType="image/png"/>
  <Default Extension="emf" ContentType="image/x-emf"/>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saveSubsetFonts="1" autoCompressPictures="0">
  <p:sldMasterIdLst>
    <p:sldMasterId id="2147483659" r:id="rId1"/>
    <p:sldMasterId id="2147483660" r:id="rId2"/>
  </p:sldMasterIdLst>
  <p:notesMasterIdLst>
    <p:notesMasterId r:id="rId61"/>
  </p:notesMasterIdLst>
  <p:handoutMasterIdLst>
    <p:handoutMasterId r:id="rId62"/>
  </p:handoutMasterIdLst>
  <p:sldIdLst>
    <p:sldId id="361" r:id="rId3"/>
    <p:sldId id="306" r:id="rId4"/>
    <p:sldId id="308" r:id="rId5"/>
    <p:sldId id="309" r:id="rId6"/>
    <p:sldId id="310" r:id="rId7"/>
    <p:sldId id="311" r:id="rId8"/>
    <p:sldId id="312" r:id="rId9"/>
    <p:sldId id="364" r:id="rId10"/>
    <p:sldId id="313" r:id="rId11"/>
    <p:sldId id="314" r:id="rId12"/>
    <p:sldId id="315" r:id="rId13"/>
    <p:sldId id="316" r:id="rId14"/>
    <p:sldId id="317" r:id="rId15"/>
    <p:sldId id="318" r:id="rId16"/>
    <p:sldId id="319" r:id="rId17"/>
    <p:sldId id="320" r:id="rId18"/>
    <p:sldId id="321" r:id="rId19"/>
    <p:sldId id="322" r:id="rId20"/>
    <p:sldId id="323" r:id="rId21"/>
    <p:sldId id="324" r:id="rId22"/>
    <p:sldId id="325" r:id="rId23"/>
    <p:sldId id="326" r:id="rId24"/>
    <p:sldId id="327" r:id="rId25"/>
    <p:sldId id="328" r:id="rId26"/>
    <p:sldId id="329" r:id="rId27"/>
    <p:sldId id="330" r:id="rId28"/>
    <p:sldId id="331" r:id="rId29"/>
    <p:sldId id="332" r:id="rId30"/>
    <p:sldId id="333" r:id="rId31"/>
    <p:sldId id="334" r:id="rId32"/>
    <p:sldId id="335" r:id="rId33"/>
    <p:sldId id="336" r:id="rId34"/>
    <p:sldId id="337" r:id="rId35"/>
    <p:sldId id="338" r:id="rId36"/>
    <p:sldId id="339" r:id="rId37"/>
    <p:sldId id="340" r:id="rId38"/>
    <p:sldId id="341" r:id="rId39"/>
    <p:sldId id="342" r:id="rId40"/>
    <p:sldId id="343" r:id="rId41"/>
    <p:sldId id="344" r:id="rId42"/>
    <p:sldId id="345" r:id="rId43"/>
    <p:sldId id="346" r:id="rId44"/>
    <p:sldId id="347" r:id="rId45"/>
    <p:sldId id="348" r:id="rId46"/>
    <p:sldId id="349" r:id="rId47"/>
    <p:sldId id="350" r:id="rId48"/>
    <p:sldId id="351" r:id="rId49"/>
    <p:sldId id="352" r:id="rId50"/>
    <p:sldId id="353" r:id="rId51"/>
    <p:sldId id="354" r:id="rId52"/>
    <p:sldId id="355" r:id="rId53"/>
    <p:sldId id="356" r:id="rId54"/>
    <p:sldId id="362" r:id="rId55"/>
    <p:sldId id="357" r:id="rId56"/>
    <p:sldId id="358" r:id="rId57"/>
    <p:sldId id="359" r:id="rId58"/>
    <p:sldId id="363" r:id="rId59"/>
    <p:sldId id="360" r:id="rId60"/>
  </p:sldIdLst>
  <p:sldSz cx="9144000" cy="6858000" type="screen4x3"/>
  <p:notesSz cx="6858000" cy="9144000"/>
  <p:defaultTextStyle>
    <a:defPPr marR="0" lvl="0" algn="l" rtl="0">
      <a:lnSpc>
        <a:spcPct val="100000"/>
      </a:lnSpc>
      <a:spcBef>
        <a:spcPts val="0"/>
      </a:spcBef>
      <a:spcAft>
        <a:spcPts val="0"/>
      </a:spcAft>
    </a:defPPr>
    <a:lvl1pPr marR="0" lvl="0"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0" name="Jeffrey Holcomb" initials="" lastIdx="3" clrIdx="0"/>
  <p:cmAuthor id="1" name="Ruchi Sachdev" initials="" lastIdx="8" clrIdx="1"/>
  <p:cmAuthor id="2" name="Sarah Reusché" initials="" lastIdx="13" clrIdx="2"/>
  <p:cmAuthor id="3" name="Nitin Shankar" initials="" lastIdx="6" clrIdx="3"/>
  <p:cmAuthor id="4" name="Kristen Flathman" initials="" lastIdx="1" clrIdx="4"/>
  <p:cmAuthor id="5" name="Ben Schroeter" initials="" lastIdx="0" clrIdx="5"/>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40F9630F-82C1-40B7-BC3A-925EFCFF5E92}">
  <a:tblStyle styleId="{40F9630F-82C1-40B7-BC3A-925EFCFF5E92}" styleName="Table_0">
    <a:wholeTbl>
      <a:tcTxStyle b="off" i="off">
        <a:font>
          <a:latin typeface="Arial"/>
          <a:ea typeface="Arial"/>
          <a:cs typeface="Arial"/>
        </a:font>
        <a:schemeClr val="dk1"/>
      </a:tcTxStyle>
      <a:tcStyle>
        <a:tcBdr>
          <a:left>
            <a:ln w="9525" cap="flat" cmpd="sng">
              <a:solidFill>
                <a:srgbClr val="000000">
                  <a:alpha val="0"/>
                </a:srgbClr>
              </a:solidFill>
              <a:prstDash val="solid"/>
              <a:round/>
              <a:headEnd type="none" w="med" len="med"/>
              <a:tailEnd type="none" w="med" len="med"/>
            </a:ln>
          </a:left>
          <a:right>
            <a:ln w="9525" cap="flat" cmpd="sng">
              <a:solidFill>
                <a:srgbClr val="000000">
                  <a:alpha val="0"/>
                </a:srgbClr>
              </a:solidFill>
              <a:prstDash val="solid"/>
              <a:round/>
              <a:headEnd type="none" w="med" len="med"/>
              <a:tailEnd type="none" w="med" len="med"/>
            </a:ln>
          </a:right>
          <a:top>
            <a:ln w="12700" cap="flat" cmpd="sng">
              <a:solidFill>
                <a:schemeClr val="accent1"/>
              </a:solidFill>
              <a:prstDash val="solid"/>
              <a:round/>
              <a:headEnd type="none" w="med" len="med"/>
              <a:tailEnd type="none" w="med" len="med"/>
            </a:ln>
          </a:top>
          <a:bottom>
            <a:ln w="12700" cap="flat" cmpd="sng">
              <a:solidFill>
                <a:schemeClr val="accent1"/>
              </a:solidFill>
              <a:prstDash val="solid"/>
              <a:round/>
              <a:headEnd type="none" w="med" len="med"/>
              <a:tailEnd type="none" w="med" len="med"/>
            </a:ln>
          </a:bottom>
          <a:insideH>
            <a:ln w="9525" cap="flat" cmpd="sng">
              <a:solidFill>
                <a:srgbClr val="000000">
                  <a:alpha val="0"/>
                </a:srgbClr>
              </a:solidFill>
              <a:prstDash val="solid"/>
              <a:round/>
              <a:headEnd type="none" w="med" len="med"/>
              <a:tailEnd type="none" w="med" len="med"/>
            </a:ln>
          </a:insideH>
          <a:insideV>
            <a:ln w="9525" cap="flat" cmpd="sng">
              <a:solidFill>
                <a:srgbClr val="000000">
                  <a:alpha val="0"/>
                </a:srgbClr>
              </a:solidFill>
              <a:prstDash val="solid"/>
              <a:round/>
              <a:headEnd type="none" w="med" len="med"/>
              <a:tailEnd type="none" w="med" len="med"/>
            </a:ln>
          </a:insideV>
        </a:tcBdr>
        <a:fill>
          <a:solidFill>
            <a:srgbClr val="FFFFFF">
              <a:alpha val="0"/>
            </a:srgbClr>
          </a:solidFill>
        </a:fill>
      </a:tcStyle>
    </a:wholeTbl>
    <a:band1H>
      <a:tcStyle>
        <a:tcBdr/>
        <a:fill>
          <a:solidFill>
            <a:schemeClr val="accent1">
              <a:alpha val="20000"/>
            </a:schemeClr>
          </a:solidFill>
        </a:fill>
      </a:tcStyle>
    </a:band1H>
    <a:band1V>
      <a:tcStyle>
        <a:tcBdr/>
        <a:fill>
          <a:solidFill>
            <a:schemeClr val="accent1">
              <a:alpha val="20000"/>
            </a:schemeClr>
          </a:solidFill>
        </a:fill>
      </a:tcStyle>
    </a:band1V>
    <a:lastCol>
      <a:tcTxStyle b="on" i="off"/>
      <a:tcStyle>
        <a:tcBdr/>
      </a:tcStyle>
    </a:lastCol>
    <a:firstCol>
      <a:tcTxStyle b="on" i="off"/>
      <a:tcStyle>
        <a:tcBdr/>
      </a:tcStyle>
    </a:firstCol>
    <a:lastRow>
      <a:tcTxStyle b="on" i="off"/>
      <a:tcStyle>
        <a:tcBdr>
          <a:top>
            <a:ln w="12700" cap="flat" cmpd="sng">
              <a:solidFill>
                <a:schemeClr val="accent1"/>
              </a:solidFill>
              <a:prstDash val="solid"/>
              <a:round/>
              <a:headEnd type="none" w="med" len="med"/>
              <a:tailEnd type="none" w="med" len="med"/>
            </a:ln>
          </a:top>
        </a:tcBdr>
        <a:fill>
          <a:solidFill>
            <a:srgbClr val="FFFFFF">
              <a:alpha val="0"/>
            </a:srgbClr>
          </a:solidFill>
        </a:fill>
      </a:tcStyle>
    </a:lastRow>
    <a:firstRow>
      <a:tcTxStyle b="on" i="off"/>
      <a:tcStyle>
        <a:tcBdr>
          <a:bottom>
            <a:ln w="12700" cap="flat" cmpd="sng">
              <a:solidFill>
                <a:schemeClr val="accent1"/>
              </a:solidFill>
              <a:prstDash val="solid"/>
              <a:round/>
              <a:headEnd type="none" w="med" len="med"/>
              <a:tailEnd type="none" w="med" len="med"/>
            </a:ln>
          </a:bottom>
        </a:tcBdr>
        <a:fill>
          <a:solidFill>
            <a:srgbClr val="FFFFFF">
              <a:alpha val="0"/>
            </a:srgbClr>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8971" autoAdjust="0"/>
    <p:restoredTop sz="94364" autoAdjust="0"/>
  </p:normalViewPr>
  <p:slideViewPr>
    <p:cSldViewPr snapToGrid="0" snapToObjects="1">
      <p:cViewPr varScale="1">
        <p:scale>
          <a:sx n="107" d="100"/>
          <a:sy n="107" d="100"/>
        </p:scale>
        <p:origin x="516" y="68"/>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sorterViewPr>
    <p:cViewPr>
      <p:scale>
        <a:sx n="66" d="100"/>
        <a:sy n="66" d="100"/>
      </p:scale>
      <p:origin x="0" y="0"/>
    </p:cViewPr>
  </p:sorter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slide" Target="slides/slide48.xml"/><Relationship Id="rId55" Type="http://schemas.openxmlformats.org/officeDocument/2006/relationships/slide" Target="slides/slide53.xml"/><Relationship Id="rId63" Type="http://schemas.openxmlformats.org/officeDocument/2006/relationships/commentAuthors" Target="commentAuthors.xml"/><Relationship Id="rId7" Type="http://schemas.openxmlformats.org/officeDocument/2006/relationships/slide" Target="slides/slide5.xml"/><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slide" Target="slides/slide51.xml"/><Relationship Id="rId58" Type="http://schemas.openxmlformats.org/officeDocument/2006/relationships/slide" Target="slides/slide56.xml"/><Relationship Id="rId66" Type="http://schemas.openxmlformats.org/officeDocument/2006/relationships/theme" Target="theme/theme1.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slide" Target="slides/slide55.xml"/><Relationship Id="rId61" Type="http://schemas.openxmlformats.org/officeDocument/2006/relationships/notesMaster" Target="notesMasters/notesMaster1.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slide" Target="slides/slide50.xml"/><Relationship Id="rId60" Type="http://schemas.openxmlformats.org/officeDocument/2006/relationships/slide" Target="slides/slide58.xml"/><Relationship Id="rId65" Type="http://schemas.openxmlformats.org/officeDocument/2006/relationships/viewProps" Target="viewProps.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slide" Target="slides/slide54.xml"/><Relationship Id="rId64" Type="http://schemas.openxmlformats.org/officeDocument/2006/relationships/presProps" Target="presProps.xml"/><Relationship Id="rId8" Type="http://schemas.openxmlformats.org/officeDocument/2006/relationships/slide" Target="slides/slide6.xml"/><Relationship Id="rId51" Type="http://schemas.openxmlformats.org/officeDocument/2006/relationships/slide" Target="slides/slide49.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59" Type="http://schemas.openxmlformats.org/officeDocument/2006/relationships/slide" Target="slides/slide57.xml"/><Relationship Id="rId67" Type="http://schemas.openxmlformats.org/officeDocument/2006/relationships/tableStyles" Target="tableStyles.xml"/><Relationship Id="rId20" Type="http://schemas.openxmlformats.org/officeDocument/2006/relationships/slide" Target="slides/slide18.xml"/><Relationship Id="rId41" Type="http://schemas.openxmlformats.org/officeDocument/2006/relationships/slide" Target="slides/slide39.xml"/><Relationship Id="rId54" Type="http://schemas.openxmlformats.org/officeDocument/2006/relationships/slide" Target="slides/slide52.xml"/><Relationship Id="rId62" Type="http://schemas.openxmlformats.org/officeDocument/2006/relationships/handoutMaster" Target="handoutMasters/handoutMaster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4.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sz="quarter" idx="1"/>
          </p:nvPr>
        </p:nvSpPr>
        <p:spPr>
          <a:xfrm>
            <a:off x="3884613" y="0"/>
            <a:ext cx="2971800" cy="457200"/>
          </a:xfrm>
          <a:prstGeom prst="rect">
            <a:avLst/>
          </a:prstGeom>
        </p:spPr>
        <p:txBody>
          <a:bodyPr vert="horz" lIns="91440" tIns="45720" rIns="91440" bIns="45720" rtlCol="0"/>
          <a:lstStyle>
            <a:lvl1pPr algn="r">
              <a:defRPr sz="1200"/>
            </a:lvl1pPr>
          </a:lstStyle>
          <a:p>
            <a:fld id="{2885CB01-6679-D646-ACB3-8B04B786C15F}" type="datetimeFigureOut">
              <a:rPr lang="en-US" smtClean="0"/>
              <a:t>11/15/2019</a:t>
            </a:fld>
            <a:endParaRPr lang="en-US"/>
          </a:p>
        </p:txBody>
      </p:sp>
      <p:sp>
        <p:nvSpPr>
          <p:cNvPr id="4" name="Footer Placeholder 3"/>
          <p:cNvSpPr>
            <a:spLocks noGrp="1"/>
          </p:cNvSpPr>
          <p:nvPr>
            <p:ph type="ftr" sz="quarter" idx="2"/>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5" name="Slide Number Placeholder 4"/>
          <p:cNvSpPr>
            <a:spLocks noGrp="1"/>
          </p:cNvSpPr>
          <p:nvPr>
            <p:ph type="sldNum" sz="quarter" idx="3"/>
          </p:nvPr>
        </p:nvSpPr>
        <p:spPr>
          <a:xfrm>
            <a:off x="3884613" y="8685213"/>
            <a:ext cx="2971800" cy="457200"/>
          </a:xfrm>
          <a:prstGeom prst="rect">
            <a:avLst/>
          </a:prstGeom>
        </p:spPr>
        <p:txBody>
          <a:bodyPr vert="horz" lIns="91440" tIns="45720" rIns="91440" bIns="45720" rtlCol="0" anchor="b"/>
          <a:lstStyle>
            <a:lvl1pPr algn="r">
              <a:defRPr sz="1200"/>
            </a:lvl1pPr>
          </a:lstStyle>
          <a:p>
            <a:fld id="{82AC0F4D-8A6F-1C4A-B6BF-1558431E4F79}" type="slidenum">
              <a:rPr lang="en-US" smtClean="0"/>
              <a:t>‹#›</a:t>
            </a:fld>
            <a:endParaRPr lang="en-US"/>
          </a:p>
        </p:txBody>
      </p:sp>
    </p:spTree>
    <p:extLst>
      <p:ext uri="{BB962C8B-B14F-4D97-AF65-F5344CB8AC3E}">
        <p14:creationId xmlns:p14="http://schemas.microsoft.com/office/powerpoint/2010/main" val="3554063017"/>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2"/>
        <p:cNvGrpSpPr/>
        <p:nvPr/>
      </p:nvGrpSpPr>
      <p:grpSpPr>
        <a:xfrm>
          <a:off x="0" y="0"/>
          <a:ext cx="0" cy="0"/>
          <a:chOff x="0" y="0"/>
          <a:chExt cx="0" cy="0"/>
        </a:xfrm>
      </p:grpSpPr>
      <p:sp>
        <p:nvSpPr>
          <p:cNvPr id="3" name="Shape 3"/>
          <p:cNvSpPr txBox="1">
            <a:spLocks noGrp="1"/>
          </p:cNvSpPr>
          <p:nvPr>
            <p:ph type="hdr" idx="2"/>
          </p:nvPr>
        </p:nvSpPr>
        <p:spPr>
          <a:xfrm>
            <a:off x="0" y="0"/>
            <a:ext cx="2971799" cy="457200"/>
          </a:xfrm>
          <a:prstGeom prst="rect">
            <a:avLst/>
          </a:prstGeom>
          <a:noFill/>
          <a:ln>
            <a:noFill/>
          </a:ln>
        </p:spPr>
        <p:txBody>
          <a:bodyPr lIns="91425" tIns="91425" rIns="91425" bIns="91425" anchor="t" anchorCtr="0"/>
          <a:lstStyle>
            <a:lvl1pPr marL="0" marR="0" lvl="0" indent="0" algn="l" rtl="0">
              <a:spcBef>
                <a:spcPts val="0"/>
              </a:spcBef>
              <a:buNone/>
              <a:defRPr sz="1200" b="0" i="0" u="none" strike="noStrike" cap="none">
                <a:solidFill>
                  <a:schemeClr val="dk1"/>
                </a:solidFill>
                <a:latin typeface="Arial"/>
                <a:ea typeface="Arial"/>
                <a:cs typeface="Arial"/>
                <a:sym typeface="Arial"/>
              </a:defRPr>
            </a:lvl1pPr>
            <a:lvl2pPr marL="457200" marR="0" lvl="1" indent="0" algn="l" rtl="0">
              <a:spcBef>
                <a:spcPts val="0"/>
              </a:spcBef>
              <a:buNone/>
              <a:defRPr sz="1800" b="0" i="0" u="none" strike="noStrike" cap="none">
                <a:solidFill>
                  <a:schemeClr val="dk1"/>
                </a:solidFill>
                <a:latin typeface="Arial"/>
                <a:ea typeface="Arial"/>
                <a:cs typeface="Arial"/>
                <a:sym typeface="Arial"/>
              </a:defRPr>
            </a:lvl2pPr>
            <a:lvl3pPr marL="914400" marR="0" lvl="2" indent="0" algn="l" rtl="0">
              <a:spcBef>
                <a:spcPts val="0"/>
              </a:spcBef>
              <a:buNone/>
              <a:defRPr sz="1800" b="0" i="0" u="none" strike="noStrike" cap="none">
                <a:solidFill>
                  <a:schemeClr val="dk1"/>
                </a:solidFill>
                <a:latin typeface="Arial"/>
                <a:ea typeface="Arial"/>
                <a:cs typeface="Arial"/>
                <a:sym typeface="Arial"/>
              </a:defRPr>
            </a:lvl3pPr>
            <a:lvl4pPr marL="1371600" marR="0" lvl="3" indent="0" algn="l" rtl="0">
              <a:spcBef>
                <a:spcPts val="0"/>
              </a:spcBef>
              <a:buNone/>
              <a:defRPr sz="1800" b="0" i="0" u="none" strike="noStrike" cap="none">
                <a:solidFill>
                  <a:schemeClr val="dk1"/>
                </a:solidFill>
                <a:latin typeface="Arial"/>
                <a:ea typeface="Arial"/>
                <a:cs typeface="Arial"/>
                <a:sym typeface="Arial"/>
              </a:defRPr>
            </a:lvl4pPr>
            <a:lvl5pPr marL="1828800" marR="0" lvl="4" indent="0" algn="l" rtl="0">
              <a:spcBef>
                <a:spcPts val="0"/>
              </a:spcBef>
              <a:buNone/>
              <a:defRPr sz="1800" b="0" i="0" u="none" strike="noStrike" cap="none">
                <a:solidFill>
                  <a:schemeClr val="dk1"/>
                </a:solidFill>
                <a:latin typeface="Arial"/>
                <a:ea typeface="Arial"/>
                <a:cs typeface="Arial"/>
                <a:sym typeface="Arial"/>
              </a:defRPr>
            </a:lvl5pPr>
            <a:lvl6pPr marL="2286000" marR="0" lvl="5" indent="0" algn="l" rtl="0">
              <a:spcBef>
                <a:spcPts val="0"/>
              </a:spcBef>
              <a:buNone/>
              <a:defRPr sz="1800" b="0" i="0" u="none" strike="noStrike" cap="none">
                <a:solidFill>
                  <a:schemeClr val="dk1"/>
                </a:solidFill>
                <a:latin typeface="Arial"/>
                <a:ea typeface="Arial"/>
                <a:cs typeface="Arial"/>
                <a:sym typeface="Arial"/>
              </a:defRPr>
            </a:lvl6pPr>
            <a:lvl7pPr marL="2743200" marR="0" lvl="6" indent="0" algn="l" rtl="0">
              <a:spcBef>
                <a:spcPts val="0"/>
              </a:spcBef>
              <a:buNone/>
              <a:defRPr sz="1800" b="0" i="0" u="none" strike="noStrike" cap="none">
                <a:solidFill>
                  <a:schemeClr val="dk1"/>
                </a:solidFill>
                <a:latin typeface="Arial"/>
                <a:ea typeface="Arial"/>
                <a:cs typeface="Arial"/>
                <a:sym typeface="Arial"/>
              </a:defRPr>
            </a:lvl7pPr>
            <a:lvl8pPr marL="3200400" marR="0" lvl="7" indent="0" algn="l" rtl="0">
              <a:spcBef>
                <a:spcPts val="0"/>
              </a:spcBef>
              <a:buNone/>
              <a:defRPr sz="1800" b="0" i="0" u="none" strike="noStrike" cap="none">
                <a:solidFill>
                  <a:schemeClr val="dk1"/>
                </a:solidFill>
                <a:latin typeface="Arial"/>
                <a:ea typeface="Arial"/>
                <a:cs typeface="Arial"/>
                <a:sym typeface="Arial"/>
              </a:defRPr>
            </a:lvl8pPr>
            <a:lvl9pPr marL="3657600" marR="0" lvl="8" indent="0" algn="l" rtl="0">
              <a:spcBef>
                <a:spcPts val="0"/>
              </a:spcBef>
              <a:buNone/>
              <a:defRPr sz="1800" b="0" i="0" u="none" strike="noStrike" cap="none">
                <a:solidFill>
                  <a:schemeClr val="dk1"/>
                </a:solidFill>
                <a:latin typeface="Arial"/>
                <a:ea typeface="Arial"/>
                <a:cs typeface="Arial"/>
                <a:sym typeface="Arial"/>
              </a:defRPr>
            </a:lvl9pPr>
          </a:lstStyle>
          <a:p>
            <a:endParaRPr/>
          </a:p>
        </p:txBody>
      </p:sp>
      <p:sp>
        <p:nvSpPr>
          <p:cNvPr id="4" name="Shape 4"/>
          <p:cNvSpPr txBox="1">
            <a:spLocks noGrp="1"/>
          </p:cNvSpPr>
          <p:nvPr>
            <p:ph type="dt" idx="10"/>
          </p:nvPr>
        </p:nvSpPr>
        <p:spPr>
          <a:xfrm>
            <a:off x="3884612" y="0"/>
            <a:ext cx="2971799" cy="457200"/>
          </a:xfrm>
          <a:prstGeom prst="rect">
            <a:avLst/>
          </a:prstGeom>
          <a:noFill/>
          <a:ln>
            <a:noFill/>
          </a:ln>
        </p:spPr>
        <p:txBody>
          <a:bodyPr lIns="91425" tIns="91425" rIns="91425" bIns="91425" anchor="t" anchorCtr="0"/>
          <a:lstStyle>
            <a:lvl1pPr marL="0" marR="0" lvl="0" indent="0" algn="r" rtl="0">
              <a:spcBef>
                <a:spcPts val="0"/>
              </a:spcBef>
              <a:buNone/>
              <a:defRPr sz="1200" b="0" i="0" u="none" strike="noStrike" cap="none">
                <a:solidFill>
                  <a:schemeClr val="dk1"/>
                </a:solidFill>
                <a:latin typeface="Arial"/>
                <a:ea typeface="Arial"/>
                <a:cs typeface="Arial"/>
                <a:sym typeface="Arial"/>
              </a:defRPr>
            </a:lvl1pPr>
            <a:lvl2pPr marL="457200" marR="0" lvl="1" indent="0" algn="l" rtl="0">
              <a:spcBef>
                <a:spcPts val="0"/>
              </a:spcBef>
              <a:buNone/>
              <a:defRPr sz="1800" b="0" i="0" u="none" strike="noStrike" cap="none">
                <a:solidFill>
                  <a:schemeClr val="dk1"/>
                </a:solidFill>
                <a:latin typeface="Arial"/>
                <a:ea typeface="Arial"/>
                <a:cs typeface="Arial"/>
                <a:sym typeface="Arial"/>
              </a:defRPr>
            </a:lvl2pPr>
            <a:lvl3pPr marL="914400" marR="0" lvl="2" indent="0" algn="l" rtl="0">
              <a:spcBef>
                <a:spcPts val="0"/>
              </a:spcBef>
              <a:buNone/>
              <a:defRPr sz="1800" b="0" i="0" u="none" strike="noStrike" cap="none">
                <a:solidFill>
                  <a:schemeClr val="dk1"/>
                </a:solidFill>
                <a:latin typeface="Arial"/>
                <a:ea typeface="Arial"/>
                <a:cs typeface="Arial"/>
                <a:sym typeface="Arial"/>
              </a:defRPr>
            </a:lvl3pPr>
            <a:lvl4pPr marL="1371600" marR="0" lvl="3" indent="0" algn="l" rtl="0">
              <a:spcBef>
                <a:spcPts val="0"/>
              </a:spcBef>
              <a:buNone/>
              <a:defRPr sz="1800" b="0" i="0" u="none" strike="noStrike" cap="none">
                <a:solidFill>
                  <a:schemeClr val="dk1"/>
                </a:solidFill>
                <a:latin typeface="Arial"/>
                <a:ea typeface="Arial"/>
                <a:cs typeface="Arial"/>
                <a:sym typeface="Arial"/>
              </a:defRPr>
            </a:lvl4pPr>
            <a:lvl5pPr marL="1828800" marR="0" lvl="4" indent="0" algn="l" rtl="0">
              <a:spcBef>
                <a:spcPts val="0"/>
              </a:spcBef>
              <a:buNone/>
              <a:defRPr sz="1800" b="0" i="0" u="none" strike="noStrike" cap="none">
                <a:solidFill>
                  <a:schemeClr val="dk1"/>
                </a:solidFill>
                <a:latin typeface="Arial"/>
                <a:ea typeface="Arial"/>
                <a:cs typeface="Arial"/>
                <a:sym typeface="Arial"/>
              </a:defRPr>
            </a:lvl5pPr>
            <a:lvl6pPr marL="2286000" marR="0" lvl="5" indent="0" algn="l" rtl="0">
              <a:spcBef>
                <a:spcPts val="0"/>
              </a:spcBef>
              <a:buNone/>
              <a:defRPr sz="1800" b="0" i="0" u="none" strike="noStrike" cap="none">
                <a:solidFill>
                  <a:schemeClr val="dk1"/>
                </a:solidFill>
                <a:latin typeface="Arial"/>
                <a:ea typeface="Arial"/>
                <a:cs typeface="Arial"/>
                <a:sym typeface="Arial"/>
              </a:defRPr>
            </a:lvl6pPr>
            <a:lvl7pPr marL="2743200" marR="0" lvl="6" indent="0" algn="l" rtl="0">
              <a:spcBef>
                <a:spcPts val="0"/>
              </a:spcBef>
              <a:buNone/>
              <a:defRPr sz="1800" b="0" i="0" u="none" strike="noStrike" cap="none">
                <a:solidFill>
                  <a:schemeClr val="dk1"/>
                </a:solidFill>
                <a:latin typeface="Arial"/>
                <a:ea typeface="Arial"/>
                <a:cs typeface="Arial"/>
                <a:sym typeface="Arial"/>
              </a:defRPr>
            </a:lvl7pPr>
            <a:lvl8pPr marL="3200400" marR="0" lvl="7" indent="0" algn="l" rtl="0">
              <a:spcBef>
                <a:spcPts val="0"/>
              </a:spcBef>
              <a:buNone/>
              <a:defRPr sz="1800" b="0" i="0" u="none" strike="noStrike" cap="none">
                <a:solidFill>
                  <a:schemeClr val="dk1"/>
                </a:solidFill>
                <a:latin typeface="Arial"/>
                <a:ea typeface="Arial"/>
                <a:cs typeface="Arial"/>
                <a:sym typeface="Arial"/>
              </a:defRPr>
            </a:lvl8pPr>
            <a:lvl9pPr marL="3657600" marR="0" lvl="8" indent="0" algn="l" rtl="0">
              <a:spcBef>
                <a:spcPts val="0"/>
              </a:spcBef>
              <a:buNone/>
              <a:defRPr sz="1800" b="0" i="0" u="none" strike="noStrike" cap="none">
                <a:solidFill>
                  <a:schemeClr val="dk1"/>
                </a:solidFill>
                <a:latin typeface="Arial"/>
                <a:ea typeface="Arial"/>
                <a:cs typeface="Arial"/>
                <a:sym typeface="Arial"/>
              </a:defRPr>
            </a:lvl9pPr>
          </a:lstStyle>
          <a:p>
            <a:endParaRPr/>
          </a:p>
        </p:txBody>
      </p:sp>
      <p:sp>
        <p:nvSpPr>
          <p:cNvPr id="5" name="Shape 5"/>
          <p:cNvSpPr>
            <a:spLocks noGrp="1" noRot="1" noChangeAspect="1"/>
          </p:cNvSpPr>
          <p:nvPr>
            <p:ph type="sldImg" idx="3"/>
          </p:nvPr>
        </p:nvSpPr>
        <p:spPr>
          <a:xfrm>
            <a:off x="1143000" y="685800"/>
            <a:ext cx="4572000" cy="3429000"/>
          </a:xfrm>
          <a:custGeom>
            <a:avLst/>
            <a:gdLst/>
            <a:ahLst/>
            <a:cxnLst/>
            <a:rect l="0" t="0" r="0" b="0"/>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med" len="med"/>
            <a:tailEnd type="none" w="med" len="med"/>
          </a:ln>
        </p:spPr>
      </p:sp>
      <p:sp>
        <p:nvSpPr>
          <p:cNvPr id="6" name="Shape 6"/>
          <p:cNvSpPr txBox="1">
            <a:spLocks noGrp="1"/>
          </p:cNvSpPr>
          <p:nvPr>
            <p:ph type="body" idx="1"/>
          </p:nvPr>
        </p:nvSpPr>
        <p:spPr>
          <a:xfrm>
            <a:off x="685800" y="4343400"/>
            <a:ext cx="5486399" cy="4114800"/>
          </a:xfrm>
          <a:prstGeom prst="rect">
            <a:avLst/>
          </a:prstGeom>
          <a:noFill/>
          <a:ln>
            <a:noFill/>
          </a:ln>
        </p:spPr>
        <p:txBody>
          <a:bodyPr lIns="91425" tIns="91425" rIns="91425" bIns="91425" anchor="t" anchorCtr="0"/>
          <a:lstStyle>
            <a:lvl1pPr marL="0" marR="0" lvl="0" indent="0" algn="l" rtl="0">
              <a:spcBef>
                <a:spcPts val="0"/>
              </a:spcBef>
              <a:buNone/>
              <a:defRPr sz="1200" b="0" i="0" u="none" strike="noStrike" cap="none">
                <a:solidFill>
                  <a:schemeClr val="dk1"/>
                </a:solidFill>
                <a:latin typeface="Arial"/>
                <a:ea typeface="Arial"/>
                <a:cs typeface="Arial"/>
                <a:sym typeface="Arial"/>
              </a:defRPr>
            </a:lvl1pPr>
            <a:lvl2pPr marL="457200" marR="0" lvl="1" indent="0" algn="l" rtl="0">
              <a:spcBef>
                <a:spcPts val="0"/>
              </a:spcBef>
              <a:buNone/>
              <a:defRPr sz="1200" b="0" i="0" u="none" strike="noStrike" cap="none">
                <a:solidFill>
                  <a:schemeClr val="dk1"/>
                </a:solidFill>
                <a:latin typeface="Arial"/>
                <a:ea typeface="Arial"/>
                <a:cs typeface="Arial"/>
                <a:sym typeface="Arial"/>
              </a:defRPr>
            </a:lvl2pPr>
            <a:lvl3pPr marL="914400" marR="0" lvl="2" indent="0" algn="l" rtl="0">
              <a:spcBef>
                <a:spcPts val="0"/>
              </a:spcBef>
              <a:buNone/>
              <a:defRPr sz="1200" b="0" i="0" u="none" strike="noStrike" cap="none">
                <a:solidFill>
                  <a:schemeClr val="dk1"/>
                </a:solidFill>
                <a:latin typeface="Arial"/>
                <a:ea typeface="Arial"/>
                <a:cs typeface="Arial"/>
                <a:sym typeface="Arial"/>
              </a:defRPr>
            </a:lvl3pPr>
            <a:lvl4pPr marL="1371600" marR="0" lvl="3" indent="0" algn="l" rtl="0">
              <a:spcBef>
                <a:spcPts val="0"/>
              </a:spcBef>
              <a:buNone/>
              <a:defRPr sz="1200" b="0" i="0" u="none" strike="noStrike" cap="none">
                <a:solidFill>
                  <a:schemeClr val="dk1"/>
                </a:solidFill>
                <a:latin typeface="Arial"/>
                <a:ea typeface="Arial"/>
                <a:cs typeface="Arial"/>
                <a:sym typeface="Arial"/>
              </a:defRPr>
            </a:lvl4pPr>
            <a:lvl5pPr marL="1828800" marR="0" lvl="4" indent="0" algn="l" rtl="0">
              <a:spcBef>
                <a:spcPts val="0"/>
              </a:spcBef>
              <a:buNone/>
              <a:defRPr sz="1200" b="0" i="0" u="none" strike="noStrike" cap="none">
                <a:solidFill>
                  <a:schemeClr val="dk1"/>
                </a:solidFill>
                <a:latin typeface="Arial"/>
                <a:ea typeface="Arial"/>
                <a:cs typeface="Arial"/>
                <a:sym typeface="Arial"/>
              </a:defRPr>
            </a:lvl5pPr>
            <a:lvl6pPr marL="2286000" marR="0" lvl="5" indent="0" algn="l" rtl="0">
              <a:spcBef>
                <a:spcPts val="0"/>
              </a:spcBef>
              <a:buNone/>
              <a:defRPr sz="1200" b="0" i="0" u="none" strike="noStrike" cap="none">
                <a:solidFill>
                  <a:schemeClr val="dk1"/>
                </a:solidFill>
                <a:latin typeface="Arial"/>
                <a:ea typeface="Arial"/>
                <a:cs typeface="Arial"/>
                <a:sym typeface="Arial"/>
              </a:defRPr>
            </a:lvl6pPr>
            <a:lvl7pPr marL="2743200" marR="0" lvl="6" indent="0" algn="l" rtl="0">
              <a:spcBef>
                <a:spcPts val="0"/>
              </a:spcBef>
              <a:buNone/>
              <a:defRPr sz="1200" b="0" i="0" u="none" strike="noStrike" cap="none">
                <a:solidFill>
                  <a:schemeClr val="dk1"/>
                </a:solidFill>
                <a:latin typeface="Arial"/>
                <a:ea typeface="Arial"/>
                <a:cs typeface="Arial"/>
                <a:sym typeface="Arial"/>
              </a:defRPr>
            </a:lvl7pPr>
            <a:lvl8pPr marL="3200400" marR="0" lvl="7" indent="0" algn="l" rtl="0">
              <a:spcBef>
                <a:spcPts val="0"/>
              </a:spcBef>
              <a:buNone/>
              <a:defRPr sz="1200" b="0" i="0" u="none" strike="noStrike" cap="none">
                <a:solidFill>
                  <a:schemeClr val="dk1"/>
                </a:solidFill>
                <a:latin typeface="Arial"/>
                <a:ea typeface="Arial"/>
                <a:cs typeface="Arial"/>
                <a:sym typeface="Arial"/>
              </a:defRPr>
            </a:lvl8pPr>
            <a:lvl9pPr marL="3657600" marR="0" lvl="8" indent="0" algn="l" rtl="0">
              <a:spcBef>
                <a:spcPts val="0"/>
              </a:spcBef>
              <a:buNone/>
              <a:defRPr sz="1200" b="0" i="0" u="none" strike="noStrike" cap="none">
                <a:solidFill>
                  <a:schemeClr val="dk1"/>
                </a:solidFill>
                <a:latin typeface="Arial"/>
                <a:ea typeface="Arial"/>
                <a:cs typeface="Arial"/>
                <a:sym typeface="Arial"/>
              </a:defRPr>
            </a:lvl9pPr>
          </a:lstStyle>
          <a:p>
            <a:endParaRPr/>
          </a:p>
        </p:txBody>
      </p:sp>
      <p:sp>
        <p:nvSpPr>
          <p:cNvPr id="7" name="Shape 7"/>
          <p:cNvSpPr txBox="1">
            <a:spLocks noGrp="1"/>
          </p:cNvSpPr>
          <p:nvPr>
            <p:ph type="ftr" idx="11"/>
          </p:nvPr>
        </p:nvSpPr>
        <p:spPr>
          <a:xfrm>
            <a:off x="0" y="8685213"/>
            <a:ext cx="2971799" cy="457200"/>
          </a:xfrm>
          <a:prstGeom prst="rect">
            <a:avLst/>
          </a:prstGeom>
          <a:noFill/>
          <a:ln>
            <a:noFill/>
          </a:ln>
        </p:spPr>
        <p:txBody>
          <a:bodyPr lIns="91425" tIns="91425" rIns="91425" bIns="91425" anchor="b" anchorCtr="0"/>
          <a:lstStyle>
            <a:lvl1pPr marL="0" marR="0" lvl="0" indent="0" algn="l" rtl="0">
              <a:spcBef>
                <a:spcPts val="0"/>
              </a:spcBef>
              <a:buNone/>
              <a:defRPr sz="1200" b="0" i="0" u="none" strike="noStrike" cap="none">
                <a:solidFill>
                  <a:schemeClr val="dk1"/>
                </a:solidFill>
                <a:latin typeface="Arial"/>
                <a:ea typeface="Arial"/>
                <a:cs typeface="Arial"/>
                <a:sym typeface="Arial"/>
              </a:defRPr>
            </a:lvl1pPr>
            <a:lvl2pPr marL="457200" marR="0" lvl="1" indent="0" algn="l" rtl="0">
              <a:spcBef>
                <a:spcPts val="0"/>
              </a:spcBef>
              <a:buNone/>
              <a:defRPr sz="1800" b="0" i="0" u="none" strike="noStrike" cap="none">
                <a:solidFill>
                  <a:schemeClr val="dk1"/>
                </a:solidFill>
                <a:latin typeface="Arial"/>
                <a:ea typeface="Arial"/>
                <a:cs typeface="Arial"/>
                <a:sym typeface="Arial"/>
              </a:defRPr>
            </a:lvl2pPr>
            <a:lvl3pPr marL="914400" marR="0" lvl="2" indent="0" algn="l" rtl="0">
              <a:spcBef>
                <a:spcPts val="0"/>
              </a:spcBef>
              <a:buNone/>
              <a:defRPr sz="1800" b="0" i="0" u="none" strike="noStrike" cap="none">
                <a:solidFill>
                  <a:schemeClr val="dk1"/>
                </a:solidFill>
                <a:latin typeface="Arial"/>
                <a:ea typeface="Arial"/>
                <a:cs typeface="Arial"/>
                <a:sym typeface="Arial"/>
              </a:defRPr>
            </a:lvl3pPr>
            <a:lvl4pPr marL="1371600" marR="0" lvl="3" indent="0" algn="l" rtl="0">
              <a:spcBef>
                <a:spcPts val="0"/>
              </a:spcBef>
              <a:buNone/>
              <a:defRPr sz="1800" b="0" i="0" u="none" strike="noStrike" cap="none">
                <a:solidFill>
                  <a:schemeClr val="dk1"/>
                </a:solidFill>
                <a:latin typeface="Arial"/>
                <a:ea typeface="Arial"/>
                <a:cs typeface="Arial"/>
                <a:sym typeface="Arial"/>
              </a:defRPr>
            </a:lvl4pPr>
            <a:lvl5pPr marL="1828800" marR="0" lvl="4" indent="0" algn="l" rtl="0">
              <a:spcBef>
                <a:spcPts val="0"/>
              </a:spcBef>
              <a:buNone/>
              <a:defRPr sz="1800" b="0" i="0" u="none" strike="noStrike" cap="none">
                <a:solidFill>
                  <a:schemeClr val="dk1"/>
                </a:solidFill>
                <a:latin typeface="Arial"/>
                <a:ea typeface="Arial"/>
                <a:cs typeface="Arial"/>
                <a:sym typeface="Arial"/>
              </a:defRPr>
            </a:lvl5pPr>
            <a:lvl6pPr marL="2286000" marR="0" lvl="5" indent="0" algn="l" rtl="0">
              <a:spcBef>
                <a:spcPts val="0"/>
              </a:spcBef>
              <a:buNone/>
              <a:defRPr sz="1800" b="0" i="0" u="none" strike="noStrike" cap="none">
                <a:solidFill>
                  <a:schemeClr val="dk1"/>
                </a:solidFill>
                <a:latin typeface="Arial"/>
                <a:ea typeface="Arial"/>
                <a:cs typeface="Arial"/>
                <a:sym typeface="Arial"/>
              </a:defRPr>
            </a:lvl6pPr>
            <a:lvl7pPr marL="2743200" marR="0" lvl="6" indent="0" algn="l" rtl="0">
              <a:spcBef>
                <a:spcPts val="0"/>
              </a:spcBef>
              <a:buNone/>
              <a:defRPr sz="1800" b="0" i="0" u="none" strike="noStrike" cap="none">
                <a:solidFill>
                  <a:schemeClr val="dk1"/>
                </a:solidFill>
                <a:latin typeface="Arial"/>
                <a:ea typeface="Arial"/>
                <a:cs typeface="Arial"/>
                <a:sym typeface="Arial"/>
              </a:defRPr>
            </a:lvl7pPr>
            <a:lvl8pPr marL="3200400" marR="0" lvl="7" indent="0" algn="l" rtl="0">
              <a:spcBef>
                <a:spcPts val="0"/>
              </a:spcBef>
              <a:buNone/>
              <a:defRPr sz="1800" b="0" i="0" u="none" strike="noStrike" cap="none">
                <a:solidFill>
                  <a:schemeClr val="dk1"/>
                </a:solidFill>
                <a:latin typeface="Arial"/>
                <a:ea typeface="Arial"/>
                <a:cs typeface="Arial"/>
                <a:sym typeface="Arial"/>
              </a:defRPr>
            </a:lvl8pPr>
            <a:lvl9pPr marL="3657600" marR="0" lvl="8" indent="0" algn="l" rtl="0">
              <a:spcBef>
                <a:spcPts val="0"/>
              </a:spcBef>
              <a:buNone/>
              <a:defRPr sz="1800" b="0" i="0" u="none" strike="noStrike" cap="none">
                <a:solidFill>
                  <a:schemeClr val="dk1"/>
                </a:solidFill>
                <a:latin typeface="Arial"/>
                <a:ea typeface="Arial"/>
                <a:cs typeface="Arial"/>
                <a:sym typeface="Arial"/>
              </a:defRPr>
            </a:lvl9pPr>
          </a:lstStyle>
          <a:p>
            <a:endParaRPr/>
          </a:p>
        </p:txBody>
      </p:sp>
      <p:sp>
        <p:nvSpPr>
          <p:cNvPr id="8" name="Shape 8"/>
          <p:cNvSpPr txBox="1">
            <a:spLocks noGrp="1"/>
          </p:cNvSpPr>
          <p:nvPr>
            <p:ph type="sldNum" idx="12"/>
          </p:nvPr>
        </p:nvSpPr>
        <p:spPr>
          <a:xfrm>
            <a:off x="3884612" y="8685213"/>
            <a:ext cx="2971799" cy="457200"/>
          </a:xfrm>
          <a:prstGeom prst="rect">
            <a:avLst/>
          </a:prstGeom>
          <a:noFill/>
          <a:ln>
            <a:noFill/>
          </a:ln>
        </p:spPr>
        <p:txBody>
          <a:bodyPr lIns="91425" tIns="45700" rIns="91425" bIns="45700" anchor="b" anchorCtr="0">
            <a:noAutofit/>
          </a:bodyPr>
          <a:lstStyle/>
          <a:p>
            <a:pPr marL="0" marR="0" lvl="0" indent="0" algn="r" rtl="0">
              <a:spcBef>
                <a:spcPts val="0"/>
              </a:spcBef>
              <a:buSzPct val="25000"/>
              <a:buNone/>
            </a:pPr>
            <a:fld id="{00000000-1234-1234-1234-123412341234}" type="slidenum">
              <a:rPr lang="en-US" sz="1200" b="0" i="0" u="none" strike="noStrike" cap="none">
                <a:solidFill>
                  <a:schemeClr val="dk1"/>
                </a:solidFill>
                <a:latin typeface="Arial"/>
                <a:ea typeface="Arial"/>
                <a:cs typeface="Arial"/>
                <a:sym typeface="Arial"/>
              </a:rPr>
              <a:t>‹#›</a:t>
            </a:fld>
            <a:endParaRPr lang="en-US" sz="1200" b="0" i="0" u="none" strike="noStrike" cap="none">
              <a:solidFill>
                <a:schemeClr val="dk1"/>
              </a:solidFill>
              <a:latin typeface="Arial"/>
              <a:ea typeface="Arial"/>
              <a:cs typeface="Arial"/>
              <a:sym typeface="Arial"/>
            </a:endParaRPr>
          </a:p>
        </p:txBody>
      </p:sp>
    </p:spTree>
    <p:extLst>
      <p:ext uri="{BB962C8B-B14F-4D97-AF65-F5344CB8AC3E}">
        <p14:creationId xmlns:p14="http://schemas.microsoft.com/office/powerpoint/2010/main" val="2457102709"/>
      </p:ext>
    </p:extLst>
  </p:cSld>
  <p:clrMap bg1="lt1" tx1="dk1" bg2="dk2" tx2="lt2" accent1="accent1" accent2="accent2" accent3="accent3" accent4="accent4" accent5="accent5" accent6="accent6" hlink="hlink" folHlink="folHlink"/>
  <p:notesStyle>
    <a:lvl1pPr marL="0" algn="l" defTabSz="457200" rtl="0" eaLnBrk="1" latinLnBrk="0" hangingPunct="1">
      <a:defRPr sz="1200" kern="1200">
        <a:solidFill>
          <a:schemeClr val="tx1"/>
        </a:solidFill>
        <a:latin typeface="+mn-lt"/>
        <a:ea typeface="+mn-ea"/>
        <a:cs typeface="+mn-cs"/>
      </a:defRPr>
    </a:lvl1pPr>
    <a:lvl2pPr marL="457200" algn="l" defTabSz="457200" rtl="0" eaLnBrk="1" latinLnBrk="0" hangingPunct="1">
      <a:defRPr sz="1200" kern="1200">
        <a:solidFill>
          <a:schemeClr val="tx1"/>
        </a:solidFill>
        <a:latin typeface="+mn-lt"/>
        <a:ea typeface="+mn-ea"/>
        <a:cs typeface="+mn-cs"/>
      </a:defRPr>
    </a:lvl2pPr>
    <a:lvl3pPr marL="914400" algn="l" defTabSz="457200" rtl="0" eaLnBrk="1" latinLnBrk="0" hangingPunct="1">
      <a:defRPr sz="1200" kern="1200">
        <a:solidFill>
          <a:schemeClr val="tx1"/>
        </a:solidFill>
        <a:latin typeface="+mn-lt"/>
        <a:ea typeface="+mn-ea"/>
        <a:cs typeface="+mn-cs"/>
      </a:defRPr>
    </a:lvl3pPr>
    <a:lvl4pPr marL="1371600" algn="l" defTabSz="457200" rtl="0" eaLnBrk="1" latinLnBrk="0" hangingPunct="1">
      <a:defRPr sz="1200" kern="1200">
        <a:solidFill>
          <a:schemeClr val="tx1"/>
        </a:solidFill>
        <a:latin typeface="+mn-lt"/>
        <a:ea typeface="+mn-ea"/>
        <a:cs typeface="+mn-cs"/>
      </a:defRPr>
    </a:lvl4pPr>
    <a:lvl5pPr marL="1828800" algn="l" defTabSz="457200" rtl="0" eaLnBrk="1" latinLnBrk="0" hangingPunct="1">
      <a:defRPr sz="1200" kern="1200">
        <a:solidFill>
          <a:schemeClr val="tx1"/>
        </a:solidFill>
        <a:latin typeface="+mn-lt"/>
        <a:ea typeface="+mn-ea"/>
        <a:cs typeface="+mn-cs"/>
      </a:defRPr>
    </a:lvl5pPr>
    <a:lvl6pPr marL="2286000" algn="l" defTabSz="457200" rtl="0" eaLnBrk="1" latinLnBrk="0" hangingPunct="1">
      <a:defRPr sz="1200" kern="1200">
        <a:solidFill>
          <a:schemeClr val="tx1"/>
        </a:solidFill>
        <a:latin typeface="+mn-lt"/>
        <a:ea typeface="+mn-ea"/>
        <a:cs typeface="+mn-cs"/>
      </a:defRPr>
    </a:lvl6pPr>
    <a:lvl7pPr marL="2743200" algn="l" defTabSz="457200" rtl="0" eaLnBrk="1" latinLnBrk="0" hangingPunct="1">
      <a:defRPr sz="1200" kern="1200">
        <a:solidFill>
          <a:schemeClr val="tx1"/>
        </a:solidFill>
        <a:latin typeface="+mn-lt"/>
        <a:ea typeface="+mn-ea"/>
        <a:cs typeface="+mn-cs"/>
      </a:defRPr>
    </a:lvl7pPr>
    <a:lvl8pPr marL="3200400" algn="l" defTabSz="457200" rtl="0" eaLnBrk="1" latinLnBrk="0" hangingPunct="1">
      <a:defRPr sz="1200" kern="1200">
        <a:solidFill>
          <a:schemeClr val="tx1"/>
        </a:solidFill>
        <a:latin typeface="+mn-lt"/>
        <a:ea typeface="+mn-ea"/>
        <a:cs typeface="+mn-cs"/>
      </a:defRPr>
    </a:lvl8pPr>
    <a:lvl9pPr marL="3657600" algn="l" defTabSz="4572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5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lvl="0" eaLnBrk="0" fontAlgn="base" hangingPunct="0">
              <a:spcBef>
                <a:spcPct val="30000"/>
              </a:spcBef>
              <a:spcAft>
                <a:spcPct val="0"/>
              </a:spcAft>
              <a:defRPr/>
            </a:pPr>
            <a:r>
              <a:rPr lang="en-US">
                <a:solidFill>
                  <a:prstClr val="black"/>
                </a:solidFill>
                <a:ea typeface="+mn-ea"/>
                <a:cs typeface="+mn-cs"/>
              </a:rPr>
              <a:t>Slide 2 is list of textbook LO numbers and statements</a:t>
            </a:r>
            <a:endParaRPr lang="en-US" dirty="0">
              <a:solidFill>
                <a:prstClr val="black"/>
              </a:solidFill>
              <a:ea typeface="+mn-ea"/>
              <a:cs typeface="+mn-cs"/>
            </a:endParaRPr>
          </a:p>
        </p:txBody>
      </p:sp>
      <p:sp>
        <p:nvSpPr>
          <p:cNvPr id="4" name="Slide Number Placeholder 3"/>
          <p:cNvSpPr>
            <a:spLocks noGrp="1"/>
          </p:cNvSpPr>
          <p:nvPr>
            <p:ph type="sldNum" idx="10"/>
          </p:nvPr>
        </p:nvSpPr>
        <p:spPr/>
        <p:txBody>
          <a:bodyPr/>
          <a:lstStyle/>
          <a:p>
            <a:pPr marL="0" marR="0" lvl="0" indent="0" algn="r" rtl="0">
              <a:spcBef>
                <a:spcPts val="0"/>
              </a:spcBef>
              <a:buSzPct val="25000"/>
              <a:buNone/>
            </a:pPr>
            <a:fld id="{00000000-1234-1234-1234-123412341234}" type="slidenum">
              <a:rPr lang="en-US" sz="1200" b="0" i="0" u="none" strike="noStrike" cap="none" smtClean="0">
                <a:solidFill>
                  <a:schemeClr val="dk1"/>
                </a:solidFill>
                <a:latin typeface="Arial"/>
                <a:ea typeface="Arial"/>
                <a:cs typeface="Arial"/>
                <a:sym typeface="Arial"/>
              </a:rPr>
              <a:t>2</a:t>
            </a:fld>
            <a:endParaRPr lang="en-US" sz="1200" b="0" i="0" u="none" strike="noStrike" cap="none">
              <a:solidFill>
                <a:schemeClr val="dk1"/>
              </a:solidFill>
              <a:latin typeface="Arial"/>
              <a:ea typeface="Arial"/>
              <a:cs typeface="Arial"/>
              <a:sym typeface="Arial"/>
            </a:endParaRPr>
          </a:p>
        </p:txBody>
      </p:sp>
    </p:spTree>
    <p:extLst>
      <p:ext uri="{BB962C8B-B14F-4D97-AF65-F5344CB8AC3E}">
        <p14:creationId xmlns:p14="http://schemas.microsoft.com/office/powerpoint/2010/main" val="322742973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lvl="0" defTabSz="914400">
              <a:defRPr/>
            </a:pPr>
            <a:r>
              <a:rPr lang="en-US">
                <a:solidFill>
                  <a:prstClr val="black"/>
                </a:solidFill>
                <a:ea typeface="+mn-ea"/>
                <a:cs typeface="+mn-cs"/>
              </a:rPr>
              <a:t>Figure 4.1, Page 197. </a:t>
            </a:r>
          </a:p>
          <a:p>
            <a:pPr lvl="0" defTabSz="914400">
              <a:defRPr/>
            </a:pPr>
            <a:r>
              <a:rPr lang="en-US">
                <a:solidFill>
                  <a:prstClr val="black"/>
                </a:solidFill>
                <a:ea typeface="+mn-ea"/>
                <a:cs typeface="+mn-cs"/>
              </a:rPr>
              <a:t>A SWOT analysis describes your firm’s strengths, weaknesses, opportunities, and threats.</a:t>
            </a:r>
            <a:endParaRPr lang="en-US" dirty="0">
              <a:solidFill>
                <a:prstClr val="black"/>
              </a:solidFill>
              <a:ea typeface="+mn-ea"/>
              <a:cs typeface="+mn-cs"/>
            </a:endParaRPr>
          </a:p>
        </p:txBody>
      </p:sp>
      <p:sp>
        <p:nvSpPr>
          <p:cNvPr id="4" name="Slide Number Placeholder 3"/>
          <p:cNvSpPr>
            <a:spLocks noGrp="1"/>
          </p:cNvSpPr>
          <p:nvPr>
            <p:ph type="sldNum" idx="10"/>
          </p:nvPr>
        </p:nvSpPr>
        <p:spPr/>
        <p:txBody>
          <a:bodyPr/>
          <a:lstStyle/>
          <a:p>
            <a:pPr marL="0" marR="0" lvl="0" indent="0" algn="r" rtl="0">
              <a:spcBef>
                <a:spcPts val="0"/>
              </a:spcBef>
              <a:buSzPct val="25000"/>
              <a:buNone/>
            </a:pPr>
            <a:fld id="{00000000-1234-1234-1234-123412341234}" type="slidenum">
              <a:rPr lang="en-US" sz="1200" b="0" i="0" u="none" strike="noStrike" cap="none" smtClean="0">
                <a:solidFill>
                  <a:schemeClr val="dk1"/>
                </a:solidFill>
                <a:latin typeface="Arial"/>
                <a:ea typeface="Arial"/>
                <a:cs typeface="Arial"/>
                <a:sym typeface="Arial"/>
              </a:rPr>
              <a:t>6</a:t>
            </a:fld>
            <a:endParaRPr lang="en-US" sz="1200" b="0" i="0" u="none" strike="noStrike" cap="none">
              <a:solidFill>
                <a:schemeClr val="dk1"/>
              </a:solidFill>
              <a:latin typeface="Arial"/>
              <a:ea typeface="Arial"/>
              <a:cs typeface="Arial"/>
              <a:sym typeface="Arial"/>
            </a:endParaRPr>
          </a:p>
        </p:txBody>
      </p:sp>
    </p:spTree>
    <p:extLst>
      <p:ext uri="{BB962C8B-B14F-4D97-AF65-F5344CB8AC3E}">
        <p14:creationId xmlns:p14="http://schemas.microsoft.com/office/powerpoint/2010/main" val="121450131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lvl="0" defTabSz="914400">
              <a:defRPr/>
            </a:pPr>
            <a:r>
              <a:rPr lang="en-US">
                <a:solidFill>
                  <a:prstClr val="black"/>
                </a:solidFill>
                <a:ea typeface="+mn-ea"/>
                <a:cs typeface="+mn-cs"/>
              </a:rPr>
              <a:t>Figure 4.2, Page 198. </a:t>
            </a:r>
          </a:p>
          <a:p>
            <a:pPr lvl="0" defTabSz="914400"/>
            <a:r>
              <a:rPr lang="en-US">
                <a:solidFill>
                  <a:prstClr val="black"/>
                </a:solidFill>
                <a:ea typeface="+mn-ea"/>
                <a:cs typeface="+mn-cs"/>
              </a:rPr>
              <a:t>An e-commerce presence requires firms to consider the four different kinds of presence, and the platforms and activities associated with each type of presence.</a:t>
            </a:r>
            <a:endParaRPr lang="en-US" dirty="0">
              <a:solidFill>
                <a:prstClr val="black"/>
              </a:solidFill>
              <a:ea typeface="+mn-ea"/>
              <a:cs typeface="+mn-cs"/>
            </a:endParaRPr>
          </a:p>
        </p:txBody>
      </p:sp>
      <p:sp>
        <p:nvSpPr>
          <p:cNvPr id="4" name="Slide Number Placeholder 3"/>
          <p:cNvSpPr>
            <a:spLocks noGrp="1"/>
          </p:cNvSpPr>
          <p:nvPr>
            <p:ph type="sldNum" idx="10"/>
          </p:nvPr>
        </p:nvSpPr>
        <p:spPr/>
        <p:txBody>
          <a:bodyPr/>
          <a:lstStyle/>
          <a:p>
            <a:pPr marL="0" marR="0" lvl="0" indent="0" algn="r" rtl="0">
              <a:spcBef>
                <a:spcPts val="0"/>
              </a:spcBef>
              <a:buSzPct val="25000"/>
              <a:buNone/>
            </a:pPr>
            <a:fld id="{00000000-1234-1234-1234-123412341234}" type="slidenum">
              <a:rPr lang="en-US" sz="1200" b="0" i="0" u="none" strike="noStrike" cap="none" smtClean="0">
                <a:solidFill>
                  <a:schemeClr val="dk1"/>
                </a:solidFill>
                <a:latin typeface="Arial"/>
                <a:ea typeface="Arial"/>
                <a:cs typeface="Arial"/>
                <a:sym typeface="Arial"/>
              </a:rPr>
              <a:t>7</a:t>
            </a:fld>
            <a:endParaRPr lang="en-US" sz="1200" b="0" i="0" u="none" strike="noStrike" cap="none">
              <a:solidFill>
                <a:schemeClr val="dk1"/>
              </a:solidFill>
              <a:latin typeface="Arial"/>
              <a:ea typeface="Arial"/>
              <a:cs typeface="Arial"/>
              <a:sym typeface="Arial"/>
            </a:endParaRPr>
          </a:p>
        </p:txBody>
      </p:sp>
    </p:spTree>
    <p:extLst>
      <p:ext uri="{BB962C8B-B14F-4D97-AF65-F5344CB8AC3E}">
        <p14:creationId xmlns:p14="http://schemas.microsoft.com/office/powerpoint/2010/main" val="3599328346"/>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lvl="0" defTabSz="914400">
              <a:defRPr/>
            </a:pPr>
            <a:r>
              <a:rPr lang="en-US">
                <a:solidFill>
                  <a:prstClr val="black"/>
                </a:solidFill>
                <a:ea typeface="+mn-ea"/>
                <a:cs typeface="+mn-cs"/>
              </a:rPr>
              <a:t>Figure 4.5, Page 202.</a:t>
            </a:r>
            <a:endParaRPr lang="en-US" dirty="0">
              <a:solidFill>
                <a:prstClr val="black"/>
              </a:solidFill>
              <a:ea typeface="+mn-ea"/>
              <a:cs typeface="+mn-cs"/>
            </a:endParaRPr>
          </a:p>
        </p:txBody>
      </p:sp>
      <p:sp>
        <p:nvSpPr>
          <p:cNvPr id="4" name="Slide Number Placeholder 3"/>
          <p:cNvSpPr>
            <a:spLocks noGrp="1"/>
          </p:cNvSpPr>
          <p:nvPr>
            <p:ph type="sldNum" idx="10"/>
          </p:nvPr>
        </p:nvSpPr>
        <p:spPr/>
        <p:txBody>
          <a:bodyPr/>
          <a:lstStyle/>
          <a:p>
            <a:pPr marL="0" marR="0" lvl="0" indent="0" algn="r" rtl="0">
              <a:spcBef>
                <a:spcPts val="0"/>
              </a:spcBef>
              <a:buSzPct val="25000"/>
              <a:buNone/>
            </a:pPr>
            <a:fld id="{00000000-1234-1234-1234-123412341234}" type="slidenum">
              <a:rPr lang="en-US" sz="1200" b="0" i="0" u="none" strike="noStrike" cap="none" smtClean="0">
                <a:solidFill>
                  <a:schemeClr val="dk1"/>
                </a:solidFill>
                <a:latin typeface="Arial"/>
                <a:ea typeface="Arial"/>
                <a:cs typeface="Arial"/>
                <a:sym typeface="Arial"/>
              </a:rPr>
              <a:t>11</a:t>
            </a:fld>
            <a:endParaRPr lang="en-US" sz="1200" b="0" i="0" u="none" strike="noStrike" cap="none">
              <a:solidFill>
                <a:schemeClr val="dk1"/>
              </a:solidFill>
              <a:latin typeface="Arial"/>
              <a:ea typeface="Arial"/>
              <a:cs typeface="Arial"/>
              <a:sym typeface="Arial"/>
            </a:endParaRPr>
          </a:p>
        </p:txBody>
      </p:sp>
    </p:spTree>
    <p:extLst>
      <p:ext uri="{BB962C8B-B14F-4D97-AF65-F5344CB8AC3E}">
        <p14:creationId xmlns:p14="http://schemas.microsoft.com/office/powerpoint/2010/main" val="180511827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lvl="0" defTabSz="914400">
              <a:defRPr/>
            </a:pPr>
            <a:r>
              <a:rPr lang="en-US">
                <a:solidFill>
                  <a:prstClr val="black"/>
                </a:solidFill>
                <a:ea typeface="+mn-ea"/>
                <a:cs typeface="+mn-cs"/>
              </a:rPr>
              <a:t>Figure 4.6(a), Page 205. </a:t>
            </a:r>
          </a:p>
          <a:p>
            <a:pPr lvl="0" defTabSz="914400">
              <a:defRPr/>
            </a:pPr>
            <a:r>
              <a:rPr lang="en-US">
                <a:solidFill>
                  <a:prstClr val="black"/>
                </a:solidFill>
                <a:ea typeface="+mn-ea"/>
                <a:cs typeface="+mn-cs"/>
              </a:rPr>
              <a:t>This data flow diagram describes the flow of information requests and responses for a simple website.</a:t>
            </a:r>
            <a:endParaRPr lang="en-US" dirty="0">
              <a:solidFill>
                <a:prstClr val="black"/>
              </a:solidFill>
              <a:ea typeface="+mn-ea"/>
              <a:cs typeface="+mn-cs"/>
            </a:endParaRPr>
          </a:p>
        </p:txBody>
      </p:sp>
      <p:sp>
        <p:nvSpPr>
          <p:cNvPr id="4" name="Slide Number Placeholder 3"/>
          <p:cNvSpPr>
            <a:spLocks noGrp="1"/>
          </p:cNvSpPr>
          <p:nvPr>
            <p:ph type="sldNum" idx="10"/>
          </p:nvPr>
        </p:nvSpPr>
        <p:spPr/>
        <p:txBody>
          <a:bodyPr/>
          <a:lstStyle/>
          <a:p>
            <a:pPr marL="0" marR="0" lvl="0" indent="0" algn="r" rtl="0">
              <a:spcBef>
                <a:spcPts val="0"/>
              </a:spcBef>
              <a:buSzPct val="25000"/>
              <a:buNone/>
            </a:pPr>
            <a:fld id="{00000000-1234-1234-1234-123412341234}" type="slidenum">
              <a:rPr lang="en-US" sz="1200" b="0" i="0" u="none" strike="noStrike" cap="none" smtClean="0">
                <a:solidFill>
                  <a:schemeClr val="dk1"/>
                </a:solidFill>
                <a:latin typeface="Arial"/>
                <a:ea typeface="Arial"/>
                <a:cs typeface="Arial"/>
                <a:sym typeface="Arial"/>
              </a:rPr>
              <a:t>16</a:t>
            </a:fld>
            <a:endParaRPr lang="en-US" sz="1200" b="0" i="0" u="none" strike="noStrike" cap="none">
              <a:solidFill>
                <a:schemeClr val="dk1"/>
              </a:solidFill>
              <a:latin typeface="Arial"/>
              <a:ea typeface="Arial"/>
              <a:cs typeface="Arial"/>
              <a:sym typeface="Arial"/>
            </a:endParaRPr>
          </a:p>
        </p:txBody>
      </p:sp>
    </p:spTree>
    <p:extLst>
      <p:ext uri="{BB962C8B-B14F-4D97-AF65-F5344CB8AC3E}">
        <p14:creationId xmlns:p14="http://schemas.microsoft.com/office/powerpoint/2010/main" val="2417985027"/>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lvl="0" defTabSz="914400">
              <a:defRPr/>
            </a:pPr>
            <a:r>
              <a:rPr lang="en-US">
                <a:solidFill>
                  <a:prstClr val="black"/>
                </a:solidFill>
                <a:ea typeface="+mn-ea"/>
                <a:cs typeface="+mn-cs"/>
              </a:rPr>
              <a:t>Figure 4.6(b), Page 205. </a:t>
            </a:r>
          </a:p>
          <a:p>
            <a:pPr lvl="0" defTabSz="914400">
              <a:defRPr/>
            </a:pPr>
            <a:r>
              <a:rPr lang="en-US">
                <a:solidFill>
                  <a:prstClr val="black"/>
                </a:solidFill>
                <a:ea typeface="+mn-ea"/>
                <a:cs typeface="+mn-cs"/>
              </a:rPr>
              <a:t>A physical design describes the hardware and software needed to realize the logical design.</a:t>
            </a:r>
            <a:endParaRPr lang="en-US" dirty="0">
              <a:solidFill>
                <a:prstClr val="black"/>
              </a:solidFill>
              <a:ea typeface="+mn-ea"/>
              <a:cs typeface="+mn-cs"/>
            </a:endParaRPr>
          </a:p>
        </p:txBody>
      </p:sp>
      <p:sp>
        <p:nvSpPr>
          <p:cNvPr id="4" name="Slide Number Placeholder 3"/>
          <p:cNvSpPr>
            <a:spLocks noGrp="1"/>
          </p:cNvSpPr>
          <p:nvPr>
            <p:ph type="sldNum" idx="10"/>
          </p:nvPr>
        </p:nvSpPr>
        <p:spPr/>
        <p:txBody>
          <a:bodyPr/>
          <a:lstStyle/>
          <a:p>
            <a:pPr marL="0" marR="0" lvl="0" indent="0" algn="r" rtl="0">
              <a:spcBef>
                <a:spcPts val="0"/>
              </a:spcBef>
              <a:buSzPct val="25000"/>
              <a:buNone/>
            </a:pPr>
            <a:fld id="{00000000-1234-1234-1234-123412341234}" type="slidenum">
              <a:rPr lang="en-US" sz="1200" b="0" i="0" u="none" strike="noStrike" cap="none" smtClean="0">
                <a:solidFill>
                  <a:schemeClr val="dk1"/>
                </a:solidFill>
                <a:latin typeface="Arial"/>
                <a:ea typeface="Arial"/>
                <a:cs typeface="Arial"/>
                <a:sym typeface="Arial"/>
              </a:rPr>
              <a:t>17</a:t>
            </a:fld>
            <a:endParaRPr lang="en-US" sz="1200" b="0" i="0" u="none" strike="noStrike" cap="none">
              <a:solidFill>
                <a:schemeClr val="dk1"/>
              </a:solidFill>
              <a:latin typeface="Arial"/>
              <a:ea typeface="Arial"/>
              <a:cs typeface="Arial"/>
              <a:sym typeface="Arial"/>
            </a:endParaRPr>
          </a:p>
        </p:txBody>
      </p:sp>
    </p:spTree>
    <p:extLst>
      <p:ext uri="{BB962C8B-B14F-4D97-AF65-F5344CB8AC3E}">
        <p14:creationId xmlns:p14="http://schemas.microsoft.com/office/powerpoint/2010/main" val="5171040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lvl="0" defTabSz="914400">
              <a:defRPr/>
            </a:pPr>
            <a:r>
              <a:rPr lang="en-US">
                <a:solidFill>
                  <a:prstClr val="black"/>
                </a:solidFill>
                <a:ea typeface="+mn-ea"/>
                <a:cs typeface="+mn-cs"/>
              </a:rPr>
              <a:t>Figure 4.7, Page 206. </a:t>
            </a:r>
          </a:p>
          <a:p>
            <a:pPr lvl="0" defTabSz="914400">
              <a:defRPr/>
            </a:pPr>
            <a:r>
              <a:rPr lang="en-US">
                <a:solidFill>
                  <a:prstClr val="black"/>
                </a:solidFill>
                <a:ea typeface="+mn-ea"/>
                <a:cs typeface="+mn-cs"/>
              </a:rPr>
              <a:t>You have a number of alternatives to consider when building and hosting an e-commerce site.</a:t>
            </a:r>
            <a:endParaRPr lang="en-US" dirty="0">
              <a:solidFill>
                <a:prstClr val="black"/>
              </a:solidFill>
              <a:ea typeface="+mn-ea"/>
              <a:cs typeface="+mn-cs"/>
            </a:endParaRPr>
          </a:p>
        </p:txBody>
      </p:sp>
      <p:sp>
        <p:nvSpPr>
          <p:cNvPr id="4" name="Slide Number Placeholder 3"/>
          <p:cNvSpPr>
            <a:spLocks noGrp="1"/>
          </p:cNvSpPr>
          <p:nvPr>
            <p:ph type="sldNum" idx="10"/>
          </p:nvPr>
        </p:nvSpPr>
        <p:spPr/>
        <p:txBody>
          <a:bodyPr/>
          <a:lstStyle/>
          <a:p>
            <a:pPr marL="0" marR="0" lvl="0" indent="0" algn="r" rtl="0">
              <a:spcBef>
                <a:spcPts val="0"/>
              </a:spcBef>
              <a:buSzPct val="25000"/>
              <a:buNone/>
            </a:pPr>
            <a:fld id="{00000000-1234-1234-1234-123412341234}" type="slidenum">
              <a:rPr lang="en-US" sz="1200" b="0" i="0" u="none" strike="noStrike" cap="none" smtClean="0">
                <a:solidFill>
                  <a:schemeClr val="dk1"/>
                </a:solidFill>
                <a:latin typeface="Arial"/>
                <a:ea typeface="Arial"/>
                <a:cs typeface="Arial"/>
                <a:sym typeface="Arial"/>
              </a:rPr>
              <a:t>19</a:t>
            </a:fld>
            <a:endParaRPr lang="en-US" sz="1200" b="0" i="0" u="none" strike="noStrike" cap="none">
              <a:solidFill>
                <a:schemeClr val="dk1"/>
              </a:solidFill>
              <a:latin typeface="Arial"/>
              <a:ea typeface="Arial"/>
              <a:cs typeface="Arial"/>
              <a:sym typeface="Arial"/>
            </a:endParaRPr>
          </a:p>
        </p:txBody>
      </p:sp>
    </p:spTree>
    <p:extLst>
      <p:ext uri="{BB962C8B-B14F-4D97-AF65-F5344CB8AC3E}">
        <p14:creationId xmlns:p14="http://schemas.microsoft.com/office/powerpoint/2010/main" val="2652471062"/>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lvl="0" defTabSz="914400">
              <a:defRPr/>
            </a:pPr>
            <a:r>
              <a:rPr lang="en-US">
                <a:solidFill>
                  <a:prstClr val="black"/>
                </a:solidFill>
                <a:ea typeface="+mn-ea"/>
                <a:cs typeface="+mn-cs"/>
              </a:rPr>
              <a:t>Figure 4.10, Page 213. </a:t>
            </a:r>
          </a:p>
          <a:p>
            <a:pPr lvl="0" defTabSz="914400"/>
            <a:r>
              <a:rPr lang="en-US">
                <a:solidFill>
                  <a:prstClr val="black"/>
                </a:solidFill>
                <a:ea typeface="+mn-ea"/>
                <a:cs typeface="+mn-cs"/>
              </a:rPr>
              <a:t>Website optimization requires that you consider three factors: page content, page generation, and page delivery.</a:t>
            </a:r>
            <a:endParaRPr lang="en-US" dirty="0">
              <a:solidFill>
                <a:prstClr val="black"/>
              </a:solidFill>
              <a:ea typeface="+mn-ea"/>
              <a:cs typeface="+mn-cs"/>
            </a:endParaRPr>
          </a:p>
        </p:txBody>
      </p:sp>
      <p:sp>
        <p:nvSpPr>
          <p:cNvPr id="4" name="Slide Number Placeholder 3"/>
          <p:cNvSpPr>
            <a:spLocks noGrp="1"/>
          </p:cNvSpPr>
          <p:nvPr>
            <p:ph type="sldNum" idx="10"/>
          </p:nvPr>
        </p:nvSpPr>
        <p:spPr/>
        <p:txBody>
          <a:bodyPr/>
          <a:lstStyle/>
          <a:p>
            <a:pPr marL="0" marR="0" lvl="0" indent="0" algn="r" rtl="0">
              <a:spcBef>
                <a:spcPts val="0"/>
              </a:spcBef>
              <a:buSzPct val="25000"/>
              <a:buNone/>
            </a:pPr>
            <a:fld id="{00000000-1234-1234-1234-123412341234}" type="slidenum">
              <a:rPr lang="en-US" sz="1200" b="0" i="0" u="none" strike="noStrike" cap="none" smtClean="0">
                <a:solidFill>
                  <a:schemeClr val="dk1"/>
                </a:solidFill>
                <a:latin typeface="Arial"/>
                <a:ea typeface="Arial"/>
                <a:cs typeface="Arial"/>
                <a:sym typeface="Arial"/>
              </a:rPr>
              <a:t>23</a:t>
            </a:fld>
            <a:endParaRPr lang="en-US" sz="1200" b="0" i="0" u="none" strike="noStrike" cap="none">
              <a:solidFill>
                <a:schemeClr val="dk1"/>
              </a:solidFill>
              <a:latin typeface="Arial"/>
              <a:ea typeface="Arial"/>
              <a:cs typeface="Arial"/>
              <a:sym typeface="Arial"/>
            </a:endParaRPr>
          </a:p>
        </p:txBody>
      </p:sp>
    </p:spTree>
    <p:extLst>
      <p:ext uri="{BB962C8B-B14F-4D97-AF65-F5344CB8AC3E}">
        <p14:creationId xmlns:p14="http://schemas.microsoft.com/office/powerpoint/2010/main" val="3502035496"/>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lvl="0" defTabSz="914400">
              <a:defRPr/>
            </a:pPr>
            <a:r>
              <a:rPr lang="en-US">
                <a:solidFill>
                  <a:prstClr val="black"/>
                </a:solidFill>
                <a:ea typeface="+mn-ea"/>
                <a:cs typeface="+mn-cs"/>
              </a:rPr>
              <a:t>Figure 4.11(a), Page 215. </a:t>
            </a:r>
          </a:p>
          <a:p>
            <a:pPr lvl="0" defTabSz="914400"/>
            <a:r>
              <a:rPr lang="en-US">
                <a:solidFill>
                  <a:prstClr val="black"/>
                </a:solidFill>
                <a:ea typeface="+mn-ea"/>
                <a:cs typeface="+mn-cs"/>
              </a:rPr>
              <a:t>In a two-tier architecture, a web server responds to requests for web pages and a database server provides backend data storage.</a:t>
            </a:r>
            <a:endParaRPr lang="en-US" dirty="0">
              <a:solidFill>
                <a:prstClr val="black"/>
              </a:solidFill>
              <a:ea typeface="+mn-ea"/>
              <a:cs typeface="+mn-cs"/>
            </a:endParaRPr>
          </a:p>
        </p:txBody>
      </p:sp>
      <p:sp>
        <p:nvSpPr>
          <p:cNvPr id="4" name="Slide Number Placeholder 3"/>
          <p:cNvSpPr>
            <a:spLocks noGrp="1"/>
          </p:cNvSpPr>
          <p:nvPr>
            <p:ph type="sldNum" idx="10"/>
          </p:nvPr>
        </p:nvSpPr>
        <p:spPr/>
        <p:txBody>
          <a:bodyPr/>
          <a:lstStyle/>
          <a:p>
            <a:pPr marL="0" marR="0" lvl="0" indent="0" algn="r" rtl="0">
              <a:spcBef>
                <a:spcPts val="0"/>
              </a:spcBef>
              <a:buSzPct val="25000"/>
              <a:buNone/>
            </a:pPr>
            <a:fld id="{00000000-1234-1234-1234-123412341234}" type="slidenum">
              <a:rPr lang="en-US" sz="1200" b="0" i="0" u="none" strike="noStrike" cap="none" smtClean="0">
                <a:solidFill>
                  <a:schemeClr val="dk1"/>
                </a:solidFill>
                <a:latin typeface="Arial"/>
                <a:ea typeface="Arial"/>
                <a:cs typeface="Arial"/>
                <a:sym typeface="Arial"/>
              </a:rPr>
              <a:t>25</a:t>
            </a:fld>
            <a:endParaRPr lang="en-US" sz="1200" b="0" i="0" u="none" strike="noStrike" cap="none">
              <a:solidFill>
                <a:schemeClr val="dk1"/>
              </a:solidFill>
              <a:latin typeface="Arial"/>
              <a:ea typeface="Arial"/>
              <a:cs typeface="Arial"/>
              <a:sym typeface="Arial"/>
            </a:endParaRPr>
          </a:p>
        </p:txBody>
      </p:sp>
    </p:spTree>
    <p:extLst>
      <p:ext uri="{BB962C8B-B14F-4D97-AF65-F5344CB8AC3E}">
        <p14:creationId xmlns:p14="http://schemas.microsoft.com/office/powerpoint/2010/main" val="3817744476"/>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lvl="0" defTabSz="914400">
              <a:defRPr/>
            </a:pPr>
            <a:r>
              <a:rPr lang="en-US">
                <a:solidFill>
                  <a:prstClr val="black"/>
                </a:solidFill>
                <a:ea typeface="+mn-ea"/>
                <a:cs typeface="+mn-cs"/>
              </a:rPr>
              <a:t>Figure 4.11(b), Page 215. </a:t>
            </a:r>
          </a:p>
          <a:p>
            <a:pPr lvl="0" defTabSz="914400"/>
            <a:r>
              <a:rPr lang="en-US">
                <a:solidFill>
                  <a:prstClr val="black"/>
                </a:solidFill>
                <a:ea typeface="+mn-ea"/>
                <a:cs typeface="+mn-cs"/>
              </a:rPr>
              <a:t>In a multi-tier architecture, a web server is linked to a middle-tier layer that typically includes a series of application servers that perform specific tasks, as well as to a backend layer of existing corporate systems.</a:t>
            </a:r>
            <a:endParaRPr lang="en-US" dirty="0">
              <a:solidFill>
                <a:prstClr val="black"/>
              </a:solidFill>
              <a:ea typeface="+mn-ea"/>
              <a:cs typeface="+mn-cs"/>
            </a:endParaRPr>
          </a:p>
        </p:txBody>
      </p:sp>
      <p:sp>
        <p:nvSpPr>
          <p:cNvPr id="4" name="Slide Number Placeholder 3"/>
          <p:cNvSpPr>
            <a:spLocks noGrp="1"/>
          </p:cNvSpPr>
          <p:nvPr>
            <p:ph type="sldNum" idx="10"/>
          </p:nvPr>
        </p:nvSpPr>
        <p:spPr/>
        <p:txBody>
          <a:bodyPr/>
          <a:lstStyle/>
          <a:p>
            <a:pPr marL="0" marR="0" lvl="0" indent="0" algn="r" rtl="0">
              <a:spcBef>
                <a:spcPts val="0"/>
              </a:spcBef>
              <a:buSzPct val="25000"/>
              <a:buNone/>
            </a:pPr>
            <a:fld id="{00000000-1234-1234-1234-123412341234}" type="slidenum">
              <a:rPr lang="en-US" sz="1200" b="0" i="0" u="none" strike="noStrike" cap="none" smtClean="0">
                <a:solidFill>
                  <a:schemeClr val="dk1"/>
                </a:solidFill>
                <a:latin typeface="Arial"/>
                <a:ea typeface="Arial"/>
                <a:cs typeface="Arial"/>
                <a:sym typeface="Arial"/>
              </a:rPr>
              <a:t>26</a:t>
            </a:fld>
            <a:endParaRPr lang="en-US" sz="1200" b="0" i="0" u="none" strike="noStrike" cap="none">
              <a:solidFill>
                <a:schemeClr val="dk1"/>
              </a:solidFill>
              <a:latin typeface="Arial"/>
              <a:ea typeface="Arial"/>
              <a:cs typeface="Arial"/>
              <a:sym typeface="Arial"/>
            </a:endParaRPr>
          </a:p>
        </p:txBody>
      </p:sp>
    </p:spTree>
    <p:extLst>
      <p:ext uri="{BB962C8B-B14F-4D97-AF65-F5344CB8AC3E}">
        <p14:creationId xmlns:p14="http://schemas.microsoft.com/office/powerpoint/2010/main" val="1522090608"/>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b="0" i="0" u="none" strike="noStrike" kern="1200" cap="none" dirty="0">
                <a:solidFill>
                  <a:schemeClr val="dk1"/>
                </a:solidFill>
                <a:latin typeface="Arial"/>
                <a:ea typeface="Arial"/>
                <a:cs typeface="Arial"/>
                <a:sym typeface="Arial"/>
              </a:rPr>
              <a:t>If this PowerPoint presentation contains mathematical equations, you may need to check that your computer has the following installed:</a:t>
            </a:r>
          </a:p>
          <a:p>
            <a:r>
              <a:rPr lang="en-US" sz="1200" b="0" i="0" u="none" strike="noStrike" kern="1200" cap="none" dirty="0">
                <a:solidFill>
                  <a:schemeClr val="dk1"/>
                </a:solidFill>
                <a:latin typeface="Arial"/>
                <a:ea typeface="Arial"/>
                <a:cs typeface="Arial"/>
                <a:sym typeface="Arial"/>
              </a:rPr>
              <a:t>1) MathType Plugin</a:t>
            </a:r>
          </a:p>
          <a:p>
            <a:r>
              <a:rPr lang="en-US" sz="1200" b="0" i="0" u="none" strike="noStrike" kern="1200" cap="none" dirty="0">
                <a:solidFill>
                  <a:schemeClr val="dk1"/>
                </a:solidFill>
                <a:latin typeface="Arial"/>
                <a:ea typeface="Arial"/>
                <a:cs typeface="Arial"/>
                <a:sym typeface="Arial"/>
              </a:rPr>
              <a:t>2) Math Player (free versions available)</a:t>
            </a:r>
          </a:p>
          <a:p>
            <a:r>
              <a:rPr lang="en-US" sz="1200" b="0" i="0" u="none" strike="noStrike" kern="1200" cap="none" dirty="0">
                <a:solidFill>
                  <a:schemeClr val="dk1"/>
                </a:solidFill>
                <a:latin typeface="Arial"/>
                <a:ea typeface="Arial"/>
                <a:cs typeface="Arial"/>
                <a:sym typeface="Arial"/>
              </a:rPr>
              <a:t>3) NVDA Reader (free versions available)</a:t>
            </a:r>
            <a:endParaRPr lang="en-US" dirty="0"/>
          </a:p>
        </p:txBody>
      </p:sp>
      <p:sp>
        <p:nvSpPr>
          <p:cNvPr id="4" name="Slide Number Placeholder 3"/>
          <p:cNvSpPr>
            <a:spLocks noGrp="1"/>
          </p:cNvSpPr>
          <p:nvPr>
            <p:ph type="sldNum" idx="10"/>
          </p:nvPr>
        </p:nvSpPr>
        <p:spPr/>
        <p:txBody>
          <a:bodyPr/>
          <a:lstStyle/>
          <a:p>
            <a:pPr marL="0" marR="0" lvl="0" indent="0" algn="r" rtl="0">
              <a:spcBef>
                <a:spcPts val="0"/>
              </a:spcBef>
              <a:buSzPct val="25000"/>
              <a:buNone/>
            </a:pPr>
            <a:fld id="{00000000-1234-1234-1234-123412341234}" type="slidenum">
              <a:rPr lang="en-US" sz="1200" b="0" i="0" u="none" strike="noStrike" cap="none" smtClean="0">
                <a:solidFill>
                  <a:schemeClr val="dk1"/>
                </a:solidFill>
                <a:latin typeface="Arial"/>
                <a:ea typeface="Arial"/>
                <a:cs typeface="Arial"/>
                <a:sym typeface="Arial"/>
              </a:rPr>
              <a:t>58</a:t>
            </a:fld>
            <a:endParaRPr lang="en-US" sz="1200" b="0" i="0" u="none" strike="noStrike" cap="none">
              <a:solidFill>
                <a:schemeClr val="dk1"/>
              </a:solidFill>
              <a:latin typeface="Arial"/>
              <a:ea typeface="Arial"/>
              <a:cs typeface="Arial"/>
              <a:sym typeface="Arial"/>
            </a:endParaRPr>
          </a:p>
        </p:txBody>
      </p:sp>
    </p:spTree>
    <p:extLst>
      <p:ext uri="{BB962C8B-B14F-4D97-AF65-F5344CB8AC3E}">
        <p14:creationId xmlns:p14="http://schemas.microsoft.com/office/powerpoint/2010/main" val="1443446822"/>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2.emf"/><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2.emf"/><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2" Type="http://schemas.openxmlformats.org/officeDocument/2006/relationships/image" Target="../media/image2.emf"/><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Shape 17"/>
        <p:cNvGrpSpPr/>
        <p:nvPr/>
      </p:nvGrpSpPr>
      <p:grpSpPr>
        <a:xfrm>
          <a:off x="0" y="0"/>
          <a:ext cx="0" cy="0"/>
          <a:chOff x="0" y="0"/>
          <a:chExt cx="0" cy="0"/>
        </a:xfrm>
      </p:grpSpPr>
      <p:sp>
        <p:nvSpPr>
          <p:cNvPr id="18" name="Shape 18"/>
          <p:cNvSpPr/>
          <p:nvPr/>
        </p:nvSpPr>
        <p:spPr>
          <a:xfrm>
            <a:off x="0" y="0"/>
            <a:ext cx="9144000" cy="3886200"/>
          </a:xfrm>
          <a:prstGeom prst="rect">
            <a:avLst/>
          </a:prstGeom>
          <a:solidFill>
            <a:srgbClr val="007FA3"/>
          </a:solidFill>
          <a:ln w="25400" cap="flat" cmpd="sng">
            <a:solidFill>
              <a:srgbClr val="007FA3"/>
            </a:solidFill>
            <a:prstDash val="solid"/>
            <a:round/>
            <a:headEnd type="none" w="med" len="med"/>
            <a:tailEnd type="none" w="med" len="med"/>
          </a:ln>
        </p:spPr>
        <p:txBody>
          <a:bodyPr lIns="91425" tIns="45700" rIns="91425" bIns="45700" anchor="ctr" anchorCtr="0">
            <a:noAutofit/>
          </a:bodyPr>
          <a:lstStyle/>
          <a:p>
            <a:pPr marL="0" marR="0" lvl="0" indent="0" algn="ctr" rtl="0">
              <a:spcBef>
                <a:spcPts val="0"/>
              </a:spcBef>
              <a:buNone/>
            </a:pPr>
            <a:endParaRPr sz="1800" b="0" i="0" u="none" strike="noStrike" cap="none">
              <a:solidFill>
                <a:schemeClr val="lt1"/>
              </a:solidFill>
              <a:latin typeface="Arial"/>
              <a:ea typeface="Arial"/>
              <a:cs typeface="Arial"/>
              <a:sym typeface="Arial"/>
            </a:endParaRPr>
          </a:p>
        </p:txBody>
      </p:sp>
      <p:sp>
        <p:nvSpPr>
          <p:cNvPr id="19" name="Shape 19"/>
          <p:cNvSpPr txBox="1">
            <a:spLocks noGrp="1"/>
          </p:cNvSpPr>
          <p:nvPr>
            <p:ph type="ctrTitle"/>
          </p:nvPr>
        </p:nvSpPr>
        <p:spPr>
          <a:xfrm>
            <a:off x="685800" y="762000"/>
            <a:ext cx="7772400" cy="2838451"/>
          </a:xfrm>
          <a:prstGeom prst="rect">
            <a:avLst/>
          </a:prstGeom>
          <a:noFill/>
          <a:ln>
            <a:noFill/>
          </a:ln>
        </p:spPr>
        <p:txBody>
          <a:bodyPr lIns="91425" tIns="91425" rIns="91425" bIns="91425" anchor="b" anchorCtr="0"/>
          <a:lstStyle>
            <a:lvl1pPr marL="0" marR="0" lvl="0" indent="0" algn="l" rtl="0">
              <a:lnSpc>
                <a:spcPct val="100000"/>
              </a:lnSpc>
              <a:spcBef>
                <a:spcPts val="0"/>
              </a:spcBef>
              <a:buClr>
                <a:schemeClr val="lt1"/>
              </a:buClr>
              <a:buFont typeface="Times New Roman"/>
              <a:buNone/>
              <a:defRPr sz="3600" b="1" i="0" u="none" strike="noStrike" cap="none">
                <a:solidFill>
                  <a:schemeClr val="lt1"/>
                </a:solidFill>
                <a:latin typeface="Times New Roman"/>
                <a:ea typeface="Times New Roman"/>
                <a:cs typeface="Times New Roman"/>
                <a:sym typeface="Times New Roman"/>
              </a:defRPr>
            </a:lvl1pPr>
            <a:lvl2pPr lvl="1" indent="0">
              <a:spcBef>
                <a:spcPts val="0"/>
              </a:spcBef>
              <a:buNone/>
              <a:defRPr sz="1800"/>
            </a:lvl2pPr>
            <a:lvl3pPr lvl="2" indent="0">
              <a:spcBef>
                <a:spcPts val="0"/>
              </a:spcBef>
              <a:buNone/>
              <a:defRPr sz="1800"/>
            </a:lvl3pPr>
            <a:lvl4pPr lvl="3" indent="0">
              <a:spcBef>
                <a:spcPts val="0"/>
              </a:spcBef>
              <a:buNone/>
              <a:defRPr sz="1800"/>
            </a:lvl4pPr>
            <a:lvl5pPr lvl="4" indent="0">
              <a:spcBef>
                <a:spcPts val="0"/>
              </a:spcBef>
              <a:buNone/>
              <a:defRPr sz="1800"/>
            </a:lvl5pPr>
            <a:lvl6pPr lvl="5" indent="0">
              <a:spcBef>
                <a:spcPts val="0"/>
              </a:spcBef>
              <a:buNone/>
              <a:defRPr sz="1800"/>
            </a:lvl6pPr>
            <a:lvl7pPr lvl="6" indent="0">
              <a:spcBef>
                <a:spcPts val="0"/>
              </a:spcBef>
              <a:buNone/>
              <a:defRPr sz="1800"/>
            </a:lvl7pPr>
            <a:lvl8pPr lvl="7" indent="0">
              <a:spcBef>
                <a:spcPts val="0"/>
              </a:spcBef>
              <a:buNone/>
              <a:defRPr sz="1800"/>
            </a:lvl8pPr>
            <a:lvl9pPr lvl="8" indent="0">
              <a:spcBef>
                <a:spcPts val="0"/>
              </a:spcBef>
              <a:buNone/>
              <a:defRPr sz="1800"/>
            </a:lvl9pPr>
          </a:lstStyle>
          <a:p>
            <a:endParaRPr/>
          </a:p>
        </p:txBody>
      </p:sp>
      <p:sp>
        <p:nvSpPr>
          <p:cNvPr id="20" name="Shape 20"/>
          <p:cNvSpPr txBox="1">
            <a:spLocks noGrp="1"/>
          </p:cNvSpPr>
          <p:nvPr>
            <p:ph type="subTitle" idx="1"/>
          </p:nvPr>
        </p:nvSpPr>
        <p:spPr>
          <a:xfrm>
            <a:off x="674687" y="3962400"/>
            <a:ext cx="7794625" cy="1752600"/>
          </a:xfrm>
          <a:prstGeom prst="rect">
            <a:avLst/>
          </a:prstGeom>
          <a:noFill/>
          <a:ln>
            <a:noFill/>
          </a:ln>
        </p:spPr>
        <p:txBody>
          <a:bodyPr lIns="91425" tIns="91425" rIns="91425" bIns="91425" anchor="t" anchorCtr="0"/>
          <a:lstStyle>
            <a:lvl1pPr marL="0" marR="0" lvl="0" indent="0" algn="l" rtl="0">
              <a:spcBef>
                <a:spcPts val="0"/>
              </a:spcBef>
              <a:buClr>
                <a:srgbClr val="007FA3"/>
              </a:buClr>
              <a:buFont typeface="Arial"/>
              <a:buNone/>
              <a:defRPr sz="1800" b="0" i="0" u="none" strike="noStrike" cap="none">
                <a:solidFill>
                  <a:schemeClr val="dk1"/>
                </a:solidFill>
                <a:latin typeface="Arial"/>
                <a:ea typeface="Arial"/>
                <a:cs typeface="Arial"/>
                <a:sym typeface="Arial"/>
              </a:defRPr>
            </a:lvl1pPr>
            <a:lvl2pPr marL="457200" marR="0" lvl="1" indent="0" algn="ctr" rtl="0">
              <a:spcBef>
                <a:spcPts val="600"/>
              </a:spcBef>
              <a:buClr>
                <a:srgbClr val="007FA3"/>
              </a:buClr>
              <a:buFont typeface="Arial"/>
              <a:buNone/>
              <a:defRPr sz="1600" b="0" i="0" u="none" strike="noStrike" cap="none">
                <a:solidFill>
                  <a:srgbClr val="888888"/>
                </a:solidFill>
                <a:latin typeface="Arial"/>
                <a:ea typeface="Arial"/>
                <a:cs typeface="Arial"/>
                <a:sym typeface="Arial"/>
              </a:defRPr>
            </a:lvl2pPr>
            <a:lvl3pPr marL="914400" marR="0" lvl="2" indent="0" algn="ctr" rtl="0">
              <a:spcBef>
                <a:spcPts val="600"/>
              </a:spcBef>
              <a:buClr>
                <a:srgbClr val="007FA3"/>
              </a:buClr>
              <a:buFont typeface="Noto Sans Symbols"/>
              <a:buNone/>
              <a:defRPr sz="1600" b="0" i="0" u="none" strike="noStrike" cap="none">
                <a:solidFill>
                  <a:srgbClr val="888888"/>
                </a:solidFill>
                <a:latin typeface="Arial"/>
                <a:ea typeface="Arial"/>
                <a:cs typeface="Arial"/>
                <a:sym typeface="Arial"/>
              </a:defRPr>
            </a:lvl3pPr>
            <a:lvl4pPr marL="1371600" marR="0" lvl="3" indent="0" algn="ctr" rtl="0">
              <a:spcBef>
                <a:spcPts val="600"/>
              </a:spcBef>
              <a:buClr>
                <a:srgbClr val="007FA3"/>
              </a:buClr>
              <a:buFont typeface="Arial"/>
              <a:buNone/>
              <a:defRPr sz="1600" b="0" i="0" u="none" strike="noStrike" cap="none">
                <a:solidFill>
                  <a:srgbClr val="888888"/>
                </a:solidFill>
                <a:latin typeface="Arial"/>
                <a:ea typeface="Arial"/>
                <a:cs typeface="Arial"/>
                <a:sym typeface="Arial"/>
              </a:defRPr>
            </a:lvl4pPr>
            <a:lvl5pPr marL="1828800" marR="0" lvl="4" indent="0" algn="ctr" rtl="0">
              <a:spcBef>
                <a:spcPts val="600"/>
              </a:spcBef>
              <a:buClr>
                <a:srgbClr val="007FA3"/>
              </a:buClr>
              <a:buFont typeface="Arial"/>
              <a:buNone/>
              <a:defRPr sz="1600" b="0" i="0" u="none" strike="noStrike" cap="none">
                <a:solidFill>
                  <a:srgbClr val="888888"/>
                </a:solidFill>
                <a:latin typeface="Arial"/>
                <a:ea typeface="Arial"/>
                <a:cs typeface="Arial"/>
                <a:sym typeface="Arial"/>
              </a:defRPr>
            </a:lvl5pPr>
            <a:lvl6pPr marL="2286000" marR="0" lvl="5" indent="0" algn="ctr" rtl="0">
              <a:spcBef>
                <a:spcPts val="300"/>
              </a:spcBef>
              <a:buClr>
                <a:srgbClr val="007FA3"/>
              </a:buClr>
              <a:buFont typeface="Arial"/>
              <a:buNone/>
              <a:defRPr sz="1600" b="0" i="0" u="none" strike="noStrike" cap="none">
                <a:solidFill>
                  <a:srgbClr val="888888"/>
                </a:solidFill>
                <a:latin typeface="Arial"/>
                <a:ea typeface="Arial"/>
                <a:cs typeface="Arial"/>
                <a:sym typeface="Arial"/>
              </a:defRPr>
            </a:lvl6pPr>
            <a:lvl7pPr marL="2743200" marR="0" lvl="6" indent="0" algn="ctr" rtl="0">
              <a:spcBef>
                <a:spcPts val="300"/>
              </a:spcBef>
              <a:buClr>
                <a:srgbClr val="007FA3"/>
              </a:buClr>
              <a:buFont typeface="Arial"/>
              <a:buNone/>
              <a:defRPr sz="1600" b="0" i="0" u="none" strike="noStrike" cap="none">
                <a:solidFill>
                  <a:srgbClr val="888888"/>
                </a:solidFill>
                <a:latin typeface="Arial"/>
                <a:ea typeface="Arial"/>
                <a:cs typeface="Arial"/>
                <a:sym typeface="Arial"/>
              </a:defRPr>
            </a:lvl7pPr>
            <a:lvl8pPr marL="3200400" marR="0" lvl="7" indent="0" algn="ctr" rtl="0">
              <a:spcBef>
                <a:spcPts val="300"/>
              </a:spcBef>
              <a:buClr>
                <a:srgbClr val="007FA3"/>
              </a:buClr>
              <a:buFont typeface="Arial"/>
              <a:buNone/>
              <a:defRPr sz="1600" b="0" i="0" u="none" strike="noStrike" cap="none">
                <a:solidFill>
                  <a:srgbClr val="888888"/>
                </a:solidFill>
                <a:latin typeface="Arial"/>
                <a:ea typeface="Arial"/>
                <a:cs typeface="Arial"/>
                <a:sym typeface="Arial"/>
              </a:defRPr>
            </a:lvl8pPr>
            <a:lvl9pPr marL="3657600" marR="0" lvl="8" indent="0" algn="ctr" rtl="0">
              <a:spcBef>
                <a:spcPts val="300"/>
              </a:spcBef>
              <a:buClr>
                <a:srgbClr val="007FA3"/>
              </a:buClr>
              <a:buFont typeface="Arial"/>
              <a:buNone/>
              <a:defRPr sz="1600" b="0" i="0" u="none" strike="noStrike" cap="none">
                <a:solidFill>
                  <a:srgbClr val="888888"/>
                </a:solidFill>
                <a:latin typeface="Arial"/>
                <a:ea typeface="Arial"/>
                <a:cs typeface="Arial"/>
                <a:sym typeface="Arial"/>
              </a:defRPr>
            </a:lvl9pPr>
          </a:lstStyle>
          <a:p>
            <a:endParaRPr dirty="0"/>
          </a:p>
        </p:txBody>
      </p:sp>
      <p:sp>
        <p:nvSpPr>
          <p:cNvPr id="21" name="Shape 21"/>
          <p:cNvSpPr txBox="1">
            <a:spLocks noGrp="1"/>
          </p:cNvSpPr>
          <p:nvPr>
            <p:ph type="ftr" idx="11"/>
          </p:nvPr>
        </p:nvSpPr>
        <p:spPr>
          <a:xfrm>
            <a:off x="93969" y="6172200"/>
            <a:ext cx="8595359" cy="235462"/>
          </a:xfrm>
          <a:prstGeom prst="rect">
            <a:avLst/>
          </a:prstGeom>
          <a:noFill/>
          <a:ln>
            <a:noFill/>
          </a:ln>
        </p:spPr>
        <p:txBody>
          <a:bodyPr lIns="91425" tIns="91425" rIns="91425" bIns="91425" anchor="b" anchorCtr="0"/>
          <a:lstStyle>
            <a:lvl1pPr marL="0" marR="0" lvl="0" indent="0" algn="l" rtl="0">
              <a:spcBef>
                <a:spcPts val="0"/>
              </a:spcBef>
              <a:buNone/>
              <a:defRPr sz="1100" b="0" i="0" u="none" strike="noStrike" cap="none">
                <a:solidFill>
                  <a:schemeClr val="dk1"/>
                </a:solidFill>
                <a:latin typeface="Arial"/>
                <a:ea typeface="Arial"/>
                <a:cs typeface="Arial"/>
                <a:sym typeface="Arial"/>
              </a:defRPr>
            </a:lvl1pPr>
            <a:lvl2pPr marL="457200" marR="0" lvl="1" indent="0" algn="l" rtl="0">
              <a:spcBef>
                <a:spcPts val="0"/>
              </a:spcBef>
              <a:buNone/>
              <a:defRPr sz="1800" b="0" i="0" u="none" strike="noStrike" cap="none">
                <a:solidFill>
                  <a:schemeClr val="dk1"/>
                </a:solidFill>
                <a:latin typeface="Arial"/>
                <a:ea typeface="Arial"/>
                <a:cs typeface="Arial"/>
                <a:sym typeface="Arial"/>
              </a:defRPr>
            </a:lvl2pPr>
            <a:lvl3pPr marL="914400" marR="0" lvl="2" indent="0" algn="l" rtl="0">
              <a:spcBef>
                <a:spcPts val="0"/>
              </a:spcBef>
              <a:buNone/>
              <a:defRPr sz="1800" b="0" i="0" u="none" strike="noStrike" cap="none">
                <a:solidFill>
                  <a:schemeClr val="dk1"/>
                </a:solidFill>
                <a:latin typeface="Arial"/>
                <a:ea typeface="Arial"/>
                <a:cs typeface="Arial"/>
                <a:sym typeface="Arial"/>
              </a:defRPr>
            </a:lvl3pPr>
            <a:lvl4pPr marL="1371600" marR="0" lvl="3" indent="0" algn="l" rtl="0">
              <a:spcBef>
                <a:spcPts val="0"/>
              </a:spcBef>
              <a:buNone/>
              <a:defRPr sz="1800" b="0" i="0" u="none" strike="noStrike" cap="none">
                <a:solidFill>
                  <a:schemeClr val="dk1"/>
                </a:solidFill>
                <a:latin typeface="Arial"/>
                <a:ea typeface="Arial"/>
                <a:cs typeface="Arial"/>
                <a:sym typeface="Arial"/>
              </a:defRPr>
            </a:lvl4pPr>
            <a:lvl5pPr marL="1828800" marR="0" lvl="4" indent="0" algn="l" rtl="0">
              <a:spcBef>
                <a:spcPts val="0"/>
              </a:spcBef>
              <a:buNone/>
              <a:defRPr sz="1800" b="0" i="0" u="none" strike="noStrike" cap="none">
                <a:solidFill>
                  <a:schemeClr val="dk1"/>
                </a:solidFill>
                <a:latin typeface="Arial"/>
                <a:ea typeface="Arial"/>
                <a:cs typeface="Arial"/>
                <a:sym typeface="Arial"/>
              </a:defRPr>
            </a:lvl5pPr>
            <a:lvl6pPr marL="2286000" marR="0" lvl="5" indent="0" algn="l" rtl="0">
              <a:spcBef>
                <a:spcPts val="0"/>
              </a:spcBef>
              <a:buNone/>
              <a:defRPr sz="1800" b="0" i="0" u="none" strike="noStrike" cap="none">
                <a:solidFill>
                  <a:schemeClr val="dk1"/>
                </a:solidFill>
                <a:latin typeface="Arial"/>
                <a:ea typeface="Arial"/>
                <a:cs typeface="Arial"/>
                <a:sym typeface="Arial"/>
              </a:defRPr>
            </a:lvl6pPr>
            <a:lvl7pPr marL="2743200" marR="0" lvl="6" indent="0" algn="l" rtl="0">
              <a:spcBef>
                <a:spcPts val="0"/>
              </a:spcBef>
              <a:buNone/>
              <a:defRPr sz="1800" b="0" i="0" u="none" strike="noStrike" cap="none">
                <a:solidFill>
                  <a:schemeClr val="dk1"/>
                </a:solidFill>
                <a:latin typeface="Arial"/>
                <a:ea typeface="Arial"/>
                <a:cs typeface="Arial"/>
                <a:sym typeface="Arial"/>
              </a:defRPr>
            </a:lvl7pPr>
            <a:lvl8pPr marL="3200400" marR="0" lvl="7" indent="0" algn="l" rtl="0">
              <a:spcBef>
                <a:spcPts val="0"/>
              </a:spcBef>
              <a:buNone/>
              <a:defRPr sz="1800" b="0" i="0" u="none" strike="noStrike" cap="none">
                <a:solidFill>
                  <a:schemeClr val="dk1"/>
                </a:solidFill>
                <a:latin typeface="Arial"/>
                <a:ea typeface="Arial"/>
                <a:cs typeface="Arial"/>
                <a:sym typeface="Arial"/>
              </a:defRPr>
            </a:lvl8pPr>
            <a:lvl9pPr marL="3657600" marR="0" lvl="8" indent="0" algn="l" rtl="0">
              <a:spcBef>
                <a:spcPts val="0"/>
              </a:spcBef>
              <a:buNone/>
              <a:defRPr sz="1800" b="0" i="0" u="none" strike="noStrike" cap="none">
                <a:solidFill>
                  <a:schemeClr val="dk1"/>
                </a:solidFill>
                <a:latin typeface="Arial"/>
                <a:ea typeface="Arial"/>
                <a:cs typeface="Arial"/>
                <a:sym typeface="Arial"/>
              </a:defRPr>
            </a:lvl9pPr>
          </a:lstStyle>
          <a:p>
            <a:endParaRPr dirty="0"/>
          </a:p>
        </p:txBody>
      </p:sp>
      <p:sp>
        <p:nvSpPr>
          <p:cNvPr id="22" name="Shape 22"/>
          <p:cNvSpPr txBox="1">
            <a:spLocks noGrp="1"/>
          </p:cNvSpPr>
          <p:nvPr>
            <p:ph type="dt" idx="10"/>
          </p:nvPr>
        </p:nvSpPr>
        <p:spPr>
          <a:xfrm>
            <a:off x="6335712" y="113071"/>
            <a:ext cx="2133599" cy="182879"/>
          </a:xfrm>
          <a:prstGeom prst="rect">
            <a:avLst/>
          </a:prstGeom>
          <a:noFill/>
          <a:ln>
            <a:noFill/>
          </a:ln>
        </p:spPr>
        <p:txBody>
          <a:bodyPr lIns="91425" tIns="91425" rIns="91425" bIns="91425" anchor="ctr" anchorCtr="0"/>
          <a:lstStyle>
            <a:lvl1pPr marL="0" marR="0" lvl="0" indent="0" algn="r" rtl="0">
              <a:spcBef>
                <a:spcPts val="0"/>
              </a:spcBef>
              <a:buNone/>
              <a:defRPr sz="900" b="0" i="0" u="none" strike="noStrike" cap="none">
                <a:solidFill>
                  <a:schemeClr val="lt1"/>
                </a:solidFill>
                <a:latin typeface="Arial"/>
                <a:ea typeface="Arial"/>
                <a:cs typeface="Arial"/>
                <a:sym typeface="Arial"/>
              </a:defRPr>
            </a:lvl1pPr>
            <a:lvl2pPr marL="457200" marR="0" lvl="1" indent="0" algn="l" rtl="0">
              <a:spcBef>
                <a:spcPts val="0"/>
              </a:spcBef>
              <a:buNone/>
              <a:defRPr sz="1800" b="0" i="0" u="none" strike="noStrike" cap="none">
                <a:solidFill>
                  <a:schemeClr val="dk1"/>
                </a:solidFill>
                <a:latin typeface="Arial"/>
                <a:ea typeface="Arial"/>
                <a:cs typeface="Arial"/>
                <a:sym typeface="Arial"/>
              </a:defRPr>
            </a:lvl2pPr>
            <a:lvl3pPr marL="914400" marR="0" lvl="2" indent="0" algn="l" rtl="0">
              <a:spcBef>
                <a:spcPts val="0"/>
              </a:spcBef>
              <a:buNone/>
              <a:defRPr sz="1800" b="0" i="0" u="none" strike="noStrike" cap="none">
                <a:solidFill>
                  <a:schemeClr val="dk1"/>
                </a:solidFill>
                <a:latin typeface="Arial"/>
                <a:ea typeface="Arial"/>
                <a:cs typeface="Arial"/>
                <a:sym typeface="Arial"/>
              </a:defRPr>
            </a:lvl3pPr>
            <a:lvl4pPr marL="1371600" marR="0" lvl="3" indent="0" algn="l" rtl="0">
              <a:spcBef>
                <a:spcPts val="0"/>
              </a:spcBef>
              <a:buNone/>
              <a:defRPr sz="1800" b="0" i="0" u="none" strike="noStrike" cap="none">
                <a:solidFill>
                  <a:schemeClr val="dk1"/>
                </a:solidFill>
                <a:latin typeface="Arial"/>
                <a:ea typeface="Arial"/>
                <a:cs typeface="Arial"/>
                <a:sym typeface="Arial"/>
              </a:defRPr>
            </a:lvl4pPr>
            <a:lvl5pPr marL="1828800" marR="0" lvl="4" indent="0" algn="l" rtl="0">
              <a:spcBef>
                <a:spcPts val="0"/>
              </a:spcBef>
              <a:buNone/>
              <a:defRPr sz="1800" b="0" i="0" u="none" strike="noStrike" cap="none">
                <a:solidFill>
                  <a:schemeClr val="dk1"/>
                </a:solidFill>
                <a:latin typeface="Arial"/>
                <a:ea typeface="Arial"/>
                <a:cs typeface="Arial"/>
                <a:sym typeface="Arial"/>
              </a:defRPr>
            </a:lvl5pPr>
            <a:lvl6pPr marL="2286000" marR="0" lvl="5" indent="0" algn="l" rtl="0">
              <a:spcBef>
                <a:spcPts val="0"/>
              </a:spcBef>
              <a:buNone/>
              <a:defRPr sz="1800" b="0" i="0" u="none" strike="noStrike" cap="none">
                <a:solidFill>
                  <a:schemeClr val="dk1"/>
                </a:solidFill>
                <a:latin typeface="Arial"/>
                <a:ea typeface="Arial"/>
                <a:cs typeface="Arial"/>
                <a:sym typeface="Arial"/>
              </a:defRPr>
            </a:lvl6pPr>
            <a:lvl7pPr marL="2743200" marR="0" lvl="6" indent="0" algn="l" rtl="0">
              <a:spcBef>
                <a:spcPts val="0"/>
              </a:spcBef>
              <a:buNone/>
              <a:defRPr sz="1800" b="0" i="0" u="none" strike="noStrike" cap="none">
                <a:solidFill>
                  <a:schemeClr val="dk1"/>
                </a:solidFill>
                <a:latin typeface="Arial"/>
                <a:ea typeface="Arial"/>
                <a:cs typeface="Arial"/>
                <a:sym typeface="Arial"/>
              </a:defRPr>
            </a:lvl7pPr>
            <a:lvl8pPr marL="3200400" marR="0" lvl="7" indent="0" algn="l" rtl="0">
              <a:spcBef>
                <a:spcPts val="0"/>
              </a:spcBef>
              <a:buNone/>
              <a:defRPr sz="1800" b="0" i="0" u="none" strike="noStrike" cap="none">
                <a:solidFill>
                  <a:schemeClr val="dk1"/>
                </a:solidFill>
                <a:latin typeface="Arial"/>
                <a:ea typeface="Arial"/>
                <a:cs typeface="Arial"/>
                <a:sym typeface="Arial"/>
              </a:defRPr>
            </a:lvl8pPr>
            <a:lvl9pPr marL="3657600" marR="0" lvl="8" indent="0" algn="l" rtl="0">
              <a:spcBef>
                <a:spcPts val="0"/>
              </a:spcBef>
              <a:buNone/>
              <a:defRPr sz="1800" b="0" i="0" u="none" strike="noStrike" cap="none">
                <a:solidFill>
                  <a:schemeClr val="dk1"/>
                </a:solidFill>
                <a:latin typeface="Arial"/>
                <a:ea typeface="Arial"/>
                <a:cs typeface="Arial"/>
                <a:sym typeface="Arial"/>
              </a:defRPr>
            </a:lvl9pPr>
          </a:lstStyle>
          <a:p>
            <a:endParaRPr/>
          </a:p>
        </p:txBody>
      </p:sp>
      <p:sp>
        <p:nvSpPr>
          <p:cNvPr id="23" name="Shape 23"/>
          <p:cNvSpPr txBox="1">
            <a:spLocks noGrp="1"/>
          </p:cNvSpPr>
          <p:nvPr>
            <p:ph type="sldNum" idx="12"/>
          </p:nvPr>
        </p:nvSpPr>
        <p:spPr>
          <a:xfrm>
            <a:off x="8469311" y="113071"/>
            <a:ext cx="551783" cy="182879"/>
          </a:xfrm>
          <a:prstGeom prst="rect">
            <a:avLst/>
          </a:prstGeom>
          <a:noFill/>
          <a:ln>
            <a:noFill/>
          </a:ln>
        </p:spPr>
        <p:txBody>
          <a:bodyPr lIns="91425" tIns="45700" rIns="91425" bIns="45700" anchor="ctr" anchorCtr="0">
            <a:noAutofit/>
          </a:bodyPr>
          <a:lstStyle/>
          <a:p>
            <a:pPr marL="0" marR="0" lvl="0" indent="0" algn="r" rtl="0">
              <a:spcBef>
                <a:spcPts val="0"/>
              </a:spcBef>
              <a:buSzPct val="25000"/>
              <a:buNone/>
            </a:pPr>
            <a:fld id="{00000000-1234-1234-1234-123412341234}" type="slidenum">
              <a:rPr lang="en-US" sz="900" b="0" i="0" u="none" strike="noStrike" cap="none">
                <a:solidFill>
                  <a:schemeClr val="lt1"/>
                </a:solidFill>
                <a:latin typeface="Arial"/>
                <a:ea typeface="Arial"/>
                <a:cs typeface="Arial"/>
                <a:sym typeface="Arial"/>
              </a:rPr>
              <a:t>‹#›</a:t>
            </a:fld>
            <a:endParaRPr lang="en-US" sz="900" b="0" i="0" u="none" strike="noStrike" cap="none">
              <a:solidFill>
                <a:schemeClr val="lt1"/>
              </a:solidFill>
              <a:latin typeface="Arial"/>
              <a:ea typeface="Arial"/>
              <a:cs typeface="Arial"/>
              <a:sym typeface="Arial"/>
            </a:endParaRPr>
          </a:p>
        </p:txBody>
      </p:sp>
    </p:spTree>
    <p:extLst>
      <p:ext uri="{BB962C8B-B14F-4D97-AF65-F5344CB8AC3E}">
        <p14:creationId xmlns:p14="http://schemas.microsoft.com/office/powerpoint/2010/main" val="324573494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p:cSld name="Figure + Caption">
    <p:spTree>
      <p:nvGrpSpPr>
        <p:cNvPr id="1" name="Shape 53"/>
        <p:cNvGrpSpPr/>
        <p:nvPr/>
      </p:nvGrpSpPr>
      <p:grpSpPr>
        <a:xfrm>
          <a:off x="0" y="0"/>
          <a:ext cx="0" cy="0"/>
          <a:chOff x="0" y="0"/>
          <a:chExt cx="0" cy="0"/>
        </a:xfrm>
      </p:grpSpPr>
      <p:sp>
        <p:nvSpPr>
          <p:cNvPr id="54" name="Shape 54"/>
          <p:cNvSpPr txBox="1">
            <a:spLocks noGrp="1"/>
          </p:cNvSpPr>
          <p:nvPr>
            <p:ph type="title"/>
          </p:nvPr>
        </p:nvSpPr>
        <p:spPr>
          <a:xfrm>
            <a:off x="457200" y="228600"/>
            <a:ext cx="8229600" cy="1066799"/>
          </a:xfrm>
          <a:prstGeom prst="rect">
            <a:avLst/>
          </a:prstGeom>
          <a:noFill/>
          <a:ln>
            <a:noFill/>
          </a:ln>
        </p:spPr>
        <p:txBody>
          <a:bodyPr lIns="91425" tIns="91425" rIns="91425" bIns="91425" anchor="t" anchorCtr="0"/>
          <a:lstStyle>
            <a:lvl1pPr marL="0" marR="0" lvl="0" indent="0" algn="l" rtl="0">
              <a:lnSpc>
                <a:spcPct val="100000"/>
              </a:lnSpc>
              <a:spcBef>
                <a:spcPts val="0"/>
              </a:spcBef>
              <a:buClr>
                <a:srgbClr val="007FA3"/>
              </a:buClr>
              <a:buFont typeface="Times New Roman"/>
              <a:buNone/>
              <a:defRPr sz="3400" b="1" i="0" u="none" strike="noStrike" cap="none">
                <a:solidFill>
                  <a:srgbClr val="007FA3"/>
                </a:solidFill>
                <a:latin typeface="Times New Roman"/>
                <a:ea typeface="Times New Roman"/>
                <a:cs typeface="Times New Roman"/>
                <a:sym typeface="Times New Roman"/>
              </a:defRPr>
            </a:lvl1pPr>
            <a:lvl2pPr lvl="1" indent="0">
              <a:spcBef>
                <a:spcPts val="0"/>
              </a:spcBef>
              <a:buNone/>
              <a:defRPr sz="1800"/>
            </a:lvl2pPr>
            <a:lvl3pPr lvl="2" indent="0">
              <a:spcBef>
                <a:spcPts val="0"/>
              </a:spcBef>
              <a:buNone/>
              <a:defRPr sz="1800"/>
            </a:lvl3pPr>
            <a:lvl4pPr lvl="3" indent="0">
              <a:spcBef>
                <a:spcPts val="0"/>
              </a:spcBef>
              <a:buNone/>
              <a:defRPr sz="1800"/>
            </a:lvl4pPr>
            <a:lvl5pPr lvl="4" indent="0">
              <a:spcBef>
                <a:spcPts val="0"/>
              </a:spcBef>
              <a:buNone/>
              <a:defRPr sz="1800"/>
            </a:lvl5pPr>
            <a:lvl6pPr lvl="5" indent="0">
              <a:spcBef>
                <a:spcPts val="0"/>
              </a:spcBef>
              <a:buNone/>
              <a:defRPr sz="1800"/>
            </a:lvl6pPr>
            <a:lvl7pPr lvl="6" indent="0">
              <a:spcBef>
                <a:spcPts val="0"/>
              </a:spcBef>
              <a:buNone/>
              <a:defRPr sz="1800"/>
            </a:lvl7pPr>
            <a:lvl8pPr lvl="7" indent="0">
              <a:spcBef>
                <a:spcPts val="0"/>
              </a:spcBef>
              <a:buNone/>
              <a:defRPr sz="1800"/>
            </a:lvl8pPr>
            <a:lvl9pPr lvl="8" indent="0">
              <a:spcBef>
                <a:spcPts val="0"/>
              </a:spcBef>
              <a:buNone/>
              <a:defRPr sz="1800"/>
            </a:lvl9pPr>
          </a:lstStyle>
          <a:p>
            <a:endParaRPr/>
          </a:p>
        </p:txBody>
      </p:sp>
      <p:sp>
        <p:nvSpPr>
          <p:cNvPr id="55" name="Shape 55"/>
          <p:cNvSpPr txBox="1">
            <a:spLocks noGrp="1"/>
          </p:cNvSpPr>
          <p:nvPr>
            <p:ph type="body" idx="1"/>
          </p:nvPr>
        </p:nvSpPr>
        <p:spPr>
          <a:xfrm>
            <a:off x="457200" y="5368160"/>
            <a:ext cx="8229600" cy="916856"/>
          </a:xfrm>
          <a:prstGeom prst="rect">
            <a:avLst/>
          </a:prstGeom>
          <a:noFill/>
          <a:ln>
            <a:noFill/>
          </a:ln>
        </p:spPr>
        <p:txBody>
          <a:bodyPr lIns="91425" tIns="91425" rIns="91425" bIns="91425" anchor="b" anchorCtr="0"/>
          <a:lstStyle>
            <a:lvl1pPr marL="0" marR="0" lvl="0" indent="0" algn="l" rtl="0">
              <a:spcBef>
                <a:spcPts val="0"/>
              </a:spcBef>
              <a:buClr>
                <a:srgbClr val="007FA3"/>
              </a:buClr>
              <a:buFont typeface="Arial"/>
              <a:buNone/>
              <a:defRPr sz="800" b="0" i="0" u="none" strike="noStrike" cap="none">
                <a:solidFill>
                  <a:schemeClr val="dk1"/>
                </a:solidFill>
                <a:latin typeface="Arial"/>
                <a:ea typeface="Arial"/>
                <a:cs typeface="Arial"/>
                <a:sym typeface="Arial"/>
              </a:defRPr>
            </a:lvl1pPr>
            <a:lvl2pPr marL="0" marR="0" lvl="1" indent="0" algn="l" rtl="0">
              <a:spcBef>
                <a:spcPts val="0"/>
              </a:spcBef>
              <a:buClr>
                <a:srgbClr val="007FA3"/>
              </a:buClr>
              <a:buFont typeface="Arial"/>
              <a:buNone/>
              <a:defRPr sz="1600" b="0" i="0" u="none" strike="noStrike" cap="none">
                <a:solidFill>
                  <a:schemeClr val="dk1"/>
                </a:solidFill>
                <a:latin typeface="Arial"/>
                <a:ea typeface="Arial"/>
                <a:cs typeface="Arial"/>
                <a:sym typeface="Arial"/>
              </a:defRPr>
            </a:lvl2pPr>
            <a:lvl3pPr marL="0" marR="0" lvl="2" indent="0" algn="l" rtl="0">
              <a:spcBef>
                <a:spcPts val="0"/>
              </a:spcBef>
              <a:buClr>
                <a:srgbClr val="007FA3"/>
              </a:buClr>
              <a:buFont typeface="Noto Sans Symbols"/>
              <a:buNone/>
              <a:defRPr sz="1600" b="0" i="0" u="none" strike="noStrike" cap="none">
                <a:solidFill>
                  <a:schemeClr val="dk1"/>
                </a:solidFill>
                <a:latin typeface="Arial"/>
                <a:ea typeface="Arial"/>
                <a:cs typeface="Arial"/>
                <a:sym typeface="Arial"/>
              </a:defRPr>
            </a:lvl3pPr>
            <a:lvl4pPr marL="0" marR="0" lvl="3" indent="0" algn="l" rtl="0">
              <a:spcBef>
                <a:spcPts val="0"/>
              </a:spcBef>
              <a:buClr>
                <a:srgbClr val="007FA3"/>
              </a:buClr>
              <a:buFont typeface="Arial"/>
              <a:buNone/>
              <a:defRPr sz="1600" b="0" i="0" u="none" strike="noStrike" cap="none">
                <a:solidFill>
                  <a:schemeClr val="dk1"/>
                </a:solidFill>
                <a:latin typeface="Arial"/>
                <a:ea typeface="Arial"/>
                <a:cs typeface="Arial"/>
                <a:sym typeface="Arial"/>
              </a:defRPr>
            </a:lvl4pPr>
            <a:lvl5pPr marL="0" marR="0" lvl="4" indent="0" algn="l" rtl="0">
              <a:spcBef>
                <a:spcPts val="0"/>
              </a:spcBef>
              <a:buClr>
                <a:srgbClr val="007FA3"/>
              </a:buClr>
              <a:buFont typeface="Arial"/>
              <a:buNone/>
              <a:defRPr sz="1600" b="0" i="0" u="none" strike="noStrike" cap="none">
                <a:solidFill>
                  <a:schemeClr val="dk1"/>
                </a:solidFill>
                <a:latin typeface="Arial"/>
                <a:ea typeface="Arial"/>
                <a:cs typeface="Arial"/>
                <a:sym typeface="Arial"/>
              </a:defRPr>
            </a:lvl5pPr>
            <a:lvl6pPr marL="0" marR="0" lvl="5" indent="0" algn="l" rtl="0">
              <a:spcBef>
                <a:spcPts val="0"/>
              </a:spcBef>
              <a:buClr>
                <a:srgbClr val="007FA3"/>
              </a:buClr>
              <a:buFont typeface="Arial"/>
              <a:buNone/>
              <a:defRPr sz="1600" b="0" i="0" u="none" strike="noStrike" cap="none">
                <a:solidFill>
                  <a:schemeClr val="dk1"/>
                </a:solidFill>
                <a:latin typeface="Arial"/>
                <a:ea typeface="Arial"/>
                <a:cs typeface="Arial"/>
                <a:sym typeface="Arial"/>
              </a:defRPr>
            </a:lvl6pPr>
            <a:lvl7pPr marL="0" marR="0" lvl="6" indent="0" algn="l" rtl="0">
              <a:spcBef>
                <a:spcPts val="0"/>
              </a:spcBef>
              <a:buClr>
                <a:srgbClr val="007FA3"/>
              </a:buClr>
              <a:buFont typeface="Arial"/>
              <a:buNone/>
              <a:defRPr sz="1600" b="0" i="0" u="none" strike="noStrike" cap="none">
                <a:solidFill>
                  <a:schemeClr val="dk1"/>
                </a:solidFill>
                <a:latin typeface="Arial"/>
                <a:ea typeface="Arial"/>
                <a:cs typeface="Arial"/>
                <a:sym typeface="Arial"/>
              </a:defRPr>
            </a:lvl7pPr>
            <a:lvl8pPr marL="0" marR="0" lvl="7" indent="0" algn="l" rtl="0">
              <a:spcBef>
                <a:spcPts val="0"/>
              </a:spcBef>
              <a:buClr>
                <a:srgbClr val="007FA3"/>
              </a:buClr>
              <a:buFont typeface="Arial"/>
              <a:buNone/>
              <a:defRPr sz="1600" b="0" i="0" u="none" strike="noStrike" cap="none">
                <a:solidFill>
                  <a:schemeClr val="dk1"/>
                </a:solidFill>
                <a:latin typeface="Arial"/>
                <a:ea typeface="Arial"/>
                <a:cs typeface="Arial"/>
                <a:sym typeface="Arial"/>
              </a:defRPr>
            </a:lvl8pPr>
            <a:lvl9pPr marL="0" marR="0" lvl="8" indent="0" algn="l" rtl="0">
              <a:spcBef>
                <a:spcPts val="0"/>
              </a:spcBef>
              <a:buClr>
                <a:srgbClr val="007FA3"/>
              </a:buClr>
              <a:buFont typeface="Arial"/>
              <a:buNone/>
              <a:defRPr sz="1600" b="0" i="0" u="none" strike="noStrike" cap="none">
                <a:solidFill>
                  <a:schemeClr val="dk1"/>
                </a:solidFill>
                <a:latin typeface="Arial"/>
                <a:ea typeface="Arial"/>
                <a:cs typeface="Arial"/>
                <a:sym typeface="Arial"/>
              </a:defRPr>
            </a:lvl9pPr>
          </a:lstStyle>
          <a:p>
            <a:endParaRPr/>
          </a:p>
        </p:txBody>
      </p:sp>
      <p:sp>
        <p:nvSpPr>
          <p:cNvPr id="56" name="Shape 56"/>
          <p:cNvSpPr txBox="1">
            <a:spLocks noGrp="1"/>
          </p:cNvSpPr>
          <p:nvPr>
            <p:ph type="ftr" idx="11"/>
          </p:nvPr>
        </p:nvSpPr>
        <p:spPr>
          <a:xfrm>
            <a:off x="93969" y="6172200"/>
            <a:ext cx="8595359" cy="235462"/>
          </a:xfrm>
          <a:prstGeom prst="rect">
            <a:avLst/>
          </a:prstGeom>
          <a:noFill/>
          <a:ln>
            <a:noFill/>
          </a:ln>
        </p:spPr>
        <p:txBody>
          <a:bodyPr lIns="91425" tIns="91425" rIns="91425" bIns="91425" anchor="b" anchorCtr="0"/>
          <a:lstStyle>
            <a:lvl1pPr marL="0" marR="0" lvl="0" indent="0" algn="l" rtl="0">
              <a:spcBef>
                <a:spcPts val="0"/>
              </a:spcBef>
              <a:buNone/>
              <a:defRPr sz="1100" b="0" i="0" u="none" strike="noStrike" cap="none">
                <a:solidFill>
                  <a:schemeClr val="dk1"/>
                </a:solidFill>
                <a:latin typeface="Arial"/>
                <a:ea typeface="Arial"/>
                <a:cs typeface="Arial"/>
                <a:sym typeface="Arial"/>
              </a:defRPr>
            </a:lvl1pPr>
            <a:lvl2pPr marL="457200" marR="0" lvl="1" indent="0" algn="l" rtl="0">
              <a:spcBef>
                <a:spcPts val="0"/>
              </a:spcBef>
              <a:buNone/>
              <a:defRPr sz="1800" b="0" i="0" u="none" strike="noStrike" cap="none">
                <a:solidFill>
                  <a:schemeClr val="dk1"/>
                </a:solidFill>
                <a:latin typeface="Arial"/>
                <a:ea typeface="Arial"/>
                <a:cs typeface="Arial"/>
                <a:sym typeface="Arial"/>
              </a:defRPr>
            </a:lvl2pPr>
            <a:lvl3pPr marL="914400" marR="0" lvl="2" indent="0" algn="l" rtl="0">
              <a:spcBef>
                <a:spcPts val="0"/>
              </a:spcBef>
              <a:buNone/>
              <a:defRPr sz="1800" b="0" i="0" u="none" strike="noStrike" cap="none">
                <a:solidFill>
                  <a:schemeClr val="dk1"/>
                </a:solidFill>
                <a:latin typeface="Arial"/>
                <a:ea typeface="Arial"/>
                <a:cs typeface="Arial"/>
                <a:sym typeface="Arial"/>
              </a:defRPr>
            </a:lvl3pPr>
            <a:lvl4pPr marL="1371600" marR="0" lvl="3" indent="0" algn="l" rtl="0">
              <a:spcBef>
                <a:spcPts val="0"/>
              </a:spcBef>
              <a:buNone/>
              <a:defRPr sz="1800" b="0" i="0" u="none" strike="noStrike" cap="none">
                <a:solidFill>
                  <a:schemeClr val="dk1"/>
                </a:solidFill>
                <a:latin typeface="Arial"/>
                <a:ea typeface="Arial"/>
                <a:cs typeface="Arial"/>
                <a:sym typeface="Arial"/>
              </a:defRPr>
            </a:lvl4pPr>
            <a:lvl5pPr marL="1828800" marR="0" lvl="4" indent="0" algn="l" rtl="0">
              <a:spcBef>
                <a:spcPts val="0"/>
              </a:spcBef>
              <a:buNone/>
              <a:defRPr sz="1800" b="0" i="0" u="none" strike="noStrike" cap="none">
                <a:solidFill>
                  <a:schemeClr val="dk1"/>
                </a:solidFill>
                <a:latin typeface="Arial"/>
                <a:ea typeface="Arial"/>
                <a:cs typeface="Arial"/>
                <a:sym typeface="Arial"/>
              </a:defRPr>
            </a:lvl5pPr>
            <a:lvl6pPr marL="2286000" marR="0" lvl="5" indent="0" algn="l" rtl="0">
              <a:spcBef>
                <a:spcPts val="0"/>
              </a:spcBef>
              <a:buNone/>
              <a:defRPr sz="1800" b="0" i="0" u="none" strike="noStrike" cap="none">
                <a:solidFill>
                  <a:schemeClr val="dk1"/>
                </a:solidFill>
                <a:latin typeface="Arial"/>
                <a:ea typeface="Arial"/>
                <a:cs typeface="Arial"/>
                <a:sym typeface="Arial"/>
              </a:defRPr>
            </a:lvl6pPr>
            <a:lvl7pPr marL="2743200" marR="0" lvl="6" indent="0" algn="l" rtl="0">
              <a:spcBef>
                <a:spcPts val="0"/>
              </a:spcBef>
              <a:buNone/>
              <a:defRPr sz="1800" b="0" i="0" u="none" strike="noStrike" cap="none">
                <a:solidFill>
                  <a:schemeClr val="dk1"/>
                </a:solidFill>
                <a:latin typeface="Arial"/>
                <a:ea typeface="Arial"/>
                <a:cs typeface="Arial"/>
                <a:sym typeface="Arial"/>
              </a:defRPr>
            </a:lvl7pPr>
            <a:lvl8pPr marL="3200400" marR="0" lvl="7" indent="0" algn="l" rtl="0">
              <a:spcBef>
                <a:spcPts val="0"/>
              </a:spcBef>
              <a:buNone/>
              <a:defRPr sz="1800" b="0" i="0" u="none" strike="noStrike" cap="none">
                <a:solidFill>
                  <a:schemeClr val="dk1"/>
                </a:solidFill>
                <a:latin typeface="Arial"/>
                <a:ea typeface="Arial"/>
                <a:cs typeface="Arial"/>
                <a:sym typeface="Arial"/>
              </a:defRPr>
            </a:lvl8pPr>
            <a:lvl9pPr marL="3657600" marR="0" lvl="8" indent="0" algn="l" rtl="0">
              <a:spcBef>
                <a:spcPts val="0"/>
              </a:spcBef>
              <a:buNone/>
              <a:defRPr sz="1800" b="0" i="0" u="none" strike="noStrike" cap="none">
                <a:solidFill>
                  <a:schemeClr val="dk1"/>
                </a:solidFill>
                <a:latin typeface="Arial"/>
                <a:ea typeface="Arial"/>
                <a:cs typeface="Arial"/>
                <a:sym typeface="Arial"/>
              </a:defRPr>
            </a:lvl9pPr>
          </a:lstStyle>
          <a:p>
            <a:endParaRPr/>
          </a:p>
        </p:txBody>
      </p:sp>
      <p:sp>
        <p:nvSpPr>
          <p:cNvPr id="57" name="Shape 57"/>
          <p:cNvSpPr txBox="1">
            <a:spLocks noGrp="1"/>
          </p:cNvSpPr>
          <p:nvPr>
            <p:ph type="dt" idx="10"/>
          </p:nvPr>
        </p:nvSpPr>
        <p:spPr>
          <a:xfrm>
            <a:off x="6335712" y="113071"/>
            <a:ext cx="2133599" cy="182879"/>
          </a:xfrm>
          <a:prstGeom prst="rect">
            <a:avLst/>
          </a:prstGeom>
          <a:noFill/>
          <a:ln>
            <a:noFill/>
          </a:ln>
        </p:spPr>
        <p:txBody>
          <a:bodyPr lIns="91425" tIns="91425" rIns="91425" bIns="91425" anchor="ctr" anchorCtr="0"/>
          <a:lstStyle>
            <a:lvl1pPr marL="0" marR="0" lvl="0" indent="0" algn="r" rtl="0">
              <a:spcBef>
                <a:spcPts val="0"/>
              </a:spcBef>
              <a:buNone/>
              <a:defRPr sz="900" b="0" i="0" u="none" strike="noStrike" cap="none">
                <a:solidFill>
                  <a:schemeClr val="dk1"/>
                </a:solidFill>
                <a:latin typeface="Arial"/>
                <a:ea typeface="Arial"/>
                <a:cs typeface="Arial"/>
                <a:sym typeface="Arial"/>
              </a:defRPr>
            </a:lvl1pPr>
            <a:lvl2pPr marL="457200" marR="0" lvl="1" indent="0" algn="l" rtl="0">
              <a:spcBef>
                <a:spcPts val="0"/>
              </a:spcBef>
              <a:buNone/>
              <a:defRPr sz="1800" b="0" i="0" u="none" strike="noStrike" cap="none">
                <a:solidFill>
                  <a:schemeClr val="dk1"/>
                </a:solidFill>
                <a:latin typeface="Arial"/>
                <a:ea typeface="Arial"/>
                <a:cs typeface="Arial"/>
                <a:sym typeface="Arial"/>
              </a:defRPr>
            </a:lvl2pPr>
            <a:lvl3pPr marL="914400" marR="0" lvl="2" indent="0" algn="l" rtl="0">
              <a:spcBef>
                <a:spcPts val="0"/>
              </a:spcBef>
              <a:buNone/>
              <a:defRPr sz="1800" b="0" i="0" u="none" strike="noStrike" cap="none">
                <a:solidFill>
                  <a:schemeClr val="dk1"/>
                </a:solidFill>
                <a:latin typeface="Arial"/>
                <a:ea typeface="Arial"/>
                <a:cs typeface="Arial"/>
                <a:sym typeface="Arial"/>
              </a:defRPr>
            </a:lvl3pPr>
            <a:lvl4pPr marL="1371600" marR="0" lvl="3" indent="0" algn="l" rtl="0">
              <a:spcBef>
                <a:spcPts val="0"/>
              </a:spcBef>
              <a:buNone/>
              <a:defRPr sz="1800" b="0" i="0" u="none" strike="noStrike" cap="none">
                <a:solidFill>
                  <a:schemeClr val="dk1"/>
                </a:solidFill>
                <a:latin typeface="Arial"/>
                <a:ea typeface="Arial"/>
                <a:cs typeface="Arial"/>
                <a:sym typeface="Arial"/>
              </a:defRPr>
            </a:lvl4pPr>
            <a:lvl5pPr marL="1828800" marR="0" lvl="4" indent="0" algn="l" rtl="0">
              <a:spcBef>
                <a:spcPts val="0"/>
              </a:spcBef>
              <a:buNone/>
              <a:defRPr sz="1800" b="0" i="0" u="none" strike="noStrike" cap="none">
                <a:solidFill>
                  <a:schemeClr val="dk1"/>
                </a:solidFill>
                <a:latin typeface="Arial"/>
                <a:ea typeface="Arial"/>
                <a:cs typeface="Arial"/>
                <a:sym typeface="Arial"/>
              </a:defRPr>
            </a:lvl5pPr>
            <a:lvl6pPr marL="2286000" marR="0" lvl="5" indent="0" algn="l" rtl="0">
              <a:spcBef>
                <a:spcPts val="0"/>
              </a:spcBef>
              <a:buNone/>
              <a:defRPr sz="1800" b="0" i="0" u="none" strike="noStrike" cap="none">
                <a:solidFill>
                  <a:schemeClr val="dk1"/>
                </a:solidFill>
                <a:latin typeface="Arial"/>
                <a:ea typeface="Arial"/>
                <a:cs typeface="Arial"/>
                <a:sym typeface="Arial"/>
              </a:defRPr>
            </a:lvl6pPr>
            <a:lvl7pPr marL="2743200" marR="0" lvl="6" indent="0" algn="l" rtl="0">
              <a:spcBef>
                <a:spcPts val="0"/>
              </a:spcBef>
              <a:buNone/>
              <a:defRPr sz="1800" b="0" i="0" u="none" strike="noStrike" cap="none">
                <a:solidFill>
                  <a:schemeClr val="dk1"/>
                </a:solidFill>
                <a:latin typeface="Arial"/>
                <a:ea typeface="Arial"/>
                <a:cs typeface="Arial"/>
                <a:sym typeface="Arial"/>
              </a:defRPr>
            </a:lvl7pPr>
            <a:lvl8pPr marL="3200400" marR="0" lvl="7" indent="0" algn="l" rtl="0">
              <a:spcBef>
                <a:spcPts val="0"/>
              </a:spcBef>
              <a:buNone/>
              <a:defRPr sz="1800" b="0" i="0" u="none" strike="noStrike" cap="none">
                <a:solidFill>
                  <a:schemeClr val="dk1"/>
                </a:solidFill>
                <a:latin typeface="Arial"/>
                <a:ea typeface="Arial"/>
                <a:cs typeface="Arial"/>
                <a:sym typeface="Arial"/>
              </a:defRPr>
            </a:lvl8pPr>
            <a:lvl9pPr marL="3657600" marR="0" lvl="8" indent="0" algn="l" rtl="0">
              <a:spcBef>
                <a:spcPts val="0"/>
              </a:spcBef>
              <a:buNone/>
              <a:defRPr sz="1800" b="0" i="0" u="none" strike="noStrike" cap="none">
                <a:solidFill>
                  <a:schemeClr val="dk1"/>
                </a:solidFill>
                <a:latin typeface="Arial"/>
                <a:ea typeface="Arial"/>
                <a:cs typeface="Arial"/>
                <a:sym typeface="Arial"/>
              </a:defRPr>
            </a:lvl9pPr>
          </a:lstStyle>
          <a:p>
            <a:endParaRPr/>
          </a:p>
        </p:txBody>
      </p:sp>
      <p:sp>
        <p:nvSpPr>
          <p:cNvPr id="58" name="Shape 58"/>
          <p:cNvSpPr txBox="1">
            <a:spLocks noGrp="1"/>
          </p:cNvSpPr>
          <p:nvPr>
            <p:ph type="sldNum" idx="12"/>
          </p:nvPr>
        </p:nvSpPr>
        <p:spPr>
          <a:xfrm>
            <a:off x="8469311" y="113071"/>
            <a:ext cx="551783" cy="182879"/>
          </a:xfrm>
          <a:prstGeom prst="rect">
            <a:avLst/>
          </a:prstGeom>
          <a:noFill/>
          <a:ln>
            <a:noFill/>
          </a:ln>
        </p:spPr>
        <p:txBody>
          <a:bodyPr lIns="91425" tIns="45700" rIns="91425" bIns="45700" anchor="ctr" anchorCtr="0">
            <a:noAutofit/>
          </a:bodyPr>
          <a:lstStyle/>
          <a:p>
            <a:pPr marL="0" marR="0" lvl="0" indent="0" algn="r" rtl="0">
              <a:spcBef>
                <a:spcPts val="0"/>
              </a:spcBef>
              <a:buSzPct val="25000"/>
              <a:buNone/>
            </a:pPr>
            <a:fld id="{00000000-1234-1234-1234-123412341234}" type="slidenum">
              <a:rPr lang="en-US" sz="900" b="0" i="0" u="none" strike="noStrike" cap="none">
                <a:solidFill>
                  <a:schemeClr val="dk1"/>
                </a:solidFill>
                <a:latin typeface="Arial"/>
                <a:ea typeface="Arial"/>
                <a:cs typeface="Arial"/>
                <a:sym typeface="Arial"/>
              </a:rPr>
              <a:t>‹#›</a:t>
            </a:fld>
            <a:endParaRPr lang="en-US" sz="900" b="0" i="0" u="none" strike="noStrike" cap="none">
              <a:solidFill>
                <a:schemeClr val="dk1"/>
              </a:solidFill>
              <a:latin typeface="Arial"/>
              <a:ea typeface="Arial"/>
              <a:cs typeface="Arial"/>
              <a:sym typeface="Arial"/>
            </a:endParaRPr>
          </a:p>
        </p:txBody>
      </p:sp>
    </p:spTree>
    <p:extLst>
      <p:ext uri="{BB962C8B-B14F-4D97-AF65-F5344CB8AC3E}">
        <p14:creationId xmlns:p14="http://schemas.microsoft.com/office/powerpoint/2010/main" val="282630266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cSld name="Title and Content">
    <p:spTree>
      <p:nvGrpSpPr>
        <p:cNvPr id="1" name="Shape 24"/>
        <p:cNvGrpSpPr/>
        <p:nvPr/>
      </p:nvGrpSpPr>
      <p:grpSpPr>
        <a:xfrm>
          <a:off x="0" y="0"/>
          <a:ext cx="0" cy="0"/>
          <a:chOff x="0" y="0"/>
          <a:chExt cx="0" cy="0"/>
        </a:xfrm>
      </p:grpSpPr>
      <p:sp>
        <p:nvSpPr>
          <p:cNvPr id="25" name="Title 1"/>
          <p:cNvSpPr txBox="1">
            <a:spLocks noGrp="1"/>
          </p:cNvSpPr>
          <p:nvPr>
            <p:ph type="title"/>
          </p:nvPr>
        </p:nvSpPr>
        <p:spPr>
          <a:xfrm>
            <a:off x="457200" y="215371"/>
            <a:ext cx="8229600" cy="1097279"/>
          </a:xfrm>
          <a:prstGeom prst="rect">
            <a:avLst/>
          </a:prstGeom>
          <a:noFill/>
          <a:ln>
            <a:noFill/>
          </a:ln>
        </p:spPr>
        <p:txBody>
          <a:bodyPr lIns="91425" tIns="91425" rIns="91425" bIns="91425" anchor="b" anchorCtr="0"/>
          <a:lstStyle>
            <a:lvl1pPr marL="0" marR="0" lvl="0" indent="0" algn="l" rtl="0">
              <a:lnSpc>
                <a:spcPct val="100000"/>
              </a:lnSpc>
              <a:spcBef>
                <a:spcPts val="0"/>
              </a:spcBef>
              <a:buClr>
                <a:srgbClr val="007FA3"/>
              </a:buClr>
              <a:buFont typeface="Times New Roman"/>
              <a:buNone/>
              <a:defRPr sz="3400" b="1" i="0" u="none" strike="noStrike" cap="none">
                <a:solidFill>
                  <a:srgbClr val="007FA3"/>
                </a:solidFill>
                <a:latin typeface="Times New Roman"/>
                <a:ea typeface="Times New Roman"/>
                <a:cs typeface="Times New Roman"/>
                <a:sym typeface="Times New Roman"/>
              </a:defRPr>
            </a:lvl1pPr>
            <a:lvl2pPr lvl="1" indent="0">
              <a:spcBef>
                <a:spcPts val="0"/>
              </a:spcBef>
              <a:buNone/>
              <a:defRPr sz="1800"/>
            </a:lvl2pPr>
            <a:lvl3pPr lvl="2" indent="0">
              <a:spcBef>
                <a:spcPts val="0"/>
              </a:spcBef>
              <a:buNone/>
              <a:defRPr sz="1800"/>
            </a:lvl3pPr>
            <a:lvl4pPr lvl="3" indent="0">
              <a:spcBef>
                <a:spcPts val="0"/>
              </a:spcBef>
              <a:buNone/>
              <a:defRPr sz="1800"/>
            </a:lvl4pPr>
            <a:lvl5pPr lvl="4" indent="0">
              <a:spcBef>
                <a:spcPts val="0"/>
              </a:spcBef>
              <a:buNone/>
              <a:defRPr sz="1800"/>
            </a:lvl5pPr>
            <a:lvl6pPr lvl="5" indent="0">
              <a:spcBef>
                <a:spcPts val="0"/>
              </a:spcBef>
              <a:buNone/>
              <a:defRPr sz="1800"/>
            </a:lvl6pPr>
            <a:lvl7pPr lvl="6" indent="0">
              <a:spcBef>
                <a:spcPts val="0"/>
              </a:spcBef>
              <a:buNone/>
              <a:defRPr sz="1800"/>
            </a:lvl7pPr>
            <a:lvl8pPr lvl="7" indent="0">
              <a:spcBef>
                <a:spcPts val="0"/>
              </a:spcBef>
              <a:buNone/>
              <a:defRPr sz="1800"/>
            </a:lvl8pPr>
            <a:lvl9pPr lvl="8" indent="0">
              <a:spcBef>
                <a:spcPts val="0"/>
              </a:spcBef>
              <a:buNone/>
              <a:defRPr sz="1800"/>
            </a:lvl9pPr>
          </a:lstStyle>
          <a:p>
            <a:endParaRPr dirty="0"/>
          </a:p>
        </p:txBody>
      </p:sp>
      <p:sp>
        <p:nvSpPr>
          <p:cNvPr id="26" name="Content Placeholder"/>
          <p:cNvSpPr txBox="1">
            <a:spLocks noGrp="1"/>
          </p:cNvSpPr>
          <p:nvPr>
            <p:ph type="body" idx="1"/>
          </p:nvPr>
        </p:nvSpPr>
        <p:spPr>
          <a:xfrm>
            <a:off x="457200" y="1600200"/>
            <a:ext cx="8229600" cy="4525963"/>
          </a:xfrm>
          <a:prstGeom prst="rect">
            <a:avLst/>
          </a:prstGeom>
          <a:noFill/>
          <a:ln>
            <a:noFill/>
          </a:ln>
        </p:spPr>
        <p:txBody>
          <a:bodyPr lIns="91425" tIns="91425" rIns="91425" bIns="91425" anchor="t" anchorCtr="0"/>
          <a:lstStyle>
            <a:lvl1pPr marL="255600" marR="0" lvl="0" indent="-255600" algn="l" rtl="0">
              <a:spcBef>
                <a:spcPts val="1500"/>
              </a:spcBef>
              <a:buClr>
                <a:srgbClr val="007FA3"/>
              </a:buClr>
              <a:buSzPct val="100000"/>
              <a:buFont typeface="Arial" panose="020B0604020202020204" pitchFamily="34" charset="0"/>
              <a:buChar char="•"/>
              <a:tabLst>
                <a:tab pos="176213" algn="l"/>
              </a:tabLst>
              <a:defRPr sz="1600" b="0" i="0" u="none" strike="noStrike" cap="none">
                <a:solidFill>
                  <a:schemeClr val="dk1"/>
                </a:solidFill>
                <a:latin typeface="Arial"/>
                <a:ea typeface="Arial"/>
                <a:cs typeface="Arial"/>
                <a:sym typeface="Arial"/>
              </a:defRPr>
            </a:lvl1pPr>
            <a:lvl2pPr marL="742950" marR="0" lvl="1" indent="-283464" algn="l" rtl="0">
              <a:spcBef>
                <a:spcPts val="600"/>
              </a:spcBef>
              <a:buClr>
                <a:srgbClr val="007FA3"/>
              </a:buClr>
              <a:buSzPct val="100000"/>
              <a:buFont typeface="Arial"/>
              <a:buChar char="–"/>
              <a:defRPr sz="1600" b="0" i="0" u="none" strike="noStrike" cap="none">
                <a:solidFill>
                  <a:schemeClr val="dk1"/>
                </a:solidFill>
                <a:latin typeface="Arial"/>
                <a:ea typeface="Arial"/>
                <a:cs typeface="Arial"/>
                <a:sym typeface="Arial"/>
              </a:defRPr>
            </a:lvl2pPr>
            <a:lvl3pPr marL="1143000" marR="0" lvl="2" indent="-228600" algn="l" rtl="0">
              <a:spcBef>
                <a:spcPts val="600"/>
              </a:spcBef>
              <a:buClr>
                <a:srgbClr val="007FA3"/>
              </a:buClr>
              <a:buSzPct val="100000"/>
              <a:buFont typeface="Noto Sans Symbols"/>
              <a:buChar char="▪"/>
              <a:defRPr sz="1600" b="0" i="0" u="none" strike="noStrike" cap="none">
                <a:solidFill>
                  <a:schemeClr val="dk1"/>
                </a:solidFill>
                <a:latin typeface="Arial"/>
                <a:ea typeface="Arial"/>
                <a:cs typeface="Arial"/>
                <a:sym typeface="Arial"/>
              </a:defRPr>
            </a:lvl3pPr>
            <a:lvl4pPr marL="1600200" marR="0" lvl="3" indent="-127000" algn="l" rtl="0">
              <a:spcBef>
                <a:spcPts val="600"/>
              </a:spcBef>
              <a:buClr>
                <a:srgbClr val="007FA3"/>
              </a:buClr>
              <a:buSzPct val="100000"/>
              <a:buFont typeface="Arial"/>
              <a:buChar char="–"/>
              <a:defRPr sz="1600" b="0" i="0" u="none" strike="noStrike" cap="none">
                <a:solidFill>
                  <a:schemeClr val="dk1"/>
                </a:solidFill>
                <a:latin typeface="Arial"/>
                <a:ea typeface="Arial"/>
                <a:cs typeface="Arial"/>
                <a:sym typeface="Arial"/>
              </a:defRPr>
            </a:lvl4pPr>
            <a:lvl5pPr marL="2057400" marR="0" lvl="4" indent="-127000" algn="l" rtl="0">
              <a:spcBef>
                <a:spcPts val="600"/>
              </a:spcBef>
              <a:buClr>
                <a:srgbClr val="007FA3"/>
              </a:buClr>
              <a:buSzPct val="100000"/>
              <a:buFont typeface="Arial"/>
              <a:buChar char="•"/>
              <a:defRPr sz="1600" b="0" i="0" u="none" strike="noStrike" cap="none">
                <a:solidFill>
                  <a:schemeClr val="dk1"/>
                </a:solidFill>
                <a:latin typeface="Arial"/>
                <a:ea typeface="Arial"/>
                <a:cs typeface="Arial"/>
                <a:sym typeface="Arial"/>
              </a:defRPr>
            </a:lvl5pPr>
            <a:lvl6pPr marL="2514600" marR="0" lvl="5" indent="-127000" algn="l" rtl="0">
              <a:spcBef>
                <a:spcPts val="300"/>
              </a:spcBef>
              <a:buClr>
                <a:srgbClr val="007FA3"/>
              </a:buClr>
              <a:buSzPct val="100000"/>
              <a:buFont typeface="Arial"/>
              <a:buChar char="•"/>
              <a:defRPr sz="1600" b="0" i="0" u="none" strike="noStrike" cap="none">
                <a:solidFill>
                  <a:schemeClr val="dk1"/>
                </a:solidFill>
                <a:latin typeface="Arial"/>
                <a:ea typeface="Arial"/>
                <a:cs typeface="Arial"/>
                <a:sym typeface="Arial"/>
              </a:defRPr>
            </a:lvl6pPr>
            <a:lvl7pPr marL="2971800" marR="0" lvl="6" indent="-127000" algn="l" rtl="0">
              <a:spcBef>
                <a:spcPts val="300"/>
              </a:spcBef>
              <a:buClr>
                <a:srgbClr val="007FA3"/>
              </a:buClr>
              <a:buSzPct val="100000"/>
              <a:buFont typeface="Arial"/>
              <a:buChar char="•"/>
              <a:defRPr sz="1600" b="0" i="0" u="none" strike="noStrike" cap="none">
                <a:solidFill>
                  <a:schemeClr val="dk1"/>
                </a:solidFill>
                <a:latin typeface="Arial"/>
                <a:ea typeface="Arial"/>
                <a:cs typeface="Arial"/>
                <a:sym typeface="Arial"/>
              </a:defRPr>
            </a:lvl7pPr>
            <a:lvl8pPr marL="3429000" marR="0" lvl="7" indent="-127000" algn="l" rtl="0">
              <a:spcBef>
                <a:spcPts val="300"/>
              </a:spcBef>
              <a:buClr>
                <a:srgbClr val="007FA3"/>
              </a:buClr>
              <a:buSzPct val="100000"/>
              <a:buFont typeface="Arial"/>
              <a:buChar char="•"/>
              <a:defRPr sz="1600" b="0" i="0" u="none" strike="noStrike" cap="none">
                <a:solidFill>
                  <a:schemeClr val="dk1"/>
                </a:solidFill>
                <a:latin typeface="Arial"/>
                <a:ea typeface="Arial"/>
                <a:cs typeface="Arial"/>
                <a:sym typeface="Arial"/>
              </a:defRPr>
            </a:lvl8pPr>
            <a:lvl9pPr marL="3886200" marR="0" lvl="8" indent="-127000" algn="l" rtl="0">
              <a:spcBef>
                <a:spcPts val="300"/>
              </a:spcBef>
              <a:buClr>
                <a:srgbClr val="007FA3"/>
              </a:buClr>
              <a:buSzPct val="100000"/>
              <a:buFont typeface="Arial"/>
              <a:buChar char="•"/>
              <a:defRPr sz="1600" b="0" i="0" u="none" strike="noStrike" cap="none">
                <a:solidFill>
                  <a:schemeClr val="dk1"/>
                </a:solidFill>
                <a:latin typeface="Arial"/>
                <a:ea typeface="Arial"/>
                <a:cs typeface="Arial"/>
                <a:sym typeface="Arial"/>
              </a:defRPr>
            </a:lvl9pPr>
          </a:lstStyle>
          <a:p>
            <a:endParaRPr lang="en-IN" dirty="0"/>
          </a:p>
          <a:p>
            <a:pPr lvl="1"/>
            <a:endParaRPr lang="en-IN" dirty="0"/>
          </a:p>
          <a:p>
            <a:pPr lvl="2"/>
            <a:endParaRPr lang="en-IN"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1_Title and 5 Content">
    <p:spTree>
      <p:nvGrpSpPr>
        <p:cNvPr id="1" name="Shape 24"/>
        <p:cNvGrpSpPr/>
        <p:nvPr/>
      </p:nvGrpSpPr>
      <p:grpSpPr>
        <a:xfrm>
          <a:off x="0" y="0"/>
          <a:ext cx="0" cy="0"/>
          <a:chOff x="0" y="0"/>
          <a:chExt cx="0" cy="0"/>
        </a:xfrm>
      </p:grpSpPr>
      <p:sp>
        <p:nvSpPr>
          <p:cNvPr id="25" name="Title 1"/>
          <p:cNvSpPr txBox="1">
            <a:spLocks noGrp="1"/>
          </p:cNvSpPr>
          <p:nvPr>
            <p:ph type="title"/>
          </p:nvPr>
        </p:nvSpPr>
        <p:spPr>
          <a:xfrm>
            <a:off x="457200" y="215371"/>
            <a:ext cx="8229600" cy="1097279"/>
          </a:xfrm>
          <a:prstGeom prst="rect">
            <a:avLst/>
          </a:prstGeom>
          <a:noFill/>
          <a:ln>
            <a:noFill/>
          </a:ln>
        </p:spPr>
        <p:txBody>
          <a:bodyPr lIns="91425" tIns="91425" rIns="91425" bIns="91425" anchor="b" anchorCtr="0"/>
          <a:lstStyle>
            <a:lvl1pPr marL="0" marR="0" lvl="0" indent="0" algn="l" rtl="0">
              <a:lnSpc>
                <a:spcPct val="100000"/>
              </a:lnSpc>
              <a:spcBef>
                <a:spcPts val="0"/>
              </a:spcBef>
              <a:buClr>
                <a:srgbClr val="007FA3"/>
              </a:buClr>
              <a:buFont typeface="Times New Roman"/>
              <a:buNone/>
              <a:defRPr sz="3400" b="1" i="0" u="none" strike="noStrike" cap="none">
                <a:solidFill>
                  <a:srgbClr val="007FA3"/>
                </a:solidFill>
                <a:latin typeface="Times New Roman"/>
                <a:ea typeface="Times New Roman"/>
                <a:cs typeface="Times New Roman"/>
                <a:sym typeface="Times New Roman"/>
              </a:defRPr>
            </a:lvl1pPr>
            <a:lvl2pPr lvl="1" indent="0">
              <a:spcBef>
                <a:spcPts val="0"/>
              </a:spcBef>
              <a:buNone/>
              <a:defRPr sz="1800"/>
            </a:lvl2pPr>
            <a:lvl3pPr lvl="2" indent="0">
              <a:spcBef>
                <a:spcPts val="0"/>
              </a:spcBef>
              <a:buNone/>
              <a:defRPr sz="1800"/>
            </a:lvl3pPr>
            <a:lvl4pPr lvl="3" indent="0">
              <a:spcBef>
                <a:spcPts val="0"/>
              </a:spcBef>
              <a:buNone/>
              <a:defRPr sz="1800"/>
            </a:lvl4pPr>
            <a:lvl5pPr lvl="4" indent="0">
              <a:spcBef>
                <a:spcPts val="0"/>
              </a:spcBef>
              <a:buNone/>
              <a:defRPr sz="1800"/>
            </a:lvl5pPr>
            <a:lvl6pPr lvl="5" indent="0">
              <a:spcBef>
                <a:spcPts val="0"/>
              </a:spcBef>
              <a:buNone/>
              <a:defRPr sz="1800"/>
            </a:lvl6pPr>
            <a:lvl7pPr lvl="6" indent="0">
              <a:spcBef>
                <a:spcPts val="0"/>
              </a:spcBef>
              <a:buNone/>
              <a:defRPr sz="1800"/>
            </a:lvl7pPr>
            <a:lvl8pPr lvl="7" indent="0">
              <a:spcBef>
                <a:spcPts val="0"/>
              </a:spcBef>
              <a:buNone/>
              <a:defRPr sz="1800"/>
            </a:lvl8pPr>
            <a:lvl9pPr lvl="8" indent="0">
              <a:spcBef>
                <a:spcPts val="0"/>
              </a:spcBef>
              <a:buNone/>
              <a:defRPr sz="1800"/>
            </a:lvl9pPr>
          </a:lstStyle>
          <a:p>
            <a:endParaRPr dirty="0"/>
          </a:p>
        </p:txBody>
      </p:sp>
      <p:sp>
        <p:nvSpPr>
          <p:cNvPr id="26" name="Content Placeholder 1"/>
          <p:cNvSpPr txBox="1">
            <a:spLocks noGrp="1"/>
          </p:cNvSpPr>
          <p:nvPr>
            <p:ph type="body" idx="1"/>
          </p:nvPr>
        </p:nvSpPr>
        <p:spPr>
          <a:xfrm>
            <a:off x="457200" y="1600201"/>
            <a:ext cx="8229600" cy="533400"/>
          </a:xfrm>
          <a:prstGeom prst="rect">
            <a:avLst/>
          </a:prstGeom>
          <a:noFill/>
          <a:ln>
            <a:noFill/>
          </a:ln>
        </p:spPr>
        <p:txBody>
          <a:bodyPr lIns="91425" tIns="91425" rIns="91425" bIns="91425" anchor="t" anchorCtr="0"/>
          <a:lstStyle>
            <a:lvl1pPr marL="255600" marR="0" lvl="0" indent="-255600" algn="l" rtl="0">
              <a:spcBef>
                <a:spcPts val="1500"/>
              </a:spcBef>
              <a:buClr>
                <a:srgbClr val="007FA3"/>
              </a:buClr>
              <a:buSzPct val="100000"/>
              <a:buFont typeface="Arial" panose="020B0604020202020204" pitchFamily="34" charset="0"/>
              <a:buChar char="•"/>
              <a:defRPr sz="1600" b="0" i="0" u="none" strike="noStrike" cap="none">
                <a:solidFill>
                  <a:schemeClr val="dk1"/>
                </a:solidFill>
                <a:latin typeface="Arial"/>
                <a:ea typeface="Arial"/>
                <a:cs typeface="Arial"/>
                <a:sym typeface="Arial"/>
              </a:defRPr>
            </a:lvl1pPr>
            <a:lvl2pPr marL="742950" marR="0" lvl="1" indent="-184150" algn="l" rtl="0">
              <a:spcBef>
                <a:spcPts val="600"/>
              </a:spcBef>
              <a:buClr>
                <a:srgbClr val="007FA3"/>
              </a:buClr>
              <a:buSzPct val="100000"/>
              <a:buFont typeface="Arial"/>
              <a:buChar char="–"/>
              <a:defRPr sz="1600" b="0" i="0" u="none" strike="noStrike" cap="none">
                <a:solidFill>
                  <a:schemeClr val="dk1"/>
                </a:solidFill>
                <a:latin typeface="Arial"/>
                <a:ea typeface="Arial"/>
                <a:cs typeface="Arial"/>
                <a:sym typeface="Arial"/>
              </a:defRPr>
            </a:lvl2pPr>
            <a:lvl3pPr marL="1143000" marR="0" lvl="2" indent="-127000" algn="l" rtl="0">
              <a:spcBef>
                <a:spcPts val="600"/>
              </a:spcBef>
              <a:buClr>
                <a:srgbClr val="007FA3"/>
              </a:buClr>
              <a:buSzPct val="100000"/>
              <a:buFont typeface="Noto Sans Symbols"/>
              <a:buChar char="▪"/>
              <a:defRPr sz="1600" b="0" i="0" u="none" strike="noStrike" cap="none">
                <a:solidFill>
                  <a:schemeClr val="dk1"/>
                </a:solidFill>
                <a:latin typeface="Arial"/>
                <a:ea typeface="Arial"/>
                <a:cs typeface="Arial"/>
                <a:sym typeface="Arial"/>
              </a:defRPr>
            </a:lvl3pPr>
            <a:lvl4pPr marL="1600200" marR="0" lvl="3" indent="-127000" algn="l" rtl="0">
              <a:spcBef>
                <a:spcPts val="600"/>
              </a:spcBef>
              <a:buClr>
                <a:srgbClr val="007FA3"/>
              </a:buClr>
              <a:buSzPct val="100000"/>
              <a:buFont typeface="Arial"/>
              <a:buChar char="–"/>
              <a:defRPr sz="1600" b="0" i="0" u="none" strike="noStrike" cap="none">
                <a:solidFill>
                  <a:schemeClr val="dk1"/>
                </a:solidFill>
                <a:latin typeface="Arial"/>
                <a:ea typeface="Arial"/>
                <a:cs typeface="Arial"/>
                <a:sym typeface="Arial"/>
              </a:defRPr>
            </a:lvl4pPr>
            <a:lvl5pPr marL="2057400" marR="0" lvl="4" indent="-127000" algn="l" rtl="0">
              <a:spcBef>
                <a:spcPts val="600"/>
              </a:spcBef>
              <a:buClr>
                <a:srgbClr val="007FA3"/>
              </a:buClr>
              <a:buSzPct val="100000"/>
              <a:buFont typeface="Arial"/>
              <a:buChar char="•"/>
              <a:defRPr sz="1600" b="0" i="0" u="none" strike="noStrike" cap="none">
                <a:solidFill>
                  <a:schemeClr val="dk1"/>
                </a:solidFill>
                <a:latin typeface="Arial"/>
                <a:ea typeface="Arial"/>
                <a:cs typeface="Arial"/>
                <a:sym typeface="Arial"/>
              </a:defRPr>
            </a:lvl5pPr>
            <a:lvl6pPr marL="2514600" marR="0" lvl="5" indent="-127000" algn="l" rtl="0">
              <a:spcBef>
                <a:spcPts val="300"/>
              </a:spcBef>
              <a:buClr>
                <a:srgbClr val="007FA3"/>
              </a:buClr>
              <a:buSzPct val="100000"/>
              <a:buFont typeface="Arial"/>
              <a:buChar char="•"/>
              <a:defRPr sz="1600" b="0" i="0" u="none" strike="noStrike" cap="none">
                <a:solidFill>
                  <a:schemeClr val="dk1"/>
                </a:solidFill>
                <a:latin typeface="Arial"/>
                <a:ea typeface="Arial"/>
                <a:cs typeface="Arial"/>
                <a:sym typeface="Arial"/>
              </a:defRPr>
            </a:lvl6pPr>
            <a:lvl7pPr marL="2971800" marR="0" lvl="6" indent="-127000" algn="l" rtl="0">
              <a:spcBef>
                <a:spcPts val="300"/>
              </a:spcBef>
              <a:buClr>
                <a:srgbClr val="007FA3"/>
              </a:buClr>
              <a:buSzPct val="100000"/>
              <a:buFont typeface="Arial"/>
              <a:buChar char="•"/>
              <a:defRPr sz="1600" b="0" i="0" u="none" strike="noStrike" cap="none">
                <a:solidFill>
                  <a:schemeClr val="dk1"/>
                </a:solidFill>
                <a:latin typeface="Arial"/>
                <a:ea typeface="Arial"/>
                <a:cs typeface="Arial"/>
                <a:sym typeface="Arial"/>
              </a:defRPr>
            </a:lvl7pPr>
            <a:lvl8pPr marL="3429000" marR="0" lvl="7" indent="-127000" algn="l" rtl="0">
              <a:spcBef>
                <a:spcPts val="300"/>
              </a:spcBef>
              <a:buClr>
                <a:srgbClr val="007FA3"/>
              </a:buClr>
              <a:buSzPct val="100000"/>
              <a:buFont typeface="Arial"/>
              <a:buChar char="•"/>
              <a:defRPr sz="1600" b="0" i="0" u="none" strike="noStrike" cap="none">
                <a:solidFill>
                  <a:schemeClr val="dk1"/>
                </a:solidFill>
                <a:latin typeface="Arial"/>
                <a:ea typeface="Arial"/>
                <a:cs typeface="Arial"/>
                <a:sym typeface="Arial"/>
              </a:defRPr>
            </a:lvl8pPr>
            <a:lvl9pPr marL="3886200" marR="0" lvl="8" indent="-127000" algn="l" rtl="0">
              <a:spcBef>
                <a:spcPts val="300"/>
              </a:spcBef>
              <a:buClr>
                <a:srgbClr val="007FA3"/>
              </a:buClr>
              <a:buSzPct val="100000"/>
              <a:buFont typeface="Arial"/>
              <a:buChar char="•"/>
              <a:defRPr sz="1600" b="0" i="0" u="none" strike="noStrike" cap="none">
                <a:solidFill>
                  <a:schemeClr val="dk1"/>
                </a:solidFill>
                <a:latin typeface="Arial"/>
                <a:ea typeface="Arial"/>
                <a:cs typeface="Arial"/>
                <a:sym typeface="Arial"/>
              </a:defRPr>
            </a:lvl9pPr>
          </a:lstStyle>
          <a:p>
            <a:endParaRPr lang="en-IN" dirty="0"/>
          </a:p>
        </p:txBody>
      </p:sp>
      <p:sp>
        <p:nvSpPr>
          <p:cNvPr id="3" name="Content Placeholder 2"/>
          <p:cNvSpPr>
            <a:spLocks noGrp="1"/>
          </p:cNvSpPr>
          <p:nvPr>
            <p:ph sz="quarter" idx="13"/>
          </p:nvPr>
        </p:nvSpPr>
        <p:spPr>
          <a:xfrm>
            <a:off x="457200" y="2278063"/>
            <a:ext cx="8229600" cy="558800"/>
          </a:xfrm>
        </p:spPr>
        <p:txBody>
          <a:bodyPr/>
          <a:lstStyle>
            <a:lvl1pPr indent="-255600">
              <a:defRPr/>
            </a:lvl1pPr>
            <a:lvl2pPr indent="-283464">
              <a:defRPr/>
            </a:lvl2p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IN" dirty="0"/>
          </a:p>
        </p:txBody>
      </p:sp>
      <p:sp>
        <p:nvSpPr>
          <p:cNvPr id="5" name="Content Placeholder 4"/>
          <p:cNvSpPr>
            <a:spLocks noGrp="1"/>
          </p:cNvSpPr>
          <p:nvPr>
            <p:ph sz="quarter" idx="14"/>
          </p:nvPr>
        </p:nvSpPr>
        <p:spPr>
          <a:xfrm>
            <a:off x="457200" y="2954338"/>
            <a:ext cx="8232775" cy="609600"/>
          </a:xfrm>
        </p:spPr>
        <p:txBody>
          <a:bodyPr/>
          <a:lstStyle>
            <a:lvl1pPr indent="-255600">
              <a:defRPr/>
            </a:lvl1pPr>
            <a:lvl2pPr indent="-283464">
              <a:defRPr/>
            </a:lvl2p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IN" dirty="0"/>
          </a:p>
        </p:txBody>
      </p:sp>
      <p:sp>
        <p:nvSpPr>
          <p:cNvPr id="7" name="Content Placeholder 6"/>
          <p:cNvSpPr>
            <a:spLocks noGrp="1"/>
          </p:cNvSpPr>
          <p:nvPr>
            <p:ph sz="quarter" idx="15"/>
          </p:nvPr>
        </p:nvSpPr>
        <p:spPr>
          <a:xfrm>
            <a:off x="457200" y="3733800"/>
            <a:ext cx="8229600" cy="550863"/>
          </a:xfrm>
        </p:spPr>
        <p:txBody>
          <a:bodyPr/>
          <a:lstStyle>
            <a:lvl1pPr marL="255588" indent="-255588">
              <a:defRPr/>
            </a:lvl1pPr>
            <a:lvl2pPr indent="-283464">
              <a:defRPr/>
            </a:lvl2p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IN" dirty="0"/>
          </a:p>
        </p:txBody>
      </p:sp>
      <p:sp>
        <p:nvSpPr>
          <p:cNvPr id="9" name="Content Placeholder 8"/>
          <p:cNvSpPr>
            <a:spLocks noGrp="1"/>
          </p:cNvSpPr>
          <p:nvPr>
            <p:ph sz="quarter" idx="16"/>
          </p:nvPr>
        </p:nvSpPr>
        <p:spPr>
          <a:xfrm>
            <a:off x="457200" y="4427538"/>
            <a:ext cx="8229600" cy="652462"/>
          </a:xfrm>
        </p:spPr>
        <p:txBody>
          <a:bodyPr/>
          <a:lstStyle>
            <a:lvl1pPr marL="255588" indent="-255588">
              <a:defRPr/>
            </a:lvl1pPr>
            <a:lvl2pPr indent="-283464">
              <a:defRPr/>
            </a:lvl2p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IN" dirty="0"/>
          </a:p>
        </p:txBody>
      </p:sp>
      <p:sp>
        <p:nvSpPr>
          <p:cNvPr id="11" name="Content Placeholder 10"/>
          <p:cNvSpPr>
            <a:spLocks noGrp="1"/>
          </p:cNvSpPr>
          <p:nvPr>
            <p:ph sz="quarter" idx="17"/>
          </p:nvPr>
        </p:nvSpPr>
        <p:spPr>
          <a:xfrm>
            <a:off x="457200" y="5181600"/>
            <a:ext cx="8229600" cy="500063"/>
          </a:xfrm>
        </p:spPr>
        <p:txBody>
          <a:bodyPr/>
          <a:lstStyle>
            <a:lvl1pPr marL="255588" indent="-255588">
              <a:defRPr/>
            </a:lvl1pPr>
            <a:lvl2pPr indent="-283464">
              <a:defRPr/>
            </a:lvl2p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IN" dirty="0"/>
          </a:p>
        </p:txBody>
      </p:sp>
    </p:spTree>
    <p:extLst>
      <p:ext uri="{BB962C8B-B14F-4D97-AF65-F5344CB8AC3E}">
        <p14:creationId xmlns:p14="http://schemas.microsoft.com/office/powerpoint/2010/main" val="342898021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2_Title and 5 Content">
    <p:spTree>
      <p:nvGrpSpPr>
        <p:cNvPr id="1" name="Shape 24"/>
        <p:cNvGrpSpPr/>
        <p:nvPr/>
      </p:nvGrpSpPr>
      <p:grpSpPr>
        <a:xfrm>
          <a:off x="0" y="0"/>
          <a:ext cx="0" cy="0"/>
          <a:chOff x="0" y="0"/>
          <a:chExt cx="0" cy="0"/>
        </a:xfrm>
      </p:grpSpPr>
      <p:sp>
        <p:nvSpPr>
          <p:cNvPr id="25" name="Title 1"/>
          <p:cNvSpPr txBox="1">
            <a:spLocks noGrp="1"/>
          </p:cNvSpPr>
          <p:nvPr>
            <p:ph type="title"/>
          </p:nvPr>
        </p:nvSpPr>
        <p:spPr>
          <a:xfrm>
            <a:off x="457200" y="215371"/>
            <a:ext cx="8229600" cy="1097279"/>
          </a:xfrm>
          <a:prstGeom prst="rect">
            <a:avLst/>
          </a:prstGeom>
          <a:noFill/>
          <a:ln>
            <a:noFill/>
          </a:ln>
        </p:spPr>
        <p:txBody>
          <a:bodyPr lIns="91425" tIns="91425" rIns="91425" bIns="91425" anchor="b" anchorCtr="0"/>
          <a:lstStyle>
            <a:lvl1pPr marL="0" marR="0" lvl="0" indent="0" algn="l" rtl="0">
              <a:lnSpc>
                <a:spcPct val="100000"/>
              </a:lnSpc>
              <a:spcBef>
                <a:spcPts val="0"/>
              </a:spcBef>
              <a:buClr>
                <a:srgbClr val="007FA3"/>
              </a:buClr>
              <a:buFont typeface="Times New Roman"/>
              <a:buNone/>
              <a:defRPr sz="3400" b="1" i="0" u="none" strike="noStrike" cap="none">
                <a:solidFill>
                  <a:srgbClr val="007FA3"/>
                </a:solidFill>
                <a:latin typeface="Times New Roman"/>
                <a:ea typeface="Times New Roman"/>
                <a:cs typeface="Times New Roman"/>
                <a:sym typeface="Times New Roman"/>
              </a:defRPr>
            </a:lvl1pPr>
            <a:lvl2pPr lvl="1" indent="0">
              <a:spcBef>
                <a:spcPts val="0"/>
              </a:spcBef>
              <a:buNone/>
              <a:defRPr sz="1800"/>
            </a:lvl2pPr>
            <a:lvl3pPr lvl="2" indent="0">
              <a:spcBef>
                <a:spcPts val="0"/>
              </a:spcBef>
              <a:buNone/>
              <a:defRPr sz="1800"/>
            </a:lvl3pPr>
            <a:lvl4pPr lvl="3" indent="0">
              <a:spcBef>
                <a:spcPts val="0"/>
              </a:spcBef>
              <a:buNone/>
              <a:defRPr sz="1800"/>
            </a:lvl4pPr>
            <a:lvl5pPr lvl="4" indent="0">
              <a:spcBef>
                <a:spcPts val="0"/>
              </a:spcBef>
              <a:buNone/>
              <a:defRPr sz="1800"/>
            </a:lvl5pPr>
            <a:lvl6pPr lvl="5" indent="0">
              <a:spcBef>
                <a:spcPts val="0"/>
              </a:spcBef>
              <a:buNone/>
              <a:defRPr sz="1800"/>
            </a:lvl6pPr>
            <a:lvl7pPr lvl="6" indent="0">
              <a:spcBef>
                <a:spcPts val="0"/>
              </a:spcBef>
              <a:buNone/>
              <a:defRPr sz="1800"/>
            </a:lvl7pPr>
            <a:lvl8pPr lvl="7" indent="0">
              <a:spcBef>
                <a:spcPts val="0"/>
              </a:spcBef>
              <a:buNone/>
              <a:defRPr sz="1800"/>
            </a:lvl8pPr>
            <a:lvl9pPr lvl="8" indent="0">
              <a:spcBef>
                <a:spcPts val="0"/>
              </a:spcBef>
              <a:buNone/>
              <a:defRPr sz="1800"/>
            </a:lvl9pPr>
          </a:lstStyle>
          <a:p>
            <a:endParaRPr dirty="0"/>
          </a:p>
        </p:txBody>
      </p:sp>
      <p:sp>
        <p:nvSpPr>
          <p:cNvPr id="26" name="Content Placeholder 1"/>
          <p:cNvSpPr txBox="1">
            <a:spLocks noGrp="1"/>
          </p:cNvSpPr>
          <p:nvPr>
            <p:ph type="body" idx="1"/>
          </p:nvPr>
        </p:nvSpPr>
        <p:spPr>
          <a:xfrm>
            <a:off x="457200" y="1600201"/>
            <a:ext cx="8229600" cy="533400"/>
          </a:xfrm>
          <a:prstGeom prst="rect">
            <a:avLst/>
          </a:prstGeom>
          <a:noFill/>
          <a:ln>
            <a:noFill/>
          </a:ln>
        </p:spPr>
        <p:txBody>
          <a:bodyPr lIns="91425" tIns="91425" rIns="91425" bIns="91425" anchor="t" anchorCtr="0"/>
          <a:lstStyle>
            <a:lvl1pPr marL="255600" marR="0" lvl="0" indent="-255600" algn="l" rtl="0">
              <a:spcBef>
                <a:spcPts val="1500"/>
              </a:spcBef>
              <a:buClr>
                <a:srgbClr val="007FA3"/>
              </a:buClr>
              <a:buSzPct val="100000"/>
              <a:buFont typeface="Arial" panose="020B0604020202020204" pitchFamily="34" charset="0"/>
              <a:buChar char="•"/>
              <a:defRPr sz="1600" b="0" i="0" u="none" strike="noStrike" cap="none">
                <a:solidFill>
                  <a:schemeClr val="dk1"/>
                </a:solidFill>
                <a:latin typeface="Arial"/>
                <a:ea typeface="Arial"/>
                <a:cs typeface="Arial"/>
                <a:sym typeface="Arial"/>
              </a:defRPr>
            </a:lvl1pPr>
            <a:lvl2pPr marL="742950" marR="0" lvl="1" indent="-184150" algn="l" rtl="0">
              <a:spcBef>
                <a:spcPts val="600"/>
              </a:spcBef>
              <a:buClr>
                <a:srgbClr val="007FA3"/>
              </a:buClr>
              <a:buSzPct val="100000"/>
              <a:buFont typeface="Arial"/>
              <a:buChar char="–"/>
              <a:defRPr sz="1600" b="0" i="0" u="none" strike="noStrike" cap="none">
                <a:solidFill>
                  <a:schemeClr val="dk1"/>
                </a:solidFill>
                <a:latin typeface="Arial"/>
                <a:ea typeface="Arial"/>
                <a:cs typeface="Arial"/>
                <a:sym typeface="Arial"/>
              </a:defRPr>
            </a:lvl2pPr>
            <a:lvl3pPr marL="1143000" marR="0" lvl="2" indent="-127000" algn="l" rtl="0">
              <a:spcBef>
                <a:spcPts val="600"/>
              </a:spcBef>
              <a:buClr>
                <a:srgbClr val="007FA3"/>
              </a:buClr>
              <a:buSzPct val="100000"/>
              <a:buFont typeface="Noto Sans Symbols"/>
              <a:buChar char="▪"/>
              <a:defRPr sz="1600" b="0" i="0" u="none" strike="noStrike" cap="none">
                <a:solidFill>
                  <a:schemeClr val="dk1"/>
                </a:solidFill>
                <a:latin typeface="Arial"/>
                <a:ea typeface="Arial"/>
                <a:cs typeface="Arial"/>
                <a:sym typeface="Arial"/>
              </a:defRPr>
            </a:lvl3pPr>
            <a:lvl4pPr marL="1600200" marR="0" lvl="3" indent="-127000" algn="l" rtl="0">
              <a:spcBef>
                <a:spcPts val="600"/>
              </a:spcBef>
              <a:buClr>
                <a:srgbClr val="007FA3"/>
              </a:buClr>
              <a:buSzPct val="100000"/>
              <a:buFont typeface="Arial"/>
              <a:buChar char="–"/>
              <a:defRPr sz="1600" b="0" i="0" u="none" strike="noStrike" cap="none">
                <a:solidFill>
                  <a:schemeClr val="dk1"/>
                </a:solidFill>
                <a:latin typeface="Arial"/>
                <a:ea typeface="Arial"/>
                <a:cs typeface="Arial"/>
                <a:sym typeface="Arial"/>
              </a:defRPr>
            </a:lvl4pPr>
            <a:lvl5pPr marL="2057400" marR="0" lvl="4" indent="-127000" algn="l" rtl="0">
              <a:spcBef>
                <a:spcPts val="600"/>
              </a:spcBef>
              <a:buClr>
                <a:srgbClr val="007FA3"/>
              </a:buClr>
              <a:buSzPct val="100000"/>
              <a:buFont typeface="Arial"/>
              <a:buChar char="•"/>
              <a:defRPr sz="1600" b="0" i="0" u="none" strike="noStrike" cap="none">
                <a:solidFill>
                  <a:schemeClr val="dk1"/>
                </a:solidFill>
                <a:latin typeface="Arial"/>
                <a:ea typeface="Arial"/>
                <a:cs typeface="Arial"/>
                <a:sym typeface="Arial"/>
              </a:defRPr>
            </a:lvl5pPr>
            <a:lvl6pPr marL="2514600" marR="0" lvl="5" indent="-127000" algn="l" rtl="0">
              <a:spcBef>
                <a:spcPts val="300"/>
              </a:spcBef>
              <a:buClr>
                <a:srgbClr val="007FA3"/>
              </a:buClr>
              <a:buSzPct val="100000"/>
              <a:buFont typeface="Arial"/>
              <a:buChar char="•"/>
              <a:defRPr sz="1600" b="0" i="0" u="none" strike="noStrike" cap="none">
                <a:solidFill>
                  <a:schemeClr val="dk1"/>
                </a:solidFill>
                <a:latin typeface="Arial"/>
                <a:ea typeface="Arial"/>
                <a:cs typeface="Arial"/>
                <a:sym typeface="Arial"/>
              </a:defRPr>
            </a:lvl6pPr>
            <a:lvl7pPr marL="2971800" marR="0" lvl="6" indent="-127000" algn="l" rtl="0">
              <a:spcBef>
                <a:spcPts val="300"/>
              </a:spcBef>
              <a:buClr>
                <a:srgbClr val="007FA3"/>
              </a:buClr>
              <a:buSzPct val="100000"/>
              <a:buFont typeface="Arial"/>
              <a:buChar char="•"/>
              <a:defRPr sz="1600" b="0" i="0" u="none" strike="noStrike" cap="none">
                <a:solidFill>
                  <a:schemeClr val="dk1"/>
                </a:solidFill>
                <a:latin typeface="Arial"/>
                <a:ea typeface="Arial"/>
                <a:cs typeface="Arial"/>
                <a:sym typeface="Arial"/>
              </a:defRPr>
            </a:lvl7pPr>
            <a:lvl8pPr marL="3429000" marR="0" lvl="7" indent="-127000" algn="l" rtl="0">
              <a:spcBef>
                <a:spcPts val="300"/>
              </a:spcBef>
              <a:buClr>
                <a:srgbClr val="007FA3"/>
              </a:buClr>
              <a:buSzPct val="100000"/>
              <a:buFont typeface="Arial"/>
              <a:buChar char="•"/>
              <a:defRPr sz="1600" b="0" i="0" u="none" strike="noStrike" cap="none">
                <a:solidFill>
                  <a:schemeClr val="dk1"/>
                </a:solidFill>
                <a:latin typeface="Arial"/>
                <a:ea typeface="Arial"/>
                <a:cs typeface="Arial"/>
                <a:sym typeface="Arial"/>
              </a:defRPr>
            </a:lvl8pPr>
            <a:lvl9pPr marL="3886200" marR="0" lvl="8" indent="-127000" algn="l" rtl="0">
              <a:spcBef>
                <a:spcPts val="300"/>
              </a:spcBef>
              <a:buClr>
                <a:srgbClr val="007FA3"/>
              </a:buClr>
              <a:buSzPct val="100000"/>
              <a:buFont typeface="Arial"/>
              <a:buChar char="•"/>
              <a:defRPr sz="1600" b="0" i="0" u="none" strike="noStrike" cap="none">
                <a:solidFill>
                  <a:schemeClr val="dk1"/>
                </a:solidFill>
                <a:latin typeface="Arial"/>
                <a:ea typeface="Arial"/>
                <a:cs typeface="Arial"/>
                <a:sym typeface="Arial"/>
              </a:defRPr>
            </a:lvl9pPr>
          </a:lstStyle>
          <a:p>
            <a:endParaRPr lang="en-IN" dirty="0"/>
          </a:p>
        </p:txBody>
      </p:sp>
      <p:sp>
        <p:nvSpPr>
          <p:cNvPr id="3" name="Content Placeholder 2"/>
          <p:cNvSpPr>
            <a:spLocks noGrp="1"/>
          </p:cNvSpPr>
          <p:nvPr>
            <p:ph sz="quarter" idx="13"/>
          </p:nvPr>
        </p:nvSpPr>
        <p:spPr>
          <a:xfrm>
            <a:off x="457200" y="2278063"/>
            <a:ext cx="8229600" cy="558800"/>
          </a:xfrm>
        </p:spPr>
        <p:txBody>
          <a:bodyPr/>
          <a:lstStyle>
            <a:lvl1pPr indent="-255600">
              <a:defRPr/>
            </a:lvl1pPr>
            <a:lvl2pPr indent="-283464">
              <a:defRPr/>
            </a:lvl2p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IN" dirty="0"/>
          </a:p>
        </p:txBody>
      </p:sp>
      <p:sp>
        <p:nvSpPr>
          <p:cNvPr id="5" name="Content Placeholder 4"/>
          <p:cNvSpPr>
            <a:spLocks noGrp="1"/>
          </p:cNvSpPr>
          <p:nvPr>
            <p:ph sz="quarter" idx="14"/>
          </p:nvPr>
        </p:nvSpPr>
        <p:spPr>
          <a:xfrm>
            <a:off x="457200" y="2954338"/>
            <a:ext cx="8232775" cy="609600"/>
          </a:xfrm>
        </p:spPr>
        <p:txBody>
          <a:bodyPr/>
          <a:lstStyle>
            <a:lvl1pPr indent="-255600">
              <a:defRPr/>
            </a:lvl1pPr>
            <a:lvl2pPr indent="-283464">
              <a:defRPr/>
            </a:lvl2p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IN" dirty="0"/>
          </a:p>
        </p:txBody>
      </p:sp>
      <p:sp>
        <p:nvSpPr>
          <p:cNvPr id="7" name="Content Placeholder 6"/>
          <p:cNvSpPr>
            <a:spLocks noGrp="1"/>
          </p:cNvSpPr>
          <p:nvPr>
            <p:ph sz="quarter" idx="15"/>
          </p:nvPr>
        </p:nvSpPr>
        <p:spPr>
          <a:xfrm>
            <a:off x="457200" y="3733800"/>
            <a:ext cx="8229600" cy="550863"/>
          </a:xfrm>
        </p:spPr>
        <p:txBody>
          <a:bodyPr/>
          <a:lstStyle>
            <a:lvl1pPr marL="255588" indent="-255588">
              <a:defRPr/>
            </a:lvl1pPr>
            <a:lvl2pPr indent="-283464">
              <a:defRPr/>
            </a:lvl2p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IN" dirty="0"/>
          </a:p>
        </p:txBody>
      </p:sp>
      <p:sp>
        <p:nvSpPr>
          <p:cNvPr id="9" name="Content Placeholder 8"/>
          <p:cNvSpPr>
            <a:spLocks noGrp="1"/>
          </p:cNvSpPr>
          <p:nvPr>
            <p:ph sz="quarter" idx="16"/>
          </p:nvPr>
        </p:nvSpPr>
        <p:spPr>
          <a:xfrm>
            <a:off x="457200" y="4427538"/>
            <a:ext cx="8229600" cy="652462"/>
          </a:xfrm>
        </p:spPr>
        <p:txBody>
          <a:bodyPr/>
          <a:lstStyle>
            <a:lvl1pPr marL="255588" indent="-255588">
              <a:defRPr/>
            </a:lvl1pPr>
            <a:lvl2pPr indent="-283464">
              <a:defRPr/>
            </a:lvl2p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IN" dirty="0"/>
          </a:p>
        </p:txBody>
      </p:sp>
      <p:sp>
        <p:nvSpPr>
          <p:cNvPr id="11" name="Content Placeholder 10"/>
          <p:cNvSpPr>
            <a:spLocks noGrp="1"/>
          </p:cNvSpPr>
          <p:nvPr>
            <p:ph sz="quarter" idx="17"/>
          </p:nvPr>
        </p:nvSpPr>
        <p:spPr>
          <a:xfrm>
            <a:off x="457200" y="5181600"/>
            <a:ext cx="8229600" cy="500063"/>
          </a:xfrm>
        </p:spPr>
        <p:txBody>
          <a:bodyPr/>
          <a:lstStyle>
            <a:lvl1pPr marL="255588" indent="-255588">
              <a:defRPr/>
            </a:lvl1pPr>
            <a:lvl2pPr indent="-283464">
              <a:defRPr/>
            </a:lvl2p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IN" dirty="0"/>
          </a:p>
        </p:txBody>
      </p:sp>
      <p:sp>
        <p:nvSpPr>
          <p:cNvPr id="4" name="Content Placeholder 3"/>
          <p:cNvSpPr>
            <a:spLocks noGrp="1"/>
          </p:cNvSpPr>
          <p:nvPr>
            <p:ph sz="quarter" idx="18"/>
          </p:nvPr>
        </p:nvSpPr>
        <p:spPr>
          <a:xfrm>
            <a:off x="457200" y="5811838"/>
            <a:ext cx="8229600" cy="457200"/>
          </a:xfrm>
        </p:spPr>
        <p:txBody>
          <a:bodyPr/>
          <a:lstStyle>
            <a:lvl2pPr indent="-283464">
              <a:defRPr/>
            </a:lvl2p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8" name="Content Placeholder 7"/>
          <p:cNvSpPr>
            <a:spLocks noGrp="1"/>
          </p:cNvSpPr>
          <p:nvPr>
            <p:ph sz="quarter" idx="19"/>
          </p:nvPr>
        </p:nvSpPr>
        <p:spPr>
          <a:xfrm>
            <a:off x="3657601" y="6418263"/>
            <a:ext cx="479834" cy="298450"/>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12" name="Content Placeholder 11"/>
          <p:cNvSpPr>
            <a:spLocks noGrp="1"/>
          </p:cNvSpPr>
          <p:nvPr>
            <p:ph sz="quarter" idx="20"/>
          </p:nvPr>
        </p:nvSpPr>
        <p:spPr>
          <a:xfrm>
            <a:off x="5503863" y="6418263"/>
            <a:ext cx="453317" cy="298450"/>
          </a:xfrm>
        </p:spPr>
        <p:txBody>
          <a:body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14" name="Content Placeholder 13"/>
          <p:cNvSpPr>
            <a:spLocks noGrp="1"/>
          </p:cNvSpPr>
          <p:nvPr>
            <p:ph sz="quarter" idx="21"/>
          </p:nvPr>
        </p:nvSpPr>
        <p:spPr>
          <a:xfrm>
            <a:off x="7200900" y="6418263"/>
            <a:ext cx="576027" cy="298450"/>
          </a:xfrm>
        </p:spPr>
        <p:txBody>
          <a:body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6" name="Content Placeholder 5"/>
          <p:cNvSpPr>
            <a:spLocks noGrp="1"/>
          </p:cNvSpPr>
          <p:nvPr>
            <p:ph sz="quarter" idx="22"/>
          </p:nvPr>
        </p:nvSpPr>
        <p:spPr>
          <a:xfrm flipH="1">
            <a:off x="7976101" y="6418263"/>
            <a:ext cx="778599" cy="298450"/>
          </a:xfrm>
        </p:spPr>
        <p:txBody>
          <a:body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404479498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cSld name="Chapter Opener">
    <p:spTree>
      <p:nvGrpSpPr>
        <p:cNvPr id="1" name="Shape 37"/>
        <p:cNvGrpSpPr/>
        <p:nvPr/>
      </p:nvGrpSpPr>
      <p:grpSpPr>
        <a:xfrm>
          <a:off x="0" y="0"/>
          <a:ext cx="0" cy="0"/>
          <a:chOff x="0" y="0"/>
          <a:chExt cx="0" cy="0"/>
        </a:xfrm>
      </p:grpSpPr>
      <p:sp>
        <p:nvSpPr>
          <p:cNvPr id="38" name="Shape 38"/>
          <p:cNvSpPr txBox="1">
            <a:spLocks noGrp="1"/>
          </p:cNvSpPr>
          <p:nvPr>
            <p:ph type="title"/>
          </p:nvPr>
        </p:nvSpPr>
        <p:spPr>
          <a:xfrm>
            <a:off x="457200" y="215371"/>
            <a:ext cx="8229600" cy="622828"/>
          </a:xfrm>
          <a:prstGeom prst="rect">
            <a:avLst/>
          </a:prstGeom>
          <a:noFill/>
          <a:ln>
            <a:noFill/>
          </a:ln>
        </p:spPr>
        <p:txBody>
          <a:bodyPr lIns="91425" tIns="91425" rIns="91425" bIns="91425" anchor="t" anchorCtr="0"/>
          <a:lstStyle>
            <a:lvl1pPr marL="0" marR="0" lvl="0" indent="0" algn="l" rtl="0">
              <a:lnSpc>
                <a:spcPct val="100000"/>
              </a:lnSpc>
              <a:spcBef>
                <a:spcPts val="0"/>
              </a:spcBef>
              <a:buClr>
                <a:srgbClr val="007FA3"/>
              </a:buClr>
              <a:buFont typeface="Times New Roman"/>
              <a:buNone/>
              <a:defRPr sz="3400" b="1" i="0" u="none" strike="noStrike" cap="none">
                <a:solidFill>
                  <a:srgbClr val="007FA3"/>
                </a:solidFill>
                <a:latin typeface="Times New Roman"/>
                <a:ea typeface="Times New Roman"/>
                <a:cs typeface="Times New Roman"/>
                <a:sym typeface="Times New Roman"/>
              </a:defRPr>
            </a:lvl1pPr>
            <a:lvl2pPr lvl="1" indent="0">
              <a:spcBef>
                <a:spcPts val="0"/>
              </a:spcBef>
              <a:buNone/>
              <a:defRPr sz="1800"/>
            </a:lvl2pPr>
            <a:lvl3pPr lvl="2" indent="0">
              <a:spcBef>
                <a:spcPts val="0"/>
              </a:spcBef>
              <a:buNone/>
              <a:defRPr sz="1800"/>
            </a:lvl3pPr>
            <a:lvl4pPr lvl="3" indent="0">
              <a:spcBef>
                <a:spcPts val="0"/>
              </a:spcBef>
              <a:buNone/>
              <a:defRPr sz="1800"/>
            </a:lvl4pPr>
            <a:lvl5pPr lvl="4" indent="0">
              <a:spcBef>
                <a:spcPts val="0"/>
              </a:spcBef>
              <a:buNone/>
              <a:defRPr sz="1800"/>
            </a:lvl5pPr>
            <a:lvl6pPr lvl="5" indent="0">
              <a:spcBef>
                <a:spcPts val="0"/>
              </a:spcBef>
              <a:buNone/>
              <a:defRPr sz="1800"/>
            </a:lvl6pPr>
            <a:lvl7pPr lvl="6" indent="0">
              <a:spcBef>
                <a:spcPts val="0"/>
              </a:spcBef>
              <a:buNone/>
              <a:defRPr sz="1800"/>
            </a:lvl7pPr>
            <a:lvl8pPr lvl="7" indent="0">
              <a:spcBef>
                <a:spcPts val="0"/>
              </a:spcBef>
              <a:buNone/>
              <a:defRPr sz="1800"/>
            </a:lvl8pPr>
            <a:lvl9pPr lvl="8" indent="0">
              <a:spcBef>
                <a:spcPts val="0"/>
              </a:spcBef>
              <a:buNone/>
              <a:defRPr sz="1800"/>
            </a:lvl9pPr>
          </a:lstStyle>
          <a:p>
            <a:endParaRPr/>
          </a:p>
        </p:txBody>
      </p:sp>
      <p:sp>
        <p:nvSpPr>
          <p:cNvPr id="39" name="Shape 39"/>
          <p:cNvSpPr txBox="1">
            <a:spLocks noGrp="1"/>
          </p:cNvSpPr>
          <p:nvPr>
            <p:ph type="body" idx="1"/>
          </p:nvPr>
        </p:nvSpPr>
        <p:spPr>
          <a:xfrm>
            <a:off x="457200" y="816429"/>
            <a:ext cx="8229600" cy="478970"/>
          </a:xfrm>
          <a:prstGeom prst="rect">
            <a:avLst/>
          </a:prstGeom>
          <a:noFill/>
          <a:ln>
            <a:noFill/>
          </a:ln>
        </p:spPr>
        <p:txBody>
          <a:bodyPr lIns="91425" tIns="91425" rIns="91425" bIns="91425" anchor="t" anchorCtr="0"/>
          <a:lstStyle>
            <a:lvl1pPr marL="0" marR="0" lvl="0" indent="0" algn="l" rtl="0">
              <a:spcBef>
                <a:spcPts val="0"/>
              </a:spcBef>
              <a:buClr>
                <a:srgbClr val="007FA3"/>
              </a:buClr>
              <a:buFont typeface="Arial"/>
              <a:buNone/>
              <a:defRPr sz="2000" b="0" i="0" u="none" strike="noStrike" cap="none">
                <a:solidFill>
                  <a:srgbClr val="007FA3"/>
                </a:solidFill>
                <a:latin typeface="Arial"/>
                <a:ea typeface="Arial"/>
                <a:cs typeface="Arial"/>
                <a:sym typeface="Arial"/>
              </a:defRPr>
            </a:lvl1pPr>
            <a:lvl2pPr marL="0" marR="0" lvl="1" indent="0" algn="l" rtl="0">
              <a:spcBef>
                <a:spcPts val="0"/>
              </a:spcBef>
              <a:buClr>
                <a:srgbClr val="007FA3"/>
              </a:buClr>
              <a:buFont typeface="Arial"/>
              <a:buNone/>
              <a:defRPr sz="2400" b="0" i="0" u="none" strike="noStrike" cap="none">
                <a:solidFill>
                  <a:schemeClr val="lt1"/>
                </a:solidFill>
                <a:latin typeface="Arial"/>
                <a:ea typeface="Arial"/>
                <a:cs typeface="Arial"/>
                <a:sym typeface="Arial"/>
              </a:defRPr>
            </a:lvl2pPr>
            <a:lvl3pPr marL="0" marR="0" lvl="2" indent="0" algn="l" rtl="0">
              <a:spcBef>
                <a:spcPts val="0"/>
              </a:spcBef>
              <a:buClr>
                <a:srgbClr val="007FA3"/>
              </a:buClr>
              <a:buFont typeface="Noto Sans Symbols"/>
              <a:buNone/>
              <a:defRPr sz="2400" b="0" i="0" u="none" strike="noStrike" cap="none">
                <a:solidFill>
                  <a:schemeClr val="lt1"/>
                </a:solidFill>
                <a:latin typeface="Arial"/>
                <a:ea typeface="Arial"/>
                <a:cs typeface="Arial"/>
                <a:sym typeface="Arial"/>
              </a:defRPr>
            </a:lvl3pPr>
            <a:lvl4pPr marL="0" marR="0" lvl="3" indent="0" algn="l" rtl="0">
              <a:spcBef>
                <a:spcPts val="0"/>
              </a:spcBef>
              <a:buClr>
                <a:srgbClr val="007FA3"/>
              </a:buClr>
              <a:buFont typeface="Arial"/>
              <a:buNone/>
              <a:defRPr sz="2400" b="0" i="0" u="none" strike="noStrike" cap="none">
                <a:solidFill>
                  <a:schemeClr val="lt1"/>
                </a:solidFill>
                <a:latin typeface="Arial"/>
                <a:ea typeface="Arial"/>
                <a:cs typeface="Arial"/>
                <a:sym typeface="Arial"/>
              </a:defRPr>
            </a:lvl4pPr>
            <a:lvl5pPr marL="0" marR="0" lvl="4" indent="0" algn="l" rtl="0">
              <a:spcBef>
                <a:spcPts val="0"/>
              </a:spcBef>
              <a:buClr>
                <a:srgbClr val="007FA3"/>
              </a:buClr>
              <a:buFont typeface="Arial"/>
              <a:buNone/>
              <a:defRPr sz="2400" b="0" i="0" u="none" strike="noStrike" cap="none">
                <a:solidFill>
                  <a:schemeClr val="lt1"/>
                </a:solidFill>
                <a:latin typeface="Arial"/>
                <a:ea typeface="Arial"/>
                <a:cs typeface="Arial"/>
                <a:sym typeface="Arial"/>
              </a:defRPr>
            </a:lvl5pPr>
            <a:lvl6pPr marL="0" marR="0" lvl="5" indent="0" algn="l" rtl="0">
              <a:spcBef>
                <a:spcPts val="0"/>
              </a:spcBef>
              <a:buClr>
                <a:srgbClr val="007FA3"/>
              </a:buClr>
              <a:buFont typeface="Arial"/>
              <a:buNone/>
              <a:defRPr sz="2400" b="0" i="0" u="none" strike="noStrike" cap="none">
                <a:solidFill>
                  <a:schemeClr val="lt1"/>
                </a:solidFill>
                <a:latin typeface="Arial"/>
                <a:ea typeface="Arial"/>
                <a:cs typeface="Arial"/>
                <a:sym typeface="Arial"/>
              </a:defRPr>
            </a:lvl6pPr>
            <a:lvl7pPr marL="0" marR="0" lvl="6" indent="0" algn="l" rtl="0">
              <a:spcBef>
                <a:spcPts val="0"/>
              </a:spcBef>
              <a:buClr>
                <a:srgbClr val="007FA3"/>
              </a:buClr>
              <a:buFont typeface="Arial"/>
              <a:buNone/>
              <a:defRPr sz="2400" b="0" i="0" u="none" strike="noStrike" cap="none">
                <a:solidFill>
                  <a:schemeClr val="lt1"/>
                </a:solidFill>
                <a:latin typeface="Arial"/>
                <a:ea typeface="Arial"/>
                <a:cs typeface="Arial"/>
                <a:sym typeface="Arial"/>
              </a:defRPr>
            </a:lvl7pPr>
            <a:lvl8pPr marL="0" marR="0" lvl="7" indent="0" algn="l" rtl="0">
              <a:spcBef>
                <a:spcPts val="0"/>
              </a:spcBef>
              <a:buClr>
                <a:srgbClr val="007FA3"/>
              </a:buClr>
              <a:buFont typeface="Arial"/>
              <a:buNone/>
              <a:defRPr sz="2400" b="0" i="0" u="none" strike="noStrike" cap="none">
                <a:solidFill>
                  <a:schemeClr val="lt1"/>
                </a:solidFill>
                <a:latin typeface="Arial"/>
                <a:ea typeface="Arial"/>
                <a:cs typeface="Arial"/>
                <a:sym typeface="Arial"/>
              </a:defRPr>
            </a:lvl8pPr>
            <a:lvl9pPr marL="0" marR="0" lvl="8" indent="0" algn="l" rtl="0">
              <a:spcBef>
                <a:spcPts val="0"/>
              </a:spcBef>
              <a:buClr>
                <a:srgbClr val="007FA3"/>
              </a:buClr>
              <a:buFont typeface="Arial"/>
              <a:buNone/>
              <a:defRPr sz="2400" b="0" i="0" u="none" strike="noStrike" cap="none">
                <a:solidFill>
                  <a:schemeClr val="lt1"/>
                </a:solidFill>
                <a:latin typeface="Arial"/>
                <a:ea typeface="Arial"/>
                <a:cs typeface="Arial"/>
                <a:sym typeface="Arial"/>
              </a:defRPr>
            </a:lvl9pPr>
          </a:lstStyle>
          <a:p>
            <a:endParaRPr/>
          </a:p>
        </p:txBody>
      </p:sp>
      <p:sp>
        <p:nvSpPr>
          <p:cNvPr id="40" name="Shape 40"/>
          <p:cNvSpPr txBox="1">
            <a:spLocks noGrp="1"/>
          </p:cNvSpPr>
          <p:nvPr>
            <p:ph type="body" idx="2"/>
          </p:nvPr>
        </p:nvSpPr>
        <p:spPr>
          <a:xfrm>
            <a:off x="5029200" y="1600200"/>
            <a:ext cx="3657600" cy="1600198"/>
          </a:xfrm>
          <a:prstGeom prst="rect">
            <a:avLst/>
          </a:prstGeom>
          <a:noFill/>
          <a:ln>
            <a:noFill/>
          </a:ln>
        </p:spPr>
        <p:txBody>
          <a:bodyPr lIns="91425" tIns="91425" rIns="91425" bIns="91425" anchor="b" anchorCtr="0"/>
          <a:lstStyle>
            <a:lvl1pPr marL="0" marR="0" lvl="0" indent="0" algn="l" rtl="0">
              <a:spcBef>
                <a:spcPts val="0"/>
              </a:spcBef>
              <a:buClr>
                <a:srgbClr val="007FA3"/>
              </a:buClr>
              <a:buFont typeface="Arial"/>
              <a:buNone/>
              <a:defRPr sz="3000" b="0" i="0" u="none" strike="noStrike" cap="none">
                <a:solidFill>
                  <a:schemeClr val="dk1"/>
                </a:solidFill>
                <a:latin typeface="Arial"/>
                <a:ea typeface="Arial"/>
                <a:cs typeface="Arial"/>
                <a:sym typeface="Arial"/>
              </a:defRPr>
            </a:lvl1pPr>
            <a:lvl2pPr marL="0" marR="0" lvl="1" indent="0" algn="l" rtl="0">
              <a:spcBef>
                <a:spcPts val="0"/>
              </a:spcBef>
              <a:buClr>
                <a:srgbClr val="007FA3"/>
              </a:buClr>
              <a:buFont typeface="Arial"/>
              <a:buNone/>
              <a:defRPr sz="4400" b="0" i="0" u="none" strike="noStrike" cap="none">
                <a:solidFill>
                  <a:schemeClr val="dk1"/>
                </a:solidFill>
                <a:latin typeface="Arial"/>
                <a:ea typeface="Arial"/>
                <a:cs typeface="Arial"/>
                <a:sym typeface="Arial"/>
              </a:defRPr>
            </a:lvl2pPr>
            <a:lvl3pPr marL="0" marR="0" lvl="2" indent="0" algn="l" rtl="0">
              <a:spcBef>
                <a:spcPts val="0"/>
              </a:spcBef>
              <a:buClr>
                <a:srgbClr val="007FA3"/>
              </a:buClr>
              <a:buFont typeface="Noto Sans Symbols"/>
              <a:buNone/>
              <a:defRPr sz="4400" b="0" i="0" u="none" strike="noStrike" cap="none">
                <a:solidFill>
                  <a:schemeClr val="dk1"/>
                </a:solidFill>
                <a:latin typeface="Arial"/>
                <a:ea typeface="Arial"/>
                <a:cs typeface="Arial"/>
                <a:sym typeface="Arial"/>
              </a:defRPr>
            </a:lvl3pPr>
            <a:lvl4pPr marL="0" marR="0" lvl="3" indent="0" algn="l" rtl="0">
              <a:spcBef>
                <a:spcPts val="0"/>
              </a:spcBef>
              <a:buClr>
                <a:srgbClr val="007FA3"/>
              </a:buClr>
              <a:buFont typeface="Arial"/>
              <a:buNone/>
              <a:defRPr sz="4400" b="0" i="0" u="none" strike="noStrike" cap="none">
                <a:solidFill>
                  <a:schemeClr val="dk1"/>
                </a:solidFill>
                <a:latin typeface="Arial"/>
                <a:ea typeface="Arial"/>
                <a:cs typeface="Arial"/>
                <a:sym typeface="Arial"/>
              </a:defRPr>
            </a:lvl4pPr>
            <a:lvl5pPr marL="0" marR="0" lvl="4" indent="0" algn="l" rtl="0">
              <a:spcBef>
                <a:spcPts val="0"/>
              </a:spcBef>
              <a:buClr>
                <a:srgbClr val="007FA3"/>
              </a:buClr>
              <a:buFont typeface="Arial"/>
              <a:buNone/>
              <a:defRPr sz="4400" b="0" i="0" u="none" strike="noStrike" cap="none">
                <a:solidFill>
                  <a:schemeClr val="dk1"/>
                </a:solidFill>
                <a:latin typeface="Arial"/>
                <a:ea typeface="Arial"/>
                <a:cs typeface="Arial"/>
                <a:sym typeface="Arial"/>
              </a:defRPr>
            </a:lvl5pPr>
            <a:lvl6pPr marL="0" marR="0" lvl="5" indent="0" algn="l" rtl="0">
              <a:spcBef>
                <a:spcPts val="0"/>
              </a:spcBef>
              <a:buClr>
                <a:srgbClr val="007FA3"/>
              </a:buClr>
              <a:buFont typeface="Arial"/>
              <a:buNone/>
              <a:defRPr sz="4400" b="0" i="0" u="none" strike="noStrike" cap="none">
                <a:solidFill>
                  <a:schemeClr val="dk1"/>
                </a:solidFill>
                <a:latin typeface="Arial"/>
                <a:ea typeface="Arial"/>
                <a:cs typeface="Arial"/>
                <a:sym typeface="Arial"/>
              </a:defRPr>
            </a:lvl6pPr>
            <a:lvl7pPr marL="0" marR="0" lvl="6" indent="0" algn="l" rtl="0">
              <a:spcBef>
                <a:spcPts val="0"/>
              </a:spcBef>
              <a:buClr>
                <a:srgbClr val="007FA3"/>
              </a:buClr>
              <a:buFont typeface="Arial"/>
              <a:buNone/>
              <a:defRPr sz="4400" b="0" i="0" u="none" strike="noStrike" cap="none">
                <a:solidFill>
                  <a:schemeClr val="dk1"/>
                </a:solidFill>
                <a:latin typeface="Arial"/>
                <a:ea typeface="Arial"/>
                <a:cs typeface="Arial"/>
                <a:sym typeface="Arial"/>
              </a:defRPr>
            </a:lvl7pPr>
            <a:lvl8pPr marL="0" marR="0" lvl="7" indent="0" algn="l" rtl="0">
              <a:spcBef>
                <a:spcPts val="0"/>
              </a:spcBef>
              <a:buClr>
                <a:srgbClr val="007FA3"/>
              </a:buClr>
              <a:buFont typeface="Arial"/>
              <a:buNone/>
              <a:defRPr sz="4400" b="0" i="0" u="none" strike="noStrike" cap="none">
                <a:solidFill>
                  <a:schemeClr val="dk1"/>
                </a:solidFill>
                <a:latin typeface="Arial"/>
                <a:ea typeface="Arial"/>
                <a:cs typeface="Arial"/>
                <a:sym typeface="Arial"/>
              </a:defRPr>
            </a:lvl8pPr>
            <a:lvl9pPr marL="0" marR="0" lvl="8" indent="0" algn="l" rtl="0">
              <a:spcBef>
                <a:spcPts val="0"/>
              </a:spcBef>
              <a:buClr>
                <a:srgbClr val="007FA3"/>
              </a:buClr>
              <a:buFont typeface="Arial"/>
              <a:buNone/>
              <a:defRPr sz="4400" b="0" i="0" u="none" strike="noStrike" cap="none">
                <a:solidFill>
                  <a:schemeClr val="dk1"/>
                </a:solidFill>
                <a:latin typeface="Arial"/>
                <a:ea typeface="Arial"/>
                <a:cs typeface="Arial"/>
                <a:sym typeface="Arial"/>
              </a:defRPr>
            </a:lvl9pPr>
          </a:lstStyle>
          <a:p>
            <a:endParaRPr/>
          </a:p>
        </p:txBody>
      </p:sp>
      <p:sp>
        <p:nvSpPr>
          <p:cNvPr id="41" name="Shape 41"/>
          <p:cNvSpPr txBox="1">
            <a:spLocks noGrp="1"/>
          </p:cNvSpPr>
          <p:nvPr>
            <p:ph type="body" idx="3"/>
          </p:nvPr>
        </p:nvSpPr>
        <p:spPr>
          <a:xfrm>
            <a:off x="5029200" y="3200400"/>
            <a:ext cx="3657600" cy="2925763"/>
          </a:xfrm>
          <a:prstGeom prst="rect">
            <a:avLst/>
          </a:prstGeom>
          <a:noFill/>
          <a:ln>
            <a:noFill/>
          </a:ln>
        </p:spPr>
        <p:txBody>
          <a:bodyPr lIns="91425" tIns="91425" rIns="91425" bIns="91425" anchor="t" anchorCtr="0"/>
          <a:lstStyle>
            <a:lvl1pPr marL="0" marR="0" lvl="0" indent="0" algn="l" rtl="0">
              <a:spcBef>
                <a:spcPts val="0"/>
              </a:spcBef>
              <a:buClr>
                <a:srgbClr val="007FA3"/>
              </a:buClr>
              <a:buFont typeface="Arial"/>
              <a:buNone/>
              <a:defRPr sz="2200" b="0" i="0" u="none" strike="noStrike" cap="none">
                <a:solidFill>
                  <a:schemeClr val="dk1"/>
                </a:solidFill>
                <a:latin typeface="Arial"/>
                <a:ea typeface="Arial"/>
                <a:cs typeface="Arial"/>
                <a:sym typeface="Arial"/>
              </a:defRPr>
            </a:lvl1pPr>
            <a:lvl2pPr marL="0" marR="0" lvl="1" indent="0" algn="l" rtl="0">
              <a:spcBef>
                <a:spcPts val="0"/>
              </a:spcBef>
              <a:buClr>
                <a:srgbClr val="007FA3"/>
              </a:buClr>
              <a:buFont typeface="Arial"/>
              <a:buNone/>
              <a:defRPr sz="1600" b="0" i="0" u="none" strike="noStrike" cap="none">
                <a:solidFill>
                  <a:schemeClr val="dk1"/>
                </a:solidFill>
                <a:latin typeface="Arial"/>
                <a:ea typeface="Arial"/>
                <a:cs typeface="Arial"/>
                <a:sym typeface="Arial"/>
              </a:defRPr>
            </a:lvl2pPr>
            <a:lvl3pPr marL="0" marR="0" lvl="2" indent="0" algn="l" rtl="0">
              <a:spcBef>
                <a:spcPts val="0"/>
              </a:spcBef>
              <a:buClr>
                <a:srgbClr val="007FA3"/>
              </a:buClr>
              <a:buFont typeface="Noto Sans Symbols"/>
              <a:buNone/>
              <a:defRPr sz="1600" b="0" i="0" u="none" strike="noStrike" cap="none">
                <a:solidFill>
                  <a:schemeClr val="dk1"/>
                </a:solidFill>
                <a:latin typeface="Arial"/>
                <a:ea typeface="Arial"/>
                <a:cs typeface="Arial"/>
                <a:sym typeface="Arial"/>
              </a:defRPr>
            </a:lvl3pPr>
            <a:lvl4pPr marL="0" marR="0" lvl="3" indent="0" algn="l" rtl="0">
              <a:spcBef>
                <a:spcPts val="0"/>
              </a:spcBef>
              <a:buClr>
                <a:srgbClr val="007FA3"/>
              </a:buClr>
              <a:buFont typeface="Arial"/>
              <a:buNone/>
              <a:defRPr sz="1600" b="0" i="0" u="none" strike="noStrike" cap="none">
                <a:solidFill>
                  <a:schemeClr val="dk1"/>
                </a:solidFill>
                <a:latin typeface="Arial"/>
                <a:ea typeface="Arial"/>
                <a:cs typeface="Arial"/>
                <a:sym typeface="Arial"/>
              </a:defRPr>
            </a:lvl4pPr>
            <a:lvl5pPr marL="0" marR="0" lvl="4" indent="0" algn="l" rtl="0">
              <a:spcBef>
                <a:spcPts val="0"/>
              </a:spcBef>
              <a:buClr>
                <a:srgbClr val="007FA3"/>
              </a:buClr>
              <a:buFont typeface="Arial"/>
              <a:buNone/>
              <a:defRPr sz="1600" b="0" i="0" u="none" strike="noStrike" cap="none">
                <a:solidFill>
                  <a:schemeClr val="dk1"/>
                </a:solidFill>
                <a:latin typeface="Arial"/>
                <a:ea typeface="Arial"/>
                <a:cs typeface="Arial"/>
                <a:sym typeface="Arial"/>
              </a:defRPr>
            </a:lvl5pPr>
            <a:lvl6pPr marL="0" marR="0" lvl="5" indent="0" algn="l" rtl="0">
              <a:spcBef>
                <a:spcPts val="0"/>
              </a:spcBef>
              <a:buClr>
                <a:srgbClr val="007FA3"/>
              </a:buClr>
              <a:buFont typeface="Arial"/>
              <a:buNone/>
              <a:defRPr sz="1600" b="0" i="0" u="none" strike="noStrike" cap="none">
                <a:solidFill>
                  <a:schemeClr val="dk1"/>
                </a:solidFill>
                <a:latin typeface="Arial"/>
                <a:ea typeface="Arial"/>
                <a:cs typeface="Arial"/>
                <a:sym typeface="Arial"/>
              </a:defRPr>
            </a:lvl6pPr>
            <a:lvl7pPr marL="0" marR="0" lvl="6" indent="0" algn="l" rtl="0">
              <a:spcBef>
                <a:spcPts val="0"/>
              </a:spcBef>
              <a:buClr>
                <a:srgbClr val="007FA3"/>
              </a:buClr>
              <a:buFont typeface="Arial"/>
              <a:buNone/>
              <a:defRPr sz="1600" b="0" i="0" u="none" strike="noStrike" cap="none">
                <a:solidFill>
                  <a:schemeClr val="dk1"/>
                </a:solidFill>
                <a:latin typeface="Arial"/>
                <a:ea typeface="Arial"/>
                <a:cs typeface="Arial"/>
                <a:sym typeface="Arial"/>
              </a:defRPr>
            </a:lvl7pPr>
            <a:lvl8pPr marL="0" marR="0" lvl="7" indent="0" algn="l" rtl="0">
              <a:spcBef>
                <a:spcPts val="0"/>
              </a:spcBef>
              <a:buClr>
                <a:srgbClr val="007FA3"/>
              </a:buClr>
              <a:buFont typeface="Arial"/>
              <a:buNone/>
              <a:defRPr sz="1600" b="0" i="0" u="none" strike="noStrike" cap="none">
                <a:solidFill>
                  <a:schemeClr val="dk1"/>
                </a:solidFill>
                <a:latin typeface="Arial"/>
                <a:ea typeface="Arial"/>
                <a:cs typeface="Arial"/>
                <a:sym typeface="Arial"/>
              </a:defRPr>
            </a:lvl8pPr>
            <a:lvl9pPr marL="0" marR="0" lvl="8" indent="0" algn="l" rtl="0">
              <a:spcBef>
                <a:spcPts val="0"/>
              </a:spcBef>
              <a:buClr>
                <a:srgbClr val="007FA3"/>
              </a:buClr>
              <a:buFont typeface="Arial"/>
              <a:buNone/>
              <a:defRPr sz="1600" b="0" i="0" u="none" strike="noStrike" cap="none">
                <a:solidFill>
                  <a:schemeClr val="dk1"/>
                </a:solidFill>
                <a:latin typeface="Arial"/>
                <a:ea typeface="Arial"/>
                <a:cs typeface="Arial"/>
                <a:sym typeface="Arial"/>
              </a:defRPr>
            </a:lvl9pPr>
          </a:lstStyle>
          <a:p>
            <a:endParaRPr/>
          </a:p>
        </p:txBody>
      </p:sp>
      <p:sp>
        <p:nvSpPr>
          <p:cNvPr id="42" name="Shape 42"/>
          <p:cNvSpPr txBox="1">
            <a:spLocks noGrp="1"/>
          </p:cNvSpPr>
          <p:nvPr>
            <p:ph type="ftr" idx="11"/>
          </p:nvPr>
        </p:nvSpPr>
        <p:spPr>
          <a:xfrm>
            <a:off x="93969" y="6165337"/>
            <a:ext cx="8595359" cy="235462"/>
          </a:xfrm>
          <a:prstGeom prst="rect">
            <a:avLst/>
          </a:prstGeom>
          <a:noFill/>
          <a:ln>
            <a:noFill/>
          </a:ln>
        </p:spPr>
        <p:txBody>
          <a:bodyPr lIns="91425" tIns="91425" rIns="91425" bIns="91425" anchor="b" anchorCtr="0"/>
          <a:lstStyle>
            <a:lvl1pPr marL="0" marR="0" lvl="0" indent="0" algn="l" rtl="0">
              <a:spcBef>
                <a:spcPts val="0"/>
              </a:spcBef>
              <a:buNone/>
              <a:defRPr sz="1100" b="0" i="0" u="none" strike="noStrike" cap="none">
                <a:solidFill>
                  <a:schemeClr val="dk1"/>
                </a:solidFill>
                <a:latin typeface="Arial"/>
                <a:ea typeface="Arial"/>
                <a:cs typeface="Arial"/>
                <a:sym typeface="Arial"/>
              </a:defRPr>
            </a:lvl1pPr>
            <a:lvl2pPr marL="457200" marR="0" lvl="1" indent="0" algn="l" rtl="0">
              <a:spcBef>
                <a:spcPts val="0"/>
              </a:spcBef>
              <a:buNone/>
              <a:defRPr sz="1800" b="0" i="0" u="none" strike="noStrike" cap="none">
                <a:solidFill>
                  <a:schemeClr val="dk1"/>
                </a:solidFill>
                <a:latin typeface="Arial"/>
                <a:ea typeface="Arial"/>
                <a:cs typeface="Arial"/>
                <a:sym typeface="Arial"/>
              </a:defRPr>
            </a:lvl2pPr>
            <a:lvl3pPr marL="914400" marR="0" lvl="2" indent="0" algn="l" rtl="0">
              <a:spcBef>
                <a:spcPts val="0"/>
              </a:spcBef>
              <a:buNone/>
              <a:defRPr sz="1800" b="0" i="0" u="none" strike="noStrike" cap="none">
                <a:solidFill>
                  <a:schemeClr val="dk1"/>
                </a:solidFill>
                <a:latin typeface="Arial"/>
                <a:ea typeface="Arial"/>
                <a:cs typeface="Arial"/>
                <a:sym typeface="Arial"/>
              </a:defRPr>
            </a:lvl3pPr>
            <a:lvl4pPr marL="1371600" marR="0" lvl="3" indent="0" algn="l" rtl="0">
              <a:spcBef>
                <a:spcPts val="0"/>
              </a:spcBef>
              <a:buNone/>
              <a:defRPr sz="1800" b="0" i="0" u="none" strike="noStrike" cap="none">
                <a:solidFill>
                  <a:schemeClr val="dk1"/>
                </a:solidFill>
                <a:latin typeface="Arial"/>
                <a:ea typeface="Arial"/>
                <a:cs typeface="Arial"/>
                <a:sym typeface="Arial"/>
              </a:defRPr>
            </a:lvl4pPr>
            <a:lvl5pPr marL="1828800" marR="0" lvl="4" indent="0" algn="l" rtl="0">
              <a:spcBef>
                <a:spcPts val="0"/>
              </a:spcBef>
              <a:buNone/>
              <a:defRPr sz="1800" b="0" i="0" u="none" strike="noStrike" cap="none">
                <a:solidFill>
                  <a:schemeClr val="dk1"/>
                </a:solidFill>
                <a:latin typeface="Arial"/>
                <a:ea typeface="Arial"/>
                <a:cs typeface="Arial"/>
                <a:sym typeface="Arial"/>
              </a:defRPr>
            </a:lvl5pPr>
            <a:lvl6pPr marL="2286000" marR="0" lvl="5" indent="0" algn="l" rtl="0">
              <a:spcBef>
                <a:spcPts val="0"/>
              </a:spcBef>
              <a:buNone/>
              <a:defRPr sz="1800" b="0" i="0" u="none" strike="noStrike" cap="none">
                <a:solidFill>
                  <a:schemeClr val="dk1"/>
                </a:solidFill>
                <a:latin typeface="Arial"/>
                <a:ea typeface="Arial"/>
                <a:cs typeface="Arial"/>
                <a:sym typeface="Arial"/>
              </a:defRPr>
            </a:lvl6pPr>
            <a:lvl7pPr marL="2743200" marR="0" lvl="6" indent="0" algn="l" rtl="0">
              <a:spcBef>
                <a:spcPts val="0"/>
              </a:spcBef>
              <a:buNone/>
              <a:defRPr sz="1800" b="0" i="0" u="none" strike="noStrike" cap="none">
                <a:solidFill>
                  <a:schemeClr val="dk1"/>
                </a:solidFill>
                <a:latin typeface="Arial"/>
                <a:ea typeface="Arial"/>
                <a:cs typeface="Arial"/>
                <a:sym typeface="Arial"/>
              </a:defRPr>
            </a:lvl7pPr>
            <a:lvl8pPr marL="3200400" marR="0" lvl="7" indent="0" algn="l" rtl="0">
              <a:spcBef>
                <a:spcPts val="0"/>
              </a:spcBef>
              <a:buNone/>
              <a:defRPr sz="1800" b="0" i="0" u="none" strike="noStrike" cap="none">
                <a:solidFill>
                  <a:schemeClr val="dk1"/>
                </a:solidFill>
                <a:latin typeface="Arial"/>
                <a:ea typeface="Arial"/>
                <a:cs typeface="Arial"/>
                <a:sym typeface="Arial"/>
              </a:defRPr>
            </a:lvl8pPr>
            <a:lvl9pPr marL="3657600" marR="0" lvl="8" indent="0" algn="l" rtl="0">
              <a:spcBef>
                <a:spcPts val="0"/>
              </a:spcBef>
              <a:buNone/>
              <a:defRPr sz="1800" b="0" i="0" u="none" strike="noStrike" cap="none">
                <a:solidFill>
                  <a:schemeClr val="dk1"/>
                </a:solidFill>
                <a:latin typeface="Arial"/>
                <a:ea typeface="Arial"/>
                <a:cs typeface="Arial"/>
                <a:sym typeface="Arial"/>
              </a:defRPr>
            </a:lvl9pPr>
          </a:lstStyle>
          <a:p>
            <a:endParaRPr/>
          </a:p>
        </p:txBody>
      </p:sp>
      <p:sp>
        <p:nvSpPr>
          <p:cNvPr id="43" name="Shape 43"/>
          <p:cNvSpPr txBox="1">
            <a:spLocks noGrp="1"/>
          </p:cNvSpPr>
          <p:nvPr>
            <p:ph type="dt" idx="10"/>
          </p:nvPr>
        </p:nvSpPr>
        <p:spPr>
          <a:xfrm>
            <a:off x="6335712" y="113071"/>
            <a:ext cx="2133599" cy="182879"/>
          </a:xfrm>
          <a:prstGeom prst="rect">
            <a:avLst/>
          </a:prstGeom>
          <a:noFill/>
          <a:ln>
            <a:noFill/>
          </a:ln>
        </p:spPr>
        <p:txBody>
          <a:bodyPr lIns="91425" tIns="91425" rIns="91425" bIns="91425" anchor="ctr" anchorCtr="0"/>
          <a:lstStyle>
            <a:lvl1pPr marL="0" marR="0" lvl="0" indent="0" algn="r" rtl="0">
              <a:spcBef>
                <a:spcPts val="0"/>
              </a:spcBef>
              <a:buNone/>
              <a:defRPr sz="900" b="0" i="0" u="none" strike="noStrike" cap="none">
                <a:solidFill>
                  <a:schemeClr val="lt1"/>
                </a:solidFill>
                <a:latin typeface="Arial"/>
                <a:ea typeface="Arial"/>
                <a:cs typeface="Arial"/>
                <a:sym typeface="Arial"/>
              </a:defRPr>
            </a:lvl1pPr>
            <a:lvl2pPr marL="457200" marR="0" lvl="1" indent="0" algn="l" rtl="0">
              <a:spcBef>
                <a:spcPts val="0"/>
              </a:spcBef>
              <a:buNone/>
              <a:defRPr sz="1800" b="0" i="0" u="none" strike="noStrike" cap="none">
                <a:solidFill>
                  <a:schemeClr val="dk1"/>
                </a:solidFill>
                <a:latin typeface="Arial"/>
                <a:ea typeface="Arial"/>
                <a:cs typeface="Arial"/>
                <a:sym typeface="Arial"/>
              </a:defRPr>
            </a:lvl2pPr>
            <a:lvl3pPr marL="914400" marR="0" lvl="2" indent="0" algn="l" rtl="0">
              <a:spcBef>
                <a:spcPts val="0"/>
              </a:spcBef>
              <a:buNone/>
              <a:defRPr sz="1800" b="0" i="0" u="none" strike="noStrike" cap="none">
                <a:solidFill>
                  <a:schemeClr val="dk1"/>
                </a:solidFill>
                <a:latin typeface="Arial"/>
                <a:ea typeface="Arial"/>
                <a:cs typeface="Arial"/>
                <a:sym typeface="Arial"/>
              </a:defRPr>
            </a:lvl3pPr>
            <a:lvl4pPr marL="1371600" marR="0" lvl="3" indent="0" algn="l" rtl="0">
              <a:spcBef>
                <a:spcPts val="0"/>
              </a:spcBef>
              <a:buNone/>
              <a:defRPr sz="1800" b="0" i="0" u="none" strike="noStrike" cap="none">
                <a:solidFill>
                  <a:schemeClr val="dk1"/>
                </a:solidFill>
                <a:latin typeface="Arial"/>
                <a:ea typeface="Arial"/>
                <a:cs typeface="Arial"/>
                <a:sym typeface="Arial"/>
              </a:defRPr>
            </a:lvl4pPr>
            <a:lvl5pPr marL="1828800" marR="0" lvl="4" indent="0" algn="l" rtl="0">
              <a:spcBef>
                <a:spcPts val="0"/>
              </a:spcBef>
              <a:buNone/>
              <a:defRPr sz="1800" b="0" i="0" u="none" strike="noStrike" cap="none">
                <a:solidFill>
                  <a:schemeClr val="dk1"/>
                </a:solidFill>
                <a:latin typeface="Arial"/>
                <a:ea typeface="Arial"/>
                <a:cs typeface="Arial"/>
                <a:sym typeface="Arial"/>
              </a:defRPr>
            </a:lvl5pPr>
            <a:lvl6pPr marL="2286000" marR="0" lvl="5" indent="0" algn="l" rtl="0">
              <a:spcBef>
                <a:spcPts val="0"/>
              </a:spcBef>
              <a:buNone/>
              <a:defRPr sz="1800" b="0" i="0" u="none" strike="noStrike" cap="none">
                <a:solidFill>
                  <a:schemeClr val="dk1"/>
                </a:solidFill>
                <a:latin typeface="Arial"/>
                <a:ea typeface="Arial"/>
                <a:cs typeface="Arial"/>
                <a:sym typeface="Arial"/>
              </a:defRPr>
            </a:lvl6pPr>
            <a:lvl7pPr marL="2743200" marR="0" lvl="6" indent="0" algn="l" rtl="0">
              <a:spcBef>
                <a:spcPts val="0"/>
              </a:spcBef>
              <a:buNone/>
              <a:defRPr sz="1800" b="0" i="0" u="none" strike="noStrike" cap="none">
                <a:solidFill>
                  <a:schemeClr val="dk1"/>
                </a:solidFill>
                <a:latin typeface="Arial"/>
                <a:ea typeface="Arial"/>
                <a:cs typeface="Arial"/>
                <a:sym typeface="Arial"/>
              </a:defRPr>
            </a:lvl7pPr>
            <a:lvl8pPr marL="3200400" marR="0" lvl="7" indent="0" algn="l" rtl="0">
              <a:spcBef>
                <a:spcPts val="0"/>
              </a:spcBef>
              <a:buNone/>
              <a:defRPr sz="1800" b="0" i="0" u="none" strike="noStrike" cap="none">
                <a:solidFill>
                  <a:schemeClr val="dk1"/>
                </a:solidFill>
                <a:latin typeface="Arial"/>
                <a:ea typeface="Arial"/>
                <a:cs typeface="Arial"/>
                <a:sym typeface="Arial"/>
              </a:defRPr>
            </a:lvl8pPr>
            <a:lvl9pPr marL="3657600" marR="0" lvl="8" indent="0" algn="l" rtl="0">
              <a:spcBef>
                <a:spcPts val="0"/>
              </a:spcBef>
              <a:buNone/>
              <a:defRPr sz="1800" b="0" i="0" u="none" strike="noStrike" cap="none">
                <a:solidFill>
                  <a:schemeClr val="dk1"/>
                </a:solidFill>
                <a:latin typeface="Arial"/>
                <a:ea typeface="Arial"/>
                <a:cs typeface="Arial"/>
                <a:sym typeface="Arial"/>
              </a:defRPr>
            </a:lvl9pPr>
          </a:lstStyle>
          <a:p>
            <a:endParaRPr/>
          </a:p>
        </p:txBody>
      </p:sp>
      <p:sp>
        <p:nvSpPr>
          <p:cNvPr id="44" name="Shape 44"/>
          <p:cNvSpPr txBox="1">
            <a:spLocks noGrp="1"/>
          </p:cNvSpPr>
          <p:nvPr>
            <p:ph type="sldNum" idx="12"/>
          </p:nvPr>
        </p:nvSpPr>
        <p:spPr>
          <a:xfrm>
            <a:off x="8469311" y="113071"/>
            <a:ext cx="551783" cy="182879"/>
          </a:xfrm>
          <a:prstGeom prst="rect">
            <a:avLst/>
          </a:prstGeom>
          <a:noFill/>
          <a:ln>
            <a:noFill/>
          </a:ln>
        </p:spPr>
        <p:txBody>
          <a:bodyPr lIns="91425" tIns="45700" rIns="91425" bIns="45700" anchor="ctr" anchorCtr="0">
            <a:noAutofit/>
          </a:bodyPr>
          <a:lstStyle/>
          <a:p>
            <a:pPr marL="0" marR="0" lvl="0" indent="0" algn="r" rtl="0">
              <a:spcBef>
                <a:spcPts val="0"/>
              </a:spcBef>
              <a:buSzPct val="25000"/>
              <a:buNone/>
            </a:pPr>
            <a:fld id="{00000000-1234-1234-1234-123412341234}" type="slidenum">
              <a:rPr lang="en-US" sz="900" b="0" i="0" u="none" strike="noStrike" cap="none">
                <a:solidFill>
                  <a:schemeClr val="lt1"/>
                </a:solidFill>
                <a:latin typeface="Arial"/>
                <a:ea typeface="Arial"/>
                <a:cs typeface="Arial"/>
                <a:sym typeface="Arial"/>
              </a:rPr>
              <a:t>‹#›</a:t>
            </a:fld>
            <a:endParaRPr lang="en-US" sz="900" b="0" i="0" u="none" strike="noStrike" cap="none">
              <a:solidFill>
                <a:schemeClr val="lt1"/>
              </a:solidFill>
              <a:latin typeface="Arial"/>
              <a:ea typeface="Arial"/>
              <a:cs typeface="Arial"/>
              <a:sym typeface="Arial"/>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cSld name="Title + Learning Objectives and Content">
    <p:spTree>
      <p:nvGrpSpPr>
        <p:cNvPr id="1" name="Shape 61"/>
        <p:cNvGrpSpPr/>
        <p:nvPr/>
      </p:nvGrpSpPr>
      <p:grpSpPr>
        <a:xfrm>
          <a:off x="0" y="0"/>
          <a:ext cx="0" cy="0"/>
          <a:chOff x="0" y="0"/>
          <a:chExt cx="0" cy="0"/>
        </a:xfrm>
      </p:grpSpPr>
      <p:sp>
        <p:nvSpPr>
          <p:cNvPr id="62" name="Shape 62"/>
          <p:cNvSpPr txBox="1">
            <a:spLocks noGrp="1"/>
          </p:cNvSpPr>
          <p:nvPr>
            <p:ph type="title"/>
          </p:nvPr>
        </p:nvSpPr>
        <p:spPr>
          <a:xfrm>
            <a:off x="457200" y="215371"/>
            <a:ext cx="8229600" cy="622828"/>
          </a:xfrm>
          <a:prstGeom prst="rect">
            <a:avLst/>
          </a:prstGeom>
          <a:noFill/>
          <a:ln>
            <a:noFill/>
          </a:ln>
        </p:spPr>
        <p:txBody>
          <a:bodyPr lIns="91425" tIns="91425" rIns="91425" bIns="91425" anchor="t" anchorCtr="0"/>
          <a:lstStyle>
            <a:lvl1pPr marL="0" marR="0" lvl="0" indent="0" algn="l" rtl="0">
              <a:lnSpc>
                <a:spcPct val="100000"/>
              </a:lnSpc>
              <a:spcBef>
                <a:spcPts val="0"/>
              </a:spcBef>
              <a:buClr>
                <a:srgbClr val="007FA3"/>
              </a:buClr>
              <a:buFont typeface="Times New Roman"/>
              <a:buNone/>
              <a:defRPr sz="3400" b="1" i="0" u="none" strike="noStrike" cap="none">
                <a:solidFill>
                  <a:srgbClr val="007FA3"/>
                </a:solidFill>
                <a:latin typeface="Times New Roman"/>
                <a:ea typeface="Times New Roman"/>
                <a:cs typeface="Times New Roman"/>
                <a:sym typeface="Times New Roman"/>
              </a:defRPr>
            </a:lvl1pPr>
            <a:lvl2pPr lvl="1" indent="0">
              <a:spcBef>
                <a:spcPts val="0"/>
              </a:spcBef>
              <a:buNone/>
              <a:defRPr sz="1800"/>
            </a:lvl2pPr>
            <a:lvl3pPr lvl="2" indent="0">
              <a:spcBef>
                <a:spcPts val="0"/>
              </a:spcBef>
              <a:buNone/>
              <a:defRPr sz="1800"/>
            </a:lvl3pPr>
            <a:lvl4pPr lvl="3" indent="0">
              <a:spcBef>
                <a:spcPts val="0"/>
              </a:spcBef>
              <a:buNone/>
              <a:defRPr sz="1800"/>
            </a:lvl4pPr>
            <a:lvl5pPr lvl="4" indent="0">
              <a:spcBef>
                <a:spcPts val="0"/>
              </a:spcBef>
              <a:buNone/>
              <a:defRPr sz="1800"/>
            </a:lvl5pPr>
            <a:lvl6pPr lvl="5" indent="0">
              <a:spcBef>
                <a:spcPts val="0"/>
              </a:spcBef>
              <a:buNone/>
              <a:defRPr sz="1800"/>
            </a:lvl6pPr>
            <a:lvl7pPr lvl="6" indent="0">
              <a:spcBef>
                <a:spcPts val="0"/>
              </a:spcBef>
              <a:buNone/>
              <a:defRPr sz="1800"/>
            </a:lvl7pPr>
            <a:lvl8pPr lvl="7" indent="0">
              <a:spcBef>
                <a:spcPts val="0"/>
              </a:spcBef>
              <a:buNone/>
              <a:defRPr sz="1800"/>
            </a:lvl8pPr>
            <a:lvl9pPr lvl="8" indent="0">
              <a:spcBef>
                <a:spcPts val="0"/>
              </a:spcBef>
              <a:buNone/>
              <a:defRPr sz="1800"/>
            </a:lvl9pPr>
          </a:lstStyle>
          <a:p>
            <a:endParaRPr/>
          </a:p>
        </p:txBody>
      </p:sp>
      <p:sp>
        <p:nvSpPr>
          <p:cNvPr id="63" name="Shape 63"/>
          <p:cNvSpPr txBox="1">
            <a:spLocks noGrp="1"/>
          </p:cNvSpPr>
          <p:nvPr>
            <p:ph type="body" idx="1"/>
          </p:nvPr>
        </p:nvSpPr>
        <p:spPr>
          <a:xfrm>
            <a:off x="457200" y="816429"/>
            <a:ext cx="8229600" cy="402769"/>
          </a:xfrm>
          <a:prstGeom prst="rect">
            <a:avLst/>
          </a:prstGeom>
          <a:noFill/>
          <a:ln>
            <a:noFill/>
          </a:ln>
        </p:spPr>
        <p:txBody>
          <a:bodyPr lIns="91425" tIns="91425" rIns="91425" bIns="91425" anchor="t" anchorCtr="0"/>
          <a:lstStyle>
            <a:lvl1pPr marL="0" marR="0" lvl="0" indent="0" algn="l" rtl="0">
              <a:spcBef>
                <a:spcPts val="0"/>
              </a:spcBef>
              <a:buClr>
                <a:srgbClr val="007FA3"/>
              </a:buClr>
              <a:buFont typeface="Arial"/>
              <a:buNone/>
              <a:defRPr sz="1600" b="0" i="0" u="none" strike="noStrike" cap="none">
                <a:solidFill>
                  <a:srgbClr val="007FA3"/>
                </a:solidFill>
                <a:latin typeface="Arial"/>
                <a:ea typeface="Arial"/>
                <a:cs typeface="Arial"/>
                <a:sym typeface="Arial"/>
              </a:defRPr>
            </a:lvl1pPr>
            <a:lvl2pPr marL="0" marR="0" lvl="1" indent="0" algn="l" rtl="0">
              <a:spcBef>
                <a:spcPts val="0"/>
              </a:spcBef>
              <a:buClr>
                <a:srgbClr val="007FA3"/>
              </a:buClr>
              <a:buFont typeface="Arial"/>
              <a:buNone/>
              <a:defRPr sz="2400" b="0" i="0" u="none" strike="noStrike" cap="none">
                <a:solidFill>
                  <a:schemeClr val="lt1"/>
                </a:solidFill>
                <a:latin typeface="Arial"/>
                <a:ea typeface="Arial"/>
                <a:cs typeface="Arial"/>
                <a:sym typeface="Arial"/>
              </a:defRPr>
            </a:lvl2pPr>
            <a:lvl3pPr marL="0" marR="0" lvl="2" indent="0" algn="l" rtl="0">
              <a:spcBef>
                <a:spcPts val="0"/>
              </a:spcBef>
              <a:buClr>
                <a:srgbClr val="007FA3"/>
              </a:buClr>
              <a:buFont typeface="Noto Sans Symbols"/>
              <a:buNone/>
              <a:defRPr sz="2400" b="0" i="0" u="none" strike="noStrike" cap="none">
                <a:solidFill>
                  <a:schemeClr val="lt1"/>
                </a:solidFill>
                <a:latin typeface="Arial"/>
                <a:ea typeface="Arial"/>
                <a:cs typeface="Arial"/>
                <a:sym typeface="Arial"/>
              </a:defRPr>
            </a:lvl3pPr>
            <a:lvl4pPr marL="0" marR="0" lvl="3" indent="0" algn="l" rtl="0">
              <a:spcBef>
                <a:spcPts val="0"/>
              </a:spcBef>
              <a:buClr>
                <a:srgbClr val="007FA3"/>
              </a:buClr>
              <a:buFont typeface="Arial"/>
              <a:buNone/>
              <a:defRPr sz="2400" b="0" i="0" u="none" strike="noStrike" cap="none">
                <a:solidFill>
                  <a:schemeClr val="lt1"/>
                </a:solidFill>
                <a:latin typeface="Arial"/>
                <a:ea typeface="Arial"/>
                <a:cs typeface="Arial"/>
                <a:sym typeface="Arial"/>
              </a:defRPr>
            </a:lvl4pPr>
            <a:lvl5pPr marL="0" marR="0" lvl="4" indent="0" algn="l" rtl="0">
              <a:spcBef>
                <a:spcPts val="0"/>
              </a:spcBef>
              <a:buClr>
                <a:srgbClr val="007FA3"/>
              </a:buClr>
              <a:buFont typeface="Arial"/>
              <a:buNone/>
              <a:defRPr sz="2400" b="0" i="0" u="none" strike="noStrike" cap="none">
                <a:solidFill>
                  <a:schemeClr val="lt1"/>
                </a:solidFill>
                <a:latin typeface="Arial"/>
                <a:ea typeface="Arial"/>
                <a:cs typeface="Arial"/>
                <a:sym typeface="Arial"/>
              </a:defRPr>
            </a:lvl5pPr>
            <a:lvl6pPr marL="0" marR="0" lvl="5" indent="0" algn="l" rtl="0">
              <a:spcBef>
                <a:spcPts val="0"/>
              </a:spcBef>
              <a:buClr>
                <a:srgbClr val="007FA3"/>
              </a:buClr>
              <a:buFont typeface="Arial"/>
              <a:buNone/>
              <a:defRPr sz="2400" b="0" i="0" u="none" strike="noStrike" cap="none">
                <a:solidFill>
                  <a:schemeClr val="lt1"/>
                </a:solidFill>
                <a:latin typeface="Arial"/>
                <a:ea typeface="Arial"/>
                <a:cs typeface="Arial"/>
                <a:sym typeface="Arial"/>
              </a:defRPr>
            </a:lvl6pPr>
            <a:lvl7pPr marL="0" marR="0" lvl="6" indent="0" algn="l" rtl="0">
              <a:spcBef>
                <a:spcPts val="0"/>
              </a:spcBef>
              <a:buClr>
                <a:srgbClr val="007FA3"/>
              </a:buClr>
              <a:buFont typeface="Arial"/>
              <a:buNone/>
              <a:defRPr sz="2400" b="0" i="0" u="none" strike="noStrike" cap="none">
                <a:solidFill>
                  <a:schemeClr val="lt1"/>
                </a:solidFill>
                <a:latin typeface="Arial"/>
                <a:ea typeface="Arial"/>
                <a:cs typeface="Arial"/>
                <a:sym typeface="Arial"/>
              </a:defRPr>
            </a:lvl7pPr>
            <a:lvl8pPr marL="0" marR="0" lvl="7" indent="0" algn="l" rtl="0">
              <a:spcBef>
                <a:spcPts val="0"/>
              </a:spcBef>
              <a:buClr>
                <a:srgbClr val="007FA3"/>
              </a:buClr>
              <a:buFont typeface="Arial"/>
              <a:buNone/>
              <a:defRPr sz="2400" b="0" i="0" u="none" strike="noStrike" cap="none">
                <a:solidFill>
                  <a:schemeClr val="lt1"/>
                </a:solidFill>
                <a:latin typeface="Arial"/>
                <a:ea typeface="Arial"/>
                <a:cs typeface="Arial"/>
                <a:sym typeface="Arial"/>
              </a:defRPr>
            </a:lvl8pPr>
            <a:lvl9pPr marL="0" marR="0" lvl="8" indent="0" algn="l" rtl="0">
              <a:spcBef>
                <a:spcPts val="0"/>
              </a:spcBef>
              <a:buClr>
                <a:srgbClr val="007FA3"/>
              </a:buClr>
              <a:buFont typeface="Arial"/>
              <a:buNone/>
              <a:defRPr sz="2400" b="0" i="0" u="none" strike="noStrike" cap="none">
                <a:solidFill>
                  <a:schemeClr val="lt1"/>
                </a:solidFill>
                <a:latin typeface="Arial"/>
                <a:ea typeface="Arial"/>
                <a:cs typeface="Arial"/>
                <a:sym typeface="Arial"/>
              </a:defRPr>
            </a:lvl9pPr>
          </a:lstStyle>
          <a:p>
            <a:endParaRPr/>
          </a:p>
        </p:txBody>
      </p:sp>
      <p:sp>
        <p:nvSpPr>
          <p:cNvPr id="64" name="Shape 64"/>
          <p:cNvSpPr txBox="1">
            <a:spLocks noGrp="1"/>
          </p:cNvSpPr>
          <p:nvPr>
            <p:ph type="body" idx="2"/>
          </p:nvPr>
        </p:nvSpPr>
        <p:spPr>
          <a:xfrm>
            <a:off x="457200" y="1600200"/>
            <a:ext cx="8229600" cy="4525963"/>
          </a:xfrm>
          <a:prstGeom prst="rect">
            <a:avLst/>
          </a:prstGeom>
          <a:noFill/>
          <a:ln>
            <a:noFill/>
          </a:ln>
        </p:spPr>
        <p:txBody>
          <a:bodyPr lIns="91425" tIns="91425" rIns="91425" bIns="91425" anchor="t" anchorCtr="0"/>
          <a:lstStyle>
            <a:lvl1pPr marL="256032" marR="0" lvl="0" indent="-256032" algn="l" rtl="0">
              <a:spcBef>
                <a:spcPts val="1500"/>
              </a:spcBef>
              <a:buClr>
                <a:srgbClr val="007FA3"/>
              </a:buClr>
              <a:buSzPct val="100000"/>
              <a:buFont typeface="Arial"/>
              <a:buChar char="•"/>
              <a:defRPr sz="1600" b="0" i="0" u="none" strike="noStrike" cap="none">
                <a:solidFill>
                  <a:schemeClr val="dk1"/>
                </a:solidFill>
                <a:latin typeface="Arial"/>
                <a:ea typeface="Arial"/>
                <a:cs typeface="Arial"/>
                <a:sym typeface="Arial"/>
              </a:defRPr>
            </a:lvl1pPr>
            <a:lvl2pPr marL="742950" marR="0" lvl="1" indent="-184150" algn="l" rtl="0">
              <a:spcBef>
                <a:spcPts val="600"/>
              </a:spcBef>
              <a:buClr>
                <a:srgbClr val="007FA3"/>
              </a:buClr>
              <a:buSzPct val="100000"/>
              <a:buFont typeface="Arial"/>
              <a:buChar char="–"/>
              <a:defRPr sz="1600" b="0" i="0" u="none" strike="noStrike" cap="none">
                <a:solidFill>
                  <a:schemeClr val="dk1"/>
                </a:solidFill>
                <a:latin typeface="Arial"/>
                <a:ea typeface="Arial"/>
                <a:cs typeface="Arial"/>
                <a:sym typeface="Arial"/>
              </a:defRPr>
            </a:lvl2pPr>
            <a:lvl3pPr marL="1143000" marR="0" lvl="2" indent="-127000" algn="l" rtl="0">
              <a:spcBef>
                <a:spcPts val="600"/>
              </a:spcBef>
              <a:buClr>
                <a:srgbClr val="007FA3"/>
              </a:buClr>
              <a:buSzPct val="100000"/>
              <a:buFont typeface="Noto Sans Symbols"/>
              <a:buChar char="▪"/>
              <a:defRPr sz="1600" b="0" i="0" u="none" strike="noStrike" cap="none">
                <a:solidFill>
                  <a:schemeClr val="dk1"/>
                </a:solidFill>
                <a:latin typeface="Arial"/>
                <a:ea typeface="Arial"/>
                <a:cs typeface="Arial"/>
                <a:sym typeface="Arial"/>
              </a:defRPr>
            </a:lvl3pPr>
            <a:lvl4pPr marL="1600200" marR="0" lvl="3" indent="-127000" algn="l" rtl="0">
              <a:spcBef>
                <a:spcPts val="600"/>
              </a:spcBef>
              <a:buClr>
                <a:srgbClr val="007FA3"/>
              </a:buClr>
              <a:buSzPct val="100000"/>
              <a:buFont typeface="Arial"/>
              <a:buChar char="–"/>
              <a:defRPr sz="1600" b="0" i="0" u="none" strike="noStrike" cap="none">
                <a:solidFill>
                  <a:schemeClr val="dk1"/>
                </a:solidFill>
                <a:latin typeface="Arial"/>
                <a:ea typeface="Arial"/>
                <a:cs typeface="Arial"/>
                <a:sym typeface="Arial"/>
              </a:defRPr>
            </a:lvl4pPr>
            <a:lvl5pPr marL="2057400" marR="0" lvl="4" indent="-127000" algn="l" rtl="0">
              <a:spcBef>
                <a:spcPts val="600"/>
              </a:spcBef>
              <a:buClr>
                <a:srgbClr val="007FA3"/>
              </a:buClr>
              <a:buSzPct val="100000"/>
              <a:buFont typeface="Arial"/>
              <a:buChar char="•"/>
              <a:defRPr sz="1600" b="0" i="0" u="none" strike="noStrike" cap="none">
                <a:solidFill>
                  <a:schemeClr val="dk1"/>
                </a:solidFill>
                <a:latin typeface="Arial"/>
                <a:ea typeface="Arial"/>
                <a:cs typeface="Arial"/>
                <a:sym typeface="Arial"/>
              </a:defRPr>
            </a:lvl5pPr>
            <a:lvl6pPr marL="2514600" marR="0" lvl="5" indent="-127000" algn="l" rtl="0">
              <a:spcBef>
                <a:spcPts val="300"/>
              </a:spcBef>
              <a:buClr>
                <a:srgbClr val="007FA3"/>
              </a:buClr>
              <a:buSzPct val="100000"/>
              <a:buFont typeface="Arial"/>
              <a:buChar char="•"/>
              <a:defRPr sz="1600" b="0" i="0" u="none" strike="noStrike" cap="none">
                <a:solidFill>
                  <a:schemeClr val="dk1"/>
                </a:solidFill>
                <a:latin typeface="Arial"/>
                <a:ea typeface="Arial"/>
                <a:cs typeface="Arial"/>
                <a:sym typeface="Arial"/>
              </a:defRPr>
            </a:lvl6pPr>
            <a:lvl7pPr marL="2971800" marR="0" lvl="6" indent="-127000" algn="l" rtl="0">
              <a:spcBef>
                <a:spcPts val="300"/>
              </a:spcBef>
              <a:buClr>
                <a:srgbClr val="007FA3"/>
              </a:buClr>
              <a:buSzPct val="100000"/>
              <a:buFont typeface="Arial"/>
              <a:buChar char="•"/>
              <a:defRPr sz="1600" b="0" i="0" u="none" strike="noStrike" cap="none">
                <a:solidFill>
                  <a:schemeClr val="dk1"/>
                </a:solidFill>
                <a:latin typeface="Arial"/>
                <a:ea typeface="Arial"/>
                <a:cs typeface="Arial"/>
                <a:sym typeface="Arial"/>
              </a:defRPr>
            </a:lvl7pPr>
            <a:lvl8pPr marL="3429000" marR="0" lvl="7" indent="-127000" algn="l" rtl="0">
              <a:spcBef>
                <a:spcPts val="300"/>
              </a:spcBef>
              <a:buClr>
                <a:srgbClr val="007FA3"/>
              </a:buClr>
              <a:buSzPct val="100000"/>
              <a:buFont typeface="Arial"/>
              <a:buChar char="•"/>
              <a:defRPr sz="1600" b="0" i="0" u="none" strike="noStrike" cap="none">
                <a:solidFill>
                  <a:schemeClr val="dk1"/>
                </a:solidFill>
                <a:latin typeface="Arial"/>
                <a:ea typeface="Arial"/>
                <a:cs typeface="Arial"/>
                <a:sym typeface="Arial"/>
              </a:defRPr>
            </a:lvl8pPr>
            <a:lvl9pPr marL="3886200" marR="0" lvl="8" indent="-127000" algn="l" rtl="0">
              <a:spcBef>
                <a:spcPts val="300"/>
              </a:spcBef>
              <a:buClr>
                <a:srgbClr val="007FA3"/>
              </a:buClr>
              <a:buSzPct val="100000"/>
              <a:buFont typeface="Arial"/>
              <a:buChar char="•"/>
              <a:defRPr sz="1600" b="0" i="0" u="none" strike="noStrike" cap="none">
                <a:solidFill>
                  <a:schemeClr val="dk1"/>
                </a:solidFill>
                <a:latin typeface="Arial"/>
                <a:ea typeface="Arial"/>
                <a:cs typeface="Arial"/>
                <a:sym typeface="Arial"/>
              </a:defRPr>
            </a:lvl9pPr>
          </a:lstStyle>
          <a:p>
            <a:endParaRPr dirty="0"/>
          </a:p>
        </p:txBody>
      </p:sp>
      <p:sp>
        <p:nvSpPr>
          <p:cNvPr id="65" name="Shape 65"/>
          <p:cNvSpPr txBox="1">
            <a:spLocks noGrp="1"/>
          </p:cNvSpPr>
          <p:nvPr>
            <p:ph type="ftr" idx="11"/>
          </p:nvPr>
        </p:nvSpPr>
        <p:spPr>
          <a:xfrm>
            <a:off x="93969" y="6172200"/>
            <a:ext cx="8595359" cy="235462"/>
          </a:xfrm>
          <a:prstGeom prst="rect">
            <a:avLst/>
          </a:prstGeom>
          <a:noFill/>
          <a:ln>
            <a:noFill/>
          </a:ln>
        </p:spPr>
        <p:txBody>
          <a:bodyPr lIns="91425" tIns="91425" rIns="91425" bIns="91425" anchor="b" anchorCtr="0"/>
          <a:lstStyle>
            <a:lvl1pPr marL="0" marR="0" lvl="0" indent="0" algn="l" rtl="0">
              <a:spcBef>
                <a:spcPts val="0"/>
              </a:spcBef>
              <a:buNone/>
              <a:defRPr sz="1100" b="0" i="0" u="none" strike="noStrike" cap="none">
                <a:solidFill>
                  <a:schemeClr val="dk1"/>
                </a:solidFill>
                <a:latin typeface="Arial"/>
                <a:ea typeface="Arial"/>
                <a:cs typeface="Arial"/>
                <a:sym typeface="Arial"/>
              </a:defRPr>
            </a:lvl1pPr>
            <a:lvl2pPr marL="457200" marR="0" lvl="1" indent="0" algn="l" rtl="0">
              <a:spcBef>
                <a:spcPts val="0"/>
              </a:spcBef>
              <a:buNone/>
              <a:defRPr sz="1800" b="0" i="0" u="none" strike="noStrike" cap="none">
                <a:solidFill>
                  <a:schemeClr val="dk1"/>
                </a:solidFill>
                <a:latin typeface="Arial"/>
                <a:ea typeface="Arial"/>
                <a:cs typeface="Arial"/>
                <a:sym typeface="Arial"/>
              </a:defRPr>
            </a:lvl2pPr>
            <a:lvl3pPr marL="914400" marR="0" lvl="2" indent="0" algn="l" rtl="0">
              <a:spcBef>
                <a:spcPts val="0"/>
              </a:spcBef>
              <a:buNone/>
              <a:defRPr sz="1800" b="0" i="0" u="none" strike="noStrike" cap="none">
                <a:solidFill>
                  <a:schemeClr val="dk1"/>
                </a:solidFill>
                <a:latin typeface="Arial"/>
                <a:ea typeface="Arial"/>
                <a:cs typeface="Arial"/>
                <a:sym typeface="Arial"/>
              </a:defRPr>
            </a:lvl3pPr>
            <a:lvl4pPr marL="1371600" marR="0" lvl="3" indent="0" algn="l" rtl="0">
              <a:spcBef>
                <a:spcPts val="0"/>
              </a:spcBef>
              <a:buNone/>
              <a:defRPr sz="1800" b="0" i="0" u="none" strike="noStrike" cap="none">
                <a:solidFill>
                  <a:schemeClr val="dk1"/>
                </a:solidFill>
                <a:latin typeface="Arial"/>
                <a:ea typeface="Arial"/>
                <a:cs typeface="Arial"/>
                <a:sym typeface="Arial"/>
              </a:defRPr>
            </a:lvl4pPr>
            <a:lvl5pPr marL="1828800" marR="0" lvl="4" indent="0" algn="l" rtl="0">
              <a:spcBef>
                <a:spcPts val="0"/>
              </a:spcBef>
              <a:buNone/>
              <a:defRPr sz="1800" b="0" i="0" u="none" strike="noStrike" cap="none">
                <a:solidFill>
                  <a:schemeClr val="dk1"/>
                </a:solidFill>
                <a:latin typeface="Arial"/>
                <a:ea typeface="Arial"/>
                <a:cs typeface="Arial"/>
                <a:sym typeface="Arial"/>
              </a:defRPr>
            </a:lvl5pPr>
            <a:lvl6pPr marL="2286000" marR="0" lvl="5" indent="0" algn="l" rtl="0">
              <a:spcBef>
                <a:spcPts val="0"/>
              </a:spcBef>
              <a:buNone/>
              <a:defRPr sz="1800" b="0" i="0" u="none" strike="noStrike" cap="none">
                <a:solidFill>
                  <a:schemeClr val="dk1"/>
                </a:solidFill>
                <a:latin typeface="Arial"/>
                <a:ea typeface="Arial"/>
                <a:cs typeface="Arial"/>
                <a:sym typeface="Arial"/>
              </a:defRPr>
            </a:lvl6pPr>
            <a:lvl7pPr marL="2743200" marR="0" lvl="6" indent="0" algn="l" rtl="0">
              <a:spcBef>
                <a:spcPts val="0"/>
              </a:spcBef>
              <a:buNone/>
              <a:defRPr sz="1800" b="0" i="0" u="none" strike="noStrike" cap="none">
                <a:solidFill>
                  <a:schemeClr val="dk1"/>
                </a:solidFill>
                <a:latin typeface="Arial"/>
                <a:ea typeface="Arial"/>
                <a:cs typeface="Arial"/>
                <a:sym typeface="Arial"/>
              </a:defRPr>
            </a:lvl7pPr>
            <a:lvl8pPr marL="3200400" marR="0" lvl="7" indent="0" algn="l" rtl="0">
              <a:spcBef>
                <a:spcPts val="0"/>
              </a:spcBef>
              <a:buNone/>
              <a:defRPr sz="1800" b="0" i="0" u="none" strike="noStrike" cap="none">
                <a:solidFill>
                  <a:schemeClr val="dk1"/>
                </a:solidFill>
                <a:latin typeface="Arial"/>
                <a:ea typeface="Arial"/>
                <a:cs typeface="Arial"/>
                <a:sym typeface="Arial"/>
              </a:defRPr>
            </a:lvl8pPr>
            <a:lvl9pPr marL="3657600" marR="0" lvl="8" indent="0" algn="l" rtl="0">
              <a:spcBef>
                <a:spcPts val="0"/>
              </a:spcBef>
              <a:buNone/>
              <a:defRPr sz="1800" b="0" i="0" u="none" strike="noStrike" cap="none">
                <a:solidFill>
                  <a:schemeClr val="dk1"/>
                </a:solidFill>
                <a:latin typeface="Arial"/>
                <a:ea typeface="Arial"/>
                <a:cs typeface="Arial"/>
                <a:sym typeface="Arial"/>
              </a:defRPr>
            </a:lvl9pPr>
          </a:lstStyle>
          <a:p>
            <a:endParaRPr/>
          </a:p>
        </p:txBody>
      </p:sp>
      <p:sp>
        <p:nvSpPr>
          <p:cNvPr id="66" name="Shape 66"/>
          <p:cNvSpPr txBox="1">
            <a:spLocks noGrp="1"/>
          </p:cNvSpPr>
          <p:nvPr>
            <p:ph type="dt" idx="10"/>
          </p:nvPr>
        </p:nvSpPr>
        <p:spPr>
          <a:xfrm>
            <a:off x="6335712" y="113071"/>
            <a:ext cx="2133599" cy="182879"/>
          </a:xfrm>
          <a:prstGeom prst="rect">
            <a:avLst/>
          </a:prstGeom>
          <a:noFill/>
          <a:ln>
            <a:noFill/>
          </a:ln>
        </p:spPr>
        <p:txBody>
          <a:bodyPr lIns="91425" tIns="91425" rIns="91425" bIns="91425" anchor="ctr" anchorCtr="0"/>
          <a:lstStyle>
            <a:lvl1pPr marL="0" marR="0" lvl="0" indent="0" algn="r" rtl="0">
              <a:spcBef>
                <a:spcPts val="0"/>
              </a:spcBef>
              <a:buNone/>
              <a:defRPr sz="900" b="0" i="0" u="none" strike="noStrike" cap="none">
                <a:solidFill>
                  <a:schemeClr val="lt1"/>
                </a:solidFill>
                <a:latin typeface="Arial"/>
                <a:ea typeface="Arial"/>
                <a:cs typeface="Arial"/>
                <a:sym typeface="Arial"/>
              </a:defRPr>
            </a:lvl1pPr>
            <a:lvl2pPr marL="457200" marR="0" lvl="1" indent="0" algn="l" rtl="0">
              <a:spcBef>
                <a:spcPts val="0"/>
              </a:spcBef>
              <a:buNone/>
              <a:defRPr sz="1800" b="0" i="0" u="none" strike="noStrike" cap="none">
                <a:solidFill>
                  <a:schemeClr val="dk1"/>
                </a:solidFill>
                <a:latin typeface="Arial"/>
                <a:ea typeface="Arial"/>
                <a:cs typeface="Arial"/>
                <a:sym typeface="Arial"/>
              </a:defRPr>
            </a:lvl2pPr>
            <a:lvl3pPr marL="914400" marR="0" lvl="2" indent="0" algn="l" rtl="0">
              <a:spcBef>
                <a:spcPts val="0"/>
              </a:spcBef>
              <a:buNone/>
              <a:defRPr sz="1800" b="0" i="0" u="none" strike="noStrike" cap="none">
                <a:solidFill>
                  <a:schemeClr val="dk1"/>
                </a:solidFill>
                <a:latin typeface="Arial"/>
                <a:ea typeface="Arial"/>
                <a:cs typeface="Arial"/>
                <a:sym typeface="Arial"/>
              </a:defRPr>
            </a:lvl3pPr>
            <a:lvl4pPr marL="1371600" marR="0" lvl="3" indent="0" algn="l" rtl="0">
              <a:spcBef>
                <a:spcPts val="0"/>
              </a:spcBef>
              <a:buNone/>
              <a:defRPr sz="1800" b="0" i="0" u="none" strike="noStrike" cap="none">
                <a:solidFill>
                  <a:schemeClr val="dk1"/>
                </a:solidFill>
                <a:latin typeface="Arial"/>
                <a:ea typeface="Arial"/>
                <a:cs typeface="Arial"/>
                <a:sym typeface="Arial"/>
              </a:defRPr>
            </a:lvl4pPr>
            <a:lvl5pPr marL="1828800" marR="0" lvl="4" indent="0" algn="l" rtl="0">
              <a:spcBef>
                <a:spcPts val="0"/>
              </a:spcBef>
              <a:buNone/>
              <a:defRPr sz="1800" b="0" i="0" u="none" strike="noStrike" cap="none">
                <a:solidFill>
                  <a:schemeClr val="dk1"/>
                </a:solidFill>
                <a:latin typeface="Arial"/>
                <a:ea typeface="Arial"/>
                <a:cs typeface="Arial"/>
                <a:sym typeface="Arial"/>
              </a:defRPr>
            </a:lvl5pPr>
            <a:lvl6pPr marL="2286000" marR="0" lvl="5" indent="0" algn="l" rtl="0">
              <a:spcBef>
                <a:spcPts val="0"/>
              </a:spcBef>
              <a:buNone/>
              <a:defRPr sz="1800" b="0" i="0" u="none" strike="noStrike" cap="none">
                <a:solidFill>
                  <a:schemeClr val="dk1"/>
                </a:solidFill>
                <a:latin typeface="Arial"/>
                <a:ea typeface="Arial"/>
                <a:cs typeface="Arial"/>
                <a:sym typeface="Arial"/>
              </a:defRPr>
            </a:lvl6pPr>
            <a:lvl7pPr marL="2743200" marR="0" lvl="6" indent="0" algn="l" rtl="0">
              <a:spcBef>
                <a:spcPts val="0"/>
              </a:spcBef>
              <a:buNone/>
              <a:defRPr sz="1800" b="0" i="0" u="none" strike="noStrike" cap="none">
                <a:solidFill>
                  <a:schemeClr val="dk1"/>
                </a:solidFill>
                <a:latin typeface="Arial"/>
                <a:ea typeface="Arial"/>
                <a:cs typeface="Arial"/>
                <a:sym typeface="Arial"/>
              </a:defRPr>
            </a:lvl7pPr>
            <a:lvl8pPr marL="3200400" marR="0" lvl="7" indent="0" algn="l" rtl="0">
              <a:spcBef>
                <a:spcPts val="0"/>
              </a:spcBef>
              <a:buNone/>
              <a:defRPr sz="1800" b="0" i="0" u="none" strike="noStrike" cap="none">
                <a:solidFill>
                  <a:schemeClr val="dk1"/>
                </a:solidFill>
                <a:latin typeface="Arial"/>
                <a:ea typeface="Arial"/>
                <a:cs typeface="Arial"/>
                <a:sym typeface="Arial"/>
              </a:defRPr>
            </a:lvl8pPr>
            <a:lvl9pPr marL="3657600" marR="0" lvl="8" indent="0" algn="l" rtl="0">
              <a:spcBef>
                <a:spcPts val="0"/>
              </a:spcBef>
              <a:buNone/>
              <a:defRPr sz="1800" b="0" i="0" u="none" strike="noStrike" cap="none">
                <a:solidFill>
                  <a:schemeClr val="dk1"/>
                </a:solidFill>
                <a:latin typeface="Arial"/>
                <a:ea typeface="Arial"/>
                <a:cs typeface="Arial"/>
                <a:sym typeface="Arial"/>
              </a:defRPr>
            </a:lvl9pPr>
          </a:lstStyle>
          <a:p>
            <a:endParaRPr/>
          </a:p>
        </p:txBody>
      </p:sp>
      <p:sp>
        <p:nvSpPr>
          <p:cNvPr id="67" name="Shape 67"/>
          <p:cNvSpPr txBox="1">
            <a:spLocks noGrp="1"/>
          </p:cNvSpPr>
          <p:nvPr>
            <p:ph type="sldNum" idx="12"/>
          </p:nvPr>
        </p:nvSpPr>
        <p:spPr>
          <a:xfrm>
            <a:off x="8469311" y="113071"/>
            <a:ext cx="551783" cy="182879"/>
          </a:xfrm>
          <a:prstGeom prst="rect">
            <a:avLst/>
          </a:prstGeom>
          <a:noFill/>
          <a:ln>
            <a:noFill/>
          </a:ln>
        </p:spPr>
        <p:txBody>
          <a:bodyPr lIns="91425" tIns="45700" rIns="91425" bIns="45700" anchor="ctr" anchorCtr="0">
            <a:noAutofit/>
          </a:bodyPr>
          <a:lstStyle/>
          <a:p>
            <a:pPr marL="0" marR="0" lvl="0" indent="0" algn="r" rtl="0">
              <a:spcBef>
                <a:spcPts val="0"/>
              </a:spcBef>
              <a:buSzPct val="25000"/>
              <a:buNone/>
            </a:pPr>
            <a:fld id="{00000000-1234-1234-1234-123412341234}" type="slidenum">
              <a:rPr lang="en-US" sz="900" b="0" i="0" u="none" strike="noStrike" cap="none">
                <a:solidFill>
                  <a:schemeClr val="lt1"/>
                </a:solidFill>
                <a:latin typeface="Arial"/>
                <a:ea typeface="Arial"/>
                <a:cs typeface="Arial"/>
                <a:sym typeface="Arial"/>
              </a:rPr>
              <a:t>‹#›</a:t>
            </a:fld>
            <a:endParaRPr lang="en-US" sz="900" b="0" i="0" u="none" strike="noStrike" cap="none">
              <a:solidFill>
                <a:schemeClr val="lt1"/>
              </a:solidFill>
              <a:latin typeface="Arial"/>
              <a:ea typeface="Arial"/>
              <a:cs typeface="Arial"/>
              <a:sym typeface="Arial"/>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secHead">
  <p:cSld name="Section Header">
    <p:spTree>
      <p:nvGrpSpPr>
        <p:cNvPr id="1" name="Shape 68"/>
        <p:cNvGrpSpPr/>
        <p:nvPr/>
      </p:nvGrpSpPr>
      <p:grpSpPr>
        <a:xfrm>
          <a:off x="0" y="0"/>
          <a:ext cx="0" cy="0"/>
          <a:chOff x="0" y="0"/>
          <a:chExt cx="0" cy="0"/>
        </a:xfrm>
      </p:grpSpPr>
      <p:sp>
        <p:nvSpPr>
          <p:cNvPr id="69" name="Shape 69"/>
          <p:cNvSpPr txBox="1">
            <a:spLocks noGrp="1"/>
          </p:cNvSpPr>
          <p:nvPr>
            <p:ph type="title"/>
          </p:nvPr>
        </p:nvSpPr>
        <p:spPr>
          <a:xfrm>
            <a:off x="685800" y="1447800"/>
            <a:ext cx="7772400" cy="2152651"/>
          </a:xfrm>
          <a:prstGeom prst="rect">
            <a:avLst/>
          </a:prstGeom>
          <a:noFill/>
          <a:ln>
            <a:noFill/>
          </a:ln>
        </p:spPr>
        <p:txBody>
          <a:bodyPr lIns="91425" tIns="91425" rIns="91425" bIns="91425" anchor="b" anchorCtr="0"/>
          <a:lstStyle>
            <a:lvl1pPr marL="0" marR="0" lvl="0" indent="0" algn="l" rtl="0">
              <a:lnSpc>
                <a:spcPct val="100000"/>
              </a:lnSpc>
              <a:spcBef>
                <a:spcPts val="0"/>
              </a:spcBef>
              <a:buClr>
                <a:srgbClr val="007FA3"/>
              </a:buClr>
              <a:buFont typeface="Times New Roman"/>
              <a:buNone/>
              <a:defRPr sz="3400" b="1" i="0" u="none" strike="noStrike" cap="none">
                <a:solidFill>
                  <a:srgbClr val="007FA3"/>
                </a:solidFill>
                <a:latin typeface="Times New Roman"/>
                <a:ea typeface="Times New Roman"/>
                <a:cs typeface="Times New Roman"/>
                <a:sym typeface="Times New Roman"/>
              </a:defRPr>
            </a:lvl1pPr>
            <a:lvl2pPr lvl="1" indent="0">
              <a:spcBef>
                <a:spcPts val="0"/>
              </a:spcBef>
              <a:buNone/>
              <a:defRPr sz="1800"/>
            </a:lvl2pPr>
            <a:lvl3pPr lvl="2" indent="0">
              <a:spcBef>
                <a:spcPts val="0"/>
              </a:spcBef>
              <a:buNone/>
              <a:defRPr sz="1800"/>
            </a:lvl3pPr>
            <a:lvl4pPr lvl="3" indent="0">
              <a:spcBef>
                <a:spcPts val="0"/>
              </a:spcBef>
              <a:buNone/>
              <a:defRPr sz="1800"/>
            </a:lvl4pPr>
            <a:lvl5pPr lvl="4" indent="0">
              <a:spcBef>
                <a:spcPts val="0"/>
              </a:spcBef>
              <a:buNone/>
              <a:defRPr sz="1800"/>
            </a:lvl5pPr>
            <a:lvl6pPr lvl="5" indent="0">
              <a:spcBef>
                <a:spcPts val="0"/>
              </a:spcBef>
              <a:buNone/>
              <a:defRPr sz="1800"/>
            </a:lvl6pPr>
            <a:lvl7pPr lvl="6" indent="0">
              <a:spcBef>
                <a:spcPts val="0"/>
              </a:spcBef>
              <a:buNone/>
              <a:defRPr sz="1800"/>
            </a:lvl7pPr>
            <a:lvl8pPr lvl="7" indent="0">
              <a:spcBef>
                <a:spcPts val="0"/>
              </a:spcBef>
              <a:buNone/>
              <a:defRPr sz="1800"/>
            </a:lvl8pPr>
            <a:lvl9pPr lvl="8" indent="0">
              <a:spcBef>
                <a:spcPts val="0"/>
              </a:spcBef>
              <a:buNone/>
              <a:defRPr sz="1800"/>
            </a:lvl9pPr>
          </a:lstStyle>
          <a:p>
            <a:endParaRPr/>
          </a:p>
        </p:txBody>
      </p:sp>
      <p:sp>
        <p:nvSpPr>
          <p:cNvPr id="70" name="Shape 70"/>
          <p:cNvSpPr txBox="1">
            <a:spLocks noGrp="1"/>
          </p:cNvSpPr>
          <p:nvPr>
            <p:ph type="body" idx="1"/>
          </p:nvPr>
        </p:nvSpPr>
        <p:spPr>
          <a:xfrm>
            <a:off x="674687" y="3962400"/>
            <a:ext cx="7794626" cy="1752600"/>
          </a:xfrm>
          <a:prstGeom prst="rect">
            <a:avLst/>
          </a:prstGeom>
          <a:noFill/>
          <a:ln>
            <a:noFill/>
          </a:ln>
        </p:spPr>
        <p:txBody>
          <a:bodyPr lIns="91425" tIns="91425" rIns="91425" bIns="91425" anchor="t" anchorCtr="0"/>
          <a:lstStyle>
            <a:lvl1pPr marL="0" marR="0" lvl="0" indent="0" algn="l" rtl="0">
              <a:spcBef>
                <a:spcPts val="0"/>
              </a:spcBef>
              <a:buClr>
                <a:srgbClr val="007FA3"/>
              </a:buClr>
              <a:buFont typeface="Arial"/>
              <a:buNone/>
              <a:defRPr sz="1600" b="0" i="0" u="none" strike="noStrike" cap="none">
                <a:solidFill>
                  <a:srgbClr val="007FA3"/>
                </a:solidFill>
                <a:latin typeface="Arial"/>
                <a:ea typeface="Arial"/>
                <a:cs typeface="Arial"/>
                <a:sym typeface="Arial"/>
              </a:defRPr>
            </a:lvl1pPr>
            <a:lvl2pPr marL="457200" marR="0" lvl="1" indent="0" algn="l" rtl="0">
              <a:spcBef>
                <a:spcPts val="600"/>
              </a:spcBef>
              <a:buClr>
                <a:srgbClr val="007FA3"/>
              </a:buClr>
              <a:buFont typeface="Arial"/>
              <a:buNone/>
              <a:defRPr sz="1800" b="0" i="0" u="none" strike="noStrike" cap="none">
                <a:solidFill>
                  <a:srgbClr val="888888"/>
                </a:solidFill>
                <a:latin typeface="Arial"/>
                <a:ea typeface="Arial"/>
                <a:cs typeface="Arial"/>
                <a:sym typeface="Arial"/>
              </a:defRPr>
            </a:lvl2pPr>
            <a:lvl3pPr marL="914400" marR="0" lvl="2" indent="0" algn="l" rtl="0">
              <a:spcBef>
                <a:spcPts val="600"/>
              </a:spcBef>
              <a:buClr>
                <a:srgbClr val="007FA3"/>
              </a:buClr>
              <a:buFont typeface="Noto Sans Symbols"/>
              <a:buNone/>
              <a:defRPr sz="1600" b="0" i="0" u="none" strike="noStrike" cap="none">
                <a:solidFill>
                  <a:srgbClr val="888888"/>
                </a:solidFill>
                <a:latin typeface="Arial"/>
                <a:ea typeface="Arial"/>
                <a:cs typeface="Arial"/>
                <a:sym typeface="Arial"/>
              </a:defRPr>
            </a:lvl3pPr>
            <a:lvl4pPr marL="1371600" marR="0" lvl="3" indent="0" algn="l" rtl="0">
              <a:spcBef>
                <a:spcPts val="600"/>
              </a:spcBef>
              <a:buClr>
                <a:srgbClr val="007FA3"/>
              </a:buClr>
              <a:buFont typeface="Arial"/>
              <a:buNone/>
              <a:defRPr sz="1400" b="0" i="0" u="none" strike="noStrike" cap="none">
                <a:solidFill>
                  <a:srgbClr val="888888"/>
                </a:solidFill>
                <a:latin typeface="Arial"/>
                <a:ea typeface="Arial"/>
                <a:cs typeface="Arial"/>
                <a:sym typeface="Arial"/>
              </a:defRPr>
            </a:lvl4pPr>
            <a:lvl5pPr marL="1828800" marR="0" lvl="4" indent="0" algn="l" rtl="0">
              <a:spcBef>
                <a:spcPts val="600"/>
              </a:spcBef>
              <a:buClr>
                <a:srgbClr val="007FA3"/>
              </a:buClr>
              <a:buFont typeface="Arial"/>
              <a:buNone/>
              <a:defRPr sz="1400" b="0" i="0" u="none" strike="noStrike" cap="none">
                <a:solidFill>
                  <a:srgbClr val="888888"/>
                </a:solidFill>
                <a:latin typeface="Arial"/>
                <a:ea typeface="Arial"/>
                <a:cs typeface="Arial"/>
                <a:sym typeface="Arial"/>
              </a:defRPr>
            </a:lvl5pPr>
            <a:lvl6pPr marL="2286000" marR="0" lvl="5" indent="0" algn="l" rtl="0">
              <a:spcBef>
                <a:spcPts val="300"/>
              </a:spcBef>
              <a:buClr>
                <a:srgbClr val="007FA3"/>
              </a:buClr>
              <a:buFont typeface="Arial"/>
              <a:buNone/>
              <a:defRPr sz="1400" b="0" i="0" u="none" strike="noStrike" cap="none">
                <a:solidFill>
                  <a:srgbClr val="888888"/>
                </a:solidFill>
                <a:latin typeface="Arial"/>
                <a:ea typeface="Arial"/>
                <a:cs typeface="Arial"/>
                <a:sym typeface="Arial"/>
              </a:defRPr>
            </a:lvl6pPr>
            <a:lvl7pPr marL="2743200" marR="0" lvl="6" indent="0" algn="l" rtl="0">
              <a:spcBef>
                <a:spcPts val="300"/>
              </a:spcBef>
              <a:buClr>
                <a:srgbClr val="007FA3"/>
              </a:buClr>
              <a:buFont typeface="Arial"/>
              <a:buNone/>
              <a:defRPr sz="1400" b="0" i="0" u="none" strike="noStrike" cap="none">
                <a:solidFill>
                  <a:srgbClr val="888888"/>
                </a:solidFill>
                <a:latin typeface="Arial"/>
                <a:ea typeface="Arial"/>
                <a:cs typeface="Arial"/>
                <a:sym typeface="Arial"/>
              </a:defRPr>
            </a:lvl7pPr>
            <a:lvl8pPr marL="3200400" marR="0" lvl="7" indent="0" algn="l" rtl="0">
              <a:spcBef>
                <a:spcPts val="300"/>
              </a:spcBef>
              <a:buClr>
                <a:srgbClr val="007FA3"/>
              </a:buClr>
              <a:buFont typeface="Arial"/>
              <a:buNone/>
              <a:defRPr sz="1400" b="0" i="0" u="none" strike="noStrike" cap="none">
                <a:solidFill>
                  <a:srgbClr val="888888"/>
                </a:solidFill>
                <a:latin typeface="Arial"/>
                <a:ea typeface="Arial"/>
                <a:cs typeface="Arial"/>
                <a:sym typeface="Arial"/>
              </a:defRPr>
            </a:lvl8pPr>
            <a:lvl9pPr marL="3657600" marR="0" lvl="8" indent="0" algn="l" rtl="0">
              <a:spcBef>
                <a:spcPts val="300"/>
              </a:spcBef>
              <a:buClr>
                <a:srgbClr val="007FA3"/>
              </a:buClr>
              <a:buFont typeface="Arial"/>
              <a:buNone/>
              <a:defRPr sz="1400" b="0" i="0" u="none" strike="noStrike" cap="none">
                <a:solidFill>
                  <a:srgbClr val="888888"/>
                </a:solidFill>
                <a:latin typeface="Arial"/>
                <a:ea typeface="Arial"/>
                <a:cs typeface="Arial"/>
                <a:sym typeface="Arial"/>
              </a:defRPr>
            </a:lvl9pPr>
          </a:lstStyle>
          <a:p>
            <a:endParaRPr/>
          </a:p>
        </p:txBody>
      </p:sp>
      <p:sp>
        <p:nvSpPr>
          <p:cNvPr id="71" name="Shape 71"/>
          <p:cNvSpPr txBox="1">
            <a:spLocks noGrp="1"/>
          </p:cNvSpPr>
          <p:nvPr>
            <p:ph type="ftr" idx="11"/>
          </p:nvPr>
        </p:nvSpPr>
        <p:spPr>
          <a:xfrm>
            <a:off x="93969" y="6172200"/>
            <a:ext cx="8595359" cy="235462"/>
          </a:xfrm>
          <a:prstGeom prst="rect">
            <a:avLst/>
          </a:prstGeom>
          <a:noFill/>
          <a:ln>
            <a:noFill/>
          </a:ln>
        </p:spPr>
        <p:txBody>
          <a:bodyPr lIns="91425" tIns="91425" rIns="91425" bIns="91425" anchor="b" anchorCtr="0"/>
          <a:lstStyle>
            <a:lvl1pPr marL="0" marR="0" lvl="0" indent="0" algn="l" rtl="0">
              <a:spcBef>
                <a:spcPts val="0"/>
              </a:spcBef>
              <a:buNone/>
              <a:defRPr sz="1100" b="0" i="0" u="none" strike="noStrike" cap="none">
                <a:solidFill>
                  <a:schemeClr val="dk1"/>
                </a:solidFill>
                <a:latin typeface="Arial"/>
                <a:ea typeface="Arial"/>
                <a:cs typeface="Arial"/>
                <a:sym typeface="Arial"/>
              </a:defRPr>
            </a:lvl1pPr>
            <a:lvl2pPr marL="457200" marR="0" lvl="1" indent="0" algn="l" rtl="0">
              <a:spcBef>
                <a:spcPts val="0"/>
              </a:spcBef>
              <a:buNone/>
              <a:defRPr sz="1800" b="0" i="0" u="none" strike="noStrike" cap="none">
                <a:solidFill>
                  <a:schemeClr val="dk1"/>
                </a:solidFill>
                <a:latin typeface="Arial"/>
                <a:ea typeface="Arial"/>
                <a:cs typeface="Arial"/>
                <a:sym typeface="Arial"/>
              </a:defRPr>
            </a:lvl2pPr>
            <a:lvl3pPr marL="914400" marR="0" lvl="2" indent="0" algn="l" rtl="0">
              <a:spcBef>
                <a:spcPts val="0"/>
              </a:spcBef>
              <a:buNone/>
              <a:defRPr sz="1800" b="0" i="0" u="none" strike="noStrike" cap="none">
                <a:solidFill>
                  <a:schemeClr val="dk1"/>
                </a:solidFill>
                <a:latin typeface="Arial"/>
                <a:ea typeface="Arial"/>
                <a:cs typeface="Arial"/>
                <a:sym typeface="Arial"/>
              </a:defRPr>
            </a:lvl3pPr>
            <a:lvl4pPr marL="1371600" marR="0" lvl="3" indent="0" algn="l" rtl="0">
              <a:spcBef>
                <a:spcPts val="0"/>
              </a:spcBef>
              <a:buNone/>
              <a:defRPr sz="1800" b="0" i="0" u="none" strike="noStrike" cap="none">
                <a:solidFill>
                  <a:schemeClr val="dk1"/>
                </a:solidFill>
                <a:latin typeface="Arial"/>
                <a:ea typeface="Arial"/>
                <a:cs typeface="Arial"/>
                <a:sym typeface="Arial"/>
              </a:defRPr>
            </a:lvl4pPr>
            <a:lvl5pPr marL="1828800" marR="0" lvl="4" indent="0" algn="l" rtl="0">
              <a:spcBef>
                <a:spcPts val="0"/>
              </a:spcBef>
              <a:buNone/>
              <a:defRPr sz="1800" b="0" i="0" u="none" strike="noStrike" cap="none">
                <a:solidFill>
                  <a:schemeClr val="dk1"/>
                </a:solidFill>
                <a:latin typeface="Arial"/>
                <a:ea typeface="Arial"/>
                <a:cs typeface="Arial"/>
                <a:sym typeface="Arial"/>
              </a:defRPr>
            </a:lvl5pPr>
            <a:lvl6pPr marL="2286000" marR="0" lvl="5" indent="0" algn="l" rtl="0">
              <a:spcBef>
                <a:spcPts val="0"/>
              </a:spcBef>
              <a:buNone/>
              <a:defRPr sz="1800" b="0" i="0" u="none" strike="noStrike" cap="none">
                <a:solidFill>
                  <a:schemeClr val="dk1"/>
                </a:solidFill>
                <a:latin typeface="Arial"/>
                <a:ea typeface="Arial"/>
                <a:cs typeface="Arial"/>
                <a:sym typeface="Arial"/>
              </a:defRPr>
            </a:lvl6pPr>
            <a:lvl7pPr marL="2743200" marR="0" lvl="6" indent="0" algn="l" rtl="0">
              <a:spcBef>
                <a:spcPts val="0"/>
              </a:spcBef>
              <a:buNone/>
              <a:defRPr sz="1800" b="0" i="0" u="none" strike="noStrike" cap="none">
                <a:solidFill>
                  <a:schemeClr val="dk1"/>
                </a:solidFill>
                <a:latin typeface="Arial"/>
                <a:ea typeface="Arial"/>
                <a:cs typeface="Arial"/>
                <a:sym typeface="Arial"/>
              </a:defRPr>
            </a:lvl7pPr>
            <a:lvl8pPr marL="3200400" marR="0" lvl="7" indent="0" algn="l" rtl="0">
              <a:spcBef>
                <a:spcPts val="0"/>
              </a:spcBef>
              <a:buNone/>
              <a:defRPr sz="1800" b="0" i="0" u="none" strike="noStrike" cap="none">
                <a:solidFill>
                  <a:schemeClr val="dk1"/>
                </a:solidFill>
                <a:latin typeface="Arial"/>
                <a:ea typeface="Arial"/>
                <a:cs typeface="Arial"/>
                <a:sym typeface="Arial"/>
              </a:defRPr>
            </a:lvl8pPr>
            <a:lvl9pPr marL="3657600" marR="0" lvl="8" indent="0" algn="l" rtl="0">
              <a:spcBef>
                <a:spcPts val="0"/>
              </a:spcBef>
              <a:buNone/>
              <a:defRPr sz="1800" b="0" i="0" u="none" strike="noStrike" cap="none">
                <a:solidFill>
                  <a:schemeClr val="dk1"/>
                </a:solidFill>
                <a:latin typeface="Arial"/>
                <a:ea typeface="Arial"/>
                <a:cs typeface="Arial"/>
                <a:sym typeface="Arial"/>
              </a:defRPr>
            </a:lvl9pPr>
          </a:lstStyle>
          <a:p>
            <a:endParaRPr/>
          </a:p>
        </p:txBody>
      </p:sp>
      <p:sp>
        <p:nvSpPr>
          <p:cNvPr id="72" name="Shape 72"/>
          <p:cNvSpPr txBox="1">
            <a:spLocks noGrp="1"/>
          </p:cNvSpPr>
          <p:nvPr>
            <p:ph type="dt" idx="10"/>
          </p:nvPr>
        </p:nvSpPr>
        <p:spPr>
          <a:xfrm>
            <a:off x="6335712" y="113071"/>
            <a:ext cx="2133599" cy="182879"/>
          </a:xfrm>
          <a:prstGeom prst="rect">
            <a:avLst/>
          </a:prstGeom>
          <a:noFill/>
          <a:ln>
            <a:noFill/>
          </a:ln>
        </p:spPr>
        <p:txBody>
          <a:bodyPr lIns="91425" tIns="91425" rIns="91425" bIns="91425" anchor="ctr" anchorCtr="0"/>
          <a:lstStyle>
            <a:lvl1pPr marL="0" marR="0" lvl="0" indent="0" algn="r" rtl="0">
              <a:spcBef>
                <a:spcPts val="0"/>
              </a:spcBef>
              <a:buNone/>
              <a:defRPr sz="900" b="0" i="0" u="none" strike="noStrike" cap="none">
                <a:solidFill>
                  <a:schemeClr val="lt1"/>
                </a:solidFill>
                <a:latin typeface="Arial"/>
                <a:ea typeface="Arial"/>
                <a:cs typeface="Arial"/>
                <a:sym typeface="Arial"/>
              </a:defRPr>
            </a:lvl1pPr>
            <a:lvl2pPr marL="457200" marR="0" lvl="1" indent="0" algn="l" rtl="0">
              <a:spcBef>
                <a:spcPts val="0"/>
              </a:spcBef>
              <a:buNone/>
              <a:defRPr sz="1800" b="0" i="0" u="none" strike="noStrike" cap="none">
                <a:solidFill>
                  <a:schemeClr val="dk1"/>
                </a:solidFill>
                <a:latin typeface="Arial"/>
                <a:ea typeface="Arial"/>
                <a:cs typeface="Arial"/>
                <a:sym typeface="Arial"/>
              </a:defRPr>
            </a:lvl2pPr>
            <a:lvl3pPr marL="914400" marR="0" lvl="2" indent="0" algn="l" rtl="0">
              <a:spcBef>
                <a:spcPts val="0"/>
              </a:spcBef>
              <a:buNone/>
              <a:defRPr sz="1800" b="0" i="0" u="none" strike="noStrike" cap="none">
                <a:solidFill>
                  <a:schemeClr val="dk1"/>
                </a:solidFill>
                <a:latin typeface="Arial"/>
                <a:ea typeface="Arial"/>
                <a:cs typeface="Arial"/>
                <a:sym typeface="Arial"/>
              </a:defRPr>
            </a:lvl3pPr>
            <a:lvl4pPr marL="1371600" marR="0" lvl="3" indent="0" algn="l" rtl="0">
              <a:spcBef>
                <a:spcPts val="0"/>
              </a:spcBef>
              <a:buNone/>
              <a:defRPr sz="1800" b="0" i="0" u="none" strike="noStrike" cap="none">
                <a:solidFill>
                  <a:schemeClr val="dk1"/>
                </a:solidFill>
                <a:latin typeface="Arial"/>
                <a:ea typeface="Arial"/>
                <a:cs typeface="Arial"/>
                <a:sym typeface="Arial"/>
              </a:defRPr>
            </a:lvl4pPr>
            <a:lvl5pPr marL="1828800" marR="0" lvl="4" indent="0" algn="l" rtl="0">
              <a:spcBef>
                <a:spcPts val="0"/>
              </a:spcBef>
              <a:buNone/>
              <a:defRPr sz="1800" b="0" i="0" u="none" strike="noStrike" cap="none">
                <a:solidFill>
                  <a:schemeClr val="dk1"/>
                </a:solidFill>
                <a:latin typeface="Arial"/>
                <a:ea typeface="Arial"/>
                <a:cs typeface="Arial"/>
                <a:sym typeface="Arial"/>
              </a:defRPr>
            </a:lvl5pPr>
            <a:lvl6pPr marL="2286000" marR="0" lvl="5" indent="0" algn="l" rtl="0">
              <a:spcBef>
                <a:spcPts val="0"/>
              </a:spcBef>
              <a:buNone/>
              <a:defRPr sz="1800" b="0" i="0" u="none" strike="noStrike" cap="none">
                <a:solidFill>
                  <a:schemeClr val="dk1"/>
                </a:solidFill>
                <a:latin typeface="Arial"/>
                <a:ea typeface="Arial"/>
                <a:cs typeface="Arial"/>
                <a:sym typeface="Arial"/>
              </a:defRPr>
            </a:lvl6pPr>
            <a:lvl7pPr marL="2743200" marR="0" lvl="6" indent="0" algn="l" rtl="0">
              <a:spcBef>
                <a:spcPts val="0"/>
              </a:spcBef>
              <a:buNone/>
              <a:defRPr sz="1800" b="0" i="0" u="none" strike="noStrike" cap="none">
                <a:solidFill>
                  <a:schemeClr val="dk1"/>
                </a:solidFill>
                <a:latin typeface="Arial"/>
                <a:ea typeface="Arial"/>
                <a:cs typeface="Arial"/>
                <a:sym typeface="Arial"/>
              </a:defRPr>
            </a:lvl7pPr>
            <a:lvl8pPr marL="3200400" marR="0" lvl="7" indent="0" algn="l" rtl="0">
              <a:spcBef>
                <a:spcPts val="0"/>
              </a:spcBef>
              <a:buNone/>
              <a:defRPr sz="1800" b="0" i="0" u="none" strike="noStrike" cap="none">
                <a:solidFill>
                  <a:schemeClr val="dk1"/>
                </a:solidFill>
                <a:latin typeface="Arial"/>
                <a:ea typeface="Arial"/>
                <a:cs typeface="Arial"/>
                <a:sym typeface="Arial"/>
              </a:defRPr>
            </a:lvl8pPr>
            <a:lvl9pPr marL="3657600" marR="0" lvl="8" indent="0" algn="l" rtl="0">
              <a:spcBef>
                <a:spcPts val="0"/>
              </a:spcBef>
              <a:buNone/>
              <a:defRPr sz="1800" b="0" i="0" u="none" strike="noStrike" cap="none">
                <a:solidFill>
                  <a:schemeClr val="dk1"/>
                </a:solidFill>
                <a:latin typeface="Arial"/>
                <a:ea typeface="Arial"/>
                <a:cs typeface="Arial"/>
                <a:sym typeface="Arial"/>
              </a:defRPr>
            </a:lvl9pPr>
          </a:lstStyle>
          <a:p>
            <a:endParaRPr/>
          </a:p>
        </p:txBody>
      </p:sp>
      <p:sp>
        <p:nvSpPr>
          <p:cNvPr id="73" name="Shape 73"/>
          <p:cNvSpPr txBox="1">
            <a:spLocks noGrp="1"/>
          </p:cNvSpPr>
          <p:nvPr>
            <p:ph type="sldNum" idx="12"/>
          </p:nvPr>
        </p:nvSpPr>
        <p:spPr>
          <a:xfrm>
            <a:off x="8469311" y="113071"/>
            <a:ext cx="551783" cy="182879"/>
          </a:xfrm>
          <a:prstGeom prst="rect">
            <a:avLst/>
          </a:prstGeom>
          <a:noFill/>
          <a:ln>
            <a:noFill/>
          </a:ln>
        </p:spPr>
        <p:txBody>
          <a:bodyPr lIns="91425" tIns="45700" rIns="91425" bIns="45700" anchor="ctr" anchorCtr="0">
            <a:noAutofit/>
          </a:bodyPr>
          <a:lstStyle/>
          <a:p>
            <a:pPr marL="0" marR="0" lvl="0" indent="0" algn="r" rtl="0">
              <a:spcBef>
                <a:spcPts val="0"/>
              </a:spcBef>
              <a:buSzPct val="25000"/>
              <a:buNone/>
            </a:pPr>
            <a:fld id="{00000000-1234-1234-1234-123412341234}" type="slidenum">
              <a:rPr lang="en-US" sz="900" b="0" i="0" u="none" strike="noStrike" cap="none">
                <a:solidFill>
                  <a:schemeClr val="lt1"/>
                </a:solidFill>
                <a:latin typeface="Arial"/>
                <a:ea typeface="Arial"/>
                <a:cs typeface="Arial"/>
                <a:sym typeface="Arial"/>
              </a:rPr>
              <a:t>‹#›</a:t>
            </a:fld>
            <a:endParaRPr lang="en-US" sz="900" b="0" i="0" u="none" strike="noStrike" cap="none">
              <a:solidFill>
                <a:schemeClr val="lt1"/>
              </a:solidFill>
              <a:latin typeface="Arial"/>
              <a:ea typeface="Arial"/>
              <a:cs typeface="Arial"/>
              <a:sym typeface="Arial"/>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cSld name="Title Only">
    <p:spTree>
      <p:nvGrpSpPr>
        <p:cNvPr id="1" name="Shape 74"/>
        <p:cNvGrpSpPr/>
        <p:nvPr/>
      </p:nvGrpSpPr>
      <p:grpSpPr>
        <a:xfrm>
          <a:off x="0" y="0"/>
          <a:ext cx="0" cy="0"/>
          <a:chOff x="0" y="0"/>
          <a:chExt cx="0" cy="0"/>
        </a:xfrm>
      </p:grpSpPr>
      <p:sp>
        <p:nvSpPr>
          <p:cNvPr id="75" name="Shape 75"/>
          <p:cNvSpPr txBox="1">
            <a:spLocks noGrp="1"/>
          </p:cNvSpPr>
          <p:nvPr>
            <p:ph type="title"/>
          </p:nvPr>
        </p:nvSpPr>
        <p:spPr>
          <a:xfrm>
            <a:off x="457200" y="215371"/>
            <a:ext cx="8229600" cy="1097279"/>
          </a:xfrm>
          <a:prstGeom prst="rect">
            <a:avLst/>
          </a:prstGeom>
          <a:noFill/>
          <a:ln>
            <a:noFill/>
          </a:ln>
        </p:spPr>
        <p:txBody>
          <a:bodyPr lIns="91425" tIns="91425" rIns="91425" bIns="91425" anchor="b" anchorCtr="0"/>
          <a:lstStyle>
            <a:lvl1pPr marL="0" marR="0" lvl="0" indent="0" algn="l" rtl="0">
              <a:lnSpc>
                <a:spcPct val="100000"/>
              </a:lnSpc>
              <a:spcBef>
                <a:spcPts val="0"/>
              </a:spcBef>
              <a:buClr>
                <a:srgbClr val="007FA3"/>
              </a:buClr>
              <a:buFont typeface="Times New Roman"/>
              <a:buNone/>
              <a:defRPr sz="3400" b="1" i="0" u="none" strike="noStrike" cap="none">
                <a:solidFill>
                  <a:srgbClr val="007FA3"/>
                </a:solidFill>
                <a:latin typeface="Times New Roman"/>
                <a:ea typeface="Times New Roman"/>
                <a:cs typeface="Times New Roman"/>
                <a:sym typeface="Times New Roman"/>
              </a:defRPr>
            </a:lvl1pPr>
            <a:lvl2pPr lvl="1" indent="0">
              <a:spcBef>
                <a:spcPts val="0"/>
              </a:spcBef>
              <a:buNone/>
              <a:defRPr sz="1800"/>
            </a:lvl2pPr>
            <a:lvl3pPr lvl="2" indent="0">
              <a:spcBef>
                <a:spcPts val="0"/>
              </a:spcBef>
              <a:buNone/>
              <a:defRPr sz="1800"/>
            </a:lvl3pPr>
            <a:lvl4pPr lvl="3" indent="0">
              <a:spcBef>
                <a:spcPts val="0"/>
              </a:spcBef>
              <a:buNone/>
              <a:defRPr sz="1800"/>
            </a:lvl4pPr>
            <a:lvl5pPr lvl="4" indent="0">
              <a:spcBef>
                <a:spcPts val="0"/>
              </a:spcBef>
              <a:buNone/>
              <a:defRPr sz="1800"/>
            </a:lvl5pPr>
            <a:lvl6pPr lvl="5" indent="0">
              <a:spcBef>
                <a:spcPts val="0"/>
              </a:spcBef>
              <a:buNone/>
              <a:defRPr sz="1800"/>
            </a:lvl6pPr>
            <a:lvl7pPr lvl="6" indent="0">
              <a:spcBef>
                <a:spcPts val="0"/>
              </a:spcBef>
              <a:buNone/>
              <a:defRPr sz="1800"/>
            </a:lvl7pPr>
            <a:lvl8pPr lvl="7" indent="0">
              <a:spcBef>
                <a:spcPts val="0"/>
              </a:spcBef>
              <a:buNone/>
              <a:defRPr sz="1800"/>
            </a:lvl8pPr>
            <a:lvl9pPr lvl="8" indent="0">
              <a:spcBef>
                <a:spcPts val="0"/>
              </a:spcBef>
              <a:buNone/>
              <a:defRPr sz="1800"/>
            </a:lvl9pPr>
          </a:lstStyle>
          <a:p>
            <a:endParaRPr/>
          </a:p>
        </p:txBody>
      </p:sp>
      <p:sp>
        <p:nvSpPr>
          <p:cNvPr id="76" name="Shape 76"/>
          <p:cNvSpPr txBox="1">
            <a:spLocks noGrp="1"/>
          </p:cNvSpPr>
          <p:nvPr>
            <p:ph type="ftr" idx="11"/>
          </p:nvPr>
        </p:nvSpPr>
        <p:spPr>
          <a:xfrm>
            <a:off x="93969" y="6172200"/>
            <a:ext cx="8595359" cy="235462"/>
          </a:xfrm>
          <a:prstGeom prst="rect">
            <a:avLst/>
          </a:prstGeom>
          <a:noFill/>
          <a:ln>
            <a:noFill/>
          </a:ln>
        </p:spPr>
        <p:txBody>
          <a:bodyPr lIns="91425" tIns="91425" rIns="91425" bIns="91425" anchor="b" anchorCtr="0"/>
          <a:lstStyle>
            <a:lvl1pPr marL="0" marR="0" lvl="0" indent="0" algn="l" rtl="0">
              <a:spcBef>
                <a:spcPts val="0"/>
              </a:spcBef>
              <a:buNone/>
              <a:defRPr sz="1100" b="0" i="0" u="none" strike="noStrike" cap="none">
                <a:solidFill>
                  <a:schemeClr val="dk1"/>
                </a:solidFill>
                <a:latin typeface="Arial"/>
                <a:ea typeface="Arial"/>
                <a:cs typeface="Arial"/>
                <a:sym typeface="Arial"/>
              </a:defRPr>
            </a:lvl1pPr>
            <a:lvl2pPr marL="457200" marR="0" lvl="1" indent="0" algn="l" rtl="0">
              <a:spcBef>
                <a:spcPts val="0"/>
              </a:spcBef>
              <a:buNone/>
              <a:defRPr sz="1800" b="0" i="0" u="none" strike="noStrike" cap="none">
                <a:solidFill>
                  <a:schemeClr val="dk1"/>
                </a:solidFill>
                <a:latin typeface="Arial"/>
                <a:ea typeface="Arial"/>
                <a:cs typeface="Arial"/>
                <a:sym typeface="Arial"/>
              </a:defRPr>
            </a:lvl2pPr>
            <a:lvl3pPr marL="914400" marR="0" lvl="2" indent="0" algn="l" rtl="0">
              <a:spcBef>
                <a:spcPts val="0"/>
              </a:spcBef>
              <a:buNone/>
              <a:defRPr sz="1800" b="0" i="0" u="none" strike="noStrike" cap="none">
                <a:solidFill>
                  <a:schemeClr val="dk1"/>
                </a:solidFill>
                <a:latin typeface="Arial"/>
                <a:ea typeface="Arial"/>
                <a:cs typeface="Arial"/>
                <a:sym typeface="Arial"/>
              </a:defRPr>
            </a:lvl3pPr>
            <a:lvl4pPr marL="1371600" marR="0" lvl="3" indent="0" algn="l" rtl="0">
              <a:spcBef>
                <a:spcPts val="0"/>
              </a:spcBef>
              <a:buNone/>
              <a:defRPr sz="1800" b="0" i="0" u="none" strike="noStrike" cap="none">
                <a:solidFill>
                  <a:schemeClr val="dk1"/>
                </a:solidFill>
                <a:latin typeface="Arial"/>
                <a:ea typeface="Arial"/>
                <a:cs typeface="Arial"/>
                <a:sym typeface="Arial"/>
              </a:defRPr>
            </a:lvl4pPr>
            <a:lvl5pPr marL="1828800" marR="0" lvl="4" indent="0" algn="l" rtl="0">
              <a:spcBef>
                <a:spcPts val="0"/>
              </a:spcBef>
              <a:buNone/>
              <a:defRPr sz="1800" b="0" i="0" u="none" strike="noStrike" cap="none">
                <a:solidFill>
                  <a:schemeClr val="dk1"/>
                </a:solidFill>
                <a:latin typeface="Arial"/>
                <a:ea typeface="Arial"/>
                <a:cs typeface="Arial"/>
                <a:sym typeface="Arial"/>
              </a:defRPr>
            </a:lvl5pPr>
            <a:lvl6pPr marL="2286000" marR="0" lvl="5" indent="0" algn="l" rtl="0">
              <a:spcBef>
                <a:spcPts val="0"/>
              </a:spcBef>
              <a:buNone/>
              <a:defRPr sz="1800" b="0" i="0" u="none" strike="noStrike" cap="none">
                <a:solidFill>
                  <a:schemeClr val="dk1"/>
                </a:solidFill>
                <a:latin typeface="Arial"/>
                <a:ea typeface="Arial"/>
                <a:cs typeface="Arial"/>
                <a:sym typeface="Arial"/>
              </a:defRPr>
            </a:lvl6pPr>
            <a:lvl7pPr marL="2743200" marR="0" lvl="6" indent="0" algn="l" rtl="0">
              <a:spcBef>
                <a:spcPts val="0"/>
              </a:spcBef>
              <a:buNone/>
              <a:defRPr sz="1800" b="0" i="0" u="none" strike="noStrike" cap="none">
                <a:solidFill>
                  <a:schemeClr val="dk1"/>
                </a:solidFill>
                <a:latin typeface="Arial"/>
                <a:ea typeface="Arial"/>
                <a:cs typeface="Arial"/>
                <a:sym typeface="Arial"/>
              </a:defRPr>
            </a:lvl7pPr>
            <a:lvl8pPr marL="3200400" marR="0" lvl="7" indent="0" algn="l" rtl="0">
              <a:spcBef>
                <a:spcPts val="0"/>
              </a:spcBef>
              <a:buNone/>
              <a:defRPr sz="1800" b="0" i="0" u="none" strike="noStrike" cap="none">
                <a:solidFill>
                  <a:schemeClr val="dk1"/>
                </a:solidFill>
                <a:latin typeface="Arial"/>
                <a:ea typeface="Arial"/>
                <a:cs typeface="Arial"/>
                <a:sym typeface="Arial"/>
              </a:defRPr>
            </a:lvl8pPr>
            <a:lvl9pPr marL="3657600" marR="0" lvl="8" indent="0" algn="l" rtl="0">
              <a:spcBef>
                <a:spcPts val="0"/>
              </a:spcBef>
              <a:buNone/>
              <a:defRPr sz="1800" b="0" i="0" u="none" strike="noStrike" cap="none">
                <a:solidFill>
                  <a:schemeClr val="dk1"/>
                </a:solidFill>
                <a:latin typeface="Arial"/>
                <a:ea typeface="Arial"/>
                <a:cs typeface="Arial"/>
                <a:sym typeface="Arial"/>
              </a:defRPr>
            </a:lvl9pPr>
          </a:lstStyle>
          <a:p>
            <a:endParaRPr/>
          </a:p>
        </p:txBody>
      </p:sp>
      <p:sp>
        <p:nvSpPr>
          <p:cNvPr id="77" name="Shape 77"/>
          <p:cNvSpPr txBox="1">
            <a:spLocks noGrp="1"/>
          </p:cNvSpPr>
          <p:nvPr>
            <p:ph type="dt" idx="10"/>
          </p:nvPr>
        </p:nvSpPr>
        <p:spPr>
          <a:xfrm>
            <a:off x="6335712" y="113071"/>
            <a:ext cx="2133599" cy="182879"/>
          </a:xfrm>
          <a:prstGeom prst="rect">
            <a:avLst/>
          </a:prstGeom>
          <a:noFill/>
          <a:ln>
            <a:noFill/>
          </a:ln>
        </p:spPr>
        <p:txBody>
          <a:bodyPr lIns="91425" tIns="91425" rIns="91425" bIns="91425" anchor="ctr" anchorCtr="0"/>
          <a:lstStyle>
            <a:lvl1pPr marL="0" marR="0" lvl="0" indent="0" algn="r" rtl="0">
              <a:spcBef>
                <a:spcPts val="0"/>
              </a:spcBef>
              <a:buNone/>
              <a:defRPr sz="900" b="0" i="0" u="none" strike="noStrike" cap="none">
                <a:solidFill>
                  <a:schemeClr val="lt1"/>
                </a:solidFill>
                <a:latin typeface="Arial"/>
                <a:ea typeface="Arial"/>
                <a:cs typeface="Arial"/>
                <a:sym typeface="Arial"/>
              </a:defRPr>
            </a:lvl1pPr>
            <a:lvl2pPr marL="457200" marR="0" lvl="1" indent="0" algn="l" rtl="0">
              <a:spcBef>
                <a:spcPts val="0"/>
              </a:spcBef>
              <a:buNone/>
              <a:defRPr sz="1800" b="0" i="0" u="none" strike="noStrike" cap="none">
                <a:solidFill>
                  <a:schemeClr val="dk1"/>
                </a:solidFill>
                <a:latin typeface="Arial"/>
                <a:ea typeface="Arial"/>
                <a:cs typeface="Arial"/>
                <a:sym typeface="Arial"/>
              </a:defRPr>
            </a:lvl2pPr>
            <a:lvl3pPr marL="914400" marR="0" lvl="2" indent="0" algn="l" rtl="0">
              <a:spcBef>
                <a:spcPts val="0"/>
              </a:spcBef>
              <a:buNone/>
              <a:defRPr sz="1800" b="0" i="0" u="none" strike="noStrike" cap="none">
                <a:solidFill>
                  <a:schemeClr val="dk1"/>
                </a:solidFill>
                <a:latin typeface="Arial"/>
                <a:ea typeface="Arial"/>
                <a:cs typeface="Arial"/>
                <a:sym typeface="Arial"/>
              </a:defRPr>
            </a:lvl3pPr>
            <a:lvl4pPr marL="1371600" marR="0" lvl="3" indent="0" algn="l" rtl="0">
              <a:spcBef>
                <a:spcPts val="0"/>
              </a:spcBef>
              <a:buNone/>
              <a:defRPr sz="1800" b="0" i="0" u="none" strike="noStrike" cap="none">
                <a:solidFill>
                  <a:schemeClr val="dk1"/>
                </a:solidFill>
                <a:latin typeface="Arial"/>
                <a:ea typeface="Arial"/>
                <a:cs typeface="Arial"/>
                <a:sym typeface="Arial"/>
              </a:defRPr>
            </a:lvl4pPr>
            <a:lvl5pPr marL="1828800" marR="0" lvl="4" indent="0" algn="l" rtl="0">
              <a:spcBef>
                <a:spcPts val="0"/>
              </a:spcBef>
              <a:buNone/>
              <a:defRPr sz="1800" b="0" i="0" u="none" strike="noStrike" cap="none">
                <a:solidFill>
                  <a:schemeClr val="dk1"/>
                </a:solidFill>
                <a:latin typeface="Arial"/>
                <a:ea typeface="Arial"/>
                <a:cs typeface="Arial"/>
                <a:sym typeface="Arial"/>
              </a:defRPr>
            </a:lvl5pPr>
            <a:lvl6pPr marL="2286000" marR="0" lvl="5" indent="0" algn="l" rtl="0">
              <a:spcBef>
                <a:spcPts val="0"/>
              </a:spcBef>
              <a:buNone/>
              <a:defRPr sz="1800" b="0" i="0" u="none" strike="noStrike" cap="none">
                <a:solidFill>
                  <a:schemeClr val="dk1"/>
                </a:solidFill>
                <a:latin typeface="Arial"/>
                <a:ea typeface="Arial"/>
                <a:cs typeface="Arial"/>
                <a:sym typeface="Arial"/>
              </a:defRPr>
            </a:lvl6pPr>
            <a:lvl7pPr marL="2743200" marR="0" lvl="6" indent="0" algn="l" rtl="0">
              <a:spcBef>
                <a:spcPts val="0"/>
              </a:spcBef>
              <a:buNone/>
              <a:defRPr sz="1800" b="0" i="0" u="none" strike="noStrike" cap="none">
                <a:solidFill>
                  <a:schemeClr val="dk1"/>
                </a:solidFill>
                <a:latin typeface="Arial"/>
                <a:ea typeface="Arial"/>
                <a:cs typeface="Arial"/>
                <a:sym typeface="Arial"/>
              </a:defRPr>
            </a:lvl7pPr>
            <a:lvl8pPr marL="3200400" marR="0" lvl="7" indent="0" algn="l" rtl="0">
              <a:spcBef>
                <a:spcPts val="0"/>
              </a:spcBef>
              <a:buNone/>
              <a:defRPr sz="1800" b="0" i="0" u="none" strike="noStrike" cap="none">
                <a:solidFill>
                  <a:schemeClr val="dk1"/>
                </a:solidFill>
                <a:latin typeface="Arial"/>
                <a:ea typeface="Arial"/>
                <a:cs typeface="Arial"/>
                <a:sym typeface="Arial"/>
              </a:defRPr>
            </a:lvl8pPr>
            <a:lvl9pPr marL="3657600" marR="0" lvl="8" indent="0" algn="l" rtl="0">
              <a:spcBef>
                <a:spcPts val="0"/>
              </a:spcBef>
              <a:buNone/>
              <a:defRPr sz="1800" b="0" i="0" u="none" strike="noStrike" cap="none">
                <a:solidFill>
                  <a:schemeClr val="dk1"/>
                </a:solidFill>
                <a:latin typeface="Arial"/>
                <a:ea typeface="Arial"/>
                <a:cs typeface="Arial"/>
                <a:sym typeface="Arial"/>
              </a:defRPr>
            </a:lvl9pPr>
          </a:lstStyle>
          <a:p>
            <a:endParaRPr/>
          </a:p>
        </p:txBody>
      </p:sp>
      <p:sp>
        <p:nvSpPr>
          <p:cNvPr id="78" name="Shape 78"/>
          <p:cNvSpPr txBox="1">
            <a:spLocks noGrp="1"/>
          </p:cNvSpPr>
          <p:nvPr>
            <p:ph type="sldNum" idx="12"/>
          </p:nvPr>
        </p:nvSpPr>
        <p:spPr>
          <a:xfrm>
            <a:off x="8469311" y="113071"/>
            <a:ext cx="551783" cy="182879"/>
          </a:xfrm>
          <a:prstGeom prst="rect">
            <a:avLst/>
          </a:prstGeom>
          <a:noFill/>
          <a:ln>
            <a:noFill/>
          </a:ln>
        </p:spPr>
        <p:txBody>
          <a:bodyPr lIns="91425" tIns="45700" rIns="91425" bIns="45700" anchor="ctr" anchorCtr="0">
            <a:noAutofit/>
          </a:bodyPr>
          <a:lstStyle/>
          <a:p>
            <a:pPr marL="0" marR="0" lvl="0" indent="0" algn="r" rtl="0">
              <a:spcBef>
                <a:spcPts val="0"/>
              </a:spcBef>
              <a:buSzPct val="25000"/>
              <a:buNone/>
            </a:pPr>
            <a:fld id="{00000000-1234-1234-1234-123412341234}" type="slidenum">
              <a:rPr lang="en-US" sz="900" b="0" i="0" u="none" strike="noStrike" cap="none">
                <a:solidFill>
                  <a:schemeClr val="lt1"/>
                </a:solidFill>
                <a:latin typeface="Arial"/>
                <a:ea typeface="Arial"/>
                <a:cs typeface="Arial"/>
                <a:sym typeface="Arial"/>
              </a:rPr>
              <a:t>‹#›</a:t>
            </a:fld>
            <a:endParaRPr lang="en-US" sz="900" b="0" i="0" u="none" strike="noStrike" cap="none">
              <a:solidFill>
                <a:schemeClr val="lt1"/>
              </a:solidFill>
              <a:latin typeface="Arial"/>
              <a:ea typeface="Arial"/>
              <a:cs typeface="Arial"/>
              <a:sym typeface="Arial"/>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le and Two Content">
    <p:spTree>
      <p:nvGrpSpPr>
        <p:cNvPr id="1" name="Shape 30"/>
        <p:cNvGrpSpPr/>
        <p:nvPr/>
      </p:nvGrpSpPr>
      <p:grpSpPr>
        <a:xfrm>
          <a:off x="0" y="0"/>
          <a:ext cx="0" cy="0"/>
          <a:chOff x="0" y="0"/>
          <a:chExt cx="0" cy="0"/>
        </a:xfrm>
      </p:grpSpPr>
      <p:sp>
        <p:nvSpPr>
          <p:cNvPr id="31" name="Shape 31"/>
          <p:cNvSpPr txBox="1">
            <a:spLocks noGrp="1"/>
          </p:cNvSpPr>
          <p:nvPr>
            <p:ph type="title"/>
          </p:nvPr>
        </p:nvSpPr>
        <p:spPr>
          <a:xfrm>
            <a:off x="457200" y="215371"/>
            <a:ext cx="8229600" cy="1097279"/>
          </a:xfrm>
          <a:prstGeom prst="rect">
            <a:avLst/>
          </a:prstGeom>
          <a:noFill/>
          <a:ln>
            <a:noFill/>
          </a:ln>
        </p:spPr>
        <p:txBody>
          <a:bodyPr lIns="91425" tIns="91425" rIns="91425" bIns="91425" anchor="b" anchorCtr="0"/>
          <a:lstStyle>
            <a:lvl1pPr marL="0" marR="0" lvl="0" indent="0" algn="l" rtl="0">
              <a:lnSpc>
                <a:spcPct val="100000"/>
              </a:lnSpc>
              <a:spcBef>
                <a:spcPts val="0"/>
              </a:spcBef>
              <a:buClr>
                <a:srgbClr val="007FA3"/>
              </a:buClr>
              <a:buFont typeface="Times New Roman"/>
              <a:buNone/>
              <a:defRPr sz="3400" b="1" i="0" u="none" strike="noStrike" cap="none">
                <a:solidFill>
                  <a:srgbClr val="007FA3"/>
                </a:solidFill>
                <a:latin typeface="Times New Roman"/>
                <a:ea typeface="Times New Roman"/>
                <a:cs typeface="Times New Roman"/>
                <a:sym typeface="Times New Roman"/>
              </a:defRPr>
            </a:lvl1pPr>
            <a:lvl2pPr lvl="1" indent="0">
              <a:spcBef>
                <a:spcPts val="0"/>
              </a:spcBef>
              <a:buNone/>
              <a:defRPr sz="1800"/>
            </a:lvl2pPr>
            <a:lvl3pPr lvl="2" indent="0">
              <a:spcBef>
                <a:spcPts val="0"/>
              </a:spcBef>
              <a:buNone/>
              <a:defRPr sz="1800"/>
            </a:lvl3pPr>
            <a:lvl4pPr lvl="3" indent="0">
              <a:spcBef>
                <a:spcPts val="0"/>
              </a:spcBef>
              <a:buNone/>
              <a:defRPr sz="1800"/>
            </a:lvl4pPr>
            <a:lvl5pPr lvl="4" indent="0">
              <a:spcBef>
                <a:spcPts val="0"/>
              </a:spcBef>
              <a:buNone/>
              <a:defRPr sz="1800"/>
            </a:lvl5pPr>
            <a:lvl6pPr lvl="5" indent="0">
              <a:spcBef>
                <a:spcPts val="0"/>
              </a:spcBef>
              <a:buNone/>
              <a:defRPr sz="1800"/>
            </a:lvl6pPr>
            <a:lvl7pPr lvl="6" indent="0">
              <a:spcBef>
                <a:spcPts val="0"/>
              </a:spcBef>
              <a:buNone/>
              <a:defRPr sz="1800"/>
            </a:lvl7pPr>
            <a:lvl8pPr lvl="7" indent="0">
              <a:spcBef>
                <a:spcPts val="0"/>
              </a:spcBef>
              <a:buNone/>
              <a:defRPr sz="1800"/>
            </a:lvl8pPr>
            <a:lvl9pPr lvl="8" indent="0">
              <a:spcBef>
                <a:spcPts val="0"/>
              </a:spcBef>
              <a:buNone/>
              <a:defRPr sz="1800"/>
            </a:lvl9pPr>
          </a:lstStyle>
          <a:p>
            <a:endParaRPr/>
          </a:p>
        </p:txBody>
      </p:sp>
      <p:sp>
        <p:nvSpPr>
          <p:cNvPr id="32" name="Shape 32"/>
          <p:cNvSpPr txBox="1">
            <a:spLocks noGrp="1"/>
          </p:cNvSpPr>
          <p:nvPr>
            <p:ph type="body" idx="1"/>
          </p:nvPr>
        </p:nvSpPr>
        <p:spPr>
          <a:xfrm>
            <a:off x="457200" y="1600200"/>
            <a:ext cx="8229600" cy="2163763"/>
          </a:xfrm>
          <a:prstGeom prst="rect">
            <a:avLst/>
          </a:prstGeom>
          <a:noFill/>
          <a:ln>
            <a:noFill/>
          </a:ln>
        </p:spPr>
        <p:txBody>
          <a:bodyPr lIns="91425" tIns="91425" rIns="91425" bIns="91425" anchor="t" anchorCtr="0"/>
          <a:lstStyle>
            <a:lvl1pPr marL="256032" marR="0" lvl="0" indent="-256032" algn="l" rtl="0">
              <a:spcBef>
                <a:spcPts val="1500"/>
              </a:spcBef>
              <a:buClr>
                <a:srgbClr val="007FA3"/>
              </a:buClr>
              <a:buSzPct val="100000"/>
              <a:buFont typeface="Arial"/>
              <a:buChar char="•"/>
              <a:defRPr sz="1600" b="0" i="0" u="none" strike="noStrike" cap="none">
                <a:solidFill>
                  <a:schemeClr val="dk1"/>
                </a:solidFill>
                <a:latin typeface="Arial"/>
                <a:ea typeface="Arial"/>
                <a:cs typeface="Arial"/>
                <a:sym typeface="Arial"/>
              </a:defRPr>
            </a:lvl1pPr>
            <a:lvl2pPr marL="742950" marR="0" lvl="1" indent="-283464" algn="l" rtl="0">
              <a:spcBef>
                <a:spcPts val="600"/>
              </a:spcBef>
              <a:buClr>
                <a:srgbClr val="007FA3"/>
              </a:buClr>
              <a:buSzPct val="100000"/>
              <a:buFont typeface="Arial"/>
              <a:buChar char="–"/>
              <a:defRPr sz="1600" b="0" i="0" u="none" strike="noStrike" cap="none">
                <a:solidFill>
                  <a:schemeClr val="dk1"/>
                </a:solidFill>
                <a:latin typeface="Arial"/>
                <a:ea typeface="Arial"/>
                <a:cs typeface="Arial"/>
                <a:sym typeface="Arial"/>
              </a:defRPr>
            </a:lvl2pPr>
            <a:lvl3pPr marL="1143000" marR="0" lvl="2" indent="-228600" algn="l" rtl="0">
              <a:spcBef>
                <a:spcPts val="600"/>
              </a:spcBef>
              <a:buClr>
                <a:srgbClr val="007FA3"/>
              </a:buClr>
              <a:buSzPct val="100000"/>
              <a:buFont typeface="Noto Sans Symbols"/>
              <a:buChar char="▪"/>
              <a:defRPr sz="1600" b="0" i="0" u="none" strike="noStrike" cap="none">
                <a:solidFill>
                  <a:schemeClr val="dk1"/>
                </a:solidFill>
                <a:latin typeface="Arial"/>
                <a:ea typeface="Arial"/>
                <a:cs typeface="Arial"/>
                <a:sym typeface="Arial"/>
              </a:defRPr>
            </a:lvl3pPr>
            <a:lvl4pPr marL="1600200" marR="0" lvl="3" indent="-127000" algn="l" rtl="0">
              <a:spcBef>
                <a:spcPts val="600"/>
              </a:spcBef>
              <a:buClr>
                <a:srgbClr val="007FA3"/>
              </a:buClr>
              <a:buSzPct val="100000"/>
              <a:buFont typeface="Arial"/>
              <a:buChar char="–"/>
              <a:defRPr sz="1600" b="0" i="0" u="none" strike="noStrike" cap="none">
                <a:solidFill>
                  <a:schemeClr val="dk1"/>
                </a:solidFill>
                <a:latin typeface="Arial"/>
                <a:ea typeface="Arial"/>
                <a:cs typeface="Arial"/>
                <a:sym typeface="Arial"/>
              </a:defRPr>
            </a:lvl4pPr>
            <a:lvl5pPr marL="2057400" marR="0" lvl="4" indent="-127000" algn="l" rtl="0">
              <a:spcBef>
                <a:spcPts val="600"/>
              </a:spcBef>
              <a:buClr>
                <a:srgbClr val="007FA3"/>
              </a:buClr>
              <a:buSzPct val="100000"/>
              <a:buFont typeface="Arial"/>
              <a:buChar char="•"/>
              <a:defRPr sz="1600" b="0" i="0" u="none" strike="noStrike" cap="none">
                <a:solidFill>
                  <a:schemeClr val="dk1"/>
                </a:solidFill>
                <a:latin typeface="Arial"/>
                <a:ea typeface="Arial"/>
                <a:cs typeface="Arial"/>
                <a:sym typeface="Arial"/>
              </a:defRPr>
            </a:lvl5pPr>
            <a:lvl6pPr marL="2514600" marR="0" lvl="5" indent="-139700" algn="l" rtl="0">
              <a:spcBef>
                <a:spcPts val="300"/>
              </a:spcBef>
              <a:buClr>
                <a:srgbClr val="007FA3"/>
              </a:buClr>
              <a:buSzPct val="100000"/>
              <a:buFont typeface="Arial"/>
              <a:buChar char="•"/>
              <a:defRPr sz="1400" b="0" i="0" u="none" strike="noStrike" cap="none">
                <a:solidFill>
                  <a:schemeClr val="dk1"/>
                </a:solidFill>
                <a:latin typeface="Arial"/>
                <a:ea typeface="Arial"/>
                <a:cs typeface="Arial"/>
                <a:sym typeface="Arial"/>
              </a:defRPr>
            </a:lvl6pPr>
            <a:lvl7pPr marL="2971800" marR="0" lvl="6" indent="-139700" algn="l" rtl="0">
              <a:spcBef>
                <a:spcPts val="300"/>
              </a:spcBef>
              <a:buClr>
                <a:srgbClr val="007FA3"/>
              </a:buClr>
              <a:buSzPct val="100000"/>
              <a:buFont typeface="Arial"/>
              <a:buChar char="•"/>
              <a:defRPr sz="1400" b="0" i="0" u="none" strike="noStrike" cap="none">
                <a:solidFill>
                  <a:schemeClr val="dk1"/>
                </a:solidFill>
                <a:latin typeface="Arial"/>
                <a:ea typeface="Arial"/>
                <a:cs typeface="Arial"/>
                <a:sym typeface="Arial"/>
              </a:defRPr>
            </a:lvl7pPr>
            <a:lvl8pPr marL="3429000" marR="0" lvl="7" indent="-139700" algn="l" rtl="0">
              <a:spcBef>
                <a:spcPts val="300"/>
              </a:spcBef>
              <a:buClr>
                <a:srgbClr val="007FA3"/>
              </a:buClr>
              <a:buSzPct val="100000"/>
              <a:buFont typeface="Arial"/>
              <a:buChar char="•"/>
              <a:defRPr sz="1400" b="0" i="0" u="none" strike="noStrike" cap="none">
                <a:solidFill>
                  <a:schemeClr val="dk1"/>
                </a:solidFill>
                <a:latin typeface="Arial"/>
                <a:ea typeface="Arial"/>
                <a:cs typeface="Arial"/>
                <a:sym typeface="Arial"/>
              </a:defRPr>
            </a:lvl8pPr>
            <a:lvl9pPr marL="3886200" marR="0" lvl="8" indent="-139700" algn="l" rtl="0">
              <a:spcBef>
                <a:spcPts val="300"/>
              </a:spcBef>
              <a:buClr>
                <a:srgbClr val="007FA3"/>
              </a:buClr>
              <a:buSzPct val="100000"/>
              <a:buFont typeface="Arial"/>
              <a:buChar char="•"/>
              <a:defRPr sz="1400" b="0" i="0" u="none" strike="noStrike" cap="none">
                <a:solidFill>
                  <a:schemeClr val="dk1"/>
                </a:solidFill>
                <a:latin typeface="Arial"/>
                <a:ea typeface="Arial"/>
                <a:cs typeface="Arial"/>
                <a:sym typeface="Arial"/>
              </a:defRPr>
            </a:lvl9pPr>
          </a:lstStyle>
          <a:p>
            <a:endParaRPr lang="en-US" dirty="0"/>
          </a:p>
          <a:p>
            <a:pPr lvl="1"/>
            <a:endParaRPr lang="en-US" dirty="0"/>
          </a:p>
          <a:p>
            <a:pPr lvl="2"/>
            <a:endParaRPr dirty="0"/>
          </a:p>
        </p:txBody>
      </p:sp>
      <p:sp>
        <p:nvSpPr>
          <p:cNvPr id="33" name="Shape 33"/>
          <p:cNvSpPr txBox="1">
            <a:spLocks noGrp="1"/>
          </p:cNvSpPr>
          <p:nvPr>
            <p:ph type="body" idx="2"/>
          </p:nvPr>
        </p:nvSpPr>
        <p:spPr>
          <a:xfrm>
            <a:off x="457200" y="3962400"/>
            <a:ext cx="8229600" cy="2163763"/>
          </a:xfrm>
          <a:prstGeom prst="rect">
            <a:avLst/>
          </a:prstGeom>
          <a:noFill/>
          <a:ln>
            <a:noFill/>
          </a:ln>
        </p:spPr>
        <p:txBody>
          <a:bodyPr lIns="91425" tIns="91425" rIns="91425" bIns="91425" anchor="t" anchorCtr="0"/>
          <a:lstStyle>
            <a:lvl1pPr marL="256032" marR="0" lvl="0" indent="-256032" algn="l" rtl="0">
              <a:spcBef>
                <a:spcPts val="1500"/>
              </a:spcBef>
              <a:buClr>
                <a:srgbClr val="007FA3"/>
              </a:buClr>
              <a:buSzPct val="100000"/>
              <a:buFont typeface="Arial"/>
              <a:buChar char="•"/>
              <a:defRPr sz="1600" b="0" i="0" u="none" strike="noStrike" cap="none">
                <a:solidFill>
                  <a:schemeClr val="dk1"/>
                </a:solidFill>
                <a:latin typeface="Arial"/>
                <a:ea typeface="Arial"/>
                <a:cs typeface="Arial"/>
                <a:sym typeface="Arial"/>
              </a:defRPr>
            </a:lvl1pPr>
            <a:lvl2pPr marL="742950" marR="0" lvl="1" indent="-283464" algn="l" rtl="0">
              <a:spcBef>
                <a:spcPts val="600"/>
              </a:spcBef>
              <a:buClr>
                <a:srgbClr val="007FA3"/>
              </a:buClr>
              <a:buSzPct val="100000"/>
              <a:buFont typeface="Arial"/>
              <a:buChar char="–"/>
              <a:defRPr sz="1600" b="0" i="0" u="none" strike="noStrike" cap="none">
                <a:solidFill>
                  <a:schemeClr val="dk1"/>
                </a:solidFill>
                <a:latin typeface="Arial"/>
                <a:ea typeface="Arial"/>
                <a:cs typeface="Arial"/>
                <a:sym typeface="Arial"/>
              </a:defRPr>
            </a:lvl2pPr>
            <a:lvl3pPr marL="1143000" marR="0" lvl="2" indent="-228600" algn="l" rtl="0">
              <a:spcBef>
                <a:spcPts val="600"/>
              </a:spcBef>
              <a:buClr>
                <a:srgbClr val="007FA3"/>
              </a:buClr>
              <a:buSzPct val="100000"/>
              <a:buFont typeface="Noto Sans Symbols"/>
              <a:buChar char="▪"/>
              <a:defRPr sz="1600" b="0" i="0" u="none" strike="noStrike" cap="none">
                <a:solidFill>
                  <a:schemeClr val="dk1"/>
                </a:solidFill>
                <a:latin typeface="Arial"/>
                <a:ea typeface="Arial"/>
                <a:cs typeface="Arial"/>
                <a:sym typeface="Arial"/>
              </a:defRPr>
            </a:lvl3pPr>
            <a:lvl4pPr marL="1600200" marR="0" lvl="3" indent="-127000" algn="l" rtl="0">
              <a:spcBef>
                <a:spcPts val="600"/>
              </a:spcBef>
              <a:buClr>
                <a:srgbClr val="007FA3"/>
              </a:buClr>
              <a:buSzPct val="100000"/>
              <a:buFont typeface="Arial"/>
              <a:buChar char="–"/>
              <a:defRPr sz="1600" b="0" i="0" u="none" strike="noStrike" cap="none">
                <a:solidFill>
                  <a:schemeClr val="dk1"/>
                </a:solidFill>
                <a:latin typeface="Arial"/>
                <a:ea typeface="Arial"/>
                <a:cs typeface="Arial"/>
                <a:sym typeface="Arial"/>
              </a:defRPr>
            </a:lvl4pPr>
            <a:lvl5pPr marL="2057400" marR="0" lvl="4" indent="-127000" algn="l" rtl="0">
              <a:spcBef>
                <a:spcPts val="600"/>
              </a:spcBef>
              <a:buClr>
                <a:srgbClr val="007FA3"/>
              </a:buClr>
              <a:buSzPct val="100000"/>
              <a:buFont typeface="Arial"/>
              <a:buChar char="•"/>
              <a:defRPr sz="1600" b="0" i="0" u="none" strike="noStrike" cap="none">
                <a:solidFill>
                  <a:schemeClr val="dk1"/>
                </a:solidFill>
                <a:latin typeface="Arial"/>
                <a:ea typeface="Arial"/>
                <a:cs typeface="Arial"/>
                <a:sym typeface="Arial"/>
              </a:defRPr>
            </a:lvl5pPr>
            <a:lvl6pPr marL="2514600" marR="0" lvl="5" indent="-139700" algn="l" rtl="0">
              <a:spcBef>
                <a:spcPts val="300"/>
              </a:spcBef>
              <a:buClr>
                <a:srgbClr val="007FA3"/>
              </a:buClr>
              <a:buSzPct val="100000"/>
              <a:buFont typeface="Arial"/>
              <a:buChar char="•"/>
              <a:defRPr sz="1400" b="0" i="0" u="none" strike="noStrike" cap="none">
                <a:solidFill>
                  <a:schemeClr val="dk1"/>
                </a:solidFill>
                <a:latin typeface="Arial"/>
                <a:ea typeface="Arial"/>
                <a:cs typeface="Arial"/>
                <a:sym typeface="Arial"/>
              </a:defRPr>
            </a:lvl6pPr>
            <a:lvl7pPr marL="2971800" marR="0" lvl="6" indent="-139700" algn="l" rtl="0">
              <a:spcBef>
                <a:spcPts val="300"/>
              </a:spcBef>
              <a:buClr>
                <a:srgbClr val="007FA3"/>
              </a:buClr>
              <a:buSzPct val="100000"/>
              <a:buFont typeface="Arial"/>
              <a:buChar char="•"/>
              <a:defRPr sz="1400" b="0" i="0" u="none" strike="noStrike" cap="none">
                <a:solidFill>
                  <a:schemeClr val="dk1"/>
                </a:solidFill>
                <a:latin typeface="Arial"/>
                <a:ea typeface="Arial"/>
                <a:cs typeface="Arial"/>
                <a:sym typeface="Arial"/>
              </a:defRPr>
            </a:lvl7pPr>
            <a:lvl8pPr marL="3429000" marR="0" lvl="7" indent="-139700" algn="l" rtl="0">
              <a:spcBef>
                <a:spcPts val="300"/>
              </a:spcBef>
              <a:buClr>
                <a:srgbClr val="007FA3"/>
              </a:buClr>
              <a:buSzPct val="100000"/>
              <a:buFont typeface="Arial"/>
              <a:buChar char="•"/>
              <a:defRPr sz="1400" b="0" i="0" u="none" strike="noStrike" cap="none">
                <a:solidFill>
                  <a:schemeClr val="dk1"/>
                </a:solidFill>
                <a:latin typeface="Arial"/>
                <a:ea typeface="Arial"/>
                <a:cs typeface="Arial"/>
                <a:sym typeface="Arial"/>
              </a:defRPr>
            </a:lvl8pPr>
            <a:lvl9pPr marL="3886200" marR="0" lvl="8" indent="-139700" algn="l" rtl="0">
              <a:spcBef>
                <a:spcPts val="300"/>
              </a:spcBef>
              <a:buClr>
                <a:srgbClr val="007FA3"/>
              </a:buClr>
              <a:buSzPct val="100000"/>
              <a:buFont typeface="Arial"/>
              <a:buChar char="•"/>
              <a:defRPr sz="1400" b="0" i="0" u="none" strike="noStrike" cap="none">
                <a:solidFill>
                  <a:schemeClr val="dk1"/>
                </a:solidFill>
                <a:latin typeface="Arial"/>
                <a:ea typeface="Arial"/>
                <a:cs typeface="Arial"/>
                <a:sym typeface="Arial"/>
              </a:defRPr>
            </a:lvl9pPr>
          </a:lstStyle>
          <a:p>
            <a:endParaRPr lang="en-US" dirty="0"/>
          </a:p>
          <a:p>
            <a:pPr lvl="1"/>
            <a:endParaRPr lang="en-US" dirty="0"/>
          </a:p>
          <a:p>
            <a:pPr lvl="2"/>
            <a:endParaRPr dirty="0"/>
          </a:p>
        </p:txBody>
      </p:sp>
      <p:sp>
        <p:nvSpPr>
          <p:cNvPr id="34" name="Shape 34"/>
          <p:cNvSpPr txBox="1">
            <a:spLocks noGrp="1"/>
          </p:cNvSpPr>
          <p:nvPr>
            <p:ph type="ftr" idx="11"/>
          </p:nvPr>
        </p:nvSpPr>
        <p:spPr>
          <a:xfrm>
            <a:off x="93969" y="6172200"/>
            <a:ext cx="8595359" cy="235462"/>
          </a:xfrm>
          <a:prstGeom prst="rect">
            <a:avLst/>
          </a:prstGeom>
          <a:noFill/>
          <a:ln>
            <a:noFill/>
          </a:ln>
        </p:spPr>
        <p:txBody>
          <a:bodyPr lIns="91425" tIns="91425" rIns="91425" bIns="91425" anchor="b" anchorCtr="0"/>
          <a:lstStyle>
            <a:lvl1pPr marL="0" marR="0" lvl="0" indent="0" algn="l" rtl="0">
              <a:spcBef>
                <a:spcPts val="0"/>
              </a:spcBef>
              <a:buNone/>
              <a:defRPr sz="1100" b="0" i="0" u="none" strike="noStrike" cap="none">
                <a:solidFill>
                  <a:schemeClr val="dk1"/>
                </a:solidFill>
                <a:latin typeface="Arial"/>
                <a:ea typeface="Arial"/>
                <a:cs typeface="Arial"/>
                <a:sym typeface="Arial"/>
              </a:defRPr>
            </a:lvl1pPr>
            <a:lvl2pPr marL="457200" marR="0" lvl="1" indent="0" algn="l" rtl="0">
              <a:spcBef>
                <a:spcPts val="0"/>
              </a:spcBef>
              <a:buNone/>
              <a:defRPr sz="1800" b="0" i="0" u="none" strike="noStrike" cap="none">
                <a:solidFill>
                  <a:schemeClr val="dk1"/>
                </a:solidFill>
                <a:latin typeface="Arial"/>
                <a:ea typeface="Arial"/>
                <a:cs typeface="Arial"/>
                <a:sym typeface="Arial"/>
              </a:defRPr>
            </a:lvl2pPr>
            <a:lvl3pPr marL="914400" marR="0" lvl="2" indent="0" algn="l" rtl="0">
              <a:spcBef>
                <a:spcPts val="0"/>
              </a:spcBef>
              <a:buNone/>
              <a:defRPr sz="1800" b="0" i="0" u="none" strike="noStrike" cap="none">
                <a:solidFill>
                  <a:schemeClr val="dk1"/>
                </a:solidFill>
                <a:latin typeface="Arial"/>
                <a:ea typeface="Arial"/>
                <a:cs typeface="Arial"/>
                <a:sym typeface="Arial"/>
              </a:defRPr>
            </a:lvl3pPr>
            <a:lvl4pPr marL="1371600" marR="0" lvl="3" indent="0" algn="l" rtl="0">
              <a:spcBef>
                <a:spcPts val="0"/>
              </a:spcBef>
              <a:buNone/>
              <a:defRPr sz="1800" b="0" i="0" u="none" strike="noStrike" cap="none">
                <a:solidFill>
                  <a:schemeClr val="dk1"/>
                </a:solidFill>
                <a:latin typeface="Arial"/>
                <a:ea typeface="Arial"/>
                <a:cs typeface="Arial"/>
                <a:sym typeface="Arial"/>
              </a:defRPr>
            </a:lvl4pPr>
            <a:lvl5pPr marL="1828800" marR="0" lvl="4" indent="0" algn="l" rtl="0">
              <a:spcBef>
                <a:spcPts val="0"/>
              </a:spcBef>
              <a:buNone/>
              <a:defRPr sz="1800" b="0" i="0" u="none" strike="noStrike" cap="none">
                <a:solidFill>
                  <a:schemeClr val="dk1"/>
                </a:solidFill>
                <a:latin typeface="Arial"/>
                <a:ea typeface="Arial"/>
                <a:cs typeface="Arial"/>
                <a:sym typeface="Arial"/>
              </a:defRPr>
            </a:lvl5pPr>
            <a:lvl6pPr marL="2286000" marR="0" lvl="5" indent="0" algn="l" rtl="0">
              <a:spcBef>
                <a:spcPts val="0"/>
              </a:spcBef>
              <a:buNone/>
              <a:defRPr sz="1800" b="0" i="0" u="none" strike="noStrike" cap="none">
                <a:solidFill>
                  <a:schemeClr val="dk1"/>
                </a:solidFill>
                <a:latin typeface="Arial"/>
                <a:ea typeface="Arial"/>
                <a:cs typeface="Arial"/>
                <a:sym typeface="Arial"/>
              </a:defRPr>
            </a:lvl6pPr>
            <a:lvl7pPr marL="2743200" marR="0" lvl="6" indent="0" algn="l" rtl="0">
              <a:spcBef>
                <a:spcPts val="0"/>
              </a:spcBef>
              <a:buNone/>
              <a:defRPr sz="1800" b="0" i="0" u="none" strike="noStrike" cap="none">
                <a:solidFill>
                  <a:schemeClr val="dk1"/>
                </a:solidFill>
                <a:latin typeface="Arial"/>
                <a:ea typeface="Arial"/>
                <a:cs typeface="Arial"/>
                <a:sym typeface="Arial"/>
              </a:defRPr>
            </a:lvl7pPr>
            <a:lvl8pPr marL="3200400" marR="0" lvl="7" indent="0" algn="l" rtl="0">
              <a:spcBef>
                <a:spcPts val="0"/>
              </a:spcBef>
              <a:buNone/>
              <a:defRPr sz="1800" b="0" i="0" u="none" strike="noStrike" cap="none">
                <a:solidFill>
                  <a:schemeClr val="dk1"/>
                </a:solidFill>
                <a:latin typeface="Arial"/>
                <a:ea typeface="Arial"/>
                <a:cs typeface="Arial"/>
                <a:sym typeface="Arial"/>
              </a:defRPr>
            </a:lvl8pPr>
            <a:lvl9pPr marL="3657600" marR="0" lvl="8" indent="0" algn="l" rtl="0">
              <a:spcBef>
                <a:spcPts val="0"/>
              </a:spcBef>
              <a:buNone/>
              <a:defRPr sz="1800" b="0" i="0" u="none" strike="noStrike" cap="none">
                <a:solidFill>
                  <a:schemeClr val="dk1"/>
                </a:solidFill>
                <a:latin typeface="Arial"/>
                <a:ea typeface="Arial"/>
                <a:cs typeface="Arial"/>
                <a:sym typeface="Arial"/>
              </a:defRPr>
            </a:lvl9pPr>
          </a:lstStyle>
          <a:p>
            <a:endParaRPr/>
          </a:p>
        </p:txBody>
      </p:sp>
      <p:sp>
        <p:nvSpPr>
          <p:cNvPr id="35" name="Shape 35"/>
          <p:cNvSpPr txBox="1">
            <a:spLocks noGrp="1"/>
          </p:cNvSpPr>
          <p:nvPr>
            <p:ph type="dt" idx="10"/>
          </p:nvPr>
        </p:nvSpPr>
        <p:spPr>
          <a:xfrm>
            <a:off x="6335712" y="113071"/>
            <a:ext cx="2133599" cy="182879"/>
          </a:xfrm>
          <a:prstGeom prst="rect">
            <a:avLst/>
          </a:prstGeom>
          <a:noFill/>
          <a:ln>
            <a:noFill/>
          </a:ln>
        </p:spPr>
        <p:txBody>
          <a:bodyPr lIns="91425" tIns="91425" rIns="91425" bIns="91425" anchor="ctr" anchorCtr="0"/>
          <a:lstStyle>
            <a:lvl1pPr marL="0" marR="0" lvl="0" indent="0" algn="r" rtl="0">
              <a:spcBef>
                <a:spcPts val="0"/>
              </a:spcBef>
              <a:buNone/>
              <a:defRPr sz="900" b="0" i="0" u="none" strike="noStrike" cap="none">
                <a:solidFill>
                  <a:schemeClr val="lt1"/>
                </a:solidFill>
                <a:latin typeface="Arial"/>
                <a:ea typeface="Arial"/>
                <a:cs typeface="Arial"/>
                <a:sym typeface="Arial"/>
              </a:defRPr>
            </a:lvl1pPr>
            <a:lvl2pPr marL="457200" marR="0" lvl="1" indent="0" algn="l" rtl="0">
              <a:spcBef>
                <a:spcPts val="0"/>
              </a:spcBef>
              <a:buNone/>
              <a:defRPr sz="1800" b="0" i="0" u="none" strike="noStrike" cap="none">
                <a:solidFill>
                  <a:schemeClr val="dk1"/>
                </a:solidFill>
                <a:latin typeface="Arial"/>
                <a:ea typeface="Arial"/>
                <a:cs typeface="Arial"/>
                <a:sym typeface="Arial"/>
              </a:defRPr>
            </a:lvl2pPr>
            <a:lvl3pPr marL="914400" marR="0" lvl="2" indent="0" algn="l" rtl="0">
              <a:spcBef>
                <a:spcPts val="0"/>
              </a:spcBef>
              <a:buNone/>
              <a:defRPr sz="1800" b="0" i="0" u="none" strike="noStrike" cap="none">
                <a:solidFill>
                  <a:schemeClr val="dk1"/>
                </a:solidFill>
                <a:latin typeface="Arial"/>
                <a:ea typeface="Arial"/>
                <a:cs typeface="Arial"/>
                <a:sym typeface="Arial"/>
              </a:defRPr>
            </a:lvl3pPr>
            <a:lvl4pPr marL="1371600" marR="0" lvl="3" indent="0" algn="l" rtl="0">
              <a:spcBef>
                <a:spcPts val="0"/>
              </a:spcBef>
              <a:buNone/>
              <a:defRPr sz="1800" b="0" i="0" u="none" strike="noStrike" cap="none">
                <a:solidFill>
                  <a:schemeClr val="dk1"/>
                </a:solidFill>
                <a:latin typeface="Arial"/>
                <a:ea typeface="Arial"/>
                <a:cs typeface="Arial"/>
                <a:sym typeface="Arial"/>
              </a:defRPr>
            </a:lvl4pPr>
            <a:lvl5pPr marL="1828800" marR="0" lvl="4" indent="0" algn="l" rtl="0">
              <a:spcBef>
                <a:spcPts val="0"/>
              </a:spcBef>
              <a:buNone/>
              <a:defRPr sz="1800" b="0" i="0" u="none" strike="noStrike" cap="none">
                <a:solidFill>
                  <a:schemeClr val="dk1"/>
                </a:solidFill>
                <a:latin typeface="Arial"/>
                <a:ea typeface="Arial"/>
                <a:cs typeface="Arial"/>
                <a:sym typeface="Arial"/>
              </a:defRPr>
            </a:lvl5pPr>
            <a:lvl6pPr marL="2286000" marR="0" lvl="5" indent="0" algn="l" rtl="0">
              <a:spcBef>
                <a:spcPts val="0"/>
              </a:spcBef>
              <a:buNone/>
              <a:defRPr sz="1800" b="0" i="0" u="none" strike="noStrike" cap="none">
                <a:solidFill>
                  <a:schemeClr val="dk1"/>
                </a:solidFill>
                <a:latin typeface="Arial"/>
                <a:ea typeface="Arial"/>
                <a:cs typeface="Arial"/>
                <a:sym typeface="Arial"/>
              </a:defRPr>
            </a:lvl6pPr>
            <a:lvl7pPr marL="2743200" marR="0" lvl="6" indent="0" algn="l" rtl="0">
              <a:spcBef>
                <a:spcPts val="0"/>
              </a:spcBef>
              <a:buNone/>
              <a:defRPr sz="1800" b="0" i="0" u="none" strike="noStrike" cap="none">
                <a:solidFill>
                  <a:schemeClr val="dk1"/>
                </a:solidFill>
                <a:latin typeface="Arial"/>
                <a:ea typeface="Arial"/>
                <a:cs typeface="Arial"/>
                <a:sym typeface="Arial"/>
              </a:defRPr>
            </a:lvl7pPr>
            <a:lvl8pPr marL="3200400" marR="0" lvl="7" indent="0" algn="l" rtl="0">
              <a:spcBef>
                <a:spcPts val="0"/>
              </a:spcBef>
              <a:buNone/>
              <a:defRPr sz="1800" b="0" i="0" u="none" strike="noStrike" cap="none">
                <a:solidFill>
                  <a:schemeClr val="dk1"/>
                </a:solidFill>
                <a:latin typeface="Arial"/>
                <a:ea typeface="Arial"/>
                <a:cs typeface="Arial"/>
                <a:sym typeface="Arial"/>
              </a:defRPr>
            </a:lvl8pPr>
            <a:lvl9pPr marL="3657600" marR="0" lvl="8" indent="0" algn="l" rtl="0">
              <a:spcBef>
                <a:spcPts val="0"/>
              </a:spcBef>
              <a:buNone/>
              <a:defRPr sz="1800" b="0" i="0" u="none" strike="noStrike" cap="none">
                <a:solidFill>
                  <a:schemeClr val="dk1"/>
                </a:solidFill>
                <a:latin typeface="Arial"/>
                <a:ea typeface="Arial"/>
                <a:cs typeface="Arial"/>
                <a:sym typeface="Arial"/>
              </a:defRPr>
            </a:lvl9pPr>
          </a:lstStyle>
          <a:p>
            <a:endParaRPr/>
          </a:p>
        </p:txBody>
      </p:sp>
      <p:sp>
        <p:nvSpPr>
          <p:cNvPr id="36" name="Shape 36"/>
          <p:cNvSpPr txBox="1">
            <a:spLocks noGrp="1"/>
          </p:cNvSpPr>
          <p:nvPr>
            <p:ph type="sldNum" idx="12"/>
          </p:nvPr>
        </p:nvSpPr>
        <p:spPr>
          <a:xfrm>
            <a:off x="8469311" y="113071"/>
            <a:ext cx="551783" cy="182879"/>
          </a:xfrm>
          <a:prstGeom prst="rect">
            <a:avLst/>
          </a:prstGeom>
          <a:noFill/>
          <a:ln>
            <a:noFill/>
          </a:ln>
        </p:spPr>
        <p:txBody>
          <a:bodyPr lIns="91425" tIns="45700" rIns="91425" bIns="45700" anchor="ctr" anchorCtr="0">
            <a:noAutofit/>
          </a:bodyPr>
          <a:lstStyle/>
          <a:p>
            <a:pPr marL="0" marR="0" lvl="0" indent="0" algn="r" rtl="0">
              <a:spcBef>
                <a:spcPts val="0"/>
              </a:spcBef>
              <a:buSzPct val="25000"/>
              <a:buNone/>
            </a:pPr>
            <a:fld id="{00000000-1234-1234-1234-123412341234}" type="slidenum">
              <a:rPr lang="en-US" sz="900" b="0" i="0" u="none" strike="noStrike" cap="none">
                <a:solidFill>
                  <a:schemeClr val="lt1"/>
                </a:solidFill>
                <a:latin typeface="Arial"/>
                <a:ea typeface="Arial"/>
                <a:cs typeface="Arial"/>
                <a:sym typeface="Arial"/>
              </a:rPr>
              <a:t>‹#›</a:t>
            </a:fld>
            <a:endParaRPr lang="en-US" sz="900" b="0" i="0" u="none" strike="noStrike" cap="none">
              <a:solidFill>
                <a:schemeClr val="lt1"/>
              </a:solidFill>
              <a:latin typeface="Arial"/>
              <a:ea typeface="Arial"/>
              <a:cs typeface="Arial"/>
              <a:sym typeface="Arial"/>
            </a:endParaRPr>
          </a:p>
        </p:txBody>
      </p:sp>
    </p:spTree>
    <p:extLst>
      <p:ext uri="{BB962C8B-B14F-4D97-AF65-F5344CB8AC3E}">
        <p14:creationId xmlns:p14="http://schemas.microsoft.com/office/powerpoint/2010/main" val="14617625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cSld name="Blank">
    <p:spTree>
      <p:nvGrpSpPr>
        <p:cNvPr id="1" name="Shape 79"/>
        <p:cNvGrpSpPr/>
        <p:nvPr/>
      </p:nvGrpSpPr>
      <p:grpSpPr>
        <a:xfrm>
          <a:off x="0" y="0"/>
          <a:ext cx="0" cy="0"/>
          <a:chOff x="0" y="0"/>
          <a:chExt cx="0" cy="0"/>
        </a:xfrm>
      </p:grpSpPr>
      <p:sp>
        <p:nvSpPr>
          <p:cNvPr id="80" name="Shape 80"/>
          <p:cNvSpPr txBox="1">
            <a:spLocks noGrp="1"/>
          </p:cNvSpPr>
          <p:nvPr>
            <p:ph type="ftr" idx="11"/>
          </p:nvPr>
        </p:nvSpPr>
        <p:spPr>
          <a:xfrm>
            <a:off x="93969" y="6172200"/>
            <a:ext cx="8595359" cy="235462"/>
          </a:xfrm>
          <a:prstGeom prst="rect">
            <a:avLst/>
          </a:prstGeom>
          <a:noFill/>
          <a:ln>
            <a:noFill/>
          </a:ln>
        </p:spPr>
        <p:txBody>
          <a:bodyPr lIns="91425" tIns="91425" rIns="91425" bIns="91425" anchor="b" anchorCtr="0"/>
          <a:lstStyle>
            <a:lvl1pPr marL="0" marR="0" lvl="0" indent="0" algn="l" rtl="0">
              <a:spcBef>
                <a:spcPts val="0"/>
              </a:spcBef>
              <a:buNone/>
              <a:defRPr sz="1100" b="0" i="0" u="none" strike="noStrike" cap="none">
                <a:solidFill>
                  <a:schemeClr val="dk1"/>
                </a:solidFill>
                <a:latin typeface="Arial"/>
                <a:ea typeface="Arial"/>
                <a:cs typeface="Arial"/>
                <a:sym typeface="Arial"/>
              </a:defRPr>
            </a:lvl1pPr>
            <a:lvl2pPr marL="457200" marR="0" lvl="1" indent="0" algn="l" rtl="0">
              <a:spcBef>
                <a:spcPts val="0"/>
              </a:spcBef>
              <a:buNone/>
              <a:defRPr sz="1800" b="0" i="0" u="none" strike="noStrike" cap="none">
                <a:solidFill>
                  <a:schemeClr val="dk1"/>
                </a:solidFill>
                <a:latin typeface="Arial"/>
                <a:ea typeface="Arial"/>
                <a:cs typeface="Arial"/>
                <a:sym typeface="Arial"/>
              </a:defRPr>
            </a:lvl2pPr>
            <a:lvl3pPr marL="914400" marR="0" lvl="2" indent="0" algn="l" rtl="0">
              <a:spcBef>
                <a:spcPts val="0"/>
              </a:spcBef>
              <a:buNone/>
              <a:defRPr sz="1800" b="0" i="0" u="none" strike="noStrike" cap="none">
                <a:solidFill>
                  <a:schemeClr val="dk1"/>
                </a:solidFill>
                <a:latin typeface="Arial"/>
                <a:ea typeface="Arial"/>
                <a:cs typeface="Arial"/>
                <a:sym typeface="Arial"/>
              </a:defRPr>
            </a:lvl3pPr>
            <a:lvl4pPr marL="1371600" marR="0" lvl="3" indent="0" algn="l" rtl="0">
              <a:spcBef>
                <a:spcPts val="0"/>
              </a:spcBef>
              <a:buNone/>
              <a:defRPr sz="1800" b="0" i="0" u="none" strike="noStrike" cap="none">
                <a:solidFill>
                  <a:schemeClr val="dk1"/>
                </a:solidFill>
                <a:latin typeface="Arial"/>
                <a:ea typeface="Arial"/>
                <a:cs typeface="Arial"/>
                <a:sym typeface="Arial"/>
              </a:defRPr>
            </a:lvl4pPr>
            <a:lvl5pPr marL="1828800" marR="0" lvl="4" indent="0" algn="l" rtl="0">
              <a:spcBef>
                <a:spcPts val="0"/>
              </a:spcBef>
              <a:buNone/>
              <a:defRPr sz="1800" b="0" i="0" u="none" strike="noStrike" cap="none">
                <a:solidFill>
                  <a:schemeClr val="dk1"/>
                </a:solidFill>
                <a:latin typeface="Arial"/>
                <a:ea typeface="Arial"/>
                <a:cs typeface="Arial"/>
                <a:sym typeface="Arial"/>
              </a:defRPr>
            </a:lvl5pPr>
            <a:lvl6pPr marL="2286000" marR="0" lvl="5" indent="0" algn="l" rtl="0">
              <a:spcBef>
                <a:spcPts val="0"/>
              </a:spcBef>
              <a:buNone/>
              <a:defRPr sz="1800" b="0" i="0" u="none" strike="noStrike" cap="none">
                <a:solidFill>
                  <a:schemeClr val="dk1"/>
                </a:solidFill>
                <a:latin typeface="Arial"/>
                <a:ea typeface="Arial"/>
                <a:cs typeface="Arial"/>
                <a:sym typeface="Arial"/>
              </a:defRPr>
            </a:lvl6pPr>
            <a:lvl7pPr marL="2743200" marR="0" lvl="6" indent="0" algn="l" rtl="0">
              <a:spcBef>
                <a:spcPts val="0"/>
              </a:spcBef>
              <a:buNone/>
              <a:defRPr sz="1800" b="0" i="0" u="none" strike="noStrike" cap="none">
                <a:solidFill>
                  <a:schemeClr val="dk1"/>
                </a:solidFill>
                <a:latin typeface="Arial"/>
                <a:ea typeface="Arial"/>
                <a:cs typeface="Arial"/>
                <a:sym typeface="Arial"/>
              </a:defRPr>
            </a:lvl7pPr>
            <a:lvl8pPr marL="3200400" marR="0" lvl="7" indent="0" algn="l" rtl="0">
              <a:spcBef>
                <a:spcPts val="0"/>
              </a:spcBef>
              <a:buNone/>
              <a:defRPr sz="1800" b="0" i="0" u="none" strike="noStrike" cap="none">
                <a:solidFill>
                  <a:schemeClr val="dk1"/>
                </a:solidFill>
                <a:latin typeface="Arial"/>
                <a:ea typeface="Arial"/>
                <a:cs typeface="Arial"/>
                <a:sym typeface="Arial"/>
              </a:defRPr>
            </a:lvl8pPr>
            <a:lvl9pPr marL="3657600" marR="0" lvl="8" indent="0" algn="l" rtl="0">
              <a:spcBef>
                <a:spcPts val="0"/>
              </a:spcBef>
              <a:buNone/>
              <a:defRPr sz="1800" b="0" i="0" u="none" strike="noStrike" cap="none">
                <a:solidFill>
                  <a:schemeClr val="dk1"/>
                </a:solidFill>
                <a:latin typeface="Arial"/>
                <a:ea typeface="Arial"/>
                <a:cs typeface="Arial"/>
                <a:sym typeface="Arial"/>
              </a:defRPr>
            </a:lvl9pPr>
          </a:lstStyle>
          <a:p>
            <a:endParaRPr/>
          </a:p>
        </p:txBody>
      </p:sp>
      <p:sp>
        <p:nvSpPr>
          <p:cNvPr id="81" name="Shape 81"/>
          <p:cNvSpPr txBox="1">
            <a:spLocks noGrp="1"/>
          </p:cNvSpPr>
          <p:nvPr>
            <p:ph type="dt" idx="10"/>
          </p:nvPr>
        </p:nvSpPr>
        <p:spPr>
          <a:xfrm>
            <a:off x="6335712" y="113071"/>
            <a:ext cx="2133599" cy="182879"/>
          </a:xfrm>
          <a:prstGeom prst="rect">
            <a:avLst/>
          </a:prstGeom>
          <a:noFill/>
          <a:ln>
            <a:noFill/>
          </a:ln>
        </p:spPr>
        <p:txBody>
          <a:bodyPr lIns="91425" tIns="91425" rIns="91425" bIns="91425" anchor="ctr" anchorCtr="0"/>
          <a:lstStyle>
            <a:lvl1pPr marL="0" marR="0" lvl="0" indent="0" algn="r" rtl="0">
              <a:spcBef>
                <a:spcPts val="0"/>
              </a:spcBef>
              <a:buNone/>
              <a:defRPr sz="900" b="0" i="0" u="none" strike="noStrike" cap="none">
                <a:solidFill>
                  <a:schemeClr val="dk1"/>
                </a:solidFill>
                <a:latin typeface="Arial"/>
                <a:ea typeface="Arial"/>
                <a:cs typeface="Arial"/>
                <a:sym typeface="Arial"/>
              </a:defRPr>
            </a:lvl1pPr>
            <a:lvl2pPr marL="457200" marR="0" lvl="1" indent="0" algn="l" rtl="0">
              <a:spcBef>
                <a:spcPts val="0"/>
              </a:spcBef>
              <a:buNone/>
              <a:defRPr sz="1800" b="0" i="0" u="none" strike="noStrike" cap="none">
                <a:solidFill>
                  <a:schemeClr val="dk1"/>
                </a:solidFill>
                <a:latin typeface="Arial"/>
                <a:ea typeface="Arial"/>
                <a:cs typeface="Arial"/>
                <a:sym typeface="Arial"/>
              </a:defRPr>
            </a:lvl2pPr>
            <a:lvl3pPr marL="914400" marR="0" lvl="2" indent="0" algn="l" rtl="0">
              <a:spcBef>
                <a:spcPts val="0"/>
              </a:spcBef>
              <a:buNone/>
              <a:defRPr sz="1800" b="0" i="0" u="none" strike="noStrike" cap="none">
                <a:solidFill>
                  <a:schemeClr val="dk1"/>
                </a:solidFill>
                <a:latin typeface="Arial"/>
                <a:ea typeface="Arial"/>
                <a:cs typeface="Arial"/>
                <a:sym typeface="Arial"/>
              </a:defRPr>
            </a:lvl3pPr>
            <a:lvl4pPr marL="1371600" marR="0" lvl="3" indent="0" algn="l" rtl="0">
              <a:spcBef>
                <a:spcPts val="0"/>
              </a:spcBef>
              <a:buNone/>
              <a:defRPr sz="1800" b="0" i="0" u="none" strike="noStrike" cap="none">
                <a:solidFill>
                  <a:schemeClr val="dk1"/>
                </a:solidFill>
                <a:latin typeface="Arial"/>
                <a:ea typeface="Arial"/>
                <a:cs typeface="Arial"/>
                <a:sym typeface="Arial"/>
              </a:defRPr>
            </a:lvl4pPr>
            <a:lvl5pPr marL="1828800" marR="0" lvl="4" indent="0" algn="l" rtl="0">
              <a:spcBef>
                <a:spcPts val="0"/>
              </a:spcBef>
              <a:buNone/>
              <a:defRPr sz="1800" b="0" i="0" u="none" strike="noStrike" cap="none">
                <a:solidFill>
                  <a:schemeClr val="dk1"/>
                </a:solidFill>
                <a:latin typeface="Arial"/>
                <a:ea typeface="Arial"/>
                <a:cs typeface="Arial"/>
                <a:sym typeface="Arial"/>
              </a:defRPr>
            </a:lvl5pPr>
            <a:lvl6pPr marL="2286000" marR="0" lvl="5" indent="0" algn="l" rtl="0">
              <a:spcBef>
                <a:spcPts val="0"/>
              </a:spcBef>
              <a:buNone/>
              <a:defRPr sz="1800" b="0" i="0" u="none" strike="noStrike" cap="none">
                <a:solidFill>
                  <a:schemeClr val="dk1"/>
                </a:solidFill>
                <a:latin typeface="Arial"/>
                <a:ea typeface="Arial"/>
                <a:cs typeface="Arial"/>
                <a:sym typeface="Arial"/>
              </a:defRPr>
            </a:lvl6pPr>
            <a:lvl7pPr marL="2743200" marR="0" lvl="6" indent="0" algn="l" rtl="0">
              <a:spcBef>
                <a:spcPts val="0"/>
              </a:spcBef>
              <a:buNone/>
              <a:defRPr sz="1800" b="0" i="0" u="none" strike="noStrike" cap="none">
                <a:solidFill>
                  <a:schemeClr val="dk1"/>
                </a:solidFill>
                <a:latin typeface="Arial"/>
                <a:ea typeface="Arial"/>
                <a:cs typeface="Arial"/>
                <a:sym typeface="Arial"/>
              </a:defRPr>
            </a:lvl7pPr>
            <a:lvl8pPr marL="3200400" marR="0" lvl="7" indent="0" algn="l" rtl="0">
              <a:spcBef>
                <a:spcPts val="0"/>
              </a:spcBef>
              <a:buNone/>
              <a:defRPr sz="1800" b="0" i="0" u="none" strike="noStrike" cap="none">
                <a:solidFill>
                  <a:schemeClr val="dk1"/>
                </a:solidFill>
                <a:latin typeface="Arial"/>
                <a:ea typeface="Arial"/>
                <a:cs typeface="Arial"/>
                <a:sym typeface="Arial"/>
              </a:defRPr>
            </a:lvl8pPr>
            <a:lvl9pPr marL="3657600" marR="0" lvl="8" indent="0" algn="l" rtl="0">
              <a:spcBef>
                <a:spcPts val="0"/>
              </a:spcBef>
              <a:buNone/>
              <a:defRPr sz="1800" b="0" i="0" u="none" strike="noStrike" cap="none">
                <a:solidFill>
                  <a:schemeClr val="dk1"/>
                </a:solidFill>
                <a:latin typeface="Arial"/>
                <a:ea typeface="Arial"/>
                <a:cs typeface="Arial"/>
                <a:sym typeface="Arial"/>
              </a:defRPr>
            </a:lvl9pPr>
          </a:lstStyle>
          <a:p>
            <a:endParaRPr/>
          </a:p>
        </p:txBody>
      </p:sp>
      <p:sp>
        <p:nvSpPr>
          <p:cNvPr id="82" name="Shape 82"/>
          <p:cNvSpPr txBox="1">
            <a:spLocks noGrp="1"/>
          </p:cNvSpPr>
          <p:nvPr>
            <p:ph type="sldNum" idx="12"/>
          </p:nvPr>
        </p:nvSpPr>
        <p:spPr>
          <a:xfrm>
            <a:off x="8469311" y="113071"/>
            <a:ext cx="551783" cy="182879"/>
          </a:xfrm>
          <a:prstGeom prst="rect">
            <a:avLst/>
          </a:prstGeom>
          <a:noFill/>
          <a:ln>
            <a:noFill/>
          </a:ln>
        </p:spPr>
        <p:txBody>
          <a:bodyPr lIns="91425" tIns="45700" rIns="91425" bIns="45700" anchor="ctr" anchorCtr="0">
            <a:noAutofit/>
          </a:bodyPr>
          <a:lstStyle/>
          <a:p>
            <a:pPr marL="0" marR="0" lvl="0" indent="0" algn="r" rtl="0">
              <a:spcBef>
                <a:spcPts val="0"/>
              </a:spcBef>
              <a:buSzPct val="25000"/>
              <a:buNone/>
            </a:pPr>
            <a:fld id="{00000000-1234-1234-1234-123412341234}" type="slidenum">
              <a:rPr lang="en-US" sz="900" b="0" i="0" u="none" strike="noStrike" cap="none">
                <a:solidFill>
                  <a:schemeClr val="dk1"/>
                </a:solidFill>
                <a:latin typeface="Arial"/>
                <a:ea typeface="Arial"/>
                <a:cs typeface="Arial"/>
                <a:sym typeface="Arial"/>
              </a:rPr>
              <a:t>‹#›</a:t>
            </a:fld>
            <a:endParaRPr lang="en-US" sz="900" b="0" i="0" u="none" strike="noStrike" cap="none">
              <a:solidFill>
                <a:schemeClr val="dk1"/>
              </a:solidFill>
              <a:latin typeface="Arial"/>
              <a:ea typeface="Arial"/>
              <a:cs typeface="Arial"/>
              <a:sym typeface="Arial"/>
            </a:endParaRP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preserve="1" userDrawn="1">
  <p:cSld name="1_Title Slide">
    <p:spTree>
      <p:nvGrpSpPr>
        <p:cNvPr id="1" name=""/>
        <p:cNvGrpSpPr/>
        <p:nvPr/>
      </p:nvGrpSpPr>
      <p:grpSpPr>
        <a:xfrm>
          <a:off x="0" y="0"/>
          <a:ext cx="0" cy="0"/>
          <a:chOff x="0" y="0"/>
          <a:chExt cx="0" cy="0"/>
        </a:xfrm>
      </p:grpSpPr>
      <p:sp>
        <p:nvSpPr>
          <p:cNvPr id="10" name="Rectangle 9"/>
          <p:cNvSpPr/>
          <p:nvPr/>
        </p:nvSpPr>
        <p:spPr bwMode="white">
          <a:xfrm>
            <a:off x="0" y="0"/>
            <a:ext cx="9144000" cy="3886200"/>
          </a:xfrm>
          <a:prstGeom prst="rect">
            <a:avLst/>
          </a:prstGeom>
          <a:solidFill>
            <a:srgbClr val="007FA3"/>
          </a:solidFill>
          <a:ln>
            <a:solidFill>
              <a:srgbClr val="007FA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p:cNvSpPr>
            <a:spLocks noGrp="1"/>
          </p:cNvSpPr>
          <p:nvPr>
            <p:ph type="ctrTitle"/>
          </p:nvPr>
        </p:nvSpPr>
        <p:spPr>
          <a:xfrm>
            <a:off x="685800" y="762000"/>
            <a:ext cx="7772400" cy="2838451"/>
          </a:xfrm>
        </p:spPr>
        <p:txBody>
          <a:bodyPr anchor="b">
            <a:noAutofit/>
          </a:bodyPr>
          <a:lstStyle>
            <a:lvl1pPr algn="l">
              <a:defRPr sz="3600">
                <a:solidFill>
                  <a:schemeClr val="bg1"/>
                </a:solidFill>
              </a:defRPr>
            </a:lvl1pPr>
          </a:lstStyle>
          <a:p>
            <a:r>
              <a:rPr lang="en-US"/>
              <a:t>Click to edit Master title style</a:t>
            </a:r>
            <a:endParaRPr lang="en-US" dirty="0"/>
          </a:p>
        </p:txBody>
      </p:sp>
      <p:sp>
        <p:nvSpPr>
          <p:cNvPr id="3" name="Subtitle 2"/>
          <p:cNvSpPr>
            <a:spLocks noGrp="1"/>
          </p:cNvSpPr>
          <p:nvPr>
            <p:ph type="subTitle" idx="1"/>
          </p:nvPr>
        </p:nvSpPr>
        <p:spPr>
          <a:xfrm>
            <a:off x="674687" y="3962400"/>
            <a:ext cx="7794626" cy="1752600"/>
          </a:xfrm>
        </p:spPr>
        <p:txBody>
          <a:bodyPr>
            <a:noAutofit/>
          </a:bodyPr>
          <a:lstStyle>
            <a:lvl1pPr marL="0" indent="0" algn="l">
              <a:spcBef>
                <a:spcPts val="0"/>
              </a:spcBef>
              <a:buNone/>
              <a:defRPr sz="1800">
                <a:solidFill>
                  <a:schemeClr val="tx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12" name="Footer Placeholder 4"/>
          <p:cNvSpPr>
            <a:spLocks noGrp="1"/>
          </p:cNvSpPr>
          <p:nvPr>
            <p:ph type="ftr" sz="quarter" idx="11"/>
          </p:nvPr>
        </p:nvSpPr>
        <p:spPr>
          <a:xfrm>
            <a:off x="93969" y="6172200"/>
            <a:ext cx="8595360" cy="235463"/>
          </a:xfrm>
        </p:spPr>
        <p:txBody>
          <a:bodyPr/>
          <a:lstStyle/>
          <a:p>
            <a:endParaRPr lang="en-US" dirty="0"/>
          </a:p>
        </p:txBody>
      </p:sp>
      <p:sp>
        <p:nvSpPr>
          <p:cNvPr id="4" name="Date Placeholder 3"/>
          <p:cNvSpPr>
            <a:spLocks noGrp="1"/>
          </p:cNvSpPr>
          <p:nvPr>
            <p:ph type="dt" sz="half" idx="10"/>
          </p:nvPr>
        </p:nvSpPr>
        <p:spPr/>
        <p:txBody>
          <a:bodyPr/>
          <a:lstStyle/>
          <a:p>
            <a:fld id="{A9DF6EFB-3F44-496C-A842-1E0B3D3B975A}" type="datetimeFigureOut">
              <a:rPr lang="en-US" smtClean="0"/>
              <a:pPr/>
              <a:t>11/15/2019</a:t>
            </a:fld>
            <a:endParaRPr lang="en-US" dirty="0"/>
          </a:p>
        </p:txBody>
      </p:sp>
      <p:sp>
        <p:nvSpPr>
          <p:cNvPr id="6" name="Slide Number Placeholder 5"/>
          <p:cNvSpPr>
            <a:spLocks noGrp="1"/>
          </p:cNvSpPr>
          <p:nvPr>
            <p:ph type="sldNum" sz="quarter" idx="12"/>
          </p:nvPr>
        </p:nvSpPr>
        <p:spPr/>
        <p:txBody>
          <a:bodyPr/>
          <a:lstStyle/>
          <a:p>
            <a:fld id="{200B2350-5261-4F5C-9DF5-EF0D264FC8D2}" type="slidenum">
              <a:rPr lang="en-US" smtClean="0"/>
              <a:pPr/>
              <a:t>‹#›</a:t>
            </a:fld>
            <a:endParaRPr lang="en-US" dirty="0"/>
          </a:p>
        </p:txBody>
      </p:sp>
      <p:pic>
        <p:nvPicPr>
          <p:cNvPr id="15" name="Picture 14" descr="Pearson Logo"/>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457200" y="6376789"/>
            <a:ext cx="918000" cy="279915"/>
          </a:xfrm>
          <a:prstGeom prst="rect">
            <a:avLst/>
          </a:prstGeom>
        </p:spPr>
      </p:pic>
      <p:sp>
        <p:nvSpPr>
          <p:cNvPr id="13" name="Text Placeholder 5"/>
          <p:cNvSpPr>
            <a:spLocks noGrp="1"/>
          </p:cNvSpPr>
          <p:nvPr>
            <p:ph type="body" idx="13" hasCustomPrompt="1"/>
          </p:nvPr>
        </p:nvSpPr>
        <p:spPr>
          <a:xfrm>
            <a:off x="2670048" y="6449931"/>
            <a:ext cx="6089854" cy="231285"/>
          </a:xfrm>
        </p:spPr>
        <p:txBody>
          <a:bodyPr anchor="ctr"/>
          <a:lstStyle>
            <a:lvl1pPr marL="101600" indent="0">
              <a:buNone/>
              <a:defRPr/>
            </a:lvl1pPr>
          </a:lstStyle>
          <a:p>
            <a:pPr algn="r"/>
            <a:r>
              <a:rPr lang="en-US" altLang="en-US" sz="1200" dirty="0">
                <a:solidFill>
                  <a:schemeClr val="tx1"/>
                </a:solidFill>
                <a:latin typeface="Verdana"/>
                <a:ea typeface="Verdana" panose="020B0604030504040204" pitchFamily="34" charset="0"/>
                <a:cs typeface="Verdana" panose="020B0604030504040204" pitchFamily="34" charset="0"/>
              </a:rPr>
              <a:t>Copyright © </a:t>
            </a:r>
            <a:r>
              <a:rPr lang="en-US" altLang="en-US" sz="1200" dirty="0">
                <a:latin typeface="Verdana" panose="020B0604030504040204" pitchFamily="34" charset="0"/>
                <a:ea typeface="Verdana" panose="020B0604030504040204" pitchFamily="34" charset="0"/>
                <a:cs typeface="Verdana" panose="020B0604030504040204" pitchFamily="34" charset="0"/>
              </a:rPr>
              <a:t>2019, 2018, 2017</a:t>
            </a:r>
            <a:r>
              <a:rPr lang="en-US" altLang="en-US" sz="1200" dirty="0">
                <a:solidFill>
                  <a:schemeClr val="tx1"/>
                </a:solidFill>
                <a:latin typeface="Verdana"/>
                <a:ea typeface="Verdana" panose="020B0604030504040204" pitchFamily="34" charset="0"/>
                <a:cs typeface="Verdana" panose="020B0604030504040204" pitchFamily="34" charset="0"/>
              </a:rPr>
              <a:t> Pearson Education, Inc. All Rights Reserved</a:t>
            </a:r>
          </a:p>
        </p:txBody>
      </p:sp>
    </p:spTree>
    <p:extLst>
      <p:ext uri="{BB962C8B-B14F-4D97-AF65-F5344CB8AC3E}">
        <p14:creationId xmlns:p14="http://schemas.microsoft.com/office/powerpoint/2010/main" val="3243155130"/>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showMasterSp="0" preserve="1" userDrawn="1">
  <p:cSld name="1_Chapter Opener">
    <p:spTree>
      <p:nvGrpSpPr>
        <p:cNvPr id="1" name=""/>
        <p:cNvGrpSpPr/>
        <p:nvPr/>
      </p:nvGrpSpPr>
      <p:grpSpPr>
        <a:xfrm>
          <a:off x="0" y="0"/>
          <a:ext cx="0" cy="0"/>
          <a:chOff x="0" y="0"/>
          <a:chExt cx="0" cy="0"/>
        </a:xfrm>
      </p:grpSpPr>
      <p:sp>
        <p:nvSpPr>
          <p:cNvPr id="11" name="Title 10"/>
          <p:cNvSpPr>
            <a:spLocks noGrp="1"/>
          </p:cNvSpPr>
          <p:nvPr>
            <p:ph type="title"/>
          </p:nvPr>
        </p:nvSpPr>
        <p:spPr>
          <a:xfrm>
            <a:off x="457200" y="215372"/>
            <a:ext cx="8229600" cy="622828"/>
          </a:xfrm>
        </p:spPr>
        <p:txBody>
          <a:bodyPr anchor="t"/>
          <a:lstStyle/>
          <a:p>
            <a:r>
              <a:rPr lang="en-US"/>
              <a:t>Click to edit Master title style</a:t>
            </a:r>
            <a:endParaRPr lang="en-US" dirty="0"/>
          </a:p>
        </p:txBody>
      </p:sp>
      <p:sp>
        <p:nvSpPr>
          <p:cNvPr id="7" name="Text Placeholder 6"/>
          <p:cNvSpPr>
            <a:spLocks noGrp="1"/>
          </p:cNvSpPr>
          <p:nvPr>
            <p:ph type="body" sz="quarter" idx="13" hasCustomPrompt="1"/>
          </p:nvPr>
        </p:nvSpPr>
        <p:spPr>
          <a:xfrm>
            <a:off x="457200" y="816430"/>
            <a:ext cx="8229600" cy="478970"/>
          </a:xfrm>
        </p:spPr>
        <p:txBody>
          <a:bodyPr>
            <a:noAutofit/>
          </a:bodyPr>
          <a:lstStyle>
            <a:lvl1pPr marL="0" indent="0">
              <a:spcBef>
                <a:spcPts val="0"/>
              </a:spcBef>
              <a:buNone/>
              <a:defRPr sz="2000">
                <a:solidFill>
                  <a:srgbClr val="007FA3"/>
                </a:solidFill>
              </a:defRPr>
            </a:lvl1pPr>
            <a:lvl2pPr marL="0" indent="0">
              <a:spcBef>
                <a:spcPts val="0"/>
              </a:spcBef>
              <a:buNone/>
              <a:defRPr sz="2400">
                <a:solidFill>
                  <a:schemeClr val="bg1"/>
                </a:solidFill>
              </a:defRPr>
            </a:lvl2pPr>
            <a:lvl3pPr marL="0" indent="0">
              <a:spcBef>
                <a:spcPts val="0"/>
              </a:spcBef>
              <a:buNone/>
              <a:defRPr sz="2400">
                <a:solidFill>
                  <a:schemeClr val="bg1"/>
                </a:solidFill>
              </a:defRPr>
            </a:lvl3pPr>
            <a:lvl4pPr marL="0" indent="0">
              <a:spcBef>
                <a:spcPts val="0"/>
              </a:spcBef>
              <a:buNone/>
              <a:defRPr sz="2400">
                <a:solidFill>
                  <a:schemeClr val="bg1"/>
                </a:solidFill>
              </a:defRPr>
            </a:lvl4pPr>
            <a:lvl5pPr marL="0" indent="0">
              <a:spcBef>
                <a:spcPts val="0"/>
              </a:spcBef>
              <a:buNone/>
              <a:defRPr sz="2400">
                <a:solidFill>
                  <a:schemeClr val="bg1"/>
                </a:solidFill>
              </a:defRPr>
            </a:lvl5pPr>
            <a:lvl6pPr marL="0" indent="0">
              <a:spcBef>
                <a:spcPts val="0"/>
              </a:spcBef>
              <a:buNone/>
              <a:defRPr sz="2400">
                <a:solidFill>
                  <a:schemeClr val="bg1"/>
                </a:solidFill>
              </a:defRPr>
            </a:lvl6pPr>
            <a:lvl7pPr marL="0" indent="0">
              <a:spcBef>
                <a:spcPts val="0"/>
              </a:spcBef>
              <a:buNone/>
              <a:defRPr sz="2400">
                <a:solidFill>
                  <a:schemeClr val="bg1"/>
                </a:solidFill>
              </a:defRPr>
            </a:lvl7pPr>
            <a:lvl8pPr marL="0" indent="0">
              <a:spcBef>
                <a:spcPts val="0"/>
              </a:spcBef>
              <a:buNone/>
              <a:defRPr sz="2400">
                <a:solidFill>
                  <a:schemeClr val="bg1"/>
                </a:solidFill>
              </a:defRPr>
            </a:lvl8pPr>
            <a:lvl9pPr marL="0" indent="0">
              <a:spcBef>
                <a:spcPts val="0"/>
              </a:spcBef>
              <a:buNone/>
              <a:defRPr sz="2400">
                <a:solidFill>
                  <a:schemeClr val="bg1"/>
                </a:solidFill>
              </a:defRPr>
            </a:lvl9pPr>
          </a:lstStyle>
          <a:p>
            <a:pPr lvl="0"/>
            <a:r>
              <a:rPr lang="en-US" dirty="0"/>
              <a:t>Add edition here</a:t>
            </a:r>
          </a:p>
        </p:txBody>
      </p:sp>
      <p:sp>
        <p:nvSpPr>
          <p:cNvPr id="9" name="Text Placeholder 8"/>
          <p:cNvSpPr>
            <a:spLocks noGrp="1"/>
          </p:cNvSpPr>
          <p:nvPr>
            <p:ph type="body" sz="quarter" idx="14" hasCustomPrompt="1"/>
          </p:nvPr>
        </p:nvSpPr>
        <p:spPr>
          <a:xfrm>
            <a:off x="5029200" y="1600201"/>
            <a:ext cx="3657600" cy="1600199"/>
          </a:xfrm>
        </p:spPr>
        <p:txBody>
          <a:bodyPr anchor="b">
            <a:noAutofit/>
          </a:bodyPr>
          <a:lstStyle>
            <a:lvl1pPr marL="0" indent="0">
              <a:spcBef>
                <a:spcPts val="0"/>
              </a:spcBef>
              <a:buNone/>
              <a:defRPr sz="3000" baseline="0"/>
            </a:lvl1pPr>
            <a:lvl2pPr marL="0" indent="0">
              <a:spcBef>
                <a:spcPts val="0"/>
              </a:spcBef>
              <a:buNone/>
              <a:defRPr sz="4400"/>
            </a:lvl2pPr>
            <a:lvl3pPr marL="0" indent="0">
              <a:spcBef>
                <a:spcPts val="0"/>
              </a:spcBef>
              <a:buNone/>
              <a:defRPr sz="4400"/>
            </a:lvl3pPr>
            <a:lvl4pPr marL="0" indent="0">
              <a:spcBef>
                <a:spcPts val="0"/>
              </a:spcBef>
              <a:buNone/>
              <a:defRPr sz="4400"/>
            </a:lvl4pPr>
            <a:lvl5pPr marL="0" indent="0">
              <a:spcBef>
                <a:spcPts val="0"/>
              </a:spcBef>
              <a:buNone/>
              <a:defRPr sz="4400"/>
            </a:lvl5pPr>
            <a:lvl6pPr marL="0" indent="0">
              <a:spcBef>
                <a:spcPts val="0"/>
              </a:spcBef>
              <a:buNone/>
              <a:defRPr sz="4400"/>
            </a:lvl6pPr>
            <a:lvl7pPr marL="0" indent="0">
              <a:spcBef>
                <a:spcPts val="0"/>
              </a:spcBef>
              <a:buNone/>
              <a:defRPr sz="4400"/>
            </a:lvl7pPr>
            <a:lvl8pPr marL="0" indent="0">
              <a:spcBef>
                <a:spcPts val="0"/>
              </a:spcBef>
              <a:buNone/>
              <a:defRPr sz="4400"/>
            </a:lvl8pPr>
            <a:lvl9pPr marL="0" indent="0">
              <a:spcBef>
                <a:spcPts val="0"/>
              </a:spcBef>
              <a:buNone/>
              <a:defRPr sz="4400"/>
            </a:lvl9pPr>
          </a:lstStyle>
          <a:p>
            <a:pPr lvl="0"/>
            <a:r>
              <a:rPr lang="en-US" dirty="0"/>
              <a:t>Chapter ##</a:t>
            </a:r>
          </a:p>
        </p:txBody>
      </p:sp>
      <p:sp>
        <p:nvSpPr>
          <p:cNvPr id="10" name="Text Placeholder 8"/>
          <p:cNvSpPr>
            <a:spLocks noGrp="1"/>
          </p:cNvSpPr>
          <p:nvPr>
            <p:ph type="body" sz="quarter" idx="15" hasCustomPrompt="1"/>
          </p:nvPr>
        </p:nvSpPr>
        <p:spPr>
          <a:xfrm>
            <a:off x="5029200" y="3200400"/>
            <a:ext cx="3657600" cy="2925763"/>
          </a:xfrm>
        </p:spPr>
        <p:txBody>
          <a:bodyPr>
            <a:noAutofit/>
          </a:bodyPr>
          <a:lstStyle>
            <a:lvl1pPr marL="0" indent="0">
              <a:spcBef>
                <a:spcPts val="0"/>
              </a:spcBef>
              <a:buNone/>
              <a:defRPr sz="2200"/>
            </a:lvl1pPr>
            <a:lvl2pPr marL="0" indent="0">
              <a:spcBef>
                <a:spcPts val="0"/>
              </a:spcBef>
              <a:buNone/>
              <a:defRPr/>
            </a:lvl2pPr>
            <a:lvl3pPr marL="0" indent="0">
              <a:spcBef>
                <a:spcPts val="0"/>
              </a:spcBef>
              <a:buNone/>
              <a:defRPr/>
            </a:lvl3pPr>
            <a:lvl4pPr marL="0" indent="0">
              <a:spcBef>
                <a:spcPts val="0"/>
              </a:spcBef>
              <a:buNone/>
              <a:defRPr/>
            </a:lvl4pPr>
            <a:lvl5pPr marL="0" indent="0">
              <a:spcBef>
                <a:spcPts val="0"/>
              </a:spcBef>
              <a:buNone/>
              <a:defRPr/>
            </a:lvl5pPr>
            <a:lvl6pPr marL="0" indent="0">
              <a:spcBef>
                <a:spcPts val="0"/>
              </a:spcBef>
              <a:buNone/>
              <a:defRPr/>
            </a:lvl6pPr>
            <a:lvl7pPr marL="0" indent="0">
              <a:spcBef>
                <a:spcPts val="0"/>
              </a:spcBef>
              <a:buNone/>
              <a:defRPr/>
            </a:lvl7pPr>
            <a:lvl8pPr marL="0" indent="0">
              <a:spcBef>
                <a:spcPts val="0"/>
              </a:spcBef>
              <a:buNone/>
              <a:defRPr/>
            </a:lvl8pPr>
            <a:lvl9pPr marL="0" indent="0">
              <a:spcBef>
                <a:spcPts val="0"/>
              </a:spcBef>
              <a:buNone/>
              <a:defRPr/>
            </a:lvl9pPr>
          </a:lstStyle>
          <a:p>
            <a:pPr lvl="0"/>
            <a:r>
              <a:rPr lang="en-US" dirty="0"/>
              <a:t>Chapter title</a:t>
            </a:r>
          </a:p>
        </p:txBody>
      </p:sp>
      <p:sp>
        <p:nvSpPr>
          <p:cNvPr id="16" name="Footer Placeholder 2"/>
          <p:cNvSpPr>
            <a:spLocks noGrp="1"/>
          </p:cNvSpPr>
          <p:nvPr>
            <p:ph type="ftr" sz="quarter" idx="10"/>
          </p:nvPr>
        </p:nvSpPr>
        <p:spPr>
          <a:xfrm>
            <a:off x="93969" y="6165337"/>
            <a:ext cx="8595360" cy="235463"/>
          </a:xfrm>
        </p:spPr>
        <p:txBody>
          <a:bodyPr/>
          <a:lstStyle/>
          <a:p>
            <a:endParaRPr lang="en-US" dirty="0"/>
          </a:p>
        </p:txBody>
      </p:sp>
      <p:sp>
        <p:nvSpPr>
          <p:cNvPr id="4" name="Date Placeholder 3"/>
          <p:cNvSpPr>
            <a:spLocks noGrp="1"/>
          </p:cNvSpPr>
          <p:nvPr>
            <p:ph type="dt" sz="half" idx="11"/>
          </p:nvPr>
        </p:nvSpPr>
        <p:spPr/>
        <p:txBody>
          <a:bodyPr/>
          <a:lstStyle/>
          <a:p>
            <a:fld id="{A9DF6EFB-3F44-496C-A842-1E0B3D3B975A}" type="datetimeFigureOut">
              <a:rPr lang="en-US" smtClean="0"/>
              <a:pPr/>
              <a:t>11/15/2019</a:t>
            </a:fld>
            <a:endParaRPr lang="en-US" dirty="0"/>
          </a:p>
        </p:txBody>
      </p:sp>
      <p:sp>
        <p:nvSpPr>
          <p:cNvPr id="5" name="Slide Number Placeholder 4"/>
          <p:cNvSpPr>
            <a:spLocks noGrp="1"/>
          </p:cNvSpPr>
          <p:nvPr>
            <p:ph type="sldNum" sz="quarter" idx="12"/>
          </p:nvPr>
        </p:nvSpPr>
        <p:spPr/>
        <p:txBody>
          <a:bodyPr/>
          <a:lstStyle/>
          <a:p>
            <a:fld id="{200B2350-5261-4F5C-9DF5-EF0D264FC8D2}" type="slidenum">
              <a:rPr lang="en-US" smtClean="0"/>
              <a:pPr/>
              <a:t>‹#›</a:t>
            </a:fld>
            <a:endParaRPr lang="en-US" dirty="0"/>
          </a:p>
        </p:txBody>
      </p:sp>
      <p:sp>
        <p:nvSpPr>
          <p:cNvPr id="20" name="Text Placeholder 17"/>
          <p:cNvSpPr>
            <a:spLocks noGrp="1"/>
          </p:cNvSpPr>
          <p:nvPr>
            <p:ph type="body" sz="quarter" idx="16" hasCustomPrompt="1"/>
          </p:nvPr>
        </p:nvSpPr>
        <p:spPr>
          <a:xfrm>
            <a:off x="3048000" y="6529254"/>
            <a:ext cx="5867400" cy="187537"/>
          </a:xfrm>
        </p:spPr>
        <p:txBody>
          <a:bodyPr/>
          <a:lstStyle>
            <a:lvl1pPr marL="0" indent="0" algn="r">
              <a:buNone/>
              <a:defRPr sz="800" baseline="0"/>
            </a:lvl1pPr>
          </a:lstStyle>
          <a:p>
            <a:pPr lvl="0"/>
            <a:r>
              <a:rPr lang="en-US" dirty="0"/>
              <a:t>Click to add copyright line</a:t>
            </a:r>
            <a:endParaRPr lang="en-IN" dirty="0"/>
          </a:p>
        </p:txBody>
      </p:sp>
      <p:pic>
        <p:nvPicPr>
          <p:cNvPr id="12" name="Picture 11" descr="Pearson Logo"/>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457200" y="6376789"/>
            <a:ext cx="918000" cy="279915"/>
          </a:xfrm>
          <a:prstGeom prst="rect">
            <a:avLst/>
          </a:prstGeom>
        </p:spPr>
      </p:pic>
    </p:spTree>
    <p:extLst>
      <p:ext uri="{BB962C8B-B14F-4D97-AF65-F5344CB8AC3E}">
        <p14:creationId xmlns:p14="http://schemas.microsoft.com/office/powerpoint/2010/main" val="2305022612"/>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Learning Objectives">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lvl1pPr>
              <a:defRPr>
                <a:solidFill>
                  <a:srgbClr val="3399B5"/>
                </a:solidFill>
              </a:defRPr>
            </a:lvl1pPr>
          </a:lstStyle>
          <a:p>
            <a:r>
              <a:rPr lang="en-US" dirty="0"/>
              <a:t>Click to edit Master title style</a:t>
            </a:r>
          </a:p>
        </p:txBody>
      </p:sp>
      <p:sp>
        <p:nvSpPr>
          <p:cNvPr id="3" name="Content Placeholder 2"/>
          <p:cNvSpPr>
            <a:spLocks noGrp="1"/>
          </p:cNvSpPr>
          <p:nvPr>
            <p:ph idx="1"/>
          </p:nvPr>
        </p:nvSpPr>
        <p:spPr/>
        <p:txBody>
          <a:bodyPr/>
          <a:lstStyle>
            <a:lvl1pPr marL="118872" indent="-118872">
              <a:buClr>
                <a:srgbClr val="007FA3"/>
              </a:buClr>
              <a:buSzPct val="25000"/>
              <a:defRPr sz="1600"/>
            </a:lvl1pPr>
            <a:lvl2pPr marL="569913" indent="-285750">
              <a:buClr>
                <a:srgbClr val="007FA3"/>
              </a:buClr>
              <a:defRPr sz="1600"/>
            </a:lvl2pPr>
            <a:lvl3pPr>
              <a:buClr>
                <a:srgbClr val="007FA3"/>
              </a:buClr>
              <a:defRPr sz="1600"/>
            </a:lvl3pPr>
            <a:lvl4pPr>
              <a:buClr>
                <a:srgbClr val="007FA3"/>
              </a:buClr>
              <a:defRPr sz="1600"/>
            </a:lvl4pPr>
            <a:lvl5pPr>
              <a:buClr>
                <a:srgbClr val="007FA3"/>
              </a:buClr>
              <a:defRPr sz="1600"/>
            </a:lvl5pPr>
            <a:lvl6pPr>
              <a:buClr>
                <a:srgbClr val="007FA3"/>
              </a:buClr>
              <a:defRPr sz="1600"/>
            </a:lvl6pPr>
            <a:lvl7pPr>
              <a:buClr>
                <a:srgbClr val="007FA3"/>
              </a:buClr>
              <a:defRPr sz="1600"/>
            </a:lvl7pPr>
            <a:lvl8pPr>
              <a:buClr>
                <a:srgbClr val="007FA3"/>
              </a:buClr>
              <a:defRPr sz="1600"/>
            </a:lvl8pPr>
            <a:lvl9pPr>
              <a:buClr>
                <a:srgbClr val="007FA3"/>
              </a:buCl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10" name="Footer Placeholder 4"/>
          <p:cNvSpPr>
            <a:spLocks noGrp="1"/>
          </p:cNvSpPr>
          <p:nvPr>
            <p:ph type="ftr" sz="quarter" idx="11"/>
          </p:nvPr>
        </p:nvSpPr>
        <p:spPr>
          <a:xfrm>
            <a:off x="93969" y="6172200"/>
            <a:ext cx="8595360" cy="235463"/>
          </a:xfrm>
        </p:spPr>
        <p:txBody>
          <a:bodyPr/>
          <a:lstStyle/>
          <a:p>
            <a:endParaRPr lang="en-US" dirty="0"/>
          </a:p>
        </p:txBody>
      </p:sp>
      <p:sp>
        <p:nvSpPr>
          <p:cNvPr id="4" name="Date Placeholder 3"/>
          <p:cNvSpPr>
            <a:spLocks noGrp="1"/>
          </p:cNvSpPr>
          <p:nvPr>
            <p:ph type="dt" sz="half" idx="10"/>
          </p:nvPr>
        </p:nvSpPr>
        <p:spPr/>
        <p:txBody>
          <a:bodyPr/>
          <a:lstStyle/>
          <a:p>
            <a:fld id="{A9DF6EFB-3F44-496C-A842-1E0B3D3B975A}" type="datetimeFigureOut">
              <a:rPr lang="en-US" smtClean="0"/>
              <a:pPr/>
              <a:t>11/15/2019</a:t>
            </a:fld>
            <a:endParaRPr lang="en-US" dirty="0"/>
          </a:p>
        </p:txBody>
      </p:sp>
      <p:sp>
        <p:nvSpPr>
          <p:cNvPr id="6" name="Slide Number Placeholder 5"/>
          <p:cNvSpPr>
            <a:spLocks noGrp="1"/>
          </p:cNvSpPr>
          <p:nvPr>
            <p:ph type="sldNum" sz="quarter" idx="12"/>
          </p:nvPr>
        </p:nvSpPr>
        <p:spPr/>
        <p:txBody>
          <a:bodyPr/>
          <a:lstStyle/>
          <a:p>
            <a:fld id="{200B2350-5261-4F5C-9DF5-EF0D264FC8D2}" type="slidenum">
              <a:rPr lang="en-US" smtClean="0"/>
              <a:pPr/>
              <a:t>‹#›</a:t>
            </a:fld>
            <a:endParaRPr lang="en-US" dirty="0"/>
          </a:p>
        </p:txBody>
      </p:sp>
    </p:spTree>
    <p:extLst>
      <p:ext uri="{BB962C8B-B14F-4D97-AF65-F5344CB8AC3E}">
        <p14:creationId xmlns:p14="http://schemas.microsoft.com/office/powerpoint/2010/main" val="524156576"/>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showMasterSp="0" preserve="1" userDrawn="1">
  <p:cSld name="1_Figure + Caption">
    <p:spTree>
      <p:nvGrpSpPr>
        <p:cNvPr id="1" name=""/>
        <p:cNvGrpSpPr/>
        <p:nvPr/>
      </p:nvGrpSpPr>
      <p:grpSpPr>
        <a:xfrm>
          <a:off x="0" y="0"/>
          <a:ext cx="0" cy="0"/>
          <a:chOff x="0" y="0"/>
          <a:chExt cx="0" cy="0"/>
        </a:xfrm>
      </p:grpSpPr>
      <p:sp>
        <p:nvSpPr>
          <p:cNvPr id="8" name="Title 7"/>
          <p:cNvSpPr>
            <a:spLocks noGrp="1"/>
          </p:cNvSpPr>
          <p:nvPr>
            <p:ph type="title" hasCustomPrompt="1"/>
          </p:nvPr>
        </p:nvSpPr>
        <p:spPr>
          <a:xfrm>
            <a:off x="457200" y="228600"/>
            <a:ext cx="8229600" cy="1066800"/>
          </a:xfrm>
        </p:spPr>
        <p:txBody>
          <a:bodyPr anchor="t"/>
          <a:lstStyle>
            <a:lvl1pPr>
              <a:defRPr sz="3400">
                <a:solidFill>
                  <a:srgbClr val="007FA3"/>
                </a:solidFill>
              </a:defRPr>
            </a:lvl1pPr>
          </a:lstStyle>
          <a:p>
            <a:r>
              <a:rPr lang="en-US" dirty="0"/>
              <a:t>Click to add figure number and title</a:t>
            </a:r>
          </a:p>
        </p:txBody>
      </p:sp>
      <p:sp>
        <p:nvSpPr>
          <p:cNvPr id="10" name="Text Placeholder 9"/>
          <p:cNvSpPr>
            <a:spLocks noGrp="1"/>
          </p:cNvSpPr>
          <p:nvPr>
            <p:ph type="body" sz="quarter" idx="13" hasCustomPrompt="1"/>
          </p:nvPr>
        </p:nvSpPr>
        <p:spPr>
          <a:xfrm>
            <a:off x="457200" y="5368160"/>
            <a:ext cx="8229600" cy="916856"/>
          </a:xfrm>
        </p:spPr>
        <p:txBody>
          <a:bodyPr anchor="b"/>
          <a:lstStyle>
            <a:lvl1pPr marL="0" indent="0">
              <a:spcBef>
                <a:spcPts val="0"/>
              </a:spcBef>
              <a:buNone/>
              <a:defRPr sz="800"/>
            </a:lvl1pPr>
            <a:lvl2pPr marL="0" indent="0">
              <a:spcBef>
                <a:spcPts val="0"/>
              </a:spcBef>
              <a:buNone/>
              <a:defRPr sz="1600"/>
            </a:lvl2pPr>
            <a:lvl3pPr marL="0" indent="0">
              <a:spcBef>
                <a:spcPts val="0"/>
              </a:spcBef>
              <a:buNone/>
              <a:defRPr sz="1600"/>
            </a:lvl3pPr>
            <a:lvl4pPr marL="0" indent="0">
              <a:spcBef>
                <a:spcPts val="0"/>
              </a:spcBef>
              <a:buNone/>
              <a:defRPr sz="1600"/>
            </a:lvl4pPr>
            <a:lvl5pPr marL="0" indent="0">
              <a:spcBef>
                <a:spcPts val="0"/>
              </a:spcBef>
              <a:buNone/>
              <a:defRPr sz="1600"/>
            </a:lvl5pPr>
            <a:lvl6pPr marL="0" indent="0">
              <a:spcBef>
                <a:spcPts val="0"/>
              </a:spcBef>
              <a:buNone/>
              <a:defRPr sz="1600"/>
            </a:lvl6pPr>
            <a:lvl7pPr marL="0" indent="0">
              <a:spcBef>
                <a:spcPts val="0"/>
              </a:spcBef>
              <a:buNone/>
              <a:defRPr sz="1600"/>
            </a:lvl7pPr>
            <a:lvl8pPr marL="0" indent="0">
              <a:spcBef>
                <a:spcPts val="0"/>
              </a:spcBef>
              <a:buNone/>
              <a:defRPr sz="1600"/>
            </a:lvl8pPr>
            <a:lvl9pPr marL="0" indent="0">
              <a:spcBef>
                <a:spcPts val="0"/>
              </a:spcBef>
              <a:buNone/>
              <a:defRPr sz="1600"/>
            </a:lvl9pPr>
          </a:lstStyle>
          <a:p>
            <a:pPr lvl="0"/>
            <a:r>
              <a:rPr lang="en-US" dirty="0"/>
              <a:t>Click to add caption</a:t>
            </a:r>
          </a:p>
        </p:txBody>
      </p:sp>
      <p:sp>
        <p:nvSpPr>
          <p:cNvPr id="11" name="Footer Placeholder 2"/>
          <p:cNvSpPr>
            <a:spLocks noGrp="1"/>
          </p:cNvSpPr>
          <p:nvPr>
            <p:ph type="ftr" sz="quarter" idx="11"/>
          </p:nvPr>
        </p:nvSpPr>
        <p:spPr>
          <a:xfrm>
            <a:off x="93969" y="6172200"/>
            <a:ext cx="8595360" cy="235463"/>
          </a:xfrm>
        </p:spPr>
        <p:txBody>
          <a:bodyPr/>
          <a:lstStyle/>
          <a:p>
            <a:endParaRPr lang="en-US" dirty="0"/>
          </a:p>
        </p:txBody>
      </p:sp>
      <p:sp>
        <p:nvSpPr>
          <p:cNvPr id="2" name="Date Placeholder 1"/>
          <p:cNvSpPr>
            <a:spLocks noGrp="1"/>
          </p:cNvSpPr>
          <p:nvPr>
            <p:ph type="dt" sz="half" idx="10"/>
          </p:nvPr>
        </p:nvSpPr>
        <p:spPr/>
        <p:txBody>
          <a:bodyPr/>
          <a:lstStyle>
            <a:lvl1pPr>
              <a:defRPr>
                <a:solidFill>
                  <a:schemeClr val="tx1"/>
                </a:solidFill>
              </a:defRPr>
            </a:lvl1pPr>
          </a:lstStyle>
          <a:p>
            <a:fld id="{A9DF6EFB-3F44-496C-A842-1E0B3D3B975A}" type="datetimeFigureOut">
              <a:rPr lang="en-US" smtClean="0"/>
              <a:pPr/>
              <a:t>11/15/2019</a:t>
            </a:fld>
            <a:endParaRPr lang="en-US" dirty="0"/>
          </a:p>
        </p:txBody>
      </p:sp>
      <p:sp>
        <p:nvSpPr>
          <p:cNvPr id="4" name="Slide Number Placeholder 3"/>
          <p:cNvSpPr>
            <a:spLocks noGrp="1"/>
          </p:cNvSpPr>
          <p:nvPr>
            <p:ph type="sldNum" sz="quarter" idx="12"/>
          </p:nvPr>
        </p:nvSpPr>
        <p:spPr/>
        <p:txBody>
          <a:bodyPr/>
          <a:lstStyle>
            <a:lvl1pPr>
              <a:defRPr>
                <a:solidFill>
                  <a:schemeClr val="tx1"/>
                </a:solidFill>
              </a:defRPr>
            </a:lvl1pPr>
          </a:lstStyle>
          <a:p>
            <a:fld id="{200B2350-5261-4F5C-9DF5-EF0D264FC8D2}" type="slidenum">
              <a:rPr lang="en-US" smtClean="0"/>
              <a:pPr/>
              <a:t>‹#›</a:t>
            </a:fld>
            <a:endParaRPr lang="en-US" dirty="0"/>
          </a:p>
        </p:txBody>
      </p:sp>
      <p:pic>
        <p:nvPicPr>
          <p:cNvPr id="9" name="Picture 8" descr="Pearson Logo"/>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457200" y="6376789"/>
            <a:ext cx="918000" cy="279915"/>
          </a:xfrm>
          <a:prstGeom prst="rect">
            <a:avLst/>
          </a:prstGeom>
        </p:spPr>
      </p:pic>
      <p:sp>
        <p:nvSpPr>
          <p:cNvPr id="13" name="Text Placeholder 5"/>
          <p:cNvSpPr>
            <a:spLocks noGrp="1"/>
          </p:cNvSpPr>
          <p:nvPr>
            <p:ph type="body" idx="14" hasCustomPrompt="1"/>
          </p:nvPr>
        </p:nvSpPr>
        <p:spPr>
          <a:xfrm>
            <a:off x="2670048" y="6449931"/>
            <a:ext cx="6089854" cy="231285"/>
          </a:xfrm>
        </p:spPr>
        <p:txBody>
          <a:bodyPr anchor="ctr"/>
          <a:lstStyle>
            <a:lvl1pPr marL="101600" indent="0">
              <a:buNone/>
              <a:defRPr/>
            </a:lvl1pPr>
          </a:lstStyle>
          <a:p>
            <a:pPr algn="r"/>
            <a:r>
              <a:rPr lang="en-US" altLang="en-US" sz="1200" dirty="0">
                <a:solidFill>
                  <a:schemeClr val="tx1"/>
                </a:solidFill>
                <a:latin typeface="Verdana"/>
                <a:ea typeface="Verdana" panose="020B0604030504040204" pitchFamily="34" charset="0"/>
                <a:cs typeface="Verdana" panose="020B0604030504040204" pitchFamily="34" charset="0"/>
              </a:rPr>
              <a:t>Copyright © </a:t>
            </a:r>
            <a:r>
              <a:rPr lang="en-US" altLang="en-US" sz="1200" dirty="0">
                <a:latin typeface="Verdana" panose="020B0604030504040204" pitchFamily="34" charset="0"/>
                <a:ea typeface="Verdana" panose="020B0604030504040204" pitchFamily="34" charset="0"/>
                <a:cs typeface="Verdana" panose="020B0604030504040204" pitchFamily="34" charset="0"/>
              </a:rPr>
              <a:t>2019, 2018, 2017</a:t>
            </a:r>
            <a:r>
              <a:rPr lang="en-US" altLang="en-US" sz="1200" dirty="0">
                <a:solidFill>
                  <a:schemeClr val="tx1"/>
                </a:solidFill>
                <a:latin typeface="Verdana"/>
                <a:ea typeface="Verdana" panose="020B0604030504040204" pitchFamily="34" charset="0"/>
                <a:cs typeface="Verdana" panose="020B0604030504040204" pitchFamily="34" charset="0"/>
              </a:rPr>
              <a:t> Pearson Education, Inc. All Rights Reserved</a:t>
            </a:r>
          </a:p>
        </p:txBody>
      </p:sp>
    </p:spTree>
    <p:extLst>
      <p:ext uri="{BB962C8B-B14F-4D97-AF65-F5344CB8AC3E}">
        <p14:creationId xmlns:p14="http://schemas.microsoft.com/office/powerpoint/2010/main" val="2740544990"/>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userDrawn="1">
  <p:cSld name="1_Title and Two Content">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en-US" dirty="0"/>
              <a:t>Click to edit Master title style</a:t>
            </a:r>
          </a:p>
        </p:txBody>
      </p:sp>
      <p:sp>
        <p:nvSpPr>
          <p:cNvPr id="3" name="Content Placeholder 2"/>
          <p:cNvSpPr>
            <a:spLocks noGrp="1"/>
          </p:cNvSpPr>
          <p:nvPr>
            <p:ph idx="1"/>
          </p:nvPr>
        </p:nvSpPr>
        <p:spPr>
          <a:xfrm>
            <a:off x="457200" y="1600200"/>
            <a:ext cx="8229600" cy="2163763"/>
          </a:xfrm>
        </p:spPr>
        <p:txBody>
          <a:bodyPr/>
          <a:lstStyle>
            <a:lvl1pPr>
              <a:defRPr sz="1600"/>
            </a:lvl1pPr>
            <a:lvl2pPr>
              <a:defRPr sz="1600"/>
            </a:lvl2pPr>
            <a:lvl3pPr>
              <a:defRPr sz="1600"/>
            </a:lvl3pPr>
            <a:lvl4pPr>
              <a:defRPr sz="1600"/>
            </a:lvl4pPr>
            <a:lvl5pPr>
              <a:defRPr sz="1600"/>
            </a:lvl5pPr>
            <a:lvl6pPr>
              <a:defRPr sz="1400"/>
            </a:lvl6pPr>
            <a:lvl7pPr>
              <a:defRPr sz="1400"/>
            </a:lvl7pPr>
            <a:lvl8pPr>
              <a:defRPr sz="1400"/>
            </a:lvl8pPr>
            <a:lvl9pPr>
              <a:defRPr sz="14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7" name="Content Placeholder 2"/>
          <p:cNvSpPr>
            <a:spLocks noGrp="1"/>
          </p:cNvSpPr>
          <p:nvPr>
            <p:ph idx="13"/>
          </p:nvPr>
        </p:nvSpPr>
        <p:spPr>
          <a:xfrm>
            <a:off x="457200" y="3962400"/>
            <a:ext cx="8229600" cy="2163763"/>
          </a:xfrm>
        </p:spPr>
        <p:txBody>
          <a:bodyPr/>
          <a:lstStyle>
            <a:lvl1pPr>
              <a:defRPr sz="1600"/>
            </a:lvl1pPr>
            <a:lvl2pPr>
              <a:defRPr sz="1600"/>
            </a:lvl2pPr>
            <a:lvl3pPr>
              <a:defRPr sz="1600"/>
            </a:lvl3pPr>
            <a:lvl4pPr>
              <a:defRPr sz="1600"/>
            </a:lvl4pPr>
            <a:lvl5pPr>
              <a:defRPr sz="1600"/>
            </a:lvl5pPr>
            <a:lvl6pPr>
              <a:defRPr sz="1400"/>
            </a:lvl6pPr>
            <a:lvl7pPr>
              <a:defRPr sz="1400"/>
            </a:lvl7pPr>
            <a:lvl8pPr>
              <a:defRPr sz="1400"/>
            </a:lvl8pPr>
            <a:lvl9pPr>
              <a:defRPr sz="14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10"/>
          </p:nvPr>
        </p:nvSpPr>
        <p:spPr/>
        <p:txBody>
          <a:bodyPr/>
          <a:lstStyle/>
          <a:p>
            <a:fld id="{8832AD23-A511-424E-9DD2-B8CE2D237B20}" type="datetime1">
              <a:rPr lang="en-US" smtClean="0"/>
              <a:t>11/15/2019</a:t>
            </a:fld>
            <a:endParaRPr lang="en-US" dirty="0"/>
          </a:p>
        </p:txBody>
      </p:sp>
      <p:sp>
        <p:nvSpPr>
          <p:cNvPr id="6" name="Slide Number Placeholder 5"/>
          <p:cNvSpPr>
            <a:spLocks noGrp="1"/>
          </p:cNvSpPr>
          <p:nvPr>
            <p:ph type="sldNum" sz="quarter" idx="12"/>
          </p:nvPr>
        </p:nvSpPr>
        <p:spPr/>
        <p:txBody>
          <a:bodyPr/>
          <a:lstStyle/>
          <a:p>
            <a:fld id="{200B2350-5261-4F5C-9DF5-EF0D264FC8D2}" type="slidenum">
              <a:rPr lang="en-US" smtClean="0"/>
              <a:t>‹#›</a:t>
            </a:fld>
            <a:endParaRPr lang="en-US" dirty="0"/>
          </a:p>
        </p:txBody>
      </p:sp>
    </p:spTree>
    <p:extLst>
      <p:ext uri="{BB962C8B-B14F-4D97-AF65-F5344CB8AC3E}">
        <p14:creationId xmlns:p14="http://schemas.microsoft.com/office/powerpoint/2010/main" val="2342578567"/>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userDrawn="1">
  <p:cSld name="Title and 1 Content">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lvl1pPr>
              <a:buClr>
                <a:srgbClr val="007FA3"/>
              </a:buClr>
              <a:buSzPct val="100000"/>
              <a:defRPr/>
            </a:lvl1pPr>
            <a:lvl2pPr>
              <a:buClr>
                <a:srgbClr val="007FA3"/>
              </a:buClr>
              <a:defRPr/>
            </a:lvl2pPr>
            <a:lvl3pPr>
              <a:buClr>
                <a:srgbClr val="007FA3"/>
              </a:buClr>
              <a:defRPr/>
            </a:lvl3pPr>
            <a:lvl4pPr>
              <a:buClr>
                <a:srgbClr val="007FA3"/>
              </a:buClr>
              <a:defRPr/>
            </a:lvl4pPr>
            <a:lvl5pPr>
              <a:buClr>
                <a:srgbClr val="007FA3"/>
              </a:buClr>
              <a:defRPr/>
            </a:lvl5pPr>
            <a:lvl6pPr>
              <a:buClr>
                <a:srgbClr val="007FA3"/>
              </a:buClr>
              <a:defRPr/>
            </a:lvl6pPr>
            <a:lvl7pPr>
              <a:buClr>
                <a:srgbClr val="007FA3"/>
              </a:buClr>
              <a:defRPr/>
            </a:lvl7pPr>
            <a:lvl8pPr>
              <a:buClr>
                <a:srgbClr val="007FA3"/>
              </a:buClr>
              <a:defRPr/>
            </a:lvl8pPr>
            <a:lvl9pPr>
              <a:buClr>
                <a:srgbClr val="007FA3"/>
              </a:buClr>
              <a:defRPr/>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6" name="Footer Placeholder 4"/>
          <p:cNvSpPr>
            <a:spLocks noGrp="1"/>
          </p:cNvSpPr>
          <p:nvPr>
            <p:ph type="ftr" sz="quarter" idx="11"/>
          </p:nvPr>
        </p:nvSpPr>
        <p:spPr>
          <a:xfrm>
            <a:off x="93969" y="6172200"/>
            <a:ext cx="8595360" cy="235463"/>
          </a:xfrm>
        </p:spPr>
        <p:txBody>
          <a:bodyPr/>
          <a:lstStyle/>
          <a:p>
            <a:endParaRPr lang="en-US" dirty="0"/>
          </a:p>
        </p:txBody>
      </p:sp>
      <p:sp>
        <p:nvSpPr>
          <p:cNvPr id="9" name="Date Placeholder 3"/>
          <p:cNvSpPr>
            <a:spLocks noGrp="1"/>
          </p:cNvSpPr>
          <p:nvPr>
            <p:ph type="dt" sz="half" idx="10"/>
          </p:nvPr>
        </p:nvSpPr>
        <p:spPr>
          <a:xfrm>
            <a:off x="6335713" y="113072"/>
            <a:ext cx="2133600" cy="182880"/>
          </a:xfrm>
        </p:spPr>
        <p:txBody>
          <a:bodyPr/>
          <a:lstStyle/>
          <a:p>
            <a:fld id="{A9DF6EFB-3F44-496C-A842-1E0B3D3B975A}" type="datetimeFigureOut">
              <a:rPr lang="en-US" smtClean="0"/>
              <a:pPr/>
              <a:t>11/15/2019</a:t>
            </a:fld>
            <a:endParaRPr lang="en-US" dirty="0"/>
          </a:p>
        </p:txBody>
      </p:sp>
      <p:sp>
        <p:nvSpPr>
          <p:cNvPr id="10" name="Slide Number Placeholder 5"/>
          <p:cNvSpPr>
            <a:spLocks noGrp="1"/>
          </p:cNvSpPr>
          <p:nvPr>
            <p:ph type="sldNum" sz="quarter" idx="12"/>
          </p:nvPr>
        </p:nvSpPr>
        <p:spPr>
          <a:xfrm>
            <a:off x="8469312" y="113072"/>
            <a:ext cx="551783" cy="182880"/>
          </a:xfrm>
        </p:spPr>
        <p:txBody>
          <a:bodyPr/>
          <a:lstStyle/>
          <a:p>
            <a:fld id="{200B2350-5261-4F5C-9DF5-EF0D264FC8D2}" type="slidenum">
              <a:rPr lang="en-US" smtClean="0"/>
              <a:pPr/>
              <a:t>‹#›</a:t>
            </a:fld>
            <a:endParaRPr lang="en-US" dirty="0"/>
          </a:p>
        </p:txBody>
      </p:sp>
    </p:spTree>
    <p:extLst>
      <p:ext uri="{BB962C8B-B14F-4D97-AF65-F5344CB8AC3E}">
        <p14:creationId xmlns:p14="http://schemas.microsoft.com/office/powerpoint/2010/main" val="353605841"/>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preserve="1" userDrawn="1">
  <p:cSld name="Title and 2 Content">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a:xfrm>
            <a:off x="457200" y="1600200"/>
            <a:ext cx="8229600" cy="1752600"/>
          </a:xfrm>
        </p:spPr>
        <p:txBody>
          <a:bodyPr/>
          <a:lstStyle>
            <a:lvl1pPr>
              <a:defRPr sz="1600"/>
            </a:lvl1pPr>
            <a:lvl2pPr>
              <a:defRPr sz="1600"/>
            </a:lvl2pPr>
            <a:lvl3pPr>
              <a:defRPr sz="1600"/>
            </a:lvl3pPr>
            <a:lvl4pPr>
              <a:defRPr sz="1600"/>
            </a:lvl4pPr>
            <a:lvl5pPr>
              <a:defRPr sz="1600"/>
            </a:lvl5pPr>
            <a:lvl6pPr>
              <a:defRPr sz="1400"/>
            </a:lvl6pPr>
            <a:lvl7pPr>
              <a:defRPr sz="1400"/>
            </a:lvl7pPr>
            <a:lvl8pPr>
              <a:defRPr sz="1400"/>
            </a:lvl8pPr>
            <a:lvl9pPr>
              <a:defRPr sz="1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11" name="Footer Placeholder 4"/>
          <p:cNvSpPr>
            <a:spLocks noGrp="1"/>
          </p:cNvSpPr>
          <p:nvPr>
            <p:ph type="ftr" sz="quarter" idx="11"/>
          </p:nvPr>
        </p:nvSpPr>
        <p:spPr>
          <a:xfrm>
            <a:off x="93969" y="6172200"/>
            <a:ext cx="8595360" cy="235463"/>
          </a:xfrm>
        </p:spPr>
        <p:txBody>
          <a:bodyPr/>
          <a:lstStyle/>
          <a:p>
            <a:endParaRPr lang="en-US" dirty="0"/>
          </a:p>
        </p:txBody>
      </p:sp>
      <p:sp>
        <p:nvSpPr>
          <p:cNvPr id="4" name="Date Placeholder 3"/>
          <p:cNvSpPr>
            <a:spLocks noGrp="1"/>
          </p:cNvSpPr>
          <p:nvPr>
            <p:ph type="dt" sz="half" idx="10"/>
          </p:nvPr>
        </p:nvSpPr>
        <p:spPr/>
        <p:txBody>
          <a:bodyPr/>
          <a:lstStyle/>
          <a:p>
            <a:fld id="{A9DF6EFB-3F44-496C-A842-1E0B3D3B975A}" type="datetimeFigureOut">
              <a:rPr lang="en-US" smtClean="0"/>
              <a:pPr/>
              <a:t>11/15/2019</a:t>
            </a:fld>
            <a:endParaRPr lang="en-US" dirty="0"/>
          </a:p>
        </p:txBody>
      </p:sp>
      <p:sp>
        <p:nvSpPr>
          <p:cNvPr id="6" name="Slide Number Placeholder 5"/>
          <p:cNvSpPr>
            <a:spLocks noGrp="1"/>
          </p:cNvSpPr>
          <p:nvPr>
            <p:ph type="sldNum" sz="quarter" idx="12"/>
          </p:nvPr>
        </p:nvSpPr>
        <p:spPr/>
        <p:txBody>
          <a:bodyPr/>
          <a:lstStyle/>
          <a:p>
            <a:fld id="{200B2350-5261-4F5C-9DF5-EF0D264FC8D2}" type="slidenum">
              <a:rPr lang="en-US" smtClean="0"/>
              <a:pPr/>
              <a:t>‹#›</a:t>
            </a:fld>
            <a:endParaRPr lang="en-US" dirty="0"/>
          </a:p>
        </p:txBody>
      </p:sp>
      <p:sp>
        <p:nvSpPr>
          <p:cNvPr id="13" name="Content Placeholder 2"/>
          <p:cNvSpPr>
            <a:spLocks noGrp="1"/>
          </p:cNvSpPr>
          <p:nvPr>
            <p:ph idx="13"/>
          </p:nvPr>
        </p:nvSpPr>
        <p:spPr>
          <a:xfrm>
            <a:off x="457200" y="3733800"/>
            <a:ext cx="8229600" cy="1752600"/>
          </a:xfrm>
        </p:spPr>
        <p:txBody>
          <a:bodyPr/>
          <a:lstStyle>
            <a:lvl1pPr>
              <a:defRPr sz="1600"/>
            </a:lvl1pPr>
            <a:lvl2pPr>
              <a:defRPr sz="1600"/>
            </a:lvl2pPr>
            <a:lvl3pPr>
              <a:defRPr sz="1600"/>
            </a:lvl3pPr>
            <a:lvl4pPr>
              <a:defRPr sz="1600"/>
            </a:lvl4pPr>
            <a:lvl5pPr>
              <a:defRPr sz="1600"/>
            </a:lvl5pPr>
            <a:lvl6pPr>
              <a:defRPr sz="1400"/>
            </a:lvl6pPr>
            <a:lvl7pPr>
              <a:defRPr sz="1400"/>
            </a:lvl7pPr>
            <a:lvl8pPr>
              <a:defRPr sz="1400"/>
            </a:lvl8pPr>
            <a:lvl9pPr>
              <a:defRPr sz="1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520133250"/>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preserve="1" userDrawn="1">
  <p:cSld name="Title and 3 Content">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a:xfrm>
            <a:off x="457200" y="1600200"/>
            <a:ext cx="8229600" cy="919336"/>
          </a:xfrm>
        </p:spPr>
        <p:txBody>
          <a:bodyPr/>
          <a:lstStyle>
            <a:lvl1pPr>
              <a:defRPr sz="1600"/>
            </a:lvl1pPr>
            <a:lvl2pPr>
              <a:defRPr sz="1600"/>
            </a:lvl2pPr>
            <a:lvl3pPr>
              <a:defRPr sz="1600"/>
            </a:lvl3pPr>
            <a:lvl4pPr>
              <a:defRPr sz="1600"/>
            </a:lvl4pPr>
            <a:lvl5pPr>
              <a:defRPr sz="1600"/>
            </a:lvl5pPr>
            <a:lvl6pPr>
              <a:defRPr sz="1400"/>
            </a:lvl6pPr>
            <a:lvl7pPr>
              <a:defRPr sz="1400"/>
            </a:lvl7pPr>
            <a:lvl8pPr>
              <a:defRPr sz="1400"/>
            </a:lvl8pPr>
            <a:lvl9pPr>
              <a:defRPr sz="1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11" name="Footer Placeholder 4"/>
          <p:cNvSpPr>
            <a:spLocks noGrp="1"/>
          </p:cNvSpPr>
          <p:nvPr>
            <p:ph type="ftr" sz="quarter" idx="11"/>
          </p:nvPr>
        </p:nvSpPr>
        <p:spPr>
          <a:xfrm>
            <a:off x="93969" y="6172200"/>
            <a:ext cx="8595360" cy="235463"/>
          </a:xfrm>
        </p:spPr>
        <p:txBody>
          <a:bodyPr/>
          <a:lstStyle/>
          <a:p>
            <a:endParaRPr lang="en-US" dirty="0"/>
          </a:p>
        </p:txBody>
      </p:sp>
      <p:sp>
        <p:nvSpPr>
          <p:cNvPr id="4" name="Date Placeholder 3"/>
          <p:cNvSpPr>
            <a:spLocks noGrp="1"/>
          </p:cNvSpPr>
          <p:nvPr>
            <p:ph type="dt" sz="half" idx="10"/>
          </p:nvPr>
        </p:nvSpPr>
        <p:spPr/>
        <p:txBody>
          <a:bodyPr/>
          <a:lstStyle/>
          <a:p>
            <a:fld id="{A9DF6EFB-3F44-496C-A842-1E0B3D3B975A}" type="datetimeFigureOut">
              <a:rPr lang="en-US" smtClean="0"/>
              <a:pPr/>
              <a:t>11/15/2019</a:t>
            </a:fld>
            <a:endParaRPr lang="en-US" dirty="0"/>
          </a:p>
        </p:txBody>
      </p:sp>
      <p:sp>
        <p:nvSpPr>
          <p:cNvPr id="6" name="Slide Number Placeholder 5"/>
          <p:cNvSpPr>
            <a:spLocks noGrp="1"/>
          </p:cNvSpPr>
          <p:nvPr>
            <p:ph type="sldNum" sz="quarter" idx="12"/>
          </p:nvPr>
        </p:nvSpPr>
        <p:spPr/>
        <p:txBody>
          <a:bodyPr/>
          <a:lstStyle/>
          <a:p>
            <a:fld id="{200B2350-5261-4F5C-9DF5-EF0D264FC8D2}" type="slidenum">
              <a:rPr lang="en-US" smtClean="0"/>
              <a:pPr/>
              <a:t>‹#›</a:t>
            </a:fld>
            <a:endParaRPr lang="en-US" dirty="0"/>
          </a:p>
        </p:txBody>
      </p:sp>
      <p:sp>
        <p:nvSpPr>
          <p:cNvPr id="13" name="Content Placeholder 2"/>
          <p:cNvSpPr>
            <a:spLocks noGrp="1"/>
          </p:cNvSpPr>
          <p:nvPr>
            <p:ph idx="13"/>
          </p:nvPr>
        </p:nvSpPr>
        <p:spPr>
          <a:xfrm>
            <a:off x="473720" y="2807084"/>
            <a:ext cx="8229600" cy="919336"/>
          </a:xfrm>
        </p:spPr>
        <p:txBody>
          <a:bodyPr/>
          <a:lstStyle>
            <a:lvl1pPr>
              <a:defRPr sz="1600"/>
            </a:lvl1pPr>
            <a:lvl2pPr>
              <a:defRPr sz="1600"/>
            </a:lvl2pPr>
            <a:lvl3pPr>
              <a:defRPr sz="1600"/>
            </a:lvl3pPr>
            <a:lvl4pPr>
              <a:defRPr sz="1600"/>
            </a:lvl4pPr>
            <a:lvl5pPr>
              <a:defRPr sz="1600"/>
            </a:lvl5pPr>
            <a:lvl6pPr>
              <a:defRPr sz="1400"/>
            </a:lvl6pPr>
            <a:lvl7pPr>
              <a:defRPr sz="1400"/>
            </a:lvl7pPr>
            <a:lvl8pPr>
              <a:defRPr sz="1400"/>
            </a:lvl8pPr>
            <a:lvl9pPr>
              <a:defRPr sz="1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9" name="Content Placeholder 2"/>
          <p:cNvSpPr>
            <a:spLocks noGrp="1"/>
          </p:cNvSpPr>
          <p:nvPr>
            <p:ph idx="14"/>
          </p:nvPr>
        </p:nvSpPr>
        <p:spPr>
          <a:xfrm>
            <a:off x="473720" y="4013968"/>
            <a:ext cx="8229600" cy="919336"/>
          </a:xfrm>
        </p:spPr>
        <p:txBody>
          <a:bodyPr/>
          <a:lstStyle>
            <a:lvl1pPr>
              <a:defRPr sz="1600"/>
            </a:lvl1pPr>
            <a:lvl2pPr>
              <a:defRPr sz="1600"/>
            </a:lvl2pPr>
            <a:lvl3pPr>
              <a:defRPr sz="1600"/>
            </a:lvl3pPr>
            <a:lvl4pPr>
              <a:defRPr sz="1600"/>
            </a:lvl4pPr>
            <a:lvl5pPr>
              <a:defRPr sz="1600"/>
            </a:lvl5pPr>
            <a:lvl6pPr>
              <a:defRPr sz="1400"/>
            </a:lvl6pPr>
            <a:lvl7pPr>
              <a:defRPr sz="1400"/>
            </a:lvl7pPr>
            <a:lvl8pPr>
              <a:defRPr sz="1400"/>
            </a:lvl8pPr>
            <a:lvl9pPr>
              <a:defRPr sz="1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2221440069"/>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preserve="1" userDrawn="1">
  <p:cSld name="Title and 4 Content">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a:xfrm>
            <a:off x="457200" y="1600200"/>
            <a:ext cx="8229600" cy="711176"/>
          </a:xfrm>
        </p:spPr>
        <p:txBody>
          <a:bodyPr/>
          <a:lstStyle>
            <a:lvl1pPr>
              <a:defRPr sz="1600"/>
            </a:lvl1pPr>
            <a:lvl2pPr>
              <a:defRPr sz="1600"/>
            </a:lvl2pPr>
            <a:lvl3pPr>
              <a:defRPr sz="1600"/>
            </a:lvl3pPr>
            <a:lvl4pPr>
              <a:defRPr sz="1600"/>
            </a:lvl4pPr>
            <a:lvl5pPr>
              <a:defRPr sz="1600"/>
            </a:lvl5pPr>
            <a:lvl6pPr>
              <a:defRPr sz="1400"/>
            </a:lvl6pPr>
            <a:lvl7pPr>
              <a:defRPr sz="1400"/>
            </a:lvl7pPr>
            <a:lvl8pPr>
              <a:defRPr sz="1400"/>
            </a:lvl8pPr>
            <a:lvl9pPr>
              <a:defRPr sz="1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11" name="Footer Placeholder 4"/>
          <p:cNvSpPr>
            <a:spLocks noGrp="1"/>
          </p:cNvSpPr>
          <p:nvPr>
            <p:ph type="ftr" sz="quarter" idx="11"/>
          </p:nvPr>
        </p:nvSpPr>
        <p:spPr>
          <a:xfrm>
            <a:off x="93969" y="6172200"/>
            <a:ext cx="8595360" cy="235463"/>
          </a:xfrm>
        </p:spPr>
        <p:txBody>
          <a:bodyPr/>
          <a:lstStyle/>
          <a:p>
            <a:endParaRPr lang="en-US" dirty="0"/>
          </a:p>
        </p:txBody>
      </p:sp>
      <p:sp>
        <p:nvSpPr>
          <p:cNvPr id="4" name="Date Placeholder 3"/>
          <p:cNvSpPr>
            <a:spLocks noGrp="1"/>
          </p:cNvSpPr>
          <p:nvPr>
            <p:ph type="dt" sz="half" idx="10"/>
          </p:nvPr>
        </p:nvSpPr>
        <p:spPr/>
        <p:txBody>
          <a:bodyPr/>
          <a:lstStyle/>
          <a:p>
            <a:fld id="{A9DF6EFB-3F44-496C-A842-1E0B3D3B975A}" type="datetimeFigureOut">
              <a:rPr lang="en-US" smtClean="0"/>
              <a:pPr/>
              <a:t>11/15/2019</a:t>
            </a:fld>
            <a:endParaRPr lang="en-US" dirty="0"/>
          </a:p>
        </p:txBody>
      </p:sp>
      <p:sp>
        <p:nvSpPr>
          <p:cNvPr id="6" name="Slide Number Placeholder 5"/>
          <p:cNvSpPr>
            <a:spLocks noGrp="1"/>
          </p:cNvSpPr>
          <p:nvPr>
            <p:ph type="sldNum" sz="quarter" idx="12"/>
          </p:nvPr>
        </p:nvSpPr>
        <p:spPr/>
        <p:txBody>
          <a:bodyPr/>
          <a:lstStyle/>
          <a:p>
            <a:fld id="{200B2350-5261-4F5C-9DF5-EF0D264FC8D2}" type="slidenum">
              <a:rPr lang="en-US" smtClean="0"/>
              <a:pPr/>
              <a:t>‹#›</a:t>
            </a:fld>
            <a:endParaRPr lang="en-US" dirty="0"/>
          </a:p>
        </p:txBody>
      </p:sp>
      <p:sp>
        <p:nvSpPr>
          <p:cNvPr id="13" name="Content Placeholder 2"/>
          <p:cNvSpPr>
            <a:spLocks noGrp="1"/>
          </p:cNvSpPr>
          <p:nvPr>
            <p:ph idx="13"/>
          </p:nvPr>
        </p:nvSpPr>
        <p:spPr>
          <a:xfrm>
            <a:off x="473720" y="2641680"/>
            <a:ext cx="8229600" cy="711176"/>
          </a:xfrm>
        </p:spPr>
        <p:txBody>
          <a:bodyPr/>
          <a:lstStyle>
            <a:lvl1pPr>
              <a:defRPr sz="1600"/>
            </a:lvl1pPr>
            <a:lvl2pPr>
              <a:defRPr sz="1600"/>
            </a:lvl2pPr>
            <a:lvl3pPr>
              <a:defRPr sz="1600"/>
            </a:lvl3pPr>
            <a:lvl4pPr>
              <a:defRPr sz="1600"/>
            </a:lvl4pPr>
            <a:lvl5pPr>
              <a:defRPr sz="1600"/>
            </a:lvl5pPr>
            <a:lvl6pPr>
              <a:defRPr sz="1400"/>
            </a:lvl6pPr>
            <a:lvl7pPr>
              <a:defRPr sz="1400"/>
            </a:lvl7pPr>
            <a:lvl8pPr>
              <a:defRPr sz="1400"/>
            </a:lvl8pPr>
            <a:lvl9pPr>
              <a:defRPr sz="1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9" name="Content Placeholder 2"/>
          <p:cNvSpPr>
            <a:spLocks noGrp="1"/>
          </p:cNvSpPr>
          <p:nvPr>
            <p:ph idx="14"/>
          </p:nvPr>
        </p:nvSpPr>
        <p:spPr>
          <a:xfrm>
            <a:off x="457200" y="3683160"/>
            <a:ext cx="8229600" cy="711176"/>
          </a:xfrm>
        </p:spPr>
        <p:txBody>
          <a:bodyPr/>
          <a:lstStyle>
            <a:lvl1pPr>
              <a:defRPr sz="1600"/>
            </a:lvl1pPr>
            <a:lvl2pPr>
              <a:defRPr sz="1600"/>
            </a:lvl2pPr>
            <a:lvl3pPr>
              <a:defRPr sz="1600"/>
            </a:lvl3pPr>
            <a:lvl4pPr>
              <a:defRPr sz="1600"/>
            </a:lvl4pPr>
            <a:lvl5pPr>
              <a:defRPr sz="1600"/>
            </a:lvl5pPr>
            <a:lvl6pPr>
              <a:defRPr sz="1400"/>
            </a:lvl6pPr>
            <a:lvl7pPr>
              <a:defRPr sz="1400"/>
            </a:lvl7pPr>
            <a:lvl8pPr>
              <a:defRPr sz="1400"/>
            </a:lvl8pPr>
            <a:lvl9pPr>
              <a:defRPr sz="1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10" name="Content Placeholder 2"/>
          <p:cNvSpPr>
            <a:spLocks noGrp="1"/>
          </p:cNvSpPr>
          <p:nvPr>
            <p:ph idx="15"/>
          </p:nvPr>
        </p:nvSpPr>
        <p:spPr>
          <a:xfrm>
            <a:off x="457200" y="4724640"/>
            <a:ext cx="8229600" cy="711176"/>
          </a:xfrm>
        </p:spPr>
        <p:txBody>
          <a:bodyPr/>
          <a:lstStyle>
            <a:lvl1pPr>
              <a:defRPr sz="1600"/>
            </a:lvl1pPr>
            <a:lvl2pPr>
              <a:defRPr sz="1600"/>
            </a:lvl2pPr>
            <a:lvl3pPr>
              <a:defRPr sz="1600"/>
            </a:lvl3pPr>
            <a:lvl4pPr>
              <a:defRPr sz="1600"/>
            </a:lvl4pPr>
            <a:lvl5pPr>
              <a:defRPr sz="1600"/>
            </a:lvl5pPr>
            <a:lvl6pPr>
              <a:defRPr sz="1400"/>
            </a:lvl6pPr>
            <a:lvl7pPr>
              <a:defRPr sz="1400"/>
            </a:lvl7pPr>
            <a:lvl8pPr>
              <a:defRPr sz="1400"/>
            </a:lvl8pPr>
            <a:lvl9pPr>
              <a:defRPr sz="1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1057040375"/>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preserve="1" userDrawn="1">
  <p:cSld name="Title and 5 Content">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a:xfrm>
            <a:off x="457200" y="1447801"/>
            <a:ext cx="8229600" cy="609600"/>
          </a:xfrm>
        </p:spPr>
        <p:txBody>
          <a:bodyPr/>
          <a:lstStyle>
            <a:lvl1pPr>
              <a:defRPr sz="1600"/>
            </a:lvl1pPr>
            <a:lvl2pPr>
              <a:defRPr sz="1600"/>
            </a:lvl2pPr>
            <a:lvl3pPr>
              <a:defRPr sz="1600"/>
            </a:lvl3pPr>
            <a:lvl4pPr>
              <a:defRPr sz="1600"/>
            </a:lvl4pPr>
            <a:lvl5pPr>
              <a:defRPr sz="1600"/>
            </a:lvl5pPr>
            <a:lvl6pPr>
              <a:defRPr sz="1400"/>
            </a:lvl6pPr>
            <a:lvl7pPr>
              <a:defRPr sz="1400"/>
            </a:lvl7pPr>
            <a:lvl8pPr>
              <a:defRPr sz="1400"/>
            </a:lvl8pPr>
            <a:lvl9pPr>
              <a:defRPr sz="1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Content Placeholder 3"/>
          <p:cNvSpPr>
            <a:spLocks noGrp="1"/>
          </p:cNvSpPr>
          <p:nvPr>
            <p:ph idx="13"/>
          </p:nvPr>
        </p:nvSpPr>
        <p:spPr>
          <a:xfrm>
            <a:off x="457200" y="2286000"/>
            <a:ext cx="8229600" cy="563563"/>
          </a:xfrm>
        </p:spPr>
        <p:txBody>
          <a:bodyPr/>
          <a:lstStyle>
            <a:lvl1pPr>
              <a:defRPr sz="1600"/>
            </a:lvl1pPr>
            <a:lvl2pPr>
              <a:defRPr sz="1600"/>
            </a:lvl2pPr>
            <a:lvl3pPr>
              <a:defRPr sz="1600"/>
            </a:lvl3pPr>
            <a:lvl4pPr>
              <a:defRPr sz="1600"/>
            </a:lvl4pPr>
            <a:lvl5pPr>
              <a:defRPr sz="1600"/>
            </a:lvl5pPr>
            <a:lvl6pPr>
              <a:defRPr sz="1400"/>
            </a:lvl6pPr>
            <a:lvl7pPr>
              <a:defRPr sz="1400"/>
            </a:lvl7pPr>
            <a:lvl8pPr>
              <a:defRPr sz="1400"/>
            </a:lvl8pPr>
            <a:lvl9pPr>
              <a:defRPr sz="1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11" name="Footer Placeholder 4"/>
          <p:cNvSpPr>
            <a:spLocks noGrp="1"/>
          </p:cNvSpPr>
          <p:nvPr>
            <p:ph type="ftr" sz="quarter" idx="11"/>
          </p:nvPr>
        </p:nvSpPr>
        <p:spPr>
          <a:xfrm>
            <a:off x="93969" y="6172200"/>
            <a:ext cx="8595360" cy="235463"/>
          </a:xfrm>
        </p:spPr>
        <p:txBody>
          <a:bodyPr/>
          <a:lstStyle/>
          <a:p>
            <a:endParaRPr lang="en-US" dirty="0"/>
          </a:p>
        </p:txBody>
      </p:sp>
      <p:sp>
        <p:nvSpPr>
          <p:cNvPr id="4" name="Date Placeholder 3"/>
          <p:cNvSpPr>
            <a:spLocks noGrp="1"/>
          </p:cNvSpPr>
          <p:nvPr>
            <p:ph type="dt" sz="half" idx="10"/>
          </p:nvPr>
        </p:nvSpPr>
        <p:spPr/>
        <p:txBody>
          <a:bodyPr/>
          <a:lstStyle/>
          <a:p>
            <a:fld id="{A9DF6EFB-3F44-496C-A842-1E0B3D3B975A}" type="datetimeFigureOut">
              <a:rPr lang="en-US" smtClean="0"/>
              <a:pPr/>
              <a:t>11/15/2019</a:t>
            </a:fld>
            <a:endParaRPr lang="en-US" dirty="0"/>
          </a:p>
        </p:txBody>
      </p:sp>
      <p:sp>
        <p:nvSpPr>
          <p:cNvPr id="6" name="Slide Number Placeholder 5"/>
          <p:cNvSpPr>
            <a:spLocks noGrp="1"/>
          </p:cNvSpPr>
          <p:nvPr>
            <p:ph type="sldNum" sz="quarter" idx="12"/>
          </p:nvPr>
        </p:nvSpPr>
        <p:spPr/>
        <p:txBody>
          <a:bodyPr/>
          <a:lstStyle/>
          <a:p>
            <a:fld id="{200B2350-5261-4F5C-9DF5-EF0D264FC8D2}" type="slidenum">
              <a:rPr lang="en-US" smtClean="0"/>
              <a:pPr/>
              <a:t>‹#›</a:t>
            </a:fld>
            <a:endParaRPr lang="en-US" dirty="0"/>
          </a:p>
        </p:txBody>
      </p:sp>
      <p:sp>
        <p:nvSpPr>
          <p:cNvPr id="5" name="Content Placeholder 4"/>
          <p:cNvSpPr>
            <a:spLocks noGrp="1"/>
          </p:cNvSpPr>
          <p:nvPr>
            <p:ph sz="quarter" idx="14"/>
          </p:nvPr>
        </p:nvSpPr>
        <p:spPr>
          <a:xfrm>
            <a:off x="457200" y="3048000"/>
            <a:ext cx="8229600" cy="570589"/>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9" name="Content Placeholder 8"/>
          <p:cNvSpPr>
            <a:spLocks noGrp="1"/>
          </p:cNvSpPr>
          <p:nvPr>
            <p:ph sz="quarter" idx="15"/>
          </p:nvPr>
        </p:nvSpPr>
        <p:spPr>
          <a:xfrm>
            <a:off x="457200" y="3733800"/>
            <a:ext cx="3505200" cy="9144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4" name="Content Placeholder 13"/>
          <p:cNvSpPr>
            <a:spLocks noGrp="1"/>
          </p:cNvSpPr>
          <p:nvPr>
            <p:ph sz="quarter" idx="17"/>
          </p:nvPr>
        </p:nvSpPr>
        <p:spPr>
          <a:xfrm>
            <a:off x="457200" y="4876800"/>
            <a:ext cx="3505200" cy="9906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2747783961"/>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preserve="1" userDrawn="1">
  <p:cSld name="Title and 6 Content">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a:xfrm>
            <a:off x="457200" y="1447801"/>
            <a:ext cx="8229600" cy="609600"/>
          </a:xfrm>
        </p:spPr>
        <p:txBody>
          <a:bodyPr/>
          <a:lstStyle>
            <a:lvl1pPr>
              <a:defRPr sz="1600"/>
            </a:lvl1pPr>
            <a:lvl2pPr>
              <a:defRPr sz="1600"/>
            </a:lvl2pPr>
            <a:lvl3pPr>
              <a:defRPr sz="1600"/>
            </a:lvl3pPr>
            <a:lvl4pPr>
              <a:defRPr sz="1600"/>
            </a:lvl4pPr>
            <a:lvl5pPr>
              <a:defRPr sz="1600"/>
            </a:lvl5pPr>
            <a:lvl6pPr>
              <a:defRPr sz="1400"/>
            </a:lvl6pPr>
            <a:lvl7pPr>
              <a:defRPr sz="1400"/>
            </a:lvl7pPr>
            <a:lvl8pPr>
              <a:defRPr sz="1400"/>
            </a:lvl8pPr>
            <a:lvl9pPr>
              <a:defRPr sz="1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Content Placeholder 3"/>
          <p:cNvSpPr>
            <a:spLocks noGrp="1"/>
          </p:cNvSpPr>
          <p:nvPr>
            <p:ph idx="13"/>
          </p:nvPr>
        </p:nvSpPr>
        <p:spPr>
          <a:xfrm>
            <a:off x="457200" y="2286000"/>
            <a:ext cx="8229600" cy="563563"/>
          </a:xfrm>
        </p:spPr>
        <p:txBody>
          <a:bodyPr/>
          <a:lstStyle>
            <a:lvl1pPr>
              <a:defRPr sz="1600"/>
            </a:lvl1pPr>
            <a:lvl2pPr>
              <a:defRPr sz="1600"/>
            </a:lvl2pPr>
            <a:lvl3pPr>
              <a:defRPr sz="1600"/>
            </a:lvl3pPr>
            <a:lvl4pPr>
              <a:defRPr sz="1600"/>
            </a:lvl4pPr>
            <a:lvl5pPr>
              <a:defRPr sz="1600"/>
            </a:lvl5pPr>
            <a:lvl6pPr>
              <a:defRPr sz="1400"/>
            </a:lvl6pPr>
            <a:lvl7pPr>
              <a:defRPr sz="1400"/>
            </a:lvl7pPr>
            <a:lvl8pPr>
              <a:defRPr sz="1400"/>
            </a:lvl8pPr>
            <a:lvl9pPr>
              <a:defRPr sz="1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11" name="Footer Placeholder 4"/>
          <p:cNvSpPr>
            <a:spLocks noGrp="1"/>
          </p:cNvSpPr>
          <p:nvPr>
            <p:ph type="ftr" sz="quarter" idx="11"/>
          </p:nvPr>
        </p:nvSpPr>
        <p:spPr>
          <a:xfrm>
            <a:off x="93969" y="6172200"/>
            <a:ext cx="8595360" cy="235463"/>
          </a:xfrm>
        </p:spPr>
        <p:txBody>
          <a:bodyPr/>
          <a:lstStyle/>
          <a:p>
            <a:endParaRPr lang="en-US" dirty="0"/>
          </a:p>
        </p:txBody>
      </p:sp>
      <p:sp>
        <p:nvSpPr>
          <p:cNvPr id="4" name="Date Placeholder 3"/>
          <p:cNvSpPr>
            <a:spLocks noGrp="1"/>
          </p:cNvSpPr>
          <p:nvPr>
            <p:ph type="dt" sz="half" idx="10"/>
          </p:nvPr>
        </p:nvSpPr>
        <p:spPr/>
        <p:txBody>
          <a:bodyPr/>
          <a:lstStyle/>
          <a:p>
            <a:fld id="{A9DF6EFB-3F44-496C-A842-1E0B3D3B975A}" type="datetimeFigureOut">
              <a:rPr lang="en-US" smtClean="0"/>
              <a:pPr/>
              <a:t>11/15/2019</a:t>
            </a:fld>
            <a:endParaRPr lang="en-US" dirty="0"/>
          </a:p>
        </p:txBody>
      </p:sp>
      <p:sp>
        <p:nvSpPr>
          <p:cNvPr id="6" name="Slide Number Placeholder 5"/>
          <p:cNvSpPr>
            <a:spLocks noGrp="1"/>
          </p:cNvSpPr>
          <p:nvPr>
            <p:ph type="sldNum" sz="quarter" idx="12"/>
          </p:nvPr>
        </p:nvSpPr>
        <p:spPr/>
        <p:txBody>
          <a:bodyPr/>
          <a:lstStyle/>
          <a:p>
            <a:fld id="{200B2350-5261-4F5C-9DF5-EF0D264FC8D2}" type="slidenum">
              <a:rPr lang="en-US" smtClean="0"/>
              <a:pPr/>
              <a:t>‹#›</a:t>
            </a:fld>
            <a:endParaRPr lang="en-US" dirty="0"/>
          </a:p>
        </p:txBody>
      </p:sp>
      <p:sp>
        <p:nvSpPr>
          <p:cNvPr id="5" name="Content Placeholder 4"/>
          <p:cNvSpPr>
            <a:spLocks noGrp="1"/>
          </p:cNvSpPr>
          <p:nvPr>
            <p:ph sz="quarter" idx="14"/>
          </p:nvPr>
        </p:nvSpPr>
        <p:spPr>
          <a:xfrm>
            <a:off x="457200" y="3048000"/>
            <a:ext cx="8229600" cy="570589"/>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9" name="Content Placeholder 8"/>
          <p:cNvSpPr>
            <a:spLocks noGrp="1"/>
          </p:cNvSpPr>
          <p:nvPr>
            <p:ph sz="quarter" idx="15"/>
          </p:nvPr>
        </p:nvSpPr>
        <p:spPr>
          <a:xfrm>
            <a:off x="457200" y="3733800"/>
            <a:ext cx="3505200" cy="9144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2" name="Content Placeholder 11"/>
          <p:cNvSpPr>
            <a:spLocks noGrp="1"/>
          </p:cNvSpPr>
          <p:nvPr>
            <p:ph sz="quarter" idx="16"/>
          </p:nvPr>
        </p:nvSpPr>
        <p:spPr>
          <a:xfrm>
            <a:off x="4343400" y="3733800"/>
            <a:ext cx="3886200" cy="9906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4" name="Content Placeholder 13"/>
          <p:cNvSpPr>
            <a:spLocks noGrp="1"/>
          </p:cNvSpPr>
          <p:nvPr>
            <p:ph sz="quarter" idx="17"/>
          </p:nvPr>
        </p:nvSpPr>
        <p:spPr>
          <a:xfrm>
            <a:off x="457200" y="4876800"/>
            <a:ext cx="3505200" cy="9906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1449279745"/>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preserve="1" userDrawn="1">
  <p:cSld name="Title and 7 Content">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a:xfrm>
            <a:off x="457200" y="1447801"/>
            <a:ext cx="8229600" cy="609600"/>
          </a:xfrm>
        </p:spPr>
        <p:txBody>
          <a:bodyPr/>
          <a:lstStyle>
            <a:lvl1pPr>
              <a:defRPr sz="1600"/>
            </a:lvl1pPr>
            <a:lvl2pPr>
              <a:defRPr sz="1600"/>
            </a:lvl2pPr>
            <a:lvl3pPr>
              <a:defRPr sz="1600"/>
            </a:lvl3pPr>
            <a:lvl4pPr>
              <a:defRPr sz="1600"/>
            </a:lvl4pPr>
            <a:lvl5pPr>
              <a:defRPr sz="1600"/>
            </a:lvl5pPr>
            <a:lvl6pPr>
              <a:defRPr sz="1400"/>
            </a:lvl6pPr>
            <a:lvl7pPr>
              <a:defRPr sz="1400"/>
            </a:lvl7pPr>
            <a:lvl8pPr>
              <a:defRPr sz="1400"/>
            </a:lvl8pPr>
            <a:lvl9pPr>
              <a:defRPr sz="1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Content Placeholder 3"/>
          <p:cNvSpPr>
            <a:spLocks noGrp="1"/>
          </p:cNvSpPr>
          <p:nvPr>
            <p:ph idx="13"/>
          </p:nvPr>
        </p:nvSpPr>
        <p:spPr>
          <a:xfrm>
            <a:off x="457200" y="2286000"/>
            <a:ext cx="8229600" cy="563563"/>
          </a:xfrm>
        </p:spPr>
        <p:txBody>
          <a:bodyPr/>
          <a:lstStyle>
            <a:lvl1pPr>
              <a:defRPr sz="1600"/>
            </a:lvl1pPr>
            <a:lvl2pPr>
              <a:defRPr sz="1600"/>
            </a:lvl2pPr>
            <a:lvl3pPr>
              <a:defRPr sz="1600"/>
            </a:lvl3pPr>
            <a:lvl4pPr>
              <a:defRPr sz="1600"/>
            </a:lvl4pPr>
            <a:lvl5pPr>
              <a:defRPr sz="1600"/>
            </a:lvl5pPr>
            <a:lvl6pPr>
              <a:defRPr sz="1400"/>
            </a:lvl6pPr>
            <a:lvl7pPr>
              <a:defRPr sz="1400"/>
            </a:lvl7pPr>
            <a:lvl8pPr>
              <a:defRPr sz="1400"/>
            </a:lvl8pPr>
            <a:lvl9pPr>
              <a:defRPr sz="1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11" name="Footer Placeholder 4"/>
          <p:cNvSpPr>
            <a:spLocks noGrp="1"/>
          </p:cNvSpPr>
          <p:nvPr>
            <p:ph type="ftr" sz="quarter" idx="11"/>
          </p:nvPr>
        </p:nvSpPr>
        <p:spPr>
          <a:xfrm>
            <a:off x="93969" y="6172200"/>
            <a:ext cx="8595360" cy="235463"/>
          </a:xfrm>
        </p:spPr>
        <p:txBody>
          <a:bodyPr/>
          <a:lstStyle/>
          <a:p>
            <a:endParaRPr lang="en-US" dirty="0"/>
          </a:p>
        </p:txBody>
      </p:sp>
      <p:sp>
        <p:nvSpPr>
          <p:cNvPr id="4" name="Date Placeholder 3"/>
          <p:cNvSpPr>
            <a:spLocks noGrp="1"/>
          </p:cNvSpPr>
          <p:nvPr>
            <p:ph type="dt" sz="half" idx="10"/>
          </p:nvPr>
        </p:nvSpPr>
        <p:spPr/>
        <p:txBody>
          <a:bodyPr/>
          <a:lstStyle/>
          <a:p>
            <a:fld id="{A9DF6EFB-3F44-496C-A842-1E0B3D3B975A}" type="datetimeFigureOut">
              <a:rPr lang="en-US" smtClean="0"/>
              <a:pPr/>
              <a:t>11/15/2019</a:t>
            </a:fld>
            <a:endParaRPr lang="en-US" dirty="0"/>
          </a:p>
        </p:txBody>
      </p:sp>
      <p:sp>
        <p:nvSpPr>
          <p:cNvPr id="6" name="Slide Number Placeholder 5"/>
          <p:cNvSpPr>
            <a:spLocks noGrp="1"/>
          </p:cNvSpPr>
          <p:nvPr>
            <p:ph type="sldNum" sz="quarter" idx="12"/>
          </p:nvPr>
        </p:nvSpPr>
        <p:spPr/>
        <p:txBody>
          <a:bodyPr/>
          <a:lstStyle/>
          <a:p>
            <a:fld id="{200B2350-5261-4F5C-9DF5-EF0D264FC8D2}" type="slidenum">
              <a:rPr lang="en-US" smtClean="0"/>
              <a:pPr/>
              <a:t>‹#›</a:t>
            </a:fld>
            <a:endParaRPr lang="en-US" dirty="0"/>
          </a:p>
        </p:txBody>
      </p:sp>
      <p:sp>
        <p:nvSpPr>
          <p:cNvPr id="5" name="Content Placeholder 4"/>
          <p:cNvSpPr>
            <a:spLocks noGrp="1"/>
          </p:cNvSpPr>
          <p:nvPr>
            <p:ph sz="quarter" idx="14"/>
          </p:nvPr>
        </p:nvSpPr>
        <p:spPr>
          <a:xfrm>
            <a:off x="457200" y="3048000"/>
            <a:ext cx="8229600" cy="570589"/>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9" name="Content Placeholder 8"/>
          <p:cNvSpPr>
            <a:spLocks noGrp="1"/>
          </p:cNvSpPr>
          <p:nvPr>
            <p:ph sz="quarter" idx="15"/>
          </p:nvPr>
        </p:nvSpPr>
        <p:spPr>
          <a:xfrm>
            <a:off x="457200" y="3733800"/>
            <a:ext cx="3505200" cy="9144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2" name="Content Placeholder 11"/>
          <p:cNvSpPr>
            <a:spLocks noGrp="1"/>
          </p:cNvSpPr>
          <p:nvPr>
            <p:ph sz="quarter" idx="16"/>
          </p:nvPr>
        </p:nvSpPr>
        <p:spPr>
          <a:xfrm>
            <a:off x="4343400" y="3733800"/>
            <a:ext cx="3886200" cy="9906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4" name="Content Placeholder 13"/>
          <p:cNvSpPr>
            <a:spLocks noGrp="1"/>
          </p:cNvSpPr>
          <p:nvPr>
            <p:ph sz="quarter" idx="17"/>
          </p:nvPr>
        </p:nvSpPr>
        <p:spPr>
          <a:xfrm>
            <a:off x="457200" y="4876800"/>
            <a:ext cx="3505200" cy="9906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3" name="Content Placeholder 13"/>
          <p:cNvSpPr>
            <a:spLocks noGrp="1"/>
          </p:cNvSpPr>
          <p:nvPr>
            <p:ph sz="quarter" idx="18"/>
          </p:nvPr>
        </p:nvSpPr>
        <p:spPr>
          <a:xfrm>
            <a:off x="4343400" y="4874552"/>
            <a:ext cx="3886200" cy="9906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1993750525"/>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preserve="1" userDrawn="1">
  <p:cSld name="Title and 8 Content">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a:xfrm>
            <a:off x="457200" y="1447801"/>
            <a:ext cx="3505200" cy="609600"/>
          </a:xfrm>
        </p:spPr>
        <p:txBody>
          <a:bodyPr/>
          <a:lstStyle>
            <a:lvl1pPr>
              <a:defRPr sz="1600"/>
            </a:lvl1pPr>
            <a:lvl2pPr>
              <a:defRPr sz="1600"/>
            </a:lvl2pPr>
            <a:lvl3pPr>
              <a:defRPr sz="1600"/>
            </a:lvl3pPr>
            <a:lvl4pPr>
              <a:defRPr sz="1600"/>
            </a:lvl4pPr>
            <a:lvl5pPr>
              <a:defRPr sz="1600"/>
            </a:lvl5pPr>
            <a:lvl6pPr>
              <a:defRPr sz="1400"/>
            </a:lvl6pPr>
            <a:lvl7pPr>
              <a:defRPr sz="1400"/>
            </a:lvl7pPr>
            <a:lvl8pPr>
              <a:defRPr sz="1400"/>
            </a:lvl8pPr>
            <a:lvl9pPr>
              <a:defRPr sz="1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Content Placeholder 3"/>
          <p:cNvSpPr>
            <a:spLocks noGrp="1"/>
          </p:cNvSpPr>
          <p:nvPr>
            <p:ph idx="13"/>
          </p:nvPr>
        </p:nvSpPr>
        <p:spPr>
          <a:xfrm>
            <a:off x="457200" y="2286000"/>
            <a:ext cx="3505200" cy="563563"/>
          </a:xfrm>
        </p:spPr>
        <p:txBody>
          <a:bodyPr/>
          <a:lstStyle>
            <a:lvl1pPr>
              <a:defRPr sz="1600"/>
            </a:lvl1pPr>
            <a:lvl2pPr>
              <a:defRPr sz="1600"/>
            </a:lvl2pPr>
            <a:lvl3pPr>
              <a:defRPr sz="1600"/>
            </a:lvl3pPr>
            <a:lvl4pPr>
              <a:defRPr sz="1600"/>
            </a:lvl4pPr>
            <a:lvl5pPr>
              <a:defRPr sz="1600"/>
            </a:lvl5pPr>
            <a:lvl6pPr>
              <a:defRPr sz="1400"/>
            </a:lvl6pPr>
            <a:lvl7pPr>
              <a:defRPr sz="1400"/>
            </a:lvl7pPr>
            <a:lvl8pPr>
              <a:defRPr sz="1400"/>
            </a:lvl8pPr>
            <a:lvl9pPr>
              <a:defRPr sz="1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11" name="Footer Placeholder 4"/>
          <p:cNvSpPr>
            <a:spLocks noGrp="1"/>
          </p:cNvSpPr>
          <p:nvPr>
            <p:ph type="ftr" sz="quarter" idx="11"/>
          </p:nvPr>
        </p:nvSpPr>
        <p:spPr>
          <a:xfrm>
            <a:off x="93969" y="6172200"/>
            <a:ext cx="8595360" cy="235463"/>
          </a:xfrm>
        </p:spPr>
        <p:txBody>
          <a:bodyPr/>
          <a:lstStyle/>
          <a:p>
            <a:endParaRPr lang="en-US" dirty="0"/>
          </a:p>
        </p:txBody>
      </p:sp>
      <p:sp>
        <p:nvSpPr>
          <p:cNvPr id="4" name="Date Placeholder 3"/>
          <p:cNvSpPr>
            <a:spLocks noGrp="1"/>
          </p:cNvSpPr>
          <p:nvPr>
            <p:ph type="dt" sz="half" idx="10"/>
          </p:nvPr>
        </p:nvSpPr>
        <p:spPr/>
        <p:txBody>
          <a:bodyPr/>
          <a:lstStyle/>
          <a:p>
            <a:fld id="{A9DF6EFB-3F44-496C-A842-1E0B3D3B975A}" type="datetimeFigureOut">
              <a:rPr lang="en-US" smtClean="0"/>
              <a:pPr/>
              <a:t>11/15/2019</a:t>
            </a:fld>
            <a:endParaRPr lang="en-US" dirty="0"/>
          </a:p>
        </p:txBody>
      </p:sp>
      <p:sp>
        <p:nvSpPr>
          <p:cNvPr id="6" name="Slide Number Placeholder 5"/>
          <p:cNvSpPr>
            <a:spLocks noGrp="1"/>
          </p:cNvSpPr>
          <p:nvPr>
            <p:ph type="sldNum" sz="quarter" idx="12"/>
          </p:nvPr>
        </p:nvSpPr>
        <p:spPr/>
        <p:txBody>
          <a:bodyPr/>
          <a:lstStyle/>
          <a:p>
            <a:fld id="{200B2350-5261-4F5C-9DF5-EF0D264FC8D2}" type="slidenum">
              <a:rPr lang="en-US" smtClean="0"/>
              <a:pPr/>
              <a:t>‹#›</a:t>
            </a:fld>
            <a:endParaRPr lang="en-US" dirty="0"/>
          </a:p>
        </p:txBody>
      </p:sp>
      <p:sp>
        <p:nvSpPr>
          <p:cNvPr id="5" name="Content Placeholder 4"/>
          <p:cNvSpPr>
            <a:spLocks noGrp="1"/>
          </p:cNvSpPr>
          <p:nvPr>
            <p:ph sz="quarter" idx="14"/>
          </p:nvPr>
        </p:nvSpPr>
        <p:spPr>
          <a:xfrm>
            <a:off x="457200" y="3048000"/>
            <a:ext cx="3505200" cy="570589"/>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9" name="Content Placeholder 8"/>
          <p:cNvSpPr>
            <a:spLocks noGrp="1"/>
          </p:cNvSpPr>
          <p:nvPr>
            <p:ph sz="quarter" idx="15"/>
          </p:nvPr>
        </p:nvSpPr>
        <p:spPr>
          <a:xfrm>
            <a:off x="457200" y="3733800"/>
            <a:ext cx="3505200" cy="9144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2" name="Content Placeholder 11"/>
          <p:cNvSpPr>
            <a:spLocks noGrp="1"/>
          </p:cNvSpPr>
          <p:nvPr>
            <p:ph sz="quarter" idx="16"/>
          </p:nvPr>
        </p:nvSpPr>
        <p:spPr>
          <a:xfrm>
            <a:off x="4343400" y="3733800"/>
            <a:ext cx="3886200" cy="9906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4" name="Content Placeholder 13"/>
          <p:cNvSpPr>
            <a:spLocks noGrp="1"/>
          </p:cNvSpPr>
          <p:nvPr>
            <p:ph sz="quarter" idx="17"/>
          </p:nvPr>
        </p:nvSpPr>
        <p:spPr>
          <a:xfrm>
            <a:off x="457200" y="4876800"/>
            <a:ext cx="3505200" cy="9906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3" name="Content Placeholder 13"/>
          <p:cNvSpPr>
            <a:spLocks noGrp="1"/>
          </p:cNvSpPr>
          <p:nvPr>
            <p:ph sz="quarter" idx="18"/>
          </p:nvPr>
        </p:nvSpPr>
        <p:spPr>
          <a:xfrm>
            <a:off x="4343400" y="4874552"/>
            <a:ext cx="3886200" cy="990600"/>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15" name="Content Placeholder 2"/>
          <p:cNvSpPr>
            <a:spLocks noGrp="1"/>
          </p:cNvSpPr>
          <p:nvPr>
            <p:ph idx="19"/>
          </p:nvPr>
        </p:nvSpPr>
        <p:spPr>
          <a:xfrm>
            <a:off x="4343400" y="1494526"/>
            <a:ext cx="3886200" cy="609600"/>
          </a:xfrm>
        </p:spPr>
        <p:txBody>
          <a:bodyPr/>
          <a:lstStyle>
            <a:lvl1pPr>
              <a:defRPr sz="1600"/>
            </a:lvl1pPr>
            <a:lvl2pPr>
              <a:defRPr sz="1600"/>
            </a:lvl2pPr>
            <a:lvl3pPr>
              <a:defRPr sz="1600"/>
            </a:lvl3pPr>
            <a:lvl4pPr>
              <a:defRPr sz="1600"/>
            </a:lvl4pPr>
            <a:lvl5pPr>
              <a:defRPr sz="1600"/>
            </a:lvl5pPr>
            <a:lvl6pPr>
              <a:defRPr sz="1400"/>
            </a:lvl6pPr>
            <a:lvl7pPr>
              <a:defRPr sz="1400"/>
            </a:lvl7pPr>
            <a:lvl8pPr>
              <a:defRPr sz="1400"/>
            </a:lvl8pPr>
            <a:lvl9pPr>
              <a:defRPr sz="1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487686080"/>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preserve="1" userDrawn="1">
  <p:cSld name="Title and 9 Content">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a:xfrm>
            <a:off x="457200" y="1447801"/>
            <a:ext cx="3505200" cy="609600"/>
          </a:xfrm>
        </p:spPr>
        <p:txBody>
          <a:bodyPr/>
          <a:lstStyle>
            <a:lvl1pPr>
              <a:defRPr sz="1600"/>
            </a:lvl1pPr>
            <a:lvl2pPr>
              <a:defRPr sz="1600"/>
            </a:lvl2pPr>
            <a:lvl3pPr>
              <a:defRPr sz="1600"/>
            </a:lvl3pPr>
            <a:lvl4pPr>
              <a:defRPr sz="1600"/>
            </a:lvl4pPr>
            <a:lvl5pPr>
              <a:defRPr sz="1600"/>
            </a:lvl5pPr>
            <a:lvl6pPr>
              <a:defRPr sz="1400"/>
            </a:lvl6pPr>
            <a:lvl7pPr>
              <a:defRPr sz="1400"/>
            </a:lvl7pPr>
            <a:lvl8pPr>
              <a:defRPr sz="1400"/>
            </a:lvl8pPr>
            <a:lvl9pPr>
              <a:defRPr sz="1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Content Placeholder 3"/>
          <p:cNvSpPr>
            <a:spLocks noGrp="1"/>
          </p:cNvSpPr>
          <p:nvPr>
            <p:ph idx="13"/>
          </p:nvPr>
        </p:nvSpPr>
        <p:spPr>
          <a:xfrm>
            <a:off x="457200" y="2286000"/>
            <a:ext cx="3505200" cy="563563"/>
          </a:xfrm>
        </p:spPr>
        <p:txBody>
          <a:bodyPr/>
          <a:lstStyle>
            <a:lvl1pPr>
              <a:defRPr sz="1600"/>
            </a:lvl1pPr>
            <a:lvl2pPr>
              <a:defRPr sz="1600"/>
            </a:lvl2pPr>
            <a:lvl3pPr>
              <a:defRPr sz="1600"/>
            </a:lvl3pPr>
            <a:lvl4pPr>
              <a:defRPr sz="1600"/>
            </a:lvl4pPr>
            <a:lvl5pPr>
              <a:defRPr sz="1600"/>
            </a:lvl5pPr>
            <a:lvl6pPr>
              <a:defRPr sz="1400"/>
            </a:lvl6pPr>
            <a:lvl7pPr>
              <a:defRPr sz="1400"/>
            </a:lvl7pPr>
            <a:lvl8pPr>
              <a:defRPr sz="1400"/>
            </a:lvl8pPr>
            <a:lvl9pPr>
              <a:defRPr sz="1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11" name="Footer Placeholder 4"/>
          <p:cNvSpPr>
            <a:spLocks noGrp="1"/>
          </p:cNvSpPr>
          <p:nvPr>
            <p:ph type="ftr" sz="quarter" idx="11"/>
          </p:nvPr>
        </p:nvSpPr>
        <p:spPr>
          <a:xfrm>
            <a:off x="93969" y="6172200"/>
            <a:ext cx="8595360" cy="235463"/>
          </a:xfrm>
        </p:spPr>
        <p:txBody>
          <a:bodyPr/>
          <a:lstStyle/>
          <a:p>
            <a:endParaRPr lang="en-US" dirty="0"/>
          </a:p>
        </p:txBody>
      </p:sp>
      <p:sp>
        <p:nvSpPr>
          <p:cNvPr id="4" name="Date Placeholder 3"/>
          <p:cNvSpPr>
            <a:spLocks noGrp="1"/>
          </p:cNvSpPr>
          <p:nvPr>
            <p:ph type="dt" sz="half" idx="10"/>
          </p:nvPr>
        </p:nvSpPr>
        <p:spPr/>
        <p:txBody>
          <a:bodyPr/>
          <a:lstStyle/>
          <a:p>
            <a:fld id="{A9DF6EFB-3F44-496C-A842-1E0B3D3B975A}" type="datetimeFigureOut">
              <a:rPr lang="en-US" smtClean="0"/>
              <a:pPr/>
              <a:t>11/15/2019</a:t>
            </a:fld>
            <a:endParaRPr lang="en-US" dirty="0"/>
          </a:p>
        </p:txBody>
      </p:sp>
      <p:sp>
        <p:nvSpPr>
          <p:cNvPr id="6" name="Slide Number Placeholder 5"/>
          <p:cNvSpPr>
            <a:spLocks noGrp="1"/>
          </p:cNvSpPr>
          <p:nvPr>
            <p:ph type="sldNum" sz="quarter" idx="12"/>
          </p:nvPr>
        </p:nvSpPr>
        <p:spPr/>
        <p:txBody>
          <a:bodyPr/>
          <a:lstStyle/>
          <a:p>
            <a:fld id="{200B2350-5261-4F5C-9DF5-EF0D264FC8D2}" type="slidenum">
              <a:rPr lang="en-US" smtClean="0"/>
              <a:pPr/>
              <a:t>‹#›</a:t>
            </a:fld>
            <a:endParaRPr lang="en-US" dirty="0"/>
          </a:p>
        </p:txBody>
      </p:sp>
      <p:sp>
        <p:nvSpPr>
          <p:cNvPr id="5" name="Content Placeholder 4"/>
          <p:cNvSpPr>
            <a:spLocks noGrp="1"/>
          </p:cNvSpPr>
          <p:nvPr>
            <p:ph sz="quarter" idx="14"/>
          </p:nvPr>
        </p:nvSpPr>
        <p:spPr>
          <a:xfrm>
            <a:off x="457200" y="3048000"/>
            <a:ext cx="3505200" cy="570589"/>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9" name="Content Placeholder 8"/>
          <p:cNvSpPr>
            <a:spLocks noGrp="1"/>
          </p:cNvSpPr>
          <p:nvPr>
            <p:ph sz="quarter" idx="15"/>
          </p:nvPr>
        </p:nvSpPr>
        <p:spPr>
          <a:xfrm>
            <a:off x="457200" y="3733800"/>
            <a:ext cx="3505200" cy="9144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2" name="Content Placeholder 11"/>
          <p:cNvSpPr>
            <a:spLocks noGrp="1"/>
          </p:cNvSpPr>
          <p:nvPr>
            <p:ph sz="quarter" idx="16"/>
          </p:nvPr>
        </p:nvSpPr>
        <p:spPr>
          <a:xfrm>
            <a:off x="4343400" y="3733800"/>
            <a:ext cx="3886200" cy="9906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4" name="Content Placeholder 13"/>
          <p:cNvSpPr>
            <a:spLocks noGrp="1"/>
          </p:cNvSpPr>
          <p:nvPr>
            <p:ph sz="quarter" idx="17"/>
          </p:nvPr>
        </p:nvSpPr>
        <p:spPr>
          <a:xfrm>
            <a:off x="457200" y="4876800"/>
            <a:ext cx="3505200" cy="9906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3" name="Content Placeholder 13"/>
          <p:cNvSpPr>
            <a:spLocks noGrp="1"/>
          </p:cNvSpPr>
          <p:nvPr>
            <p:ph sz="quarter" idx="18"/>
          </p:nvPr>
        </p:nvSpPr>
        <p:spPr>
          <a:xfrm>
            <a:off x="4343400" y="4874552"/>
            <a:ext cx="3886200" cy="990600"/>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15" name="Content Placeholder 2"/>
          <p:cNvSpPr>
            <a:spLocks noGrp="1"/>
          </p:cNvSpPr>
          <p:nvPr>
            <p:ph idx="19"/>
          </p:nvPr>
        </p:nvSpPr>
        <p:spPr>
          <a:xfrm>
            <a:off x="4343400" y="1494526"/>
            <a:ext cx="3886200" cy="609600"/>
          </a:xfrm>
        </p:spPr>
        <p:txBody>
          <a:bodyPr/>
          <a:lstStyle>
            <a:lvl1pPr>
              <a:defRPr sz="1600"/>
            </a:lvl1pPr>
            <a:lvl2pPr>
              <a:defRPr sz="1600"/>
            </a:lvl2pPr>
            <a:lvl3pPr>
              <a:defRPr sz="1600"/>
            </a:lvl3pPr>
            <a:lvl4pPr>
              <a:defRPr sz="1600"/>
            </a:lvl4pPr>
            <a:lvl5pPr>
              <a:defRPr sz="1600"/>
            </a:lvl5pPr>
            <a:lvl6pPr>
              <a:defRPr sz="1400"/>
            </a:lvl6pPr>
            <a:lvl7pPr>
              <a:defRPr sz="1400"/>
            </a:lvl7pPr>
            <a:lvl8pPr>
              <a:defRPr sz="1400"/>
            </a:lvl8pPr>
            <a:lvl9pPr>
              <a:defRPr sz="14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16" name="Content Placeholder 2"/>
          <p:cNvSpPr>
            <a:spLocks noGrp="1"/>
          </p:cNvSpPr>
          <p:nvPr>
            <p:ph idx="20"/>
          </p:nvPr>
        </p:nvSpPr>
        <p:spPr>
          <a:xfrm>
            <a:off x="4343399" y="2286000"/>
            <a:ext cx="3865157" cy="609600"/>
          </a:xfrm>
        </p:spPr>
        <p:txBody>
          <a:bodyPr/>
          <a:lstStyle>
            <a:lvl1pPr>
              <a:defRPr sz="1600"/>
            </a:lvl1pPr>
            <a:lvl2pPr>
              <a:defRPr sz="1600"/>
            </a:lvl2pPr>
            <a:lvl3pPr>
              <a:defRPr sz="1600"/>
            </a:lvl3pPr>
            <a:lvl4pPr>
              <a:defRPr sz="1600"/>
            </a:lvl4pPr>
            <a:lvl5pPr>
              <a:defRPr sz="1600"/>
            </a:lvl5pPr>
            <a:lvl6pPr>
              <a:defRPr sz="1400"/>
            </a:lvl6pPr>
            <a:lvl7pPr>
              <a:defRPr sz="1400"/>
            </a:lvl7pPr>
            <a:lvl8pPr>
              <a:defRPr sz="1400"/>
            </a:lvl8pPr>
            <a:lvl9pPr>
              <a:defRPr sz="14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3035231661"/>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preserve="1" userDrawn="1">
  <p:cSld name="Title and 10 Content">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a:xfrm>
            <a:off x="457200" y="1447801"/>
            <a:ext cx="3505200" cy="609600"/>
          </a:xfrm>
        </p:spPr>
        <p:txBody>
          <a:bodyPr/>
          <a:lstStyle>
            <a:lvl1pPr>
              <a:defRPr sz="1600"/>
            </a:lvl1pPr>
            <a:lvl2pPr>
              <a:defRPr sz="1600"/>
            </a:lvl2pPr>
            <a:lvl3pPr>
              <a:defRPr sz="1600"/>
            </a:lvl3pPr>
            <a:lvl4pPr>
              <a:defRPr sz="1600"/>
            </a:lvl4pPr>
            <a:lvl5pPr>
              <a:defRPr sz="1600"/>
            </a:lvl5pPr>
            <a:lvl6pPr>
              <a:defRPr sz="1400"/>
            </a:lvl6pPr>
            <a:lvl7pPr>
              <a:defRPr sz="1400"/>
            </a:lvl7pPr>
            <a:lvl8pPr>
              <a:defRPr sz="1400"/>
            </a:lvl8pPr>
            <a:lvl9pPr>
              <a:defRPr sz="1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Content Placeholder 3"/>
          <p:cNvSpPr>
            <a:spLocks noGrp="1"/>
          </p:cNvSpPr>
          <p:nvPr>
            <p:ph idx="13"/>
          </p:nvPr>
        </p:nvSpPr>
        <p:spPr>
          <a:xfrm>
            <a:off x="457200" y="2286000"/>
            <a:ext cx="3505200" cy="563563"/>
          </a:xfrm>
        </p:spPr>
        <p:txBody>
          <a:bodyPr/>
          <a:lstStyle>
            <a:lvl1pPr>
              <a:defRPr sz="1600"/>
            </a:lvl1pPr>
            <a:lvl2pPr>
              <a:defRPr sz="1600"/>
            </a:lvl2pPr>
            <a:lvl3pPr>
              <a:defRPr sz="1600"/>
            </a:lvl3pPr>
            <a:lvl4pPr>
              <a:defRPr sz="1600"/>
            </a:lvl4pPr>
            <a:lvl5pPr>
              <a:defRPr sz="1600"/>
            </a:lvl5pPr>
            <a:lvl6pPr>
              <a:defRPr sz="1400"/>
            </a:lvl6pPr>
            <a:lvl7pPr>
              <a:defRPr sz="1400"/>
            </a:lvl7pPr>
            <a:lvl8pPr>
              <a:defRPr sz="1400"/>
            </a:lvl8pPr>
            <a:lvl9pPr>
              <a:defRPr sz="1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11" name="Footer Placeholder 4"/>
          <p:cNvSpPr>
            <a:spLocks noGrp="1"/>
          </p:cNvSpPr>
          <p:nvPr>
            <p:ph type="ftr" sz="quarter" idx="11"/>
          </p:nvPr>
        </p:nvSpPr>
        <p:spPr>
          <a:xfrm>
            <a:off x="93969" y="6172200"/>
            <a:ext cx="8595360" cy="235463"/>
          </a:xfrm>
        </p:spPr>
        <p:txBody>
          <a:bodyPr/>
          <a:lstStyle/>
          <a:p>
            <a:endParaRPr lang="en-US" dirty="0"/>
          </a:p>
        </p:txBody>
      </p:sp>
      <p:sp>
        <p:nvSpPr>
          <p:cNvPr id="4" name="Date Placeholder 3"/>
          <p:cNvSpPr>
            <a:spLocks noGrp="1"/>
          </p:cNvSpPr>
          <p:nvPr>
            <p:ph type="dt" sz="half" idx="10"/>
          </p:nvPr>
        </p:nvSpPr>
        <p:spPr/>
        <p:txBody>
          <a:bodyPr/>
          <a:lstStyle/>
          <a:p>
            <a:fld id="{A9DF6EFB-3F44-496C-A842-1E0B3D3B975A}" type="datetimeFigureOut">
              <a:rPr lang="en-US" smtClean="0"/>
              <a:pPr/>
              <a:t>11/15/2019</a:t>
            </a:fld>
            <a:endParaRPr lang="en-US" dirty="0"/>
          </a:p>
        </p:txBody>
      </p:sp>
      <p:sp>
        <p:nvSpPr>
          <p:cNvPr id="6" name="Slide Number Placeholder 5"/>
          <p:cNvSpPr>
            <a:spLocks noGrp="1"/>
          </p:cNvSpPr>
          <p:nvPr>
            <p:ph type="sldNum" sz="quarter" idx="12"/>
          </p:nvPr>
        </p:nvSpPr>
        <p:spPr/>
        <p:txBody>
          <a:bodyPr/>
          <a:lstStyle/>
          <a:p>
            <a:fld id="{200B2350-5261-4F5C-9DF5-EF0D264FC8D2}" type="slidenum">
              <a:rPr lang="en-US" smtClean="0"/>
              <a:pPr/>
              <a:t>‹#›</a:t>
            </a:fld>
            <a:endParaRPr lang="en-US" dirty="0"/>
          </a:p>
        </p:txBody>
      </p:sp>
      <p:sp>
        <p:nvSpPr>
          <p:cNvPr id="5" name="Content Placeholder 4"/>
          <p:cNvSpPr>
            <a:spLocks noGrp="1"/>
          </p:cNvSpPr>
          <p:nvPr>
            <p:ph sz="quarter" idx="14"/>
          </p:nvPr>
        </p:nvSpPr>
        <p:spPr>
          <a:xfrm>
            <a:off x="457200" y="3048000"/>
            <a:ext cx="3505200" cy="570589"/>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9" name="Content Placeholder 8"/>
          <p:cNvSpPr>
            <a:spLocks noGrp="1"/>
          </p:cNvSpPr>
          <p:nvPr>
            <p:ph sz="quarter" idx="15"/>
          </p:nvPr>
        </p:nvSpPr>
        <p:spPr>
          <a:xfrm>
            <a:off x="457200" y="3733800"/>
            <a:ext cx="3505200" cy="9144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2" name="Content Placeholder 11"/>
          <p:cNvSpPr>
            <a:spLocks noGrp="1"/>
          </p:cNvSpPr>
          <p:nvPr>
            <p:ph sz="quarter" idx="16"/>
          </p:nvPr>
        </p:nvSpPr>
        <p:spPr>
          <a:xfrm>
            <a:off x="4343400" y="3733800"/>
            <a:ext cx="3886200" cy="9906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4" name="Content Placeholder 13"/>
          <p:cNvSpPr>
            <a:spLocks noGrp="1"/>
          </p:cNvSpPr>
          <p:nvPr>
            <p:ph sz="quarter" idx="17"/>
          </p:nvPr>
        </p:nvSpPr>
        <p:spPr>
          <a:xfrm>
            <a:off x="457200" y="4876800"/>
            <a:ext cx="3505200" cy="9906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3" name="Content Placeholder 13"/>
          <p:cNvSpPr>
            <a:spLocks noGrp="1"/>
          </p:cNvSpPr>
          <p:nvPr>
            <p:ph sz="quarter" idx="18"/>
          </p:nvPr>
        </p:nvSpPr>
        <p:spPr>
          <a:xfrm>
            <a:off x="4343400" y="4874552"/>
            <a:ext cx="3886200" cy="990600"/>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15" name="Content Placeholder 2"/>
          <p:cNvSpPr>
            <a:spLocks noGrp="1"/>
          </p:cNvSpPr>
          <p:nvPr>
            <p:ph idx="19"/>
          </p:nvPr>
        </p:nvSpPr>
        <p:spPr>
          <a:xfrm>
            <a:off x="4343400" y="1494526"/>
            <a:ext cx="3886200" cy="609600"/>
          </a:xfrm>
        </p:spPr>
        <p:txBody>
          <a:bodyPr/>
          <a:lstStyle>
            <a:lvl1pPr>
              <a:defRPr sz="1600"/>
            </a:lvl1pPr>
            <a:lvl2pPr>
              <a:defRPr sz="1600"/>
            </a:lvl2pPr>
            <a:lvl3pPr>
              <a:defRPr sz="1600"/>
            </a:lvl3pPr>
            <a:lvl4pPr>
              <a:defRPr sz="1600"/>
            </a:lvl4pPr>
            <a:lvl5pPr>
              <a:defRPr sz="1600"/>
            </a:lvl5pPr>
            <a:lvl6pPr>
              <a:defRPr sz="1400"/>
            </a:lvl6pPr>
            <a:lvl7pPr>
              <a:defRPr sz="1400"/>
            </a:lvl7pPr>
            <a:lvl8pPr>
              <a:defRPr sz="1400"/>
            </a:lvl8pPr>
            <a:lvl9pPr>
              <a:defRPr sz="14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16" name="Content Placeholder 2"/>
          <p:cNvSpPr>
            <a:spLocks noGrp="1"/>
          </p:cNvSpPr>
          <p:nvPr>
            <p:ph idx="20"/>
          </p:nvPr>
        </p:nvSpPr>
        <p:spPr>
          <a:xfrm>
            <a:off x="4343399" y="2286000"/>
            <a:ext cx="3865157" cy="609600"/>
          </a:xfrm>
        </p:spPr>
        <p:txBody>
          <a:bodyPr/>
          <a:lstStyle>
            <a:lvl1pPr>
              <a:defRPr sz="1600"/>
            </a:lvl1pPr>
            <a:lvl2pPr>
              <a:defRPr sz="1600"/>
            </a:lvl2pPr>
            <a:lvl3pPr>
              <a:defRPr sz="1600"/>
            </a:lvl3pPr>
            <a:lvl4pPr>
              <a:defRPr sz="1600"/>
            </a:lvl4pPr>
            <a:lvl5pPr>
              <a:defRPr sz="1600"/>
            </a:lvl5pPr>
            <a:lvl6pPr>
              <a:defRPr sz="1400"/>
            </a:lvl6pPr>
            <a:lvl7pPr>
              <a:defRPr sz="1400"/>
            </a:lvl7pPr>
            <a:lvl8pPr>
              <a:defRPr sz="1400"/>
            </a:lvl8pPr>
            <a:lvl9pPr>
              <a:defRPr sz="14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17" name="Content Placeholder 2"/>
          <p:cNvSpPr>
            <a:spLocks noGrp="1"/>
          </p:cNvSpPr>
          <p:nvPr>
            <p:ph idx="21"/>
          </p:nvPr>
        </p:nvSpPr>
        <p:spPr>
          <a:xfrm>
            <a:off x="4343400" y="3045349"/>
            <a:ext cx="3886200" cy="582777"/>
          </a:xfrm>
        </p:spPr>
        <p:txBody>
          <a:bodyPr/>
          <a:lstStyle>
            <a:lvl1pPr>
              <a:defRPr sz="1600"/>
            </a:lvl1pPr>
            <a:lvl2pPr>
              <a:defRPr sz="1600"/>
            </a:lvl2pPr>
            <a:lvl3pPr>
              <a:defRPr sz="1600"/>
            </a:lvl3pPr>
            <a:lvl4pPr>
              <a:defRPr sz="1600"/>
            </a:lvl4pPr>
            <a:lvl5pPr>
              <a:defRPr sz="1600"/>
            </a:lvl5pPr>
            <a:lvl6pPr>
              <a:defRPr sz="1400"/>
            </a:lvl6pPr>
            <a:lvl7pPr>
              <a:defRPr sz="1400"/>
            </a:lvl7pPr>
            <a:lvl8pPr>
              <a:defRPr sz="1400"/>
            </a:lvl8pPr>
            <a:lvl9pPr>
              <a:defRPr sz="14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946053306"/>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preserve="1" userDrawn="1">
  <p:cSld name="Title and 11 Content">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a:xfrm>
            <a:off x="457200" y="1447801"/>
            <a:ext cx="3505200" cy="609600"/>
          </a:xfrm>
        </p:spPr>
        <p:txBody>
          <a:bodyPr/>
          <a:lstStyle>
            <a:lvl1pPr>
              <a:defRPr sz="1600"/>
            </a:lvl1pPr>
            <a:lvl2pPr>
              <a:defRPr sz="1600"/>
            </a:lvl2pPr>
            <a:lvl3pPr>
              <a:defRPr sz="1600"/>
            </a:lvl3pPr>
            <a:lvl4pPr>
              <a:defRPr sz="1600"/>
            </a:lvl4pPr>
            <a:lvl5pPr>
              <a:defRPr sz="1600"/>
            </a:lvl5pPr>
            <a:lvl6pPr>
              <a:defRPr sz="1400"/>
            </a:lvl6pPr>
            <a:lvl7pPr>
              <a:defRPr sz="1400"/>
            </a:lvl7pPr>
            <a:lvl8pPr>
              <a:defRPr sz="1400"/>
            </a:lvl8pPr>
            <a:lvl9pPr>
              <a:defRPr sz="1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Content Placeholder 3"/>
          <p:cNvSpPr>
            <a:spLocks noGrp="1"/>
          </p:cNvSpPr>
          <p:nvPr>
            <p:ph idx="13"/>
          </p:nvPr>
        </p:nvSpPr>
        <p:spPr>
          <a:xfrm>
            <a:off x="457200" y="2286000"/>
            <a:ext cx="3505200" cy="563563"/>
          </a:xfrm>
        </p:spPr>
        <p:txBody>
          <a:bodyPr/>
          <a:lstStyle>
            <a:lvl1pPr>
              <a:defRPr sz="1600"/>
            </a:lvl1pPr>
            <a:lvl2pPr>
              <a:defRPr sz="1600"/>
            </a:lvl2pPr>
            <a:lvl3pPr>
              <a:defRPr sz="1600"/>
            </a:lvl3pPr>
            <a:lvl4pPr>
              <a:defRPr sz="1600"/>
            </a:lvl4pPr>
            <a:lvl5pPr>
              <a:defRPr sz="1600"/>
            </a:lvl5pPr>
            <a:lvl6pPr>
              <a:defRPr sz="1400"/>
            </a:lvl6pPr>
            <a:lvl7pPr>
              <a:defRPr sz="1400"/>
            </a:lvl7pPr>
            <a:lvl8pPr>
              <a:defRPr sz="1400"/>
            </a:lvl8pPr>
            <a:lvl9pPr>
              <a:defRPr sz="1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11" name="Footer Placeholder 4"/>
          <p:cNvSpPr>
            <a:spLocks noGrp="1"/>
          </p:cNvSpPr>
          <p:nvPr>
            <p:ph type="ftr" sz="quarter" idx="11"/>
          </p:nvPr>
        </p:nvSpPr>
        <p:spPr>
          <a:xfrm>
            <a:off x="93969" y="6172200"/>
            <a:ext cx="8595360" cy="235463"/>
          </a:xfrm>
        </p:spPr>
        <p:txBody>
          <a:bodyPr/>
          <a:lstStyle/>
          <a:p>
            <a:endParaRPr lang="en-US" dirty="0"/>
          </a:p>
        </p:txBody>
      </p:sp>
      <p:sp>
        <p:nvSpPr>
          <p:cNvPr id="4" name="Date Placeholder 3"/>
          <p:cNvSpPr>
            <a:spLocks noGrp="1"/>
          </p:cNvSpPr>
          <p:nvPr>
            <p:ph type="dt" sz="half" idx="10"/>
          </p:nvPr>
        </p:nvSpPr>
        <p:spPr/>
        <p:txBody>
          <a:bodyPr/>
          <a:lstStyle/>
          <a:p>
            <a:fld id="{A9DF6EFB-3F44-496C-A842-1E0B3D3B975A}" type="datetimeFigureOut">
              <a:rPr lang="en-US" smtClean="0"/>
              <a:pPr/>
              <a:t>11/15/2019</a:t>
            </a:fld>
            <a:endParaRPr lang="en-US" dirty="0"/>
          </a:p>
        </p:txBody>
      </p:sp>
      <p:sp>
        <p:nvSpPr>
          <p:cNvPr id="6" name="Slide Number Placeholder 5"/>
          <p:cNvSpPr>
            <a:spLocks noGrp="1"/>
          </p:cNvSpPr>
          <p:nvPr>
            <p:ph type="sldNum" sz="quarter" idx="12"/>
          </p:nvPr>
        </p:nvSpPr>
        <p:spPr/>
        <p:txBody>
          <a:bodyPr/>
          <a:lstStyle/>
          <a:p>
            <a:fld id="{200B2350-5261-4F5C-9DF5-EF0D264FC8D2}" type="slidenum">
              <a:rPr lang="en-US" smtClean="0"/>
              <a:pPr/>
              <a:t>‹#›</a:t>
            </a:fld>
            <a:endParaRPr lang="en-US" dirty="0"/>
          </a:p>
        </p:txBody>
      </p:sp>
      <p:sp>
        <p:nvSpPr>
          <p:cNvPr id="5" name="Content Placeholder 4"/>
          <p:cNvSpPr>
            <a:spLocks noGrp="1"/>
          </p:cNvSpPr>
          <p:nvPr>
            <p:ph sz="quarter" idx="14"/>
          </p:nvPr>
        </p:nvSpPr>
        <p:spPr>
          <a:xfrm>
            <a:off x="457200" y="3048000"/>
            <a:ext cx="3505200" cy="570589"/>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9" name="Content Placeholder 8"/>
          <p:cNvSpPr>
            <a:spLocks noGrp="1"/>
          </p:cNvSpPr>
          <p:nvPr>
            <p:ph sz="quarter" idx="15"/>
          </p:nvPr>
        </p:nvSpPr>
        <p:spPr>
          <a:xfrm>
            <a:off x="457200" y="3733800"/>
            <a:ext cx="3505200" cy="9144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2" name="Content Placeholder 11"/>
          <p:cNvSpPr>
            <a:spLocks noGrp="1"/>
          </p:cNvSpPr>
          <p:nvPr>
            <p:ph sz="quarter" idx="16"/>
          </p:nvPr>
        </p:nvSpPr>
        <p:spPr>
          <a:xfrm>
            <a:off x="4343400" y="3733800"/>
            <a:ext cx="3886200" cy="559296"/>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14" name="Content Placeholder 13"/>
          <p:cNvSpPr>
            <a:spLocks noGrp="1"/>
          </p:cNvSpPr>
          <p:nvPr>
            <p:ph sz="quarter" idx="17"/>
          </p:nvPr>
        </p:nvSpPr>
        <p:spPr>
          <a:xfrm>
            <a:off x="457200" y="4876800"/>
            <a:ext cx="3505200" cy="9906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3" name="Content Placeholder 13"/>
          <p:cNvSpPr>
            <a:spLocks noGrp="1"/>
          </p:cNvSpPr>
          <p:nvPr>
            <p:ph sz="quarter" idx="18"/>
          </p:nvPr>
        </p:nvSpPr>
        <p:spPr>
          <a:xfrm>
            <a:off x="4376204" y="4473387"/>
            <a:ext cx="3886200" cy="506174"/>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15" name="Content Placeholder 2"/>
          <p:cNvSpPr>
            <a:spLocks noGrp="1"/>
          </p:cNvSpPr>
          <p:nvPr>
            <p:ph idx="19"/>
          </p:nvPr>
        </p:nvSpPr>
        <p:spPr>
          <a:xfrm>
            <a:off x="4343400" y="1494526"/>
            <a:ext cx="3886200" cy="609600"/>
          </a:xfrm>
        </p:spPr>
        <p:txBody>
          <a:bodyPr/>
          <a:lstStyle>
            <a:lvl1pPr>
              <a:defRPr sz="1600"/>
            </a:lvl1pPr>
            <a:lvl2pPr>
              <a:defRPr sz="1600"/>
            </a:lvl2pPr>
            <a:lvl3pPr>
              <a:defRPr sz="1600"/>
            </a:lvl3pPr>
            <a:lvl4pPr>
              <a:defRPr sz="1600"/>
            </a:lvl4pPr>
            <a:lvl5pPr>
              <a:defRPr sz="1600"/>
            </a:lvl5pPr>
            <a:lvl6pPr>
              <a:defRPr sz="1400"/>
            </a:lvl6pPr>
            <a:lvl7pPr>
              <a:defRPr sz="1400"/>
            </a:lvl7pPr>
            <a:lvl8pPr>
              <a:defRPr sz="1400"/>
            </a:lvl8pPr>
            <a:lvl9pPr>
              <a:defRPr sz="14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16" name="Content Placeholder 2"/>
          <p:cNvSpPr>
            <a:spLocks noGrp="1"/>
          </p:cNvSpPr>
          <p:nvPr>
            <p:ph idx="20"/>
          </p:nvPr>
        </p:nvSpPr>
        <p:spPr>
          <a:xfrm>
            <a:off x="4343399" y="2286000"/>
            <a:ext cx="3865157" cy="609600"/>
          </a:xfrm>
        </p:spPr>
        <p:txBody>
          <a:bodyPr/>
          <a:lstStyle>
            <a:lvl1pPr>
              <a:defRPr sz="1600"/>
            </a:lvl1pPr>
            <a:lvl2pPr>
              <a:defRPr sz="1600"/>
            </a:lvl2pPr>
            <a:lvl3pPr>
              <a:defRPr sz="1600"/>
            </a:lvl3pPr>
            <a:lvl4pPr>
              <a:defRPr sz="1600"/>
            </a:lvl4pPr>
            <a:lvl5pPr>
              <a:defRPr sz="1600"/>
            </a:lvl5pPr>
            <a:lvl6pPr>
              <a:defRPr sz="1400"/>
            </a:lvl6pPr>
            <a:lvl7pPr>
              <a:defRPr sz="1400"/>
            </a:lvl7pPr>
            <a:lvl8pPr>
              <a:defRPr sz="1400"/>
            </a:lvl8pPr>
            <a:lvl9pPr>
              <a:defRPr sz="14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17" name="Content Placeholder 2"/>
          <p:cNvSpPr>
            <a:spLocks noGrp="1"/>
          </p:cNvSpPr>
          <p:nvPr>
            <p:ph idx="21"/>
          </p:nvPr>
        </p:nvSpPr>
        <p:spPr>
          <a:xfrm>
            <a:off x="4343400" y="3045349"/>
            <a:ext cx="3886200" cy="582777"/>
          </a:xfrm>
        </p:spPr>
        <p:txBody>
          <a:bodyPr/>
          <a:lstStyle>
            <a:lvl1pPr>
              <a:defRPr sz="1600"/>
            </a:lvl1pPr>
            <a:lvl2pPr>
              <a:defRPr sz="1600"/>
            </a:lvl2pPr>
            <a:lvl3pPr>
              <a:defRPr sz="1600"/>
            </a:lvl3pPr>
            <a:lvl4pPr>
              <a:defRPr sz="1600"/>
            </a:lvl4pPr>
            <a:lvl5pPr>
              <a:defRPr sz="1600"/>
            </a:lvl5pPr>
            <a:lvl6pPr>
              <a:defRPr sz="1400"/>
            </a:lvl6pPr>
            <a:lvl7pPr>
              <a:defRPr sz="1400"/>
            </a:lvl7pPr>
            <a:lvl8pPr>
              <a:defRPr sz="1400"/>
            </a:lvl8pPr>
            <a:lvl9pPr>
              <a:defRPr sz="14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18" name="Content Placeholder 13"/>
          <p:cNvSpPr>
            <a:spLocks noGrp="1"/>
          </p:cNvSpPr>
          <p:nvPr>
            <p:ph sz="quarter" idx="22"/>
          </p:nvPr>
        </p:nvSpPr>
        <p:spPr>
          <a:xfrm>
            <a:off x="4392613" y="5159852"/>
            <a:ext cx="3886200" cy="506174"/>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2156944886"/>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preserve="1" userDrawn="1">
  <p:cSld name="Title and 12 Content">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a:xfrm>
            <a:off x="457200" y="1447801"/>
            <a:ext cx="3505200" cy="609600"/>
          </a:xfrm>
        </p:spPr>
        <p:txBody>
          <a:bodyPr/>
          <a:lstStyle>
            <a:lvl1pPr>
              <a:defRPr sz="1600"/>
            </a:lvl1pPr>
            <a:lvl2pPr>
              <a:defRPr sz="1600"/>
            </a:lvl2pPr>
            <a:lvl3pPr>
              <a:defRPr sz="1600"/>
            </a:lvl3pPr>
            <a:lvl4pPr>
              <a:defRPr sz="1600"/>
            </a:lvl4pPr>
            <a:lvl5pPr>
              <a:defRPr sz="1600"/>
            </a:lvl5pPr>
            <a:lvl6pPr>
              <a:defRPr sz="1400"/>
            </a:lvl6pPr>
            <a:lvl7pPr>
              <a:defRPr sz="1400"/>
            </a:lvl7pPr>
            <a:lvl8pPr>
              <a:defRPr sz="1400"/>
            </a:lvl8pPr>
            <a:lvl9pPr>
              <a:defRPr sz="1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Content Placeholder 3"/>
          <p:cNvSpPr>
            <a:spLocks noGrp="1"/>
          </p:cNvSpPr>
          <p:nvPr>
            <p:ph idx="13"/>
          </p:nvPr>
        </p:nvSpPr>
        <p:spPr>
          <a:xfrm>
            <a:off x="457200" y="2286000"/>
            <a:ext cx="3505200" cy="563563"/>
          </a:xfrm>
        </p:spPr>
        <p:txBody>
          <a:bodyPr/>
          <a:lstStyle>
            <a:lvl1pPr>
              <a:defRPr sz="1600"/>
            </a:lvl1pPr>
            <a:lvl2pPr>
              <a:defRPr sz="1600"/>
            </a:lvl2pPr>
            <a:lvl3pPr>
              <a:defRPr sz="1600"/>
            </a:lvl3pPr>
            <a:lvl4pPr>
              <a:defRPr sz="1600"/>
            </a:lvl4pPr>
            <a:lvl5pPr>
              <a:defRPr sz="1600"/>
            </a:lvl5pPr>
            <a:lvl6pPr>
              <a:defRPr sz="1400"/>
            </a:lvl6pPr>
            <a:lvl7pPr>
              <a:defRPr sz="1400"/>
            </a:lvl7pPr>
            <a:lvl8pPr>
              <a:defRPr sz="1400"/>
            </a:lvl8pPr>
            <a:lvl9pPr>
              <a:defRPr sz="1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11" name="Footer Placeholder 4"/>
          <p:cNvSpPr>
            <a:spLocks noGrp="1"/>
          </p:cNvSpPr>
          <p:nvPr>
            <p:ph type="ftr" sz="quarter" idx="11"/>
          </p:nvPr>
        </p:nvSpPr>
        <p:spPr>
          <a:xfrm>
            <a:off x="93969" y="6172200"/>
            <a:ext cx="8595360" cy="235463"/>
          </a:xfrm>
        </p:spPr>
        <p:txBody>
          <a:bodyPr/>
          <a:lstStyle/>
          <a:p>
            <a:endParaRPr lang="en-US" dirty="0"/>
          </a:p>
        </p:txBody>
      </p:sp>
      <p:sp>
        <p:nvSpPr>
          <p:cNvPr id="4" name="Date Placeholder 3"/>
          <p:cNvSpPr>
            <a:spLocks noGrp="1"/>
          </p:cNvSpPr>
          <p:nvPr>
            <p:ph type="dt" sz="half" idx="10"/>
          </p:nvPr>
        </p:nvSpPr>
        <p:spPr/>
        <p:txBody>
          <a:bodyPr/>
          <a:lstStyle/>
          <a:p>
            <a:fld id="{A9DF6EFB-3F44-496C-A842-1E0B3D3B975A}" type="datetimeFigureOut">
              <a:rPr lang="en-US" smtClean="0"/>
              <a:pPr/>
              <a:t>11/15/2019</a:t>
            </a:fld>
            <a:endParaRPr lang="en-US" dirty="0"/>
          </a:p>
        </p:txBody>
      </p:sp>
      <p:sp>
        <p:nvSpPr>
          <p:cNvPr id="6" name="Slide Number Placeholder 5"/>
          <p:cNvSpPr>
            <a:spLocks noGrp="1"/>
          </p:cNvSpPr>
          <p:nvPr>
            <p:ph type="sldNum" sz="quarter" idx="12"/>
          </p:nvPr>
        </p:nvSpPr>
        <p:spPr/>
        <p:txBody>
          <a:bodyPr/>
          <a:lstStyle/>
          <a:p>
            <a:fld id="{200B2350-5261-4F5C-9DF5-EF0D264FC8D2}" type="slidenum">
              <a:rPr lang="en-US" smtClean="0"/>
              <a:pPr/>
              <a:t>‹#›</a:t>
            </a:fld>
            <a:endParaRPr lang="en-US" dirty="0"/>
          </a:p>
        </p:txBody>
      </p:sp>
      <p:sp>
        <p:nvSpPr>
          <p:cNvPr id="5" name="Content Placeholder 4"/>
          <p:cNvSpPr>
            <a:spLocks noGrp="1"/>
          </p:cNvSpPr>
          <p:nvPr>
            <p:ph sz="quarter" idx="14"/>
          </p:nvPr>
        </p:nvSpPr>
        <p:spPr>
          <a:xfrm>
            <a:off x="457200" y="3048000"/>
            <a:ext cx="3505200" cy="570589"/>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2" name="Content Placeholder 11"/>
          <p:cNvSpPr>
            <a:spLocks noGrp="1"/>
          </p:cNvSpPr>
          <p:nvPr>
            <p:ph sz="quarter" idx="16"/>
          </p:nvPr>
        </p:nvSpPr>
        <p:spPr>
          <a:xfrm>
            <a:off x="4343400" y="3733800"/>
            <a:ext cx="3886200" cy="559296"/>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13" name="Content Placeholder 13"/>
          <p:cNvSpPr>
            <a:spLocks noGrp="1"/>
          </p:cNvSpPr>
          <p:nvPr>
            <p:ph sz="quarter" idx="18"/>
          </p:nvPr>
        </p:nvSpPr>
        <p:spPr>
          <a:xfrm>
            <a:off x="4376204" y="4473387"/>
            <a:ext cx="3886200" cy="506174"/>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15" name="Content Placeholder 2"/>
          <p:cNvSpPr>
            <a:spLocks noGrp="1"/>
          </p:cNvSpPr>
          <p:nvPr>
            <p:ph idx="19"/>
          </p:nvPr>
        </p:nvSpPr>
        <p:spPr>
          <a:xfrm>
            <a:off x="4343400" y="1494526"/>
            <a:ext cx="3886200" cy="609600"/>
          </a:xfrm>
        </p:spPr>
        <p:txBody>
          <a:bodyPr/>
          <a:lstStyle>
            <a:lvl1pPr>
              <a:defRPr sz="1600"/>
            </a:lvl1pPr>
            <a:lvl2pPr>
              <a:defRPr sz="1600"/>
            </a:lvl2pPr>
            <a:lvl3pPr>
              <a:defRPr sz="1600"/>
            </a:lvl3pPr>
            <a:lvl4pPr>
              <a:defRPr sz="1600"/>
            </a:lvl4pPr>
            <a:lvl5pPr>
              <a:defRPr sz="1600"/>
            </a:lvl5pPr>
            <a:lvl6pPr>
              <a:defRPr sz="1400"/>
            </a:lvl6pPr>
            <a:lvl7pPr>
              <a:defRPr sz="1400"/>
            </a:lvl7pPr>
            <a:lvl8pPr>
              <a:defRPr sz="1400"/>
            </a:lvl8pPr>
            <a:lvl9pPr>
              <a:defRPr sz="14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16" name="Content Placeholder 2"/>
          <p:cNvSpPr>
            <a:spLocks noGrp="1"/>
          </p:cNvSpPr>
          <p:nvPr>
            <p:ph idx="20"/>
          </p:nvPr>
        </p:nvSpPr>
        <p:spPr>
          <a:xfrm>
            <a:off x="4343399" y="2286000"/>
            <a:ext cx="3865157" cy="609600"/>
          </a:xfrm>
        </p:spPr>
        <p:txBody>
          <a:bodyPr/>
          <a:lstStyle>
            <a:lvl1pPr>
              <a:defRPr sz="1600"/>
            </a:lvl1pPr>
            <a:lvl2pPr>
              <a:defRPr sz="1600"/>
            </a:lvl2pPr>
            <a:lvl3pPr>
              <a:defRPr sz="1600"/>
            </a:lvl3pPr>
            <a:lvl4pPr>
              <a:defRPr sz="1600"/>
            </a:lvl4pPr>
            <a:lvl5pPr>
              <a:defRPr sz="1600"/>
            </a:lvl5pPr>
            <a:lvl6pPr>
              <a:defRPr sz="1400"/>
            </a:lvl6pPr>
            <a:lvl7pPr>
              <a:defRPr sz="1400"/>
            </a:lvl7pPr>
            <a:lvl8pPr>
              <a:defRPr sz="1400"/>
            </a:lvl8pPr>
            <a:lvl9pPr>
              <a:defRPr sz="14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17" name="Content Placeholder 2"/>
          <p:cNvSpPr>
            <a:spLocks noGrp="1"/>
          </p:cNvSpPr>
          <p:nvPr>
            <p:ph idx="21"/>
          </p:nvPr>
        </p:nvSpPr>
        <p:spPr>
          <a:xfrm>
            <a:off x="4343400" y="3045349"/>
            <a:ext cx="3886200" cy="582777"/>
          </a:xfrm>
        </p:spPr>
        <p:txBody>
          <a:bodyPr/>
          <a:lstStyle>
            <a:lvl1pPr>
              <a:defRPr sz="1600"/>
            </a:lvl1pPr>
            <a:lvl2pPr>
              <a:defRPr sz="1600"/>
            </a:lvl2pPr>
            <a:lvl3pPr>
              <a:defRPr sz="1600"/>
            </a:lvl3pPr>
            <a:lvl4pPr>
              <a:defRPr sz="1600"/>
            </a:lvl4pPr>
            <a:lvl5pPr>
              <a:defRPr sz="1600"/>
            </a:lvl5pPr>
            <a:lvl6pPr>
              <a:defRPr sz="1400"/>
            </a:lvl6pPr>
            <a:lvl7pPr>
              <a:defRPr sz="1400"/>
            </a:lvl7pPr>
            <a:lvl8pPr>
              <a:defRPr sz="1400"/>
            </a:lvl8pPr>
            <a:lvl9pPr>
              <a:defRPr sz="14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18" name="Content Placeholder 13"/>
          <p:cNvSpPr>
            <a:spLocks noGrp="1"/>
          </p:cNvSpPr>
          <p:nvPr>
            <p:ph sz="quarter" idx="22"/>
          </p:nvPr>
        </p:nvSpPr>
        <p:spPr>
          <a:xfrm>
            <a:off x="4392613" y="5159852"/>
            <a:ext cx="3886200" cy="506174"/>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19" name="Content Placeholder 11"/>
          <p:cNvSpPr>
            <a:spLocks noGrp="1"/>
          </p:cNvSpPr>
          <p:nvPr>
            <p:ph sz="quarter" idx="23"/>
          </p:nvPr>
        </p:nvSpPr>
        <p:spPr>
          <a:xfrm>
            <a:off x="457200" y="3830925"/>
            <a:ext cx="3472396" cy="559296"/>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20" name="Content Placeholder 13"/>
          <p:cNvSpPr>
            <a:spLocks noGrp="1"/>
          </p:cNvSpPr>
          <p:nvPr>
            <p:ph sz="quarter" idx="24"/>
          </p:nvPr>
        </p:nvSpPr>
        <p:spPr>
          <a:xfrm>
            <a:off x="490004" y="4570512"/>
            <a:ext cx="3472396" cy="506174"/>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21" name="Content Placeholder 13"/>
          <p:cNvSpPr>
            <a:spLocks noGrp="1"/>
          </p:cNvSpPr>
          <p:nvPr>
            <p:ph sz="quarter" idx="25"/>
          </p:nvPr>
        </p:nvSpPr>
        <p:spPr>
          <a:xfrm>
            <a:off x="506413" y="5256977"/>
            <a:ext cx="3472396" cy="506174"/>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4165531852"/>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preserve="1" userDrawn="1">
  <p:cSld name="Title and 13 Content">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a:xfrm>
            <a:off x="457200" y="1447801"/>
            <a:ext cx="3505200" cy="609600"/>
          </a:xfrm>
        </p:spPr>
        <p:txBody>
          <a:bodyPr/>
          <a:lstStyle>
            <a:lvl1pPr>
              <a:defRPr sz="1600"/>
            </a:lvl1pPr>
            <a:lvl2pPr>
              <a:defRPr sz="1600"/>
            </a:lvl2pPr>
            <a:lvl3pPr>
              <a:defRPr sz="1600"/>
            </a:lvl3pPr>
            <a:lvl4pPr>
              <a:defRPr sz="1600"/>
            </a:lvl4pPr>
            <a:lvl5pPr>
              <a:defRPr sz="1600"/>
            </a:lvl5pPr>
            <a:lvl6pPr>
              <a:defRPr sz="1400"/>
            </a:lvl6pPr>
            <a:lvl7pPr>
              <a:defRPr sz="1400"/>
            </a:lvl7pPr>
            <a:lvl8pPr>
              <a:defRPr sz="1400"/>
            </a:lvl8pPr>
            <a:lvl9pPr>
              <a:defRPr sz="1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Content Placeholder 3"/>
          <p:cNvSpPr>
            <a:spLocks noGrp="1"/>
          </p:cNvSpPr>
          <p:nvPr>
            <p:ph idx="13"/>
          </p:nvPr>
        </p:nvSpPr>
        <p:spPr>
          <a:xfrm>
            <a:off x="457200" y="2286000"/>
            <a:ext cx="3505200" cy="563563"/>
          </a:xfrm>
        </p:spPr>
        <p:txBody>
          <a:bodyPr/>
          <a:lstStyle>
            <a:lvl1pPr>
              <a:defRPr sz="1600"/>
            </a:lvl1pPr>
            <a:lvl2pPr>
              <a:defRPr sz="1600"/>
            </a:lvl2pPr>
            <a:lvl3pPr>
              <a:defRPr sz="1600"/>
            </a:lvl3pPr>
            <a:lvl4pPr>
              <a:defRPr sz="1600"/>
            </a:lvl4pPr>
            <a:lvl5pPr>
              <a:defRPr sz="1600"/>
            </a:lvl5pPr>
            <a:lvl6pPr>
              <a:defRPr sz="1400"/>
            </a:lvl6pPr>
            <a:lvl7pPr>
              <a:defRPr sz="1400"/>
            </a:lvl7pPr>
            <a:lvl8pPr>
              <a:defRPr sz="1400"/>
            </a:lvl8pPr>
            <a:lvl9pPr>
              <a:defRPr sz="1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11" name="Footer Placeholder 4"/>
          <p:cNvSpPr>
            <a:spLocks noGrp="1"/>
          </p:cNvSpPr>
          <p:nvPr>
            <p:ph type="ftr" sz="quarter" idx="11"/>
          </p:nvPr>
        </p:nvSpPr>
        <p:spPr>
          <a:xfrm>
            <a:off x="93969" y="6172200"/>
            <a:ext cx="8595360" cy="235463"/>
          </a:xfrm>
        </p:spPr>
        <p:txBody>
          <a:bodyPr/>
          <a:lstStyle/>
          <a:p>
            <a:endParaRPr lang="en-US" dirty="0"/>
          </a:p>
        </p:txBody>
      </p:sp>
      <p:sp>
        <p:nvSpPr>
          <p:cNvPr id="4" name="Date Placeholder 3"/>
          <p:cNvSpPr>
            <a:spLocks noGrp="1"/>
          </p:cNvSpPr>
          <p:nvPr>
            <p:ph type="dt" sz="half" idx="10"/>
          </p:nvPr>
        </p:nvSpPr>
        <p:spPr/>
        <p:txBody>
          <a:bodyPr/>
          <a:lstStyle/>
          <a:p>
            <a:fld id="{A9DF6EFB-3F44-496C-A842-1E0B3D3B975A}" type="datetimeFigureOut">
              <a:rPr lang="en-US" smtClean="0"/>
              <a:pPr/>
              <a:t>11/15/2019</a:t>
            </a:fld>
            <a:endParaRPr lang="en-US" dirty="0"/>
          </a:p>
        </p:txBody>
      </p:sp>
      <p:sp>
        <p:nvSpPr>
          <p:cNvPr id="6" name="Slide Number Placeholder 5"/>
          <p:cNvSpPr>
            <a:spLocks noGrp="1"/>
          </p:cNvSpPr>
          <p:nvPr>
            <p:ph type="sldNum" sz="quarter" idx="12"/>
          </p:nvPr>
        </p:nvSpPr>
        <p:spPr/>
        <p:txBody>
          <a:bodyPr/>
          <a:lstStyle/>
          <a:p>
            <a:fld id="{200B2350-5261-4F5C-9DF5-EF0D264FC8D2}" type="slidenum">
              <a:rPr lang="en-US" smtClean="0"/>
              <a:pPr/>
              <a:t>‹#›</a:t>
            </a:fld>
            <a:endParaRPr lang="en-US" dirty="0"/>
          </a:p>
        </p:txBody>
      </p:sp>
      <p:sp>
        <p:nvSpPr>
          <p:cNvPr id="5" name="Content Placeholder 4"/>
          <p:cNvSpPr>
            <a:spLocks noGrp="1"/>
          </p:cNvSpPr>
          <p:nvPr>
            <p:ph sz="quarter" idx="14"/>
          </p:nvPr>
        </p:nvSpPr>
        <p:spPr>
          <a:xfrm>
            <a:off x="457200" y="3048000"/>
            <a:ext cx="3505200" cy="570589"/>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2" name="Content Placeholder 11"/>
          <p:cNvSpPr>
            <a:spLocks noGrp="1"/>
          </p:cNvSpPr>
          <p:nvPr>
            <p:ph sz="quarter" idx="16"/>
          </p:nvPr>
        </p:nvSpPr>
        <p:spPr>
          <a:xfrm>
            <a:off x="4343400" y="3081267"/>
            <a:ext cx="3886200" cy="278178"/>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13" name="Content Placeholder 13"/>
          <p:cNvSpPr>
            <a:spLocks noGrp="1"/>
          </p:cNvSpPr>
          <p:nvPr>
            <p:ph sz="quarter" idx="18"/>
          </p:nvPr>
        </p:nvSpPr>
        <p:spPr>
          <a:xfrm>
            <a:off x="4332878" y="3626139"/>
            <a:ext cx="3886200" cy="251757"/>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15" name="Content Placeholder 2"/>
          <p:cNvSpPr>
            <a:spLocks noGrp="1"/>
          </p:cNvSpPr>
          <p:nvPr>
            <p:ph idx="19"/>
          </p:nvPr>
        </p:nvSpPr>
        <p:spPr>
          <a:xfrm>
            <a:off x="4343400" y="1494526"/>
            <a:ext cx="3886200" cy="303198"/>
          </a:xfrm>
        </p:spPr>
        <p:txBody>
          <a:bodyPr/>
          <a:lstStyle>
            <a:lvl1pPr>
              <a:defRPr sz="1600"/>
            </a:lvl1pPr>
            <a:lvl2pPr>
              <a:defRPr sz="1600"/>
            </a:lvl2pPr>
            <a:lvl3pPr>
              <a:defRPr sz="1600"/>
            </a:lvl3pPr>
            <a:lvl4pPr>
              <a:defRPr sz="1600"/>
            </a:lvl4pPr>
            <a:lvl5pPr>
              <a:defRPr sz="1600"/>
            </a:lvl5pPr>
            <a:lvl6pPr>
              <a:defRPr sz="1400"/>
            </a:lvl6pPr>
            <a:lvl7pPr>
              <a:defRPr sz="1400"/>
            </a:lvl7pPr>
            <a:lvl8pPr>
              <a:defRPr sz="1400"/>
            </a:lvl8pPr>
            <a:lvl9pPr>
              <a:defRPr sz="14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16" name="Content Placeholder 2"/>
          <p:cNvSpPr>
            <a:spLocks noGrp="1"/>
          </p:cNvSpPr>
          <p:nvPr>
            <p:ph idx="20"/>
          </p:nvPr>
        </p:nvSpPr>
        <p:spPr>
          <a:xfrm>
            <a:off x="4353921" y="1979598"/>
            <a:ext cx="3865157" cy="303198"/>
          </a:xfrm>
        </p:spPr>
        <p:txBody>
          <a:bodyPr/>
          <a:lstStyle>
            <a:lvl1pPr>
              <a:defRPr sz="1600"/>
            </a:lvl1pPr>
            <a:lvl2pPr>
              <a:defRPr sz="1600"/>
            </a:lvl2pPr>
            <a:lvl3pPr>
              <a:defRPr sz="1600"/>
            </a:lvl3pPr>
            <a:lvl4pPr>
              <a:defRPr sz="1600"/>
            </a:lvl4pPr>
            <a:lvl5pPr>
              <a:defRPr sz="1600"/>
            </a:lvl5pPr>
            <a:lvl6pPr>
              <a:defRPr sz="1400"/>
            </a:lvl6pPr>
            <a:lvl7pPr>
              <a:defRPr sz="1400"/>
            </a:lvl7pPr>
            <a:lvl8pPr>
              <a:defRPr sz="1400"/>
            </a:lvl8pPr>
            <a:lvl9pPr>
              <a:defRPr sz="14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17" name="Content Placeholder 2"/>
          <p:cNvSpPr>
            <a:spLocks noGrp="1"/>
          </p:cNvSpPr>
          <p:nvPr>
            <p:ph idx="21"/>
          </p:nvPr>
        </p:nvSpPr>
        <p:spPr>
          <a:xfrm>
            <a:off x="4343400" y="2537829"/>
            <a:ext cx="3886200" cy="289857"/>
          </a:xfrm>
        </p:spPr>
        <p:txBody>
          <a:bodyPr/>
          <a:lstStyle>
            <a:lvl1pPr>
              <a:defRPr sz="1600"/>
            </a:lvl1pPr>
            <a:lvl2pPr>
              <a:defRPr sz="1600"/>
            </a:lvl2pPr>
            <a:lvl3pPr>
              <a:defRPr sz="1600"/>
            </a:lvl3pPr>
            <a:lvl4pPr>
              <a:defRPr sz="1600"/>
            </a:lvl4pPr>
            <a:lvl5pPr>
              <a:defRPr sz="1600"/>
            </a:lvl5pPr>
            <a:lvl6pPr>
              <a:defRPr sz="1400"/>
            </a:lvl6pPr>
            <a:lvl7pPr>
              <a:defRPr sz="1400"/>
            </a:lvl7pPr>
            <a:lvl8pPr>
              <a:defRPr sz="1400"/>
            </a:lvl8pPr>
            <a:lvl9pPr>
              <a:defRPr sz="14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18" name="Content Placeholder 13"/>
          <p:cNvSpPr>
            <a:spLocks noGrp="1"/>
          </p:cNvSpPr>
          <p:nvPr>
            <p:ph sz="quarter" idx="22"/>
          </p:nvPr>
        </p:nvSpPr>
        <p:spPr>
          <a:xfrm>
            <a:off x="4332878" y="4065083"/>
            <a:ext cx="3886200" cy="266340"/>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19" name="Content Placeholder 11"/>
          <p:cNvSpPr>
            <a:spLocks noGrp="1"/>
          </p:cNvSpPr>
          <p:nvPr>
            <p:ph sz="quarter" idx="23"/>
          </p:nvPr>
        </p:nvSpPr>
        <p:spPr>
          <a:xfrm>
            <a:off x="457200" y="3830925"/>
            <a:ext cx="3472396" cy="559296"/>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20" name="Content Placeholder 13"/>
          <p:cNvSpPr>
            <a:spLocks noGrp="1"/>
          </p:cNvSpPr>
          <p:nvPr>
            <p:ph sz="quarter" idx="24"/>
          </p:nvPr>
        </p:nvSpPr>
        <p:spPr>
          <a:xfrm>
            <a:off x="490004" y="4570512"/>
            <a:ext cx="3472396" cy="506174"/>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21" name="Content Placeholder 13"/>
          <p:cNvSpPr>
            <a:spLocks noGrp="1"/>
          </p:cNvSpPr>
          <p:nvPr>
            <p:ph sz="quarter" idx="25"/>
          </p:nvPr>
        </p:nvSpPr>
        <p:spPr>
          <a:xfrm>
            <a:off x="506413" y="5256977"/>
            <a:ext cx="3472396" cy="506174"/>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22" name="Content Placeholder 11"/>
          <p:cNvSpPr>
            <a:spLocks noGrp="1"/>
          </p:cNvSpPr>
          <p:nvPr>
            <p:ph sz="quarter" idx="26"/>
          </p:nvPr>
        </p:nvSpPr>
        <p:spPr>
          <a:xfrm>
            <a:off x="4336752" y="4520930"/>
            <a:ext cx="3886200" cy="278178"/>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3957490955"/>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preserve="1" userDrawn="1">
  <p:cSld name="Title and 14 Content">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a:xfrm>
            <a:off x="457200" y="1447801"/>
            <a:ext cx="3505200" cy="609600"/>
          </a:xfrm>
        </p:spPr>
        <p:txBody>
          <a:bodyPr/>
          <a:lstStyle>
            <a:lvl1pPr>
              <a:defRPr sz="1600"/>
            </a:lvl1pPr>
            <a:lvl2pPr>
              <a:defRPr sz="1600"/>
            </a:lvl2pPr>
            <a:lvl3pPr>
              <a:defRPr sz="1600"/>
            </a:lvl3pPr>
            <a:lvl4pPr>
              <a:defRPr sz="1600"/>
            </a:lvl4pPr>
            <a:lvl5pPr>
              <a:defRPr sz="1600"/>
            </a:lvl5pPr>
            <a:lvl6pPr>
              <a:defRPr sz="1400"/>
            </a:lvl6pPr>
            <a:lvl7pPr>
              <a:defRPr sz="1400"/>
            </a:lvl7pPr>
            <a:lvl8pPr>
              <a:defRPr sz="1400"/>
            </a:lvl8pPr>
            <a:lvl9pPr>
              <a:defRPr sz="1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Content Placeholder 3"/>
          <p:cNvSpPr>
            <a:spLocks noGrp="1"/>
          </p:cNvSpPr>
          <p:nvPr>
            <p:ph idx="13"/>
          </p:nvPr>
        </p:nvSpPr>
        <p:spPr>
          <a:xfrm>
            <a:off x="457200" y="2286000"/>
            <a:ext cx="3505200" cy="563563"/>
          </a:xfrm>
        </p:spPr>
        <p:txBody>
          <a:bodyPr/>
          <a:lstStyle>
            <a:lvl1pPr>
              <a:defRPr sz="1600"/>
            </a:lvl1pPr>
            <a:lvl2pPr>
              <a:defRPr sz="1600"/>
            </a:lvl2pPr>
            <a:lvl3pPr>
              <a:defRPr sz="1600"/>
            </a:lvl3pPr>
            <a:lvl4pPr>
              <a:defRPr sz="1600"/>
            </a:lvl4pPr>
            <a:lvl5pPr>
              <a:defRPr sz="1600"/>
            </a:lvl5pPr>
            <a:lvl6pPr>
              <a:defRPr sz="1400"/>
            </a:lvl6pPr>
            <a:lvl7pPr>
              <a:defRPr sz="1400"/>
            </a:lvl7pPr>
            <a:lvl8pPr>
              <a:defRPr sz="1400"/>
            </a:lvl8pPr>
            <a:lvl9pPr>
              <a:defRPr sz="1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11" name="Footer Placeholder 4"/>
          <p:cNvSpPr>
            <a:spLocks noGrp="1"/>
          </p:cNvSpPr>
          <p:nvPr>
            <p:ph type="ftr" sz="quarter" idx="11"/>
          </p:nvPr>
        </p:nvSpPr>
        <p:spPr>
          <a:xfrm>
            <a:off x="93969" y="6172200"/>
            <a:ext cx="8595360" cy="235463"/>
          </a:xfrm>
        </p:spPr>
        <p:txBody>
          <a:bodyPr/>
          <a:lstStyle/>
          <a:p>
            <a:endParaRPr lang="en-US" dirty="0"/>
          </a:p>
        </p:txBody>
      </p:sp>
      <p:sp>
        <p:nvSpPr>
          <p:cNvPr id="4" name="Date Placeholder 3"/>
          <p:cNvSpPr>
            <a:spLocks noGrp="1"/>
          </p:cNvSpPr>
          <p:nvPr>
            <p:ph type="dt" sz="half" idx="10"/>
          </p:nvPr>
        </p:nvSpPr>
        <p:spPr/>
        <p:txBody>
          <a:bodyPr/>
          <a:lstStyle/>
          <a:p>
            <a:fld id="{A9DF6EFB-3F44-496C-A842-1E0B3D3B975A}" type="datetimeFigureOut">
              <a:rPr lang="en-US" smtClean="0"/>
              <a:pPr/>
              <a:t>11/15/2019</a:t>
            </a:fld>
            <a:endParaRPr lang="en-US" dirty="0"/>
          </a:p>
        </p:txBody>
      </p:sp>
      <p:sp>
        <p:nvSpPr>
          <p:cNvPr id="6" name="Slide Number Placeholder 5"/>
          <p:cNvSpPr>
            <a:spLocks noGrp="1"/>
          </p:cNvSpPr>
          <p:nvPr>
            <p:ph type="sldNum" sz="quarter" idx="12"/>
          </p:nvPr>
        </p:nvSpPr>
        <p:spPr/>
        <p:txBody>
          <a:bodyPr/>
          <a:lstStyle/>
          <a:p>
            <a:fld id="{200B2350-5261-4F5C-9DF5-EF0D264FC8D2}" type="slidenum">
              <a:rPr lang="en-US" smtClean="0"/>
              <a:pPr/>
              <a:t>‹#›</a:t>
            </a:fld>
            <a:endParaRPr lang="en-US" dirty="0"/>
          </a:p>
        </p:txBody>
      </p:sp>
      <p:sp>
        <p:nvSpPr>
          <p:cNvPr id="5" name="Content Placeholder 4"/>
          <p:cNvSpPr>
            <a:spLocks noGrp="1"/>
          </p:cNvSpPr>
          <p:nvPr>
            <p:ph sz="quarter" idx="14"/>
          </p:nvPr>
        </p:nvSpPr>
        <p:spPr>
          <a:xfrm>
            <a:off x="457200" y="3048000"/>
            <a:ext cx="3505200" cy="570589"/>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2" name="Content Placeholder 11"/>
          <p:cNvSpPr>
            <a:spLocks noGrp="1"/>
          </p:cNvSpPr>
          <p:nvPr>
            <p:ph sz="quarter" idx="16"/>
          </p:nvPr>
        </p:nvSpPr>
        <p:spPr>
          <a:xfrm>
            <a:off x="4343400" y="3081267"/>
            <a:ext cx="3886200" cy="278178"/>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13" name="Content Placeholder 13"/>
          <p:cNvSpPr>
            <a:spLocks noGrp="1"/>
          </p:cNvSpPr>
          <p:nvPr>
            <p:ph sz="quarter" idx="18"/>
          </p:nvPr>
        </p:nvSpPr>
        <p:spPr>
          <a:xfrm>
            <a:off x="4332878" y="3626139"/>
            <a:ext cx="3886200" cy="251757"/>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15" name="Content Placeholder 2"/>
          <p:cNvSpPr>
            <a:spLocks noGrp="1"/>
          </p:cNvSpPr>
          <p:nvPr>
            <p:ph idx="19"/>
          </p:nvPr>
        </p:nvSpPr>
        <p:spPr>
          <a:xfrm>
            <a:off x="4343400" y="1494526"/>
            <a:ext cx="3886200" cy="303198"/>
          </a:xfrm>
        </p:spPr>
        <p:txBody>
          <a:bodyPr/>
          <a:lstStyle>
            <a:lvl1pPr>
              <a:defRPr sz="1600"/>
            </a:lvl1pPr>
            <a:lvl2pPr>
              <a:defRPr sz="1600"/>
            </a:lvl2pPr>
            <a:lvl3pPr>
              <a:defRPr sz="1600"/>
            </a:lvl3pPr>
            <a:lvl4pPr>
              <a:defRPr sz="1600"/>
            </a:lvl4pPr>
            <a:lvl5pPr>
              <a:defRPr sz="1600"/>
            </a:lvl5pPr>
            <a:lvl6pPr>
              <a:defRPr sz="1400"/>
            </a:lvl6pPr>
            <a:lvl7pPr>
              <a:defRPr sz="1400"/>
            </a:lvl7pPr>
            <a:lvl8pPr>
              <a:defRPr sz="1400"/>
            </a:lvl8pPr>
            <a:lvl9pPr>
              <a:defRPr sz="14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16" name="Content Placeholder 2"/>
          <p:cNvSpPr>
            <a:spLocks noGrp="1"/>
          </p:cNvSpPr>
          <p:nvPr>
            <p:ph idx="20"/>
          </p:nvPr>
        </p:nvSpPr>
        <p:spPr>
          <a:xfrm>
            <a:off x="4353921" y="1979598"/>
            <a:ext cx="3865157" cy="303198"/>
          </a:xfrm>
        </p:spPr>
        <p:txBody>
          <a:bodyPr/>
          <a:lstStyle>
            <a:lvl1pPr>
              <a:defRPr sz="1600"/>
            </a:lvl1pPr>
            <a:lvl2pPr>
              <a:defRPr sz="1600"/>
            </a:lvl2pPr>
            <a:lvl3pPr>
              <a:defRPr sz="1600"/>
            </a:lvl3pPr>
            <a:lvl4pPr>
              <a:defRPr sz="1600"/>
            </a:lvl4pPr>
            <a:lvl5pPr>
              <a:defRPr sz="1600"/>
            </a:lvl5pPr>
            <a:lvl6pPr>
              <a:defRPr sz="1400"/>
            </a:lvl6pPr>
            <a:lvl7pPr>
              <a:defRPr sz="1400"/>
            </a:lvl7pPr>
            <a:lvl8pPr>
              <a:defRPr sz="1400"/>
            </a:lvl8pPr>
            <a:lvl9pPr>
              <a:defRPr sz="14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17" name="Content Placeholder 2"/>
          <p:cNvSpPr>
            <a:spLocks noGrp="1"/>
          </p:cNvSpPr>
          <p:nvPr>
            <p:ph idx="21"/>
          </p:nvPr>
        </p:nvSpPr>
        <p:spPr>
          <a:xfrm>
            <a:off x="4343400" y="2537829"/>
            <a:ext cx="3886200" cy="289857"/>
          </a:xfrm>
        </p:spPr>
        <p:txBody>
          <a:bodyPr/>
          <a:lstStyle>
            <a:lvl1pPr>
              <a:defRPr sz="1600"/>
            </a:lvl1pPr>
            <a:lvl2pPr>
              <a:defRPr sz="1600"/>
            </a:lvl2pPr>
            <a:lvl3pPr>
              <a:defRPr sz="1600"/>
            </a:lvl3pPr>
            <a:lvl4pPr>
              <a:defRPr sz="1600"/>
            </a:lvl4pPr>
            <a:lvl5pPr>
              <a:defRPr sz="1600"/>
            </a:lvl5pPr>
            <a:lvl6pPr>
              <a:defRPr sz="1400"/>
            </a:lvl6pPr>
            <a:lvl7pPr>
              <a:defRPr sz="1400"/>
            </a:lvl7pPr>
            <a:lvl8pPr>
              <a:defRPr sz="1400"/>
            </a:lvl8pPr>
            <a:lvl9pPr>
              <a:defRPr sz="14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18" name="Content Placeholder 13"/>
          <p:cNvSpPr>
            <a:spLocks noGrp="1"/>
          </p:cNvSpPr>
          <p:nvPr>
            <p:ph sz="quarter" idx="22"/>
          </p:nvPr>
        </p:nvSpPr>
        <p:spPr>
          <a:xfrm>
            <a:off x="4332878" y="4065083"/>
            <a:ext cx="3886200" cy="266340"/>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19" name="Content Placeholder 11"/>
          <p:cNvSpPr>
            <a:spLocks noGrp="1"/>
          </p:cNvSpPr>
          <p:nvPr>
            <p:ph sz="quarter" idx="23"/>
          </p:nvPr>
        </p:nvSpPr>
        <p:spPr>
          <a:xfrm>
            <a:off x="457200" y="3830925"/>
            <a:ext cx="3472396" cy="559296"/>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20" name="Content Placeholder 13"/>
          <p:cNvSpPr>
            <a:spLocks noGrp="1"/>
          </p:cNvSpPr>
          <p:nvPr>
            <p:ph sz="quarter" idx="24"/>
          </p:nvPr>
        </p:nvSpPr>
        <p:spPr>
          <a:xfrm>
            <a:off x="490004" y="4570512"/>
            <a:ext cx="3472396" cy="506174"/>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21" name="Content Placeholder 13"/>
          <p:cNvSpPr>
            <a:spLocks noGrp="1"/>
          </p:cNvSpPr>
          <p:nvPr>
            <p:ph sz="quarter" idx="25"/>
          </p:nvPr>
        </p:nvSpPr>
        <p:spPr>
          <a:xfrm>
            <a:off x="506413" y="5256977"/>
            <a:ext cx="3472396" cy="506174"/>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22" name="Content Placeholder 11"/>
          <p:cNvSpPr>
            <a:spLocks noGrp="1"/>
          </p:cNvSpPr>
          <p:nvPr>
            <p:ph sz="quarter" idx="26"/>
          </p:nvPr>
        </p:nvSpPr>
        <p:spPr>
          <a:xfrm>
            <a:off x="4336752" y="4520930"/>
            <a:ext cx="3886200" cy="278178"/>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23" name="Content Placeholder 13"/>
          <p:cNvSpPr>
            <a:spLocks noGrp="1"/>
          </p:cNvSpPr>
          <p:nvPr>
            <p:ph sz="quarter" idx="27"/>
          </p:nvPr>
        </p:nvSpPr>
        <p:spPr>
          <a:xfrm>
            <a:off x="4326230" y="5065802"/>
            <a:ext cx="3886200" cy="251757"/>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680660095"/>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preserve="1" userDrawn="1">
  <p:cSld name="Title and 15 Content">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a:xfrm>
            <a:off x="457200" y="1447801"/>
            <a:ext cx="3505200" cy="609600"/>
          </a:xfrm>
        </p:spPr>
        <p:txBody>
          <a:bodyPr/>
          <a:lstStyle>
            <a:lvl1pPr>
              <a:defRPr sz="1600"/>
            </a:lvl1pPr>
            <a:lvl2pPr>
              <a:defRPr sz="1600"/>
            </a:lvl2pPr>
            <a:lvl3pPr>
              <a:defRPr sz="1600"/>
            </a:lvl3pPr>
            <a:lvl4pPr>
              <a:defRPr sz="1600"/>
            </a:lvl4pPr>
            <a:lvl5pPr>
              <a:defRPr sz="1600"/>
            </a:lvl5pPr>
            <a:lvl6pPr>
              <a:defRPr sz="1400"/>
            </a:lvl6pPr>
            <a:lvl7pPr>
              <a:defRPr sz="1400"/>
            </a:lvl7pPr>
            <a:lvl8pPr>
              <a:defRPr sz="1400"/>
            </a:lvl8pPr>
            <a:lvl9pPr>
              <a:defRPr sz="1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Content Placeholder 3"/>
          <p:cNvSpPr>
            <a:spLocks noGrp="1"/>
          </p:cNvSpPr>
          <p:nvPr>
            <p:ph idx="13"/>
          </p:nvPr>
        </p:nvSpPr>
        <p:spPr>
          <a:xfrm>
            <a:off x="457200" y="2286000"/>
            <a:ext cx="3505200" cy="563563"/>
          </a:xfrm>
        </p:spPr>
        <p:txBody>
          <a:bodyPr/>
          <a:lstStyle>
            <a:lvl1pPr>
              <a:defRPr sz="1600"/>
            </a:lvl1pPr>
            <a:lvl2pPr>
              <a:defRPr sz="1600"/>
            </a:lvl2pPr>
            <a:lvl3pPr>
              <a:defRPr sz="1600"/>
            </a:lvl3pPr>
            <a:lvl4pPr>
              <a:defRPr sz="1600"/>
            </a:lvl4pPr>
            <a:lvl5pPr>
              <a:defRPr sz="1600"/>
            </a:lvl5pPr>
            <a:lvl6pPr>
              <a:defRPr sz="1400"/>
            </a:lvl6pPr>
            <a:lvl7pPr>
              <a:defRPr sz="1400"/>
            </a:lvl7pPr>
            <a:lvl8pPr>
              <a:defRPr sz="1400"/>
            </a:lvl8pPr>
            <a:lvl9pPr>
              <a:defRPr sz="1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11" name="Footer Placeholder 4"/>
          <p:cNvSpPr>
            <a:spLocks noGrp="1"/>
          </p:cNvSpPr>
          <p:nvPr>
            <p:ph type="ftr" sz="quarter" idx="11"/>
          </p:nvPr>
        </p:nvSpPr>
        <p:spPr>
          <a:xfrm>
            <a:off x="93969" y="6172200"/>
            <a:ext cx="8595360" cy="235463"/>
          </a:xfrm>
        </p:spPr>
        <p:txBody>
          <a:bodyPr/>
          <a:lstStyle/>
          <a:p>
            <a:endParaRPr lang="en-US" dirty="0"/>
          </a:p>
        </p:txBody>
      </p:sp>
      <p:sp>
        <p:nvSpPr>
          <p:cNvPr id="4" name="Date Placeholder 3"/>
          <p:cNvSpPr>
            <a:spLocks noGrp="1"/>
          </p:cNvSpPr>
          <p:nvPr>
            <p:ph type="dt" sz="half" idx="10"/>
          </p:nvPr>
        </p:nvSpPr>
        <p:spPr/>
        <p:txBody>
          <a:bodyPr/>
          <a:lstStyle/>
          <a:p>
            <a:fld id="{A9DF6EFB-3F44-496C-A842-1E0B3D3B975A}" type="datetimeFigureOut">
              <a:rPr lang="en-US" smtClean="0"/>
              <a:pPr/>
              <a:t>11/15/2019</a:t>
            </a:fld>
            <a:endParaRPr lang="en-US" dirty="0"/>
          </a:p>
        </p:txBody>
      </p:sp>
      <p:sp>
        <p:nvSpPr>
          <p:cNvPr id="6" name="Slide Number Placeholder 5"/>
          <p:cNvSpPr>
            <a:spLocks noGrp="1"/>
          </p:cNvSpPr>
          <p:nvPr>
            <p:ph type="sldNum" sz="quarter" idx="12"/>
          </p:nvPr>
        </p:nvSpPr>
        <p:spPr/>
        <p:txBody>
          <a:bodyPr/>
          <a:lstStyle/>
          <a:p>
            <a:fld id="{200B2350-5261-4F5C-9DF5-EF0D264FC8D2}" type="slidenum">
              <a:rPr lang="en-US" smtClean="0"/>
              <a:pPr/>
              <a:t>‹#›</a:t>
            </a:fld>
            <a:endParaRPr lang="en-US" dirty="0"/>
          </a:p>
        </p:txBody>
      </p:sp>
      <p:sp>
        <p:nvSpPr>
          <p:cNvPr id="5" name="Content Placeholder 4"/>
          <p:cNvSpPr>
            <a:spLocks noGrp="1"/>
          </p:cNvSpPr>
          <p:nvPr>
            <p:ph sz="quarter" idx="14"/>
          </p:nvPr>
        </p:nvSpPr>
        <p:spPr>
          <a:xfrm>
            <a:off x="457200" y="3048000"/>
            <a:ext cx="3505200" cy="570589"/>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2" name="Content Placeholder 11"/>
          <p:cNvSpPr>
            <a:spLocks noGrp="1"/>
          </p:cNvSpPr>
          <p:nvPr>
            <p:ph sz="quarter" idx="16"/>
          </p:nvPr>
        </p:nvSpPr>
        <p:spPr>
          <a:xfrm>
            <a:off x="4343400" y="3081267"/>
            <a:ext cx="3886200" cy="278178"/>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13" name="Content Placeholder 13"/>
          <p:cNvSpPr>
            <a:spLocks noGrp="1"/>
          </p:cNvSpPr>
          <p:nvPr>
            <p:ph sz="quarter" idx="18"/>
          </p:nvPr>
        </p:nvSpPr>
        <p:spPr>
          <a:xfrm>
            <a:off x="4332878" y="3626139"/>
            <a:ext cx="3886200" cy="251757"/>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15" name="Content Placeholder 2"/>
          <p:cNvSpPr>
            <a:spLocks noGrp="1"/>
          </p:cNvSpPr>
          <p:nvPr>
            <p:ph idx="19"/>
          </p:nvPr>
        </p:nvSpPr>
        <p:spPr>
          <a:xfrm>
            <a:off x="4343400" y="1494526"/>
            <a:ext cx="3886200" cy="303198"/>
          </a:xfrm>
        </p:spPr>
        <p:txBody>
          <a:bodyPr/>
          <a:lstStyle>
            <a:lvl1pPr>
              <a:defRPr sz="1600"/>
            </a:lvl1pPr>
            <a:lvl2pPr>
              <a:defRPr sz="1600"/>
            </a:lvl2pPr>
            <a:lvl3pPr>
              <a:defRPr sz="1600"/>
            </a:lvl3pPr>
            <a:lvl4pPr>
              <a:defRPr sz="1600"/>
            </a:lvl4pPr>
            <a:lvl5pPr>
              <a:defRPr sz="1600"/>
            </a:lvl5pPr>
            <a:lvl6pPr>
              <a:defRPr sz="1400"/>
            </a:lvl6pPr>
            <a:lvl7pPr>
              <a:defRPr sz="1400"/>
            </a:lvl7pPr>
            <a:lvl8pPr>
              <a:defRPr sz="1400"/>
            </a:lvl8pPr>
            <a:lvl9pPr>
              <a:defRPr sz="14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16" name="Content Placeholder 2"/>
          <p:cNvSpPr>
            <a:spLocks noGrp="1"/>
          </p:cNvSpPr>
          <p:nvPr>
            <p:ph idx="20"/>
          </p:nvPr>
        </p:nvSpPr>
        <p:spPr>
          <a:xfrm>
            <a:off x="4353921" y="1979598"/>
            <a:ext cx="3865157" cy="303198"/>
          </a:xfrm>
        </p:spPr>
        <p:txBody>
          <a:bodyPr/>
          <a:lstStyle>
            <a:lvl1pPr>
              <a:defRPr sz="1600"/>
            </a:lvl1pPr>
            <a:lvl2pPr>
              <a:defRPr sz="1600"/>
            </a:lvl2pPr>
            <a:lvl3pPr>
              <a:defRPr sz="1600"/>
            </a:lvl3pPr>
            <a:lvl4pPr>
              <a:defRPr sz="1600"/>
            </a:lvl4pPr>
            <a:lvl5pPr>
              <a:defRPr sz="1600"/>
            </a:lvl5pPr>
            <a:lvl6pPr>
              <a:defRPr sz="1400"/>
            </a:lvl6pPr>
            <a:lvl7pPr>
              <a:defRPr sz="1400"/>
            </a:lvl7pPr>
            <a:lvl8pPr>
              <a:defRPr sz="1400"/>
            </a:lvl8pPr>
            <a:lvl9pPr>
              <a:defRPr sz="14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17" name="Content Placeholder 2"/>
          <p:cNvSpPr>
            <a:spLocks noGrp="1"/>
          </p:cNvSpPr>
          <p:nvPr>
            <p:ph idx="21"/>
          </p:nvPr>
        </p:nvSpPr>
        <p:spPr>
          <a:xfrm>
            <a:off x="4343400" y="2537829"/>
            <a:ext cx="3886200" cy="289857"/>
          </a:xfrm>
        </p:spPr>
        <p:txBody>
          <a:bodyPr/>
          <a:lstStyle>
            <a:lvl1pPr>
              <a:defRPr sz="1600"/>
            </a:lvl1pPr>
            <a:lvl2pPr>
              <a:defRPr sz="1600"/>
            </a:lvl2pPr>
            <a:lvl3pPr>
              <a:defRPr sz="1600"/>
            </a:lvl3pPr>
            <a:lvl4pPr>
              <a:defRPr sz="1600"/>
            </a:lvl4pPr>
            <a:lvl5pPr>
              <a:defRPr sz="1600"/>
            </a:lvl5pPr>
            <a:lvl6pPr>
              <a:defRPr sz="1400"/>
            </a:lvl6pPr>
            <a:lvl7pPr>
              <a:defRPr sz="1400"/>
            </a:lvl7pPr>
            <a:lvl8pPr>
              <a:defRPr sz="1400"/>
            </a:lvl8pPr>
            <a:lvl9pPr>
              <a:defRPr sz="14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18" name="Content Placeholder 13"/>
          <p:cNvSpPr>
            <a:spLocks noGrp="1"/>
          </p:cNvSpPr>
          <p:nvPr>
            <p:ph sz="quarter" idx="22"/>
          </p:nvPr>
        </p:nvSpPr>
        <p:spPr>
          <a:xfrm>
            <a:off x="4332878" y="4065083"/>
            <a:ext cx="3886200" cy="266340"/>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19" name="Content Placeholder 11"/>
          <p:cNvSpPr>
            <a:spLocks noGrp="1"/>
          </p:cNvSpPr>
          <p:nvPr>
            <p:ph sz="quarter" idx="23"/>
          </p:nvPr>
        </p:nvSpPr>
        <p:spPr>
          <a:xfrm>
            <a:off x="457200" y="3830925"/>
            <a:ext cx="3472396" cy="559296"/>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20" name="Content Placeholder 13"/>
          <p:cNvSpPr>
            <a:spLocks noGrp="1"/>
          </p:cNvSpPr>
          <p:nvPr>
            <p:ph sz="quarter" idx="24"/>
          </p:nvPr>
        </p:nvSpPr>
        <p:spPr>
          <a:xfrm>
            <a:off x="490004" y="4570512"/>
            <a:ext cx="3472396" cy="506174"/>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21" name="Content Placeholder 13"/>
          <p:cNvSpPr>
            <a:spLocks noGrp="1"/>
          </p:cNvSpPr>
          <p:nvPr>
            <p:ph sz="quarter" idx="25"/>
          </p:nvPr>
        </p:nvSpPr>
        <p:spPr>
          <a:xfrm>
            <a:off x="506413" y="5256977"/>
            <a:ext cx="3472396" cy="506174"/>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22" name="Content Placeholder 11"/>
          <p:cNvSpPr>
            <a:spLocks noGrp="1"/>
          </p:cNvSpPr>
          <p:nvPr>
            <p:ph sz="quarter" idx="26"/>
          </p:nvPr>
        </p:nvSpPr>
        <p:spPr>
          <a:xfrm>
            <a:off x="4336752" y="4520930"/>
            <a:ext cx="3886200" cy="278178"/>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23" name="Content Placeholder 13"/>
          <p:cNvSpPr>
            <a:spLocks noGrp="1"/>
          </p:cNvSpPr>
          <p:nvPr>
            <p:ph sz="quarter" idx="27"/>
          </p:nvPr>
        </p:nvSpPr>
        <p:spPr>
          <a:xfrm>
            <a:off x="4326230" y="5065802"/>
            <a:ext cx="3886200" cy="251757"/>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24" name="Content Placeholder 13"/>
          <p:cNvSpPr>
            <a:spLocks noGrp="1"/>
          </p:cNvSpPr>
          <p:nvPr>
            <p:ph sz="quarter" idx="28"/>
          </p:nvPr>
        </p:nvSpPr>
        <p:spPr>
          <a:xfrm>
            <a:off x="4326230" y="5504746"/>
            <a:ext cx="3886200" cy="266340"/>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3279209467"/>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preserve="1" userDrawn="1">
  <p:cSld name="Title and 20 Content">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en-US"/>
              <a:t>Click to edit Master title style</a:t>
            </a:r>
            <a:endParaRPr lang="en-US" dirty="0"/>
          </a:p>
        </p:txBody>
      </p:sp>
      <p:sp>
        <p:nvSpPr>
          <p:cNvPr id="11" name="Footer Placeholder 4"/>
          <p:cNvSpPr>
            <a:spLocks noGrp="1"/>
          </p:cNvSpPr>
          <p:nvPr>
            <p:ph type="ftr" sz="quarter" idx="11"/>
          </p:nvPr>
        </p:nvSpPr>
        <p:spPr>
          <a:xfrm>
            <a:off x="93969" y="6172200"/>
            <a:ext cx="8595360" cy="235463"/>
          </a:xfrm>
        </p:spPr>
        <p:txBody>
          <a:bodyPr/>
          <a:lstStyle/>
          <a:p>
            <a:endParaRPr lang="en-US" dirty="0"/>
          </a:p>
        </p:txBody>
      </p:sp>
      <p:sp>
        <p:nvSpPr>
          <p:cNvPr id="4" name="Date Placeholder 3"/>
          <p:cNvSpPr>
            <a:spLocks noGrp="1"/>
          </p:cNvSpPr>
          <p:nvPr>
            <p:ph type="dt" sz="half" idx="10"/>
          </p:nvPr>
        </p:nvSpPr>
        <p:spPr/>
        <p:txBody>
          <a:bodyPr/>
          <a:lstStyle/>
          <a:p>
            <a:fld id="{A9DF6EFB-3F44-496C-A842-1E0B3D3B975A}" type="datetimeFigureOut">
              <a:rPr lang="en-US" smtClean="0"/>
              <a:pPr/>
              <a:t>11/15/2019</a:t>
            </a:fld>
            <a:endParaRPr lang="en-US" dirty="0"/>
          </a:p>
        </p:txBody>
      </p:sp>
      <p:sp>
        <p:nvSpPr>
          <p:cNvPr id="6" name="Slide Number Placeholder 5"/>
          <p:cNvSpPr>
            <a:spLocks noGrp="1"/>
          </p:cNvSpPr>
          <p:nvPr>
            <p:ph type="sldNum" sz="quarter" idx="12"/>
          </p:nvPr>
        </p:nvSpPr>
        <p:spPr/>
        <p:txBody>
          <a:bodyPr/>
          <a:lstStyle/>
          <a:p>
            <a:fld id="{200B2350-5261-4F5C-9DF5-EF0D264FC8D2}" type="slidenum">
              <a:rPr lang="en-US" smtClean="0"/>
              <a:pPr/>
              <a:t>‹#›</a:t>
            </a:fld>
            <a:endParaRPr lang="en-US" dirty="0"/>
          </a:p>
        </p:txBody>
      </p:sp>
      <p:sp>
        <p:nvSpPr>
          <p:cNvPr id="15" name="Content Placeholder 2"/>
          <p:cNvSpPr>
            <a:spLocks noGrp="1"/>
          </p:cNvSpPr>
          <p:nvPr>
            <p:ph idx="19"/>
          </p:nvPr>
        </p:nvSpPr>
        <p:spPr>
          <a:xfrm>
            <a:off x="4790255" y="1494526"/>
            <a:ext cx="3886200" cy="262030"/>
          </a:xfrm>
        </p:spPr>
        <p:txBody>
          <a:bodyPr/>
          <a:lstStyle>
            <a:lvl1pPr>
              <a:defRPr sz="1600"/>
            </a:lvl1pPr>
            <a:lvl2pPr>
              <a:defRPr sz="1600"/>
            </a:lvl2pPr>
            <a:lvl3pPr>
              <a:defRPr sz="1600"/>
            </a:lvl3pPr>
            <a:lvl4pPr>
              <a:defRPr sz="1600"/>
            </a:lvl4pPr>
            <a:lvl5pPr>
              <a:defRPr sz="1600"/>
            </a:lvl5pPr>
            <a:lvl6pPr>
              <a:defRPr sz="1400"/>
            </a:lvl6pPr>
            <a:lvl7pPr>
              <a:defRPr sz="1400"/>
            </a:lvl7pPr>
            <a:lvl8pPr>
              <a:defRPr sz="1400"/>
            </a:lvl8pPr>
            <a:lvl9pPr>
              <a:defRPr sz="14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16" name="Content Placeholder 2"/>
          <p:cNvSpPr>
            <a:spLocks noGrp="1"/>
          </p:cNvSpPr>
          <p:nvPr>
            <p:ph idx="20"/>
          </p:nvPr>
        </p:nvSpPr>
        <p:spPr>
          <a:xfrm>
            <a:off x="4790256" y="1861415"/>
            <a:ext cx="3886200" cy="322277"/>
          </a:xfrm>
        </p:spPr>
        <p:txBody>
          <a:bodyPr/>
          <a:lstStyle>
            <a:lvl1pPr>
              <a:defRPr sz="1600"/>
            </a:lvl1pPr>
            <a:lvl2pPr>
              <a:defRPr sz="1600"/>
            </a:lvl2pPr>
            <a:lvl3pPr>
              <a:defRPr sz="1600"/>
            </a:lvl3pPr>
            <a:lvl4pPr>
              <a:defRPr sz="1600"/>
            </a:lvl4pPr>
            <a:lvl5pPr>
              <a:defRPr sz="1600"/>
            </a:lvl5pPr>
            <a:lvl6pPr>
              <a:defRPr sz="1400"/>
            </a:lvl6pPr>
            <a:lvl7pPr>
              <a:defRPr sz="1400"/>
            </a:lvl7pPr>
            <a:lvl8pPr>
              <a:defRPr sz="1400"/>
            </a:lvl8pPr>
            <a:lvl9pPr>
              <a:defRPr sz="14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17" name="Content Placeholder 2"/>
          <p:cNvSpPr>
            <a:spLocks noGrp="1"/>
          </p:cNvSpPr>
          <p:nvPr>
            <p:ph idx="21"/>
          </p:nvPr>
        </p:nvSpPr>
        <p:spPr>
          <a:xfrm>
            <a:off x="4790255" y="2283032"/>
            <a:ext cx="3886199" cy="308097"/>
          </a:xfrm>
        </p:spPr>
        <p:txBody>
          <a:bodyPr/>
          <a:lstStyle>
            <a:lvl1pPr>
              <a:defRPr sz="1600"/>
            </a:lvl1pPr>
            <a:lvl2pPr>
              <a:defRPr sz="1600"/>
            </a:lvl2pPr>
            <a:lvl3pPr>
              <a:defRPr sz="1600"/>
            </a:lvl3pPr>
            <a:lvl4pPr>
              <a:defRPr sz="1600"/>
            </a:lvl4pPr>
            <a:lvl5pPr>
              <a:defRPr sz="1600"/>
            </a:lvl5pPr>
            <a:lvl6pPr>
              <a:defRPr sz="1400"/>
            </a:lvl6pPr>
            <a:lvl7pPr>
              <a:defRPr sz="1400"/>
            </a:lvl7pPr>
            <a:lvl8pPr>
              <a:defRPr sz="1400"/>
            </a:lvl8pPr>
            <a:lvl9pPr>
              <a:defRPr sz="14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22" name="Content Placeholder 2"/>
          <p:cNvSpPr>
            <a:spLocks noGrp="1"/>
          </p:cNvSpPr>
          <p:nvPr>
            <p:ph idx="26"/>
          </p:nvPr>
        </p:nvSpPr>
        <p:spPr>
          <a:xfrm>
            <a:off x="4790255" y="2705545"/>
            <a:ext cx="3886200" cy="262030"/>
          </a:xfrm>
        </p:spPr>
        <p:txBody>
          <a:bodyPr/>
          <a:lstStyle>
            <a:lvl1pPr>
              <a:defRPr sz="1600"/>
            </a:lvl1pPr>
            <a:lvl2pPr>
              <a:defRPr sz="1600"/>
            </a:lvl2pPr>
            <a:lvl3pPr>
              <a:defRPr sz="1600"/>
            </a:lvl3pPr>
            <a:lvl4pPr>
              <a:defRPr sz="1600"/>
            </a:lvl4pPr>
            <a:lvl5pPr>
              <a:defRPr sz="1600"/>
            </a:lvl5pPr>
            <a:lvl6pPr>
              <a:defRPr sz="1400"/>
            </a:lvl6pPr>
            <a:lvl7pPr>
              <a:defRPr sz="1400"/>
            </a:lvl7pPr>
            <a:lvl8pPr>
              <a:defRPr sz="1400"/>
            </a:lvl8pPr>
            <a:lvl9pPr>
              <a:defRPr sz="14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23" name="Content Placeholder 2"/>
          <p:cNvSpPr>
            <a:spLocks noGrp="1"/>
          </p:cNvSpPr>
          <p:nvPr>
            <p:ph idx="27"/>
          </p:nvPr>
        </p:nvSpPr>
        <p:spPr>
          <a:xfrm>
            <a:off x="4790256" y="3072434"/>
            <a:ext cx="3886200" cy="322277"/>
          </a:xfrm>
        </p:spPr>
        <p:txBody>
          <a:bodyPr/>
          <a:lstStyle>
            <a:lvl1pPr>
              <a:defRPr sz="1600"/>
            </a:lvl1pPr>
            <a:lvl2pPr>
              <a:defRPr sz="1600"/>
            </a:lvl2pPr>
            <a:lvl3pPr>
              <a:defRPr sz="1600"/>
            </a:lvl3pPr>
            <a:lvl4pPr>
              <a:defRPr sz="1600"/>
            </a:lvl4pPr>
            <a:lvl5pPr>
              <a:defRPr sz="1600"/>
            </a:lvl5pPr>
            <a:lvl6pPr>
              <a:defRPr sz="1400"/>
            </a:lvl6pPr>
            <a:lvl7pPr>
              <a:defRPr sz="1400"/>
            </a:lvl7pPr>
            <a:lvl8pPr>
              <a:defRPr sz="1400"/>
            </a:lvl8pPr>
            <a:lvl9pPr>
              <a:defRPr sz="14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24" name="Content Placeholder 2"/>
          <p:cNvSpPr>
            <a:spLocks noGrp="1"/>
          </p:cNvSpPr>
          <p:nvPr>
            <p:ph idx="28"/>
          </p:nvPr>
        </p:nvSpPr>
        <p:spPr>
          <a:xfrm>
            <a:off x="4790255" y="3494051"/>
            <a:ext cx="3886199" cy="308097"/>
          </a:xfrm>
        </p:spPr>
        <p:txBody>
          <a:bodyPr/>
          <a:lstStyle>
            <a:lvl1pPr>
              <a:defRPr sz="1600"/>
            </a:lvl1pPr>
            <a:lvl2pPr>
              <a:defRPr sz="1600"/>
            </a:lvl2pPr>
            <a:lvl3pPr>
              <a:defRPr sz="1600"/>
            </a:lvl3pPr>
            <a:lvl4pPr>
              <a:defRPr sz="1600"/>
            </a:lvl4pPr>
            <a:lvl5pPr>
              <a:defRPr sz="1600"/>
            </a:lvl5pPr>
            <a:lvl6pPr>
              <a:defRPr sz="1400"/>
            </a:lvl6pPr>
            <a:lvl7pPr>
              <a:defRPr sz="1400"/>
            </a:lvl7pPr>
            <a:lvl8pPr>
              <a:defRPr sz="1400"/>
            </a:lvl8pPr>
            <a:lvl9pPr>
              <a:defRPr sz="14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25" name="Content Placeholder 2"/>
          <p:cNvSpPr>
            <a:spLocks noGrp="1"/>
          </p:cNvSpPr>
          <p:nvPr>
            <p:ph idx="29"/>
          </p:nvPr>
        </p:nvSpPr>
        <p:spPr>
          <a:xfrm>
            <a:off x="4790255" y="3908712"/>
            <a:ext cx="3886200" cy="262030"/>
          </a:xfrm>
        </p:spPr>
        <p:txBody>
          <a:bodyPr/>
          <a:lstStyle>
            <a:lvl1pPr>
              <a:defRPr sz="1600"/>
            </a:lvl1pPr>
            <a:lvl2pPr>
              <a:defRPr sz="1600"/>
            </a:lvl2pPr>
            <a:lvl3pPr>
              <a:defRPr sz="1600"/>
            </a:lvl3pPr>
            <a:lvl4pPr>
              <a:defRPr sz="1600"/>
            </a:lvl4pPr>
            <a:lvl5pPr>
              <a:defRPr sz="1600"/>
            </a:lvl5pPr>
            <a:lvl6pPr>
              <a:defRPr sz="1400"/>
            </a:lvl6pPr>
            <a:lvl7pPr>
              <a:defRPr sz="1400"/>
            </a:lvl7pPr>
            <a:lvl8pPr>
              <a:defRPr sz="1400"/>
            </a:lvl8pPr>
            <a:lvl9pPr>
              <a:defRPr sz="14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26" name="Content Placeholder 2"/>
          <p:cNvSpPr>
            <a:spLocks noGrp="1"/>
          </p:cNvSpPr>
          <p:nvPr>
            <p:ph idx="30"/>
          </p:nvPr>
        </p:nvSpPr>
        <p:spPr>
          <a:xfrm>
            <a:off x="4790256" y="4275601"/>
            <a:ext cx="3886200" cy="322277"/>
          </a:xfrm>
        </p:spPr>
        <p:txBody>
          <a:bodyPr/>
          <a:lstStyle>
            <a:lvl1pPr>
              <a:defRPr sz="1600"/>
            </a:lvl1pPr>
            <a:lvl2pPr>
              <a:defRPr sz="1600"/>
            </a:lvl2pPr>
            <a:lvl3pPr>
              <a:defRPr sz="1600"/>
            </a:lvl3pPr>
            <a:lvl4pPr>
              <a:defRPr sz="1600"/>
            </a:lvl4pPr>
            <a:lvl5pPr>
              <a:defRPr sz="1600"/>
            </a:lvl5pPr>
            <a:lvl6pPr>
              <a:defRPr sz="1400"/>
            </a:lvl6pPr>
            <a:lvl7pPr>
              <a:defRPr sz="1400"/>
            </a:lvl7pPr>
            <a:lvl8pPr>
              <a:defRPr sz="1400"/>
            </a:lvl8pPr>
            <a:lvl9pPr>
              <a:defRPr sz="14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27" name="Content Placeholder 2"/>
          <p:cNvSpPr>
            <a:spLocks noGrp="1"/>
          </p:cNvSpPr>
          <p:nvPr>
            <p:ph idx="31"/>
          </p:nvPr>
        </p:nvSpPr>
        <p:spPr>
          <a:xfrm>
            <a:off x="4790255" y="4697218"/>
            <a:ext cx="3886199" cy="308097"/>
          </a:xfrm>
        </p:spPr>
        <p:txBody>
          <a:bodyPr/>
          <a:lstStyle>
            <a:lvl1pPr>
              <a:defRPr sz="1600"/>
            </a:lvl1pPr>
            <a:lvl2pPr>
              <a:defRPr sz="1600"/>
            </a:lvl2pPr>
            <a:lvl3pPr>
              <a:defRPr sz="1600"/>
            </a:lvl3pPr>
            <a:lvl4pPr>
              <a:defRPr sz="1600"/>
            </a:lvl4pPr>
            <a:lvl5pPr>
              <a:defRPr sz="1600"/>
            </a:lvl5pPr>
            <a:lvl6pPr>
              <a:defRPr sz="1400"/>
            </a:lvl6pPr>
            <a:lvl7pPr>
              <a:defRPr sz="1400"/>
            </a:lvl7pPr>
            <a:lvl8pPr>
              <a:defRPr sz="1400"/>
            </a:lvl8pPr>
            <a:lvl9pPr>
              <a:defRPr sz="14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28" name="Content Placeholder 2"/>
          <p:cNvSpPr>
            <a:spLocks noGrp="1"/>
          </p:cNvSpPr>
          <p:nvPr>
            <p:ph idx="32"/>
          </p:nvPr>
        </p:nvSpPr>
        <p:spPr>
          <a:xfrm>
            <a:off x="4790255" y="5105555"/>
            <a:ext cx="3886200" cy="262030"/>
          </a:xfrm>
        </p:spPr>
        <p:txBody>
          <a:bodyPr/>
          <a:lstStyle>
            <a:lvl1pPr>
              <a:defRPr sz="1600"/>
            </a:lvl1pPr>
            <a:lvl2pPr>
              <a:defRPr sz="1600"/>
            </a:lvl2pPr>
            <a:lvl3pPr>
              <a:defRPr sz="1600"/>
            </a:lvl3pPr>
            <a:lvl4pPr>
              <a:defRPr sz="1600"/>
            </a:lvl4pPr>
            <a:lvl5pPr>
              <a:defRPr sz="1600"/>
            </a:lvl5pPr>
            <a:lvl6pPr>
              <a:defRPr sz="1400"/>
            </a:lvl6pPr>
            <a:lvl7pPr>
              <a:defRPr sz="1400"/>
            </a:lvl7pPr>
            <a:lvl8pPr>
              <a:defRPr sz="1400"/>
            </a:lvl8pPr>
            <a:lvl9pPr>
              <a:defRPr sz="14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31" name="Content Placeholder 2"/>
          <p:cNvSpPr>
            <a:spLocks noGrp="1"/>
          </p:cNvSpPr>
          <p:nvPr>
            <p:ph idx="33"/>
          </p:nvPr>
        </p:nvSpPr>
        <p:spPr>
          <a:xfrm>
            <a:off x="457200" y="1494526"/>
            <a:ext cx="3886200" cy="262030"/>
          </a:xfrm>
        </p:spPr>
        <p:txBody>
          <a:bodyPr/>
          <a:lstStyle>
            <a:lvl1pPr>
              <a:defRPr sz="1600"/>
            </a:lvl1pPr>
            <a:lvl2pPr>
              <a:defRPr sz="1600"/>
            </a:lvl2pPr>
            <a:lvl3pPr>
              <a:defRPr sz="1600"/>
            </a:lvl3pPr>
            <a:lvl4pPr>
              <a:defRPr sz="1600"/>
            </a:lvl4pPr>
            <a:lvl5pPr>
              <a:defRPr sz="1600"/>
            </a:lvl5pPr>
            <a:lvl6pPr>
              <a:defRPr sz="1400"/>
            </a:lvl6pPr>
            <a:lvl7pPr>
              <a:defRPr sz="1400"/>
            </a:lvl7pPr>
            <a:lvl8pPr>
              <a:defRPr sz="1400"/>
            </a:lvl8pPr>
            <a:lvl9pPr>
              <a:defRPr sz="14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32" name="Content Placeholder 2"/>
          <p:cNvSpPr>
            <a:spLocks noGrp="1"/>
          </p:cNvSpPr>
          <p:nvPr>
            <p:ph idx="34"/>
          </p:nvPr>
        </p:nvSpPr>
        <p:spPr>
          <a:xfrm>
            <a:off x="457201" y="1861415"/>
            <a:ext cx="3886200" cy="322277"/>
          </a:xfrm>
        </p:spPr>
        <p:txBody>
          <a:bodyPr/>
          <a:lstStyle>
            <a:lvl1pPr>
              <a:defRPr sz="1600"/>
            </a:lvl1pPr>
            <a:lvl2pPr>
              <a:defRPr sz="1600"/>
            </a:lvl2pPr>
            <a:lvl3pPr>
              <a:defRPr sz="1600"/>
            </a:lvl3pPr>
            <a:lvl4pPr>
              <a:defRPr sz="1600"/>
            </a:lvl4pPr>
            <a:lvl5pPr>
              <a:defRPr sz="1600"/>
            </a:lvl5pPr>
            <a:lvl6pPr>
              <a:defRPr sz="1400"/>
            </a:lvl6pPr>
            <a:lvl7pPr>
              <a:defRPr sz="1400"/>
            </a:lvl7pPr>
            <a:lvl8pPr>
              <a:defRPr sz="1400"/>
            </a:lvl8pPr>
            <a:lvl9pPr>
              <a:defRPr sz="14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33" name="Content Placeholder 2"/>
          <p:cNvSpPr>
            <a:spLocks noGrp="1"/>
          </p:cNvSpPr>
          <p:nvPr>
            <p:ph idx="35"/>
          </p:nvPr>
        </p:nvSpPr>
        <p:spPr>
          <a:xfrm>
            <a:off x="457200" y="2283032"/>
            <a:ext cx="3886199" cy="308097"/>
          </a:xfrm>
        </p:spPr>
        <p:txBody>
          <a:bodyPr/>
          <a:lstStyle>
            <a:lvl1pPr>
              <a:defRPr sz="1600"/>
            </a:lvl1pPr>
            <a:lvl2pPr>
              <a:defRPr sz="1600"/>
            </a:lvl2pPr>
            <a:lvl3pPr>
              <a:defRPr sz="1600"/>
            </a:lvl3pPr>
            <a:lvl4pPr>
              <a:defRPr sz="1600"/>
            </a:lvl4pPr>
            <a:lvl5pPr>
              <a:defRPr sz="1600"/>
            </a:lvl5pPr>
            <a:lvl6pPr>
              <a:defRPr sz="1400"/>
            </a:lvl6pPr>
            <a:lvl7pPr>
              <a:defRPr sz="1400"/>
            </a:lvl7pPr>
            <a:lvl8pPr>
              <a:defRPr sz="1400"/>
            </a:lvl8pPr>
            <a:lvl9pPr>
              <a:defRPr sz="14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34" name="Content Placeholder 2"/>
          <p:cNvSpPr>
            <a:spLocks noGrp="1"/>
          </p:cNvSpPr>
          <p:nvPr>
            <p:ph idx="36"/>
          </p:nvPr>
        </p:nvSpPr>
        <p:spPr>
          <a:xfrm>
            <a:off x="457200" y="2705545"/>
            <a:ext cx="3886200" cy="262030"/>
          </a:xfrm>
        </p:spPr>
        <p:txBody>
          <a:bodyPr/>
          <a:lstStyle>
            <a:lvl1pPr>
              <a:defRPr sz="1600"/>
            </a:lvl1pPr>
            <a:lvl2pPr>
              <a:defRPr sz="1600"/>
            </a:lvl2pPr>
            <a:lvl3pPr>
              <a:defRPr sz="1600"/>
            </a:lvl3pPr>
            <a:lvl4pPr>
              <a:defRPr sz="1600"/>
            </a:lvl4pPr>
            <a:lvl5pPr>
              <a:defRPr sz="1600"/>
            </a:lvl5pPr>
            <a:lvl6pPr>
              <a:defRPr sz="1400"/>
            </a:lvl6pPr>
            <a:lvl7pPr>
              <a:defRPr sz="1400"/>
            </a:lvl7pPr>
            <a:lvl8pPr>
              <a:defRPr sz="1400"/>
            </a:lvl8pPr>
            <a:lvl9pPr>
              <a:defRPr sz="14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35" name="Content Placeholder 2"/>
          <p:cNvSpPr>
            <a:spLocks noGrp="1"/>
          </p:cNvSpPr>
          <p:nvPr>
            <p:ph idx="37"/>
          </p:nvPr>
        </p:nvSpPr>
        <p:spPr>
          <a:xfrm>
            <a:off x="457201" y="3072434"/>
            <a:ext cx="3886200" cy="322277"/>
          </a:xfrm>
        </p:spPr>
        <p:txBody>
          <a:bodyPr/>
          <a:lstStyle>
            <a:lvl1pPr>
              <a:defRPr sz="1600"/>
            </a:lvl1pPr>
            <a:lvl2pPr>
              <a:defRPr sz="1600"/>
            </a:lvl2pPr>
            <a:lvl3pPr>
              <a:defRPr sz="1600"/>
            </a:lvl3pPr>
            <a:lvl4pPr>
              <a:defRPr sz="1600"/>
            </a:lvl4pPr>
            <a:lvl5pPr>
              <a:defRPr sz="1600"/>
            </a:lvl5pPr>
            <a:lvl6pPr>
              <a:defRPr sz="1400"/>
            </a:lvl6pPr>
            <a:lvl7pPr>
              <a:defRPr sz="1400"/>
            </a:lvl7pPr>
            <a:lvl8pPr>
              <a:defRPr sz="1400"/>
            </a:lvl8pPr>
            <a:lvl9pPr>
              <a:defRPr sz="14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36" name="Content Placeholder 2"/>
          <p:cNvSpPr>
            <a:spLocks noGrp="1"/>
          </p:cNvSpPr>
          <p:nvPr>
            <p:ph idx="38"/>
          </p:nvPr>
        </p:nvSpPr>
        <p:spPr>
          <a:xfrm>
            <a:off x="457200" y="3494051"/>
            <a:ext cx="3886199" cy="308097"/>
          </a:xfrm>
        </p:spPr>
        <p:txBody>
          <a:bodyPr/>
          <a:lstStyle>
            <a:lvl1pPr>
              <a:defRPr sz="1600"/>
            </a:lvl1pPr>
            <a:lvl2pPr>
              <a:defRPr sz="1600"/>
            </a:lvl2pPr>
            <a:lvl3pPr>
              <a:defRPr sz="1600"/>
            </a:lvl3pPr>
            <a:lvl4pPr>
              <a:defRPr sz="1600"/>
            </a:lvl4pPr>
            <a:lvl5pPr>
              <a:defRPr sz="1600"/>
            </a:lvl5pPr>
            <a:lvl6pPr>
              <a:defRPr sz="1400"/>
            </a:lvl6pPr>
            <a:lvl7pPr>
              <a:defRPr sz="1400"/>
            </a:lvl7pPr>
            <a:lvl8pPr>
              <a:defRPr sz="1400"/>
            </a:lvl8pPr>
            <a:lvl9pPr>
              <a:defRPr sz="14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37" name="Content Placeholder 2"/>
          <p:cNvSpPr>
            <a:spLocks noGrp="1"/>
          </p:cNvSpPr>
          <p:nvPr>
            <p:ph idx="39"/>
          </p:nvPr>
        </p:nvSpPr>
        <p:spPr>
          <a:xfrm>
            <a:off x="457200" y="3908712"/>
            <a:ext cx="3886200" cy="262030"/>
          </a:xfrm>
        </p:spPr>
        <p:txBody>
          <a:bodyPr/>
          <a:lstStyle>
            <a:lvl1pPr>
              <a:defRPr sz="1600"/>
            </a:lvl1pPr>
            <a:lvl2pPr>
              <a:defRPr sz="1600"/>
            </a:lvl2pPr>
            <a:lvl3pPr>
              <a:defRPr sz="1600"/>
            </a:lvl3pPr>
            <a:lvl4pPr>
              <a:defRPr sz="1600"/>
            </a:lvl4pPr>
            <a:lvl5pPr>
              <a:defRPr sz="1600"/>
            </a:lvl5pPr>
            <a:lvl6pPr>
              <a:defRPr sz="1400"/>
            </a:lvl6pPr>
            <a:lvl7pPr>
              <a:defRPr sz="1400"/>
            </a:lvl7pPr>
            <a:lvl8pPr>
              <a:defRPr sz="1400"/>
            </a:lvl8pPr>
            <a:lvl9pPr>
              <a:defRPr sz="14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38" name="Content Placeholder 2"/>
          <p:cNvSpPr>
            <a:spLocks noGrp="1"/>
          </p:cNvSpPr>
          <p:nvPr>
            <p:ph idx="40"/>
          </p:nvPr>
        </p:nvSpPr>
        <p:spPr>
          <a:xfrm>
            <a:off x="457201" y="4275601"/>
            <a:ext cx="3886200" cy="322277"/>
          </a:xfrm>
        </p:spPr>
        <p:txBody>
          <a:bodyPr/>
          <a:lstStyle>
            <a:lvl1pPr>
              <a:defRPr sz="1600"/>
            </a:lvl1pPr>
            <a:lvl2pPr>
              <a:defRPr sz="1600"/>
            </a:lvl2pPr>
            <a:lvl3pPr>
              <a:defRPr sz="1600"/>
            </a:lvl3pPr>
            <a:lvl4pPr>
              <a:defRPr sz="1600"/>
            </a:lvl4pPr>
            <a:lvl5pPr>
              <a:defRPr sz="1600"/>
            </a:lvl5pPr>
            <a:lvl6pPr>
              <a:defRPr sz="1400"/>
            </a:lvl6pPr>
            <a:lvl7pPr>
              <a:defRPr sz="1400"/>
            </a:lvl7pPr>
            <a:lvl8pPr>
              <a:defRPr sz="1400"/>
            </a:lvl8pPr>
            <a:lvl9pPr>
              <a:defRPr sz="14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39" name="Content Placeholder 2"/>
          <p:cNvSpPr>
            <a:spLocks noGrp="1"/>
          </p:cNvSpPr>
          <p:nvPr>
            <p:ph idx="41"/>
          </p:nvPr>
        </p:nvSpPr>
        <p:spPr>
          <a:xfrm>
            <a:off x="457200" y="4697218"/>
            <a:ext cx="3886199" cy="308097"/>
          </a:xfrm>
        </p:spPr>
        <p:txBody>
          <a:bodyPr/>
          <a:lstStyle>
            <a:lvl1pPr>
              <a:defRPr sz="1600"/>
            </a:lvl1pPr>
            <a:lvl2pPr>
              <a:defRPr sz="1600"/>
            </a:lvl2pPr>
            <a:lvl3pPr>
              <a:defRPr sz="1600"/>
            </a:lvl3pPr>
            <a:lvl4pPr>
              <a:defRPr sz="1600"/>
            </a:lvl4pPr>
            <a:lvl5pPr>
              <a:defRPr sz="1600"/>
            </a:lvl5pPr>
            <a:lvl6pPr>
              <a:defRPr sz="1400"/>
            </a:lvl6pPr>
            <a:lvl7pPr>
              <a:defRPr sz="1400"/>
            </a:lvl7pPr>
            <a:lvl8pPr>
              <a:defRPr sz="1400"/>
            </a:lvl8pPr>
            <a:lvl9pPr>
              <a:defRPr sz="14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0" name="Content Placeholder 2"/>
          <p:cNvSpPr>
            <a:spLocks noGrp="1"/>
          </p:cNvSpPr>
          <p:nvPr>
            <p:ph idx="42"/>
          </p:nvPr>
        </p:nvSpPr>
        <p:spPr>
          <a:xfrm>
            <a:off x="457200" y="5105555"/>
            <a:ext cx="3886200" cy="262030"/>
          </a:xfrm>
        </p:spPr>
        <p:txBody>
          <a:bodyPr/>
          <a:lstStyle>
            <a:lvl1pPr>
              <a:defRPr sz="1600"/>
            </a:lvl1pPr>
            <a:lvl2pPr>
              <a:defRPr sz="1600"/>
            </a:lvl2pPr>
            <a:lvl3pPr>
              <a:defRPr sz="1600"/>
            </a:lvl3pPr>
            <a:lvl4pPr>
              <a:defRPr sz="1600"/>
            </a:lvl4pPr>
            <a:lvl5pPr>
              <a:defRPr sz="1600"/>
            </a:lvl5pPr>
            <a:lvl6pPr>
              <a:defRPr sz="1400"/>
            </a:lvl6pPr>
            <a:lvl7pPr>
              <a:defRPr sz="1400"/>
            </a:lvl7pPr>
            <a:lvl8pPr>
              <a:defRPr sz="1400"/>
            </a:lvl8pPr>
            <a:lvl9pPr>
              <a:defRPr sz="14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2625016172"/>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userDrawn="1">
  <p:cSld name="2_Chapter Opener">
    <p:spTree>
      <p:nvGrpSpPr>
        <p:cNvPr id="1" name="Shape 37"/>
        <p:cNvGrpSpPr/>
        <p:nvPr/>
      </p:nvGrpSpPr>
      <p:grpSpPr>
        <a:xfrm>
          <a:off x="0" y="0"/>
          <a:ext cx="0" cy="0"/>
          <a:chOff x="0" y="0"/>
          <a:chExt cx="0" cy="0"/>
        </a:xfrm>
      </p:grpSpPr>
      <p:sp>
        <p:nvSpPr>
          <p:cNvPr id="38" name="Shape 38"/>
          <p:cNvSpPr txBox="1">
            <a:spLocks noGrp="1"/>
          </p:cNvSpPr>
          <p:nvPr>
            <p:ph type="title"/>
          </p:nvPr>
        </p:nvSpPr>
        <p:spPr>
          <a:xfrm>
            <a:off x="457200" y="215371"/>
            <a:ext cx="8229600" cy="622828"/>
          </a:xfrm>
          <a:prstGeom prst="rect">
            <a:avLst/>
          </a:prstGeom>
          <a:noFill/>
          <a:ln>
            <a:noFill/>
          </a:ln>
        </p:spPr>
        <p:txBody>
          <a:bodyPr lIns="91425" tIns="91425" rIns="91425" bIns="91425" anchor="t" anchorCtr="0"/>
          <a:lstStyle>
            <a:lvl1pPr marL="0" marR="0" lvl="0" indent="0" algn="l" rtl="0">
              <a:lnSpc>
                <a:spcPct val="100000"/>
              </a:lnSpc>
              <a:spcBef>
                <a:spcPts val="0"/>
              </a:spcBef>
              <a:buClr>
                <a:srgbClr val="007FA3"/>
              </a:buClr>
              <a:buFont typeface="Times New Roman"/>
              <a:buNone/>
              <a:defRPr sz="3400" b="1" i="0" u="none" strike="noStrike" cap="none">
                <a:solidFill>
                  <a:srgbClr val="007FA3"/>
                </a:solidFill>
                <a:latin typeface="Times New Roman"/>
                <a:ea typeface="Times New Roman"/>
                <a:cs typeface="Times New Roman"/>
                <a:sym typeface="Times New Roman"/>
              </a:defRPr>
            </a:lvl1pPr>
            <a:lvl2pPr lvl="1" indent="0">
              <a:spcBef>
                <a:spcPts val="0"/>
              </a:spcBef>
              <a:buNone/>
              <a:defRPr sz="1800"/>
            </a:lvl2pPr>
            <a:lvl3pPr lvl="2" indent="0">
              <a:spcBef>
                <a:spcPts val="0"/>
              </a:spcBef>
              <a:buNone/>
              <a:defRPr sz="1800"/>
            </a:lvl3pPr>
            <a:lvl4pPr lvl="3" indent="0">
              <a:spcBef>
                <a:spcPts val="0"/>
              </a:spcBef>
              <a:buNone/>
              <a:defRPr sz="1800"/>
            </a:lvl4pPr>
            <a:lvl5pPr lvl="4" indent="0">
              <a:spcBef>
                <a:spcPts val="0"/>
              </a:spcBef>
              <a:buNone/>
              <a:defRPr sz="1800"/>
            </a:lvl5pPr>
            <a:lvl6pPr lvl="5" indent="0">
              <a:spcBef>
                <a:spcPts val="0"/>
              </a:spcBef>
              <a:buNone/>
              <a:defRPr sz="1800"/>
            </a:lvl6pPr>
            <a:lvl7pPr lvl="6" indent="0">
              <a:spcBef>
                <a:spcPts val="0"/>
              </a:spcBef>
              <a:buNone/>
              <a:defRPr sz="1800"/>
            </a:lvl7pPr>
            <a:lvl8pPr lvl="7" indent="0">
              <a:spcBef>
                <a:spcPts val="0"/>
              </a:spcBef>
              <a:buNone/>
              <a:defRPr sz="1800"/>
            </a:lvl8pPr>
            <a:lvl9pPr lvl="8" indent="0">
              <a:spcBef>
                <a:spcPts val="0"/>
              </a:spcBef>
              <a:buNone/>
              <a:defRPr sz="1800"/>
            </a:lvl9pPr>
          </a:lstStyle>
          <a:p>
            <a:endParaRPr/>
          </a:p>
        </p:txBody>
      </p:sp>
      <p:sp>
        <p:nvSpPr>
          <p:cNvPr id="39" name="Shape 39"/>
          <p:cNvSpPr txBox="1">
            <a:spLocks noGrp="1"/>
          </p:cNvSpPr>
          <p:nvPr>
            <p:ph type="body" idx="1"/>
          </p:nvPr>
        </p:nvSpPr>
        <p:spPr>
          <a:xfrm>
            <a:off x="457200" y="816429"/>
            <a:ext cx="8229600" cy="478970"/>
          </a:xfrm>
          <a:prstGeom prst="rect">
            <a:avLst/>
          </a:prstGeom>
          <a:noFill/>
          <a:ln>
            <a:noFill/>
          </a:ln>
        </p:spPr>
        <p:txBody>
          <a:bodyPr lIns="91425" tIns="91425" rIns="91425" bIns="91425" anchor="t" anchorCtr="0"/>
          <a:lstStyle>
            <a:lvl1pPr marL="0" marR="0" lvl="0" indent="0" algn="l" rtl="0">
              <a:spcBef>
                <a:spcPts val="0"/>
              </a:spcBef>
              <a:buClr>
                <a:srgbClr val="007FA3"/>
              </a:buClr>
              <a:buFont typeface="Arial"/>
              <a:buNone/>
              <a:defRPr sz="2000" b="0" i="0" u="none" strike="noStrike" cap="none">
                <a:solidFill>
                  <a:srgbClr val="007FA3"/>
                </a:solidFill>
                <a:latin typeface="Arial"/>
                <a:ea typeface="Arial"/>
                <a:cs typeface="Arial"/>
                <a:sym typeface="Arial"/>
              </a:defRPr>
            </a:lvl1pPr>
            <a:lvl2pPr marL="0" marR="0" lvl="1" indent="0" algn="l" rtl="0">
              <a:spcBef>
                <a:spcPts val="0"/>
              </a:spcBef>
              <a:buClr>
                <a:srgbClr val="007FA3"/>
              </a:buClr>
              <a:buFont typeface="Arial"/>
              <a:buNone/>
              <a:defRPr sz="2400" b="0" i="0" u="none" strike="noStrike" cap="none">
                <a:solidFill>
                  <a:schemeClr val="lt1"/>
                </a:solidFill>
                <a:latin typeface="Arial"/>
                <a:ea typeface="Arial"/>
                <a:cs typeface="Arial"/>
                <a:sym typeface="Arial"/>
              </a:defRPr>
            </a:lvl2pPr>
            <a:lvl3pPr marL="0" marR="0" lvl="2" indent="0" algn="l" rtl="0">
              <a:spcBef>
                <a:spcPts val="0"/>
              </a:spcBef>
              <a:buClr>
                <a:srgbClr val="007FA3"/>
              </a:buClr>
              <a:buFont typeface="Noto Sans Symbols"/>
              <a:buNone/>
              <a:defRPr sz="2400" b="0" i="0" u="none" strike="noStrike" cap="none">
                <a:solidFill>
                  <a:schemeClr val="lt1"/>
                </a:solidFill>
                <a:latin typeface="Arial"/>
                <a:ea typeface="Arial"/>
                <a:cs typeface="Arial"/>
                <a:sym typeface="Arial"/>
              </a:defRPr>
            </a:lvl3pPr>
            <a:lvl4pPr marL="0" marR="0" lvl="3" indent="0" algn="l" rtl="0">
              <a:spcBef>
                <a:spcPts val="0"/>
              </a:spcBef>
              <a:buClr>
                <a:srgbClr val="007FA3"/>
              </a:buClr>
              <a:buFont typeface="Arial"/>
              <a:buNone/>
              <a:defRPr sz="2400" b="0" i="0" u="none" strike="noStrike" cap="none">
                <a:solidFill>
                  <a:schemeClr val="lt1"/>
                </a:solidFill>
                <a:latin typeface="Arial"/>
                <a:ea typeface="Arial"/>
                <a:cs typeface="Arial"/>
                <a:sym typeface="Arial"/>
              </a:defRPr>
            </a:lvl4pPr>
            <a:lvl5pPr marL="0" marR="0" lvl="4" indent="0" algn="l" rtl="0">
              <a:spcBef>
                <a:spcPts val="0"/>
              </a:spcBef>
              <a:buClr>
                <a:srgbClr val="007FA3"/>
              </a:buClr>
              <a:buFont typeface="Arial"/>
              <a:buNone/>
              <a:defRPr sz="2400" b="0" i="0" u="none" strike="noStrike" cap="none">
                <a:solidFill>
                  <a:schemeClr val="lt1"/>
                </a:solidFill>
                <a:latin typeface="Arial"/>
                <a:ea typeface="Arial"/>
                <a:cs typeface="Arial"/>
                <a:sym typeface="Arial"/>
              </a:defRPr>
            </a:lvl5pPr>
            <a:lvl6pPr marL="0" marR="0" lvl="5" indent="0" algn="l" rtl="0">
              <a:spcBef>
                <a:spcPts val="0"/>
              </a:spcBef>
              <a:buClr>
                <a:srgbClr val="007FA3"/>
              </a:buClr>
              <a:buFont typeface="Arial"/>
              <a:buNone/>
              <a:defRPr sz="2400" b="0" i="0" u="none" strike="noStrike" cap="none">
                <a:solidFill>
                  <a:schemeClr val="lt1"/>
                </a:solidFill>
                <a:latin typeface="Arial"/>
                <a:ea typeface="Arial"/>
                <a:cs typeface="Arial"/>
                <a:sym typeface="Arial"/>
              </a:defRPr>
            </a:lvl6pPr>
            <a:lvl7pPr marL="0" marR="0" lvl="6" indent="0" algn="l" rtl="0">
              <a:spcBef>
                <a:spcPts val="0"/>
              </a:spcBef>
              <a:buClr>
                <a:srgbClr val="007FA3"/>
              </a:buClr>
              <a:buFont typeface="Arial"/>
              <a:buNone/>
              <a:defRPr sz="2400" b="0" i="0" u="none" strike="noStrike" cap="none">
                <a:solidFill>
                  <a:schemeClr val="lt1"/>
                </a:solidFill>
                <a:latin typeface="Arial"/>
                <a:ea typeface="Arial"/>
                <a:cs typeface="Arial"/>
                <a:sym typeface="Arial"/>
              </a:defRPr>
            </a:lvl7pPr>
            <a:lvl8pPr marL="0" marR="0" lvl="7" indent="0" algn="l" rtl="0">
              <a:spcBef>
                <a:spcPts val="0"/>
              </a:spcBef>
              <a:buClr>
                <a:srgbClr val="007FA3"/>
              </a:buClr>
              <a:buFont typeface="Arial"/>
              <a:buNone/>
              <a:defRPr sz="2400" b="0" i="0" u="none" strike="noStrike" cap="none">
                <a:solidFill>
                  <a:schemeClr val="lt1"/>
                </a:solidFill>
                <a:latin typeface="Arial"/>
                <a:ea typeface="Arial"/>
                <a:cs typeface="Arial"/>
                <a:sym typeface="Arial"/>
              </a:defRPr>
            </a:lvl8pPr>
            <a:lvl9pPr marL="0" marR="0" lvl="8" indent="0" algn="l" rtl="0">
              <a:spcBef>
                <a:spcPts val="0"/>
              </a:spcBef>
              <a:buClr>
                <a:srgbClr val="007FA3"/>
              </a:buClr>
              <a:buFont typeface="Arial"/>
              <a:buNone/>
              <a:defRPr sz="2400" b="0" i="0" u="none" strike="noStrike" cap="none">
                <a:solidFill>
                  <a:schemeClr val="lt1"/>
                </a:solidFill>
                <a:latin typeface="Arial"/>
                <a:ea typeface="Arial"/>
                <a:cs typeface="Arial"/>
                <a:sym typeface="Arial"/>
              </a:defRPr>
            </a:lvl9pPr>
          </a:lstStyle>
          <a:p>
            <a:endParaRPr/>
          </a:p>
        </p:txBody>
      </p:sp>
      <p:sp>
        <p:nvSpPr>
          <p:cNvPr id="40" name="Shape 40"/>
          <p:cNvSpPr txBox="1">
            <a:spLocks noGrp="1"/>
          </p:cNvSpPr>
          <p:nvPr>
            <p:ph type="body" idx="2"/>
          </p:nvPr>
        </p:nvSpPr>
        <p:spPr>
          <a:xfrm>
            <a:off x="5029200" y="1600200"/>
            <a:ext cx="3657600" cy="1600198"/>
          </a:xfrm>
          <a:prstGeom prst="rect">
            <a:avLst/>
          </a:prstGeom>
          <a:noFill/>
          <a:ln>
            <a:noFill/>
          </a:ln>
        </p:spPr>
        <p:txBody>
          <a:bodyPr lIns="91425" tIns="91425" rIns="91425" bIns="91425" anchor="b" anchorCtr="0"/>
          <a:lstStyle>
            <a:lvl1pPr marL="0" marR="0" lvl="0" indent="0" algn="l" rtl="0">
              <a:spcBef>
                <a:spcPts val="0"/>
              </a:spcBef>
              <a:buClr>
                <a:srgbClr val="007FA3"/>
              </a:buClr>
              <a:buFont typeface="Arial"/>
              <a:buNone/>
              <a:defRPr sz="3000" b="0" i="0" u="none" strike="noStrike" cap="none">
                <a:solidFill>
                  <a:schemeClr val="dk1"/>
                </a:solidFill>
                <a:latin typeface="Arial"/>
                <a:ea typeface="Arial"/>
                <a:cs typeface="Arial"/>
                <a:sym typeface="Arial"/>
              </a:defRPr>
            </a:lvl1pPr>
            <a:lvl2pPr marL="0" marR="0" lvl="1" indent="0" algn="l" rtl="0">
              <a:spcBef>
                <a:spcPts val="0"/>
              </a:spcBef>
              <a:buClr>
                <a:srgbClr val="007FA3"/>
              </a:buClr>
              <a:buFont typeface="Arial"/>
              <a:buNone/>
              <a:defRPr sz="4400" b="0" i="0" u="none" strike="noStrike" cap="none">
                <a:solidFill>
                  <a:schemeClr val="dk1"/>
                </a:solidFill>
                <a:latin typeface="Arial"/>
                <a:ea typeface="Arial"/>
                <a:cs typeface="Arial"/>
                <a:sym typeface="Arial"/>
              </a:defRPr>
            </a:lvl2pPr>
            <a:lvl3pPr marL="0" marR="0" lvl="2" indent="0" algn="l" rtl="0">
              <a:spcBef>
                <a:spcPts val="0"/>
              </a:spcBef>
              <a:buClr>
                <a:srgbClr val="007FA3"/>
              </a:buClr>
              <a:buFont typeface="Noto Sans Symbols"/>
              <a:buNone/>
              <a:defRPr sz="4400" b="0" i="0" u="none" strike="noStrike" cap="none">
                <a:solidFill>
                  <a:schemeClr val="dk1"/>
                </a:solidFill>
                <a:latin typeface="Arial"/>
                <a:ea typeface="Arial"/>
                <a:cs typeface="Arial"/>
                <a:sym typeface="Arial"/>
              </a:defRPr>
            </a:lvl3pPr>
            <a:lvl4pPr marL="0" marR="0" lvl="3" indent="0" algn="l" rtl="0">
              <a:spcBef>
                <a:spcPts val="0"/>
              </a:spcBef>
              <a:buClr>
                <a:srgbClr val="007FA3"/>
              </a:buClr>
              <a:buFont typeface="Arial"/>
              <a:buNone/>
              <a:defRPr sz="4400" b="0" i="0" u="none" strike="noStrike" cap="none">
                <a:solidFill>
                  <a:schemeClr val="dk1"/>
                </a:solidFill>
                <a:latin typeface="Arial"/>
                <a:ea typeface="Arial"/>
                <a:cs typeface="Arial"/>
                <a:sym typeface="Arial"/>
              </a:defRPr>
            </a:lvl4pPr>
            <a:lvl5pPr marL="0" marR="0" lvl="4" indent="0" algn="l" rtl="0">
              <a:spcBef>
                <a:spcPts val="0"/>
              </a:spcBef>
              <a:buClr>
                <a:srgbClr val="007FA3"/>
              </a:buClr>
              <a:buFont typeface="Arial"/>
              <a:buNone/>
              <a:defRPr sz="4400" b="0" i="0" u="none" strike="noStrike" cap="none">
                <a:solidFill>
                  <a:schemeClr val="dk1"/>
                </a:solidFill>
                <a:latin typeface="Arial"/>
                <a:ea typeface="Arial"/>
                <a:cs typeface="Arial"/>
                <a:sym typeface="Arial"/>
              </a:defRPr>
            </a:lvl5pPr>
            <a:lvl6pPr marL="0" marR="0" lvl="5" indent="0" algn="l" rtl="0">
              <a:spcBef>
                <a:spcPts val="0"/>
              </a:spcBef>
              <a:buClr>
                <a:srgbClr val="007FA3"/>
              </a:buClr>
              <a:buFont typeface="Arial"/>
              <a:buNone/>
              <a:defRPr sz="4400" b="0" i="0" u="none" strike="noStrike" cap="none">
                <a:solidFill>
                  <a:schemeClr val="dk1"/>
                </a:solidFill>
                <a:latin typeface="Arial"/>
                <a:ea typeface="Arial"/>
                <a:cs typeface="Arial"/>
                <a:sym typeface="Arial"/>
              </a:defRPr>
            </a:lvl6pPr>
            <a:lvl7pPr marL="0" marR="0" lvl="6" indent="0" algn="l" rtl="0">
              <a:spcBef>
                <a:spcPts val="0"/>
              </a:spcBef>
              <a:buClr>
                <a:srgbClr val="007FA3"/>
              </a:buClr>
              <a:buFont typeface="Arial"/>
              <a:buNone/>
              <a:defRPr sz="4400" b="0" i="0" u="none" strike="noStrike" cap="none">
                <a:solidFill>
                  <a:schemeClr val="dk1"/>
                </a:solidFill>
                <a:latin typeface="Arial"/>
                <a:ea typeface="Arial"/>
                <a:cs typeface="Arial"/>
                <a:sym typeface="Arial"/>
              </a:defRPr>
            </a:lvl7pPr>
            <a:lvl8pPr marL="0" marR="0" lvl="7" indent="0" algn="l" rtl="0">
              <a:spcBef>
                <a:spcPts val="0"/>
              </a:spcBef>
              <a:buClr>
                <a:srgbClr val="007FA3"/>
              </a:buClr>
              <a:buFont typeface="Arial"/>
              <a:buNone/>
              <a:defRPr sz="4400" b="0" i="0" u="none" strike="noStrike" cap="none">
                <a:solidFill>
                  <a:schemeClr val="dk1"/>
                </a:solidFill>
                <a:latin typeface="Arial"/>
                <a:ea typeface="Arial"/>
                <a:cs typeface="Arial"/>
                <a:sym typeface="Arial"/>
              </a:defRPr>
            </a:lvl8pPr>
            <a:lvl9pPr marL="0" marR="0" lvl="8" indent="0" algn="l" rtl="0">
              <a:spcBef>
                <a:spcPts val="0"/>
              </a:spcBef>
              <a:buClr>
                <a:srgbClr val="007FA3"/>
              </a:buClr>
              <a:buFont typeface="Arial"/>
              <a:buNone/>
              <a:defRPr sz="4400" b="0" i="0" u="none" strike="noStrike" cap="none">
                <a:solidFill>
                  <a:schemeClr val="dk1"/>
                </a:solidFill>
                <a:latin typeface="Arial"/>
                <a:ea typeface="Arial"/>
                <a:cs typeface="Arial"/>
                <a:sym typeface="Arial"/>
              </a:defRPr>
            </a:lvl9pPr>
          </a:lstStyle>
          <a:p>
            <a:endParaRPr/>
          </a:p>
        </p:txBody>
      </p:sp>
      <p:sp>
        <p:nvSpPr>
          <p:cNvPr id="41" name="Shape 41"/>
          <p:cNvSpPr txBox="1">
            <a:spLocks noGrp="1"/>
          </p:cNvSpPr>
          <p:nvPr>
            <p:ph type="body" idx="3"/>
          </p:nvPr>
        </p:nvSpPr>
        <p:spPr>
          <a:xfrm>
            <a:off x="5029200" y="3200400"/>
            <a:ext cx="3657600" cy="2925763"/>
          </a:xfrm>
          <a:prstGeom prst="rect">
            <a:avLst/>
          </a:prstGeom>
          <a:noFill/>
          <a:ln>
            <a:noFill/>
          </a:ln>
        </p:spPr>
        <p:txBody>
          <a:bodyPr lIns="91425" tIns="91425" rIns="91425" bIns="91425" anchor="t" anchorCtr="0"/>
          <a:lstStyle>
            <a:lvl1pPr marL="0" marR="0" lvl="0" indent="0" algn="l" rtl="0">
              <a:spcBef>
                <a:spcPts val="0"/>
              </a:spcBef>
              <a:buClr>
                <a:srgbClr val="007FA3"/>
              </a:buClr>
              <a:buFont typeface="Arial"/>
              <a:buNone/>
              <a:defRPr sz="2200" b="0" i="0" u="none" strike="noStrike" cap="none">
                <a:solidFill>
                  <a:schemeClr val="dk1"/>
                </a:solidFill>
                <a:latin typeface="Arial"/>
                <a:ea typeface="Arial"/>
                <a:cs typeface="Arial"/>
                <a:sym typeface="Arial"/>
              </a:defRPr>
            </a:lvl1pPr>
            <a:lvl2pPr marL="0" marR="0" lvl="1" indent="0" algn="l" rtl="0">
              <a:spcBef>
                <a:spcPts val="0"/>
              </a:spcBef>
              <a:buClr>
                <a:srgbClr val="007FA3"/>
              </a:buClr>
              <a:buFont typeface="Arial"/>
              <a:buNone/>
              <a:defRPr sz="1600" b="0" i="0" u="none" strike="noStrike" cap="none">
                <a:solidFill>
                  <a:schemeClr val="dk1"/>
                </a:solidFill>
                <a:latin typeface="Arial"/>
                <a:ea typeface="Arial"/>
                <a:cs typeface="Arial"/>
                <a:sym typeface="Arial"/>
              </a:defRPr>
            </a:lvl2pPr>
            <a:lvl3pPr marL="0" marR="0" lvl="2" indent="0" algn="l" rtl="0">
              <a:spcBef>
                <a:spcPts val="0"/>
              </a:spcBef>
              <a:buClr>
                <a:srgbClr val="007FA3"/>
              </a:buClr>
              <a:buFont typeface="Noto Sans Symbols"/>
              <a:buNone/>
              <a:defRPr sz="1600" b="0" i="0" u="none" strike="noStrike" cap="none">
                <a:solidFill>
                  <a:schemeClr val="dk1"/>
                </a:solidFill>
                <a:latin typeface="Arial"/>
                <a:ea typeface="Arial"/>
                <a:cs typeface="Arial"/>
                <a:sym typeface="Arial"/>
              </a:defRPr>
            </a:lvl3pPr>
            <a:lvl4pPr marL="0" marR="0" lvl="3" indent="0" algn="l" rtl="0">
              <a:spcBef>
                <a:spcPts val="0"/>
              </a:spcBef>
              <a:buClr>
                <a:srgbClr val="007FA3"/>
              </a:buClr>
              <a:buFont typeface="Arial"/>
              <a:buNone/>
              <a:defRPr sz="1600" b="0" i="0" u="none" strike="noStrike" cap="none">
                <a:solidFill>
                  <a:schemeClr val="dk1"/>
                </a:solidFill>
                <a:latin typeface="Arial"/>
                <a:ea typeface="Arial"/>
                <a:cs typeface="Arial"/>
                <a:sym typeface="Arial"/>
              </a:defRPr>
            </a:lvl4pPr>
            <a:lvl5pPr marL="0" marR="0" lvl="4" indent="0" algn="l" rtl="0">
              <a:spcBef>
                <a:spcPts val="0"/>
              </a:spcBef>
              <a:buClr>
                <a:srgbClr val="007FA3"/>
              </a:buClr>
              <a:buFont typeface="Arial"/>
              <a:buNone/>
              <a:defRPr sz="1600" b="0" i="0" u="none" strike="noStrike" cap="none">
                <a:solidFill>
                  <a:schemeClr val="dk1"/>
                </a:solidFill>
                <a:latin typeface="Arial"/>
                <a:ea typeface="Arial"/>
                <a:cs typeface="Arial"/>
                <a:sym typeface="Arial"/>
              </a:defRPr>
            </a:lvl5pPr>
            <a:lvl6pPr marL="0" marR="0" lvl="5" indent="0" algn="l" rtl="0">
              <a:spcBef>
                <a:spcPts val="0"/>
              </a:spcBef>
              <a:buClr>
                <a:srgbClr val="007FA3"/>
              </a:buClr>
              <a:buFont typeface="Arial"/>
              <a:buNone/>
              <a:defRPr sz="1600" b="0" i="0" u="none" strike="noStrike" cap="none">
                <a:solidFill>
                  <a:schemeClr val="dk1"/>
                </a:solidFill>
                <a:latin typeface="Arial"/>
                <a:ea typeface="Arial"/>
                <a:cs typeface="Arial"/>
                <a:sym typeface="Arial"/>
              </a:defRPr>
            </a:lvl6pPr>
            <a:lvl7pPr marL="0" marR="0" lvl="6" indent="0" algn="l" rtl="0">
              <a:spcBef>
                <a:spcPts val="0"/>
              </a:spcBef>
              <a:buClr>
                <a:srgbClr val="007FA3"/>
              </a:buClr>
              <a:buFont typeface="Arial"/>
              <a:buNone/>
              <a:defRPr sz="1600" b="0" i="0" u="none" strike="noStrike" cap="none">
                <a:solidFill>
                  <a:schemeClr val="dk1"/>
                </a:solidFill>
                <a:latin typeface="Arial"/>
                <a:ea typeface="Arial"/>
                <a:cs typeface="Arial"/>
                <a:sym typeface="Arial"/>
              </a:defRPr>
            </a:lvl7pPr>
            <a:lvl8pPr marL="0" marR="0" lvl="7" indent="0" algn="l" rtl="0">
              <a:spcBef>
                <a:spcPts val="0"/>
              </a:spcBef>
              <a:buClr>
                <a:srgbClr val="007FA3"/>
              </a:buClr>
              <a:buFont typeface="Arial"/>
              <a:buNone/>
              <a:defRPr sz="1600" b="0" i="0" u="none" strike="noStrike" cap="none">
                <a:solidFill>
                  <a:schemeClr val="dk1"/>
                </a:solidFill>
                <a:latin typeface="Arial"/>
                <a:ea typeface="Arial"/>
                <a:cs typeface="Arial"/>
                <a:sym typeface="Arial"/>
              </a:defRPr>
            </a:lvl8pPr>
            <a:lvl9pPr marL="0" marR="0" lvl="8" indent="0" algn="l" rtl="0">
              <a:spcBef>
                <a:spcPts val="0"/>
              </a:spcBef>
              <a:buClr>
                <a:srgbClr val="007FA3"/>
              </a:buClr>
              <a:buFont typeface="Arial"/>
              <a:buNone/>
              <a:defRPr sz="1600" b="0" i="0" u="none" strike="noStrike" cap="none">
                <a:solidFill>
                  <a:schemeClr val="dk1"/>
                </a:solidFill>
                <a:latin typeface="Arial"/>
                <a:ea typeface="Arial"/>
                <a:cs typeface="Arial"/>
                <a:sym typeface="Arial"/>
              </a:defRPr>
            </a:lvl9pPr>
          </a:lstStyle>
          <a:p>
            <a:endParaRPr/>
          </a:p>
        </p:txBody>
      </p:sp>
      <p:sp>
        <p:nvSpPr>
          <p:cNvPr id="43" name="Shape 43"/>
          <p:cNvSpPr txBox="1">
            <a:spLocks noGrp="1"/>
          </p:cNvSpPr>
          <p:nvPr>
            <p:ph type="dt" idx="10"/>
          </p:nvPr>
        </p:nvSpPr>
        <p:spPr>
          <a:xfrm>
            <a:off x="6335712" y="113071"/>
            <a:ext cx="2133599" cy="182879"/>
          </a:xfrm>
          <a:prstGeom prst="rect">
            <a:avLst/>
          </a:prstGeom>
          <a:noFill/>
          <a:ln>
            <a:noFill/>
          </a:ln>
        </p:spPr>
        <p:txBody>
          <a:bodyPr lIns="91425" tIns="91425" rIns="91425" bIns="91425" anchor="ctr" anchorCtr="0"/>
          <a:lstStyle>
            <a:lvl1pPr marL="0" marR="0" lvl="0" indent="0" algn="r" rtl="0">
              <a:spcBef>
                <a:spcPts val="0"/>
              </a:spcBef>
              <a:buNone/>
              <a:defRPr sz="900" b="0" i="0" u="none" strike="noStrike" cap="none">
                <a:solidFill>
                  <a:schemeClr val="lt1"/>
                </a:solidFill>
                <a:latin typeface="Arial"/>
                <a:ea typeface="Arial"/>
                <a:cs typeface="Arial"/>
                <a:sym typeface="Arial"/>
              </a:defRPr>
            </a:lvl1pPr>
            <a:lvl2pPr marL="457200" marR="0" lvl="1" indent="0" algn="l" rtl="0">
              <a:spcBef>
                <a:spcPts val="0"/>
              </a:spcBef>
              <a:buNone/>
              <a:defRPr sz="1800" b="0" i="0" u="none" strike="noStrike" cap="none">
                <a:solidFill>
                  <a:schemeClr val="dk1"/>
                </a:solidFill>
                <a:latin typeface="Arial"/>
                <a:ea typeface="Arial"/>
                <a:cs typeface="Arial"/>
                <a:sym typeface="Arial"/>
              </a:defRPr>
            </a:lvl2pPr>
            <a:lvl3pPr marL="914400" marR="0" lvl="2" indent="0" algn="l" rtl="0">
              <a:spcBef>
                <a:spcPts val="0"/>
              </a:spcBef>
              <a:buNone/>
              <a:defRPr sz="1800" b="0" i="0" u="none" strike="noStrike" cap="none">
                <a:solidFill>
                  <a:schemeClr val="dk1"/>
                </a:solidFill>
                <a:latin typeface="Arial"/>
                <a:ea typeface="Arial"/>
                <a:cs typeface="Arial"/>
                <a:sym typeface="Arial"/>
              </a:defRPr>
            </a:lvl3pPr>
            <a:lvl4pPr marL="1371600" marR="0" lvl="3" indent="0" algn="l" rtl="0">
              <a:spcBef>
                <a:spcPts val="0"/>
              </a:spcBef>
              <a:buNone/>
              <a:defRPr sz="1800" b="0" i="0" u="none" strike="noStrike" cap="none">
                <a:solidFill>
                  <a:schemeClr val="dk1"/>
                </a:solidFill>
                <a:latin typeface="Arial"/>
                <a:ea typeface="Arial"/>
                <a:cs typeface="Arial"/>
                <a:sym typeface="Arial"/>
              </a:defRPr>
            </a:lvl4pPr>
            <a:lvl5pPr marL="1828800" marR="0" lvl="4" indent="0" algn="l" rtl="0">
              <a:spcBef>
                <a:spcPts val="0"/>
              </a:spcBef>
              <a:buNone/>
              <a:defRPr sz="1800" b="0" i="0" u="none" strike="noStrike" cap="none">
                <a:solidFill>
                  <a:schemeClr val="dk1"/>
                </a:solidFill>
                <a:latin typeface="Arial"/>
                <a:ea typeface="Arial"/>
                <a:cs typeface="Arial"/>
                <a:sym typeface="Arial"/>
              </a:defRPr>
            </a:lvl5pPr>
            <a:lvl6pPr marL="2286000" marR="0" lvl="5" indent="0" algn="l" rtl="0">
              <a:spcBef>
                <a:spcPts val="0"/>
              </a:spcBef>
              <a:buNone/>
              <a:defRPr sz="1800" b="0" i="0" u="none" strike="noStrike" cap="none">
                <a:solidFill>
                  <a:schemeClr val="dk1"/>
                </a:solidFill>
                <a:latin typeface="Arial"/>
                <a:ea typeface="Arial"/>
                <a:cs typeface="Arial"/>
                <a:sym typeface="Arial"/>
              </a:defRPr>
            </a:lvl6pPr>
            <a:lvl7pPr marL="2743200" marR="0" lvl="6" indent="0" algn="l" rtl="0">
              <a:spcBef>
                <a:spcPts val="0"/>
              </a:spcBef>
              <a:buNone/>
              <a:defRPr sz="1800" b="0" i="0" u="none" strike="noStrike" cap="none">
                <a:solidFill>
                  <a:schemeClr val="dk1"/>
                </a:solidFill>
                <a:latin typeface="Arial"/>
                <a:ea typeface="Arial"/>
                <a:cs typeface="Arial"/>
                <a:sym typeface="Arial"/>
              </a:defRPr>
            </a:lvl7pPr>
            <a:lvl8pPr marL="3200400" marR="0" lvl="7" indent="0" algn="l" rtl="0">
              <a:spcBef>
                <a:spcPts val="0"/>
              </a:spcBef>
              <a:buNone/>
              <a:defRPr sz="1800" b="0" i="0" u="none" strike="noStrike" cap="none">
                <a:solidFill>
                  <a:schemeClr val="dk1"/>
                </a:solidFill>
                <a:latin typeface="Arial"/>
                <a:ea typeface="Arial"/>
                <a:cs typeface="Arial"/>
                <a:sym typeface="Arial"/>
              </a:defRPr>
            </a:lvl8pPr>
            <a:lvl9pPr marL="3657600" marR="0" lvl="8" indent="0" algn="l" rtl="0">
              <a:spcBef>
                <a:spcPts val="0"/>
              </a:spcBef>
              <a:buNone/>
              <a:defRPr sz="1800" b="0" i="0" u="none" strike="noStrike" cap="none">
                <a:solidFill>
                  <a:schemeClr val="dk1"/>
                </a:solidFill>
                <a:latin typeface="Arial"/>
                <a:ea typeface="Arial"/>
                <a:cs typeface="Arial"/>
                <a:sym typeface="Arial"/>
              </a:defRPr>
            </a:lvl9pPr>
          </a:lstStyle>
          <a:p>
            <a:endParaRPr/>
          </a:p>
        </p:txBody>
      </p:sp>
      <p:sp>
        <p:nvSpPr>
          <p:cNvPr id="44" name="Shape 44"/>
          <p:cNvSpPr txBox="1">
            <a:spLocks noGrp="1"/>
          </p:cNvSpPr>
          <p:nvPr>
            <p:ph type="sldNum" idx="12"/>
          </p:nvPr>
        </p:nvSpPr>
        <p:spPr>
          <a:xfrm>
            <a:off x="8469311" y="113071"/>
            <a:ext cx="551783" cy="182879"/>
          </a:xfrm>
          <a:prstGeom prst="rect">
            <a:avLst/>
          </a:prstGeom>
          <a:noFill/>
          <a:ln>
            <a:noFill/>
          </a:ln>
        </p:spPr>
        <p:txBody>
          <a:bodyPr lIns="91425" tIns="45700" rIns="91425" bIns="45700" anchor="ctr" anchorCtr="0">
            <a:noAutofit/>
          </a:bodyPr>
          <a:lstStyle/>
          <a:p>
            <a:pPr marL="0" marR="0" lvl="0" indent="0" algn="r" rtl="0">
              <a:spcBef>
                <a:spcPts val="0"/>
              </a:spcBef>
              <a:buSzPct val="25000"/>
              <a:buNone/>
            </a:pPr>
            <a:fld id="{00000000-1234-1234-1234-123412341234}" type="slidenum">
              <a:rPr lang="en-US" sz="900" b="0" i="0" u="none" strike="noStrike" cap="none">
                <a:solidFill>
                  <a:schemeClr val="lt1"/>
                </a:solidFill>
                <a:latin typeface="Arial"/>
                <a:ea typeface="Arial"/>
                <a:cs typeface="Arial"/>
                <a:sym typeface="Arial"/>
              </a:rPr>
              <a:t>‹#›</a:t>
            </a:fld>
            <a:endParaRPr lang="en-US" sz="900" b="0" i="0" u="none" strike="noStrike" cap="none">
              <a:solidFill>
                <a:schemeClr val="lt1"/>
              </a:solidFill>
              <a:latin typeface="Arial"/>
              <a:ea typeface="Arial"/>
              <a:cs typeface="Arial"/>
              <a:sym typeface="Arial"/>
            </a:endParaRPr>
          </a:p>
        </p:txBody>
      </p:sp>
      <p:sp>
        <p:nvSpPr>
          <p:cNvPr id="9" name="Shape 39"/>
          <p:cNvSpPr txBox="1">
            <a:spLocks noGrp="1"/>
          </p:cNvSpPr>
          <p:nvPr>
            <p:ph type="body" idx="13"/>
          </p:nvPr>
        </p:nvSpPr>
        <p:spPr>
          <a:xfrm>
            <a:off x="474779" y="1500547"/>
            <a:ext cx="8229600" cy="205153"/>
          </a:xfrm>
          <a:prstGeom prst="rect">
            <a:avLst/>
          </a:prstGeom>
          <a:noFill/>
          <a:ln>
            <a:noFill/>
          </a:ln>
        </p:spPr>
        <p:txBody>
          <a:bodyPr lIns="91425" tIns="91425" rIns="91425" bIns="91425" anchor="t" anchorCtr="0"/>
          <a:lstStyle>
            <a:lvl1pPr marL="0" marR="0" lvl="0" indent="0" algn="l" rtl="0">
              <a:spcBef>
                <a:spcPts val="0"/>
              </a:spcBef>
              <a:buClr>
                <a:srgbClr val="007FA3"/>
              </a:buClr>
              <a:buFont typeface="Arial"/>
              <a:buNone/>
              <a:defRPr sz="2000" b="0" i="0" u="none" strike="noStrike" cap="none">
                <a:solidFill>
                  <a:srgbClr val="007FA3"/>
                </a:solidFill>
                <a:latin typeface="Arial"/>
                <a:ea typeface="Arial"/>
                <a:cs typeface="Arial"/>
                <a:sym typeface="Arial"/>
              </a:defRPr>
            </a:lvl1pPr>
            <a:lvl2pPr marL="0" marR="0" lvl="1" indent="0" algn="l" rtl="0">
              <a:spcBef>
                <a:spcPts val="0"/>
              </a:spcBef>
              <a:buClr>
                <a:srgbClr val="007FA3"/>
              </a:buClr>
              <a:buFont typeface="Arial"/>
              <a:buNone/>
              <a:defRPr sz="2400" b="0" i="0" u="none" strike="noStrike" cap="none">
                <a:solidFill>
                  <a:schemeClr val="lt1"/>
                </a:solidFill>
                <a:latin typeface="Arial"/>
                <a:ea typeface="Arial"/>
                <a:cs typeface="Arial"/>
                <a:sym typeface="Arial"/>
              </a:defRPr>
            </a:lvl2pPr>
            <a:lvl3pPr marL="0" marR="0" lvl="2" indent="0" algn="l" rtl="0">
              <a:spcBef>
                <a:spcPts val="0"/>
              </a:spcBef>
              <a:buClr>
                <a:srgbClr val="007FA3"/>
              </a:buClr>
              <a:buFont typeface="Noto Sans Symbols"/>
              <a:buNone/>
              <a:defRPr sz="2400" b="0" i="0" u="none" strike="noStrike" cap="none">
                <a:solidFill>
                  <a:schemeClr val="lt1"/>
                </a:solidFill>
                <a:latin typeface="Arial"/>
                <a:ea typeface="Arial"/>
                <a:cs typeface="Arial"/>
                <a:sym typeface="Arial"/>
              </a:defRPr>
            </a:lvl3pPr>
            <a:lvl4pPr marL="0" marR="0" lvl="3" indent="0" algn="l" rtl="0">
              <a:spcBef>
                <a:spcPts val="0"/>
              </a:spcBef>
              <a:buClr>
                <a:srgbClr val="007FA3"/>
              </a:buClr>
              <a:buFont typeface="Arial"/>
              <a:buNone/>
              <a:defRPr sz="2400" b="0" i="0" u="none" strike="noStrike" cap="none">
                <a:solidFill>
                  <a:schemeClr val="lt1"/>
                </a:solidFill>
                <a:latin typeface="Arial"/>
                <a:ea typeface="Arial"/>
                <a:cs typeface="Arial"/>
                <a:sym typeface="Arial"/>
              </a:defRPr>
            </a:lvl4pPr>
            <a:lvl5pPr marL="0" marR="0" lvl="4" indent="0" algn="l" rtl="0">
              <a:spcBef>
                <a:spcPts val="0"/>
              </a:spcBef>
              <a:buClr>
                <a:srgbClr val="007FA3"/>
              </a:buClr>
              <a:buFont typeface="Arial"/>
              <a:buNone/>
              <a:defRPr sz="2400" b="0" i="0" u="none" strike="noStrike" cap="none">
                <a:solidFill>
                  <a:schemeClr val="lt1"/>
                </a:solidFill>
                <a:latin typeface="Arial"/>
                <a:ea typeface="Arial"/>
                <a:cs typeface="Arial"/>
                <a:sym typeface="Arial"/>
              </a:defRPr>
            </a:lvl5pPr>
            <a:lvl6pPr marL="0" marR="0" lvl="5" indent="0" algn="l" rtl="0">
              <a:spcBef>
                <a:spcPts val="0"/>
              </a:spcBef>
              <a:buClr>
                <a:srgbClr val="007FA3"/>
              </a:buClr>
              <a:buFont typeface="Arial"/>
              <a:buNone/>
              <a:defRPr sz="2400" b="0" i="0" u="none" strike="noStrike" cap="none">
                <a:solidFill>
                  <a:schemeClr val="lt1"/>
                </a:solidFill>
                <a:latin typeface="Arial"/>
                <a:ea typeface="Arial"/>
                <a:cs typeface="Arial"/>
                <a:sym typeface="Arial"/>
              </a:defRPr>
            </a:lvl6pPr>
            <a:lvl7pPr marL="0" marR="0" lvl="6" indent="0" algn="l" rtl="0">
              <a:spcBef>
                <a:spcPts val="0"/>
              </a:spcBef>
              <a:buClr>
                <a:srgbClr val="007FA3"/>
              </a:buClr>
              <a:buFont typeface="Arial"/>
              <a:buNone/>
              <a:defRPr sz="2400" b="0" i="0" u="none" strike="noStrike" cap="none">
                <a:solidFill>
                  <a:schemeClr val="lt1"/>
                </a:solidFill>
                <a:latin typeface="Arial"/>
                <a:ea typeface="Arial"/>
                <a:cs typeface="Arial"/>
                <a:sym typeface="Arial"/>
              </a:defRPr>
            </a:lvl7pPr>
            <a:lvl8pPr marL="0" marR="0" lvl="7" indent="0" algn="l" rtl="0">
              <a:spcBef>
                <a:spcPts val="0"/>
              </a:spcBef>
              <a:buClr>
                <a:srgbClr val="007FA3"/>
              </a:buClr>
              <a:buFont typeface="Arial"/>
              <a:buNone/>
              <a:defRPr sz="2400" b="0" i="0" u="none" strike="noStrike" cap="none">
                <a:solidFill>
                  <a:schemeClr val="lt1"/>
                </a:solidFill>
                <a:latin typeface="Arial"/>
                <a:ea typeface="Arial"/>
                <a:cs typeface="Arial"/>
                <a:sym typeface="Arial"/>
              </a:defRPr>
            </a:lvl8pPr>
            <a:lvl9pPr marL="0" marR="0" lvl="8" indent="0" algn="l" rtl="0">
              <a:spcBef>
                <a:spcPts val="0"/>
              </a:spcBef>
              <a:buClr>
                <a:srgbClr val="007FA3"/>
              </a:buClr>
              <a:buFont typeface="Arial"/>
              <a:buNone/>
              <a:defRPr sz="2400" b="0" i="0" u="none" strike="noStrike" cap="none">
                <a:solidFill>
                  <a:schemeClr val="lt1"/>
                </a:solidFill>
                <a:latin typeface="Arial"/>
                <a:ea typeface="Arial"/>
                <a:cs typeface="Arial"/>
                <a:sym typeface="Arial"/>
              </a:defRPr>
            </a:lvl9pPr>
          </a:lstStyle>
          <a:p>
            <a:endParaRPr/>
          </a:p>
        </p:txBody>
      </p:sp>
    </p:spTree>
    <p:extLst>
      <p:ext uri="{BB962C8B-B14F-4D97-AF65-F5344CB8AC3E}">
        <p14:creationId xmlns:p14="http://schemas.microsoft.com/office/powerpoint/2010/main" val="1126383621"/>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preserve="1" userDrawn="1">
  <p:cSld name="Chapter Opener">
    <p:spTree>
      <p:nvGrpSpPr>
        <p:cNvPr id="1" name="Shape 37"/>
        <p:cNvGrpSpPr/>
        <p:nvPr/>
      </p:nvGrpSpPr>
      <p:grpSpPr>
        <a:xfrm>
          <a:off x="0" y="0"/>
          <a:ext cx="0" cy="0"/>
          <a:chOff x="0" y="0"/>
          <a:chExt cx="0" cy="0"/>
        </a:xfrm>
      </p:grpSpPr>
      <p:sp>
        <p:nvSpPr>
          <p:cNvPr id="38" name="Shape 38"/>
          <p:cNvSpPr txBox="1">
            <a:spLocks noGrp="1"/>
          </p:cNvSpPr>
          <p:nvPr>
            <p:ph type="title"/>
          </p:nvPr>
        </p:nvSpPr>
        <p:spPr>
          <a:xfrm>
            <a:off x="457200" y="215371"/>
            <a:ext cx="8229600" cy="622828"/>
          </a:xfrm>
          <a:prstGeom prst="rect">
            <a:avLst/>
          </a:prstGeom>
          <a:noFill/>
          <a:ln>
            <a:noFill/>
          </a:ln>
        </p:spPr>
        <p:txBody>
          <a:bodyPr lIns="91425" tIns="91425" rIns="91425" bIns="91425" anchor="t" anchorCtr="0"/>
          <a:lstStyle>
            <a:lvl1pPr marL="0" marR="0" lvl="0" indent="0" algn="l" rtl="0">
              <a:lnSpc>
                <a:spcPct val="100000"/>
              </a:lnSpc>
              <a:spcBef>
                <a:spcPts val="0"/>
              </a:spcBef>
              <a:buClr>
                <a:srgbClr val="007FA3"/>
              </a:buClr>
              <a:buFont typeface="Times New Roman"/>
              <a:buNone/>
              <a:defRPr sz="3400" b="1" i="0" u="none" strike="noStrike" cap="none">
                <a:solidFill>
                  <a:srgbClr val="007FA3"/>
                </a:solidFill>
                <a:latin typeface="Times New Roman"/>
                <a:ea typeface="Times New Roman"/>
                <a:cs typeface="Times New Roman"/>
                <a:sym typeface="Times New Roman"/>
              </a:defRPr>
            </a:lvl1pPr>
            <a:lvl2pPr lvl="1" indent="0">
              <a:spcBef>
                <a:spcPts val="0"/>
              </a:spcBef>
              <a:buNone/>
              <a:defRPr sz="1800"/>
            </a:lvl2pPr>
            <a:lvl3pPr lvl="2" indent="0">
              <a:spcBef>
                <a:spcPts val="0"/>
              </a:spcBef>
              <a:buNone/>
              <a:defRPr sz="1800"/>
            </a:lvl3pPr>
            <a:lvl4pPr lvl="3" indent="0">
              <a:spcBef>
                <a:spcPts val="0"/>
              </a:spcBef>
              <a:buNone/>
              <a:defRPr sz="1800"/>
            </a:lvl4pPr>
            <a:lvl5pPr lvl="4" indent="0">
              <a:spcBef>
                <a:spcPts val="0"/>
              </a:spcBef>
              <a:buNone/>
              <a:defRPr sz="1800"/>
            </a:lvl5pPr>
            <a:lvl6pPr lvl="5" indent="0">
              <a:spcBef>
                <a:spcPts val="0"/>
              </a:spcBef>
              <a:buNone/>
              <a:defRPr sz="1800"/>
            </a:lvl6pPr>
            <a:lvl7pPr lvl="6" indent="0">
              <a:spcBef>
                <a:spcPts val="0"/>
              </a:spcBef>
              <a:buNone/>
              <a:defRPr sz="1800"/>
            </a:lvl7pPr>
            <a:lvl8pPr lvl="7" indent="0">
              <a:spcBef>
                <a:spcPts val="0"/>
              </a:spcBef>
              <a:buNone/>
              <a:defRPr sz="1800"/>
            </a:lvl8pPr>
            <a:lvl9pPr lvl="8" indent="0">
              <a:spcBef>
                <a:spcPts val="0"/>
              </a:spcBef>
              <a:buNone/>
              <a:defRPr sz="1800"/>
            </a:lvl9pPr>
          </a:lstStyle>
          <a:p>
            <a:endParaRPr/>
          </a:p>
        </p:txBody>
      </p:sp>
      <p:sp>
        <p:nvSpPr>
          <p:cNvPr id="39" name="Shape 39"/>
          <p:cNvSpPr txBox="1">
            <a:spLocks noGrp="1"/>
          </p:cNvSpPr>
          <p:nvPr>
            <p:ph type="body" idx="1"/>
          </p:nvPr>
        </p:nvSpPr>
        <p:spPr>
          <a:xfrm>
            <a:off x="457200" y="816429"/>
            <a:ext cx="8229600" cy="478970"/>
          </a:xfrm>
          <a:prstGeom prst="rect">
            <a:avLst/>
          </a:prstGeom>
          <a:noFill/>
          <a:ln>
            <a:noFill/>
          </a:ln>
        </p:spPr>
        <p:txBody>
          <a:bodyPr lIns="91425" tIns="91425" rIns="91425" bIns="91425" anchor="t" anchorCtr="0"/>
          <a:lstStyle>
            <a:lvl1pPr marL="0" marR="0" lvl="0" indent="0" algn="l" rtl="0">
              <a:spcBef>
                <a:spcPts val="0"/>
              </a:spcBef>
              <a:buClr>
                <a:srgbClr val="007FA3"/>
              </a:buClr>
              <a:buFont typeface="Arial"/>
              <a:buNone/>
              <a:defRPr sz="2000" b="0" i="0" u="none" strike="noStrike" cap="none">
                <a:solidFill>
                  <a:srgbClr val="007FA3"/>
                </a:solidFill>
                <a:latin typeface="Arial"/>
                <a:ea typeface="Arial"/>
                <a:cs typeface="Arial"/>
                <a:sym typeface="Arial"/>
              </a:defRPr>
            </a:lvl1pPr>
            <a:lvl2pPr marL="0" marR="0" lvl="1" indent="0" algn="l" rtl="0">
              <a:spcBef>
                <a:spcPts val="0"/>
              </a:spcBef>
              <a:buClr>
                <a:srgbClr val="007FA3"/>
              </a:buClr>
              <a:buFont typeface="Arial"/>
              <a:buNone/>
              <a:defRPr sz="2400" b="0" i="0" u="none" strike="noStrike" cap="none">
                <a:solidFill>
                  <a:schemeClr val="lt1"/>
                </a:solidFill>
                <a:latin typeface="Arial"/>
                <a:ea typeface="Arial"/>
                <a:cs typeface="Arial"/>
                <a:sym typeface="Arial"/>
              </a:defRPr>
            </a:lvl2pPr>
            <a:lvl3pPr marL="0" marR="0" lvl="2" indent="0" algn="l" rtl="0">
              <a:spcBef>
                <a:spcPts val="0"/>
              </a:spcBef>
              <a:buClr>
                <a:srgbClr val="007FA3"/>
              </a:buClr>
              <a:buFont typeface="Noto Sans Symbols"/>
              <a:buNone/>
              <a:defRPr sz="2400" b="0" i="0" u="none" strike="noStrike" cap="none">
                <a:solidFill>
                  <a:schemeClr val="lt1"/>
                </a:solidFill>
                <a:latin typeface="Arial"/>
                <a:ea typeface="Arial"/>
                <a:cs typeface="Arial"/>
                <a:sym typeface="Arial"/>
              </a:defRPr>
            </a:lvl3pPr>
            <a:lvl4pPr marL="0" marR="0" lvl="3" indent="0" algn="l" rtl="0">
              <a:spcBef>
                <a:spcPts val="0"/>
              </a:spcBef>
              <a:buClr>
                <a:srgbClr val="007FA3"/>
              </a:buClr>
              <a:buFont typeface="Arial"/>
              <a:buNone/>
              <a:defRPr sz="2400" b="0" i="0" u="none" strike="noStrike" cap="none">
                <a:solidFill>
                  <a:schemeClr val="lt1"/>
                </a:solidFill>
                <a:latin typeface="Arial"/>
                <a:ea typeface="Arial"/>
                <a:cs typeface="Arial"/>
                <a:sym typeface="Arial"/>
              </a:defRPr>
            </a:lvl4pPr>
            <a:lvl5pPr marL="0" marR="0" lvl="4" indent="0" algn="l" rtl="0">
              <a:spcBef>
                <a:spcPts val="0"/>
              </a:spcBef>
              <a:buClr>
                <a:srgbClr val="007FA3"/>
              </a:buClr>
              <a:buFont typeface="Arial"/>
              <a:buNone/>
              <a:defRPr sz="2400" b="0" i="0" u="none" strike="noStrike" cap="none">
                <a:solidFill>
                  <a:schemeClr val="lt1"/>
                </a:solidFill>
                <a:latin typeface="Arial"/>
                <a:ea typeface="Arial"/>
                <a:cs typeface="Arial"/>
                <a:sym typeface="Arial"/>
              </a:defRPr>
            </a:lvl5pPr>
            <a:lvl6pPr marL="0" marR="0" lvl="5" indent="0" algn="l" rtl="0">
              <a:spcBef>
                <a:spcPts val="0"/>
              </a:spcBef>
              <a:buClr>
                <a:srgbClr val="007FA3"/>
              </a:buClr>
              <a:buFont typeface="Arial"/>
              <a:buNone/>
              <a:defRPr sz="2400" b="0" i="0" u="none" strike="noStrike" cap="none">
                <a:solidFill>
                  <a:schemeClr val="lt1"/>
                </a:solidFill>
                <a:latin typeface="Arial"/>
                <a:ea typeface="Arial"/>
                <a:cs typeface="Arial"/>
                <a:sym typeface="Arial"/>
              </a:defRPr>
            </a:lvl6pPr>
            <a:lvl7pPr marL="0" marR="0" lvl="6" indent="0" algn="l" rtl="0">
              <a:spcBef>
                <a:spcPts val="0"/>
              </a:spcBef>
              <a:buClr>
                <a:srgbClr val="007FA3"/>
              </a:buClr>
              <a:buFont typeface="Arial"/>
              <a:buNone/>
              <a:defRPr sz="2400" b="0" i="0" u="none" strike="noStrike" cap="none">
                <a:solidFill>
                  <a:schemeClr val="lt1"/>
                </a:solidFill>
                <a:latin typeface="Arial"/>
                <a:ea typeface="Arial"/>
                <a:cs typeface="Arial"/>
                <a:sym typeface="Arial"/>
              </a:defRPr>
            </a:lvl7pPr>
            <a:lvl8pPr marL="0" marR="0" lvl="7" indent="0" algn="l" rtl="0">
              <a:spcBef>
                <a:spcPts val="0"/>
              </a:spcBef>
              <a:buClr>
                <a:srgbClr val="007FA3"/>
              </a:buClr>
              <a:buFont typeface="Arial"/>
              <a:buNone/>
              <a:defRPr sz="2400" b="0" i="0" u="none" strike="noStrike" cap="none">
                <a:solidFill>
                  <a:schemeClr val="lt1"/>
                </a:solidFill>
                <a:latin typeface="Arial"/>
                <a:ea typeface="Arial"/>
                <a:cs typeface="Arial"/>
                <a:sym typeface="Arial"/>
              </a:defRPr>
            </a:lvl8pPr>
            <a:lvl9pPr marL="0" marR="0" lvl="8" indent="0" algn="l" rtl="0">
              <a:spcBef>
                <a:spcPts val="0"/>
              </a:spcBef>
              <a:buClr>
                <a:srgbClr val="007FA3"/>
              </a:buClr>
              <a:buFont typeface="Arial"/>
              <a:buNone/>
              <a:defRPr sz="2400" b="0" i="0" u="none" strike="noStrike" cap="none">
                <a:solidFill>
                  <a:schemeClr val="lt1"/>
                </a:solidFill>
                <a:latin typeface="Arial"/>
                <a:ea typeface="Arial"/>
                <a:cs typeface="Arial"/>
                <a:sym typeface="Arial"/>
              </a:defRPr>
            </a:lvl9pPr>
          </a:lstStyle>
          <a:p>
            <a:endParaRPr/>
          </a:p>
        </p:txBody>
      </p:sp>
      <p:sp>
        <p:nvSpPr>
          <p:cNvPr id="40" name="Shape 40"/>
          <p:cNvSpPr txBox="1">
            <a:spLocks noGrp="1"/>
          </p:cNvSpPr>
          <p:nvPr>
            <p:ph type="body" idx="2"/>
          </p:nvPr>
        </p:nvSpPr>
        <p:spPr>
          <a:xfrm>
            <a:off x="5029200" y="1600200"/>
            <a:ext cx="3657600" cy="1600198"/>
          </a:xfrm>
          <a:prstGeom prst="rect">
            <a:avLst/>
          </a:prstGeom>
          <a:noFill/>
          <a:ln>
            <a:noFill/>
          </a:ln>
        </p:spPr>
        <p:txBody>
          <a:bodyPr lIns="91425" tIns="91425" rIns="91425" bIns="91425" anchor="b" anchorCtr="0"/>
          <a:lstStyle>
            <a:lvl1pPr marL="0" marR="0" lvl="0" indent="0" algn="l" rtl="0">
              <a:spcBef>
                <a:spcPts val="0"/>
              </a:spcBef>
              <a:buClr>
                <a:srgbClr val="007FA3"/>
              </a:buClr>
              <a:buFont typeface="Arial"/>
              <a:buNone/>
              <a:defRPr sz="3000" b="0" i="0" u="none" strike="noStrike" cap="none">
                <a:solidFill>
                  <a:schemeClr val="dk1"/>
                </a:solidFill>
                <a:latin typeface="Arial"/>
                <a:ea typeface="Arial"/>
                <a:cs typeface="Arial"/>
                <a:sym typeface="Arial"/>
              </a:defRPr>
            </a:lvl1pPr>
            <a:lvl2pPr marL="0" marR="0" lvl="1" indent="0" algn="l" rtl="0">
              <a:spcBef>
                <a:spcPts val="0"/>
              </a:spcBef>
              <a:buClr>
                <a:srgbClr val="007FA3"/>
              </a:buClr>
              <a:buFont typeface="Arial"/>
              <a:buNone/>
              <a:defRPr sz="4400" b="0" i="0" u="none" strike="noStrike" cap="none">
                <a:solidFill>
                  <a:schemeClr val="dk1"/>
                </a:solidFill>
                <a:latin typeface="Arial"/>
                <a:ea typeface="Arial"/>
                <a:cs typeface="Arial"/>
                <a:sym typeface="Arial"/>
              </a:defRPr>
            </a:lvl2pPr>
            <a:lvl3pPr marL="0" marR="0" lvl="2" indent="0" algn="l" rtl="0">
              <a:spcBef>
                <a:spcPts val="0"/>
              </a:spcBef>
              <a:buClr>
                <a:srgbClr val="007FA3"/>
              </a:buClr>
              <a:buFont typeface="Noto Sans Symbols"/>
              <a:buNone/>
              <a:defRPr sz="4400" b="0" i="0" u="none" strike="noStrike" cap="none">
                <a:solidFill>
                  <a:schemeClr val="dk1"/>
                </a:solidFill>
                <a:latin typeface="Arial"/>
                <a:ea typeface="Arial"/>
                <a:cs typeface="Arial"/>
                <a:sym typeface="Arial"/>
              </a:defRPr>
            </a:lvl3pPr>
            <a:lvl4pPr marL="0" marR="0" lvl="3" indent="0" algn="l" rtl="0">
              <a:spcBef>
                <a:spcPts val="0"/>
              </a:spcBef>
              <a:buClr>
                <a:srgbClr val="007FA3"/>
              </a:buClr>
              <a:buFont typeface="Arial"/>
              <a:buNone/>
              <a:defRPr sz="4400" b="0" i="0" u="none" strike="noStrike" cap="none">
                <a:solidFill>
                  <a:schemeClr val="dk1"/>
                </a:solidFill>
                <a:latin typeface="Arial"/>
                <a:ea typeface="Arial"/>
                <a:cs typeface="Arial"/>
                <a:sym typeface="Arial"/>
              </a:defRPr>
            </a:lvl4pPr>
            <a:lvl5pPr marL="0" marR="0" lvl="4" indent="0" algn="l" rtl="0">
              <a:spcBef>
                <a:spcPts val="0"/>
              </a:spcBef>
              <a:buClr>
                <a:srgbClr val="007FA3"/>
              </a:buClr>
              <a:buFont typeface="Arial"/>
              <a:buNone/>
              <a:defRPr sz="4400" b="0" i="0" u="none" strike="noStrike" cap="none">
                <a:solidFill>
                  <a:schemeClr val="dk1"/>
                </a:solidFill>
                <a:latin typeface="Arial"/>
                <a:ea typeface="Arial"/>
                <a:cs typeface="Arial"/>
                <a:sym typeface="Arial"/>
              </a:defRPr>
            </a:lvl5pPr>
            <a:lvl6pPr marL="0" marR="0" lvl="5" indent="0" algn="l" rtl="0">
              <a:spcBef>
                <a:spcPts val="0"/>
              </a:spcBef>
              <a:buClr>
                <a:srgbClr val="007FA3"/>
              </a:buClr>
              <a:buFont typeface="Arial"/>
              <a:buNone/>
              <a:defRPr sz="4400" b="0" i="0" u="none" strike="noStrike" cap="none">
                <a:solidFill>
                  <a:schemeClr val="dk1"/>
                </a:solidFill>
                <a:latin typeface="Arial"/>
                <a:ea typeface="Arial"/>
                <a:cs typeface="Arial"/>
                <a:sym typeface="Arial"/>
              </a:defRPr>
            </a:lvl6pPr>
            <a:lvl7pPr marL="0" marR="0" lvl="6" indent="0" algn="l" rtl="0">
              <a:spcBef>
                <a:spcPts val="0"/>
              </a:spcBef>
              <a:buClr>
                <a:srgbClr val="007FA3"/>
              </a:buClr>
              <a:buFont typeface="Arial"/>
              <a:buNone/>
              <a:defRPr sz="4400" b="0" i="0" u="none" strike="noStrike" cap="none">
                <a:solidFill>
                  <a:schemeClr val="dk1"/>
                </a:solidFill>
                <a:latin typeface="Arial"/>
                <a:ea typeface="Arial"/>
                <a:cs typeface="Arial"/>
                <a:sym typeface="Arial"/>
              </a:defRPr>
            </a:lvl7pPr>
            <a:lvl8pPr marL="0" marR="0" lvl="7" indent="0" algn="l" rtl="0">
              <a:spcBef>
                <a:spcPts val="0"/>
              </a:spcBef>
              <a:buClr>
                <a:srgbClr val="007FA3"/>
              </a:buClr>
              <a:buFont typeface="Arial"/>
              <a:buNone/>
              <a:defRPr sz="4400" b="0" i="0" u="none" strike="noStrike" cap="none">
                <a:solidFill>
                  <a:schemeClr val="dk1"/>
                </a:solidFill>
                <a:latin typeface="Arial"/>
                <a:ea typeface="Arial"/>
                <a:cs typeface="Arial"/>
                <a:sym typeface="Arial"/>
              </a:defRPr>
            </a:lvl8pPr>
            <a:lvl9pPr marL="0" marR="0" lvl="8" indent="0" algn="l" rtl="0">
              <a:spcBef>
                <a:spcPts val="0"/>
              </a:spcBef>
              <a:buClr>
                <a:srgbClr val="007FA3"/>
              </a:buClr>
              <a:buFont typeface="Arial"/>
              <a:buNone/>
              <a:defRPr sz="4400" b="0" i="0" u="none" strike="noStrike" cap="none">
                <a:solidFill>
                  <a:schemeClr val="dk1"/>
                </a:solidFill>
                <a:latin typeface="Arial"/>
                <a:ea typeface="Arial"/>
                <a:cs typeface="Arial"/>
                <a:sym typeface="Arial"/>
              </a:defRPr>
            </a:lvl9pPr>
          </a:lstStyle>
          <a:p>
            <a:endParaRPr/>
          </a:p>
        </p:txBody>
      </p:sp>
      <p:sp>
        <p:nvSpPr>
          <p:cNvPr id="41" name="Shape 41"/>
          <p:cNvSpPr txBox="1">
            <a:spLocks noGrp="1"/>
          </p:cNvSpPr>
          <p:nvPr>
            <p:ph type="body" idx="3"/>
          </p:nvPr>
        </p:nvSpPr>
        <p:spPr>
          <a:xfrm>
            <a:off x="5029200" y="3200400"/>
            <a:ext cx="3657600" cy="2925763"/>
          </a:xfrm>
          <a:prstGeom prst="rect">
            <a:avLst/>
          </a:prstGeom>
          <a:noFill/>
          <a:ln>
            <a:noFill/>
          </a:ln>
        </p:spPr>
        <p:txBody>
          <a:bodyPr lIns="91425" tIns="91425" rIns="91425" bIns="91425" anchor="t" anchorCtr="0"/>
          <a:lstStyle>
            <a:lvl1pPr marL="0" marR="0" lvl="0" indent="0" algn="l" rtl="0">
              <a:spcBef>
                <a:spcPts val="0"/>
              </a:spcBef>
              <a:buClr>
                <a:srgbClr val="007FA3"/>
              </a:buClr>
              <a:buFont typeface="Arial"/>
              <a:buNone/>
              <a:defRPr sz="2200" b="0" i="0" u="none" strike="noStrike" cap="none">
                <a:solidFill>
                  <a:schemeClr val="dk1"/>
                </a:solidFill>
                <a:latin typeface="Arial"/>
                <a:ea typeface="Arial"/>
                <a:cs typeface="Arial"/>
                <a:sym typeface="Arial"/>
              </a:defRPr>
            </a:lvl1pPr>
            <a:lvl2pPr marL="0" marR="0" lvl="1" indent="0" algn="l" rtl="0">
              <a:spcBef>
                <a:spcPts val="0"/>
              </a:spcBef>
              <a:buClr>
                <a:srgbClr val="007FA3"/>
              </a:buClr>
              <a:buFont typeface="Arial"/>
              <a:buNone/>
              <a:defRPr sz="1600" b="0" i="0" u="none" strike="noStrike" cap="none">
                <a:solidFill>
                  <a:schemeClr val="dk1"/>
                </a:solidFill>
                <a:latin typeface="Arial"/>
                <a:ea typeface="Arial"/>
                <a:cs typeface="Arial"/>
                <a:sym typeface="Arial"/>
              </a:defRPr>
            </a:lvl2pPr>
            <a:lvl3pPr marL="0" marR="0" lvl="2" indent="0" algn="l" rtl="0">
              <a:spcBef>
                <a:spcPts val="0"/>
              </a:spcBef>
              <a:buClr>
                <a:srgbClr val="007FA3"/>
              </a:buClr>
              <a:buFont typeface="Noto Sans Symbols"/>
              <a:buNone/>
              <a:defRPr sz="1600" b="0" i="0" u="none" strike="noStrike" cap="none">
                <a:solidFill>
                  <a:schemeClr val="dk1"/>
                </a:solidFill>
                <a:latin typeface="Arial"/>
                <a:ea typeface="Arial"/>
                <a:cs typeface="Arial"/>
                <a:sym typeface="Arial"/>
              </a:defRPr>
            </a:lvl3pPr>
            <a:lvl4pPr marL="0" marR="0" lvl="3" indent="0" algn="l" rtl="0">
              <a:spcBef>
                <a:spcPts val="0"/>
              </a:spcBef>
              <a:buClr>
                <a:srgbClr val="007FA3"/>
              </a:buClr>
              <a:buFont typeface="Arial"/>
              <a:buNone/>
              <a:defRPr sz="1600" b="0" i="0" u="none" strike="noStrike" cap="none">
                <a:solidFill>
                  <a:schemeClr val="dk1"/>
                </a:solidFill>
                <a:latin typeface="Arial"/>
                <a:ea typeface="Arial"/>
                <a:cs typeface="Arial"/>
                <a:sym typeface="Arial"/>
              </a:defRPr>
            </a:lvl4pPr>
            <a:lvl5pPr marL="0" marR="0" lvl="4" indent="0" algn="l" rtl="0">
              <a:spcBef>
                <a:spcPts val="0"/>
              </a:spcBef>
              <a:buClr>
                <a:srgbClr val="007FA3"/>
              </a:buClr>
              <a:buFont typeface="Arial"/>
              <a:buNone/>
              <a:defRPr sz="1600" b="0" i="0" u="none" strike="noStrike" cap="none">
                <a:solidFill>
                  <a:schemeClr val="dk1"/>
                </a:solidFill>
                <a:latin typeface="Arial"/>
                <a:ea typeface="Arial"/>
                <a:cs typeface="Arial"/>
                <a:sym typeface="Arial"/>
              </a:defRPr>
            </a:lvl5pPr>
            <a:lvl6pPr marL="0" marR="0" lvl="5" indent="0" algn="l" rtl="0">
              <a:spcBef>
                <a:spcPts val="0"/>
              </a:spcBef>
              <a:buClr>
                <a:srgbClr val="007FA3"/>
              </a:buClr>
              <a:buFont typeface="Arial"/>
              <a:buNone/>
              <a:defRPr sz="1600" b="0" i="0" u="none" strike="noStrike" cap="none">
                <a:solidFill>
                  <a:schemeClr val="dk1"/>
                </a:solidFill>
                <a:latin typeface="Arial"/>
                <a:ea typeface="Arial"/>
                <a:cs typeface="Arial"/>
                <a:sym typeface="Arial"/>
              </a:defRPr>
            </a:lvl6pPr>
            <a:lvl7pPr marL="0" marR="0" lvl="6" indent="0" algn="l" rtl="0">
              <a:spcBef>
                <a:spcPts val="0"/>
              </a:spcBef>
              <a:buClr>
                <a:srgbClr val="007FA3"/>
              </a:buClr>
              <a:buFont typeface="Arial"/>
              <a:buNone/>
              <a:defRPr sz="1600" b="0" i="0" u="none" strike="noStrike" cap="none">
                <a:solidFill>
                  <a:schemeClr val="dk1"/>
                </a:solidFill>
                <a:latin typeface="Arial"/>
                <a:ea typeface="Arial"/>
                <a:cs typeface="Arial"/>
                <a:sym typeface="Arial"/>
              </a:defRPr>
            </a:lvl7pPr>
            <a:lvl8pPr marL="0" marR="0" lvl="7" indent="0" algn="l" rtl="0">
              <a:spcBef>
                <a:spcPts val="0"/>
              </a:spcBef>
              <a:buClr>
                <a:srgbClr val="007FA3"/>
              </a:buClr>
              <a:buFont typeface="Arial"/>
              <a:buNone/>
              <a:defRPr sz="1600" b="0" i="0" u="none" strike="noStrike" cap="none">
                <a:solidFill>
                  <a:schemeClr val="dk1"/>
                </a:solidFill>
                <a:latin typeface="Arial"/>
                <a:ea typeface="Arial"/>
                <a:cs typeface="Arial"/>
                <a:sym typeface="Arial"/>
              </a:defRPr>
            </a:lvl8pPr>
            <a:lvl9pPr marL="0" marR="0" lvl="8" indent="0" algn="l" rtl="0">
              <a:spcBef>
                <a:spcPts val="0"/>
              </a:spcBef>
              <a:buClr>
                <a:srgbClr val="007FA3"/>
              </a:buClr>
              <a:buFont typeface="Arial"/>
              <a:buNone/>
              <a:defRPr sz="1600" b="0" i="0" u="none" strike="noStrike" cap="none">
                <a:solidFill>
                  <a:schemeClr val="dk1"/>
                </a:solidFill>
                <a:latin typeface="Arial"/>
                <a:ea typeface="Arial"/>
                <a:cs typeface="Arial"/>
                <a:sym typeface="Arial"/>
              </a:defRPr>
            </a:lvl9pPr>
          </a:lstStyle>
          <a:p>
            <a:endParaRPr/>
          </a:p>
        </p:txBody>
      </p:sp>
      <p:sp>
        <p:nvSpPr>
          <p:cNvPr id="43" name="Shape 43"/>
          <p:cNvSpPr txBox="1">
            <a:spLocks noGrp="1"/>
          </p:cNvSpPr>
          <p:nvPr>
            <p:ph type="dt" idx="10"/>
          </p:nvPr>
        </p:nvSpPr>
        <p:spPr>
          <a:xfrm>
            <a:off x="6335712" y="113071"/>
            <a:ext cx="2133599" cy="182879"/>
          </a:xfrm>
          <a:prstGeom prst="rect">
            <a:avLst/>
          </a:prstGeom>
          <a:noFill/>
          <a:ln>
            <a:noFill/>
          </a:ln>
        </p:spPr>
        <p:txBody>
          <a:bodyPr lIns="91425" tIns="91425" rIns="91425" bIns="91425" anchor="ctr" anchorCtr="0"/>
          <a:lstStyle>
            <a:lvl1pPr marL="0" marR="0" lvl="0" indent="0" algn="r" rtl="0">
              <a:spcBef>
                <a:spcPts val="0"/>
              </a:spcBef>
              <a:buNone/>
              <a:defRPr sz="900" b="0" i="0" u="none" strike="noStrike" cap="none">
                <a:solidFill>
                  <a:schemeClr val="lt1"/>
                </a:solidFill>
                <a:latin typeface="Arial"/>
                <a:ea typeface="Arial"/>
                <a:cs typeface="Arial"/>
                <a:sym typeface="Arial"/>
              </a:defRPr>
            </a:lvl1pPr>
            <a:lvl2pPr marL="457200" marR="0" lvl="1" indent="0" algn="l" rtl="0">
              <a:spcBef>
                <a:spcPts val="0"/>
              </a:spcBef>
              <a:buNone/>
              <a:defRPr sz="1800" b="0" i="0" u="none" strike="noStrike" cap="none">
                <a:solidFill>
                  <a:schemeClr val="dk1"/>
                </a:solidFill>
                <a:latin typeface="Arial"/>
                <a:ea typeface="Arial"/>
                <a:cs typeface="Arial"/>
                <a:sym typeface="Arial"/>
              </a:defRPr>
            </a:lvl2pPr>
            <a:lvl3pPr marL="914400" marR="0" lvl="2" indent="0" algn="l" rtl="0">
              <a:spcBef>
                <a:spcPts val="0"/>
              </a:spcBef>
              <a:buNone/>
              <a:defRPr sz="1800" b="0" i="0" u="none" strike="noStrike" cap="none">
                <a:solidFill>
                  <a:schemeClr val="dk1"/>
                </a:solidFill>
                <a:latin typeface="Arial"/>
                <a:ea typeface="Arial"/>
                <a:cs typeface="Arial"/>
                <a:sym typeface="Arial"/>
              </a:defRPr>
            </a:lvl3pPr>
            <a:lvl4pPr marL="1371600" marR="0" lvl="3" indent="0" algn="l" rtl="0">
              <a:spcBef>
                <a:spcPts val="0"/>
              </a:spcBef>
              <a:buNone/>
              <a:defRPr sz="1800" b="0" i="0" u="none" strike="noStrike" cap="none">
                <a:solidFill>
                  <a:schemeClr val="dk1"/>
                </a:solidFill>
                <a:latin typeface="Arial"/>
                <a:ea typeface="Arial"/>
                <a:cs typeface="Arial"/>
                <a:sym typeface="Arial"/>
              </a:defRPr>
            </a:lvl4pPr>
            <a:lvl5pPr marL="1828800" marR="0" lvl="4" indent="0" algn="l" rtl="0">
              <a:spcBef>
                <a:spcPts val="0"/>
              </a:spcBef>
              <a:buNone/>
              <a:defRPr sz="1800" b="0" i="0" u="none" strike="noStrike" cap="none">
                <a:solidFill>
                  <a:schemeClr val="dk1"/>
                </a:solidFill>
                <a:latin typeface="Arial"/>
                <a:ea typeface="Arial"/>
                <a:cs typeface="Arial"/>
                <a:sym typeface="Arial"/>
              </a:defRPr>
            </a:lvl5pPr>
            <a:lvl6pPr marL="2286000" marR="0" lvl="5" indent="0" algn="l" rtl="0">
              <a:spcBef>
                <a:spcPts val="0"/>
              </a:spcBef>
              <a:buNone/>
              <a:defRPr sz="1800" b="0" i="0" u="none" strike="noStrike" cap="none">
                <a:solidFill>
                  <a:schemeClr val="dk1"/>
                </a:solidFill>
                <a:latin typeface="Arial"/>
                <a:ea typeface="Arial"/>
                <a:cs typeface="Arial"/>
                <a:sym typeface="Arial"/>
              </a:defRPr>
            </a:lvl6pPr>
            <a:lvl7pPr marL="2743200" marR="0" lvl="6" indent="0" algn="l" rtl="0">
              <a:spcBef>
                <a:spcPts val="0"/>
              </a:spcBef>
              <a:buNone/>
              <a:defRPr sz="1800" b="0" i="0" u="none" strike="noStrike" cap="none">
                <a:solidFill>
                  <a:schemeClr val="dk1"/>
                </a:solidFill>
                <a:latin typeface="Arial"/>
                <a:ea typeface="Arial"/>
                <a:cs typeface="Arial"/>
                <a:sym typeface="Arial"/>
              </a:defRPr>
            </a:lvl7pPr>
            <a:lvl8pPr marL="3200400" marR="0" lvl="7" indent="0" algn="l" rtl="0">
              <a:spcBef>
                <a:spcPts val="0"/>
              </a:spcBef>
              <a:buNone/>
              <a:defRPr sz="1800" b="0" i="0" u="none" strike="noStrike" cap="none">
                <a:solidFill>
                  <a:schemeClr val="dk1"/>
                </a:solidFill>
                <a:latin typeface="Arial"/>
                <a:ea typeface="Arial"/>
                <a:cs typeface="Arial"/>
                <a:sym typeface="Arial"/>
              </a:defRPr>
            </a:lvl8pPr>
            <a:lvl9pPr marL="3657600" marR="0" lvl="8" indent="0" algn="l" rtl="0">
              <a:spcBef>
                <a:spcPts val="0"/>
              </a:spcBef>
              <a:buNone/>
              <a:defRPr sz="1800" b="0" i="0" u="none" strike="noStrike" cap="none">
                <a:solidFill>
                  <a:schemeClr val="dk1"/>
                </a:solidFill>
                <a:latin typeface="Arial"/>
                <a:ea typeface="Arial"/>
                <a:cs typeface="Arial"/>
                <a:sym typeface="Arial"/>
              </a:defRPr>
            </a:lvl9pPr>
          </a:lstStyle>
          <a:p>
            <a:endParaRPr/>
          </a:p>
        </p:txBody>
      </p:sp>
      <p:sp>
        <p:nvSpPr>
          <p:cNvPr id="44" name="Shape 44"/>
          <p:cNvSpPr txBox="1">
            <a:spLocks noGrp="1"/>
          </p:cNvSpPr>
          <p:nvPr>
            <p:ph type="sldNum" idx="12"/>
          </p:nvPr>
        </p:nvSpPr>
        <p:spPr>
          <a:xfrm>
            <a:off x="8469311" y="113071"/>
            <a:ext cx="551783" cy="182879"/>
          </a:xfrm>
          <a:prstGeom prst="rect">
            <a:avLst/>
          </a:prstGeom>
          <a:noFill/>
          <a:ln>
            <a:noFill/>
          </a:ln>
        </p:spPr>
        <p:txBody>
          <a:bodyPr lIns="91425" tIns="45700" rIns="91425" bIns="45700" anchor="ctr" anchorCtr="0">
            <a:noAutofit/>
          </a:bodyPr>
          <a:lstStyle/>
          <a:p>
            <a:pPr marL="0" marR="0" lvl="0" indent="0" algn="r" rtl="0">
              <a:spcBef>
                <a:spcPts val="0"/>
              </a:spcBef>
              <a:buSzPct val="25000"/>
              <a:buNone/>
            </a:pPr>
            <a:fld id="{00000000-1234-1234-1234-123412341234}" type="slidenum">
              <a:rPr lang="en-US" sz="900" b="0" i="0" u="none" strike="noStrike" cap="none">
                <a:solidFill>
                  <a:schemeClr val="lt1"/>
                </a:solidFill>
                <a:latin typeface="Arial"/>
                <a:ea typeface="Arial"/>
                <a:cs typeface="Arial"/>
                <a:sym typeface="Arial"/>
              </a:rPr>
              <a:t>‹#›</a:t>
            </a:fld>
            <a:endParaRPr lang="en-US" sz="900" b="0" i="0" u="none" strike="noStrike" cap="none">
              <a:solidFill>
                <a:schemeClr val="lt1"/>
              </a:solidFill>
              <a:latin typeface="Arial"/>
              <a:ea typeface="Arial"/>
              <a:cs typeface="Arial"/>
              <a:sym typeface="Arial"/>
            </a:endParaRPr>
          </a:p>
        </p:txBody>
      </p:sp>
      <p:sp>
        <p:nvSpPr>
          <p:cNvPr id="9" name="Shape 39"/>
          <p:cNvSpPr txBox="1">
            <a:spLocks noGrp="1"/>
          </p:cNvSpPr>
          <p:nvPr>
            <p:ph type="body" idx="13"/>
          </p:nvPr>
        </p:nvSpPr>
        <p:spPr>
          <a:xfrm>
            <a:off x="474779" y="1500547"/>
            <a:ext cx="8229600" cy="205153"/>
          </a:xfrm>
          <a:prstGeom prst="rect">
            <a:avLst/>
          </a:prstGeom>
          <a:noFill/>
          <a:ln>
            <a:noFill/>
          </a:ln>
        </p:spPr>
        <p:txBody>
          <a:bodyPr lIns="91425" tIns="91425" rIns="91425" bIns="91425" anchor="t" anchorCtr="0"/>
          <a:lstStyle>
            <a:lvl1pPr marL="0" marR="0" lvl="0" indent="0" algn="l" rtl="0">
              <a:spcBef>
                <a:spcPts val="0"/>
              </a:spcBef>
              <a:buClr>
                <a:srgbClr val="007FA3"/>
              </a:buClr>
              <a:buFont typeface="Arial"/>
              <a:buNone/>
              <a:defRPr sz="2000" b="0" i="0" u="none" strike="noStrike" cap="none">
                <a:solidFill>
                  <a:srgbClr val="007FA3"/>
                </a:solidFill>
                <a:latin typeface="Arial"/>
                <a:ea typeface="Arial"/>
                <a:cs typeface="Arial"/>
                <a:sym typeface="Arial"/>
              </a:defRPr>
            </a:lvl1pPr>
            <a:lvl2pPr marL="0" marR="0" lvl="1" indent="0" algn="l" rtl="0">
              <a:spcBef>
                <a:spcPts val="0"/>
              </a:spcBef>
              <a:buClr>
                <a:srgbClr val="007FA3"/>
              </a:buClr>
              <a:buFont typeface="Arial"/>
              <a:buNone/>
              <a:defRPr sz="2400" b="0" i="0" u="none" strike="noStrike" cap="none">
                <a:solidFill>
                  <a:schemeClr val="lt1"/>
                </a:solidFill>
                <a:latin typeface="Arial"/>
                <a:ea typeface="Arial"/>
                <a:cs typeface="Arial"/>
                <a:sym typeface="Arial"/>
              </a:defRPr>
            </a:lvl2pPr>
            <a:lvl3pPr marL="0" marR="0" lvl="2" indent="0" algn="l" rtl="0">
              <a:spcBef>
                <a:spcPts val="0"/>
              </a:spcBef>
              <a:buClr>
                <a:srgbClr val="007FA3"/>
              </a:buClr>
              <a:buFont typeface="Noto Sans Symbols"/>
              <a:buNone/>
              <a:defRPr sz="2400" b="0" i="0" u="none" strike="noStrike" cap="none">
                <a:solidFill>
                  <a:schemeClr val="lt1"/>
                </a:solidFill>
                <a:latin typeface="Arial"/>
                <a:ea typeface="Arial"/>
                <a:cs typeface="Arial"/>
                <a:sym typeface="Arial"/>
              </a:defRPr>
            </a:lvl3pPr>
            <a:lvl4pPr marL="0" marR="0" lvl="3" indent="0" algn="l" rtl="0">
              <a:spcBef>
                <a:spcPts val="0"/>
              </a:spcBef>
              <a:buClr>
                <a:srgbClr val="007FA3"/>
              </a:buClr>
              <a:buFont typeface="Arial"/>
              <a:buNone/>
              <a:defRPr sz="2400" b="0" i="0" u="none" strike="noStrike" cap="none">
                <a:solidFill>
                  <a:schemeClr val="lt1"/>
                </a:solidFill>
                <a:latin typeface="Arial"/>
                <a:ea typeface="Arial"/>
                <a:cs typeface="Arial"/>
                <a:sym typeface="Arial"/>
              </a:defRPr>
            </a:lvl4pPr>
            <a:lvl5pPr marL="0" marR="0" lvl="4" indent="0" algn="l" rtl="0">
              <a:spcBef>
                <a:spcPts val="0"/>
              </a:spcBef>
              <a:buClr>
                <a:srgbClr val="007FA3"/>
              </a:buClr>
              <a:buFont typeface="Arial"/>
              <a:buNone/>
              <a:defRPr sz="2400" b="0" i="0" u="none" strike="noStrike" cap="none">
                <a:solidFill>
                  <a:schemeClr val="lt1"/>
                </a:solidFill>
                <a:latin typeface="Arial"/>
                <a:ea typeface="Arial"/>
                <a:cs typeface="Arial"/>
                <a:sym typeface="Arial"/>
              </a:defRPr>
            </a:lvl5pPr>
            <a:lvl6pPr marL="0" marR="0" lvl="5" indent="0" algn="l" rtl="0">
              <a:spcBef>
                <a:spcPts val="0"/>
              </a:spcBef>
              <a:buClr>
                <a:srgbClr val="007FA3"/>
              </a:buClr>
              <a:buFont typeface="Arial"/>
              <a:buNone/>
              <a:defRPr sz="2400" b="0" i="0" u="none" strike="noStrike" cap="none">
                <a:solidFill>
                  <a:schemeClr val="lt1"/>
                </a:solidFill>
                <a:latin typeface="Arial"/>
                <a:ea typeface="Arial"/>
                <a:cs typeface="Arial"/>
                <a:sym typeface="Arial"/>
              </a:defRPr>
            </a:lvl6pPr>
            <a:lvl7pPr marL="0" marR="0" lvl="6" indent="0" algn="l" rtl="0">
              <a:spcBef>
                <a:spcPts val="0"/>
              </a:spcBef>
              <a:buClr>
                <a:srgbClr val="007FA3"/>
              </a:buClr>
              <a:buFont typeface="Arial"/>
              <a:buNone/>
              <a:defRPr sz="2400" b="0" i="0" u="none" strike="noStrike" cap="none">
                <a:solidFill>
                  <a:schemeClr val="lt1"/>
                </a:solidFill>
                <a:latin typeface="Arial"/>
                <a:ea typeface="Arial"/>
                <a:cs typeface="Arial"/>
                <a:sym typeface="Arial"/>
              </a:defRPr>
            </a:lvl7pPr>
            <a:lvl8pPr marL="0" marR="0" lvl="7" indent="0" algn="l" rtl="0">
              <a:spcBef>
                <a:spcPts val="0"/>
              </a:spcBef>
              <a:buClr>
                <a:srgbClr val="007FA3"/>
              </a:buClr>
              <a:buFont typeface="Arial"/>
              <a:buNone/>
              <a:defRPr sz="2400" b="0" i="0" u="none" strike="noStrike" cap="none">
                <a:solidFill>
                  <a:schemeClr val="lt1"/>
                </a:solidFill>
                <a:latin typeface="Arial"/>
                <a:ea typeface="Arial"/>
                <a:cs typeface="Arial"/>
                <a:sym typeface="Arial"/>
              </a:defRPr>
            </a:lvl8pPr>
            <a:lvl9pPr marL="0" marR="0" lvl="8" indent="0" algn="l" rtl="0">
              <a:spcBef>
                <a:spcPts val="0"/>
              </a:spcBef>
              <a:buClr>
                <a:srgbClr val="007FA3"/>
              </a:buClr>
              <a:buFont typeface="Arial"/>
              <a:buNone/>
              <a:defRPr sz="2400" b="0" i="0" u="none" strike="noStrike" cap="none">
                <a:solidFill>
                  <a:schemeClr val="lt1"/>
                </a:solidFill>
                <a:latin typeface="Arial"/>
                <a:ea typeface="Arial"/>
                <a:cs typeface="Arial"/>
                <a:sym typeface="Arial"/>
              </a:defRPr>
            </a:lvl9pPr>
          </a:lstStyle>
          <a:p>
            <a:endParaRPr/>
          </a:p>
        </p:txBody>
      </p:sp>
    </p:spTree>
    <p:extLst>
      <p:ext uri="{BB962C8B-B14F-4D97-AF65-F5344CB8AC3E}">
        <p14:creationId xmlns:p14="http://schemas.microsoft.com/office/powerpoint/2010/main" val="3068857950"/>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Footer Placeholder 1"/>
          <p:cNvSpPr>
            <a:spLocks noGrp="1"/>
          </p:cNvSpPr>
          <p:nvPr>
            <p:ph type="ftr" idx="10"/>
          </p:nvPr>
        </p:nvSpPr>
        <p:spPr/>
        <p:txBody>
          <a:bodyPr/>
          <a:lstStyle/>
          <a:p>
            <a:endParaRPr lang="en-IN"/>
          </a:p>
        </p:txBody>
      </p:sp>
      <p:sp>
        <p:nvSpPr>
          <p:cNvPr id="3" name="Date Placeholder 2"/>
          <p:cNvSpPr>
            <a:spLocks noGrp="1"/>
          </p:cNvSpPr>
          <p:nvPr>
            <p:ph type="dt" idx="11"/>
          </p:nvPr>
        </p:nvSpPr>
        <p:spPr/>
        <p:txBody>
          <a:bodyPr/>
          <a:lstStyle/>
          <a:p>
            <a:endParaRPr lang="en-IN"/>
          </a:p>
        </p:txBody>
      </p:sp>
      <p:sp>
        <p:nvSpPr>
          <p:cNvPr id="4" name="Slide Number Placeholder 3"/>
          <p:cNvSpPr>
            <a:spLocks noGrp="1"/>
          </p:cNvSpPr>
          <p:nvPr>
            <p:ph type="sldNum" idx="12"/>
          </p:nvPr>
        </p:nvSpPr>
        <p:spPr/>
        <p:txBody>
          <a:bodyPr/>
          <a:lstStyle/>
          <a:p>
            <a:pPr marL="0" marR="0" lvl="0" indent="0" algn="r" rtl="0">
              <a:spcBef>
                <a:spcPts val="0"/>
              </a:spcBef>
              <a:buSzPct val="25000"/>
              <a:buNone/>
            </a:pPr>
            <a:fld id="{00000000-1234-1234-1234-123412341234}" type="slidenum">
              <a:rPr lang="en-US" sz="900" b="0" i="0" u="none" strike="noStrike" cap="none" smtClean="0">
                <a:solidFill>
                  <a:schemeClr val="lt1"/>
                </a:solidFill>
                <a:latin typeface="Arial"/>
                <a:ea typeface="Arial"/>
                <a:cs typeface="Arial"/>
                <a:sym typeface="Arial"/>
              </a:rPr>
              <a:t>‹#›</a:t>
            </a:fld>
            <a:endParaRPr lang="en-US" sz="900" b="0" i="0" u="none" strike="noStrike" cap="none">
              <a:solidFill>
                <a:schemeClr val="lt1"/>
              </a:solidFill>
              <a:latin typeface="Arial"/>
              <a:ea typeface="Arial"/>
              <a:cs typeface="Arial"/>
              <a:sym typeface="Arial"/>
            </a:endParaRPr>
          </a:p>
        </p:txBody>
      </p:sp>
    </p:spTree>
    <p:extLst>
      <p:ext uri="{BB962C8B-B14F-4D97-AF65-F5344CB8AC3E}">
        <p14:creationId xmlns:p14="http://schemas.microsoft.com/office/powerpoint/2010/main" val="380009172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26" Type="http://schemas.openxmlformats.org/officeDocument/2006/relationships/slideLayout" Target="../slideLayouts/slideLayout26.xml"/><Relationship Id="rId3" Type="http://schemas.openxmlformats.org/officeDocument/2006/relationships/slideLayout" Target="../slideLayouts/slideLayout3.xml"/><Relationship Id="rId21" Type="http://schemas.openxmlformats.org/officeDocument/2006/relationships/slideLayout" Target="../slideLayouts/slideLayout21.xml"/><Relationship Id="rId34" Type="http://schemas.openxmlformats.org/officeDocument/2006/relationships/theme" Target="../theme/theme1.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5" Type="http://schemas.openxmlformats.org/officeDocument/2006/relationships/slideLayout" Target="../slideLayouts/slideLayout25.xml"/><Relationship Id="rId33" Type="http://schemas.openxmlformats.org/officeDocument/2006/relationships/slideLayout" Target="../slideLayouts/slideLayout33.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slideLayout" Target="../slideLayouts/slideLayout20.xml"/><Relationship Id="rId29" Type="http://schemas.openxmlformats.org/officeDocument/2006/relationships/slideLayout" Target="../slideLayouts/slideLayout29.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24" Type="http://schemas.openxmlformats.org/officeDocument/2006/relationships/slideLayout" Target="../slideLayouts/slideLayout24.xml"/><Relationship Id="rId32" Type="http://schemas.openxmlformats.org/officeDocument/2006/relationships/slideLayout" Target="../slideLayouts/slideLayout32.xml"/><Relationship Id="rId5" Type="http://schemas.openxmlformats.org/officeDocument/2006/relationships/slideLayout" Target="../slideLayouts/slideLayout5.xml"/><Relationship Id="rId15" Type="http://schemas.openxmlformats.org/officeDocument/2006/relationships/slideLayout" Target="../slideLayouts/slideLayout15.xml"/><Relationship Id="rId23" Type="http://schemas.openxmlformats.org/officeDocument/2006/relationships/slideLayout" Target="../slideLayouts/slideLayout23.xml"/><Relationship Id="rId28" Type="http://schemas.openxmlformats.org/officeDocument/2006/relationships/slideLayout" Target="../slideLayouts/slideLayout28.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31" Type="http://schemas.openxmlformats.org/officeDocument/2006/relationships/slideLayout" Target="../slideLayouts/slideLayout31.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slideLayout" Target="../slideLayouts/slideLayout22.xml"/><Relationship Id="rId27" Type="http://schemas.openxmlformats.org/officeDocument/2006/relationships/slideLayout" Target="../slideLayouts/slideLayout27.xml"/><Relationship Id="rId30" Type="http://schemas.openxmlformats.org/officeDocument/2006/relationships/slideLayout" Target="../slideLayouts/slideLayout30.xml"/><Relationship Id="rId35" Type="http://schemas.openxmlformats.org/officeDocument/2006/relationships/image" Target="../media/image1.png"/></Relationships>
</file>

<file path=ppt/slideMasters/_rels/slideMaster2.xml.rels><?xml version="1.0" encoding="UTF-8" standalone="yes"?>
<Relationships xmlns="http://schemas.openxmlformats.org/package/2006/relationships"><Relationship Id="rId3" Type="http://schemas.openxmlformats.org/officeDocument/2006/relationships/theme" Target="../theme/theme2.xml"/><Relationship Id="rId2" Type="http://schemas.openxmlformats.org/officeDocument/2006/relationships/slideLayout" Target="../slideLayouts/slideLayout35.xml"/><Relationship Id="rId1" Type="http://schemas.openxmlformats.org/officeDocument/2006/relationships/slideLayout" Target="../slideLayouts/slideLayout34.xml"/><Relationship Id="rId4" Type="http://schemas.openxmlformats.org/officeDocument/2006/relationships/image" Target="../media/image1.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9"/>
        <p:cNvGrpSpPr/>
        <p:nvPr/>
      </p:nvGrpSpPr>
      <p:grpSpPr>
        <a:xfrm>
          <a:off x="0" y="0"/>
          <a:ext cx="0" cy="0"/>
          <a:chOff x="0" y="0"/>
          <a:chExt cx="0" cy="0"/>
        </a:xfrm>
      </p:grpSpPr>
      <p:sp>
        <p:nvSpPr>
          <p:cNvPr id="10" name="Shape 10"/>
          <p:cNvSpPr txBox="1">
            <a:spLocks noGrp="1"/>
          </p:cNvSpPr>
          <p:nvPr>
            <p:ph type="title"/>
          </p:nvPr>
        </p:nvSpPr>
        <p:spPr>
          <a:xfrm>
            <a:off x="457200" y="215371"/>
            <a:ext cx="8229600" cy="1097279"/>
          </a:xfrm>
          <a:prstGeom prst="rect">
            <a:avLst/>
          </a:prstGeom>
          <a:noFill/>
          <a:ln>
            <a:noFill/>
          </a:ln>
        </p:spPr>
        <p:txBody>
          <a:bodyPr lIns="91425" tIns="91425" rIns="91425" bIns="91425" anchor="b" anchorCtr="0"/>
          <a:lstStyle>
            <a:lvl1pPr marL="0" marR="0" lvl="0" indent="0" algn="l" rtl="0">
              <a:lnSpc>
                <a:spcPct val="100000"/>
              </a:lnSpc>
              <a:spcBef>
                <a:spcPts val="0"/>
              </a:spcBef>
              <a:buClr>
                <a:srgbClr val="007FA3"/>
              </a:buClr>
              <a:buFont typeface="Times New Roman"/>
              <a:buNone/>
              <a:defRPr sz="3400" b="1" i="0" u="none" strike="noStrike" cap="none">
                <a:solidFill>
                  <a:srgbClr val="007FA3"/>
                </a:solidFill>
                <a:latin typeface="Times New Roman"/>
                <a:ea typeface="Times New Roman"/>
                <a:cs typeface="Times New Roman"/>
                <a:sym typeface="Times New Roman"/>
              </a:defRPr>
            </a:lvl1pPr>
            <a:lvl2pPr lvl="1" indent="0">
              <a:spcBef>
                <a:spcPts val="0"/>
              </a:spcBef>
              <a:buNone/>
              <a:defRPr sz="1800"/>
            </a:lvl2pPr>
            <a:lvl3pPr lvl="2" indent="0">
              <a:spcBef>
                <a:spcPts val="0"/>
              </a:spcBef>
              <a:buNone/>
              <a:defRPr sz="1800"/>
            </a:lvl3pPr>
            <a:lvl4pPr lvl="3" indent="0">
              <a:spcBef>
                <a:spcPts val="0"/>
              </a:spcBef>
              <a:buNone/>
              <a:defRPr sz="1800"/>
            </a:lvl4pPr>
            <a:lvl5pPr lvl="4" indent="0">
              <a:spcBef>
                <a:spcPts val="0"/>
              </a:spcBef>
              <a:buNone/>
              <a:defRPr sz="1800"/>
            </a:lvl5pPr>
            <a:lvl6pPr lvl="5" indent="0">
              <a:spcBef>
                <a:spcPts val="0"/>
              </a:spcBef>
              <a:buNone/>
              <a:defRPr sz="1800"/>
            </a:lvl6pPr>
            <a:lvl7pPr lvl="6" indent="0">
              <a:spcBef>
                <a:spcPts val="0"/>
              </a:spcBef>
              <a:buNone/>
              <a:defRPr sz="1800"/>
            </a:lvl7pPr>
            <a:lvl8pPr lvl="7" indent="0">
              <a:spcBef>
                <a:spcPts val="0"/>
              </a:spcBef>
              <a:buNone/>
              <a:defRPr sz="1800"/>
            </a:lvl8pPr>
            <a:lvl9pPr lvl="8" indent="0">
              <a:spcBef>
                <a:spcPts val="0"/>
              </a:spcBef>
              <a:buNone/>
              <a:defRPr sz="1800"/>
            </a:lvl9pPr>
          </a:lstStyle>
          <a:p>
            <a:endParaRPr/>
          </a:p>
        </p:txBody>
      </p:sp>
      <p:sp>
        <p:nvSpPr>
          <p:cNvPr id="11" name="Shape 11"/>
          <p:cNvSpPr txBox="1">
            <a:spLocks noGrp="1"/>
          </p:cNvSpPr>
          <p:nvPr>
            <p:ph type="body" idx="1"/>
          </p:nvPr>
        </p:nvSpPr>
        <p:spPr>
          <a:xfrm>
            <a:off x="457200" y="1600200"/>
            <a:ext cx="8229600" cy="4525963"/>
          </a:xfrm>
          <a:prstGeom prst="rect">
            <a:avLst/>
          </a:prstGeom>
          <a:noFill/>
          <a:ln>
            <a:noFill/>
          </a:ln>
        </p:spPr>
        <p:txBody>
          <a:bodyPr lIns="91425" tIns="91425" rIns="91425" bIns="91425" anchor="t" anchorCtr="0"/>
          <a:lstStyle>
            <a:lvl1pPr marL="256032" marR="0" lvl="0" indent="-154432" algn="l" rtl="0">
              <a:spcBef>
                <a:spcPts val="1500"/>
              </a:spcBef>
              <a:buClr>
                <a:srgbClr val="007FA3"/>
              </a:buClr>
              <a:buSzPct val="100000"/>
              <a:buFont typeface="Arial"/>
              <a:buChar char="•"/>
              <a:defRPr sz="1600" b="0" i="0" u="none" strike="noStrike" cap="none">
                <a:solidFill>
                  <a:schemeClr val="dk1"/>
                </a:solidFill>
                <a:latin typeface="Arial"/>
                <a:ea typeface="Arial"/>
                <a:cs typeface="Arial"/>
                <a:sym typeface="Arial"/>
              </a:defRPr>
            </a:lvl1pPr>
            <a:lvl2pPr marL="742950" marR="0" lvl="1" indent="-184150" algn="l" rtl="0">
              <a:spcBef>
                <a:spcPts val="600"/>
              </a:spcBef>
              <a:buClr>
                <a:srgbClr val="007FA3"/>
              </a:buClr>
              <a:buSzPct val="100000"/>
              <a:buFont typeface="Arial"/>
              <a:buChar char="–"/>
              <a:defRPr sz="1600" b="0" i="0" u="none" strike="noStrike" cap="none">
                <a:solidFill>
                  <a:schemeClr val="dk1"/>
                </a:solidFill>
                <a:latin typeface="Arial"/>
                <a:ea typeface="Arial"/>
                <a:cs typeface="Arial"/>
                <a:sym typeface="Arial"/>
              </a:defRPr>
            </a:lvl2pPr>
            <a:lvl3pPr marL="1143000" marR="0" lvl="2" indent="-127000" algn="l" rtl="0">
              <a:spcBef>
                <a:spcPts val="600"/>
              </a:spcBef>
              <a:buClr>
                <a:srgbClr val="007FA3"/>
              </a:buClr>
              <a:buSzPct val="100000"/>
              <a:buFont typeface="Noto Sans Symbols"/>
              <a:buChar char="▪"/>
              <a:defRPr sz="1600" b="0" i="0" u="none" strike="noStrike" cap="none">
                <a:solidFill>
                  <a:schemeClr val="dk1"/>
                </a:solidFill>
                <a:latin typeface="Arial"/>
                <a:ea typeface="Arial"/>
                <a:cs typeface="Arial"/>
                <a:sym typeface="Arial"/>
              </a:defRPr>
            </a:lvl3pPr>
            <a:lvl4pPr marL="1600200" marR="0" lvl="3" indent="-127000" algn="l" rtl="0">
              <a:spcBef>
                <a:spcPts val="600"/>
              </a:spcBef>
              <a:buClr>
                <a:srgbClr val="007FA3"/>
              </a:buClr>
              <a:buSzPct val="100000"/>
              <a:buFont typeface="Arial"/>
              <a:buChar char="–"/>
              <a:defRPr sz="1600" b="0" i="0" u="none" strike="noStrike" cap="none">
                <a:solidFill>
                  <a:schemeClr val="dk1"/>
                </a:solidFill>
                <a:latin typeface="Arial"/>
                <a:ea typeface="Arial"/>
                <a:cs typeface="Arial"/>
                <a:sym typeface="Arial"/>
              </a:defRPr>
            </a:lvl4pPr>
            <a:lvl5pPr marL="2057400" marR="0" lvl="4" indent="-127000" algn="l" rtl="0">
              <a:spcBef>
                <a:spcPts val="600"/>
              </a:spcBef>
              <a:buClr>
                <a:srgbClr val="007FA3"/>
              </a:buClr>
              <a:buSzPct val="100000"/>
              <a:buFont typeface="Arial"/>
              <a:buChar char="•"/>
              <a:defRPr sz="1600" b="0" i="0" u="none" strike="noStrike" cap="none">
                <a:solidFill>
                  <a:schemeClr val="dk1"/>
                </a:solidFill>
                <a:latin typeface="Arial"/>
                <a:ea typeface="Arial"/>
                <a:cs typeface="Arial"/>
                <a:sym typeface="Arial"/>
              </a:defRPr>
            </a:lvl5pPr>
            <a:lvl6pPr marL="2514600" marR="0" lvl="5" indent="-127000" algn="l" rtl="0">
              <a:spcBef>
                <a:spcPts val="300"/>
              </a:spcBef>
              <a:buClr>
                <a:srgbClr val="007FA3"/>
              </a:buClr>
              <a:buSzPct val="100000"/>
              <a:buFont typeface="Arial"/>
              <a:buChar char="•"/>
              <a:defRPr sz="1600" b="0" i="0" u="none" strike="noStrike" cap="none">
                <a:solidFill>
                  <a:schemeClr val="dk1"/>
                </a:solidFill>
                <a:latin typeface="Arial"/>
                <a:ea typeface="Arial"/>
                <a:cs typeface="Arial"/>
                <a:sym typeface="Arial"/>
              </a:defRPr>
            </a:lvl6pPr>
            <a:lvl7pPr marL="2971800" marR="0" lvl="6" indent="-127000" algn="l" rtl="0">
              <a:spcBef>
                <a:spcPts val="300"/>
              </a:spcBef>
              <a:buClr>
                <a:srgbClr val="007FA3"/>
              </a:buClr>
              <a:buSzPct val="100000"/>
              <a:buFont typeface="Arial"/>
              <a:buChar char="•"/>
              <a:defRPr sz="1600" b="0" i="0" u="none" strike="noStrike" cap="none">
                <a:solidFill>
                  <a:schemeClr val="dk1"/>
                </a:solidFill>
                <a:latin typeface="Arial"/>
                <a:ea typeface="Arial"/>
                <a:cs typeface="Arial"/>
                <a:sym typeface="Arial"/>
              </a:defRPr>
            </a:lvl7pPr>
            <a:lvl8pPr marL="3429000" marR="0" lvl="7" indent="-127000" algn="l" rtl="0">
              <a:spcBef>
                <a:spcPts val="300"/>
              </a:spcBef>
              <a:buClr>
                <a:srgbClr val="007FA3"/>
              </a:buClr>
              <a:buSzPct val="100000"/>
              <a:buFont typeface="Arial"/>
              <a:buChar char="•"/>
              <a:defRPr sz="1600" b="0" i="0" u="none" strike="noStrike" cap="none">
                <a:solidFill>
                  <a:schemeClr val="dk1"/>
                </a:solidFill>
                <a:latin typeface="Arial"/>
                <a:ea typeface="Arial"/>
                <a:cs typeface="Arial"/>
                <a:sym typeface="Arial"/>
              </a:defRPr>
            </a:lvl8pPr>
            <a:lvl9pPr marL="3886200" marR="0" lvl="8" indent="-127000" algn="l" rtl="0">
              <a:spcBef>
                <a:spcPts val="300"/>
              </a:spcBef>
              <a:buClr>
                <a:srgbClr val="007FA3"/>
              </a:buClr>
              <a:buSzPct val="100000"/>
              <a:buFont typeface="Arial"/>
              <a:buChar char="•"/>
              <a:defRPr sz="1600" b="0" i="0" u="none" strike="noStrike" cap="none">
                <a:solidFill>
                  <a:schemeClr val="dk1"/>
                </a:solidFill>
                <a:latin typeface="Arial"/>
                <a:ea typeface="Arial"/>
                <a:cs typeface="Arial"/>
                <a:sym typeface="Arial"/>
              </a:defRPr>
            </a:lvl9pPr>
          </a:lstStyle>
          <a:p>
            <a:endParaRPr dirty="0"/>
          </a:p>
        </p:txBody>
      </p:sp>
      <p:sp>
        <p:nvSpPr>
          <p:cNvPr id="12" name="Shape 12"/>
          <p:cNvSpPr txBox="1">
            <a:spLocks noGrp="1"/>
          </p:cNvSpPr>
          <p:nvPr>
            <p:ph type="ftr" idx="11"/>
          </p:nvPr>
        </p:nvSpPr>
        <p:spPr>
          <a:xfrm>
            <a:off x="93969" y="6172200"/>
            <a:ext cx="8595359" cy="235462"/>
          </a:xfrm>
          <a:prstGeom prst="rect">
            <a:avLst/>
          </a:prstGeom>
          <a:noFill/>
          <a:ln>
            <a:noFill/>
          </a:ln>
        </p:spPr>
        <p:txBody>
          <a:bodyPr lIns="91425" tIns="91425" rIns="91425" bIns="91425" anchor="b" anchorCtr="0"/>
          <a:lstStyle>
            <a:lvl1pPr marL="0" marR="0" lvl="0" indent="0" algn="l" rtl="0">
              <a:spcBef>
                <a:spcPts val="0"/>
              </a:spcBef>
              <a:buNone/>
              <a:defRPr sz="1100" b="0" i="0" u="none" strike="noStrike" cap="none">
                <a:solidFill>
                  <a:schemeClr val="dk1"/>
                </a:solidFill>
                <a:latin typeface="Arial"/>
                <a:ea typeface="Arial"/>
                <a:cs typeface="Arial"/>
                <a:sym typeface="Arial"/>
              </a:defRPr>
            </a:lvl1pPr>
            <a:lvl2pPr marL="457200" marR="0" lvl="1" indent="0" algn="l" rtl="0">
              <a:spcBef>
                <a:spcPts val="0"/>
              </a:spcBef>
              <a:buNone/>
              <a:defRPr sz="1800" b="0" i="0" u="none" strike="noStrike" cap="none">
                <a:solidFill>
                  <a:schemeClr val="dk1"/>
                </a:solidFill>
                <a:latin typeface="Arial"/>
                <a:ea typeface="Arial"/>
                <a:cs typeface="Arial"/>
                <a:sym typeface="Arial"/>
              </a:defRPr>
            </a:lvl2pPr>
            <a:lvl3pPr marL="914400" marR="0" lvl="2" indent="0" algn="l" rtl="0">
              <a:spcBef>
                <a:spcPts val="0"/>
              </a:spcBef>
              <a:buNone/>
              <a:defRPr sz="1800" b="0" i="0" u="none" strike="noStrike" cap="none">
                <a:solidFill>
                  <a:schemeClr val="dk1"/>
                </a:solidFill>
                <a:latin typeface="Arial"/>
                <a:ea typeface="Arial"/>
                <a:cs typeface="Arial"/>
                <a:sym typeface="Arial"/>
              </a:defRPr>
            </a:lvl3pPr>
            <a:lvl4pPr marL="1371600" marR="0" lvl="3" indent="0" algn="l" rtl="0">
              <a:spcBef>
                <a:spcPts val="0"/>
              </a:spcBef>
              <a:buNone/>
              <a:defRPr sz="1800" b="0" i="0" u="none" strike="noStrike" cap="none">
                <a:solidFill>
                  <a:schemeClr val="dk1"/>
                </a:solidFill>
                <a:latin typeface="Arial"/>
                <a:ea typeface="Arial"/>
                <a:cs typeface="Arial"/>
                <a:sym typeface="Arial"/>
              </a:defRPr>
            </a:lvl4pPr>
            <a:lvl5pPr marL="1828800" marR="0" lvl="4" indent="0" algn="l" rtl="0">
              <a:spcBef>
                <a:spcPts val="0"/>
              </a:spcBef>
              <a:buNone/>
              <a:defRPr sz="1800" b="0" i="0" u="none" strike="noStrike" cap="none">
                <a:solidFill>
                  <a:schemeClr val="dk1"/>
                </a:solidFill>
                <a:latin typeface="Arial"/>
                <a:ea typeface="Arial"/>
                <a:cs typeface="Arial"/>
                <a:sym typeface="Arial"/>
              </a:defRPr>
            </a:lvl5pPr>
            <a:lvl6pPr marL="2286000" marR="0" lvl="5" indent="0" algn="l" rtl="0">
              <a:spcBef>
                <a:spcPts val="0"/>
              </a:spcBef>
              <a:buNone/>
              <a:defRPr sz="1800" b="0" i="0" u="none" strike="noStrike" cap="none">
                <a:solidFill>
                  <a:schemeClr val="dk1"/>
                </a:solidFill>
                <a:latin typeface="Arial"/>
                <a:ea typeface="Arial"/>
                <a:cs typeface="Arial"/>
                <a:sym typeface="Arial"/>
              </a:defRPr>
            </a:lvl6pPr>
            <a:lvl7pPr marL="2743200" marR="0" lvl="6" indent="0" algn="l" rtl="0">
              <a:spcBef>
                <a:spcPts val="0"/>
              </a:spcBef>
              <a:buNone/>
              <a:defRPr sz="1800" b="0" i="0" u="none" strike="noStrike" cap="none">
                <a:solidFill>
                  <a:schemeClr val="dk1"/>
                </a:solidFill>
                <a:latin typeface="Arial"/>
                <a:ea typeface="Arial"/>
                <a:cs typeface="Arial"/>
                <a:sym typeface="Arial"/>
              </a:defRPr>
            </a:lvl7pPr>
            <a:lvl8pPr marL="3200400" marR="0" lvl="7" indent="0" algn="l" rtl="0">
              <a:spcBef>
                <a:spcPts val="0"/>
              </a:spcBef>
              <a:buNone/>
              <a:defRPr sz="1800" b="0" i="0" u="none" strike="noStrike" cap="none">
                <a:solidFill>
                  <a:schemeClr val="dk1"/>
                </a:solidFill>
                <a:latin typeface="Arial"/>
                <a:ea typeface="Arial"/>
                <a:cs typeface="Arial"/>
                <a:sym typeface="Arial"/>
              </a:defRPr>
            </a:lvl8pPr>
            <a:lvl9pPr marL="3657600" marR="0" lvl="8" indent="0" algn="l" rtl="0">
              <a:spcBef>
                <a:spcPts val="0"/>
              </a:spcBef>
              <a:buNone/>
              <a:defRPr sz="1800" b="0" i="0" u="none" strike="noStrike" cap="none">
                <a:solidFill>
                  <a:schemeClr val="dk1"/>
                </a:solidFill>
                <a:latin typeface="Arial"/>
                <a:ea typeface="Arial"/>
                <a:cs typeface="Arial"/>
                <a:sym typeface="Arial"/>
              </a:defRPr>
            </a:lvl9pPr>
          </a:lstStyle>
          <a:p>
            <a:endParaRPr/>
          </a:p>
        </p:txBody>
      </p:sp>
      <p:sp>
        <p:nvSpPr>
          <p:cNvPr id="13" name="Shape 13"/>
          <p:cNvSpPr txBox="1">
            <a:spLocks noGrp="1"/>
          </p:cNvSpPr>
          <p:nvPr>
            <p:ph type="dt" idx="10"/>
          </p:nvPr>
        </p:nvSpPr>
        <p:spPr>
          <a:xfrm>
            <a:off x="6335712" y="113071"/>
            <a:ext cx="2133599" cy="182879"/>
          </a:xfrm>
          <a:prstGeom prst="rect">
            <a:avLst/>
          </a:prstGeom>
          <a:noFill/>
          <a:ln>
            <a:noFill/>
          </a:ln>
        </p:spPr>
        <p:txBody>
          <a:bodyPr lIns="91425" tIns="91425" rIns="91425" bIns="91425" anchor="ctr" anchorCtr="0"/>
          <a:lstStyle>
            <a:lvl1pPr marL="0" marR="0" lvl="0" indent="0" algn="r" rtl="0">
              <a:spcBef>
                <a:spcPts val="0"/>
              </a:spcBef>
              <a:buNone/>
              <a:defRPr sz="900" b="0" i="0" u="none" strike="noStrike" cap="none">
                <a:solidFill>
                  <a:schemeClr val="lt1"/>
                </a:solidFill>
                <a:latin typeface="Arial"/>
                <a:ea typeface="Arial"/>
                <a:cs typeface="Arial"/>
                <a:sym typeface="Arial"/>
              </a:defRPr>
            </a:lvl1pPr>
            <a:lvl2pPr marL="457200" marR="0" lvl="1" indent="0" algn="l" rtl="0">
              <a:spcBef>
                <a:spcPts val="0"/>
              </a:spcBef>
              <a:buNone/>
              <a:defRPr sz="1800" b="0" i="0" u="none" strike="noStrike" cap="none">
                <a:solidFill>
                  <a:schemeClr val="dk1"/>
                </a:solidFill>
                <a:latin typeface="Arial"/>
                <a:ea typeface="Arial"/>
                <a:cs typeface="Arial"/>
                <a:sym typeface="Arial"/>
              </a:defRPr>
            </a:lvl2pPr>
            <a:lvl3pPr marL="914400" marR="0" lvl="2" indent="0" algn="l" rtl="0">
              <a:spcBef>
                <a:spcPts val="0"/>
              </a:spcBef>
              <a:buNone/>
              <a:defRPr sz="1800" b="0" i="0" u="none" strike="noStrike" cap="none">
                <a:solidFill>
                  <a:schemeClr val="dk1"/>
                </a:solidFill>
                <a:latin typeface="Arial"/>
                <a:ea typeface="Arial"/>
                <a:cs typeface="Arial"/>
                <a:sym typeface="Arial"/>
              </a:defRPr>
            </a:lvl3pPr>
            <a:lvl4pPr marL="1371600" marR="0" lvl="3" indent="0" algn="l" rtl="0">
              <a:spcBef>
                <a:spcPts val="0"/>
              </a:spcBef>
              <a:buNone/>
              <a:defRPr sz="1800" b="0" i="0" u="none" strike="noStrike" cap="none">
                <a:solidFill>
                  <a:schemeClr val="dk1"/>
                </a:solidFill>
                <a:latin typeface="Arial"/>
                <a:ea typeface="Arial"/>
                <a:cs typeface="Arial"/>
                <a:sym typeface="Arial"/>
              </a:defRPr>
            </a:lvl4pPr>
            <a:lvl5pPr marL="1828800" marR="0" lvl="4" indent="0" algn="l" rtl="0">
              <a:spcBef>
                <a:spcPts val="0"/>
              </a:spcBef>
              <a:buNone/>
              <a:defRPr sz="1800" b="0" i="0" u="none" strike="noStrike" cap="none">
                <a:solidFill>
                  <a:schemeClr val="dk1"/>
                </a:solidFill>
                <a:latin typeface="Arial"/>
                <a:ea typeface="Arial"/>
                <a:cs typeface="Arial"/>
                <a:sym typeface="Arial"/>
              </a:defRPr>
            </a:lvl5pPr>
            <a:lvl6pPr marL="2286000" marR="0" lvl="5" indent="0" algn="l" rtl="0">
              <a:spcBef>
                <a:spcPts val="0"/>
              </a:spcBef>
              <a:buNone/>
              <a:defRPr sz="1800" b="0" i="0" u="none" strike="noStrike" cap="none">
                <a:solidFill>
                  <a:schemeClr val="dk1"/>
                </a:solidFill>
                <a:latin typeface="Arial"/>
                <a:ea typeface="Arial"/>
                <a:cs typeface="Arial"/>
                <a:sym typeface="Arial"/>
              </a:defRPr>
            </a:lvl6pPr>
            <a:lvl7pPr marL="2743200" marR="0" lvl="6" indent="0" algn="l" rtl="0">
              <a:spcBef>
                <a:spcPts val="0"/>
              </a:spcBef>
              <a:buNone/>
              <a:defRPr sz="1800" b="0" i="0" u="none" strike="noStrike" cap="none">
                <a:solidFill>
                  <a:schemeClr val="dk1"/>
                </a:solidFill>
                <a:latin typeface="Arial"/>
                <a:ea typeface="Arial"/>
                <a:cs typeface="Arial"/>
                <a:sym typeface="Arial"/>
              </a:defRPr>
            </a:lvl7pPr>
            <a:lvl8pPr marL="3200400" marR="0" lvl="7" indent="0" algn="l" rtl="0">
              <a:spcBef>
                <a:spcPts val="0"/>
              </a:spcBef>
              <a:buNone/>
              <a:defRPr sz="1800" b="0" i="0" u="none" strike="noStrike" cap="none">
                <a:solidFill>
                  <a:schemeClr val="dk1"/>
                </a:solidFill>
                <a:latin typeface="Arial"/>
                <a:ea typeface="Arial"/>
                <a:cs typeface="Arial"/>
                <a:sym typeface="Arial"/>
              </a:defRPr>
            </a:lvl8pPr>
            <a:lvl9pPr marL="3657600" marR="0" lvl="8" indent="0" algn="l" rtl="0">
              <a:spcBef>
                <a:spcPts val="0"/>
              </a:spcBef>
              <a:buNone/>
              <a:defRPr sz="1800" b="0" i="0" u="none" strike="noStrike" cap="none">
                <a:solidFill>
                  <a:schemeClr val="dk1"/>
                </a:solidFill>
                <a:latin typeface="Arial"/>
                <a:ea typeface="Arial"/>
                <a:cs typeface="Arial"/>
                <a:sym typeface="Arial"/>
              </a:defRPr>
            </a:lvl9pPr>
          </a:lstStyle>
          <a:p>
            <a:endParaRPr/>
          </a:p>
        </p:txBody>
      </p:sp>
      <p:sp>
        <p:nvSpPr>
          <p:cNvPr id="14" name="Shape 14"/>
          <p:cNvSpPr txBox="1">
            <a:spLocks noGrp="1"/>
          </p:cNvSpPr>
          <p:nvPr>
            <p:ph type="sldNum" idx="12"/>
          </p:nvPr>
        </p:nvSpPr>
        <p:spPr>
          <a:xfrm>
            <a:off x="8469311" y="113071"/>
            <a:ext cx="551783" cy="182879"/>
          </a:xfrm>
          <a:prstGeom prst="rect">
            <a:avLst/>
          </a:prstGeom>
          <a:noFill/>
          <a:ln>
            <a:noFill/>
          </a:ln>
        </p:spPr>
        <p:txBody>
          <a:bodyPr lIns="91425" tIns="45700" rIns="91425" bIns="45700" anchor="ctr" anchorCtr="0">
            <a:noAutofit/>
          </a:bodyPr>
          <a:lstStyle/>
          <a:p>
            <a:pPr marL="0" marR="0" lvl="0" indent="0" algn="r" rtl="0">
              <a:spcBef>
                <a:spcPts val="0"/>
              </a:spcBef>
              <a:buSzPct val="25000"/>
              <a:buNone/>
            </a:pPr>
            <a:fld id="{00000000-1234-1234-1234-123412341234}" type="slidenum">
              <a:rPr lang="en-US" sz="900" b="0" i="0" u="none" strike="noStrike" cap="none">
                <a:solidFill>
                  <a:schemeClr val="lt1"/>
                </a:solidFill>
                <a:latin typeface="Arial"/>
                <a:ea typeface="Arial"/>
                <a:cs typeface="Arial"/>
                <a:sym typeface="Arial"/>
              </a:rPr>
              <a:t>‹#›</a:t>
            </a:fld>
            <a:endParaRPr lang="en-US" sz="900" b="0" i="0" u="none" strike="noStrike" cap="none">
              <a:solidFill>
                <a:schemeClr val="lt1"/>
              </a:solidFill>
              <a:latin typeface="Arial"/>
              <a:ea typeface="Arial"/>
              <a:cs typeface="Arial"/>
              <a:sym typeface="Arial"/>
            </a:endParaRPr>
          </a:p>
        </p:txBody>
      </p:sp>
      <p:pic>
        <p:nvPicPr>
          <p:cNvPr id="15" name="Shape 15" descr="Pearson Logo"/>
          <p:cNvPicPr preferRelativeResize="0"/>
          <p:nvPr/>
        </p:nvPicPr>
        <p:blipFill rotWithShape="1">
          <a:blip r:embed="rId35">
            <a:alphaModFix/>
          </a:blip>
          <a:srcRect/>
          <a:stretch/>
        </p:blipFill>
        <p:spPr>
          <a:xfrm>
            <a:off x="443972" y="6429709"/>
            <a:ext cx="917999" cy="279914"/>
          </a:xfrm>
          <a:prstGeom prst="rect">
            <a:avLst/>
          </a:prstGeom>
          <a:noFill/>
          <a:ln>
            <a:noFill/>
          </a:ln>
        </p:spPr>
      </p:pic>
      <p:sp>
        <p:nvSpPr>
          <p:cNvPr id="17" name="Text Placeholder 5"/>
          <p:cNvSpPr txBox="1">
            <a:spLocks/>
          </p:cNvSpPr>
          <p:nvPr userDrawn="1"/>
        </p:nvSpPr>
        <p:spPr>
          <a:xfrm>
            <a:off x="2670048" y="6449931"/>
            <a:ext cx="6089854" cy="231285"/>
          </a:xfrm>
          <a:prstGeom prst="rect">
            <a:avLst/>
          </a:prstGeom>
        </p:spPr>
        <p:txBody>
          <a:bodyPr anchor="ctr"/>
          <a:lstStyle>
            <a:defPPr marR="0" lvl="0" algn="l" rtl="0">
              <a:lnSpc>
                <a:spcPct val="100000"/>
              </a:lnSpc>
              <a:spcBef>
                <a:spcPts val="0"/>
              </a:spcBef>
              <a:spcAft>
                <a:spcPts val="0"/>
              </a:spcAft>
            </a:defPPr>
            <a:lvl1pPr marL="255588" marR="0" lvl="0" indent="-255588"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9pPr>
          </a:lstStyle>
          <a:p>
            <a:pPr algn="r"/>
            <a:r>
              <a:rPr lang="en-IN" altLang="en-US" sz="1200" dirty="0">
                <a:solidFill>
                  <a:schemeClr val="tx1"/>
                </a:solidFill>
                <a:latin typeface="Verdana"/>
                <a:ea typeface="Verdana" panose="020B0604030504040204" pitchFamily="34" charset="0"/>
                <a:cs typeface="Verdana" panose="020B0604030504040204" pitchFamily="34" charset="0"/>
              </a:rPr>
              <a:t>Copyright © 2019 Pearson Education, Ltd.</a:t>
            </a:r>
            <a:endParaRPr lang="en-US" altLang="en-US" sz="1200" dirty="0">
              <a:solidFill>
                <a:schemeClr val="tx1"/>
              </a:solidFill>
              <a:latin typeface="Verdana"/>
              <a:ea typeface="Verdana" panose="020B0604030504040204" pitchFamily="34" charset="0"/>
              <a:cs typeface="Verdana" panose="020B0604030504040204" pitchFamily="34" charset="0"/>
            </a:endParaRPr>
          </a:p>
        </p:txBody>
      </p:sp>
    </p:spTree>
  </p:cSld>
  <p:clrMap bg1="lt1" tx1="dk1" bg2="dk2" tx2="lt2" accent1="accent1" accent2="accent2" accent3="accent3" accent4="accent4" accent5="accent5" accent6="accent6" hlink="hlink" folHlink="folHlink"/>
  <p:sldLayoutIdLst>
    <p:sldLayoutId id="2147483665" r:id="rId1"/>
    <p:sldLayoutId id="2147483666" r:id="rId2"/>
    <p:sldLayoutId id="2147483649" r:id="rId3"/>
    <p:sldLayoutId id="2147483668" r:id="rId4"/>
    <p:sldLayoutId id="2147483669" r:id="rId5"/>
    <p:sldLayoutId id="2147483651" r:id="rId6"/>
    <p:sldLayoutId id="2147483654" r:id="rId7"/>
    <p:sldLayoutId id="2147483655" r:id="rId8"/>
    <p:sldLayoutId id="2147483656" r:id="rId9"/>
    <p:sldLayoutId id="2147483667" r:id="rId10"/>
    <p:sldLayoutId id="2147483657" r:id="rId11"/>
    <p:sldLayoutId id="2147483670" r:id="rId12"/>
    <p:sldLayoutId id="2147483671" r:id="rId13"/>
    <p:sldLayoutId id="2147483673" r:id="rId14"/>
    <p:sldLayoutId id="2147483674" r:id="rId15"/>
    <p:sldLayoutId id="2147483675" r:id="rId16"/>
    <p:sldLayoutId id="2147483676" r:id="rId17"/>
    <p:sldLayoutId id="2147483677" r:id="rId18"/>
    <p:sldLayoutId id="2147483678" r:id="rId19"/>
    <p:sldLayoutId id="2147483679" r:id="rId20"/>
    <p:sldLayoutId id="2147483680" r:id="rId21"/>
    <p:sldLayoutId id="2147483681" r:id="rId22"/>
    <p:sldLayoutId id="2147483682" r:id="rId23"/>
    <p:sldLayoutId id="2147483683" r:id="rId24"/>
    <p:sldLayoutId id="2147483684" r:id="rId25"/>
    <p:sldLayoutId id="2147483685" r:id="rId26"/>
    <p:sldLayoutId id="2147483686" r:id="rId27"/>
    <p:sldLayoutId id="2147483687" r:id="rId28"/>
    <p:sldLayoutId id="2147483688" r:id="rId29"/>
    <p:sldLayoutId id="2147483689" r:id="rId30"/>
    <p:sldLayoutId id="2147483690" r:id="rId31"/>
    <p:sldLayoutId id="2147483691" r:id="rId32"/>
    <p:sldLayoutId id="2147483716" r:id="rId33"/>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1pPr>
    </p:titleStyle>
    <p:bodyStyle>
      <a:defPPr marR="0" lvl="0" algn="l" rtl="0">
        <a:lnSpc>
          <a:spcPct val="100000"/>
        </a:lnSpc>
        <a:spcBef>
          <a:spcPts val="0"/>
        </a:spcBef>
        <a:spcAft>
          <a:spcPts val="0"/>
        </a:spcAft>
      </a:defPPr>
      <a:lvl1pPr marL="255588" marR="0" lvl="0" indent="-255588"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Pr>
        <a:solidFill>
          <a:schemeClr val="lt1"/>
        </a:solidFill>
        <a:effectLst/>
      </p:bgPr>
    </p:bg>
    <p:spTree>
      <p:nvGrpSpPr>
        <p:cNvPr id="1" name="Shape 9"/>
        <p:cNvGrpSpPr/>
        <p:nvPr/>
      </p:nvGrpSpPr>
      <p:grpSpPr>
        <a:xfrm>
          <a:off x="0" y="0"/>
          <a:ext cx="0" cy="0"/>
          <a:chOff x="0" y="0"/>
          <a:chExt cx="0" cy="0"/>
        </a:xfrm>
      </p:grpSpPr>
      <p:sp>
        <p:nvSpPr>
          <p:cNvPr id="10" name="Shape 10"/>
          <p:cNvSpPr txBox="1">
            <a:spLocks noGrp="1"/>
          </p:cNvSpPr>
          <p:nvPr>
            <p:ph type="title"/>
          </p:nvPr>
        </p:nvSpPr>
        <p:spPr>
          <a:xfrm>
            <a:off x="457200" y="215371"/>
            <a:ext cx="8229600" cy="1097279"/>
          </a:xfrm>
          <a:prstGeom prst="rect">
            <a:avLst/>
          </a:prstGeom>
          <a:noFill/>
          <a:ln>
            <a:noFill/>
          </a:ln>
        </p:spPr>
        <p:txBody>
          <a:bodyPr lIns="91425" tIns="91425" rIns="91425" bIns="91425" anchor="b" anchorCtr="0"/>
          <a:lstStyle>
            <a:lvl1pPr marL="0" marR="0" lvl="0" indent="0" algn="l" rtl="0">
              <a:lnSpc>
                <a:spcPct val="100000"/>
              </a:lnSpc>
              <a:spcBef>
                <a:spcPts val="0"/>
              </a:spcBef>
              <a:buClr>
                <a:srgbClr val="007FA3"/>
              </a:buClr>
              <a:buFont typeface="Times New Roman"/>
              <a:buNone/>
              <a:defRPr sz="3400" b="1" i="0" u="none" strike="noStrike" cap="none">
                <a:solidFill>
                  <a:srgbClr val="007FA3"/>
                </a:solidFill>
                <a:latin typeface="Times New Roman"/>
                <a:ea typeface="Times New Roman"/>
                <a:cs typeface="Times New Roman"/>
                <a:sym typeface="Times New Roman"/>
              </a:defRPr>
            </a:lvl1pPr>
            <a:lvl2pPr lvl="1" indent="0">
              <a:spcBef>
                <a:spcPts val="0"/>
              </a:spcBef>
              <a:buNone/>
              <a:defRPr sz="1800"/>
            </a:lvl2pPr>
            <a:lvl3pPr lvl="2" indent="0">
              <a:spcBef>
                <a:spcPts val="0"/>
              </a:spcBef>
              <a:buNone/>
              <a:defRPr sz="1800"/>
            </a:lvl3pPr>
            <a:lvl4pPr lvl="3" indent="0">
              <a:spcBef>
                <a:spcPts val="0"/>
              </a:spcBef>
              <a:buNone/>
              <a:defRPr sz="1800"/>
            </a:lvl4pPr>
            <a:lvl5pPr lvl="4" indent="0">
              <a:spcBef>
                <a:spcPts val="0"/>
              </a:spcBef>
              <a:buNone/>
              <a:defRPr sz="1800"/>
            </a:lvl5pPr>
            <a:lvl6pPr lvl="5" indent="0">
              <a:spcBef>
                <a:spcPts val="0"/>
              </a:spcBef>
              <a:buNone/>
              <a:defRPr sz="1800"/>
            </a:lvl6pPr>
            <a:lvl7pPr lvl="6" indent="0">
              <a:spcBef>
                <a:spcPts val="0"/>
              </a:spcBef>
              <a:buNone/>
              <a:defRPr sz="1800"/>
            </a:lvl7pPr>
            <a:lvl8pPr lvl="7" indent="0">
              <a:spcBef>
                <a:spcPts val="0"/>
              </a:spcBef>
              <a:buNone/>
              <a:defRPr sz="1800"/>
            </a:lvl8pPr>
            <a:lvl9pPr lvl="8" indent="0">
              <a:spcBef>
                <a:spcPts val="0"/>
              </a:spcBef>
              <a:buNone/>
              <a:defRPr sz="1800"/>
            </a:lvl9pPr>
          </a:lstStyle>
          <a:p>
            <a:endParaRPr/>
          </a:p>
        </p:txBody>
      </p:sp>
      <p:sp>
        <p:nvSpPr>
          <p:cNvPr id="11" name="Shape 11"/>
          <p:cNvSpPr txBox="1">
            <a:spLocks noGrp="1"/>
          </p:cNvSpPr>
          <p:nvPr>
            <p:ph type="body" idx="1"/>
          </p:nvPr>
        </p:nvSpPr>
        <p:spPr>
          <a:xfrm>
            <a:off x="457200" y="1600200"/>
            <a:ext cx="8229600" cy="4525963"/>
          </a:xfrm>
          <a:prstGeom prst="rect">
            <a:avLst/>
          </a:prstGeom>
          <a:noFill/>
          <a:ln>
            <a:noFill/>
          </a:ln>
        </p:spPr>
        <p:txBody>
          <a:bodyPr lIns="91425" tIns="91425" rIns="91425" bIns="91425" anchor="t" anchorCtr="0"/>
          <a:lstStyle>
            <a:lvl1pPr marL="256032" marR="0" lvl="0" indent="-154432" algn="l" rtl="0">
              <a:spcBef>
                <a:spcPts val="1500"/>
              </a:spcBef>
              <a:buClr>
                <a:srgbClr val="007FA3"/>
              </a:buClr>
              <a:buSzPct val="100000"/>
              <a:buFont typeface="Arial"/>
              <a:buChar char="•"/>
              <a:defRPr sz="1600" b="0" i="0" u="none" strike="noStrike" cap="none">
                <a:solidFill>
                  <a:schemeClr val="dk1"/>
                </a:solidFill>
                <a:latin typeface="Arial"/>
                <a:ea typeface="Arial"/>
                <a:cs typeface="Arial"/>
                <a:sym typeface="Arial"/>
              </a:defRPr>
            </a:lvl1pPr>
            <a:lvl2pPr marL="742950" marR="0" lvl="1" indent="-184150" algn="l" rtl="0">
              <a:spcBef>
                <a:spcPts val="600"/>
              </a:spcBef>
              <a:buClr>
                <a:srgbClr val="007FA3"/>
              </a:buClr>
              <a:buSzPct val="100000"/>
              <a:buFont typeface="Arial"/>
              <a:buChar char="–"/>
              <a:defRPr sz="1600" b="0" i="0" u="none" strike="noStrike" cap="none">
                <a:solidFill>
                  <a:schemeClr val="dk1"/>
                </a:solidFill>
                <a:latin typeface="Arial"/>
                <a:ea typeface="Arial"/>
                <a:cs typeface="Arial"/>
                <a:sym typeface="Arial"/>
              </a:defRPr>
            </a:lvl2pPr>
            <a:lvl3pPr marL="1143000" marR="0" lvl="2" indent="-127000" algn="l" rtl="0">
              <a:spcBef>
                <a:spcPts val="600"/>
              </a:spcBef>
              <a:buClr>
                <a:srgbClr val="007FA3"/>
              </a:buClr>
              <a:buSzPct val="100000"/>
              <a:buFont typeface="Noto Sans Symbols"/>
              <a:buChar char="▪"/>
              <a:defRPr sz="1600" b="0" i="0" u="none" strike="noStrike" cap="none">
                <a:solidFill>
                  <a:schemeClr val="dk1"/>
                </a:solidFill>
                <a:latin typeface="Arial"/>
                <a:ea typeface="Arial"/>
                <a:cs typeface="Arial"/>
                <a:sym typeface="Arial"/>
              </a:defRPr>
            </a:lvl3pPr>
            <a:lvl4pPr marL="1600200" marR="0" lvl="3" indent="-127000" algn="l" rtl="0">
              <a:spcBef>
                <a:spcPts val="600"/>
              </a:spcBef>
              <a:buClr>
                <a:srgbClr val="007FA3"/>
              </a:buClr>
              <a:buSzPct val="100000"/>
              <a:buFont typeface="Arial"/>
              <a:buChar char="–"/>
              <a:defRPr sz="1600" b="0" i="0" u="none" strike="noStrike" cap="none">
                <a:solidFill>
                  <a:schemeClr val="dk1"/>
                </a:solidFill>
                <a:latin typeface="Arial"/>
                <a:ea typeface="Arial"/>
                <a:cs typeface="Arial"/>
                <a:sym typeface="Arial"/>
              </a:defRPr>
            </a:lvl4pPr>
            <a:lvl5pPr marL="2057400" marR="0" lvl="4" indent="-127000" algn="l" rtl="0">
              <a:spcBef>
                <a:spcPts val="600"/>
              </a:spcBef>
              <a:buClr>
                <a:srgbClr val="007FA3"/>
              </a:buClr>
              <a:buSzPct val="100000"/>
              <a:buFont typeface="Arial"/>
              <a:buChar char="•"/>
              <a:defRPr sz="1600" b="0" i="0" u="none" strike="noStrike" cap="none">
                <a:solidFill>
                  <a:schemeClr val="dk1"/>
                </a:solidFill>
                <a:latin typeface="Arial"/>
                <a:ea typeface="Arial"/>
                <a:cs typeface="Arial"/>
                <a:sym typeface="Arial"/>
              </a:defRPr>
            </a:lvl5pPr>
            <a:lvl6pPr marL="2514600" marR="0" lvl="5" indent="-127000" algn="l" rtl="0">
              <a:spcBef>
                <a:spcPts val="300"/>
              </a:spcBef>
              <a:buClr>
                <a:srgbClr val="007FA3"/>
              </a:buClr>
              <a:buSzPct val="100000"/>
              <a:buFont typeface="Arial"/>
              <a:buChar char="•"/>
              <a:defRPr sz="1600" b="0" i="0" u="none" strike="noStrike" cap="none">
                <a:solidFill>
                  <a:schemeClr val="dk1"/>
                </a:solidFill>
                <a:latin typeface="Arial"/>
                <a:ea typeface="Arial"/>
                <a:cs typeface="Arial"/>
                <a:sym typeface="Arial"/>
              </a:defRPr>
            </a:lvl6pPr>
            <a:lvl7pPr marL="2971800" marR="0" lvl="6" indent="-127000" algn="l" rtl="0">
              <a:spcBef>
                <a:spcPts val="300"/>
              </a:spcBef>
              <a:buClr>
                <a:srgbClr val="007FA3"/>
              </a:buClr>
              <a:buSzPct val="100000"/>
              <a:buFont typeface="Arial"/>
              <a:buChar char="•"/>
              <a:defRPr sz="1600" b="0" i="0" u="none" strike="noStrike" cap="none">
                <a:solidFill>
                  <a:schemeClr val="dk1"/>
                </a:solidFill>
                <a:latin typeface="Arial"/>
                <a:ea typeface="Arial"/>
                <a:cs typeface="Arial"/>
                <a:sym typeface="Arial"/>
              </a:defRPr>
            </a:lvl7pPr>
            <a:lvl8pPr marL="3429000" marR="0" lvl="7" indent="-127000" algn="l" rtl="0">
              <a:spcBef>
                <a:spcPts val="300"/>
              </a:spcBef>
              <a:buClr>
                <a:srgbClr val="007FA3"/>
              </a:buClr>
              <a:buSzPct val="100000"/>
              <a:buFont typeface="Arial"/>
              <a:buChar char="•"/>
              <a:defRPr sz="1600" b="0" i="0" u="none" strike="noStrike" cap="none">
                <a:solidFill>
                  <a:schemeClr val="dk1"/>
                </a:solidFill>
                <a:latin typeface="Arial"/>
                <a:ea typeface="Arial"/>
                <a:cs typeface="Arial"/>
                <a:sym typeface="Arial"/>
              </a:defRPr>
            </a:lvl8pPr>
            <a:lvl9pPr marL="3886200" marR="0" lvl="8" indent="-127000" algn="l" rtl="0">
              <a:spcBef>
                <a:spcPts val="300"/>
              </a:spcBef>
              <a:buClr>
                <a:srgbClr val="007FA3"/>
              </a:buClr>
              <a:buSzPct val="100000"/>
              <a:buFont typeface="Arial"/>
              <a:buChar char="•"/>
              <a:defRPr sz="1600" b="0" i="0" u="none" strike="noStrike" cap="none">
                <a:solidFill>
                  <a:schemeClr val="dk1"/>
                </a:solidFill>
                <a:latin typeface="Arial"/>
                <a:ea typeface="Arial"/>
                <a:cs typeface="Arial"/>
                <a:sym typeface="Arial"/>
              </a:defRPr>
            </a:lvl9pPr>
          </a:lstStyle>
          <a:p>
            <a:endParaRPr dirty="0"/>
          </a:p>
        </p:txBody>
      </p:sp>
      <p:sp>
        <p:nvSpPr>
          <p:cNvPr id="12" name="Shape 12"/>
          <p:cNvSpPr txBox="1">
            <a:spLocks noGrp="1"/>
          </p:cNvSpPr>
          <p:nvPr>
            <p:ph type="ftr" idx="11"/>
          </p:nvPr>
        </p:nvSpPr>
        <p:spPr>
          <a:xfrm>
            <a:off x="93969" y="6172200"/>
            <a:ext cx="8595359" cy="235462"/>
          </a:xfrm>
          <a:prstGeom prst="rect">
            <a:avLst/>
          </a:prstGeom>
          <a:noFill/>
          <a:ln>
            <a:noFill/>
          </a:ln>
        </p:spPr>
        <p:txBody>
          <a:bodyPr lIns="91425" tIns="91425" rIns="91425" bIns="91425" anchor="b" anchorCtr="0"/>
          <a:lstStyle>
            <a:lvl1pPr marL="0" marR="0" lvl="0" indent="0" algn="l" rtl="0">
              <a:spcBef>
                <a:spcPts val="0"/>
              </a:spcBef>
              <a:buNone/>
              <a:defRPr sz="1100" b="0" i="0" u="none" strike="noStrike" cap="none">
                <a:solidFill>
                  <a:schemeClr val="dk1"/>
                </a:solidFill>
                <a:latin typeface="Arial"/>
                <a:ea typeface="Arial"/>
                <a:cs typeface="Arial"/>
                <a:sym typeface="Arial"/>
              </a:defRPr>
            </a:lvl1pPr>
            <a:lvl2pPr marL="457200" marR="0" lvl="1" indent="0" algn="l" rtl="0">
              <a:spcBef>
                <a:spcPts val="0"/>
              </a:spcBef>
              <a:buNone/>
              <a:defRPr sz="1800" b="0" i="0" u="none" strike="noStrike" cap="none">
                <a:solidFill>
                  <a:schemeClr val="dk1"/>
                </a:solidFill>
                <a:latin typeface="Arial"/>
                <a:ea typeface="Arial"/>
                <a:cs typeface="Arial"/>
                <a:sym typeface="Arial"/>
              </a:defRPr>
            </a:lvl2pPr>
            <a:lvl3pPr marL="914400" marR="0" lvl="2" indent="0" algn="l" rtl="0">
              <a:spcBef>
                <a:spcPts val="0"/>
              </a:spcBef>
              <a:buNone/>
              <a:defRPr sz="1800" b="0" i="0" u="none" strike="noStrike" cap="none">
                <a:solidFill>
                  <a:schemeClr val="dk1"/>
                </a:solidFill>
                <a:latin typeface="Arial"/>
                <a:ea typeface="Arial"/>
                <a:cs typeface="Arial"/>
                <a:sym typeface="Arial"/>
              </a:defRPr>
            </a:lvl3pPr>
            <a:lvl4pPr marL="1371600" marR="0" lvl="3" indent="0" algn="l" rtl="0">
              <a:spcBef>
                <a:spcPts val="0"/>
              </a:spcBef>
              <a:buNone/>
              <a:defRPr sz="1800" b="0" i="0" u="none" strike="noStrike" cap="none">
                <a:solidFill>
                  <a:schemeClr val="dk1"/>
                </a:solidFill>
                <a:latin typeface="Arial"/>
                <a:ea typeface="Arial"/>
                <a:cs typeface="Arial"/>
                <a:sym typeface="Arial"/>
              </a:defRPr>
            </a:lvl4pPr>
            <a:lvl5pPr marL="1828800" marR="0" lvl="4" indent="0" algn="l" rtl="0">
              <a:spcBef>
                <a:spcPts val="0"/>
              </a:spcBef>
              <a:buNone/>
              <a:defRPr sz="1800" b="0" i="0" u="none" strike="noStrike" cap="none">
                <a:solidFill>
                  <a:schemeClr val="dk1"/>
                </a:solidFill>
                <a:latin typeface="Arial"/>
                <a:ea typeface="Arial"/>
                <a:cs typeface="Arial"/>
                <a:sym typeface="Arial"/>
              </a:defRPr>
            </a:lvl5pPr>
            <a:lvl6pPr marL="2286000" marR="0" lvl="5" indent="0" algn="l" rtl="0">
              <a:spcBef>
                <a:spcPts val="0"/>
              </a:spcBef>
              <a:buNone/>
              <a:defRPr sz="1800" b="0" i="0" u="none" strike="noStrike" cap="none">
                <a:solidFill>
                  <a:schemeClr val="dk1"/>
                </a:solidFill>
                <a:latin typeface="Arial"/>
                <a:ea typeface="Arial"/>
                <a:cs typeface="Arial"/>
                <a:sym typeface="Arial"/>
              </a:defRPr>
            </a:lvl6pPr>
            <a:lvl7pPr marL="2743200" marR="0" lvl="6" indent="0" algn="l" rtl="0">
              <a:spcBef>
                <a:spcPts val="0"/>
              </a:spcBef>
              <a:buNone/>
              <a:defRPr sz="1800" b="0" i="0" u="none" strike="noStrike" cap="none">
                <a:solidFill>
                  <a:schemeClr val="dk1"/>
                </a:solidFill>
                <a:latin typeface="Arial"/>
                <a:ea typeface="Arial"/>
                <a:cs typeface="Arial"/>
                <a:sym typeface="Arial"/>
              </a:defRPr>
            </a:lvl7pPr>
            <a:lvl8pPr marL="3200400" marR="0" lvl="7" indent="0" algn="l" rtl="0">
              <a:spcBef>
                <a:spcPts val="0"/>
              </a:spcBef>
              <a:buNone/>
              <a:defRPr sz="1800" b="0" i="0" u="none" strike="noStrike" cap="none">
                <a:solidFill>
                  <a:schemeClr val="dk1"/>
                </a:solidFill>
                <a:latin typeface="Arial"/>
                <a:ea typeface="Arial"/>
                <a:cs typeface="Arial"/>
                <a:sym typeface="Arial"/>
              </a:defRPr>
            </a:lvl8pPr>
            <a:lvl9pPr marL="3657600" marR="0" lvl="8" indent="0" algn="l" rtl="0">
              <a:spcBef>
                <a:spcPts val="0"/>
              </a:spcBef>
              <a:buNone/>
              <a:defRPr sz="1800" b="0" i="0" u="none" strike="noStrike" cap="none">
                <a:solidFill>
                  <a:schemeClr val="dk1"/>
                </a:solidFill>
                <a:latin typeface="Arial"/>
                <a:ea typeface="Arial"/>
                <a:cs typeface="Arial"/>
                <a:sym typeface="Arial"/>
              </a:defRPr>
            </a:lvl9pPr>
          </a:lstStyle>
          <a:p>
            <a:endParaRPr/>
          </a:p>
        </p:txBody>
      </p:sp>
      <p:sp>
        <p:nvSpPr>
          <p:cNvPr id="13" name="Shape 13"/>
          <p:cNvSpPr txBox="1">
            <a:spLocks noGrp="1"/>
          </p:cNvSpPr>
          <p:nvPr>
            <p:ph type="dt" idx="10"/>
          </p:nvPr>
        </p:nvSpPr>
        <p:spPr>
          <a:xfrm>
            <a:off x="6335712" y="113071"/>
            <a:ext cx="2133599" cy="182879"/>
          </a:xfrm>
          <a:prstGeom prst="rect">
            <a:avLst/>
          </a:prstGeom>
          <a:noFill/>
          <a:ln>
            <a:noFill/>
          </a:ln>
        </p:spPr>
        <p:txBody>
          <a:bodyPr lIns="91425" tIns="91425" rIns="91425" bIns="91425" anchor="ctr" anchorCtr="0"/>
          <a:lstStyle>
            <a:lvl1pPr marL="0" marR="0" lvl="0" indent="0" algn="r" rtl="0">
              <a:spcBef>
                <a:spcPts val="0"/>
              </a:spcBef>
              <a:buNone/>
              <a:defRPr sz="900" b="0" i="0" u="none" strike="noStrike" cap="none">
                <a:solidFill>
                  <a:schemeClr val="lt1"/>
                </a:solidFill>
                <a:latin typeface="Arial"/>
                <a:ea typeface="Arial"/>
                <a:cs typeface="Arial"/>
                <a:sym typeface="Arial"/>
              </a:defRPr>
            </a:lvl1pPr>
            <a:lvl2pPr marL="457200" marR="0" lvl="1" indent="0" algn="l" rtl="0">
              <a:spcBef>
                <a:spcPts val="0"/>
              </a:spcBef>
              <a:buNone/>
              <a:defRPr sz="1800" b="0" i="0" u="none" strike="noStrike" cap="none">
                <a:solidFill>
                  <a:schemeClr val="dk1"/>
                </a:solidFill>
                <a:latin typeface="Arial"/>
                <a:ea typeface="Arial"/>
                <a:cs typeface="Arial"/>
                <a:sym typeface="Arial"/>
              </a:defRPr>
            </a:lvl2pPr>
            <a:lvl3pPr marL="914400" marR="0" lvl="2" indent="0" algn="l" rtl="0">
              <a:spcBef>
                <a:spcPts val="0"/>
              </a:spcBef>
              <a:buNone/>
              <a:defRPr sz="1800" b="0" i="0" u="none" strike="noStrike" cap="none">
                <a:solidFill>
                  <a:schemeClr val="dk1"/>
                </a:solidFill>
                <a:latin typeface="Arial"/>
                <a:ea typeface="Arial"/>
                <a:cs typeface="Arial"/>
                <a:sym typeface="Arial"/>
              </a:defRPr>
            </a:lvl3pPr>
            <a:lvl4pPr marL="1371600" marR="0" lvl="3" indent="0" algn="l" rtl="0">
              <a:spcBef>
                <a:spcPts val="0"/>
              </a:spcBef>
              <a:buNone/>
              <a:defRPr sz="1800" b="0" i="0" u="none" strike="noStrike" cap="none">
                <a:solidFill>
                  <a:schemeClr val="dk1"/>
                </a:solidFill>
                <a:latin typeface="Arial"/>
                <a:ea typeface="Arial"/>
                <a:cs typeface="Arial"/>
                <a:sym typeface="Arial"/>
              </a:defRPr>
            </a:lvl4pPr>
            <a:lvl5pPr marL="1828800" marR="0" lvl="4" indent="0" algn="l" rtl="0">
              <a:spcBef>
                <a:spcPts val="0"/>
              </a:spcBef>
              <a:buNone/>
              <a:defRPr sz="1800" b="0" i="0" u="none" strike="noStrike" cap="none">
                <a:solidFill>
                  <a:schemeClr val="dk1"/>
                </a:solidFill>
                <a:latin typeface="Arial"/>
                <a:ea typeface="Arial"/>
                <a:cs typeface="Arial"/>
                <a:sym typeface="Arial"/>
              </a:defRPr>
            </a:lvl5pPr>
            <a:lvl6pPr marL="2286000" marR="0" lvl="5" indent="0" algn="l" rtl="0">
              <a:spcBef>
                <a:spcPts val="0"/>
              </a:spcBef>
              <a:buNone/>
              <a:defRPr sz="1800" b="0" i="0" u="none" strike="noStrike" cap="none">
                <a:solidFill>
                  <a:schemeClr val="dk1"/>
                </a:solidFill>
                <a:latin typeface="Arial"/>
                <a:ea typeface="Arial"/>
                <a:cs typeface="Arial"/>
                <a:sym typeface="Arial"/>
              </a:defRPr>
            </a:lvl6pPr>
            <a:lvl7pPr marL="2743200" marR="0" lvl="6" indent="0" algn="l" rtl="0">
              <a:spcBef>
                <a:spcPts val="0"/>
              </a:spcBef>
              <a:buNone/>
              <a:defRPr sz="1800" b="0" i="0" u="none" strike="noStrike" cap="none">
                <a:solidFill>
                  <a:schemeClr val="dk1"/>
                </a:solidFill>
                <a:latin typeface="Arial"/>
                <a:ea typeface="Arial"/>
                <a:cs typeface="Arial"/>
                <a:sym typeface="Arial"/>
              </a:defRPr>
            </a:lvl7pPr>
            <a:lvl8pPr marL="3200400" marR="0" lvl="7" indent="0" algn="l" rtl="0">
              <a:spcBef>
                <a:spcPts val="0"/>
              </a:spcBef>
              <a:buNone/>
              <a:defRPr sz="1800" b="0" i="0" u="none" strike="noStrike" cap="none">
                <a:solidFill>
                  <a:schemeClr val="dk1"/>
                </a:solidFill>
                <a:latin typeface="Arial"/>
                <a:ea typeface="Arial"/>
                <a:cs typeface="Arial"/>
                <a:sym typeface="Arial"/>
              </a:defRPr>
            </a:lvl8pPr>
            <a:lvl9pPr marL="3657600" marR="0" lvl="8" indent="0" algn="l" rtl="0">
              <a:spcBef>
                <a:spcPts val="0"/>
              </a:spcBef>
              <a:buNone/>
              <a:defRPr sz="1800" b="0" i="0" u="none" strike="noStrike" cap="none">
                <a:solidFill>
                  <a:schemeClr val="dk1"/>
                </a:solidFill>
                <a:latin typeface="Arial"/>
                <a:ea typeface="Arial"/>
                <a:cs typeface="Arial"/>
                <a:sym typeface="Arial"/>
              </a:defRPr>
            </a:lvl9pPr>
          </a:lstStyle>
          <a:p>
            <a:endParaRPr/>
          </a:p>
        </p:txBody>
      </p:sp>
      <p:sp>
        <p:nvSpPr>
          <p:cNvPr id="14" name="Shape 14"/>
          <p:cNvSpPr txBox="1">
            <a:spLocks noGrp="1"/>
          </p:cNvSpPr>
          <p:nvPr>
            <p:ph type="sldNum" idx="12"/>
          </p:nvPr>
        </p:nvSpPr>
        <p:spPr>
          <a:xfrm>
            <a:off x="8469311" y="113071"/>
            <a:ext cx="551783" cy="182879"/>
          </a:xfrm>
          <a:prstGeom prst="rect">
            <a:avLst/>
          </a:prstGeom>
          <a:noFill/>
          <a:ln>
            <a:noFill/>
          </a:ln>
        </p:spPr>
        <p:txBody>
          <a:bodyPr lIns="91425" tIns="45700" rIns="91425" bIns="45700" anchor="ctr" anchorCtr="0">
            <a:noAutofit/>
          </a:bodyPr>
          <a:lstStyle/>
          <a:p>
            <a:pPr marL="0" marR="0" lvl="0" indent="0" algn="r" rtl="0">
              <a:spcBef>
                <a:spcPts val="0"/>
              </a:spcBef>
              <a:buSzPct val="25000"/>
              <a:buNone/>
            </a:pPr>
            <a:fld id="{00000000-1234-1234-1234-123412341234}" type="slidenum">
              <a:rPr lang="en-US" sz="900" b="0" i="0" u="none" strike="noStrike" cap="none">
                <a:solidFill>
                  <a:schemeClr val="lt1"/>
                </a:solidFill>
                <a:latin typeface="Arial"/>
                <a:ea typeface="Arial"/>
                <a:cs typeface="Arial"/>
                <a:sym typeface="Arial"/>
              </a:rPr>
              <a:t>‹#›</a:t>
            </a:fld>
            <a:endParaRPr lang="en-US" sz="900" b="0" i="0" u="none" strike="noStrike" cap="none">
              <a:solidFill>
                <a:schemeClr val="lt1"/>
              </a:solidFill>
              <a:latin typeface="Arial"/>
              <a:ea typeface="Arial"/>
              <a:cs typeface="Arial"/>
              <a:sym typeface="Arial"/>
            </a:endParaRPr>
          </a:p>
        </p:txBody>
      </p:sp>
      <p:pic>
        <p:nvPicPr>
          <p:cNvPr id="15" name="Shape 15" descr="Pearson Logo"/>
          <p:cNvPicPr preferRelativeResize="0"/>
          <p:nvPr/>
        </p:nvPicPr>
        <p:blipFill rotWithShape="1">
          <a:blip r:embed="rId4">
            <a:alphaModFix/>
          </a:blip>
          <a:srcRect/>
          <a:stretch/>
        </p:blipFill>
        <p:spPr>
          <a:xfrm>
            <a:off x="443972" y="6429709"/>
            <a:ext cx="917999" cy="279914"/>
          </a:xfrm>
          <a:prstGeom prst="rect">
            <a:avLst/>
          </a:prstGeom>
          <a:noFill/>
          <a:ln>
            <a:noFill/>
          </a:ln>
        </p:spPr>
      </p:pic>
    </p:spTree>
    <p:extLst>
      <p:ext uri="{BB962C8B-B14F-4D97-AF65-F5344CB8AC3E}">
        <p14:creationId xmlns:p14="http://schemas.microsoft.com/office/powerpoint/2010/main" val="200283969"/>
      </p:ext>
    </p:extLst>
  </p:cSld>
  <p:clrMap bg1="lt1" tx1="dk1" bg2="dk2" tx2="lt2" accent1="accent1" accent2="accent2" accent3="accent3" accent4="accent4" accent5="accent5" accent6="accent6" hlink="hlink" folHlink="folHlink"/>
  <p:sldLayoutIdLst>
    <p:sldLayoutId id="2147483664" r:id="rId1"/>
    <p:sldLayoutId id="2147483715" r:id="rId2"/>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1pPr>
    </p:titleStyle>
    <p:bodyStyle>
      <a:defPPr marR="0" lvl="0" algn="l" rtl="0">
        <a:lnSpc>
          <a:spcPct val="100000"/>
        </a:lnSpc>
        <a:spcBef>
          <a:spcPts val="0"/>
        </a:spcBef>
        <a:spcAft>
          <a:spcPts val="0"/>
        </a:spcAft>
      </a:defPPr>
      <a:lvl1pPr marL="255588" marR="0" lvl="0" indent="-256032"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4.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6.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4.jp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9.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1.xml.rels><?xml version="1.0" encoding="UTF-8" standalone="yes"?>
<Relationships xmlns="http://schemas.openxmlformats.org/package/2006/relationships"><Relationship Id="rId3" Type="http://schemas.openxmlformats.org/officeDocument/2006/relationships/image" Target="../media/image5.jp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7.jpg"/><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9.xml.rels><?xml version="1.0" encoding="UTF-8" standalone="yes"?>
<Relationships xmlns="http://schemas.openxmlformats.org/package/2006/relationships"><Relationship Id="rId3" Type="http://schemas.openxmlformats.org/officeDocument/2006/relationships/image" Target="../media/image8.jp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3.xml.rels><?xml version="1.0" encoding="UTF-8" standalone="yes"?>
<Relationships xmlns="http://schemas.openxmlformats.org/package/2006/relationships"><Relationship Id="rId3" Type="http://schemas.openxmlformats.org/officeDocument/2006/relationships/image" Target="../media/image9.jpg"/><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5.xml.rels><?xml version="1.0" encoding="UTF-8" standalone="yes"?>
<Relationships xmlns="http://schemas.openxmlformats.org/package/2006/relationships"><Relationship Id="rId3" Type="http://schemas.openxmlformats.org/officeDocument/2006/relationships/image" Target="../media/image10.jpg"/><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3" Type="http://schemas.openxmlformats.org/officeDocument/2006/relationships/image" Target="../media/image11.jpg"/><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53.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54.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55.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56.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57.xml.rels><?xml version="1.0" encoding="UTF-8" standalone="yes"?>
<Relationships xmlns="http://schemas.openxmlformats.org/package/2006/relationships"><Relationship Id="rId2" Type="http://schemas.openxmlformats.org/officeDocument/2006/relationships/image" Target="../media/image12.jpg"/><Relationship Id="rId1" Type="http://schemas.openxmlformats.org/officeDocument/2006/relationships/slideLayout" Target="../slideLayouts/slideLayout3.xml"/></Relationships>
</file>

<file path=ppt/slides/_rels/slide58.xml.rels><?xml version="1.0" encoding="UTF-8" standalone="yes"?>
<Relationships xmlns="http://schemas.openxmlformats.org/package/2006/relationships"><Relationship Id="rId3" Type="http://schemas.openxmlformats.org/officeDocument/2006/relationships/image" Target="../media/image13.jpg"/><Relationship Id="rId2" Type="http://schemas.openxmlformats.org/officeDocument/2006/relationships/notesSlide" Target="../notesSlides/notesSlide11.xml"/><Relationship Id="rId1" Type="http://schemas.openxmlformats.org/officeDocument/2006/relationships/slideLayout" Target="../slideLayouts/slideLayout33.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668483"/>
            <a:ext cx="7772400" cy="1931968"/>
          </a:xfrm>
        </p:spPr>
        <p:txBody>
          <a:bodyPr/>
          <a:lstStyle/>
          <a:p>
            <a:r>
              <a:rPr lang="en-GB" sz="4400" dirty="0" smtClean="0"/>
              <a:t>Lecture 5</a:t>
            </a:r>
            <a:endParaRPr lang="en-GB" sz="4400" dirty="0"/>
          </a:p>
        </p:txBody>
      </p:sp>
      <p:sp>
        <p:nvSpPr>
          <p:cNvPr id="3" name="Subtitle 2"/>
          <p:cNvSpPr>
            <a:spLocks noGrp="1"/>
          </p:cNvSpPr>
          <p:nvPr>
            <p:ph type="subTitle" idx="1"/>
          </p:nvPr>
        </p:nvSpPr>
        <p:spPr>
          <a:xfrm>
            <a:off x="674688" y="3962400"/>
            <a:ext cx="7501474" cy="1752600"/>
          </a:xfrm>
        </p:spPr>
        <p:txBody>
          <a:bodyPr/>
          <a:lstStyle/>
          <a:p>
            <a:pPr algn="ctr">
              <a:defRPr/>
            </a:pPr>
            <a:r>
              <a:rPr lang="en-US" altLang="en-US" sz="3200" b="1" dirty="0">
                <a:solidFill>
                  <a:schemeClr val="tx1"/>
                </a:solidFill>
              </a:rPr>
              <a:t>Building an </a:t>
            </a:r>
            <a:r>
              <a:rPr lang="en-US" altLang="en-US" sz="3200" b="1" dirty="0" smtClean="0">
                <a:solidFill>
                  <a:schemeClr val="tx1"/>
                </a:solidFill>
              </a:rPr>
              <a:t>E-Business </a:t>
            </a:r>
          </a:p>
          <a:p>
            <a:pPr algn="ctr">
              <a:defRPr/>
            </a:pPr>
            <a:r>
              <a:rPr lang="en-US" altLang="en-US" sz="3200" b="1" dirty="0" smtClean="0">
                <a:solidFill>
                  <a:schemeClr val="tx1"/>
                </a:solidFill>
              </a:rPr>
              <a:t>E-Commerce/ Digital Presence</a:t>
            </a:r>
            <a:endParaRPr lang="en-US" altLang="en-US" sz="3200" b="1" dirty="0">
              <a:solidFill>
                <a:schemeClr val="tx1"/>
              </a:solidFill>
            </a:endParaRPr>
          </a:p>
        </p:txBody>
      </p:sp>
    </p:spTree>
    <p:extLst>
      <p:ext uri="{BB962C8B-B14F-4D97-AF65-F5344CB8AC3E}">
        <p14:creationId xmlns:p14="http://schemas.microsoft.com/office/powerpoint/2010/main" val="400523593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tIns="91425">
            <a:noAutofit/>
          </a:bodyPr>
          <a:lstStyle/>
          <a:p>
            <a:pPr lvl="0">
              <a:spcBef>
                <a:spcPct val="0"/>
              </a:spcBef>
              <a:buClrTx/>
            </a:pPr>
            <a:r>
              <a:rPr lang="en-US" kern="1200" dirty="0">
                <a:solidFill>
                  <a:srgbClr val="007FA3"/>
                </a:solidFill>
                <a:latin typeface="Times New Roman" panose="02020603050405020304" pitchFamily="18" charset="0"/>
                <a:ea typeface="+mj-ea"/>
                <a:cs typeface="Times New Roman" panose="02020603050405020304" pitchFamily="18" charset="0"/>
              </a:rPr>
              <a:t>Learning Objectives</a:t>
            </a:r>
          </a:p>
        </p:txBody>
      </p:sp>
      <p:sp>
        <p:nvSpPr>
          <p:cNvPr id="3" name="Content Placeholder 2"/>
          <p:cNvSpPr>
            <a:spLocks noGrp="1"/>
          </p:cNvSpPr>
          <p:nvPr>
            <p:ph idx="1"/>
          </p:nvPr>
        </p:nvSpPr>
        <p:spPr>
          <a:xfrm>
            <a:off x="457200" y="1333432"/>
            <a:ext cx="8229600" cy="4525963"/>
          </a:xfrm>
        </p:spPr>
        <p:txBody>
          <a:bodyPr wrap="square" lIns="91425" tIns="91425" rIns="91425" bIns="91425">
            <a:noAutofit/>
          </a:bodyPr>
          <a:lstStyle/>
          <a:p>
            <a:pPr marL="457200" lvl="0" indent="-457200">
              <a:buSzPts val="2400"/>
              <a:buFont typeface="+mj-lt"/>
              <a:buAutoNum type="arabicPeriod"/>
            </a:pPr>
            <a:r>
              <a:rPr lang="en-US" sz="2000" kern="1200" dirty="0" smtClean="0">
                <a:solidFill>
                  <a:srgbClr val="000000"/>
                </a:solidFill>
                <a:latin typeface="Arial (Body)"/>
                <a:ea typeface="+mn-ea"/>
                <a:cs typeface="+mn-cs"/>
              </a:rPr>
              <a:t>Understand </a:t>
            </a:r>
            <a:r>
              <a:rPr lang="en-US" sz="2000" kern="1200" dirty="0">
                <a:solidFill>
                  <a:srgbClr val="000000"/>
                </a:solidFill>
                <a:latin typeface="Arial (Body)"/>
                <a:ea typeface="+mn-ea"/>
                <a:cs typeface="+mn-cs"/>
              </a:rPr>
              <a:t>the questions you must ask and answer, and the steps you should take, in developing an </a:t>
            </a:r>
            <a:r>
              <a:rPr lang="en-US" sz="2000" kern="1200" dirty="0" smtClean="0">
                <a:solidFill>
                  <a:srgbClr val="000000"/>
                </a:solidFill>
                <a:latin typeface="Arial (Body)"/>
                <a:ea typeface="+mn-ea"/>
                <a:cs typeface="+mn-cs"/>
              </a:rPr>
              <a:t>e-business / e-commerce / on line presence</a:t>
            </a:r>
            <a:r>
              <a:rPr lang="en-US" sz="2000" kern="1200" dirty="0">
                <a:solidFill>
                  <a:srgbClr val="000000"/>
                </a:solidFill>
                <a:latin typeface="Arial (Body)"/>
                <a:ea typeface="+mn-ea"/>
                <a:cs typeface="+mn-cs"/>
              </a:rPr>
              <a:t>.</a:t>
            </a:r>
          </a:p>
          <a:p>
            <a:pPr marL="457200" lvl="0" indent="-457200">
              <a:buSzPts val="2400"/>
              <a:buFont typeface="+mj-lt"/>
              <a:buAutoNum type="arabicPeriod"/>
            </a:pPr>
            <a:r>
              <a:rPr lang="en-US" sz="2000" kern="1200" dirty="0" smtClean="0">
                <a:solidFill>
                  <a:srgbClr val="000000"/>
                </a:solidFill>
                <a:latin typeface="Arial (Body)"/>
                <a:ea typeface="+mn-ea"/>
                <a:cs typeface="+mn-cs"/>
              </a:rPr>
              <a:t>Explain </a:t>
            </a:r>
            <a:r>
              <a:rPr lang="en-US" sz="2000" kern="1200" dirty="0">
                <a:solidFill>
                  <a:srgbClr val="000000"/>
                </a:solidFill>
                <a:latin typeface="Arial (Body)"/>
                <a:ea typeface="+mn-ea"/>
                <a:cs typeface="+mn-cs"/>
              </a:rPr>
              <a:t>the process that should be followed in building an e-commerce presence.</a:t>
            </a:r>
          </a:p>
          <a:p>
            <a:pPr marL="457200" lvl="0" indent="-457200">
              <a:buSzPts val="2400"/>
              <a:buFont typeface="+mj-lt"/>
              <a:buAutoNum type="arabicPeriod"/>
            </a:pPr>
            <a:r>
              <a:rPr lang="en-US" sz="2000" kern="1200" dirty="0" smtClean="0">
                <a:solidFill>
                  <a:srgbClr val="000000"/>
                </a:solidFill>
                <a:latin typeface="Arial (Body)"/>
                <a:ea typeface="+mn-ea"/>
                <a:cs typeface="+mn-cs"/>
              </a:rPr>
              <a:t>Identify </a:t>
            </a:r>
            <a:r>
              <a:rPr lang="en-US" sz="2000" kern="1200" dirty="0">
                <a:solidFill>
                  <a:srgbClr val="000000"/>
                </a:solidFill>
                <a:latin typeface="Arial (Body)"/>
                <a:ea typeface="+mn-ea"/>
                <a:cs typeface="+mn-cs"/>
              </a:rPr>
              <a:t>and understand the major considerations involved in choosing web server and e-commerce merchant server software.</a:t>
            </a:r>
          </a:p>
          <a:p>
            <a:pPr marL="457200" lvl="0" indent="-457200">
              <a:buSzPts val="2400"/>
              <a:buFont typeface="+mj-lt"/>
              <a:buAutoNum type="arabicPeriod"/>
            </a:pPr>
            <a:r>
              <a:rPr lang="en-US" sz="2000" kern="1200" dirty="0" smtClean="0">
                <a:solidFill>
                  <a:srgbClr val="000000"/>
                </a:solidFill>
                <a:latin typeface="Arial (Body)"/>
                <a:ea typeface="+mn-ea"/>
                <a:cs typeface="+mn-cs"/>
              </a:rPr>
              <a:t>Understand </a:t>
            </a:r>
            <a:r>
              <a:rPr lang="en-US" sz="2000" kern="1200" dirty="0">
                <a:solidFill>
                  <a:srgbClr val="000000"/>
                </a:solidFill>
                <a:latin typeface="Arial (Body)"/>
                <a:ea typeface="+mn-ea"/>
                <a:cs typeface="+mn-cs"/>
              </a:rPr>
              <a:t>the issues involved in choosing the most appropriate hardware for an e-commerce site.</a:t>
            </a:r>
          </a:p>
          <a:p>
            <a:pPr marL="457200" lvl="0" indent="-457200">
              <a:buSzPts val="2400"/>
              <a:buFont typeface="+mj-lt"/>
              <a:buAutoNum type="arabicPeriod"/>
            </a:pPr>
            <a:r>
              <a:rPr lang="en-US" sz="2000" kern="1200" dirty="0" smtClean="0">
                <a:solidFill>
                  <a:srgbClr val="000000"/>
                </a:solidFill>
                <a:latin typeface="Arial (Body)"/>
                <a:ea typeface="+mn-ea"/>
                <a:cs typeface="+mn-cs"/>
              </a:rPr>
              <a:t>Identify </a:t>
            </a:r>
            <a:r>
              <a:rPr lang="en-US" sz="2000" kern="1200" dirty="0">
                <a:solidFill>
                  <a:srgbClr val="000000"/>
                </a:solidFill>
                <a:latin typeface="Arial (Body)"/>
                <a:ea typeface="+mn-ea"/>
                <a:cs typeface="+mn-cs"/>
              </a:rPr>
              <a:t>additional tools that can improve website performance.</a:t>
            </a:r>
          </a:p>
          <a:p>
            <a:pPr marL="457200" lvl="0" indent="-457200">
              <a:buSzPts val="2400"/>
              <a:buFont typeface="+mj-lt"/>
              <a:buAutoNum type="arabicPeriod"/>
            </a:pPr>
            <a:r>
              <a:rPr lang="en-US" sz="2000" kern="1200" dirty="0" smtClean="0">
                <a:solidFill>
                  <a:srgbClr val="000000"/>
                </a:solidFill>
                <a:latin typeface="Arial (Body)"/>
                <a:ea typeface="+mn-ea"/>
                <a:cs typeface="+mn-cs"/>
              </a:rPr>
              <a:t>Understand </a:t>
            </a:r>
            <a:r>
              <a:rPr lang="en-US" sz="2000" kern="1200" dirty="0">
                <a:solidFill>
                  <a:srgbClr val="000000"/>
                </a:solidFill>
                <a:latin typeface="Arial (Body)"/>
                <a:ea typeface="+mn-ea"/>
                <a:cs typeface="+mn-cs"/>
              </a:rPr>
              <a:t>the important considerations involved in developing a mobile website and building mobile applications.</a:t>
            </a:r>
          </a:p>
        </p:txBody>
      </p:sp>
    </p:spTree>
    <p:extLst>
      <p:ext uri="{BB962C8B-B14F-4D97-AF65-F5344CB8AC3E}">
        <p14:creationId xmlns:p14="http://schemas.microsoft.com/office/powerpoint/2010/main" val="322412999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tIns="91425">
            <a:noAutofit/>
          </a:bodyPr>
          <a:lstStyle/>
          <a:p>
            <a:pPr lvl="0">
              <a:spcBef>
                <a:spcPct val="0"/>
              </a:spcBef>
              <a:buClrTx/>
            </a:pPr>
            <a:r>
              <a:rPr lang="en-IN" kern="1200" dirty="0">
                <a:latin typeface="Times New Roman" panose="02020603050405020304" pitchFamily="18" charset="0"/>
                <a:ea typeface="+mj-ea"/>
                <a:cs typeface="Times New Roman" panose="02020603050405020304" pitchFamily="18" charset="0"/>
              </a:rPr>
              <a:t>Imagine Your </a:t>
            </a:r>
            <a:r>
              <a:rPr lang="pt-BR" kern="1200" dirty="0">
                <a:latin typeface="Times New Roman" panose="02020603050405020304" pitchFamily="18" charset="0"/>
                <a:ea typeface="+mj-ea"/>
                <a:cs typeface="Times New Roman" panose="02020603050405020304" pitchFamily="18" charset="0"/>
              </a:rPr>
              <a:t>E-Commerce </a:t>
            </a:r>
            <a:r>
              <a:rPr lang="en-IN" kern="1200" dirty="0">
                <a:latin typeface="Times New Roman" panose="02020603050405020304" pitchFamily="18" charset="0"/>
                <a:ea typeface="+mj-ea"/>
                <a:cs typeface="Times New Roman" panose="02020603050405020304" pitchFamily="18" charset="0"/>
              </a:rPr>
              <a:t>Presence </a:t>
            </a:r>
            <a:r>
              <a:rPr lang="en-IN" sz="2000" b="0" kern="1200" dirty="0">
                <a:latin typeface="Times New Roman" panose="02020603050405020304" pitchFamily="18" charset="0"/>
                <a:ea typeface="+mj-ea"/>
                <a:cs typeface="Times New Roman" panose="02020603050405020304" pitchFamily="18" charset="0"/>
              </a:rPr>
              <a:t>(1 of 3)</a:t>
            </a:r>
            <a:endParaRPr lang="en-US" sz="2000" b="0" kern="1200" dirty="0">
              <a:latin typeface="Times New Roman" panose="02020603050405020304" pitchFamily="18" charset="0"/>
              <a:ea typeface="+mj-ea"/>
              <a:cs typeface="Times New Roman" panose="02020603050405020304" pitchFamily="18" charset="0"/>
            </a:endParaRPr>
          </a:p>
        </p:txBody>
      </p:sp>
      <p:sp>
        <p:nvSpPr>
          <p:cNvPr id="3" name="Text Placeholder 2"/>
          <p:cNvSpPr>
            <a:spLocks noGrp="1"/>
          </p:cNvSpPr>
          <p:nvPr>
            <p:ph type="body" idx="1"/>
          </p:nvPr>
        </p:nvSpPr>
        <p:spPr>
          <a:xfrm>
            <a:off x="457200" y="1600200"/>
            <a:ext cx="8229600" cy="3677900"/>
          </a:xfrm>
        </p:spPr>
        <p:txBody>
          <a:bodyPr wrap="square" lIns="91425" tIns="91425" rIns="91425" bIns="91425">
            <a:noAutofit/>
          </a:bodyPr>
          <a:lstStyle/>
          <a:p>
            <a:pPr marL="256032" lvl="0" indent="-256032">
              <a:buSzPts val="2400"/>
              <a:tabLst/>
            </a:pPr>
            <a:r>
              <a:rPr lang="en-US" altLang="en-US" sz="2400" kern="1200" dirty="0">
                <a:solidFill>
                  <a:srgbClr val="000000"/>
                </a:solidFill>
                <a:latin typeface="Arial (Body)"/>
                <a:ea typeface="+mn-ea"/>
                <a:cs typeface="+mn-cs"/>
              </a:rPr>
              <a:t>What</a:t>
            </a:r>
            <a:r>
              <a:rPr lang="ja-JP" altLang="en-US" sz="2400" kern="1200" dirty="0">
                <a:solidFill>
                  <a:srgbClr val="000000"/>
                </a:solidFill>
                <a:latin typeface="Arial (Body)"/>
                <a:cs typeface="+mn-cs"/>
              </a:rPr>
              <a:t>’</a:t>
            </a:r>
            <a:r>
              <a:rPr lang="en-US" altLang="ja-JP" sz="2400" kern="1200" dirty="0">
                <a:solidFill>
                  <a:srgbClr val="000000"/>
                </a:solidFill>
                <a:latin typeface="Arial (Body)"/>
                <a:cs typeface="+mn-cs"/>
              </a:rPr>
              <a:t>s the idea? The vision includes:</a:t>
            </a:r>
          </a:p>
          <a:p>
            <a:pPr lvl="1" indent="-285750">
              <a:buSzPts val="2400"/>
              <a:buFont typeface="Arial" panose="020B0604020202020204" pitchFamily="34" charset="0"/>
              <a:buChar char="–"/>
            </a:pPr>
            <a:r>
              <a:rPr lang="en-US" altLang="en-US" sz="2400" kern="1200" dirty="0">
                <a:solidFill>
                  <a:srgbClr val="000000"/>
                </a:solidFill>
                <a:latin typeface="Arial (Body)"/>
                <a:ea typeface="+mn-ea"/>
                <a:cs typeface="+mn-cs"/>
              </a:rPr>
              <a:t>Mission statement</a:t>
            </a:r>
          </a:p>
          <a:p>
            <a:pPr lvl="1" indent="-285750">
              <a:buSzPts val="2400"/>
              <a:buFont typeface="Arial" panose="020B0604020202020204" pitchFamily="34" charset="0"/>
              <a:buChar char="–"/>
            </a:pPr>
            <a:r>
              <a:rPr lang="en-US" altLang="en-US" sz="2400" kern="1200" dirty="0">
                <a:solidFill>
                  <a:srgbClr val="000000"/>
                </a:solidFill>
                <a:latin typeface="Arial (Body)"/>
                <a:ea typeface="+mn-ea"/>
                <a:cs typeface="+mn-cs"/>
              </a:rPr>
              <a:t>Target audience</a:t>
            </a:r>
          </a:p>
          <a:p>
            <a:pPr lvl="1" indent="-285750">
              <a:buSzPts val="2400"/>
              <a:buFont typeface="Arial" panose="020B0604020202020204" pitchFamily="34" charset="0"/>
              <a:buChar char="–"/>
            </a:pPr>
            <a:r>
              <a:rPr lang="en-US" altLang="en-US" sz="2400" kern="1200" dirty="0">
                <a:solidFill>
                  <a:srgbClr val="000000"/>
                </a:solidFill>
                <a:latin typeface="Arial (Body)"/>
                <a:ea typeface="+mn-ea"/>
                <a:cs typeface="+mn-cs"/>
              </a:rPr>
              <a:t>Intended market space</a:t>
            </a:r>
          </a:p>
          <a:p>
            <a:pPr lvl="1" indent="-285750">
              <a:buSzPts val="2400"/>
              <a:buFont typeface="Arial" panose="020B0604020202020204" pitchFamily="34" charset="0"/>
              <a:buChar char="–"/>
            </a:pPr>
            <a:r>
              <a:rPr lang="en-US" altLang="en-US" sz="2400" kern="1200" dirty="0">
                <a:solidFill>
                  <a:srgbClr val="000000"/>
                </a:solidFill>
                <a:latin typeface="Arial (Body)"/>
                <a:ea typeface="+mn-ea"/>
                <a:cs typeface="+mn-cs"/>
              </a:rPr>
              <a:t>Strategic analysis</a:t>
            </a:r>
          </a:p>
          <a:p>
            <a:pPr lvl="1" indent="-285750">
              <a:buSzPts val="2400"/>
              <a:buFont typeface="Arial" panose="020B0604020202020204" pitchFamily="34" charset="0"/>
              <a:buChar char="–"/>
            </a:pPr>
            <a:r>
              <a:rPr lang="en-US" altLang="en-US" sz="2400" kern="1200" dirty="0">
                <a:solidFill>
                  <a:srgbClr val="000000"/>
                </a:solidFill>
                <a:latin typeface="Arial (Body)"/>
                <a:ea typeface="+mn-ea"/>
                <a:cs typeface="+mn-cs"/>
              </a:rPr>
              <a:t>Marketing matrix</a:t>
            </a:r>
          </a:p>
          <a:p>
            <a:pPr lvl="1" indent="-285750">
              <a:buSzPts val="2400"/>
              <a:buFont typeface="Arial" panose="020B0604020202020204" pitchFamily="34" charset="0"/>
              <a:buChar char="–"/>
            </a:pPr>
            <a:r>
              <a:rPr lang="en-US" altLang="en-US" sz="2400" kern="1200" dirty="0">
                <a:solidFill>
                  <a:srgbClr val="000000"/>
                </a:solidFill>
                <a:latin typeface="Arial (Body)"/>
                <a:ea typeface="+mn-ea"/>
                <a:cs typeface="+mn-cs"/>
              </a:rPr>
              <a:t>Development timeline</a:t>
            </a:r>
          </a:p>
          <a:p>
            <a:pPr lvl="1" indent="-285750">
              <a:buSzPts val="2400"/>
              <a:buFont typeface="Arial" panose="020B0604020202020204" pitchFamily="34" charset="0"/>
              <a:buChar char="–"/>
            </a:pPr>
            <a:r>
              <a:rPr lang="en-US" altLang="en-US" sz="2400" kern="1200" dirty="0">
                <a:solidFill>
                  <a:srgbClr val="000000"/>
                </a:solidFill>
                <a:latin typeface="Arial (Body)"/>
                <a:ea typeface="+mn-ea"/>
                <a:cs typeface="+mn-cs"/>
              </a:rPr>
              <a:t>Preliminary budget</a:t>
            </a:r>
          </a:p>
        </p:txBody>
      </p:sp>
    </p:spTree>
    <p:extLst>
      <p:ext uri="{BB962C8B-B14F-4D97-AF65-F5344CB8AC3E}">
        <p14:creationId xmlns:p14="http://schemas.microsoft.com/office/powerpoint/2010/main" val="10743235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tIns="91425">
            <a:noAutofit/>
          </a:bodyPr>
          <a:lstStyle/>
          <a:p>
            <a:pPr lvl="0">
              <a:spcBef>
                <a:spcPct val="0"/>
              </a:spcBef>
              <a:buClrTx/>
            </a:pPr>
            <a:r>
              <a:rPr lang="en-IN" kern="1200" dirty="0">
                <a:latin typeface="Times New Roman" panose="02020603050405020304" pitchFamily="18" charset="0"/>
                <a:ea typeface="+mj-ea"/>
                <a:cs typeface="Times New Roman" panose="02020603050405020304" pitchFamily="18" charset="0"/>
              </a:rPr>
              <a:t>Imagine Your </a:t>
            </a:r>
            <a:r>
              <a:rPr lang="pt-BR" kern="1200" dirty="0">
                <a:latin typeface="Times New Roman" panose="02020603050405020304" pitchFamily="18" charset="0"/>
                <a:ea typeface="+mj-ea"/>
                <a:cs typeface="Times New Roman" panose="02020603050405020304" pitchFamily="18" charset="0"/>
              </a:rPr>
              <a:t>E-Commerce </a:t>
            </a:r>
            <a:r>
              <a:rPr lang="en-IN" kern="1200" dirty="0">
                <a:latin typeface="Times New Roman" panose="02020603050405020304" pitchFamily="18" charset="0"/>
                <a:ea typeface="+mj-ea"/>
                <a:cs typeface="Times New Roman" panose="02020603050405020304" pitchFamily="18" charset="0"/>
              </a:rPr>
              <a:t>Presence </a:t>
            </a:r>
            <a:r>
              <a:rPr lang="en-IN" sz="2000" b="0" kern="1200" dirty="0">
                <a:latin typeface="Times New Roman" panose="02020603050405020304" pitchFamily="18" charset="0"/>
                <a:ea typeface="+mj-ea"/>
                <a:cs typeface="Times New Roman" panose="02020603050405020304" pitchFamily="18" charset="0"/>
              </a:rPr>
              <a:t>(2 of 3)</a:t>
            </a:r>
            <a:endParaRPr lang="en-US" sz="2000" b="0" kern="1200" dirty="0">
              <a:latin typeface="Times New Roman" panose="02020603050405020304" pitchFamily="18" charset="0"/>
              <a:ea typeface="+mj-ea"/>
              <a:cs typeface="Times New Roman" panose="02020603050405020304" pitchFamily="18" charset="0"/>
            </a:endParaRPr>
          </a:p>
        </p:txBody>
      </p:sp>
      <p:sp>
        <p:nvSpPr>
          <p:cNvPr id="3" name="Text Placeholder 2"/>
          <p:cNvSpPr>
            <a:spLocks noGrp="1"/>
          </p:cNvSpPr>
          <p:nvPr>
            <p:ph type="body" idx="1"/>
          </p:nvPr>
        </p:nvSpPr>
        <p:spPr>
          <a:xfrm>
            <a:off x="457200" y="1600200"/>
            <a:ext cx="8229600" cy="3462456"/>
          </a:xfrm>
        </p:spPr>
        <p:txBody>
          <a:bodyPr wrap="square" lIns="91425" tIns="91425" rIns="91425" bIns="91425">
            <a:noAutofit/>
          </a:bodyPr>
          <a:lstStyle/>
          <a:p>
            <a:pPr marL="256032" lvl="0" indent="-256032">
              <a:buSzPts val="2400"/>
              <a:tabLst/>
            </a:pPr>
            <a:r>
              <a:rPr lang="en-US" altLang="en-US" sz="2400" kern="1200" dirty="0">
                <a:solidFill>
                  <a:srgbClr val="000000"/>
                </a:solidFill>
                <a:latin typeface="Arial (Body)"/>
                <a:ea typeface="+mn-ea"/>
                <a:cs typeface="+mn-cs"/>
              </a:rPr>
              <a:t>Where</a:t>
            </a:r>
            <a:r>
              <a:rPr lang="ja-JP" altLang="en-US" sz="2400" kern="1200" dirty="0">
                <a:solidFill>
                  <a:srgbClr val="000000"/>
                </a:solidFill>
                <a:latin typeface="Arial (Body)"/>
                <a:cs typeface="+mn-cs"/>
              </a:rPr>
              <a:t>’</a:t>
            </a:r>
            <a:r>
              <a:rPr lang="en-US" altLang="ja-JP" sz="2400" kern="1200" dirty="0">
                <a:solidFill>
                  <a:srgbClr val="000000"/>
                </a:solidFill>
                <a:latin typeface="Arial (Body)"/>
                <a:cs typeface="+mn-cs"/>
              </a:rPr>
              <a:t>s the money?</a:t>
            </a:r>
          </a:p>
          <a:p>
            <a:pPr lvl="1" indent="-285750">
              <a:buSzPts val="2400"/>
              <a:buFont typeface="Arial" panose="020B0604020202020204" pitchFamily="34" charset="0"/>
              <a:buChar char="–"/>
            </a:pPr>
            <a:r>
              <a:rPr lang="en-US" altLang="en-US" sz="2400" kern="1200" dirty="0">
                <a:solidFill>
                  <a:srgbClr val="000000"/>
                </a:solidFill>
                <a:latin typeface="Arial (Body)"/>
                <a:ea typeface="+mn-ea"/>
                <a:cs typeface="+mn-cs"/>
              </a:rPr>
              <a:t>Business model(s)</a:t>
            </a:r>
          </a:p>
          <a:p>
            <a:pPr lvl="1" indent="-285750">
              <a:buSzPts val="2400"/>
              <a:buFont typeface="Arial" panose="020B0604020202020204" pitchFamily="34" charset="0"/>
              <a:buChar char="–"/>
            </a:pPr>
            <a:r>
              <a:rPr lang="en-US" altLang="en-US" sz="2400" kern="1200" dirty="0">
                <a:solidFill>
                  <a:srgbClr val="000000"/>
                </a:solidFill>
                <a:latin typeface="Arial (Body)"/>
                <a:ea typeface="+mn-ea"/>
                <a:cs typeface="+mn-cs"/>
              </a:rPr>
              <a:t>Revenue model(s)</a:t>
            </a:r>
          </a:p>
          <a:p>
            <a:pPr marL="256032" lvl="0" indent="-256032">
              <a:buSzPts val="2400"/>
              <a:tabLst/>
            </a:pPr>
            <a:r>
              <a:rPr lang="en-US" altLang="en-US" sz="2400" kern="1200" dirty="0">
                <a:solidFill>
                  <a:srgbClr val="000000"/>
                </a:solidFill>
                <a:latin typeface="Arial (Body)"/>
                <a:ea typeface="+mn-ea"/>
                <a:cs typeface="+mn-cs"/>
              </a:rPr>
              <a:t>Who and where is the target audience?</a:t>
            </a:r>
          </a:p>
          <a:p>
            <a:pPr lvl="1" indent="-285750">
              <a:buSzPts val="2400"/>
              <a:buFont typeface="Arial" panose="020B0604020202020204" pitchFamily="34" charset="0"/>
              <a:buChar char="–"/>
            </a:pPr>
            <a:r>
              <a:rPr lang="en-US" altLang="en-US" sz="2400" kern="1200" dirty="0">
                <a:solidFill>
                  <a:srgbClr val="000000"/>
                </a:solidFill>
                <a:latin typeface="Arial (Body)"/>
                <a:ea typeface="+mn-ea"/>
                <a:cs typeface="+mn-cs"/>
              </a:rPr>
              <a:t>Demographics, lifestyle, consumption patterns, etc.</a:t>
            </a:r>
          </a:p>
          <a:p>
            <a:pPr marL="256032" lvl="0" indent="-256032">
              <a:buSzPts val="2400"/>
              <a:tabLst/>
            </a:pPr>
            <a:r>
              <a:rPr lang="en-US" altLang="en-US" sz="2400" kern="1200" dirty="0">
                <a:solidFill>
                  <a:srgbClr val="000000"/>
                </a:solidFill>
                <a:latin typeface="Arial (Body)"/>
                <a:ea typeface="+mn-ea"/>
                <a:cs typeface="+mn-cs"/>
              </a:rPr>
              <a:t>What is the ballpark? Characterize the marketplace</a:t>
            </a:r>
          </a:p>
          <a:p>
            <a:pPr lvl="1" indent="-285750">
              <a:buSzPts val="2400"/>
              <a:buFont typeface="Arial" panose="020B0604020202020204" pitchFamily="34" charset="0"/>
              <a:buChar char="–"/>
            </a:pPr>
            <a:r>
              <a:rPr lang="en-US" altLang="en-US" sz="2400" kern="1200" dirty="0">
                <a:solidFill>
                  <a:srgbClr val="000000"/>
                </a:solidFill>
                <a:latin typeface="Arial (Body)"/>
                <a:ea typeface="+mn-ea"/>
                <a:cs typeface="+mn-cs"/>
              </a:rPr>
              <a:t>Size, growth, demographics, structure</a:t>
            </a:r>
          </a:p>
        </p:txBody>
      </p:sp>
    </p:spTree>
    <p:extLst>
      <p:ext uri="{BB962C8B-B14F-4D97-AF65-F5344CB8AC3E}">
        <p14:creationId xmlns:p14="http://schemas.microsoft.com/office/powerpoint/2010/main" val="429242455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tIns="91425">
            <a:noAutofit/>
          </a:bodyPr>
          <a:lstStyle/>
          <a:p>
            <a:pPr lvl="0">
              <a:spcBef>
                <a:spcPct val="0"/>
              </a:spcBef>
              <a:buClrTx/>
            </a:pPr>
            <a:r>
              <a:rPr lang="en-IN" kern="1200" dirty="0">
                <a:latin typeface="Times New Roman" panose="02020603050405020304" pitchFamily="18" charset="0"/>
                <a:ea typeface="+mj-ea"/>
                <a:cs typeface="Times New Roman" panose="02020603050405020304" pitchFamily="18" charset="0"/>
              </a:rPr>
              <a:t>Imagine Your </a:t>
            </a:r>
            <a:r>
              <a:rPr lang="pt-BR" kern="1200" dirty="0">
                <a:latin typeface="Times New Roman" panose="02020603050405020304" pitchFamily="18" charset="0"/>
                <a:ea typeface="+mj-ea"/>
                <a:cs typeface="Times New Roman" panose="02020603050405020304" pitchFamily="18" charset="0"/>
              </a:rPr>
              <a:t>E-Commerce </a:t>
            </a:r>
            <a:r>
              <a:rPr lang="en-IN" kern="1200" dirty="0">
                <a:latin typeface="Times New Roman" panose="02020603050405020304" pitchFamily="18" charset="0"/>
                <a:ea typeface="+mj-ea"/>
                <a:cs typeface="Times New Roman" panose="02020603050405020304" pitchFamily="18" charset="0"/>
              </a:rPr>
              <a:t>Presence </a:t>
            </a:r>
            <a:r>
              <a:rPr lang="en-IN" sz="2000" b="0" kern="1200" dirty="0">
                <a:latin typeface="Times New Roman" panose="02020603050405020304" pitchFamily="18" charset="0"/>
                <a:ea typeface="+mj-ea"/>
                <a:cs typeface="Times New Roman" panose="02020603050405020304" pitchFamily="18" charset="0"/>
              </a:rPr>
              <a:t>(3 of 3)</a:t>
            </a:r>
            <a:endParaRPr lang="en-US" sz="2000" b="0" kern="1200" dirty="0">
              <a:latin typeface="Times New Roman" panose="02020603050405020304" pitchFamily="18" charset="0"/>
              <a:ea typeface="+mj-ea"/>
              <a:cs typeface="Times New Roman" panose="02020603050405020304" pitchFamily="18" charset="0"/>
            </a:endParaRPr>
          </a:p>
        </p:txBody>
      </p:sp>
      <p:sp>
        <p:nvSpPr>
          <p:cNvPr id="3" name="Text Placeholder 2"/>
          <p:cNvSpPr>
            <a:spLocks noGrp="1"/>
          </p:cNvSpPr>
          <p:nvPr>
            <p:ph type="body" idx="1"/>
          </p:nvPr>
        </p:nvSpPr>
        <p:spPr>
          <a:xfrm>
            <a:off x="457200" y="1600200"/>
            <a:ext cx="8229600" cy="4139564"/>
          </a:xfrm>
        </p:spPr>
        <p:txBody>
          <a:bodyPr wrap="square" lIns="91425" tIns="91425" rIns="91425" bIns="91425">
            <a:noAutofit/>
          </a:bodyPr>
          <a:lstStyle/>
          <a:p>
            <a:pPr marL="256032" lvl="0" indent="-256032">
              <a:buSzPts val="2400"/>
              <a:tabLst/>
            </a:pPr>
            <a:r>
              <a:rPr lang="en-US" sz="2400" kern="1200" dirty="0">
                <a:solidFill>
                  <a:srgbClr val="000000"/>
                </a:solidFill>
                <a:latin typeface="Arial (Body)"/>
                <a:ea typeface="+mn-ea"/>
                <a:cs typeface="+mn-cs"/>
              </a:rPr>
              <a:t>Where’s the content coming from?</a:t>
            </a:r>
          </a:p>
          <a:p>
            <a:pPr marL="256032" lvl="0" indent="-256032">
              <a:buSzPts val="2400"/>
              <a:tabLst/>
            </a:pPr>
            <a:r>
              <a:rPr lang="en-US" altLang="en-US" sz="2400" kern="1200" dirty="0">
                <a:solidFill>
                  <a:srgbClr val="000000"/>
                </a:solidFill>
                <a:latin typeface="Arial (Body)"/>
                <a:ea typeface="+mn-ea"/>
                <a:cs typeface="+mn-cs"/>
              </a:rPr>
              <a:t>Know yourself—S</a:t>
            </a:r>
            <a:r>
              <a:rPr lang="en-US" altLang="en-US" sz="100" kern="1200" dirty="0">
                <a:solidFill>
                  <a:srgbClr val="000000"/>
                </a:solidFill>
                <a:latin typeface="Arial (Body)"/>
                <a:ea typeface="+mn-ea"/>
                <a:cs typeface="+mn-cs"/>
              </a:rPr>
              <a:t> </a:t>
            </a:r>
            <a:r>
              <a:rPr lang="en-US" altLang="en-US" sz="2400" kern="1200" dirty="0">
                <a:solidFill>
                  <a:srgbClr val="000000"/>
                </a:solidFill>
                <a:latin typeface="Arial (Body)"/>
                <a:ea typeface="+mn-ea"/>
                <a:cs typeface="+mn-cs"/>
              </a:rPr>
              <a:t>W</a:t>
            </a:r>
            <a:r>
              <a:rPr lang="en-US" altLang="en-US" sz="100" kern="1200" dirty="0">
                <a:solidFill>
                  <a:srgbClr val="000000"/>
                </a:solidFill>
                <a:latin typeface="Arial (Body)"/>
                <a:ea typeface="+mn-ea"/>
                <a:cs typeface="+mn-cs"/>
              </a:rPr>
              <a:t> </a:t>
            </a:r>
            <a:r>
              <a:rPr lang="en-US" altLang="en-US" sz="2400" kern="1200" dirty="0">
                <a:solidFill>
                  <a:srgbClr val="000000"/>
                </a:solidFill>
                <a:latin typeface="Arial (Body)"/>
                <a:ea typeface="+mn-ea"/>
                <a:cs typeface="+mn-cs"/>
              </a:rPr>
              <a:t>O</a:t>
            </a:r>
            <a:r>
              <a:rPr lang="en-US" altLang="en-US" sz="100" kern="1200" dirty="0">
                <a:solidFill>
                  <a:srgbClr val="000000"/>
                </a:solidFill>
                <a:latin typeface="Arial (Body)"/>
                <a:ea typeface="+mn-ea"/>
                <a:cs typeface="+mn-cs"/>
              </a:rPr>
              <a:t> </a:t>
            </a:r>
            <a:r>
              <a:rPr lang="en-US" altLang="en-US" sz="2400" kern="1200" dirty="0">
                <a:solidFill>
                  <a:srgbClr val="000000"/>
                </a:solidFill>
                <a:latin typeface="Arial (Body)"/>
                <a:ea typeface="+mn-ea"/>
                <a:cs typeface="+mn-cs"/>
              </a:rPr>
              <a:t>T analysis</a:t>
            </a:r>
          </a:p>
          <a:p>
            <a:pPr marL="256032" lvl="0" indent="-256032">
              <a:buSzPts val="2400"/>
              <a:tabLst/>
            </a:pPr>
            <a:r>
              <a:rPr lang="en-US" altLang="en-US" sz="2400" kern="1200" dirty="0">
                <a:solidFill>
                  <a:srgbClr val="000000"/>
                </a:solidFill>
                <a:latin typeface="Arial (Body)"/>
                <a:ea typeface="+mn-ea"/>
                <a:cs typeface="+mn-cs"/>
              </a:rPr>
              <a:t>Develop an e-commerce presence map</a:t>
            </a:r>
          </a:p>
          <a:p>
            <a:pPr marL="256032" lvl="0" indent="-256032">
              <a:buSzPts val="2400"/>
              <a:tabLst/>
            </a:pPr>
            <a:r>
              <a:rPr lang="en-US" altLang="en-US" sz="2400" kern="1200" dirty="0">
                <a:solidFill>
                  <a:srgbClr val="000000"/>
                </a:solidFill>
                <a:latin typeface="Arial (Body)"/>
                <a:ea typeface="+mn-ea"/>
                <a:cs typeface="+mn-cs"/>
              </a:rPr>
              <a:t>Develop a timeline: Milestones</a:t>
            </a:r>
          </a:p>
          <a:p>
            <a:pPr marL="256032" lvl="0" indent="-256032">
              <a:buSzPts val="2400"/>
              <a:tabLst/>
            </a:pPr>
            <a:r>
              <a:rPr lang="en-US" altLang="en-US" sz="2400" kern="1200" dirty="0">
                <a:solidFill>
                  <a:srgbClr val="000000"/>
                </a:solidFill>
                <a:latin typeface="Arial (Body)"/>
                <a:ea typeface="+mn-ea"/>
                <a:cs typeface="+mn-cs"/>
              </a:rPr>
              <a:t>How much will this cost?</a:t>
            </a:r>
          </a:p>
          <a:p>
            <a:pPr lvl="1" indent="-285750">
              <a:buSzPts val="2400"/>
              <a:buFont typeface="Arial" panose="020B0604020202020204" pitchFamily="34" charset="0"/>
              <a:buChar char="–"/>
            </a:pPr>
            <a:r>
              <a:rPr lang="en-US" altLang="en-US" sz="2400" kern="1200" dirty="0">
                <a:solidFill>
                  <a:srgbClr val="000000"/>
                </a:solidFill>
                <a:latin typeface="Arial (Body)"/>
                <a:ea typeface="+mn-ea"/>
                <a:cs typeface="+mn-cs"/>
              </a:rPr>
              <a:t>Simple website: up to $5000</a:t>
            </a:r>
          </a:p>
          <a:p>
            <a:pPr lvl="1" indent="-285750">
              <a:buSzPts val="2400"/>
              <a:buFont typeface="Arial" panose="020B0604020202020204" pitchFamily="34" charset="0"/>
              <a:buChar char="–"/>
            </a:pPr>
            <a:r>
              <a:rPr lang="en-US" altLang="en-US" sz="2400" kern="1200" dirty="0">
                <a:solidFill>
                  <a:srgbClr val="000000"/>
                </a:solidFill>
                <a:latin typeface="Arial (Body)"/>
                <a:ea typeface="+mn-ea"/>
                <a:cs typeface="+mn-cs"/>
              </a:rPr>
              <a:t>Small startup: $25,000 to $50,000</a:t>
            </a:r>
          </a:p>
          <a:p>
            <a:pPr lvl="1" indent="-285750">
              <a:buSzPts val="2400"/>
              <a:buFont typeface="Arial" panose="020B0604020202020204" pitchFamily="34" charset="0"/>
              <a:buChar char="–"/>
            </a:pPr>
            <a:r>
              <a:rPr lang="en-US" altLang="en-US" sz="2400" kern="1200" dirty="0">
                <a:solidFill>
                  <a:srgbClr val="000000"/>
                </a:solidFill>
                <a:latin typeface="Arial (Body)"/>
                <a:ea typeface="+mn-ea"/>
                <a:cs typeface="+mn-cs"/>
              </a:rPr>
              <a:t>Large corporate website: $100,000+ to millions</a:t>
            </a:r>
            <a:endParaRPr lang="en-US" sz="2400" kern="1200" dirty="0">
              <a:solidFill>
                <a:srgbClr val="000000"/>
              </a:solidFill>
              <a:latin typeface="Arial (Body)"/>
              <a:ea typeface="+mn-ea"/>
              <a:cs typeface="+mn-cs"/>
            </a:endParaRPr>
          </a:p>
        </p:txBody>
      </p:sp>
    </p:spTree>
    <p:extLst>
      <p:ext uri="{BB962C8B-B14F-4D97-AF65-F5344CB8AC3E}">
        <p14:creationId xmlns:p14="http://schemas.microsoft.com/office/powerpoint/2010/main" val="368469495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55896"/>
            <a:ext cx="8229600" cy="1066799"/>
          </a:xfrm>
        </p:spPr>
        <p:txBody>
          <a:bodyPr tIns="91425" anchor="b">
            <a:noAutofit/>
          </a:bodyPr>
          <a:lstStyle/>
          <a:p>
            <a:pPr lvl="0">
              <a:spcBef>
                <a:spcPct val="0"/>
              </a:spcBef>
              <a:buClrTx/>
            </a:pPr>
            <a:r>
              <a:rPr lang="en-US" kern="1200" dirty="0">
                <a:latin typeface="Times New Roman" panose="02020603050405020304" pitchFamily="18" charset="0"/>
                <a:ea typeface="+mj-ea"/>
                <a:cs typeface="Times New Roman" panose="02020603050405020304" pitchFamily="18" charset="0"/>
              </a:rPr>
              <a:t>Figure </a:t>
            </a:r>
            <a:r>
              <a:rPr lang="en-US" kern="1200" dirty="0" smtClean="0">
                <a:latin typeface="Times New Roman" panose="02020603050405020304" pitchFamily="18" charset="0"/>
                <a:ea typeface="+mj-ea"/>
                <a:cs typeface="Times New Roman" panose="02020603050405020304" pitchFamily="18" charset="0"/>
              </a:rPr>
              <a:t>1 </a:t>
            </a:r>
            <a:r>
              <a:rPr lang="en-US" kern="1200" dirty="0">
                <a:latin typeface="Times New Roman" panose="02020603050405020304" pitchFamily="18" charset="0"/>
                <a:ea typeface="+mj-ea"/>
                <a:cs typeface="Times New Roman" panose="02020603050405020304" pitchFamily="18" charset="0"/>
              </a:rPr>
              <a:t>S</a:t>
            </a:r>
            <a:r>
              <a:rPr lang="en-US" sz="100" kern="1200" dirty="0">
                <a:latin typeface="Times New Roman" panose="02020603050405020304" pitchFamily="18" charset="0"/>
                <a:ea typeface="+mj-ea"/>
                <a:cs typeface="Times New Roman" panose="02020603050405020304" pitchFamily="18" charset="0"/>
              </a:rPr>
              <a:t> </a:t>
            </a:r>
            <a:r>
              <a:rPr lang="en-US" kern="1200" dirty="0">
                <a:latin typeface="Times New Roman" panose="02020603050405020304" pitchFamily="18" charset="0"/>
                <a:ea typeface="+mj-ea"/>
                <a:cs typeface="Times New Roman" panose="02020603050405020304" pitchFamily="18" charset="0"/>
              </a:rPr>
              <a:t>W</a:t>
            </a:r>
            <a:r>
              <a:rPr lang="en-US" sz="100" kern="1200" dirty="0">
                <a:latin typeface="Times New Roman" panose="02020603050405020304" pitchFamily="18" charset="0"/>
                <a:ea typeface="+mj-ea"/>
                <a:cs typeface="Times New Roman" panose="02020603050405020304" pitchFamily="18" charset="0"/>
              </a:rPr>
              <a:t> </a:t>
            </a:r>
            <a:r>
              <a:rPr lang="en-US" kern="1200" dirty="0">
                <a:latin typeface="Times New Roman" panose="02020603050405020304" pitchFamily="18" charset="0"/>
                <a:ea typeface="+mj-ea"/>
                <a:cs typeface="Times New Roman" panose="02020603050405020304" pitchFamily="18" charset="0"/>
              </a:rPr>
              <a:t>O</a:t>
            </a:r>
            <a:r>
              <a:rPr lang="en-US" sz="100" kern="1200" dirty="0">
                <a:latin typeface="Times New Roman" panose="02020603050405020304" pitchFamily="18" charset="0"/>
                <a:ea typeface="+mj-ea"/>
                <a:cs typeface="Times New Roman" panose="02020603050405020304" pitchFamily="18" charset="0"/>
              </a:rPr>
              <a:t> </a:t>
            </a:r>
            <a:r>
              <a:rPr lang="en-US" kern="1200" dirty="0">
                <a:latin typeface="Times New Roman" panose="02020603050405020304" pitchFamily="18" charset="0"/>
                <a:ea typeface="+mj-ea"/>
                <a:cs typeface="Times New Roman" panose="02020603050405020304" pitchFamily="18" charset="0"/>
              </a:rPr>
              <a:t>T Analysis</a:t>
            </a:r>
          </a:p>
        </p:txBody>
      </p:sp>
      <p:pic>
        <p:nvPicPr>
          <p:cNvPr id="3" name="Picture 2" descr="An image shows an example of a S W O T analysis. The image shows the following information. The strengths are current sites do not address market needs, unique approach, easy navigation, better personalization, customer base growing, high-value market segment, and superior social strategy. The weaknesses are limited financial resources, no prior online experience, no existing user base, no media attention, no Web design expertise, and no computer background. The opportunities are the ability to address large market with unmet needs, potential to capture significant share of this market, and potential to develop related sites. The threats are approach could be copied by competitors, advertisers may not want to try a new site, rapid pace of technological development, and low market entry costs."/>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395510" y="1658170"/>
            <a:ext cx="6352981" cy="4442422"/>
          </a:xfrm>
          <a:prstGeom prst="rect">
            <a:avLst/>
          </a:prstGeom>
        </p:spPr>
      </p:pic>
    </p:spTree>
    <p:extLst>
      <p:ext uri="{BB962C8B-B14F-4D97-AF65-F5344CB8AC3E}">
        <p14:creationId xmlns:p14="http://schemas.microsoft.com/office/powerpoint/2010/main" val="183127639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55896"/>
            <a:ext cx="8229600" cy="1066799"/>
          </a:xfrm>
        </p:spPr>
        <p:txBody>
          <a:bodyPr tIns="91425" anchor="b">
            <a:noAutofit/>
          </a:bodyPr>
          <a:lstStyle/>
          <a:p>
            <a:pPr lvl="0">
              <a:spcBef>
                <a:spcPct val="0"/>
              </a:spcBef>
              <a:buClrTx/>
            </a:pPr>
            <a:r>
              <a:rPr lang="en-US" kern="1200" dirty="0">
                <a:latin typeface="Times New Roman" panose="02020603050405020304" pitchFamily="18" charset="0"/>
                <a:ea typeface="+mj-ea"/>
                <a:cs typeface="Times New Roman" panose="02020603050405020304" pitchFamily="18" charset="0"/>
              </a:rPr>
              <a:t>Figure </a:t>
            </a:r>
            <a:r>
              <a:rPr lang="en-US" kern="1200" dirty="0" smtClean="0">
                <a:latin typeface="Times New Roman" panose="02020603050405020304" pitchFamily="18" charset="0"/>
                <a:ea typeface="+mj-ea"/>
                <a:cs typeface="Times New Roman" panose="02020603050405020304" pitchFamily="18" charset="0"/>
              </a:rPr>
              <a:t>2 </a:t>
            </a:r>
            <a:r>
              <a:rPr lang="pt-BR" kern="1200" dirty="0">
                <a:latin typeface="Times New Roman" panose="02020603050405020304" pitchFamily="18" charset="0"/>
                <a:ea typeface="+mj-ea"/>
                <a:cs typeface="Times New Roman" panose="02020603050405020304" pitchFamily="18" charset="0"/>
              </a:rPr>
              <a:t>E-Commerce </a:t>
            </a:r>
            <a:r>
              <a:rPr lang="en-US" kern="1200" dirty="0">
                <a:latin typeface="Times New Roman" panose="02020603050405020304" pitchFamily="18" charset="0"/>
                <a:ea typeface="+mj-ea"/>
                <a:cs typeface="Times New Roman" panose="02020603050405020304" pitchFamily="18" charset="0"/>
              </a:rPr>
              <a:t>Presence Map</a:t>
            </a:r>
          </a:p>
        </p:txBody>
      </p:sp>
      <p:pic>
        <p:nvPicPr>
          <p:cNvPr id="5" name="Picture 4" descr="A diagram maps the activity and platform associated with each type of presence. There are four types of presence and each has a platform and activity. First, website or app has a traditional, mobile, and tablet platform. The activities are search, display, affiliates, and sponsorships. Second, social media has a Facebook, Twitter, Pinterest, Instagram, and Blogs platform. The activities are conversation, engagement, sharing, and advice. Third, e-mail has internal lists and purchased lists platforms. The activities are newsletters, updates, and sales. And fourth, offline media has a print and T V and radio platform. The activities are education, exposure, and brandi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379933" y="1650518"/>
            <a:ext cx="4384135" cy="4539610"/>
          </a:xfrm>
          <a:prstGeom prst="rect">
            <a:avLst/>
          </a:prstGeom>
        </p:spPr>
      </p:pic>
    </p:spTree>
    <p:extLst>
      <p:ext uri="{BB962C8B-B14F-4D97-AF65-F5344CB8AC3E}">
        <p14:creationId xmlns:p14="http://schemas.microsoft.com/office/powerpoint/2010/main" val="173238025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tIns="91425">
            <a:noAutofit/>
          </a:bodyPr>
          <a:lstStyle/>
          <a:p>
            <a:pPr lvl="0">
              <a:spcBef>
                <a:spcPct val="0"/>
              </a:spcBef>
              <a:buClrTx/>
            </a:pPr>
            <a:r>
              <a:rPr lang="en-IN" kern="1200" dirty="0">
                <a:latin typeface="Times New Roman" panose="02020603050405020304" pitchFamily="18" charset="0"/>
                <a:ea typeface="+mj-ea"/>
                <a:cs typeface="Times New Roman" panose="02020603050405020304" pitchFamily="18" charset="0"/>
              </a:rPr>
              <a:t>Insight on Technology: Will Apps Make the Web Irrelevant?</a:t>
            </a:r>
            <a:endParaRPr lang="en-US" kern="1200" dirty="0">
              <a:latin typeface="Times New Roman" panose="02020603050405020304" pitchFamily="18" charset="0"/>
              <a:ea typeface="+mj-ea"/>
              <a:cs typeface="Times New Roman" panose="02020603050405020304" pitchFamily="18" charset="0"/>
            </a:endParaRPr>
          </a:p>
        </p:txBody>
      </p:sp>
      <p:sp>
        <p:nvSpPr>
          <p:cNvPr id="3" name="Text Placeholder 2"/>
          <p:cNvSpPr>
            <a:spLocks noGrp="1"/>
          </p:cNvSpPr>
          <p:nvPr>
            <p:ph type="body" idx="1"/>
          </p:nvPr>
        </p:nvSpPr>
        <p:spPr>
          <a:xfrm>
            <a:off x="457200" y="1849582"/>
            <a:ext cx="8229600" cy="3000791"/>
          </a:xfrm>
        </p:spPr>
        <p:txBody>
          <a:bodyPr wrap="square" lIns="91425" tIns="91425" rIns="91425" bIns="91425">
            <a:noAutofit/>
          </a:bodyPr>
          <a:lstStyle/>
          <a:p>
            <a:pPr marL="914400" lvl="1" indent="-457200">
              <a:spcAft>
                <a:spcPct val="0"/>
              </a:spcAft>
              <a:buSzPts val="2400"/>
              <a:buFont typeface="+mj-lt"/>
              <a:buAutoNum type="arabicPeriod"/>
            </a:pPr>
            <a:r>
              <a:rPr lang="en-US" sz="2400" kern="1200" dirty="0" smtClean="0">
                <a:solidFill>
                  <a:srgbClr val="000000"/>
                </a:solidFill>
                <a:latin typeface="Arial (Body)"/>
                <a:ea typeface="+mn-ea"/>
                <a:cs typeface="+mn-cs"/>
              </a:rPr>
              <a:t>What </a:t>
            </a:r>
            <a:r>
              <a:rPr lang="en-US" sz="2400" kern="1200" dirty="0">
                <a:solidFill>
                  <a:srgbClr val="000000"/>
                </a:solidFill>
                <a:latin typeface="Arial (Body)"/>
                <a:ea typeface="+mn-ea"/>
                <a:cs typeface="+mn-cs"/>
              </a:rPr>
              <a:t>are the advantages and disadvantages of apps, compared with websites, for mobile users?</a:t>
            </a:r>
          </a:p>
          <a:p>
            <a:pPr marL="914400" lvl="1" indent="-457200">
              <a:spcAft>
                <a:spcPct val="0"/>
              </a:spcAft>
              <a:buSzPts val="2400"/>
              <a:buFont typeface="+mj-lt"/>
              <a:buAutoNum type="arabicPeriod"/>
            </a:pPr>
            <a:r>
              <a:rPr lang="en-US" sz="2400" kern="1200" dirty="0">
                <a:solidFill>
                  <a:srgbClr val="000000"/>
                </a:solidFill>
                <a:latin typeface="Arial (Body)"/>
                <a:ea typeface="+mn-ea"/>
                <a:cs typeface="+mn-cs"/>
              </a:rPr>
              <a:t>What are the benefits of apps for content owners and creators?</a:t>
            </a:r>
          </a:p>
          <a:p>
            <a:pPr marL="914400" lvl="1" indent="-457200">
              <a:spcAft>
                <a:spcPct val="0"/>
              </a:spcAft>
              <a:buSzPts val="2400"/>
              <a:buFont typeface="+mj-lt"/>
              <a:buAutoNum type="arabicPeriod"/>
            </a:pPr>
            <a:r>
              <a:rPr lang="en-US" sz="2400" kern="1200" dirty="0">
                <a:solidFill>
                  <a:srgbClr val="000000"/>
                </a:solidFill>
                <a:latin typeface="Arial (Body)"/>
                <a:ea typeface="+mn-ea"/>
                <a:cs typeface="+mn-cs"/>
              </a:rPr>
              <a:t>Will apps eventually make the Web irrelevant? Why or why not?</a:t>
            </a:r>
          </a:p>
        </p:txBody>
      </p:sp>
    </p:spTree>
    <p:extLst>
      <p:ext uri="{BB962C8B-B14F-4D97-AF65-F5344CB8AC3E}">
        <p14:creationId xmlns:p14="http://schemas.microsoft.com/office/powerpoint/2010/main" val="31299827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15371"/>
            <a:ext cx="8359254" cy="1097279"/>
          </a:xfrm>
        </p:spPr>
        <p:txBody>
          <a:bodyPr tIns="91425">
            <a:noAutofit/>
          </a:bodyPr>
          <a:lstStyle/>
          <a:p>
            <a:pPr lvl="0">
              <a:spcBef>
                <a:spcPct val="0"/>
              </a:spcBef>
              <a:buClrTx/>
            </a:pPr>
            <a:r>
              <a:rPr lang="en-IN" kern="1200" dirty="0">
                <a:latin typeface="Times New Roman" panose="02020603050405020304" pitchFamily="18" charset="0"/>
                <a:ea typeface="+mj-ea"/>
                <a:cs typeface="Times New Roman" panose="02020603050405020304" pitchFamily="18" charset="0"/>
              </a:rPr>
              <a:t>Building an </a:t>
            </a:r>
            <a:r>
              <a:rPr lang="pt-BR" kern="1200" dirty="0">
                <a:latin typeface="Times New Roman" panose="02020603050405020304" pitchFamily="18" charset="0"/>
                <a:ea typeface="+mj-ea"/>
                <a:cs typeface="Times New Roman" panose="02020603050405020304" pitchFamily="18" charset="0"/>
              </a:rPr>
              <a:t>E-Commerce </a:t>
            </a:r>
            <a:r>
              <a:rPr lang="en-IN" kern="1200" dirty="0">
                <a:latin typeface="Times New Roman" panose="02020603050405020304" pitchFamily="18" charset="0"/>
                <a:ea typeface="+mj-ea"/>
                <a:cs typeface="Times New Roman" panose="02020603050405020304" pitchFamily="18" charset="0"/>
              </a:rPr>
              <a:t>Site: A Systematic Approach</a:t>
            </a:r>
            <a:endParaRPr lang="en-US" kern="1200" dirty="0">
              <a:latin typeface="Times New Roman" panose="02020603050405020304" pitchFamily="18" charset="0"/>
              <a:ea typeface="+mj-ea"/>
              <a:cs typeface="Times New Roman" panose="02020603050405020304" pitchFamily="18" charset="0"/>
            </a:endParaRPr>
          </a:p>
        </p:txBody>
      </p:sp>
      <p:sp>
        <p:nvSpPr>
          <p:cNvPr id="3" name="Text Placeholder 2"/>
          <p:cNvSpPr>
            <a:spLocks noGrp="1"/>
          </p:cNvSpPr>
          <p:nvPr>
            <p:ph idx="1"/>
          </p:nvPr>
        </p:nvSpPr>
        <p:spPr>
          <a:xfrm>
            <a:off x="457200" y="1600200"/>
            <a:ext cx="8229600" cy="433316"/>
          </a:xfrm>
        </p:spPr>
        <p:txBody>
          <a:bodyPr wrap="square" lIns="91425" tIns="91425" rIns="91425" bIns="91425">
            <a:noAutofit/>
          </a:bodyPr>
          <a:lstStyle/>
          <a:p>
            <a:pPr marL="256032" lvl="0" indent="-256032">
              <a:tabLst/>
            </a:pPr>
            <a:r>
              <a:rPr lang="en-US" sz="2000" kern="1200" dirty="0">
                <a:solidFill>
                  <a:srgbClr val="000000"/>
                </a:solidFill>
                <a:latin typeface="Arial (Body)"/>
                <a:ea typeface="+mn-ea"/>
                <a:cs typeface="+mn-cs"/>
              </a:rPr>
              <a:t>Most important management challenges:</a:t>
            </a:r>
          </a:p>
        </p:txBody>
      </p:sp>
      <p:sp>
        <p:nvSpPr>
          <p:cNvPr id="4" name="Content Placeholder 3"/>
          <p:cNvSpPr>
            <a:spLocks noGrp="1"/>
          </p:cNvSpPr>
          <p:nvPr>
            <p:ph idx="13"/>
          </p:nvPr>
        </p:nvSpPr>
        <p:spPr>
          <a:xfrm>
            <a:off x="473720" y="2109153"/>
            <a:ext cx="8213080" cy="1145939"/>
          </a:xfrm>
        </p:spPr>
        <p:txBody>
          <a:bodyPr/>
          <a:lstStyle/>
          <a:p>
            <a:pPr marL="741600" lvl="1" indent="-428400">
              <a:buFont typeface="+mj-lt"/>
              <a:buAutoNum type="arabicPeriod"/>
            </a:pPr>
            <a:r>
              <a:rPr lang="en-US" sz="2000" kern="1200" dirty="0">
                <a:solidFill>
                  <a:srgbClr val="000000"/>
                </a:solidFill>
                <a:latin typeface="Arial (Body)"/>
              </a:rPr>
              <a:t>Developing a clear understanding of business objectives</a:t>
            </a:r>
          </a:p>
          <a:p>
            <a:pPr marL="741600" lvl="1" indent="-428400">
              <a:buFont typeface="+mj-lt"/>
              <a:buAutoNum type="arabicPeriod"/>
            </a:pPr>
            <a:r>
              <a:rPr lang="en-US" sz="2000" kern="1200" dirty="0">
                <a:solidFill>
                  <a:srgbClr val="000000"/>
                </a:solidFill>
                <a:latin typeface="Arial (Body)"/>
              </a:rPr>
              <a:t>Knowing how to choose the right technology to achieve those objectives</a:t>
            </a:r>
          </a:p>
        </p:txBody>
      </p:sp>
      <p:sp>
        <p:nvSpPr>
          <p:cNvPr id="5" name="Content Placeholder 4"/>
          <p:cNvSpPr>
            <a:spLocks noGrp="1"/>
          </p:cNvSpPr>
          <p:nvPr>
            <p:ph idx="14"/>
          </p:nvPr>
        </p:nvSpPr>
        <p:spPr>
          <a:xfrm>
            <a:off x="473720" y="3385115"/>
            <a:ext cx="8213080" cy="2724462"/>
          </a:xfrm>
        </p:spPr>
        <p:txBody>
          <a:bodyPr/>
          <a:lstStyle/>
          <a:p>
            <a:pPr lvl="0" indent="-256032"/>
            <a:r>
              <a:rPr lang="en-US" sz="2000" kern="1200" dirty="0">
                <a:solidFill>
                  <a:srgbClr val="000000"/>
                </a:solidFill>
                <a:latin typeface="Arial (Body)"/>
              </a:rPr>
              <a:t>Main factors to consider</a:t>
            </a:r>
          </a:p>
          <a:p>
            <a:pPr lvl="1" indent="-285750">
              <a:buFont typeface="Arial" panose="020B0604020202020204" pitchFamily="34" charset="0"/>
              <a:buChar char="–"/>
            </a:pPr>
            <a:r>
              <a:rPr lang="en-US" sz="2000" kern="1200" dirty="0">
                <a:solidFill>
                  <a:srgbClr val="000000"/>
                </a:solidFill>
                <a:latin typeface="Arial (Body)"/>
              </a:rPr>
              <a:t>Management</a:t>
            </a:r>
          </a:p>
          <a:p>
            <a:pPr lvl="1" indent="-285750">
              <a:buFont typeface="Arial" panose="020B0604020202020204" pitchFamily="34" charset="0"/>
              <a:buChar char="–"/>
            </a:pPr>
            <a:r>
              <a:rPr lang="en-US" sz="2000" kern="1200" dirty="0">
                <a:solidFill>
                  <a:srgbClr val="000000"/>
                </a:solidFill>
                <a:latin typeface="Arial (Body)"/>
              </a:rPr>
              <a:t>Hardware architecture</a:t>
            </a:r>
          </a:p>
          <a:p>
            <a:pPr lvl="1" indent="-285750">
              <a:buFont typeface="Arial" panose="020B0604020202020204" pitchFamily="34" charset="0"/>
              <a:buChar char="–"/>
            </a:pPr>
            <a:r>
              <a:rPr lang="en-US" sz="2000" kern="1200" dirty="0">
                <a:solidFill>
                  <a:srgbClr val="000000"/>
                </a:solidFill>
                <a:latin typeface="Arial (Body)"/>
              </a:rPr>
              <a:t>Software</a:t>
            </a:r>
          </a:p>
          <a:p>
            <a:pPr lvl="1" indent="-285750">
              <a:buFont typeface="Arial" panose="020B0604020202020204" pitchFamily="34" charset="0"/>
              <a:buChar char="–"/>
            </a:pPr>
            <a:r>
              <a:rPr lang="en-US" sz="2000" kern="1200" dirty="0">
                <a:solidFill>
                  <a:srgbClr val="000000"/>
                </a:solidFill>
                <a:latin typeface="Arial (Body)"/>
              </a:rPr>
              <a:t>Design</a:t>
            </a:r>
          </a:p>
          <a:p>
            <a:pPr lvl="1" indent="-285750">
              <a:buFont typeface="Arial" panose="020B0604020202020204" pitchFamily="34" charset="0"/>
              <a:buChar char="–"/>
            </a:pPr>
            <a:r>
              <a:rPr lang="en-US" sz="2000" kern="1200" dirty="0">
                <a:solidFill>
                  <a:srgbClr val="000000"/>
                </a:solidFill>
                <a:latin typeface="Arial (Body)"/>
              </a:rPr>
              <a:t>Telecommunications</a:t>
            </a:r>
          </a:p>
          <a:p>
            <a:pPr lvl="1" indent="-285750">
              <a:buFont typeface="Arial" panose="020B0604020202020204" pitchFamily="34" charset="0"/>
              <a:buChar char="–"/>
            </a:pPr>
            <a:r>
              <a:rPr lang="en-US" sz="2000" kern="1200" dirty="0">
                <a:solidFill>
                  <a:srgbClr val="000000"/>
                </a:solidFill>
                <a:latin typeface="Arial (Body)"/>
              </a:rPr>
              <a:t>Human resources</a:t>
            </a:r>
          </a:p>
        </p:txBody>
      </p:sp>
    </p:spTree>
    <p:extLst>
      <p:ext uri="{BB962C8B-B14F-4D97-AF65-F5344CB8AC3E}">
        <p14:creationId xmlns:p14="http://schemas.microsoft.com/office/powerpoint/2010/main" val="140657385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tIns="91425">
            <a:noAutofit/>
          </a:bodyPr>
          <a:lstStyle/>
          <a:p>
            <a:pPr lvl="0">
              <a:spcBef>
                <a:spcPct val="0"/>
              </a:spcBef>
              <a:buClrTx/>
            </a:pPr>
            <a:r>
              <a:rPr lang="en-IN" kern="1200" dirty="0">
                <a:latin typeface="Times New Roman" panose="02020603050405020304" pitchFamily="18" charset="0"/>
                <a:ea typeface="+mj-ea"/>
                <a:cs typeface="Times New Roman" panose="02020603050405020304" pitchFamily="18" charset="0"/>
              </a:rPr>
              <a:t>Planning: The Systems Development Life Cycle</a:t>
            </a:r>
            <a:endParaRPr lang="en-US" kern="1200" dirty="0">
              <a:latin typeface="Times New Roman" panose="02020603050405020304" pitchFamily="18" charset="0"/>
              <a:ea typeface="+mj-ea"/>
              <a:cs typeface="Times New Roman" panose="02020603050405020304" pitchFamily="18" charset="0"/>
            </a:endParaRPr>
          </a:p>
        </p:txBody>
      </p:sp>
      <p:sp>
        <p:nvSpPr>
          <p:cNvPr id="3" name="Text Placeholder 2"/>
          <p:cNvSpPr>
            <a:spLocks noGrp="1"/>
          </p:cNvSpPr>
          <p:nvPr>
            <p:ph type="body" idx="1"/>
          </p:nvPr>
        </p:nvSpPr>
        <p:spPr>
          <a:xfrm>
            <a:off x="457200" y="1600200"/>
            <a:ext cx="8229600" cy="3716372"/>
          </a:xfrm>
        </p:spPr>
        <p:txBody>
          <a:bodyPr wrap="square" lIns="91425" tIns="91425" rIns="91425" bIns="91425">
            <a:noAutofit/>
          </a:bodyPr>
          <a:lstStyle/>
          <a:p>
            <a:pPr marL="256032" lvl="0" indent="-256032">
              <a:buSzPts val="2400"/>
              <a:tabLst/>
            </a:pPr>
            <a:r>
              <a:rPr lang="en-US" sz="2400" kern="1200" dirty="0">
                <a:solidFill>
                  <a:srgbClr val="000000"/>
                </a:solidFill>
                <a:latin typeface="Arial (Body)"/>
                <a:ea typeface="+mn-ea"/>
                <a:cs typeface="+mn-cs"/>
              </a:rPr>
              <a:t>Methodology for understanding business objectives of a system and designing an appropriate solution</a:t>
            </a:r>
          </a:p>
          <a:p>
            <a:pPr marL="256032" lvl="0" indent="-256032">
              <a:buSzPts val="2400"/>
              <a:tabLst/>
            </a:pPr>
            <a:r>
              <a:rPr lang="en-US" sz="2400" kern="1200" dirty="0">
                <a:solidFill>
                  <a:srgbClr val="000000"/>
                </a:solidFill>
                <a:latin typeface="Arial (Body)"/>
                <a:ea typeface="+mn-ea"/>
                <a:cs typeface="+mn-cs"/>
              </a:rPr>
              <a:t>Five major steps:</a:t>
            </a:r>
          </a:p>
          <a:p>
            <a:pPr lvl="1" indent="-285750">
              <a:buSzPts val="2400"/>
              <a:buFont typeface="Arial" panose="020B0604020202020204" pitchFamily="34" charset="0"/>
              <a:buChar char="–"/>
            </a:pPr>
            <a:r>
              <a:rPr lang="en-US" sz="2400" kern="1200" dirty="0">
                <a:solidFill>
                  <a:srgbClr val="000000"/>
                </a:solidFill>
                <a:latin typeface="Arial (Body)"/>
                <a:ea typeface="+mn-ea"/>
                <a:cs typeface="+mn-cs"/>
              </a:rPr>
              <a:t>Systems analysis/planning</a:t>
            </a:r>
          </a:p>
          <a:p>
            <a:pPr lvl="1" indent="-285750">
              <a:buSzPts val="2400"/>
              <a:buFont typeface="Arial" panose="020B0604020202020204" pitchFamily="34" charset="0"/>
              <a:buChar char="–"/>
            </a:pPr>
            <a:r>
              <a:rPr lang="en-US" sz="2400" kern="1200" dirty="0">
                <a:solidFill>
                  <a:srgbClr val="000000"/>
                </a:solidFill>
                <a:latin typeface="Arial (Body)"/>
                <a:ea typeface="+mn-ea"/>
                <a:cs typeface="+mn-cs"/>
              </a:rPr>
              <a:t>Systems design</a:t>
            </a:r>
          </a:p>
          <a:p>
            <a:pPr lvl="1" indent="-285750">
              <a:buSzPts val="2400"/>
              <a:buFont typeface="Arial" panose="020B0604020202020204" pitchFamily="34" charset="0"/>
              <a:buChar char="–"/>
            </a:pPr>
            <a:r>
              <a:rPr lang="en-US" sz="2400" kern="1200" dirty="0">
                <a:solidFill>
                  <a:srgbClr val="000000"/>
                </a:solidFill>
                <a:latin typeface="Arial (Body)"/>
                <a:ea typeface="+mn-ea"/>
                <a:cs typeface="+mn-cs"/>
              </a:rPr>
              <a:t>Building the system</a:t>
            </a:r>
          </a:p>
          <a:p>
            <a:pPr lvl="1" indent="-285750">
              <a:buSzPts val="2400"/>
              <a:buFont typeface="Arial" panose="020B0604020202020204" pitchFamily="34" charset="0"/>
              <a:buChar char="–"/>
            </a:pPr>
            <a:r>
              <a:rPr lang="en-US" sz="2400" kern="1200" dirty="0">
                <a:solidFill>
                  <a:srgbClr val="000000"/>
                </a:solidFill>
                <a:latin typeface="Arial (Body)"/>
                <a:ea typeface="+mn-ea"/>
                <a:cs typeface="+mn-cs"/>
              </a:rPr>
              <a:t>Testing</a:t>
            </a:r>
          </a:p>
          <a:p>
            <a:pPr lvl="1" indent="-285750">
              <a:buSzPts val="2400"/>
              <a:buFont typeface="Arial" panose="020B0604020202020204" pitchFamily="34" charset="0"/>
              <a:buChar char="–"/>
            </a:pPr>
            <a:r>
              <a:rPr lang="en-US" sz="2400" kern="1200" dirty="0">
                <a:solidFill>
                  <a:srgbClr val="000000"/>
                </a:solidFill>
                <a:latin typeface="Arial (Body)"/>
                <a:ea typeface="+mn-ea"/>
                <a:cs typeface="+mn-cs"/>
              </a:rPr>
              <a:t>Implementation</a:t>
            </a:r>
          </a:p>
        </p:txBody>
      </p:sp>
    </p:spTree>
    <p:extLst>
      <p:ext uri="{BB962C8B-B14F-4D97-AF65-F5344CB8AC3E}">
        <p14:creationId xmlns:p14="http://schemas.microsoft.com/office/powerpoint/2010/main" val="422641151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55896"/>
            <a:ext cx="8229600" cy="1066799"/>
          </a:xfrm>
        </p:spPr>
        <p:txBody>
          <a:bodyPr tIns="91425" anchor="b">
            <a:noAutofit/>
          </a:bodyPr>
          <a:lstStyle/>
          <a:p>
            <a:pPr lvl="0" algn="ctr">
              <a:spcBef>
                <a:spcPct val="0"/>
              </a:spcBef>
              <a:buClrTx/>
            </a:pPr>
            <a:r>
              <a:rPr lang="en-IN" kern="1200" dirty="0">
                <a:latin typeface="Times New Roman" panose="02020603050405020304" pitchFamily="18" charset="0"/>
                <a:ea typeface="+mj-ea"/>
                <a:cs typeface="Times New Roman" panose="02020603050405020304" pitchFamily="18" charset="0"/>
              </a:rPr>
              <a:t>Figure 3</a:t>
            </a:r>
            <a:r>
              <a:rPr lang="en-IN" kern="1200" dirty="0" smtClean="0">
                <a:latin typeface="Times New Roman" panose="02020603050405020304" pitchFamily="18" charset="0"/>
                <a:ea typeface="+mj-ea"/>
                <a:cs typeface="Times New Roman" panose="02020603050405020304" pitchFamily="18" charset="0"/>
              </a:rPr>
              <a:t>. </a:t>
            </a:r>
            <a:r>
              <a:rPr lang="en-IN" kern="1200" dirty="0">
                <a:latin typeface="Times New Roman" panose="02020603050405020304" pitchFamily="18" charset="0"/>
                <a:ea typeface="+mj-ea"/>
                <a:cs typeface="Times New Roman" panose="02020603050405020304" pitchFamily="18" charset="0"/>
              </a:rPr>
              <a:t>Website Systems Development Life Cycle</a:t>
            </a:r>
            <a:endParaRPr lang="en-US" kern="1200" dirty="0">
              <a:latin typeface="Times New Roman" panose="02020603050405020304" pitchFamily="18" charset="0"/>
              <a:ea typeface="+mj-ea"/>
              <a:cs typeface="Times New Roman" panose="02020603050405020304" pitchFamily="18" charset="0"/>
            </a:endParaRPr>
          </a:p>
        </p:txBody>
      </p:sp>
      <p:pic>
        <p:nvPicPr>
          <p:cNvPr id="4" name="Picture 3" descr="A flow diagram shows the life cycle of website systems development. The loop follows the following route. Systems Analysis and Planning, leading to Systems Design, leading to Building the System, leading to Testing, and finally leading to Implementation Service Delivery. After this step, the process again loops back to the Systems Analysis and Planning stage. &#10;The best practices are listed below as, continuous availability 99 percent plus, design for scalability, build in management for end-to-end delivery, plan for growth, design pages for high-speed performance, understand and optimize workload on system."/>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91819" y="1581021"/>
            <a:ext cx="7360362" cy="4460241"/>
          </a:xfrm>
          <a:prstGeom prst="rect">
            <a:avLst/>
          </a:prstGeom>
        </p:spPr>
      </p:pic>
    </p:spTree>
    <p:extLst>
      <p:ext uri="{BB962C8B-B14F-4D97-AF65-F5344CB8AC3E}">
        <p14:creationId xmlns:p14="http://schemas.microsoft.com/office/powerpoint/2010/main" val="4125046983"/>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tIns="91425">
            <a:noAutofit/>
          </a:bodyPr>
          <a:lstStyle/>
          <a:p>
            <a:pPr lvl="0">
              <a:spcBef>
                <a:spcPct val="0"/>
              </a:spcBef>
              <a:buClrTx/>
            </a:pPr>
            <a:r>
              <a:rPr lang="en-US" kern="1200" dirty="0">
                <a:latin typeface="Times New Roman" panose="02020603050405020304" pitchFamily="18" charset="0"/>
                <a:ea typeface="+mj-ea"/>
                <a:cs typeface="Times New Roman" panose="02020603050405020304" pitchFamily="18" charset="0"/>
              </a:rPr>
              <a:t>System Analysis/Planning</a:t>
            </a:r>
          </a:p>
        </p:txBody>
      </p:sp>
      <p:sp>
        <p:nvSpPr>
          <p:cNvPr id="3" name="Text Placeholder 2"/>
          <p:cNvSpPr>
            <a:spLocks noGrp="1"/>
          </p:cNvSpPr>
          <p:nvPr>
            <p:ph type="body" idx="1"/>
          </p:nvPr>
        </p:nvSpPr>
        <p:spPr/>
        <p:txBody>
          <a:bodyPr wrap="square" lIns="91425" tIns="91425" rIns="91425" bIns="91425">
            <a:noAutofit/>
          </a:bodyPr>
          <a:lstStyle/>
          <a:p>
            <a:pPr marL="256032" lvl="0" indent="-256032">
              <a:buSzPts val="2400"/>
              <a:tabLst/>
            </a:pPr>
            <a:r>
              <a:rPr lang="en-US" sz="2400" kern="1200" dirty="0">
                <a:solidFill>
                  <a:srgbClr val="000000"/>
                </a:solidFill>
                <a:latin typeface="Arial (Body)"/>
                <a:ea typeface="+mn-ea"/>
                <a:cs typeface="+mn-cs"/>
              </a:rPr>
              <a:t>Business objectives:</a:t>
            </a:r>
          </a:p>
          <a:p>
            <a:pPr lvl="1" indent="-285750">
              <a:buSzPts val="2400"/>
              <a:buFont typeface="Arial" panose="020B0604020202020204" pitchFamily="34" charset="0"/>
              <a:buChar char="–"/>
            </a:pPr>
            <a:r>
              <a:rPr lang="en-US" sz="2400" kern="1200" dirty="0">
                <a:solidFill>
                  <a:srgbClr val="000000"/>
                </a:solidFill>
                <a:latin typeface="Arial (Body)"/>
                <a:ea typeface="+mn-ea"/>
                <a:cs typeface="+mn-cs"/>
              </a:rPr>
              <a:t>List of capabilities you want your site to have</a:t>
            </a:r>
          </a:p>
          <a:p>
            <a:pPr marL="256032" lvl="0" indent="-256032">
              <a:buSzPts val="2400"/>
              <a:tabLst/>
            </a:pPr>
            <a:r>
              <a:rPr lang="en-US" sz="2400" kern="1200" dirty="0">
                <a:solidFill>
                  <a:srgbClr val="000000"/>
                </a:solidFill>
                <a:latin typeface="Arial (Body)"/>
                <a:ea typeface="+mn-ea"/>
                <a:cs typeface="+mn-cs"/>
              </a:rPr>
              <a:t>System functionalities:</a:t>
            </a:r>
          </a:p>
          <a:p>
            <a:pPr lvl="1" indent="-285750">
              <a:buSzPts val="2400"/>
              <a:buFont typeface="Arial" panose="020B0604020202020204" pitchFamily="34" charset="0"/>
              <a:buChar char="–"/>
            </a:pPr>
            <a:r>
              <a:rPr lang="en-US" sz="2400" kern="1200" dirty="0">
                <a:solidFill>
                  <a:srgbClr val="000000"/>
                </a:solidFill>
                <a:latin typeface="Arial (Body)"/>
                <a:ea typeface="+mn-ea"/>
                <a:cs typeface="+mn-cs"/>
              </a:rPr>
              <a:t>List of information system capabilities needed to achieve business objectives</a:t>
            </a:r>
          </a:p>
          <a:p>
            <a:pPr marL="256032" lvl="0" indent="-256032">
              <a:buSzPts val="2400"/>
              <a:tabLst/>
            </a:pPr>
            <a:r>
              <a:rPr lang="en-US" sz="2400" kern="1200" dirty="0">
                <a:solidFill>
                  <a:srgbClr val="000000"/>
                </a:solidFill>
                <a:latin typeface="Arial (Body)"/>
                <a:ea typeface="+mn-ea"/>
                <a:cs typeface="+mn-cs"/>
              </a:rPr>
              <a:t>Information requirements:</a:t>
            </a:r>
          </a:p>
          <a:p>
            <a:pPr lvl="1" indent="-285750">
              <a:buSzPts val="2400"/>
              <a:buFont typeface="Arial" panose="020B0604020202020204" pitchFamily="34" charset="0"/>
              <a:buChar char="–"/>
            </a:pPr>
            <a:r>
              <a:rPr lang="en-US" sz="2400" kern="1200" dirty="0">
                <a:solidFill>
                  <a:srgbClr val="000000"/>
                </a:solidFill>
                <a:latin typeface="Arial (Body)"/>
                <a:ea typeface="+mn-ea"/>
                <a:cs typeface="+mn-cs"/>
              </a:rPr>
              <a:t>Information elements that system must produce in order to achieve business objectives</a:t>
            </a:r>
          </a:p>
        </p:txBody>
      </p:sp>
    </p:spTree>
    <p:extLst>
      <p:ext uri="{BB962C8B-B14F-4D97-AF65-F5344CB8AC3E}">
        <p14:creationId xmlns:p14="http://schemas.microsoft.com/office/powerpoint/2010/main" val="536059608"/>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28600"/>
            <a:ext cx="8229600" cy="1354540"/>
          </a:xfrm>
        </p:spPr>
        <p:txBody>
          <a:bodyPr tIns="91425" anchor="b">
            <a:noAutofit/>
          </a:bodyPr>
          <a:lstStyle/>
          <a:p>
            <a:pPr lvl="0">
              <a:spcBef>
                <a:spcPct val="0"/>
              </a:spcBef>
              <a:buClrTx/>
            </a:pPr>
            <a:r>
              <a:rPr lang="en-IN" sz="2800" kern="1200" dirty="0" smtClean="0">
                <a:solidFill>
                  <a:srgbClr val="007FA3"/>
                </a:solidFill>
                <a:latin typeface="Times New Roman" panose="02020603050405020304" pitchFamily="18" charset="0"/>
                <a:ea typeface="+mj-ea"/>
                <a:cs typeface="Times New Roman" panose="02020603050405020304" pitchFamily="18" charset="0"/>
              </a:rPr>
              <a:t>Table 1.1 </a:t>
            </a:r>
            <a:r>
              <a:rPr lang="en-IN" sz="2800" kern="1200" dirty="0">
                <a:solidFill>
                  <a:srgbClr val="007FA3"/>
                </a:solidFill>
                <a:latin typeface="Times New Roman" panose="02020603050405020304" pitchFamily="18" charset="0"/>
                <a:ea typeface="+mj-ea"/>
                <a:cs typeface="Times New Roman" panose="02020603050405020304" pitchFamily="18" charset="0"/>
              </a:rPr>
              <a:t>System Analysis, Business Objectives, System Functionalities, and Information Requirements for a Typical </a:t>
            </a:r>
            <a:r>
              <a:rPr lang="pt-BR" sz="2800" kern="1200" dirty="0">
                <a:solidFill>
                  <a:srgbClr val="007FA3"/>
                </a:solidFill>
                <a:latin typeface="Times New Roman" panose="02020603050405020304" pitchFamily="18" charset="0"/>
                <a:ea typeface="+mj-ea"/>
                <a:cs typeface="Times New Roman" panose="02020603050405020304" pitchFamily="18" charset="0"/>
              </a:rPr>
              <a:t>E-Commerce </a:t>
            </a:r>
            <a:r>
              <a:rPr lang="en-IN" sz="2800" kern="1200" dirty="0">
                <a:solidFill>
                  <a:srgbClr val="007FA3"/>
                </a:solidFill>
                <a:latin typeface="Times New Roman" panose="02020603050405020304" pitchFamily="18" charset="0"/>
                <a:ea typeface="+mj-ea"/>
                <a:cs typeface="Times New Roman" panose="02020603050405020304" pitchFamily="18" charset="0"/>
              </a:rPr>
              <a:t>Site </a:t>
            </a:r>
            <a:r>
              <a:rPr lang="en-IN" sz="2000" b="0" kern="1200" dirty="0">
                <a:solidFill>
                  <a:srgbClr val="007FA3"/>
                </a:solidFill>
                <a:latin typeface="Times New Roman" panose="02020603050405020304" pitchFamily="18" charset="0"/>
                <a:ea typeface="+mj-ea"/>
                <a:cs typeface="Times New Roman" panose="02020603050405020304" pitchFamily="18" charset="0"/>
              </a:rPr>
              <a:t>(1 of 2)</a:t>
            </a:r>
            <a:endParaRPr lang="en-US" sz="2000" b="0" kern="1200" dirty="0">
              <a:solidFill>
                <a:srgbClr val="007FA3"/>
              </a:solidFill>
              <a:latin typeface="Times New Roman" panose="02020603050405020304" pitchFamily="18" charset="0"/>
              <a:ea typeface="+mj-ea"/>
              <a:cs typeface="Times New Roman" panose="02020603050405020304" pitchFamily="18" charset="0"/>
            </a:endParaRPr>
          </a:p>
        </p:txBody>
      </p:sp>
      <p:graphicFrame>
        <p:nvGraphicFramePr>
          <p:cNvPr id="4" name="Table"/>
          <p:cNvGraphicFramePr>
            <a:graphicFrameLocks/>
          </p:cNvGraphicFramePr>
          <p:nvPr>
            <p:extLst>
              <p:ext uri="{D42A27DB-BD31-4B8C-83A1-F6EECF244321}">
                <p14:modId xmlns:p14="http://schemas.microsoft.com/office/powerpoint/2010/main" val="242120167"/>
              </p:ext>
            </p:extLst>
          </p:nvPr>
        </p:nvGraphicFramePr>
        <p:xfrm>
          <a:off x="457200" y="2094821"/>
          <a:ext cx="8229600" cy="3413760"/>
        </p:xfrm>
        <a:graphic>
          <a:graphicData uri="http://schemas.openxmlformats.org/drawingml/2006/table">
            <a:tbl>
              <a:tblPr firstRow="1" bandRow="1">
                <a:tableStyleId>{3B4B98B0-60AC-42C2-AFA5-B58CD77FA1E5}</a:tableStyleId>
              </a:tblPr>
              <a:tblGrid>
                <a:gridCol w="2057400">
                  <a:extLst>
                    <a:ext uri="{9D8B030D-6E8A-4147-A177-3AD203B41FA5}">
                      <a16:colId xmlns:a16="http://schemas.microsoft.com/office/drawing/2014/main" val="20000"/>
                    </a:ext>
                  </a:extLst>
                </a:gridCol>
                <a:gridCol w="2209800">
                  <a:extLst>
                    <a:ext uri="{9D8B030D-6E8A-4147-A177-3AD203B41FA5}">
                      <a16:colId xmlns:a16="http://schemas.microsoft.com/office/drawing/2014/main" val="20001"/>
                    </a:ext>
                  </a:extLst>
                </a:gridCol>
                <a:gridCol w="3962400">
                  <a:extLst>
                    <a:ext uri="{9D8B030D-6E8A-4147-A177-3AD203B41FA5}">
                      <a16:colId xmlns:a16="http://schemas.microsoft.com/office/drawing/2014/main" val="20002"/>
                    </a:ext>
                  </a:extLst>
                </a:gridCol>
              </a:tblGrid>
              <a:tr h="0">
                <a:tc>
                  <a:txBody>
                    <a:bodyPr/>
                    <a:lstStyle/>
                    <a:p>
                      <a:r>
                        <a:rPr lang="en-US" sz="1400" dirty="0">
                          <a:solidFill>
                            <a:srgbClr val="000000"/>
                          </a:solidFill>
                        </a:rPr>
                        <a:t>Business Objective</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FF"/>
                    </a:solidFill>
                  </a:tcPr>
                </a:tc>
                <a:tc>
                  <a:txBody>
                    <a:bodyPr/>
                    <a:lstStyle/>
                    <a:p>
                      <a:r>
                        <a:rPr lang="en-US" sz="1400" dirty="0">
                          <a:solidFill>
                            <a:srgbClr val="000000"/>
                          </a:solidFill>
                        </a:rPr>
                        <a:t>System</a:t>
                      </a:r>
                      <a:r>
                        <a:rPr lang="en-US" sz="1400" baseline="0" dirty="0">
                          <a:solidFill>
                            <a:srgbClr val="000000"/>
                          </a:solidFill>
                        </a:rPr>
                        <a:t> Functionality</a:t>
                      </a:r>
                      <a:endParaRPr lang="en-US" sz="1400" dirty="0">
                        <a:solidFill>
                          <a:srgbClr val="000000"/>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FF"/>
                    </a:solidFill>
                  </a:tcPr>
                </a:tc>
                <a:tc>
                  <a:txBody>
                    <a:bodyPr/>
                    <a:lstStyle/>
                    <a:p>
                      <a:r>
                        <a:rPr lang="en-US" sz="1400" dirty="0">
                          <a:solidFill>
                            <a:srgbClr val="000000"/>
                          </a:solidFill>
                        </a:rPr>
                        <a:t>Information Requirements</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FF"/>
                    </a:solidFill>
                  </a:tcPr>
                </a:tc>
                <a:extLst>
                  <a:ext uri="{0D108BD9-81ED-4DB2-BD59-A6C34878D82A}">
                    <a16:rowId xmlns:a16="http://schemas.microsoft.com/office/drawing/2014/main" val="10000"/>
                  </a:ext>
                </a:extLst>
              </a:tr>
              <a:tr h="0">
                <a:tc>
                  <a:txBody>
                    <a:bodyPr/>
                    <a:lstStyle/>
                    <a:p>
                      <a:r>
                        <a:rPr lang="en-US" sz="1400" dirty="0"/>
                        <a:t>Display</a:t>
                      </a:r>
                      <a:r>
                        <a:rPr lang="en-US" sz="1400" baseline="0" dirty="0"/>
                        <a:t> goods</a:t>
                      </a:r>
                      <a:endParaRPr lang="en-US" sz="14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FF">
                        <a:alpha val="20000"/>
                      </a:srgbClr>
                    </a:solidFill>
                  </a:tcPr>
                </a:tc>
                <a:tc>
                  <a:txBody>
                    <a:bodyPr/>
                    <a:lstStyle/>
                    <a:p>
                      <a:r>
                        <a:rPr lang="en-US" sz="1400" dirty="0"/>
                        <a:t>Digital Catalog</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FF">
                        <a:alpha val="20000"/>
                      </a:srgbClr>
                    </a:solidFill>
                  </a:tcPr>
                </a:tc>
                <a:tc>
                  <a:txBody>
                    <a:bodyPr/>
                    <a:lstStyle/>
                    <a:p>
                      <a:r>
                        <a:rPr lang="en-US" sz="1400" dirty="0"/>
                        <a:t>Dynamic</a:t>
                      </a:r>
                      <a:r>
                        <a:rPr lang="en-US" sz="1400" baseline="0" dirty="0"/>
                        <a:t> text and graphics catalog</a:t>
                      </a:r>
                      <a:endParaRPr lang="en-US" sz="14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FF">
                        <a:alpha val="20000"/>
                      </a:srgbClr>
                    </a:solidFill>
                  </a:tcPr>
                </a:tc>
                <a:extLst>
                  <a:ext uri="{0D108BD9-81ED-4DB2-BD59-A6C34878D82A}">
                    <a16:rowId xmlns:a16="http://schemas.microsoft.com/office/drawing/2014/main" val="10001"/>
                  </a:ext>
                </a:extLst>
              </a:tr>
              <a:tr h="0">
                <a:tc>
                  <a:txBody>
                    <a:bodyPr/>
                    <a:lstStyle/>
                    <a:p>
                      <a:r>
                        <a:rPr lang="en-US" sz="1400" dirty="0"/>
                        <a:t>Provide product</a:t>
                      </a:r>
                      <a:r>
                        <a:rPr lang="en-US" sz="1400" baseline="0" dirty="0"/>
                        <a:t> information</a:t>
                      </a:r>
                      <a:endParaRPr lang="en-US" sz="14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FF"/>
                    </a:solidFill>
                  </a:tcPr>
                </a:tc>
                <a:tc>
                  <a:txBody>
                    <a:bodyPr/>
                    <a:lstStyle/>
                    <a:p>
                      <a:r>
                        <a:rPr lang="en-US" sz="1400" u="none" strike="noStrike" kern="1200" baseline="0" dirty="0"/>
                        <a:t>Product database</a:t>
                      </a:r>
                      <a:endParaRPr lang="en-US" sz="14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FF"/>
                    </a:solidFill>
                  </a:tcPr>
                </a:tc>
                <a:tc>
                  <a:txBody>
                    <a:bodyPr/>
                    <a:lstStyle/>
                    <a:p>
                      <a:r>
                        <a:rPr lang="en-US" sz="1400" u="none" strike="noStrike" kern="1200" baseline="0" dirty="0"/>
                        <a:t>Product description, stocking numbers, inventory levels</a:t>
                      </a:r>
                      <a:endParaRPr lang="en-US" sz="14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FF"/>
                    </a:solidFill>
                  </a:tcPr>
                </a:tc>
                <a:extLst>
                  <a:ext uri="{0D108BD9-81ED-4DB2-BD59-A6C34878D82A}">
                    <a16:rowId xmlns:a16="http://schemas.microsoft.com/office/drawing/2014/main" val="10002"/>
                  </a:ext>
                </a:extLst>
              </a:tr>
              <a:tr h="0">
                <a:tc>
                  <a:txBody>
                    <a:bodyPr/>
                    <a:lstStyle/>
                    <a:p>
                      <a:r>
                        <a:rPr lang="en-US" sz="1400" u="none" strike="noStrike" kern="1200" baseline="0" dirty="0"/>
                        <a:t>Personalize/customize product</a:t>
                      </a:r>
                      <a:endParaRPr lang="en-US" sz="14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FF">
                        <a:alpha val="20000"/>
                      </a:srgbClr>
                    </a:solidFill>
                  </a:tcPr>
                </a:tc>
                <a:tc>
                  <a:txBody>
                    <a:bodyPr/>
                    <a:lstStyle/>
                    <a:p>
                      <a:r>
                        <a:rPr lang="en-US" sz="1400" u="none" strike="noStrike" kern="1200" baseline="0" dirty="0"/>
                        <a:t>Customer on-site tracking</a:t>
                      </a:r>
                      <a:endParaRPr lang="en-US" sz="14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FF">
                        <a:alpha val="20000"/>
                      </a:srgbClr>
                    </a:solidFill>
                  </a:tcPr>
                </a:tc>
                <a:tc>
                  <a:txBody>
                    <a:bodyPr/>
                    <a:lstStyle/>
                    <a:p>
                      <a:r>
                        <a:rPr lang="en-US" sz="1400" u="none" strike="noStrike" kern="1200" baseline="0" dirty="0"/>
                        <a:t>Site log for every customer visit; data mining capability to identify common customer paths and appropriate responses</a:t>
                      </a:r>
                      <a:endParaRPr lang="en-US" sz="14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FF">
                        <a:alpha val="20000"/>
                      </a:srgbClr>
                    </a:solidFill>
                  </a:tcPr>
                </a:tc>
                <a:extLst>
                  <a:ext uri="{0D108BD9-81ED-4DB2-BD59-A6C34878D82A}">
                    <a16:rowId xmlns:a16="http://schemas.microsoft.com/office/drawing/2014/main" val="10003"/>
                  </a:ext>
                </a:extLst>
              </a:tr>
              <a:tr h="0">
                <a:tc>
                  <a:txBody>
                    <a:bodyPr/>
                    <a:lstStyle/>
                    <a:p>
                      <a:r>
                        <a:rPr lang="en-US" sz="1400" u="none" strike="noStrike" kern="1200" baseline="0" dirty="0"/>
                        <a:t>Engage customers in conversations</a:t>
                      </a:r>
                      <a:endParaRPr lang="en-US" sz="14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FF"/>
                    </a:solidFill>
                  </a:tcPr>
                </a:tc>
                <a:tc>
                  <a:txBody>
                    <a:bodyPr/>
                    <a:lstStyle/>
                    <a:p>
                      <a:r>
                        <a:rPr lang="en-US" sz="1400" u="none" strike="noStrike" kern="1200" baseline="0" dirty="0"/>
                        <a:t>On-site blog; user forums</a:t>
                      </a:r>
                      <a:endParaRPr lang="en-US" sz="14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FF"/>
                    </a:solidFill>
                  </a:tcPr>
                </a:tc>
                <a:tc>
                  <a:txBody>
                    <a:bodyPr/>
                    <a:lstStyle/>
                    <a:p>
                      <a:r>
                        <a:rPr lang="en-US" sz="1400" u="none" strike="noStrike" kern="1200" baseline="0" dirty="0"/>
                        <a:t>Software with blogging and community forum functionality</a:t>
                      </a:r>
                      <a:endParaRPr lang="en-US" sz="14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FF"/>
                    </a:solidFill>
                  </a:tcPr>
                </a:tc>
                <a:extLst>
                  <a:ext uri="{0D108BD9-81ED-4DB2-BD59-A6C34878D82A}">
                    <a16:rowId xmlns:a16="http://schemas.microsoft.com/office/drawing/2014/main" val="10004"/>
                  </a:ext>
                </a:extLst>
              </a:tr>
              <a:tr h="0">
                <a:tc>
                  <a:txBody>
                    <a:bodyPr/>
                    <a:lstStyle/>
                    <a:p>
                      <a:r>
                        <a:rPr lang="en-US" sz="1400" u="none" strike="noStrike" kern="1200" baseline="0" dirty="0"/>
                        <a:t>Execute a transaction</a:t>
                      </a:r>
                      <a:endParaRPr lang="en-US" sz="14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FF">
                        <a:alpha val="20000"/>
                      </a:srgbClr>
                    </a:solidFill>
                  </a:tcPr>
                </a:tc>
                <a:tc>
                  <a:txBody>
                    <a:bodyPr/>
                    <a:lstStyle/>
                    <a:p>
                      <a:r>
                        <a:rPr lang="en-US" sz="1400" u="none" strike="noStrike" kern="1200" baseline="0" dirty="0"/>
                        <a:t>Shopping cart/payment system</a:t>
                      </a:r>
                      <a:endParaRPr lang="en-US" sz="14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FF">
                        <a:alpha val="20000"/>
                      </a:srgbClr>
                    </a:solidFill>
                  </a:tcPr>
                </a:tc>
                <a:tc>
                  <a:txBody>
                    <a:bodyPr/>
                    <a:lstStyle/>
                    <a:p>
                      <a:r>
                        <a:rPr lang="en-US" sz="1400" u="none" strike="noStrike" kern="1200" baseline="0" dirty="0"/>
                        <a:t>Secure credit card clearing; multiple payment options</a:t>
                      </a:r>
                      <a:endParaRPr lang="en-US" sz="14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FF">
                        <a:alpha val="20000"/>
                      </a:srgbClr>
                    </a:solidFill>
                  </a:tcPr>
                </a:tc>
                <a:extLst>
                  <a:ext uri="{0D108BD9-81ED-4DB2-BD59-A6C34878D82A}">
                    <a16:rowId xmlns:a16="http://schemas.microsoft.com/office/drawing/2014/main" val="10005"/>
                  </a:ext>
                </a:extLst>
              </a:tr>
              <a:tr h="0">
                <a:tc>
                  <a:txBody>
                    <a:bodyPr/>
                    <a:lstStyle/>
                    <a:p>
                      <a:r>
                        <a:rPr lang="en-US" sz="1400" u="none" strike="noStrike" kern="1200" baseline="0" dirty="0"/>
                        <a:t>Accumulate customer information</a:t>
                      </a:r>
                      <a:endParaRPr lang="en-US" sz="14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FF"/>
                    </a:solidFill>
                  </a:tcPr>
                </a:tc>
                <a:tc>
                  <a:txBody>
                    <a:bodyPr/>
                    <a:lstStyle/>
                    <a:p>
                      <a:r>
                        <a:rPr lang="en-US" sz="1400" u="none" strike="noStrike" kern="1200" baseline="0" dirty="0"/>
                        <a:t>Customer database</a:t>
                      </a:r>
                      <a:endParaRPr lang="en-US" sz="14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FF"/>
                    </a:solidFill>
                  </a:tcPr>
                </a:tc>
                <a:tc>
                  <a:txBody>
                    <a:bodyPr/>
                    <a:lstStyle/>
                    <a:p>
                      <a:r>
                        <a:rPr lang="en-US" sz="1400" u="none" strike="noStrike" kern="1200" baseline="0" dirty="0"/>
                        <a:t>Name, address, phone, and e-mail for all customers; online customer registration</a:t>
                      </a:r>
                      <a:endParaRPr lang="en-US" sz="14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FF"/>
                    </a:solidFill>
                  </a:tcPr>
                </a:tc>
                <a:extLst>
                  <a:ext uri="{0D108BD9-81ED-4DB2-BD59-A6C34878D82A}">
                    <a16:rowId xmlns:a16="http://schemas.microsoft.com/office/drawing/2014/main" val="10006"/>
                  </a:ext>
                </a:extLst>
              </a:tr>
            </a:tbl>
          </a:graphicData>
        </a:graphic>
      </p:graphicFrame>
    </p:spTree>
    <p:extLst>
      <p:ext uri="{BB962C8B-B14F-4D97-AF65-F5344CB8AC3E}">
        <p14:creationId xmlns:p14="http://schemas.microsoft.com/office/powerpoint/2010/main" val="27701726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42248"/>
            <a:ext cx="8229600" cy="1340893"/>
          </a:xfrm>
        </p:spPr>
        <p:txBody>
          <a:bodyPr tIns="91425" anchor="b">
            <a:noAutofit/>
          </a:bodyPr>
          <a:lstStyle/>
          <a:p>
            <a:pPr lvl="0">
              <a:spcBef>
                <a:spcPct val="0"/>
              </a:spcBef>
              <a:buClrTx/>
            </a:pPr>
            <a:r>
              <a:rPr lang="en-IN" sz="2800" kern="1200" dirty="0">
                <a:solidFill>
                  <a:srgbClr val="007FA3"/>
                </a:solidFill>
                <a:latin typeface="Times New Roman" panose="02020603050405020304" pitchFamily="18" charset="0"/>
                <a:ea typeface="+mj-ea"/>
                <a:cs typeface="Times New Roman" panose="02020603050405020304" pitchFamily="18" charset="0"/>
              </a:rPr>
              <a:t>Table </a:t>
            </a:r>
            <a:r>
              <a:rPr lang="en-IN" sz="2800" kern="1200" dirty="0" smtClean="0">
                <a:solidFill>
                  <a:srgbClr val="007FA3"/>
                </a:solidFill>
                <a:latin typeface="Times New Roman" panose="02020603050405020304" pitchFamily="18" charset="0"/>
                <a:ea typeface="+mj-ea"/>
                <a:cs typeface="Times New Roman" panose="02020603050405020304" pitchFamily="18" charset="0"/>
              </a:rPr>
              <a:t>1.2 </a:t>
            </a:r>
            <a:r>
              <a:rPr lang="en-IN" sz="2800" kern="1200" dirty="0">
                <a:solidFill>
                  <a:srgbClr val="007FA3"/>
                </a:solidFill>
                <a:latin typeface="Times New Roman" panose="02020603050405020304" pitchFamily="18" charset="0"/>
                <a:ea typeface="+mj-ea"/>
                <a:cs typeface="Times New Roman" panose="02020603050405020304" pitchFamily="18" charset="0"/>
              </a:rPr>
              <a:t>System Analysis, Business Objectives, System Functionalities, and Information Requirements for a Typical </a:t>
            </a:r>
            <a:r>
              <a:rPr lang="pt-BR" sz="2800" kern="1200" dirty="0">
                <a:solidFill>
                  <a:srgbClr val="007FA3"/>
                </a:solidFill>
                <a:latin typeface="Times New Roman" panose="02020603050405020304" pitchFamily="18" charset="0"/>
                <a:ea typeface="+mj-ea"/>
                <a:cs typeface="Times New Roman" panose="02020603050405020304" pitchFamily="18" charset="0"/>
              </a:rPr>
              <a:t>E-Commerce </a:t>
            </a:r>
            <a:r>
              <a:rPr lang="en-IN" sz="2800" kern="1200" dirty="0">
                <a:solidFill>
                  <a:srgbClr val="007FA3"/>
                </a:solidFill>
                <a:latin typeface="Times New Roman" panose="02020603050405020304" pitchFamily="18" charset="0"/>
                <a:ea typeface="+mj-ea"/>
                <a:cs typeface="Times New Roman" panose="02020603050405020304" pitchFamily="18" charset="0"/>
              </a:rPr>
              <a:t>Site </a:t>
            </a:r>
            <a:r>
              <a:rPr lang="en-IN" sz="2000" b="0" kern="1200" dirty="0">
                <a:solidFill>
                  <a:srgbClr val="007FA3"/>
                </a:solidFill>
                <a:latin typeface="Times New Roman" panose="02020603050405020304" pitchFamily="18" charset="0"/>
                <a:ea typeface="+mj-ea"/>
                <a:cs typeface="Times New Roman" panose="02020603050405020304" pitchFamily="18" charset="0"/>
              </a:rPr>
              <a:t>(2 of 2)</a:t>
            </a:r>
            <a:endParaRPr lang="en-US" sz="2000" b="0" kern="1200" dirty="0">
              <a:solidFill>
                <a:srgbClr val="007FA3"/>
              </a:solidFill>
              <a:latin typeface="Times New Roman" panose="02020603050405020304" pitchFamily="18" charset="0"/>
              <a:ea typeface="+mj-ea"/>
              <a:cs typeface="Times New Roman" panose="02020603050405020304" pitchFamily="18" charset="0"/>
            </a:endParaRPr>
          </a:p>
        </p:txBody>
      </p:sp>
      <p:graphicFrame>
        <p:nvGraphicFramePr>
          <p:cNvPr id="4" name="Table"/>
          <p:cNvGraphicFramePr>
            <a:graphicFrameLocks/>
          </p:cNvGraphicFramePr>
          <p:nvPr>
            <p:extLst>
              <p:ext uri="{D42A27DB-BD31-4B8C-83A1-F6EECF244321}">
                <p14:modId xmlns:p14="http://schemas.microsoft.com/office/powerpoint/2010/main" val="865017327"/>
              </p:ext>
            </p:extLst>
          </p:nvPr>
        </p:nvGraphicFramePr>
        <p:xfrm>
          <a:off x="457200" y="2097502"/>
          <a:ext cx="8229600" cy="3017520"/>
        </p:xfrm>
        <a:graphic>
          <a:graphicData uri="http://schemas.openxmlformats.org/drawingml/2006/table">
            <a:tbl>
              <a:tblPr firstRow="1" bandRow="1">
                <a:tableStyleId>{3B4B98B0-60AC-42C2-AFA5-B58CD77FA1E5}</a:tableStyleId>
              </a:tblPr>
              <a:tblGrid>
                <a:gridCol w="1981200">
                  <a:extLst>
                    <a:ext uri="{9D8B030D-6E8A-4147-A177-3AD203B41FA5}">
                      <a16:colId xmlns:a16="http://schemas.microsoft.com/office/drawing/2014/main" val="20000"/>
                    </a:ext>
                  </a:extLst>
                </a:gridCol>
                <a:gridCol w="2286000">
                  <a:extLst>
                    <a:ext uri="{9D8B030D-6E8A-4147-A177-3AD203B41FA5}">
                      <a16:colId xmlns:a16="http://schemas.microsoft.com/office/drawing/2014/main" val="20001"/>
                    </a:ext>
                  </a:extLst>
                </a:gridCol>
                <a:gridCol w="3962400">
                  <a:extLst>
                    <a:ext uri="{9D8B030D-6E8A-4147-A177-3AD203B41FA5}">
                      <a16:colId xmlns:a16="http://schemas.microsoft.com/office/drawing/2014/main" val="20002"/>
                    </a:ext>
                  </a:extLst>
                </a:gridCol>
              </a:tblGrid>
              <a:tr h="0">
                <a:tc>
                  <a:txBody>
                    <a:bodyPr/>
                    <a:lstStyle/>
                    <a:p>
                      <a:r>
                        <a:rPr lang="en-US" sz="1400" dirty="0">
                          <a:solidFill>
                            <a:srgbClr val="000000"/>
                          </a:solidFill>
                        </a:rPr>
                        <a:t>Business Objective</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FF"/>
                    </a:solidFill>
                  </a:tcPr>
                </a:tc>
                <a:tc>
                  <a:txBody>
                    <a:bodyPr/>
                    <a:lstStyle/>
                    <a:p>
                      <a:r>
                        <a:rPr lang="en-US" sz="1400" dirty="0">
                          <a:solidFill>
                            <a:srgbClr val="000000"/>
                          </a:solidFill>
                        </a:rPr>
                        <a:t>System</a:t>
                      </a:r>
                      <a:r>
                        <a:rPr lang="en-US" sz="1400" baseline="0" dirty="0">
                          <a:solidFill>
                            <a:srgbClr val="000000"/>
                          </a:solidFill>
                        </a:rPr>
                        <a:t> Functionality</a:t>
                      </a:r>
                      <a:endParaRPr lang="en-US" sz="1400" dirty="0">
                        <a:solidFill>
                          <a:srgbClr val="000000"/>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FF"/>
                    </a:solidFill>
                  </a:tcPr>
                </a:tc>
                <a:tc>
                  <a:txBody>
                    <a:bodyPr/>
                    <a:lstStyle/>
                    <a:p>
                      <a:r>
                        <a:rPr lang="en-US" sz="1400" dirty="0">
                          <a:solidFill>
                            <a:srgbClr val="000000"/>
                          </a:solidFill>
                        </a:rPr>
                        <a:t>Information Requirements</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FF"/>
                    </a:solidFill>
                  </a:tcPr>
                </a:tc>
                <a:extLst>
                  <a:ext uri="{0D108BD9-81ED-4DB2-BD59-A6C34878D82A}">
                    <a16:rowId xmlns:a16="http://schemas.microsoft.com/office/drawing/2014/main" val="10000"/>
                  </a:ext>
                </a:extLst>
              </a:tr>
              <a:tr h="0">
                <a:tc>
                  <a:txBody>
                    <a:bodyPr/>
                    <a:lstStyle/>
                    <a:p>
                      <a:r>
                        <a:rPr lang="en-US" sz="1400" u="none" strike="noStrike" kern="1200" baseline="0" dirty="0"/>
                        <a:t>Provide after-sale customer support</a:t>
                      </a:r>
                      <a:endParaRPr lang="en-US" sz="14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FF">
                        <a:alpha val="20000"/>
                      </a:srgbClr>
                    </a:solidFill>
                  </a:tcPr>
                </a:tc>
                <a:tc>
                  <a:txBody>
                    <a:bodyPr/>
                    <a:lstStyle/>
                    <a:p>
                      <a:r>
                        <a:rPr lang="en-US" sz="1400" u="none" strike="noStrike" kern="1200" baseline="0" dirty="0"/>
                        <a:t>Sales database</a:t>
                      </a:r>
                      <a:endParaRPr lang="en-US" sz="14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FF">
                        <a:alpha val="20000"/>
                      </a:srgbClr>
                    </a:solidFill>
                  </a:tcPr>
                </a:tc>
                <a:tc>
                  <a:txBody>
                    <a:bodyPr/>
                    <a:lstStyle/>
                    <a:p>
                      <a:r>
                        <a:rPr lang="en-US" sz="1400" u="none" strike="noStrike" kern="1200" baseline="0" dirty="0"/>
                        <a:t>Customer I</a:t>
                      </a:r>
                      <a:r>
                        <a:rPr lang="en-US" sz="100" u="none" strike="noStrike" kern="1200" baseline="0" dirty="0"/>
                        <a:t> </a:t>
                      </a:r>
                      <a:r>
                        <a:rPr lang="en-US" sz="1400" u="none" strike="noStrike" kern="1200" baseline="0" dirty="0"/>
                        <a:t>D, product, date, payment, shipment date</a:t>
                      </a:r>
                      <a:endParaRPr lang="en-US" sz="14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FF">
                        <a:alpha val="20000"/>
                      </a:srgbClr>
                    </a:solidFill>
                  </a:tcPr>
                </a:tc>
                <a:extLst>
                  <a:ext uri="{0D108BD9-81ED-4DB2-BD59-A6C34878D82A}">
                    <a16:rowId xmlns:a16="http://schemas.microsoft.com/office/drawing/2014/main" val="10001"/>
                  </a:ext>
                </a:extLst>
              </a:tr>
              <a:tr h="0">
                <a:tc>
                  <a:txBody>
                    <a:bodyPr/>
                    <a:lstStyle/>
                    <a:p>
                      <a:r>
                        <a:rPr lang="en-US" sz="1400" u="none" strike="noStrike" kern="1200" baseline="0" dirty="0"/>
                        <a:t>Coordinate marketing/advertising</a:t>
                      </a:r>
                      <a:endParaRPr lang="en-US" sz="14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FF"/>
                    </a:solidFill>
                  </a:tcPr>
                </a:tc>
                <a:tc>
                  <a:txBody>
                    <a:bodyPr/>
                    <a:lstStyle/>
                    <a:p>
                      <a:r>
                        <a:rPr lang="it-IT" sz="1400" u="none" strike="noStrike" kern="1200" baseline="0" dirty="0"/>
                        <a:t>Ad server, e-mail server, e-mail, </a:t>
                      </a:r>
                      <a:r>
                        <a:rPr lang="en-US" sz="1400" u="none" strike="noStrike" kern="1200" baseline="0" dirty="0"/>
                        <a:t>campaign manager, ad banner</a:t>
                      </a:r>
                    </a:p>
                    <a:p>
                      <a:r>
                        <a:rPr lang="en-US" sz="1400" u="none" strike="noStrike" kern="1200" baseline="0" dirty="0"/>
                        <a:t>manager</a:t>
                      </a:r>
                      <a:endParaRPr lang="en-US" sz="14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FF"/>
                    </a:solidFill>
                  </a:tcPr>
                </a:tc>
                <a:tc>
                  <a:txBody>
                    <a:bodyPr/>
                    <a:lstStyle/>
                    <a:p>
                      <a:r>
                        <a:rPr lang="en-US" sz="1400" u="none" strike="noStrike" kern="1200" baseline="0" dirty="0"/>
                        <a:t>Site behavior log of prospects and customers linked to e-mail and banner ad campaigns</a:t>
                      </a:r>
                      <a:endParaRPr lang="en-US" sz="14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FF"/>
                    </a:solidFill>
                  </a:tcPr>
                </a:tc>
                <a:extLst>
                  <a:ext uri="{0D108BD9-81ED-4DB2-BD59-A6C34878D82A}">
                    <a16:rowId xmlns:a16="http://schemas.microsoft.com/office/drawing/2014/main" val="10002"/>
                  </a:ext>
                </a:extLst>
              </a:tr>
              <a:tr h="0">
                <a:tc>
                  <a:txBody>
                    <a:bodyPr/>
                    <a:lstStyle/>
                    <a:p>
                      <a:r>
                        <a:rPr lang="en-US" sz="1400" u="none" strike="noStrike" kern="1200" baseline="0" dirty="0"/>
                        <a:t>Understand marketing effectiveness</a:t>
                      </a:r>
                      <a:endParaRPr lang="en-US" sz="14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FF">
                        <a:alpha val="20000"/>
                      </a:srgbClr>
                    </a:solidFill>
                  </a:tcPr>
                </a:tc>
                <a:tc>
                  <a:txBody>
                    <a:bodyPr/>
                    <a:lstStyle/>
                    <a:p>
                      <a:r>
                        <a:rPr lang="en-US" sz="1400" u="none" strike="noStrike" kern="1200" baseline="0" dirty="0"/>
                        <a:t>Site tracking and reporting system</a:t>
                      </a:r>
                      <a:endParaRPr lang="en-US" sz="14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FF">
                        <a:alpha val="20000"/>
                      </a:srgbClr>
                    </a:solidFill>
                  </a:tcPr>
                </a:tc>
                <a:tc>
                  <a:txBody>
                    <a:bodyPr/>
                    <a:lstStyle/>
                    <a:p>
                      <a:r>
                        <a:rPr lang="en-US" sz="1400" u="none" strike="noStrike" kern="1200" baseline="0" dirty="0"/>
                        <a:t>Number of unique visitors, pages visited, products purchased, identified by marketing campaign</a:t>
                      </a:r>
                      <a:endParaRPr lang="en-US" sz="14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FF">
                        <a:alpha val="20000"/>
                      </a:srgbClr>
                    </a:solidFill>
                  </a:tcPr>
                </a:tc>
                <a:extLst>
                  <a:ext uri="{0D108BD9-81ED-4DB2-BD59-A6C34878D82A}">
                    <a16:rowId xmlns:a16="http://schemas.microsoft.com/office/drawing/2014/main" val="10003"/>
                  </a:ext>
                </a:extLst>
              </a:tr>
              <a:tr h="0">
                <a:tc>
                  <a:txBody>
                    <a:bodyPr/>
                    <a:lstStyle/>
                    <a:p>
                      <a:r>
                        <a:rPr lang="en-US" sz="1400" u="none" strike="noStrike" kern="1200" baseline="0" dirty="0"/>
                        <a:t>Provide production and supplier links</a:t>
                      </a:r>
                      <a:endParaRPr lang="en-US" sz="14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FF"/>
                    </a:solidFill>
                  </a:tcPr>
                </a:tc>
                <a:tc>
                  <a:txBody>
                    <a:bodyPr/>
                    <a:lstStyle/>
                    <a:p>
                      <a:r>
                        <a:rPr lang="en-US" sz="1400" u="none" strike="noStrike" kern="1200" baseline="0" dirty="0"/>
                        <a:t>Inventory management system</a:t>
                      </a:r>
                      <a:endParaRPr lang="en-US" sz="14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FF"/>
                    </a:solidFill>
                  </a:tcPr>
                </a:tc>
                <a:tc>
                  <a:txBody>
                    <a:bodyPr/>
                    <a:lstStyle/>
                    <a:p>
                      <a:r>
                        <a:rPr lang="en-US" sz="1400" u="none" strike="noStrike" kern="1200" baseline="0" dirty="0"/>
                        <a:t>Product and inventory levels, supplier I</a:t>
                      </a:r>
                      <a:r>
                        <a:rPr lang="en-US" sz="100" u="none" strike="noStrike" kern="1200" baseline="0" dirty="0"/>
                        <a:t> </a:t>
                      </a:r>
                      <a:r>
                        <a:rPr lang="en-US" sz="1400" u="none" strike="noStrike" kern="1200" baseline="0" dirty="0"/>
                        <a:t>D and contact, order quantity data by product</a:t>
                      </a:r>
                      <a:endParaRPr lang="en-US" sz="14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FF"/>
                    </a:solidFill>
                  </a:tcPr>
                </a:tc>
                <a:extLst>
                  <a:ext uri="{0D108BD9-81ED-4DB2-BD59-A6C34878D82A}">
                    <a16:rowId xmlns:a16="http://schemas.microsoft.com/office/drawing/2014/main" val="10004"/>
                  </a:ext>
                </a:extLst>
              </a:tr>
            </a:tbl>
          </a:graphicData>
        </a:graphic>
      </p:graphicFrame>
    </p:spTree>
    <p:extLst>
      <p:ext uri="{BB962C8B-B14F-4D97-AF65-F5344CB8AC3E}">
        <p14:creationId xmlns:p14="http://schemas.microsoft.com/office/powerpoint/2010/main" val="3900600453"/>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tIns="91425">
            <a:noAutofit/>
          </a:bodyPr>
          <a:lstStyle/>
          <a:p>
            <a:pPr lvl="0">
              <a:spcBef>
                <a:spcPct val="0"/>
              </a:spcBef>
              <a:buClrTx/>
            </a:pPr>
            <a:r>
              <a:rPr lang="en-IN" kern="1200" dirty="0">
                <a:latin typeface="Times New Roman" panose="02020603050405020304" pitchFamily="18" charset="0"/>
                <a:ea typeface="+mj-ea"/>
                <a:cs typeface="Times New Roman" panose="02020603050405020304" pitchFamily="18" charset="0"/>
              </a:rPr>
              <a:t>Systems Design: Hardware and Software Platforms</a:t>
            </a:r>
            <a:endParaRPr lang="en-US" kern="1200" dirty="0">
              <a:latin typeface="Times New Roman" panose="02020603050405020304" pitchFamily="18" charset="0"/>
              <a:ea typeface="+mj-ea"/>
              <a:cs typeface="Times New Roman" panose="02020603050405020304" pitchFamily="18" charset="0"/>
            </a:endParaRPr>
          </a:p>
        </p:txBody>
      </p:sp>
      <p:sp>
        <p:nvSpPr>
          <p:cNvPr id="3" name="Text Placeholder 2"/>
          <p:cNvSpPr>
            <a:spLocks noGrp="1"/>
          </p:cNvSpPr>
          <p:nvPr>
            <p:ph type="body" idx="1"/>
          </p:nvPr>
        </p:nvSpPr>
        <p:spPr/>
        <p:txBody>
          <a:bodyPr wrap="square" lIns="91425" tIns="91425" rIns="91425" bIns="91425">
            <a:noAutofit/>
          </a:bodyPr>
          <a:lstStyle/>
          <a:p>
            <a:pPr marL="256032" lvl="0" indent="-256032">
              <a:buSzPts val="2400"/>
              <a:tabLst/>
            </a:pPr>
            <a:r>
              <a:rPr lang="en-US" sz="2400" kern="1200" dirty="0">
                <a:solidFill>
                  <a:srgbClr val="000000"/>
                </a:solidFill>
                <a:latin typeface="Arial (Body)"/>
                <a:ea typeface="+mn-ea"/>
                <a:cs typeface="+mn-cs"/>
              </a:rPr>
              <a:t>System design specification:</a:t>
            </a:r>
          </a:p>
          <a:p>
            <a:pPr lvl="1" indent="-285750">
              <a:buSzPts val="2400"/>
              <a:buFont typeface="Arial" panose="020B0604020202020204" pitchFamily="34" charset="0"/>
              <a:buChar char="–"/>
            </a:pPr>
            <a:r>
              <a:rPr lang="en-US" sz="2400" kern="1200" dirty="0">
                <a:solidFill>
                  <a:srgbClr val="000000"/>
                </a:solidFill>
                <a:latin typeface="Arial (Body)"/>
                <a:ea typeface="+mn-ea"/>
                <a:cs typeface="+mn-cs"/>
              </a:rPr>
              <a:t>Description of main components of a system and their relationship to one another</a:t>
            </a:r>
          </a:p>
          <a:p>
            <a:pPr marL="256032" lvl="0" indent="-256032">
              <a:buSzPts val="2400"/>
              <a:tabLst/>
            </a:pPr>
            <a:r>
              <a:rPr lang="en-US" sz="2400" kern="1200" dirty="0">
                <a:solidFill>
                  <a:srgbClr val="000000"/>
                </a:solidFill>
                <a:latin typeface="Arial (Body)"/>
                <a:ea typeface="+mn-ea"/>
                <a:cs typeface="+mn-cs"/>
              </a:rPr>
              <a:t>Two components of system design:</a:t>
            </a:r>
          </a:p>
          <a:p>
            <a:pPr lvl="1" indent="-285750">
              <a:buSzPts val="2400"/>
              <a:buFont typeface="Arial" panose="020B0604020202020204" pitchFamily="34" charset="0"/>
              <a:buChar char="–"/>
            </a:pPr>
            <a:r>
              <a:rPr lang="en-US" sz="2400" kern="1200" dirty="0">
                <a:solidFill>
                  <a:srgbClr val="000000"/>
                </a:solidFill>
                <a:latin typeface="Arial (Body)"/>
                <a:ea typeface="+mn-ea"/>
                <a:cs typeface="+mn-cs"/>
              </a:rPr>
              <a:t>Logical design</a:t>
            </a:r>
          </a:p>
          <a:p>
            <a:pPr lvl="2">
              <a:buSzPts val="2400"/>
              <a:buFontTx/>
              <a:buChar char="▪"/>
            </a:pPr>
            <a:r>
              <a:rPr lang="en-US" sz="2400" kern="1200" dirty="0">
                <a:solidFill>
                  <a:srgbClr val="000000"/>
                </a:solidFill>
                <a:latin typeface="Arial (Body)"/>
                <a:ea typeface="+mn-ea"/>
                <a:cs typeface="+mn-cs"/>
              </a:rPr>
              <a:t>Data flow diagrams, processing functions, databases</a:t>
            </a:r>
          </a:p>
          <a:p>
            <a:pPr lvl="1" indent="-285750">
              <a:buSzPts val="2400"/>
              <a:buFont typeface="Arial" panose="020B0604020202020204" pitchFamily="34" charset="0"/>
              <a:buChar char="–"/>
            </a:pPr>
            <a:r>
              <a:rPr lang="en-US" sz="2400" kern="1200" dirty="0">
                <a:solidFill>
                  <a:srgbClr val="000000"/>
                </a:solidFill>
                <a:latin typeface="Arial (Body)"/>
                <a:ea typeface="+mn-ea"/>
                <a:cs typeface="+mn-cs"/>
              </a:rPr>
              <a:t>Physical design</a:t>
            </a:r>
          </a:p>
          <a:p>
            <a:pPr lvl="2">
              <a:buSzPts val="2400"/>
              <a:buFontTx/>
              <a:buChar char="▪"/>
            </a:pPr>
            <a:r>
              <a:rPr lang="en-US" sz="2400" kern="1200" dirty="0">
                <a:solidFill>
                  <a:srgbClr val="000000"/>
                </a:solidFill>
                <a:latin typeface="Arial (Body)"/>
                <a:ea typeface="+mn-ea"/>
                <a:cs typeface="+mn-cs"/>
              </a:rPr>
              <a:t>Specifies actual physical, software components, models, and so on</a:t>
            </a:r>
          </a:p>
        </p:txBody>
      </p:sp>
    </p:spTree>
    <p:extLst>
      <p:ext uri="{BB962C8B-B14F-4D97-AF65-F5344CB8AC3E}">
        <p14:creationId xmlns:p14="http://schemas.microsoft.com/office/powerpoint/2010/main" val="2756276889"/>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55896"/>
            <a:ext cx="8229600" cy="1066799"/>
          </a:xfrm>
        </p:spPr>
        <p:txBody>
          <a:bodyPr tIns="91425" anchor="b">
            <a:noAutofit/>
          </a:bodyPr>
          <a:lstStyle/>
          <a:p>
            <a:pPr lvl="0">
              <a:spcBef>
                <a:spcPct val="0"/>
              </a:spcBef>
              <a:buClrTx/>
            </a:pPr>
            <a:r>
              <a:rPr lang="en-IN" kern="1200" dirty="0">
                <a:latin typeface="Times New Roman" panose="02020603050405020304" pitchFamily="18" charset="0"/>
                <a:ea typeface="+mj-ea"/>
                <a:cs typeface="Times New Roman" panose="02020603050405020304" pitchFamily="18" charset="0"/>
              </a:rPr>
              <a:t>Figure 3.6(a) Logical Design for a Simple Website</a:t>
            </a:r>
            <a:endParaRPr lang="en-US" kern="1200" dirty="0">
              <a:latin typeface="Times New Roman" panose="02020603050405020304" pitchFamily="18" charset="0"/>
              <a:ea typeface="+mj-ea"/>
              <a:cs typeface="Times New Roman" panose="02020603050405020304" pitchFamily="18" charset="0"/>
            </a:endParaRPr>
          </a:p>
        </p:txBody>
      </p:sp>
      <p:pic>
        <p:nvPicPr>
          <p:cNvPr id="3" name="Picture 2" descr="A simple data flow diagram depicts the logical design for a simple website. The data flow diagram connects five processes in a loop. These five processes are: 1. Web Site customer sends an H T T P request to verify login. 2. The verify login stage leads to display catalog pages after the visitor is accepted or rejected. 3. Display Catalog pages has a two-way connection with the next stage, which is purchase products. 4. When order is fulfilled, purchase products leads to ship products. 5. When order shipped is confirmed, ship products again connects to website customer. Processes have a two-way connection with three databases: Customer database, catalog database, and order database. 1. Verify login stage and purchase products stage connect to customer database. 2. Display catalog pages and purchase products stages connect to catalog database. 3. Purchase products stage also connects to the order database."/>
          <p:cNvPicPr>
            <a:picLocks noChangeAspect="1"/>
          </p:cNvPicPr>
          <p:nvPr/>
        </p:nvPicPr>
        <p:blipFill>
          <a:blip r:embed="rId3"/>
          <a:stretch>
            <a:fillRect/>
          </a:stretch>
        </p:blipFill>
        <p:spPr>
          <a:xfrm>
            <a:off x="2242897" y="1655408"/>
            <a:ext cx="4211601" cy="3270467"/>
          </a:xfrm>
          <a:prstGeom prst="rect">
            <a:avLst/>
          </a:prstGeom>
        </p:spPr>
      </p:pic>
      <p:sp>
        <p:nvSpPr>
          <p:cNvPr id="5" name="Text Placeholder 4"/>
          <p:cNvSpPr>
            <a:spLocks noGrp="1"/>
          </p:cNvSpPr>
          <p:nvPr>
            <p:ph type="body" idx="1"/>
          </p:nvPr>
        </p:nvSpPr>
        <p:spPr>
          <a:xfrm>
            <a:off x="457200" y="5149404"/>
            <a:ext cx="8229600" cy="1135612"/>
          </a:xfrm>
        </p:spPr>
        <p:txBody>
          <a:bodyPr/>
          <a:lstStyle/>
          <a:p>
            <a:r>
              <a:rPr lang="en-IN" sz="2000" b="1" dirty="0">
                <a:latin typeface="+mn-lt"/>
              </a:rPr>
              <a:t>(a) Simple Data Flow Diagram</a:t>
            </a:r>
            <a:endParaRPr lang="en-IN" sz="2000" dirty="0">
              <a:latin typeface="+mn-lt"/>
            </a:endParaRPr>
          </a:p>
          <a:p>
            <a:pPr>
              <a:spcBef>
                <a:spcPts val="600"/>
              </a:spcBef>
            </a:pPr>
            <a:r>
              <a:rPr lang="en-IN" sz="2000" dirty="0">
                <a:latin typeface="+mn-lt"/>
              </a:rPr>
              <a:t>This data flow diagram describes the flow of information requests and responses for a sample Web site</a:t>
            </a:r>
          </a:p>
        </p:txBody>
      </p:sp>
    </p:spTree>
    <p:extLst>
      <p:ext uri="{BB962C8B-B14F-4D97-AF65-F5344CB8AC3E}">
        <p14:creationId xmlns:p14="http://schemas.microsoft.com/office/powerpoint/2010/main" val="1117899764"/>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
</file>

<file path=ppt/slides/slide17.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55896"/>
            <a:ext cx="8229600" cy="1066799"/>
          </a:xfrm>
        </p:spPr>
        <p:txBody>
          <a:bodyPr tIns="91425" anchor="b">
            <a:noAutofit/>
          </a:bodyPr>
          <a:lstStyle/>
          <a:p>
            <a:pPr lvl="0">
              <a:spcBef>
                <a:spcPct val="0"/>
              </a:spcBef>
              <a:buClrTx/>
            </a:pPr>
            <a:r>
              <a:rPr lang="en-IN" kern="1200" dirty="0">
                <a:latin typeface="Times New Roman" panose="02020603050405020304" pitchFamily="18" charset="0"/>
                <a:ea typeface="+mj-ea"/>
                <a:cs typeface="Times New Roman" panose="02020603050405020304" pitchFamily="18" charset="0"/>
              </a:rPr>
              <a:t>Figure 3.6(b) Physical Design for a Simple Website</a:t>
            </a:r>
            <a:endParaRPr lang="en-US" kern="1200" dirty="0">
              <a:latin typeface="Times New Roman" panose="02020603050405020304" pitchFamily="18" charset="0"/>
              <a:ea typeface="+mj-ea"/>
              <a:cs typeface="Times New Roman" panose="02020603050405020304" pitchFamily="18" charset="0"/>
            </a:endParaRPr>
          </a:p>
        </p:txBody>
      </p:sp>
      <p:pic>
        <p:nvPicPr>
          <p:cNvPr id="4" name="Picture 3" descr="A simple data flow chart that depicts the physical design for a simple website. The simple physical design shows the following: 1. Customer connects from a mobile phone, smartphone, or desktop to Internet through a cable, D S L, or T 1. 2. Your firm’s website connects to the Internet through T 1 Verizon line at 1.54 M B P S. 3. At your firm’s end, hardware needed are H P or Dell quad-core web servers and 5 terabytes of storage. 4. Software needed are Oracle S Q L database, I B M WebSphere e-commerce suite, Ad server, online catalog, mail server, and shopping cart."/>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42395" y="1887251"/>
            <a:ext cx="7859210" cy="3684002"/>
          </a:xfrm>
          <a:prstGeom prst="rect">
            <a:avLst/>
          </a:prstGeom>
        </p:spPr>
      </p:pic>
    </p:spTree>
    <p:extLst>
      <p:ext uri="{BB962C8B-B14F-4D97-AF65-F5344CB8AC3E}">
        <p14:creationId xmlns:p14="http://schemas.microsoft.com/office/powerpoint/2010/main" val="302050865"/>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tIns="91425">
            <a:noAutofit/>
          </a:bodyPr>
          <a:lstStyle/>
          <a:p>
            <a:pPr lvl="0" algn="ctr">
              <a:spcBef>
                <a:spcPct val="0"/>
              </a:spcBef>
              <a:buClrTx/>
            </a:pPr>
            <a:r>
              <a:rPr lang="en-IN" kern="1200" dirty="0">
                <a:latin typeface="Times New Roman" panose="02020603050405020304" pitchFamily="18" charset="0"/>
                <a:ea typeface="+mj-ea"/>
                <a:cs typeface="Times New Roman" panose="02020603050405020304" pitchFamily="18" charset="0"/>
              </a:rPr>
              <a:t>Building the System: In-House Versus Outsourcing</a:t>
            </a:r>
            <a:endParaRPr lang="en-US" kern="1200" dirty="0">
              <a:latin typeface="Times New Roman" panose="02020603050405020304" pitchFamily="18" charset="0"/>
              <a:ea typeface="+mj-ea"/>
              <a:cs typeface="Times New Roman" panose="02020603050405020304" pitchFamily="18" charset="0"/>
            </a:endParaRPr>
          </a:p>
        </p:txBody>
      </p:sp>
      <p:sp>
        <p:nvSpPr>
          <p:cNvPr id="3" name="Text Placeholder 2"/>
          <p:cNvSpPr>
            <a:spLocks noGrp="1"/>
          </p:cNvSpPr>
          <p:nvPr>
            <p:ph type="body" idx="1"/>
          </p:nvPr>
        </p:nvSpPr>
        <p:spPr/>
        <p:txBody>
          <a:bodyPr wrap="square" lIns="91425" tIns="91425" rIns="91425" bIns="91425">
            <a:noAutofit/>
          </a:bodyPr>
          <a:lstStyle/>
          <a:p>
            <a:pPr marL="256032" lvl="0" indent="-256032">
              <a:tabLst/>
            </a:pPr>
            <a:r>
              <a:rPr lang="en-US" altLang="en-US" sz="2200" kern="1200" dirty="0">
                <a:solidFill>
                  <a:srgbClr val="000000"/>
                </a:solidFill>
                <a:latin typeface="+mn-lt"/>
                <a:ea typeface="+mn-ea"/>
                <a:cs typeface="+mn-cs"/>
              </a:rPr>
              <a:t>Outsourcing: Hiring vendors to provide services involved in building site</a:t>
            </a:r>
          </a:p>
          <a:p>
            <a:pPr marL="256032" lvl="0" indent="-256032">
              <a:tabLst/>
            </a:pPr>
            <a:r>
              <a:rPr lang="en-US" altLang="en-US" sz="2200" kern="1200" dirty="0">
                <a:solidFill>
                  <a:srgbClr val="000000"/>
                </a:solidFill>
                <a:latin typeface="+mn-lt"/>
                <a:ea typeface="+mn-ea"/>
                <a:cs typeface="+mn-cs"/>
              </a:rPr>
              <a:t>Build own v</a:t>
            </a:r>
            <a:r>
              <a:rPr lang="en-US" altLang="en-US" sz="100" kern="1200" dirty="0">
                <a:solidFill>
                  <a:schemeClr val="bg1"/>
                </a:solidFill>
                <a:latin typeface="+mn-lt"/>
                <a:ea typeface="+mn-ea"/>
                <a:cs typeface="+mn-cs"/>
              </a:rPr>
              <a:t>ersu</a:t>
            </a:r>
            <a:r>
              <a:rPr lang="en-US" altLang="en-US" sz="2200" kern="1200" dirty="0">
                <a:solidFill>
                  <a:srgbClr val="000000"/>
                </a:solidFill>
                <a:latin typeface="+mn-lt"/>
                <a:ea typeface="+mn-ea"/>
                <a:cs typeface="+mn-cs"/>
              </a:rPr>
              <a:t>s. outsourcing:</a:t>
            </a:r>
          </a:p>
          <a:p>
            <a:pPr lvl="1" indent="-285750">
              <a:buFont typeface="Arial" panose="020B0604020202020204" pitchFamily="34" charset="0"/>
              <a:buChar char="–"/>
            </a:pPr>
            <a:r>
              <a:rPr lang="en-US" altLang="en-US" sz="2200" kern="1200" dirty="0">
                <a:solidFill>
                  <a:srgbClr val="000000"/>
                </a:solidFill>
                <a:latin typeface="+mn-lt"/>
                <a:ea typeface="+mn-ea"/>
                <a:cs typeface="+mn-cs"/>
              </a:rPr>
              <a:t>Build your own requires team with diverse skill set; choice of software tools; both risks and possible benefits</a:t>
            </a:r>
          </a:p>
          <a:p>
            <a:pPr marL="256032" lvl="0" indent="-256032">
              <a:tabLst/>
            </a:pPr>
            <a:r>
              <a:rPr lang="en-US" altLang="en-US" sz="2200" kern="1200" dirty="0">
                <a:solidFill>
                  <a:srgbClr val="000000"/>
                </a:solidFill>
                <a:latin typeface="+mn-lt"/>
                <a:ea typeface="+mn-ea"/>
                <a:cs typeface="+mn-cs"/>
              </a:rPr>
              <a:t>Host own v</a:t>
            </a:r>
            <a:r>
              <a:rPr lang="en-US" altLang="en-US" sz="100" kern="1200" dirty="0">
                <a:solidFill>
                  <a:schemeClr val="bg1"/>
                </a:solidFill>
                <a:latin typeface="+mn-lt"/>
                <a:ea typeface="+mn-ea"/>
                <a:cs typeface="+mn-cs"/>
              </a:rPr>
              <a:t>ersu</a:t>
            </a:r>
            <a:r>
              <a:rPr lang="en-US" altLang="en-US" sz="2200" kern="1200" dirty="0">
                <a:solidFill>
                  <a:srgbClr val="000000"/>
                </a:solidFill>
                <a:latin typeface="+mn-lt"/>
                <a:ea typeface="+mn-ea"/>
                <a:cs typeface="+mn-cs"/>
              </a:rPr>
              <a:t>s. outsourcing</a:t>
            </a:r>
          </a:p>
          <a:p>
            <a:pPr lvl="1" indent="-285750">
              <a:buFont typeface="Arial" panose="020B0604020202020204" pitchFamily="34" charset="0"/>
              <a:buChar char="–"/>
            </a:pPr>
            <a:r>
              <a:rPr lang="en-US" altLang="en-US" sz="2200" kern="1200" dirty="0">
                <a:solidFill>
                  <a:srgbClr val="000000"/>
                </a:solidFill>
                <a:latin typeface="+mn-lt"/>
                <a:ea typeface="+mn-ea"/>
                <a:cs typeface="+mn-cs"/>
              </a:rPr>
              <a:t>Hosting: Hosting company responsible for ensuring site is accessible 24/7, for monthly fee</a:t>
            </a:r>
          </a:p>
          <a:p>
            <a:pPr lvl="1" indent="-285750">
              <a:buFont typeface="Arial" panose="020B0604020202020204" pitchFamily="34" charset="0"/>
              <a:buChar char="–"/>
            </a:pPr>
            <a:r>
              <a:rPr lang="en-US" altLang="en-US" sz="2200" kern="1200" dirty="0">
                <a:solidFill>
                  <a:srgbClr val="000000"/>
                </a:solidFill>
                <a:latin typeface="+mn-lt"/>
                <a:ea typeface="+mn-ea"/>
                <a:cs typeface="+mn-cs"/>
              </a:rPr>
              <a:t>Co-location: Firm purchases or leases Web server (with control over its operation), but server is located at vendor</a:t>
            </a:r>
            <a:r>
              <a:rPr lang="en-IN" altLang="ja-JP" sz="2200" kern="1200" dirty="0">
                <a:solidFill>
                  <a:srgbClr val="000000"/>
                </a:solidFill>
                <a:latin typeface="+mn-lt"/>
                <a:cs typeface="+mn-cs"/>
              </a:rPr>
              <a:t>’</a:t>
            </a:r>
            <a:r>
              <a:rPr lang="en-US" altLang="ja-JP" sz="2200" kern="1200" dirty="0">
                <a:solidFill>
                  <a:srgbClr val="000000"/>
                </a:solidFill>
                <a:latin typeface="+mn-lt"/>
                <a:cs typeface="+mn-cs"/>
              </a:rPr>
              <a:t>s facility</a:t>
            </a:r>
            <a:endParaRPr lang="en-US" altLang="en-US" sz="2200" kern="1200" dirty="0">
              <a:solidFill>
                <a:srgbClr val="000000"/>
              </a:solidFill>
              <a:latin typeface="+mn-lt"/>
              <a:ea typeface="+mn-ea"/>
              <a:cs typeface="+mn-cs"/>
            </a:endParaRPr>
          </a:p>
        </p:txBody>
      </p:sp>
    </p:spTree>
    <p:extLst>
      <p:ext uri="{BB962C8B-B14F-4D97-AF65-F5344CB8AC3E}">
        <p14:creationId xmlns:p14="http://schemas.microsoft.com/office/powerpoint/2010/main" val="1836033384"/>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55896"/>
            <a:ext cx="8331958" cy="1066799"/>
          </a:xfrm>
        </p:spPr>
        <p:txBody>
          <a:bodyPr tIns="91425" anchor="b">
            <a:noAutofit/>
          </a:bodyPr>
          <a:lstStyle/>
          <a:p>
            <a:pPr lvl="0" algn="ctr">
              <a:spcBef>
                <a:spcPct val="0"/>
              </a:spcBef>
              <a:buClrTx/>
            </a:pPr>
            <a:r>
              <a:rPr lang="en-IN" kern="1200" dirty="0" smtClean="0">
                <a:latin typeface="Times New Roman" panose="02020603050405020304" pitchFamily="18" charset="0"/>
                <a:ea typeface="+mj-ea"/>
                <a:cs typeface="Times New Roman" panose="02020603050405020304" pitchFamily="18" charset="0"/>
              </a:rPr>
              <a:t> </a:t>
            </a:r>
            <a:r>
              <a:rPr lang="en-IN" kern="1200" dirty="0">
                <a:latin typeface="Times New Roman" panose="02020603050405020304" pitchFamily="18" charset="0"/>
                <a:ea typeface="+mj-ea"/>
                <a:cs typeface="Times New Roman" panose="02020603050405020304" pitchFamily="18" charset="0"/>
              </a:rPr>
              <a:t>Choices in Building and Hosting</a:t>
            </a:r>
            <a:endParaRPr lang="en-US" kern="1200" dirty="0">
              <a:latin typeface="Times New Roman" panose="02020603050405020304" pitchFamily="18" charset="0"/>
              <a:ea typeface="+mj-ea"/>
              <a:cs typeface="Times New Roman" panose="02020603050405020304" pitchFamily="18" charset="0"/>
            </a:endParaRPr>
          </a:p>
        </p:txBody>
      </p:sp>
      <p:pic>
        <p:nvPicPr>
          <p:cNvPr id="4" name="Picture 3" descr="A matrix shows the various possible combinations in building and hosting the site. The four possible combinations are as follows. 1. When both the building and hosting are done in-house, the responsibility is completely in-house. 2. When the building is done in-house and the hosting is outsourced, there is mixed responsibility. 3. When the building is outsourced and the hosting is done in-house, there is mixed responsibility. 4. When both the building and hosting are outsourced, the product is completely outsourced."/>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54192" y="2103489"/>
            <a:ext cx="8035617" cy="3060457"/>
          </a:xfrm>
          <a:prstGeom prst="rect">
            <a:avLst/>
          </a:prstGeom>
        </p:spPr>
      </p:pic>
    </p:spTree>
    <p:extLst>
      <p:ext uri="{BB962C8B-B14F-4D97-AF65-F5344CB8AC3E}">
        <p14:creationId xmlns:p14="http://schemas.microsoft.com/office/powerpoint/2010/main" val="1403618398"/>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Title 1"/>
          <p:cNvSpPr>
            <a:spLocks noGrp="1"/>
          </p:cNvSpPr>
          <p:nvPr>
            <p:ph type="title"/>
          </p:nvPr>
        </p:nvSpPr>
        <p:spPr/>
        <p:txBody>
          <a:bodyPr tIns="91425">
            <a:noAutofit/>
          </a:bodyPr>
          <a:lstStyle/>
          <a:p>
            <a:pPr lvl="0">
              <a:spcBef>
                <a:spcPct val="0"/>
              </a:spcBef>
              <a:buClrTx/>
            </a:pPr>
            <a:r>
              <a:rPr lang="en-IN" kern="1200" dirty="0">
                <a:latin typeface="Times New Roman" panose="02020603050405020304" pitchFamily="18" charset="0"/>
                <a:ea typeface="+mj-ea"/>
                <a:cs typeface="Times New Roman" panose="02020603050405020304" pitchFamily="18" charset="0"/>
              </a:rPr>
              <a:t>Insight on Business: Weebly Makes Creating Websites Easy</a:t>
            </a:r>
            <a:endParaRPr lang="en-US" kern="1200" dirty="0">
              <a:latin typeface="Times New Roman" panose="02020603050405020304" pitchFamily="18" charset="0"/>
              <a:ea typeface="+mj-ea"/>
              <a:cs typeface="Times New Roman" panose="02020603050405020304" pitchFamily="18" charset="0"/>
            </a:endParaRPr>
          </a:p>
        </p:txBody>
      </p:sp>
      <p:sp>
        <p:nvSpPr>
          <p:cNvPr id="3" name="Text Placeholder 2"/>
          <p:cNvSpPr>
            <a:spLocks noGrp="1"/>
          </p:cNvSpPr>
          <p:nvPr>
            <p:ph type="body" idx="1"/>
          </p:nvPr>
        </p:nvSpPr>
        <p:spPr>
          <a:xfrm>
            <a:off x="457200" y="1600200"/>
            <a:ext cx="8229600" cy="2631459"/>
          </a:xfrm>
        </p:spPr>
        <p:txBody>
          <a:bodyPr wrap="square" lIns="91425" tIns="91425" rIns="91425" bIns="91425">
            <a:noAutofit/>
          </a:bodyPr>
          <a:lstStyle/>
          <a:p>
            <a:pPr marL="256032" lvl="0" indent="-256032">
              <a:buSzPts val="2400"/>
              <a:tabLst/>
            </a:pPr>
            <a:r>
              <a:rPr lang="en-US" sz="2400" kern="1200" dirty="0">
                <a:solidFill>
                  <a:srgbClr val="000000"/>
                </a:solidFill>
                <a:latin typeface="Arial (Body)"/>
                <a:ea typeface="+mn-ea"/>
                <a:cs typeface="+mn-cs"/>
              </a:rPr>
              <a:t>Class Discussion</a:t>
            </a:r>
          </a:p>
          <a:p>
            <a:pPr lvl="1" indent="-285750">
              <a:buSzPts val="2400"/>
              <a:buFont typeface="Arial" panose="020B0604020202020204" pitchFamily="34" charset="0"/>
              <a:buChar char="–"/>
              <a:defRPr/>
            </a:pPr>
            <a:r>
              <a:rPr lang="en-US" sz="2400" kern="1200" dirty="0">
                <a:solidFill>
                  <a:srgbClr val="000000"/>
                </a:solidFill>
                <a:latin typeface="Arial (Body)"/>
                <a:ea typeface="+mn-ea"/>
                <a:cs typeface="+mn-cs"/>
              </a:rPr>
              <a:t>What value does Weebly offer to small businesses?</a:t>
            </a:r>
          </a:p>
          <a:p>
            <a:pPr lvl="1" indent="-285750">
              <a:buSzPts val="2400"/>
              <a:buFont typeface="Arial" panose="020B0604020202020204" pitchFamily="34" charset="0"/>
              <a:buChar char="–"/>
              <a:defRPr/>
            </a:pPr>
            <a:r>
              <a:rPr lang="en-US" sz="2400" kern="1200" dirty="0">
                <a:solidFill>
                  <a:srgbClr val="000000"/>
                </a:solidFill>
                <a:latin typeface="Arial (Body)"/>
                <a:ea typeface="+mn-ea"/>
                <a:cs typeface="+mn-cs"/>
              </a:rPr>
              <a:t>Are there any drawbacks to using Weebly to create an e-commerce presence?</a:t>
            </a:r>
          </a:p>
          <a:p>
            <a:pPr lvl="1" indent="-285750">
              <a:buSzPts val="2400"/>
              <a:buFont typeface="Arial" panose="020B0604020202020204" pitchFamily="34" charset="0"/>
              <a:buChar char="–"/>
              <a:defRPr/>
            </a:pPr>
            <a:r>
              <a:rPr lang="en-US" sz="2400" kern="1200" dirty="0">
                <a:solidFill>
                  <a:srgbClr val="000000"/>
                </a:solidFill>
                <a:latin typeface="Arial (Body)"/>
                <a:ea typeface="+mn-ea"/>
                <a:cs typeface="+mn-cs"/>
              </a:rPr>
              <a:t>How are service providers like Weebly changing the nature of e-commerce?</a:t>
            </a:r>
          </a:p>
        </p:txBody>
      </p:sp>
    </p:spTree>
    <p:extLst>
      <p:ext uri="{BB962C8B-B14F-4D97-AF65-F5344CB8AC3E}">
        <p14:creationId xmlns:p14="http://schemas.microsoft.com/office/powerpoint/2010/main" val="1100030404"/>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
</file>

<file path=ppt/slides/slide21.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Title 1"/>
          <p:cNvSpPr>
            <a:spLocks noGrp="1"/>
          </p:cNvSpPr>
          <p:nvPr>
            <p:ph type="title"/>
          </p:nvPr>
        </p:nvSpPr>
        <p:spPr/>
        <p:txBody>
          <a:bodyPr tIns="91425">
            <a:noAutofit/>
          </a:bodyPr>
          <a:lstStyle/>
          <a:p>
            <a:pPr lvl="0">
              <a:spcBef>
                <a:spcPct val="0"/>
              </a:spcBef>
              <a:buClrTx/>
            </a:pPr>
            <a:r>
              <a:rPr lang="en-US" kern="1200" dirty="0">
                <a:latin typeface="Times New Roman" panose="02020603050405020304" pitchFamily="18" charset="0"/>
                <a:ea typeface="+mj-ea"/>
                <a:cs typeface="Times New Roman" panose="02020603050405020304" pitchFamily="18" charset="0"/>
              </a:rPr>
              <a:t>Testing the System</a:t>
            </a:r>
          </a:p>
        </p:txBody>
      </p:sp>
      <p:sp>
        <p:nvSpPr>
          <p:cNvPr id="3" name="Text Placeholder 2"/>
          <p:cNvSpPr>
            <a:spLocks noGrp="1"/>
          </p:cNvSpPr>
          <p:nvPr>
            <p:ph type="body" idx="1"/>
          </p:nvPr>
        </p:nvSpPr>
        <p:spPr>
          <a:xfrm>
            <a:off x="457200" y="1600200"/>
            <a:ext cx="8229600" cy="2785348"/>
          </a:xfrm>
        </p:spPr>
        <p:txBody>
          <a:bodyPr wrap="square" lIns="91425" tIns="91425" rIns="91425" bIns="91425">
            <a:noAutofit/>
          </a:bodyPr>
          <a:lstStyle/>
          <a:p>
            <a:pPr marL="256032" lvl="0" indent="-256032">
              <a:buSzPts val="2400"/>
              <a:tabLst/>
            </a:pPr>
            <a:r>
              <a:rPr lang="en-US" sz="2400" kern="1200" dirty="0">
                <a:solidFill>
                  <a:srgbClr val="000000"/>
                </a:solidFill>
                <a:latin typeface="Arial (Body)"/>
                <a:ea typeface="+mn-ea"/>
                <a:cs typeface="+mn-cs"/>
              </a:rPr>
              <a:t>Testing</a:t>
            </a:r>
          </a:p>
          <a:p>
            <a:pPr lvl="1" indent="-285750">
              <a:buSzPts val="2400"/>
              <a:buFont typeface="Arial" panose="020B0604020202020204" pitchFamily="34" charset="0"/>
              <a:buChar char="–"/>
            </a:pPr>
            <a:r>
              <a:rPr lang="en-US" sz="2400" kern="1200" dirty="0">
                <a:solidFill>
                  <a:srgbClr val="000000"/>
                </a:solidFill>
                <a:latin typeface="Arial (Body)"/>
                <a:ea typeface="+mn-ea"/>
                <a:cs typeface="+mn-cs"/>
              </a:rPr>
              <a:t>Unit testing</a:t>
            </a:r>
          </a:p>
          <a:p>
            <a:pPr lvl="1" indent="-285750">
              <a:buSzPts val="2400"/>
              <a:buFont typeface="Arial" panose="020B0604020202020204" pitchFamily="34" charset="0"/>
              <a:buChar char="–"/>
            </a:pPr>
            <a:r>
              <a:rPr lang="en-US" sz="2400" kern="1200" dirty="0">
                <a:solidFill>
                  <a:srgbClr val="000000"/>
                </a:solidFill>
                <a:latin typeface="Arial (Body)"/>
                <a:ea typeface="+mn-ea"/>
                <a:cs typeface="+mn-cs"/>
              </a:rPr>
              <a:t>System testing</a:t>
            </a:r>
          </a:p>
          <a:p>
            <a:pPr lvl="1" indent="-285750">
              <a:buSzPts val="2400"/>
              <a:buFont typeface="Arial" panose="020B0604020202020204" pitchFamily="34" charset="0"/>
              <a:buChar char="–"/>
            </a:pPr>
            <a:r>
              <a:rPr lang="en-US" sz="2400" kern="1200" dirty="0">
                <a:solidFill>
                  <a:srgbClr val="000000"/>
                </a:solidFill>
                <a:latin typeface="Arial (Body)"/>
                <a:ea typeface="+mn-ea"/>
                <a:cs typeface="+mn-cs"/>
              </a:rPr>
              <a:t>Acceptance testing</a:t>
            </a:r>
          </a:p>
          <a:p>
            <a:pPr lvl="1" indent="-285750">
              <a:buSzPts val="2400"/>
              <a:buFont typeface="Arial" panose="020B0604020202020204" pitchFamily="34" charset="0"/>
              <a:buChar char="–"/>
            </a:pPr>
            <a:r>
              <a:rPr lang="en-US" sz="2400" kern="1200" dirty="0">
                <a:solidFill>
                  <a:srgbClr val="000000"/>
                </a:solidFill>
                <a:latin typeface="Arial (Body)"/>
                <a:ea typeface="+mn-ea"/>
                <a:cs typeface="+mn-cs"/>
              </a:rPr>
              <a:t>A/B testing (split testing)</a:t>
            </a:r>
          </a:p>
          <a:p>
            <a:pPr lvl="1" indent="-285750">
              <a:buSzPts val="2400"/>
              <a:buFont typeface="Arial" panose="020B0604020202020204" pitchFamily="34" charset="0"/>
              <a:buChar char="–"/>
            </a:pPr>
            <a:r>
              <a:rPr lang="en-US" sz="2400" kern="1200" dirty="0">
                <a:solidFill>
                  <a:srgbClr val="000000"/>
                </a:solidFill>
                <a:latin typeface="Arial (Body)"/>
                <a:ea typeface="+mn-ea"/>
                <a:cs typeface="+mn-cs"/>
              </a:rPr>
              <a:t>Multivariate testing</a:t>
            </a:r>
          </a:p>
        </p:txBody>
      </p:sp>
    </p:spTree>
    <p:extLst>
      <p:ext uri="{BB962C8B-B14F-4D97-AF65-F5344CB8AC3E}">
        <p14:creationId xmlns:p14="http://schemas.microsoft.com/office/powerpoint/2010/main" val="3967774560"/>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tIns="91425">
            <a:noAutofit/>
          </a:bodyPr>
          <a:lstStyle/>
          <a:p>
            <a:pPr lvl="0">
              <a:spcBef>
                <a:spcPct val="0"/>
              </a:spcBef>
              <a:buClrTx/>
            </a:pPr>
            <a:r>
              <a:rPr lang="en-US" kern="1200" dirty="0">
                <a:latin typeface="Times New Roman" panose="02020603050405020304" pitchFamily="18" charset="0"/>
                <a:ea typeface="+mj-ea"/>
                <a:cs typeface="Times New Roman" panose="02020603050405020304" pitchFamily="18" charset="0"/>
              </a:rPr>
              <a:t>Implementation and Maintenance</a:t>
            </a:r>
          </a:p>
        </p:txBody>
      </p:sp>
      <p:sp>
        <p:nvSpPr>
          <p:cNvPr id="3" name="Text Placeholder 2"/>
          <p:cNvSpPr>
            <a:spLocks noGrp="1"/>
          </p:cNvSpPr>
          <p:nvPr>
            <p:ph type="body" idx="1"/>
          </p:nvPr>
        </p:nvSpPr>
        <p:spPr>
          <a:xfrm>
            <a:off x="457200" y="1600200"/>
            <a:ext cx="8229600" cy="3054652"/>
          </a:xfrm>
        </p:spPr>
        <p:txBody>
          <a:bodyPr wrap="square" lIns="91425" tIns="91425" rIns="91425" bIns="91425">
            <a:noAutofit/>
          </a:bodyPr>
          <a:lstStyle/>
          <a:p>
            <a:pPr marL="256032" lvl="0" indent="-256032">
              <a:buSzPts val="2400"/>
              <a:tabLst/>
            </a:pPr>
            <a:r>
              <a:rPr lang="en-US" sz="2400" kern="1200" dirty="0">
                <a:solidFill>
                  <a:srgbClr val="000000"/>
                </a:solidFill>
                <a:latin typeface="Arial (Body)"/>
                <a:ea typeface="+mn-ea"/>
                <a:cs typeface="+mn-cs"/>
              </a:rPr>
              <a:t>Systems break down unpredictably</a:t>
            </a:r>
          </a:p>
          <a:p>
            <a:pPr marL="256032" lvl="0" indent="-256032">
              <a:buSzPts val="2400"/>
              <a:tabLst/>
            </a:pPr>
            <a:r>
              <a:rPr lang="en-US" sz="2400" kern="1200" dirty="0">
                <a:solidFill>
                  <a:srgbClr val="000000"/>
                </a:solidFill>
                <a:latin typeface="Arial (Body)"/>
                <a:ea typeface="+mn-ea"/>
                <a:cs typeface="+mn-cs"/>
              </a:rPr>
              <a:t>Maintenance is ongoing</a:t>
            </a:r>
          </a:p>
          <a:p>
            <a:pPr marL="256032" lvl="0" indent="-256032">
              <a:buSzPts val="2400"/>
              <a:tabLst/>
            </a:pPr>
            <a:r>
              <a:rPr lang="en-US" sz="2400" kern="1200" dirty="0">
                <a:solidFill>
                  <a:srgbClr val="000000"/>
                </a:solidFill>
                <a:latin typeface="Arial (Body)"/>
                <a:ea typeface="+mn-ea"/>
                <a:cs typeface="+mn-cs"/>
              </a:rPr>
              <a:t>Maintenance costs: Similar to development costs</a:t>
            </a:r>
          </a:p>
          <a:p>
            <a:pPr lvl="1" indent="-285750">
              <a:buSzPts val="2400"/>
              <a:buFont typeface="Arial" panose="020B0604020202020204" pitchFamily="34" charset="0"/>
              <a:buChar char="–"/>
            </a:pPr>
            <a:r>
              <a:rPr lang="en-US" sz="2400" kern="1200" dirty="0">
                <a:solidFill>
                  <a:srgbClr val="000000"/>
                </a:solidFill>
                <a:latin typeface="Arial (Body)"/>
                <a:ea typeface="+mn-ea"/>
                <a:cs typeface="+mn-cs"/>
              </a:rPr>
              <a:t>A $40K e-commerce site may require $40K annually to upkeep</a:t>
            </a:r>
          </a:p>
          <a:p>
            <a:pPr marL="256032" lvl="0" indent="-256032">
              <a:buSzPts val="2400"/>
              <a:tabLst/>
            </a:pPr>
            <a:r>
              <a:rPr lang="en-US" sz="2400" kern="1200" dirty="0">
                <a:solidFill>
                  <a:srgbClr val="000000"/>
                </a:solidFill>
                <a:latin typeface="Arial (Body)"/>
                <a:ea typeface="+mn-ea"/>
                <a:cs typeface="+mn-cs"/>
              </a:rPr>
              <a:t>Benchmarking</a:t>
            </a:r>
          </a:p>
        </p:txBody>
      </p:sp>
    </p:spTree>
    <p:extLst>
      <p:ext uri="{BB962C8B-B14F-4D97-AF65-F5344CB8AC3E}">
        <p14:creationId xmlns:p14="http://schemas.microsoft.com/office/powerpoint/2010/main" val="1840916627"/>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55896"/>
            <a:ext cx="8229600" cy="1066799"/>
          </a:xfrm>
        </p:spPr>
        <p:txBody>
          <a:bodyPr tIns="91425" anchor="b">
            <a:noAutofit/>
          </a:bodyPr>
          <a:lstStyle/>
          <a:p>
            <a:pPr lvl="0" algn="ctr">
              <a:spcBef>
                <a:spcPct val="0"/>
              </a:spcBef>
              <a:buClrTx/>
            </a:pPr>
            <a:r>
              <a:rPr lang="en-IN" sz="3200" kern="1200" dirty="0" smtClean="0">
                <a:latin typeface="Times New Roman" panose="02020603050405020304" pitchFamily="18" charset="0"/>
                <a:ea typeface="+mj-ea"/>
                <a:cs typeface="Times New Roman" panose="02020603050405020304" pitchFamily="18" charset="0"/>
              </a:rPr>
              <a:t> </a:t>
            </a:r>
            <a:r>
              <a:rPr lang="en-IN" sz="3200" kern="1200" dirty="0">
                <a:latin typeface="Times New Roman" panose="02020603050405020304" pitchFamily="18" charset="0"/>
                <a:ea typeface="+mj-ea"/>
                <a:cs typeface="Times New Roman" panose="02020603050405020304" pitchFamily="18" charset="0"/>
              </a:rPr>
              <a:t>Factors in Website Optimization</a:t>
            </a:r>
            <a:endParaRPr lang="en-US" sz="3200" kern="1200" dirty="0">
              <a:latin typeface="Times New Roman" panose="02020603050405020304" pitchFamily="18" charset="0"/>
              <a:ea typeface="+mj-ea"/>
              <a:cs typeface="Times New Roman" panose="02020603050405020304" pitchFamily="18" charset="0"/>
            </a:endParaRPr>
          </a:p>
        </p:txBody>
      </p:sp>
      <p:pic>
        <p:nvPicPr>
          <p:cNvPr id="4" name="Picture 3" descr="An image depicts factors in optimizing website performance. There are three factors in website optimization along with the following items pertaining to each factor. First, Page delivery entails, content delivery networks, edge caching, and Bandwidth. Second, page generation entails, server response time, device-based accelerators, efficient resource allocation, resource utilization thresholds, and monitoring site performance. And third, page content entails, optimize H T M L, optimize images, site architecture, efficient page style."/>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95101" y="1769658"/>
            <a:ext cx="7753798" cy="3728124"/>
          </a:xfrm>
          <a:prstGeom prst="rect">
            <a:avLst/>
          </a:prstGeom>
        </p:spPr>
      </p:pic>
    </p:spTree>
    <p:extLst>
      <p:ext uri="{BB962C8B-B14F-4D97-AF65-F5344CB8AC3E}">
        <p14:creationId xmlns:p14="http://schemas.microsoft.com/office/powerpoint/2010/main" val="2570386103"/>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Title 1"/>
          <p:cNvSpPr>
            <a:spLocks noGrp="1"/>
          </p:cNvSpPr>
          <p:nvPr>
            <p:ph type="title"/>
          </p:nvPr>
        </p:nvSpPr>
        <p:spPr/>
        <p:txBody>
          <a:bodyPr tIns="91425">
            <a:noAutofit/>
          </a:bodyPr>
          <a:lstStyle/>
          <a:p>
            <a:pPr lvl="0">
              <a:spcBef>
                <a:spcPct val="0"/>
              </a:spcBef>
              <a:buClrTx/>
            </a:pPr>
            <a:r>
              <a:rPr lang="en-IN" kern="1200" dirty="0">
                <a:latin typeface="Times New Roman" panose="02020603050405020304" pitchFamily="18" charset="0"/>
                <a:ea typeface="+mj-ea"/>
                <a:cs typeface="Times New Roman" panose="02020603050405020304" pitchFamily="18" charset="0"/>
              </a:rPr>
              <a:t>Simple v</a:t>
            </a:r>
            <a:r>
              <a:rPr lang="en-IN" sz="100" kern="1200" dirty="0">
                <a:solidFill>
                  <a:schemeClr val="bg1"/>
                </a:solidFill>
                <a:latin typeface="Times New Roman" panose="02020603050405020304" pitchFamily="18" charset="0"/>
                <a:ea typeface="+mj-ea"/>
                <a:cs typeface="Times New Roman" panose="02020603050405020304" pitchFamily="18" charset="0"/>
              </a:rPr>
              <a:t>ersu</a:t>
            </a:r>
            <a:r>
              <a:rPr lang="en-IN" kern="1200" dirty="0">
                <a:latin typeface="Times New Roman" panose="02020603050405020304" pitchFamily="18" charset="0"/>
                <a:ea typeface="+mj-ea"/>
                <a:cs typeface="Times New Roman" panose="02020603050405020304" pitchFamily="18" charset="0"/>
              </a:rPr>
              <a:t>s. Multi-Tiered Website Architecture</a:t>
            </a:r>
            <a:endParaRPr lang="en-US" kern="1200" dirty="0">
              <a:latin typeface="Times New Roman" panose="02020603050405020304" pitchFamily="18" charset="0"/>
              <a:ea typeface="+mj-ea"/>
              <a:cs typeface="Times New Roman" panose="02020603050405020304" pitchFamily="18" charset="0"/>
            </a:endParaRPr>
          </a:p>
        </p:txBody>
      </p:sp>
      <p:sp>
        <p:nvSpPr>
          <p:cNvPr id="3" name="Text Placeholder 2"/>
          <p:cNvSpPr>
            <a:spLocks noGrp="1"/>
          </p:cNvSpPr>
          <p:nvPr>
            <p:ph type="body" idx="1"/>
          </p:nvPr>
        </p:nvSpPr>
        <p:spPr>
          <a:xfrm>
            <a:off x="457200" y="1600200"/>
            <a:ext cx="8229600" cy="4201120"/>
          </a:xfrm>
        </p:spPr>
        <p:txBody>
          <a:bodyPr wrap="square" lIns="91425" tIns="91425" rIns="91425" bIns="91425">
            <a:noAutofit/>
          </a:bodyPr>
          <a:lstStyle/>
          <a:p>
            <a:pPr marL="256032" lvl="0" indent="-256032">
              <a:buSzPts val="2400"/>
              <a:tabLst/>
            </a:pPr>
            <a:r>
              <a:rPr lang="en-US" sz="2400" kern="1200" dirty="0">
                <a:solidFill>
                  <a:srgbClr val="000000"/>
                </a:solidFill>
                <a:latin typeface="Arial (Body)"/>
                <a:ea typeface="+mn-ea"/>
                <a:cs typeface="+mn-cs"/>
              </a:rPr>
              <a:t>System architecture</a:t>
            </a:r>
          </a:p>
          <a:p>
            <a:pPr lvl="1" indent="-285750">
              <a:buSzPts val="2400"/>
              <a:buFont typeface="Arial" panose="020B0604020202020204" pitchFamily="34" charset="0"/>
              <a:buChar char="–"/>
            </a:pPr>
            <a:r>
              <a:rPr lang="en-US" sz="2400" kern="1200" dirty="0">
                <a:solidFill>
                  <a:srgbClr val="000000"/>
                </a:solidFill>
                <a:latin typeface="Arial (Body)"/>
                <a:ea typeface="+mn-ea"/>
                <a:cs typeface="+mn-cs"/>
              </a:rPr>
              <a:t>Arrangement of software, machinery, and tasks in an information system needed to achieve a specific functionality</a:t>
            </a:r>
          </a:p>
          <a:p>
            <a:pPr marL="256032" lvl="0" indent="-256032">
              <a:buSzPts val="2400"/>
              <a:tabLst/>
            </a:pPr>
            <a:r>
              <a:rPr lang="en-US" sz="2400" kern="1200" dirty="0">
                <a:solidFill>
                  <a:srgbClr val="000000"/>
                </a:solidFill>
                <a:latin typeface="Arial (Body)"/>
                <a:ea typeface="+mn-ea"/>
                <a:cs typeface="+mn-cs"/>
              </a:rPr>
              <a:t>Two-tier</a:t>
            </a:r>
          </a:p>
          <a:p>
            <a:pPr lvl="1" indent="-285750">
              <a:buSzPts val="2400"/>
              <a:buFont typeface="Arial" panose="020B0604020202020204" pitchFamily="34" charset="0"/>
              <a:buChar char="–"/>
            </a:pPr>
            <a:r>
              <a:rPr lang="en-US" sz="2400" kern="1200" dirty="0">
                <a:solidFill>
                  <a:srgbClr val="000000"/>
                </a:solidFill>
                <a:latin typeface="Arial (Body)"/>
                <a:ea typeface="+mn-ea"/>
                <a:cs typeface="+mn-cs"/>
              </a:rPr>
              <a:t>Web server and database server</a:t>
            </a:r>
          </a:p>
          <a:p>
            <a:pPr marL="256032" lvl="0" indent="-256032">
              <a:buSzPts val="2400"/>
              <a:tabLst/>
            </a:pPr>
            <a:r>
              <a:rPr lang="en-US" sz="2400" kern="1200" dirty="0">
                <a:solidFill>
                  <a:srgbClr val="000000"/>
                </a:solidFill>
                <a:latin typeface="Arial (Body)"/>
                <a:ea typeface="+mn-ea"/>
                <a:cs typeface="+mn-cs"/>
              </a:rPr>
              <a:t>Multi-tier</a:t>
            </a:r>
          </a:p>
          <a:p>
            <a:pPr lvl="1" indent="-285750">
              <a:buSzPts val="2400"/>
              <a:buFont typeface="Arial" panose="020B0604020202020204" pitchFamily="34" charset="0"/>
              <a:buChar char="–"/>
            </a:pPr>
            <a:r>
              <a:rPr lang="en-US" sz="2400" kern="1200" dirty="0">
                <a:solidFill>
                  <a:srgbClr val="000000"/>
                </a:solidFill>
                <a:latin typeface="Arial (Body)"/>
                <a:ea typeface="+mn-ea"/>
                <a:cs typeface="+mn-cs"/>
              </a:rPr>
              <a:t>Web application servers</a:t>
            </a:r>
          </a:p>
          <a:p>
            <a:pPr lvl="1" indent="-285750">
              <a:buSzPts val="2400"/>
              <a:buFont typeface="Arial" panose="020B0604020202020204" pitchFamily="34" charset="0"/>
              <a:buChar char="–"/>
            </a:pPr>
            <a:r>
              <a:rPr lang="en-US" sz="2400" kern="1200" dirty="0">
                <a:solidFill>
                  <a:srgbClr val="000000"/>
                </a:solidFill>
                <a:latin typeface="Arial (Body)"/>
                <a:ea typeface="+mn-ea"/>
                <a:cs typeface="+mn-cs"/>
              </a:rPr>
              <a:t>Backend, legacy databases</a:t>
            </a:r>
          </a:p>
        </p:txBody>
      </p:sp>
    </p:spTree>
    <p:extLst>
      <p:ext uri="{BB962C8B-B14F-4D97-AF65-F5344CB8AC3E}">
        <p14:creationId xmlns:p14="http://schemas.microsoft.com/office/powerpoint/2010/main" val="1860069295"/>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55896"/>
            <a:ext cx="8229600" cy="1066799"/>
          </a:xfrm>
        </p:spPr>
        <p:txBody>
          <a:bodyPr tIns="91425" anchor="b">
            <a:noAutofit/>
          </a:bodyPr>
          <a:lstStyle/>
          <a:p>
            <a:pPr lvl="0" algn="ctr">
              <a:spcBef>
                <a:spcPct val="0"/>
              </a:spcBef>
              <a:buClrTx/>
            </a:pPr>
            <a:r>
              <a:rPr lang="en-IN" kern="1200" dirty="0" smtClean="0">
                <a:latin typeface="Times New Roman" panose="02020603050405020304" pitchFamily="18" charset="0"/>
                <a:ea typeface="+mj-ea"/>
                <a:cs typeface="Times New Roman" panose="02020603050405020304" pitchFamily="18" charset="0"/>
              </a:rPr>
              <a:t>Two-Tier </a:t>
            </a:r>
            <a:r>
              <a:rPr lang="en-IN" kern="1200" dirty="0">
                <a:latin typeface="Times New Roman" panose="02020603050405020304" pitchFamily="18" charset="0"/>
                <a:ea typeface="+mj-ea"/>
                <a:cs typeface="Times New Roman" panose="02020603050405020304" pitchFamily="18" charset="0"/>
              </a:rPr>
              <a:t>E-Commerce Architecture</a:t>
            </a:r>
            <a:endParaRPr lang="en-US" kern="1200" dirty="0">
              <a:latin typeface="Times New Roman" panose="02020603050405020304" pitchFamily="18" charset="0"/>
              <a:ea typeface="+mj-ea"/>
              <a:cs typeface="Times New Roman" panose="02020603050405020304" pitchFamily="18" charset="0"/>
            </a:endParaRPr>
          </a:p>
        </p:txBody>
      </p:sp>
      <p:pic>
        <p:nvPicPr>
          <p:cNvPr id="4" name="Picture 3" descr="An image illustrates two-tier architecture. Two-tier architecture shows the user who requests for pages to be in a two-way connection with the web server. The webserver is in a two-way connection with a content management or database serve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61881" y="2414177"/>
            <a:ext cx="8020238" cy="1783983"/>
          </a:xfrm>
          <a:prstGeom prst="rect">
            <a:avLst/>
          </a:prstGeom>
        </p:spPr>
      </p:pic>
    </p:spTree>
    <p:extLst>
      <p:ext uri="{BB962C8B-B14F-4D97-AF65-F5344CB8AC3E}">
        <p14:creationId xmlns:p14="http://schemas.microsoft.com/office/powerpoint/2010/main" val="1738227798"/>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55896"/>
            <a:ext cx="8229600" cy="1066799"/>
          </a:xfrm>
        </p:spPr>
        <p:txBody>
          <a:bodyPr tIns="91425" anchor="b">
            <a:noAutofit/>
          </a:bodyPr>
          <a:lstStyle/>
          <a:p>
            <a:pPr lvl="0" algn="ctr">
              <a:spcBef>
                <a:spcPct val="0"/>
              </a:spcBef>
              <a:buClrTx/>
            </a:pPr>
            <a:r>
              <a:rPr lang="en-US" kern="1200" dirty="0" smtClean="0">
                <a:latin typeface="Times New Roman" panose="02020603050405020304" pitchFamily="18" charset="0"/>
                <a:ea typeface="+mj-ea"/>
                <a:cs typeface="Times New Roman" panose="02020603050405020304" pitchFamily="18" charset="0"/>
              </a:rPr>
              <a:t>Multi-Tier </a:t>
            </a:r>
            <a:r>
              <a:rPr lang="en-US" kern="1200" dirty="0">
                <a:latin typeface="Times New Roman" panose="02020603050405020304" pitchFamily="18" charset="0"/>
                <a:ea typeface="+mj-ea"/>
                <a:cs typeface="Times New Roman" panose="02020603050405020304" pitchFamily="18" charset="0"/>
              </a:rPr>
              <a:t>E-Commerce Architecture</a:t>
            </a:r>
          </a:p>
        </p:txBody>
      </p:sp>
      <p:pic>
        <p:nvPicPr>
          <p:cNvPr id="4" name="Picture 3" descr="An image illustrates multi-tier architecture. In a multi-tier architecture, there are three layers. The web server layer consists of web servers, and it receives incoming internet requests. The middle-tier layer consists of e-commerce servers, application servers, database servers, ad servers, and mail servers. The backend layer consists of corporate applications, finance, production M R P, Enterprise systems, and H R systems."/>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94748" y="1920229"/>
            <a:ext cx="7754505" cy="3918300"/>
          </a:xfrm>
          <a:prstGeom prst="rect">
            <a:avLst/>
          </a:prstGeom>
        </p:spPr>
      </p:pic>
    </p:spTree>
    <p:extLst>
      <p:ext uri="{BB962C8B-B14F-4D97-AF65-F5344CB8AC3E}">
        <p14:creationId xmlns:p14="http://schemas.microsoft.com/office/powerpoint/2010/main" val="2064196803"/>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Title 1"/>
          <p:cNvSpPr>
            <a:spLocks noGrp="1"/>
          </p:cNvSpPr>
          <p:nvPr>
            <p:ph type="title"/>
          </p:nvPr>
        </p:nvSpPr>
        <p:spPr/>
        <p:txBody>
          <a:bodyPr tIns="91425">
            <a:noAutofit/>
          </a:bodyPr>
          <a:lstStyle/>
          <a:p>
            <a:pPr lvl="0">
              <a:spcBef>
                <a:spcPct val="0"/>
              </a:spcBef>
              <a:buClrTx/>
            </a:pPr>
            <a:r>
              <a:rPr lang="en-US" kern="1200" dirty="0">
                <a:latin typeface="Times New Roman" panose="02020603050405020304" pitchFamily="18" charset="0"/>
                <a:ea typeface="+mj-ea"/>
                <a:cs typeface="Times New Roman" panose="02020603050405020304" pitchFamily="18" charset="0"/>
              </a:rPr>
              <a:t>Web Server Software</a:t>
            </a:r>
          </a:p>
        </p:txBody>
      </p:sp>
      <p:sp>
        <p:nvSpPr>
          <p:cNvPr id="3" name="Text Placeholder 2"/>
          <p:cNvSpPr>
            <a:spLocks noGrp="1"/>
          </p:cNvSpPr>
          <p:nvPr>
            <p:ph type="body" idx="1"/>
          </p:nvPr>
        </p:nvSpPr>
        <p:spPr>
          <a:xfrm>
            <a:off x="457200" y="1600200"/>
            <a:ext cx="8229600" cy="3793316"/>
          </a:xfrm>
        </p:spPr>
        <p:txBody>
          <a:bodyPr wrap="square" lIns="91425" tIns="91425" rIns="91425" bIns="91425">
            <a:noAutofit/>
          </a:bodyPr>
          <a:lstStyle/>
          <a:p>
            <a:pPr marL="256032" lvl="0" indent="-256032">
              <a:buSzPts val="2400"/>
              <a:tabLst/>
            </a:pPr>
            <a:r>
              <a:rPr lang="en-US" altLang="en-US" sz="2400" kern="1200" dirty="0">
                <a:solidFill>
                  <a:srgbClr val="000000"/>
                </a:solidFill>
                <a:latin typeface="Arial (Body)"/>
                <a:ea typeface="+mn-ea"/>
                <a:cs typeface="+mn-cs"/>
              </a:rPr>
              <a:t>Apache</a:t>
            </a:r>
          </a:p>
          <a:p>
            <a:pPr lvl="1" indent="-285750">
              <a:buSzPts val="2400"/>
              <a:buFont typeface="Arial" panose="020B0604020202020204" pitchFamily="34" charset="0"/>
              <a:buChar char="–"/>
            </a:pPr>
            <a:r>
              <a:rPr lang="en-US" altLang="en-US" sz="2400" kern="1200" dirty="0">
                <a:solidFill>
                  <a:srgbClr val="000000"/>
                </a:solidFill>
                <a:latin typeface="Arial (Body)"/>
                <a:ea typeface="+mn-ea"/>
                <a:cs typeface="+mn-cs"/>
              </a:rPr>
              <a:t>Leading web server software</a:t>
            </a:r>
          </a:p>
          <a:p>
            <a:pPr lvl="1" indent="-285750">
              <a:buSzPts val="2400"/>
              <a:buFont typeface="Arial" panose="020B0604020202020204" pitchFamily="34" charset="0"/>
              <a:buChar char="–"/>
            </a:pPr>
            <a:r>
              <a:rPr lang="en-US" altLang="en-US" sz="2400" kern="1200" dirty="0">
                <a:solidFill>
                  <a:srgbClr val="000000"/>
                </a:solidFill>
                <a:latin typeface="Arial (Body)"/>
                <a:ea typeface="+mn-ea"/>
                <a:cs typeface="+mn-cs"/>
              </a:rPr>
              <a:t>Works with U</a:t>
            </a:r>
            <a:r>
              <a:rPr lang="en-US" altLang="en-US" sz="100" kern="1200" dirty="0">
                <a:solidFill>
                  <a:srgbClr val="000000"/>
                </a:solidFill>
                <a:latin typeface="Arial (Body)"/>
                <a:ea typeface="+mn-ea"/>
                <a:cs typeface="+mn-cs"/>
              </a:rPr>
              <a:t> </a:t>
            </a:r>
            <a:r>
              <a:rPr lang="en-US" altLang="en-US" sz="2400" kern="1200" dirty="0">
                <a:solidFill>
                  <a:srgbClr val="000000"/>
                </a:solidFill>
                <a:latin typeface="Arial (Body)"/>
                <a:ea typeface="+mn-ea"/>
                <a:cs typeface="+mn-cs"/>
              </a:rPr>
              <a:t>N</a:t>
            </a:r>
            <a:r>
              <a:rPr lang="en-US" altLang="en-US" sz="100" kern="1200" dirty="0">
                <a:solidFill>
                  <a:srgbClr val="000000"/>
                </a:solidFill>
                <a:latin typeface="Arial (Body)"/>
                <a:ea typeface="+mn-ea"/>
                <a:cs typeface="+mn-cs"/>
              </a:rPr>
              <a:t> </a:t>
            </a:r>
            <a:r>
              <a:rPr lang="en-US" altLang="en-US" sz="2400" kern="1200" dirty="0">
                <a:solidFill>
                  <a:srgbClr val="000000"/>
                </a:solidFill>
                <a:latin typeface="Arial (Body)"/>
                <a:ea typeface="+mn-ea"/>
                <a:cs typeface="+mn-cs"/>
              </a:rPr>
              <a:t>I</a:t>
            </a:r>
            <a:r>
              <a:rPr lang="en-US" altLang="en-US" sz="100" kern="1200" dirty="0">
                <a:solidFill>
                  <a:srgbClr val="000000"/>
                </a:solidFill>
                <a:latin typeface="Arial (Body)"/>
                <a:ea typeface="+mn-ea"/>
                <a:cs typeface="+mn-cs"/>
              </a:rPr>
              <a:t> </a:t>
            </a:r>
            <a:r>
              <a:rPr lang="en-US" altLang="en-US" sz="2400" kern="1200" dirty="0">
                <a:solidFill>
                  <a:srgbClr val="000000"/>
                </a:solidFill>
                <a:latin typeface="Arial (Body)"/>
                <a:ea typeface="+mn-ea"/>
                <a:cs typeface="+mn-cs"/>
              </a:rPr>
              <a:t>X, Linux operating systems</a:t>
            </a:r>
          </a:p>
          <a:p>
            <a:pPr lvl="1" indent="-285750">
              <a:buSzPts val="2400"/>
              <a:buFont typeface="Arial" panose="020B0604020202020204" pitchFamily="34" charset="0"/>
              <a:buChar char="–"/>
            </a:pPr>
            <a:r>
              <a:rPr lang="en-US" altLang="en-US" sz="2400" kern="1200" dirty="0">
                <a:solidFill>
                  <a:srgbClr val="000000"/>
                </a:solidFill>
                <a:latin typeface="Arial (Body)"/>
                <a:ea typeface="+mn-ea"/>
                <a:cs typeface="+mn-cs"/>
              </a:rPr>
              <a:t>Reliable, stable, part of open software community</a:t>
            </a:r>
          </a:p>
          <a:p>
            <a:pPr marL="256032" lvl="0" indent="-256032">
              <a:buSzPts val="2400"/>
              <a:tabLst/>
            </a:pPr>
            <a:r>
              <a:rPr lang="en-US" altLang="en-US" sz="2400" kern="1200" dirty="0">
                <a:solidFill>
                  <a:srgbClr val="000000"/>
                </a:solidFill>
                <a:latin typeface="Arial (Body)"/>
                <a:ea typeface="+mn-ea"/>
                <a:cs typeface="+mn-cs"/>
              </a:rPr>
              <a:t>Microsoft</a:t>
            </a:r>
            <a:r>
              <a:rPr lang="ja-JP" altLang="en-US" sz="2400" kern="1200" dirty="0">
                <a:solidFill>
                  <a:srgbClr val="000000"/>
                </a:solidFill>
                <a:latin typeface="Arial (Body)"/>
                <a:cs typeface="+mn-cs"/>
              </a:rPr>
              <a:t>’</a:t>
            </a:r>
            <a:r>
              <a:rPr lang="en-US" altLang="ja-JP" sz="2400" kern="1200" dirty="0">
                <a:solidFill>
                  <a:srgbClr val="000000"/>
                </a:solidFill>
                <a:latin typeface="Arial (Body)"/>
                <a:cs typeface="+mn-cs"/>
              </a:rPr>
              <a:t>s Internet Information Server (I</a:t>
            </a:r>
            <a:r>
              <a:rPr lang="en-US" altLang="ja-JP" sz="100" kern="1200" dirty="0">
                <a:solidFill>
                  <a:srgbClr val="000000"/>
                </a:solidFill>
                <a:latin typeface="Arial (Body)"/>
                <a:cs typeface="+mn-cs"/>
              </a:rPr>
              <a:t> </a:t>
            </a:r>
            <a:r>
              <a:rPr lang="en-US" altLang="ja-JP" sz="2400" kern="1200" dirty="0">
                <a:solidFill>
                  <a:srgbClr val="000000"/>
                </a:solidFill>
                <a:latin typeface="Arial (Body)"/>
                <a:cs typeface="+mn-cs"/>
              </a:rPr>
              <a:t>I</a:t>
            </a:r>
            <a:r>
              <a:rPr lang="en-US" altLang="ja-JP" sz="100" kern="1200" dirty="0">
                <a:solidFill>
                  <a:srgbClr val="000000"/>
                </a:solidFill>
                <a:latin typeface="Arial (Body)"/>
                <a:cs typeface="+mn-cs"/>
              </a:rPr>
              <a:t> </a:t>
            </a:r>
            <a:r>
              <a:rPr lang="en-US" altLang="ja-JP" sz="2400" kern="1200" dirty="0">
                <a:solidFill>
                  <a:srgbClr val="000000"/>
                </a:solidFill>
                <a:latin typeface="Arial (Body)"/>
                <a:cs typeface="+mn-cs"/>
              </a:rPr>
              <a:t>S)</a:t>
            </a:r>
          </a:p>
          <a:p>
            <a:pPr lvl="1" indent="-285750">
              <a:buSzPts val="2400"/>
              <a:buFont typeface="Arial" panose="020B0604020202020204" pitchFamily="34" charset="0"/>
              <a:buChar char="–"/>
            </a:pPr>
            <a:r>
              <a:rPr lang="en-US" altLang="en-US" sz="2400" kern="1200" dirty="0">
                <a:solidFill>
                  <a:srgbClr val="000000"/>
                </a:solidFill>
                <a:latin typeface="Arial (Body)"/>
                <a:ea typeface="+mn-ea"/>
                <a:cs typeface="+mn-cs"/>
              </a:rPr>
              <a:t>Second major web server software</a:t>
            </a:r>
          </a:p>
          <a:p>
            <a:pPr lvl="1" indent="-285750">
              <a:buSzPts val="2400"/>
              <a:buFont typeface="Arial" panose="020B0604020202020204" pitchFamily="34" charset="0"/>
              <a:buChar char="–"/>
            </a:pPr>
            <a:r>
              <a:rPr lang="en-US" altLang="en-US" sz="2400" kern="1200" dirty="0">
                <a:solidFill>
                  <a:srgbClr val="000000"/>
                </a:solidFill>
                <a:latin typeface="Arial (Body)"/>
                <a:ea typeface="+mn-ea"/>
                <a:cs typeface="+mn-cs"/>
              </a:rPr>
              <a:t>Windows-based</a:t>
            </a:r>
          </a:p>
          <a:p>
            <a:pPr lvl="1" indent="-285750">
              <a:buSzPts val="2400"/>
              <a:buFont typeface="Arial" panose="020B0604020202020204" pitchFamily="34" charset="0"/>
              <a:buChar char="–"/>
            </a:pPr>
            <a:r>
              <a:rPr lang="en-US" altLang="en-US" sz="2400" kern="1200" dirty="0">
                <a:solidFill>
                  <a:srgbClr val="000000"/>
                </a:solidFill>
                <a:latin typeface="Arial (Body)"/>
                <a:ea typeface="+mn-ea"/>
                <a:cs typeface="+mn-cs"/>
              </a:rPr>
              <a:t>Integrated, easy-to-use</a:t>
            </a:r>
          </a:p>
        </p:txBody>
      </p:sp>
    </p:spTree>
    <p:extLst>
      <p:ext uri="{BB962C8B-B14F-4D97-AF65-F5344CB8AC3E}">
        <p14:creationId xmlns:p14="http://schemas.microsoft.com/office/powerpoint/2010/main" val="3717296080"/>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
</file>

<file path=ppt/slides/slide28.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Title 1"/>
          <p:cNvSpPr>
            <a:spLocks noGrp="1"/>
          </p:cNvSpPr>
          <p:nvPr>
            <p:ph type="title"/>
          </p:nvPr>
        </p:nvSpPr>
        <p:spPr/>
        <p:txBody>
          <a:bodyPr tIns="91425">
            <a:noAutofit/>
          </a:bodyPr>
          <a:lstStyle/>
          <a:p>
            <a:pPr lvl="0">
              <a:spcBef>
                <a:spcPct val="0"/>
              </a:spcBef>
              <a:buClrTx/>
            </a:pPr>
            <a:r>
              <a:rPr lang="en-IN" kern="1200" dirty="0">
                <a:latin typeface="Times New Roman" panose="02020603050405020304" pitchFamily="18" charset="0"/>
                <a:ea typeface="+mj-ea"/>
                <a:cs typeface="Times New Roman" panose="02020603050405020304" pitchFamily="18" charset="0"/>
              </a:rPr>
              <a:t>Table 3.4 Basic Functionality Provided by Web Servers</a:t>
            </a:r>
            <a:endParaRPr lang="en-US" kern="1200" dirty="0">
              <a:latin typeface="Times New Roman" panose="02020603050405020304" pitchFamily="18" charset="0"/>
              <a:ea typeface="+mj-ea"/>
              <a:cs typeface="Times New Roman" panose="02020603050405020304" pitchFamily="18" charset="0"/>
            </a:endParaRPr>
          </a:p>
        </p:txBody>
      </p:sp>
      <p:graphicFrame>
        <p:nvGraphicFramePr>
          <p:cNvPr id="4" name="Table"/>
          <p:cNvGraphicFramePr>
            <a:graphicFrameLocks/>
          </p:cNvGraphicFramePr>
          <p:nvPr>
            <p:extLst>
              <p:ext uri="{D42A27DB-BD31-4B8C-83A1-F6EECF244321}">
                <p14:modId xmlns:p14="http://schemas.microsoft.com/office/powerpoint/2010/main" val="3264757222"/>
              </p:ext>
            </p:extLst>
          </p:nvPr>
        </p:nvGraphicFramePr>
        <p:xfrm>
          <a:off x="457200" y="1600200"/>
          <a:ext cx="8229600" cy="4389120"/>
        </p:xfrm>
        <a:graphic>
          <a:graphicData uri="http://schemas.openxmlformats.org/drawingml/2006/table">
            <a:tbl>
              <a:tblPr firstRow="1" bandRow="1">
                <a:tableStyleId>{3B4B98B0-60AC-42C2-AFA5-B58CD77FA1E5}</a:tableStyleId>
              </a:tblPr>
              <a:tblGrid>
                <a:gridCol w="3276600">
                  <a:extLst>
                    <a:ext uri="{9D8B030D-6E8A-4147-A177-3AD203B41FA5}">
                      <a16:colId xmlns:a16="http://schemas.microsoft.com/office/drawing/2014/main" val="20000"/>
                    </a:ext>
                  </a:extLst>
                </a:gridCol>
                <a:gridCol w="4953000">
                  <a:extLst>
                    <a:ext uri="{9D8B030D-6E8A-4147-A177-3AD203B41FA5}">
                      <a16:colId xmlns:a16="http://schemas.microsoft.com/office/drawing/2014/main" val="20001"/>
                    </a:ext>
                  </a:extLst>
                </a:gridCol>
              </a:tblGrid>
              <a:tr h="0">
                <a:tc>
                  <a:txBody>
                    <a:bodyPr/>
                    <a:lstStyle/>
                    <a:p>
                      <a:r>
                        <a:rPr lang="en-US" sz="1600" dirty="0">
                          <a:solidFill>
                            <a:schemeClr val="tx1"/>
                          </a:solidFill>
                        </a:rPr>
                        <a:t>Functionality</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r>
                        <a:rPr lang="en-US" sz="1600" dirty="0">
                          <a:solidFill>
                            <a:schemeClr val="tx1"/>
                          </a:solidFill>
                        </a:rPr>
                        <a:t>Description</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0000"/>
                  </a:ext>
                </a:extLst>
              </a:tr>
              <a:tr h="0">
                <a:tc>
                  <a:txBody>
                    <a:bodyPr/>
                    <a:lstStyle/>
                    <a:p>
                      <a:r>
                        <a:rPr lang="en-US" sz="1600" u="none" strike="noStrike" kern="1200" baseline="0" dirty="0">
                          <a:solidFill>
                            <a:schemeClr val="tx1"/>
                          </a:solidFill>
                        </a:rPr>
                        <a:t>Processing of H</a:t>
                      </a:r>
                      <a:r>
                        <a:rPr lang="en-US" sz="100" u="none" strike="noStrike" kern="1200" baseline="0" dirty="0">
                          <a:solidFill>
                            <a:schemeClr val="tx1"/>
                          </a:solidFill>
                        </a:rPr>
                        <a:t> </a:t>
                      </a:r>
                      <a:r>
                        <a:rPr lang="en-US" sz="1600" u="none" strike="noStrike" kern="1200" baseline="0" dirty="0">
                          <a:solidFill>
                            <a:schemeClr val="tx1"/>
                          </a:solidFill>
                        </a:rPr>
                        <a:t>T</a:t>
                      </a:r>
                      <a:r>
                        <a:rPr lang="en-US" sz="100" u="none" strike="noStrike" kern="1200" baseline="0" dirty="0">
                          <a:solidFill>
                            <a:schemeClr val="tx1"/>
                          </a:solidFill>
                        </a:rPr>
                        <a:t> </a:t>
                      </a:r>
                      <a:r>
                        <a:rPr lang="en-US" sz="1600" u="none" strike="noStrike" kern="1200" baseline="0" dirty="0">
                          <a:solidFill>
                            <a:schemeClr val="tx1"/>
                          </a:solidFill>
                        </a:rPr>
                        <a:t>T</a:t>
                      </a:r>
                      <a:r>
                        <a:rPr lang="en-US" sz="100" u="none" strike="noStrike" kern="1200" baseline="0" dirty="0">
                          <a:solidFill>
                            <a:schemeClr val="tx1"/>
                          </a:solidFill>
                        </a:rPr>
                        <a:t> </a:t>
                      </a:r>
                      <a:r>
                        <a:rPr lang="en-US" sz="1600" u="none" strike="noStrike" kern="1200" baseline="0" dirty="0">
                          <a:solidFill>
                            <a:schemeClr val="tx1"/>
                          </a:solidFill>
                        </a:rPr>
                        <a:t>P requests</a:t>
                      </a:r>
                      <a:endParaRPr lang="en-US" sz="1600"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r>
                        <a:rPr lang="en-US" sz="1600" u="none" strike="noStrike" kern="1200" baseline="0" dirty="0">
                          <a:solidFill>
                            <a:schemeClr val="tx1"/>
                          </a:solidFill>
                        </a:rPr>
                        <a:t>Receive and respond to client requests for H</a:t>
                      </a:r>
                      <a:r>
                        <a:rPr lang="en-US" sz="100" u="none" strike="noStrike" kern="1200" baseline="0" dirty="0">
                          <a:solidFill>
                            <a:schemeClr val="tx1"/>
                          </a:solidFill>
                        </a:rPr>
                        <a:t> </a:t>
                      </a:r>
                      <a:r>
                        <a:rPr lang="en-US" sz="1600" u="none" strike="noStrike" kern="1200" baseline="0" dirty="0">
                          <a:solidFill>
                            <a:schemeClr val="tx1"/>
                          </a:solidFill>
                        </a:rPr>
                        <a:t>T</a:t>
                      </a:r>
                      <a:r>
                        <a:rPr lang="en-US" sz="100" u="none" strike="noStrike" kern="1200" baseline="0" dirty="0">
                          <a:solidFill>
                            <a:schemeClr val="tx1"/>
                          </a:solidFill>
                        </a:rPr>
                        <a:t> </a:t>
                      </a:r>
                      <a:r>
                        <a:rPr lang="en-US" sz="1600" u="none" strike="noStrike" kern="1200" baseline="0" dirty="0">
                          <a:solidFill>
                            <a:schemeClr val="tx1"/>
                          </a:solidFill>
                        </a:rPr>
                        <a:t>M</a:t>
                      </a:r>
                      <a:r>
                        <a:rPr lang="en-US" sz="100" u="none" strike="noStrike" kern="1200" baseline="0" dirty="0">
                          <a:solidFill>
                            <a:schemeClr val="tx1"/>
                          </a:solidFill>
                        </a:rPr>
                        <a:t> </a:t>
                      </a:r>
                      <a:r>
                        <a:rPr lang="en-US" sz="1600" u="none" strike="noStrike" kern="1200" baseline="0" dirty="0">
                          <a:solidFill>
                            <a:schemeClr val="tx1"/>
                          </a:solidFill>
                        </a:rPr>
                        <a:t>L pages</a:t>
                      </a:r>
                      <a:endParaRPr lang="en-US" sz="1600"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0001"/>
                  </a:ext>
                </a:extLst>
              </a:tr>
              <a:tr h="0">
                <a:tc>
                  <a:txBody>
                    <a:bodyPr/>
                    <a:lstStyle/>
                    <a:p>
                      <a:r>
                        <a:rPr lang="en-US" sz="1600" u="none" strike="noStrike" kern="1200" baseline="0" dirty="0">
                          <a:solidFill>
                            <a:schemeClr val="tx1"/>
                          </a:solidFill>
                        </a:rPr>
                        <a:t>Security services (Secure</a:t>
                      </a:r>
                    </a:p>
                    <a:p>
                      <a:r>
                        <a:rPr lang="en-US" sz="1600" u="none" strike="noStrike" kern="1200" baseline="0" dirty="0">
                          <a:solidFill>
                            <a:schemeClr val="tx1"/>
                          </a:solidFill>
                        </a:rPr>
                        <a:t>Sockets Layer)/ Transport Layer Security</a:t>
                      </a:r>
                      <a:endParaRPr lang="en-US" sz="1600"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r>
                        <a:rPr lang="en-US" sz="1600" u="none" strike="noStrike" kern="1200" baseline="0" dirty="0">
                          <a:solidFill>
                            <a:schemeClr val="tx1"/>
                          </a:solidFill>
                        </a:rPr>
                        <a:t>Verify username and password; process certificates and private/public key information required for credit card processing and other secure information</a:t>
                      </a:r>
                      <a:endParaRPr lang="en-US" sz="1600"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0002"/>
                  </a:ext>
                </a:extLst>
              </a:tr>
              <a:tr h="0">
                <a:tc>
                  <a:txBody>
                    <a:bodyPr/>
                    <a:lstStyle/>
                    <a:p>
                      <a:r>
                        <a:rPr lang="en-US" sz="1600" u="none" strike="noStrike" kern="1200" baseline="0" dirty="0">
                          <a:solidFill>
                            <a:schemeClr val="tx1"/>
                          </a:solidFill>
                        </a:rPr>
                        <a:t>File Transfer Protocol</a:t>
                      </a:r>
                      <a:endParaRPr lang="en-US" sz="1600"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r>
                        <a:rPr lang="en-US" sz="1600" u="none" strike="noStrike" kern="1200" baseline="0" dirty="0">
                          <a:solidFill>
                            <a:schemeClr val="tx1"/>
                          </a:solidFill>
                        </a:rPr>
                        <a:t>Permits transfer of very large files from server to server</a:t>
                      </a:r>
                      <a:endParaRPr lang="en-US" sz="1600"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0003"/>
                  </a:ext>
                </a:extLst>
              </a:tr>
              <a:tr h="0">
                <a:tc>
                  <a:txBody>
                    <a:bodyPr/>
                    <a:lstStyle/>
                    <a:p>
                      <a:r>
                        <a:rPr lang="en-US" sz="1600" u="none" strike="noStrike" kern="1200" baseline="0" dirty="0">
                          <a:solidFill>
                            <a:schemeClr val="tx1"/>
                          </a:solidFill>
                        </a:rPr>
                        <a:t>Search engine</a:t>
                      </a:r>
                      <a:endParaRPr lang="en-US" sz="1600"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r>
                        <a:rPr lang="en-US" sz="1600" u="none" strike="noStrike" kern="1200" baseline="0" dirty="0">
                          <a:solidFill>
                            <a:schemeClr val="tx1"/>
                          </a:solidFill>
                        </a:rPr>
                        <a:t>Indexing of site content; keyword search capability</a:t>
                      </a:r>
                      <a:endParaRPr lang="en-US" sz="1600"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0004"/>
                  </a:ext>
                </a:extLst>
              </a:tr>
              <a:tr h="0">
                <a:tc>
                  <a:txBody>
                    <a:bodyPr/>
                    <a:lstStyle/>
                    <a:p>
                      <a:r>
                        <a:rPr lang="en-US" sz="1600" u="none" strike="noStrike" kern="1200" baseline="0" dirty="0">
                          <a:solidFill>
                            <a:schemeClr val="tx1"/>
                          </a:solidFill>
                        </a:rPr>
                        <a:t>Data capture</a:t>
                      </a:r>
                      <a:endParaRPr lang="en-US" sz="1600"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r>
                        <a:rPr lang="en-US" sz="1600" u="none" strike="noStrike" kern="1200" baseline="0" dirty="0">
                          <a:solidFill>
                            <a:schemeClr val="tx1"/>
                          </a:solidFill>
                        </a:rPr>
                        <a:t>Log file of all visits, time, duration, and referral source</a:t>
                      </a:r>
                      <a:endParaRPr lang="en-US" sz="1600"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0005"/>
                  </a:ext>
                </a:extLst>
              </a:tr>
              <a:tr h="0">
                <a:tc>
                  <a:txBody>
                    <a:bodyPr/>
                    <a:lstStyle/>
                    <a:p>
                      <a:r>
                        <a:rPr lang="en-US" sz="1600" u="none" strike="noStrike" kern="1200" baseline="0" dirty="0">
                          <a:solidFill>
                            <a:schemeClr val="tx1"/>
                          </a:solidFill>
                        </a:rPr>
                        <a:t>E-mail</a:t>
                      </a:r>
                      <a:endParaRPr lang="en-US" sz="1600"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r>
                        <a:rPr lang="en-US" sz="1600" u="none" strike="noStrike" kern="1200" baseline="0" dirty="0">
                          <a:solidFill>
                            <a:schemeClr val="tx1"/>
                          </a:solidFill>
                        </a:rPr>
                        <a:t>Ability to send, receive, and store e-mail messages</a:t>
                      </a:r>
                      <a:endParaRPr lang="en-US" sz="1600"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0006"/>
                  </a:ext>
                </a:extLst>
              </a:tr>
              <a:tr h="0">
                <a:tc>
                  <a:txBody>
                    <a:bodyPr/>
                    <a:lstStyle/>
                    <a:p>
                      <a:r>
                        <a:rPr lang="en-US" sz="1600" u="none" strike="noStrike" kern="1200" baseline="0" dirty="0">
                          <a:solidFill>
                            <a:schemeClr val="tx1"/>
                          </a:solidFill>
                        </a:rPr>
                        <a:t>Site management tools</a:t>
                      </a:r>
                      <a:endParaRPr lang="en-US" sz="1600"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r>
                        <a:rPr lang="en-US" sz="1600" u="none" strike="noStrike" kern="1200" baseline="0" dirty="0">
                          <a:solidFill>
                            <a:schemeClr val="tx1"/>
                          </a:solidFill>
                        </a:rPr>
                        <a:t>Calculate and display key site statistics, such as unique visitors, page requests, and origin of requests; check links on pages</a:t>
                      </a:r>
                      <a:endParaRPr lang="en-US" sz="1600"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0007"/>
                  </a:ext>
                </a:extLst>
              </a:tr>
            </a:tbl>
          </a:graphicData>
        </a:graphic>
      </p:graphicFrame>
    </p:spTree>
    <p:extLst>
      <p:ext uri="{BB962C8B-B14F-4D97-AF65-F5344CB8AC3E}">
        <p14:creationId xmlns:p14="http://schemas.microsoft.com/office/powerpoint/2010/main" val="499396892"/>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
</file>

<file path=ppt/slides/slide29.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Title 1"/>
          <p:cNvSpPr>
            <a:spLocks noGrp="1"/>
          </p:cNvSpPr>
          <p:nvPr>
            <p:ph type="title"/>
          </p:nvPr>
        </p:nvSpPr>
        <p:spPr/>
        <p:txBody>
          <a:bodyPr tIns="91425">
            <a:noAutofit/>
          </a:bodyPr>
          <a:lstStyle/>
          <a:p>
            <a:pPr lvl="0">
              <a:spcBef>
                <a:spcPct val="0"/>
              </a:spcBef>
              <a:buClrTx/>
            </a:pPr>
            <a:r>
              <a:rPr lang="en-US" kern="1200" dirty="0">
                <a:latin typeface="Times New Roman" panose="02020603050405020304" pitchFamily="18" charset="0"/>
                <a:ea typeface="+mj-ea"/>
                <a:cs typeface="Times New Roman" panose="02020603050405020304" pitchFamily="18" charset="0"/>
              </a:rPr>
              <a:t>Site Management Tools</a:t>
            </a:r>
          </a:p>
        </p:txBody>
      </p:sp>
      <p:sp>
        <p:nvSpPr>
          <p:cNvPr id="3" name="Text Placeholder 2"/>
          <p:cNvSpPr>
            <a:spLocks noGrp="1"/>
          </p:cNvSpPr>
          <p:nvPr>
            <p:ph type="body" idx="1"/>
          </p:nvPr>
        </p:nvSpPr>
        <p:spPr>
          <a:xfrm>
            <a:off x="457200" y="1600200"/>
            <a:ext cx="8229600" cy="3793316"/>
          </a:xfrm>
        </p:spPr>
        <p:txBody>
          <a:bodyPr wrap="square" lIns="91425" tIns="91425" rIns="91425" bIns="91425">
            <a:noAutofit/>
          </a:bodyPr>
          <a:lstStyle/>
          <a:p>
            <a:pPr marL="256032" lvl="0" indent="-256032">
              <a:buSzPts val="2400"/>
              <a:tabLst/>
            </a:pPr>
            <a:r>
              <a:rPr lang="en-US" sz="2400" kern="1200" dirty="0">
                <a:solidFill>
                  <a:srgbClr val="000000"/>
                </a:solidFill>
                <a:latin typeface="Arial (Body)"/>
                <a:ea typeface="+mn-ea"/>
                <a:cs typeface="+mn-cs"/>
              </a:rPr>
              <a:t>Basic tools included in all web servers</a:t>
            </a:r>
          </a:p>
          <a:p>
            <a:pPr lvl="1" indent="-285750">
              <a:buSzPts val="2400"/>
              <a:buFont typeface="Arial" panose="020B0604020202020204" pitchFamily="34" charset="0"/>
              <a:buChar char="–"/>
            </a:pPr>
            <a:r>
              <a:rPr lang="en-US" sz="2400" kern="1200" dirty="0">
                <a:solidFill>
                  <a:srgbClr val="000000"/>
                </a:solidFill>
                <a:latin typeface="Arial (Body)"/>
                <a:ea typeface="+mn-ea"/>
                <a:cs typeface="+mn-cs"/>
              </a:rPr>
              <a:t>Verify that links on pages are still valid</a:t>
            </a:r>
          </a:p>
          <a:p>
            <a:pPr lvl="1" indent="-285750">
              <a:buSzPts val="2400"/>
              <a:buFont typeface="Arial" panose="020B0604020202020204" pitchFamily="34" charset="0"/>
              <a:buChar char="–"/>
            </a:pPr>
            <a:r>
              <a:rPr lang="en-US" sz="2400" kern="1200" dirty="0">
                <a:solidFill>
                  <a:srgbClr val="000000"/>
                </a:solidFill>
                <a:latin typeface="Arial (Body)"/>
                <a:ea typeface="+mn-ea"/>
                <a:cs typeface="+mn-cs"/>
              </a:rPr>
              <a:t>Identify orphan files</a:t>
            </a:r>
          </a:p>
          <a:p>
            <a:pPr marL="256032" lvl="0" indent="-256032">
              <a:buSzPts val="2400"/>
              <a:tabLst/>
            </a:pPr>
            <a:r>
              <a:rPr lang="en-US" sz="2400" kern="1200" dirty="0">
                <a:solidFill>
                  <a:srgbClr val="000000"/>
                </a:solidFill>
                <a:latin typeface="Arial (Body)"/>
                <a:ea typeface="+mn-ea"/>
                <a:cs typeface="+mn-cs"/>
              </a:rPr>
              <a:t>Third-party software for advanced management</a:t>
            </a:r>
          </a:p>
          <a:p>
            <a:pPr lvl="1" indent="-285750">
              <a:buSzPts val="2400"/>
              <a:buFont typeface="Arial" panose="020B0604020202020204" pitchFamily="34" charset="0"/>
              <a:buChar char="–"/>
            </a:pPr>
            <a:r>
              <a:rPr lang="en-US" sz="2400" kern="1200" dirty="0">
                <a:solidFill>
                  <a:srgbClr val="000000"/>
                </a:solidFill>
                <a:latin typeface="Arial (Body)"/>
                <a:ea typeface="+mn-ea"/>
                <a:cs typeface="+mn-cs"/>
              </a:rPr>
              <a:t>Monitor customer purchases</a:t>
            </a:r>
          </a:p>
          <a:p>
            <a:pPr lvl="1" indent="-285750">
              <a:buSzPts val="2400"/>
              <a:buFont typeface="Arial" panose="020B0604020202020204" pitchFamily="34" charset="0"/>
              <a:buChar char="–"/>
            </a:pPr>
            <a:r>
              <a:rPr lang="en-US" sz="2400" kern="1200" dirty="0">
                <a:solidFill>
                  <a:srgbClr val="000000"/>
                </a:solidFill>
                <a:latin typeface="Arial (Body)"/>
                <a:ea typeface="+mn-ea"/>
                <a:cs typeface="+mn-cs"/>
              </a:rPr>
              <a:t>Marketing campaign effectiveness</a:t>
            </a:r>
          </a:p>
          <a:p>
            <a:pPr lvl="1" indent="-285750">
              <a:buSzPts val="2400"/>
              <a:buFont typeface="Arial" panose="020B0604020202020204" pitchFamily="34" charset="0"/>
              <a:buChar char="–"/>
            </a:pPr>
            <a:r>
              <a:rPr lang="en-US" sz="2400" kern="1200" dirty="0">
                <a:solidFill>
                  <a:srgbClr val="000000"/>
                </a:solidFill>
                <a:latin typeface="Arial (Body)"/>
                <a:ea typeface="+mn-ea"/>
                <a:cs typeface="+mn-cs"/>
              </a:rPr>
              <a:t>Keep track of hit counts and other statistics</a:t>
            </a:r>
          </a:p>
          <a:p>
            <a:pPr lvl="1" indent="-285750">
              <a:buSzPts val="2400"/>
              <a:buFont typeface="Arial" panose="020B0604020202020204" pitchFamily="34" charset="0"/>
              <a:buChar char="–"/>
            </a:pPr>
            <a:r>
              <a:rPr lang="en-US" sz="2400" kern="1200" dirty="0">
                <a:solidFill>
                  <a:srgbClr val="000000"/>
                </a:solidFill>
                <a:latin typeface="Arial (Body)"/>
                <a:ea typeface="+mn-ea"/>
                <a:cs typeface="+mn-cs"/>
              </a:rPr>
              <a:t>E.g. Webtrends Analytics 10</a:t>
            </a:r>
          </a:p>
        </p:txBody>
      </p:sp>
    </p:spTree>
    <p:extLst>
      <p:ext uri="{BB962C8B-B14F-4D97-AF65-F5344CB8AC3E}">
        <p14:creationId xmlns:p14="http://schemas.microsoft.com/office/powerpoint/2010/main" val="1622529032"/>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tIns="91425">
            <a:noAutofit/>
          </a:bodyPr>
          <a:lstStyle/>
          <a:p>
            <a:pPr lvl="0">
              <a:spcBef>
                <a:spcPct val="0"/>
              </a:spcBef>
              <a:buClrTx/>
            </a:pPr>
            <a:r>
              <a:rPr lang="en-US" kern="1200" dirty="0">
                <a:latin typeface="Times New Roman" panose="02020603050405020304" pitchFamily="18" charset="0"/>
                <a:ea typeface="+mj-ea"/>
                <a:cs typeface="Times New Roman" panose="02020603050405020304" pitchFamily="18" charset="0"/>
              </a:rPr>
              <a:t>Dynamic Page Generation Tools</a:t>
            </a:r>
          </a:p>
        </p:txBody>
      </p:sp>
      <p:sp>
        <p:nvSpPr>
          <p:cNvPr id="3" name="Text Placeholder 2"/>
          <p:cNvSpPr>
            <a:spLocks noGrp="1"/>
          </p:cNvSpPr>
          <p:nvPr>
            <p:ph type="body" idx="1"/>
          </p:nvPr>
        </p:nvSpPr>
        <p:spPr>
          <a:xfrm>
            <a:off x="457200" y="1600200"/>
            <a:ext cx="8229600" cy="4634345"/>
          </a:xfrm>
        </p:spPr>
        <p:txBody>
          <a:bodyPr wrap="square" lIns="91425" tIns="91425" rIns="91425" bIns="91425">
            <a:noAutofit/>
          </a:bodyPr>
          <a:lstStyle/>
          <a:p>
            <a:pPr marL="256032" lvl="0" indent="-256032">
              <a:buSzPts val="2400"/>
              <a:tabLst/>
            </a:pPr>
            <a:r>
              <a:rPr lang="en-US" sz="2400" kern="1200" dirty="0">
                <a:solidFill>
                  <a:srgbClr val="000000"/>
                </a:solidFill>
                <a:latin typeface="Arial (Body)"/>
                <a:ea typeface="+mn-ea"/>
                <a:cs typeface="+mn-cs"/>
              </a:rPr>
              <a:t>Dynamic page generation:</a:t>
            </a:r>
          </a:p>
          <a:p>
            <a:pPr lvl="1" indent="-285750">
              <a:buSzPts val="2400"/>
              <a:buFont typeface="Arial" panose="020B0604020202020204" pitchFamily="34" charset="0"/>
              <a:buChar char="–"/>
            </a:pPr>
            <a:r>
              <a:rPr lang="en-US" sz="2400" kern="1200" dirty="0">
                <a:solidFill>
                  <a:srgbClr val="000000"/>
                </a:solidFill>
                <a:latin typeface="Arial (Body)"/>
                <a:ea typeface="+mn-ea"/>
                <a:cs typeface="+mn-cs"/>
              </a:rPr>
              <a:t>Contents stored in database and fetched when needed</a:t>
            </a:r>
          </a:p>
          <a:p>
            <a:pPr marL="256032" lvl="0" indent="-256032">
              <a:buSzPts val="2400"/>
              <a:tabLst/>
            </a:pPr>
            <a:r>
              <a:rPr lang="en-US" sz="2400" kern="1200" dirty="0">
                <a:solidFill>
                  <a:srgbClr val="000000"/>
                </a:solidFill>
                <a:latin typeface="Arial (Body)"/>
                <a:ea typeface="+mn-ea"/>
                <a:cs typeface="+mn-cs"/>
              </a:rPr>
              <a:t>Common tools:</a:t>
            </a:r>
          </a:p>
          <a:p>
            <a:pPr lvl="1" indent="-285750">
              <a:buSzPts val="2400"/>
              <a:buFont typeface="Arial" panose="020B0604020202020204" pitchFamily="34" charset="0"/>
              <a:buChar char="–"/>
            </a:pPr>
            <a:r>
              <a:rPr lang="en-US" sz="2400" kern="1200" dirty="0">
                <a:solidFill>
                  <a:srgbClr val="000000"/>
                </a:solidFill>
                <a:latin typeface="Arial (Body)"/>
                <a:ea typeface="+mn-ea"/>
                <a:cs typeface="+mn-cs"/>
              </a:rPr>
              <a:t>C</a:t>
            </a:r>
            <a:r>
              <a:rPr lang="en-US" sz="100" kern="1200" dirty="0">
                <a:solidFill>
                  <a:srgbClr val="000000"/>
                </a:solidFill>
                <a:latin typeface="Arial (Body)"/>
                <a:ea typeface="+mn-ea"/>
                <a:cs typeface="+mn-cs"/>
              </a:rPr>
              <a:t> </a:t>
            </a:r>
            <a:r>
              <a:rPr lang="en-US" sz="2400" kern="1200" dirty="0">
                <a:solidFill>
                  <a:srgbClr val="000000"/>
                </a:solidFill>
                <a:latin typeface="Arial (Body)"/>
                <a:ea typeface="+mn-ea"/>
                <a:cs typeface="+mn-cs"/>
              </a:rPr>
              <a:t>G</a:t>
            </a:r>
            <a:r>
              <a:rPr lang="en-US" sz="100" kern="1200" dirty="0">
                <a:solidFill>
                  <a:srgbClr val="000000"/>
                </a:solidFill>
                <a:latin typeface="Arial (Body)"/>
                <a:ea typeface="+mn-ea"/>
                <a:cs typeface="+mn-cs"/>
              </a:rPr>
              <a:t> </a:t>
            </a:r>
            <a:r>
              <a:rPr lang="en-US" sz="2400" kern="1200" dirty="0">
                <a:solidFill>
                  <a:srgbClr val="000000"/>
                </a:solidFill>
                <a:latin typeface="Arial (Body)"/>
                <a:ea typeface="+mn-ea"/>
                <a:cs typeface="+mn-cs"/>
              </a:rPr>
              <a:t>I, A</a:t>
            </a:r>
            <a:r>
              <a:rPr lang="en-US" sz="100" kern="1200" dirty="0">
                <a:solidFill>
                  <a:srgbClr val="000000"/>
                </a:solidFill>
                <a:latin typeface="Arial (Body)"/>
                <a:ea typeface="+mn-ea"/>
                <a:cs typeface="+mn-cs"/>
              </a:rPr>
              <a:t> </a:t>
            </a:r>
            <a:r>
              <a:rPr lang="en-US" sz="2400" kern="1200" dirty="0">
                <a:solidFill>
                  <a:srgbClr val="000000"/>
                </a:solidFill>
                <a:latin typeface="Arial (Body)"/>
                <a:ea typeface="+mn-ea"/>
                <a:cs typeface="+mn-cs"/>
              </a:rPr>
              <a:t>S</a:t>
            </a:r>
            <a:r>
              <a:rPr lang="en-US" sz="100" kern="1200" dirty="0">
                <a:solidFill>
                  <a:srgbClr val="000000"/>
                </a:solidFill>
                <a:latin typeface="Arial (Body)"/>
                <a:ea typeface="+mn-ea"/>
                <a:cs typeface="+mn-cs"/>
              </a:rPr>
              <a:t> </a:t>
            </a:r>
            <a:r>
              <a:rPr lang="en-US" sz="2400" kern="1200" dirty="0">
                <a:solidFill>
                  <a:srgbClr val="000000"/>
                </a:solidFill>
                <a:latin typeface="Arial (Body)"/>
                <a:ea typeface="+mn-ea"/>
                <a:cs typeface="+mn-cs"/>
              </a:rPr>
              <a:t>P, J</a:t>
            </a:r>
            <a:r>
              <a:rPr lang="en-US" sz="100" kern="1200" dirty="0">
                <a:solidFill>
                  <a:srgbClr val="000000"/>
                </a:solidFill>
                <a:latin typeface="Arial (Body)"/>
                <a:ea typeface="+mn-ea"/>
                <a:cs typeface="+mn-cs"/>
              </a:rPr>
              <a:t> </a:t>
            </a:r>
            <a:r>
              <a:rPr lang="en-US" sz="2400" kern="1200" dirty="0">
                <a:solidFill>
                  <a:srgbClr val="000000"/>
                </a:solidFill>
                <a:latin typeface="Arial (Body)"/>
                <a:ea typeface="+mn-ea"/>
                <a:cs typeface="+mn-cs"/>
              </a:rPr>
              <a:t>S</a:t>
            </a:r>
            <a:r>
              <a:rPr lang="en-US" sz="100" kern="1200" dirty="0">
                <a:solidFill>
                  <a:srgbClr val="000000"/>
                </a:solidFill>
                <a:latin typeface="Arial (Body)"/>
                <a:ea typeface="+mn-ea"/>
                <a:cs typeface="+mn-cs"/>
              </a:rPr>
              <a:t> </a:t>
            </a:r>
            <a:r>
              <a:rPr lang="en-US" sz="2400" kern="1200" dirty="0">
                <a:solidFill>
                  <a:srgbClr val="000000"/>
                </a:solidFill>
                <a:latin typeface="Arial (Body)"/>
                <a:ea typeface="+mn-ea"/>
                <a:cs typeface="+mn-cs"/>
              </a:rPr>
              <a:t>P, O</a:t>
            </a:r>
            <a:r>
              <a:rPr lang="en-US" sz="100" kern="1200" dirty="0">
                <a:solidFill>
                  <a:srgbClr val="000000"/>
                </a:solidFill>
                <a:latin typeface="Arial (Body)"/>
                <a:ea typeface="+mn-ea"/>
                <a:cs typeface="+mn-cs"/>
              </a:rPr>
              <a:t> </a:t>
            </a:r>
            <a:r>
              <a:rPr lang="en-US" sz="2400" kern="1200" dirty="0">
                <a:solidFill>
                  <a:srgbClr val="000000"/>
                </a:solidFill>
                <a:latin typeface="Arial (Body)"/>
                <a:ea typeface="+mn-ea"/>
                <a:cs typeface="+mn-cs"/>
              </a:rPr>
              <a:t>D</a:t>
            </a:r>
            <a:r>
              <a:rPr lang="en-US" sz="100" kern="1200" dirty="0">
                <a:solidFill>
                  <a:srgbClr val="000000"/>
                </a:solidFill>
                <a:latin typeface="Arial (Body)"/>
                <a:ea typeface="+mn-ea"/>
                <a:cs typeface="+mn-cs"/>
              </a:rPr>
              <a:t> </a:t>
            </a:r>
            <a:r>
              <a:rPr lang="en-US" sz="2400" kern="1200" dirty="0">
                <a:solidFill>
                  <a:srgbClr val="000000"/>
                </a:solidFill>
                <a:latin typeface="Arial (Body)"/>
                <a:ea typeface="+mn-ea"/>
                <a:cs typeface="+mn-cs"/>
              </a:rPr>
              <a:t>B</a:t>
            </a:r>
            <a:r>
              <a:rPr lang="en-US" sz="100" kern="1200" dirty="0">
                <a:solidFill>
                  <a:srgbClr val="000000"/>
                </a:solidFill>
                <a:latin typeface="Arial (Body)"/>
                <a:ea typeface="+mn-ea"/>
                <a:cs typeface="+mn-cs"/>
              </a:rPr>
              <a:t> </a:t>
            </a:r>
            <a:r>
              <a:rPr lang="en-US" sz="2400" kern="1200" dirty="0">
                <a:solidFill>
                  <a:srgbClr val="000000"/>
                </a:solidFill>
                <a:latin typeface="Arial (Body)"/>
                <a:ea typeface="+mn-ea"/>
                <a:cs typeface="+mn-cs"/>
              </a:rPr>
              <a:t>C, J</a:t>
            </a:r>
            <a:r>
              <a:rPr lang="en-US" sz="100" kern="1200" dirty="0">
                <a:solidFill>
                  <a:srgbClr val="000000"/>
                </a:solidFill>
                <a:latin typeface="Arial (Body)"/>
                <a:ea typeface="+mn-ea"/>
                <a:cs typeface="+mn-cs"/>
              </a:rPr>
              <a:t> </a:t>
            </a:r>
            <a:r>
              <a:rPr lang="en-US" sz="2400" kern="1200" dirty="0">
                <a:solidFill>
                  <a:srgbClr val="000000"/>
                </a:solidFill>
                <a:latin typeface="Arial (Body)"/>
                <a:ea typeface="+mn-ea"/>
                <a:cs typeface="+mn-cs"/>
              </a:rPr>
              <a:t>D</a:t>
            </a:r>
            <a:r>
              <a:rPr lang="en-US" sz="100" kern="1200" dirty="0">
                <a:solidFill>
                  <a:srgbClr val="000000"/>
                </a:solidFill>
                <a:latin typeface="Arial (Body)"/>
                <a:ea typeface="+mn-ea"/>
                <a:cs typeface="+mn-cs"/>
              </a:rPr>
              <a:t> </a:t>
            </a:r>
            <a:r>
              <a:rPr lang="en-US" sz="2400" kern="1200" dirty="0">
                <a:solidFill>
                  <a:srgbClr val="000000"/>
                </a:solidFill>
                <a:latin typeface="Arial (Body)"/>
                <a:ea typeface="+mn-ea"/>
                <a:cs typeface="+mn-cs"/>
              </a:rPr>
              <a:t>B</a:t>
            </a:r>
            <a:r>
              <a:rPr lang="en-US" sz="100" kern="1200" dirty="0">
                <a:solidFill>
                  <a:srgbClr val="000000"/>
                </a:solidFill>
                <a:latin typeface="Arial (Body)"/>
                <a:ea typeface="+mn-ea"/>
                <a:cs typeface="+mn-cs"/>
              </a:rPr>
              <a:t> </a:t>
            </a:r>
            <a:r>
              <a:rPr lang="en-US" sz="2400" kern="1200" dirty="0">
                <a:solidFill>
                  <a:srgbClr val="000000"/>
                </a:solidFill>
                <a:latin typeface="Arial (Body)"/>
                <a:ea typeface="+mn-ea"/>
                <a:cs typeface="+mn-cs"/>
              </a:rPr>
              <a:t>C</a:t>
            </a:r>
          </a:p>
          <a:p>
            <a:pPr marL="256032" lvl="0" indent="-256032">
              <a:buSzPts val="2400"/>
              <a:tabLst/>
            </a:pPr>
            <a:r>
              <a:rPr lang="en-US" sz="2400" kern="1200" dirty="0">
                <a:solidFill>
                  <a:srgbClr val="000000"/>
                </a:solidFill>
                <a:latin typeface="Arial (Body)"/>
                <a:ea typeface="+mn-ea"/>
                <a:cs typeface="+mn-cs"/>
              </a:rPr>
              <a:t>Advantages</a:t>
            </a:r>
          </a:p>
          <a:p>
            <a:pPr lvl="1" indent="-285750">
              <a:buSzPts val="2400"/>
              <a:buFont typeface="Arial" panose="020B0604020202020204" pitchFamily="34" charset="0"/>
              <a:buChar char="–"/>
            </a:pPr>
            <a:r>
              <a:rPr lang="en-US" sz="2400" kern="1200" dirty="0">
                <a:solidFill>
                  <a:srgbClr val="000000"/>
                </a:solidFill>
                <a:latin typeface="Arial (Body)"/>
                <a:ea typeface="+mn-ea"/>
                <a:cs typeface="+mn-cs"/>
              </a:rPr>
              <a:t>Lowers menu costs</a:t>
            </a:r>
          </a:p>
          <a:p>
            <a:pPr lvl="1" indent="-285750">
              <a:buSzPts val="2400"/>
              <a:buFont typeface="Arial" panose="020B0604020202020204" pitchFamily="34" charset="0"/>
              <a:buChar char="–"/>
            </a:pPr>
            <a:r>
              <a:rPr lang="en-US" sz="2400" kern="1200" dirty="0">
                <a:solidFill>
                  <a:srgbClr val="000000"/>
                </a:solidFill>
                <a:latin typeface="Arial (Body)"/>
                <a:ea typeface="+mn-ea"/>
                <a:cs typeface="+mn-cs"/>
              </a:rPr>
              <a:t>Permits easy online market segmentation</a:t>
            </a:r>
          </a:p>
          <a:p>
            <a:pPr lvl="1" indent="-285750">
              <a:buSzPts val="2400"/>
              <a:buFont typeface="Arial" panose="020B0604020202020204" pitchFamily="34" charset="0"/>
              <a:buChar char="–"/>
            </a:pPr>
            <a:r>
              <a:rPr lang="en-US" sz="2400" kern="1200" dirty="0">
                <a:solidFill>
                  <a:srgbClr val="000000"/>
                </a:solidFill>
                <a:latin typeface="Arial (Body)"/>
                <a:ea typeface="+mn-ea"/>
                <a:cs typeface="+mn-cs"/>
              </a:rPr>
              <a:t>Enables cost-free price discrimination</a:t>
            </a:r>
          </a:p>
          <a:p>
            <a:pPr lvl="1" indent="-285750">
              <a:buSzPts val="2400"/>
              <a:buFont typeface="Arial" panose="020B0604020202020204" pitchFamily="34" charset="0"/>
              <a:buChar char="–"/>
            </a:pPr>
            <a:r>
              <a:rPr lang="en-US" sz="2400" kern="1200" dirty="0">
                <a:solidFill>
                  <a:srgbClr val="000000"/>
                </a:solidFill>
                <a:latin typeface="Arial (Body)"/>
                <a:ea typeface="+mn-ea"/>
                <a:cs typeface="+mn-cs"/>
              </a:rPr>
              <a:t>Enables content management system (C</a:t>
            </a:r>
            <a:r>
              <a:rPr lang="en-US" sz="100" kern="1200" dirty="0">
                <a:solidFill>
                  <a:srgbClr val="000000"/>
                </a:solidFill>
                <a:latin typeface="Arial (Body)"/>
                <a:ea typeface="+mn-ea"/>
                <a:cs typeface="+mn-cs"/>
              </a:rPr>
              <a:t> </a:t>
            </a:r>
            <a:r>
              <a:rPr lang="en-US" sz="2400" kern="1200" dirty="0">
                <a:solidFill>
                  <a:srgbClr val="000000"/>
                </a:solidFill>
                <a:latin typeface="Arial (Body)"/>
                <a:ea typeface="+mn-ea"/>
                <a:cs typeface="+mn-cs"/>
              </a:rPr>
              <a:t>M</a:t>
            </a:r>
            <a:r>
              <a:rPr lang="en-US" sz="100" kern="1200" dirty="0">
                <a:solidFill>
                  <a:srgbClr val="000000"/>
                </a:solidFill>
                <a:latin typeface="Arial (Body)"/>
                <a:ea typeface="+mn-ea"/>
                <a:cs typeface="+mn-cs"/>
              </a:rPr>
              <a:t> </a:t>
            </a:r>
            <a:r>
              <a:rPr lang="en-US" sz="2400" kern="1200" dirty="0">
                <a:solidFill>
                  <a:srgbClr val="000000"/>
                </a:solidFill>
                <a:latin typeface="Arial (Body)"/>
                <a:ea typeface="+mn-ea"/>
                <a:cs typeface="+mn-cs"/>
              </a:rPr>
              <a:t>S)</a:t>
            </a:r>
          </a:p>
        </p:txBody>
      </p:sp>
    </p:spTree>
    <p:extLst>
      <p:ext uri="{BB962C8B-B14F-4D97-AF65-F5344CB8AC3E}">
        <p14:creationId xmlns:p14="http://schemas.microsoft.com/office/powerpoint/2010/main" val="2596137461"/>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Title 1"/>
          <p:cNvSpPr>
            <a:spLocks noGrp="1"/>
          </p:cNvSpPr>
          <p:nvPr>
            <p:ph type="title"/>
          </p:nvPr>
        </p:nvSpPr>
        <p:spPr/>
        <p:txBody>
          <a:bodyPr tIns="91425">
            <a:noAutofit/>
          </a:bodyPr>
          <a:lstStyle/>
          <a:p>
            <a:pPr lvl="0">
              <a:spcBef>
                <a:spcPct val="0"/>
              </a:spcBef>
              <a:buClrTx/>
            </a:pPr>
            <a:r>
              <a:rPr lang="en-US" kern="1200" dirty="0">
                <a:latin typeface="Times New Roman" panose="02020603050405020304" pitchFamily="18" charset="0"/>
                <a:ea typeface="+mj-ea"/>
                <a:cs typeface="Times New Roman" panose="02020603050405020304" pitchFamily="18" charset="0"/>
              </a:rPr>
              <a:t>Application Servers</a:t>
            </a:r>
          </a:p>
        </p:txBody>
      </p:sp>
      <p:sp>
        <p:nvSpPr>
          <p:cNvPr id="3" name="Text Placeholder 2"/>
          <p:cNvSpPr>
            <a:spLocks noGrp="1"/>
          </p:cNvSpPr>
          <p:nvPr>
            <p:ph type="body" idx="1"/>
          </p:nvPr>
        </p:nvSpPr>
        <p:spPr>
          <a:xfrm>
            <a:off x="457200" y="1600200"/>
            <a:ext cx="8229600" cy="3816399"/>
          </a:xfrm>
        </p:spPr>
        <p:txBody>
          <a:bodyPr wrap="square" lIns="91425" tIns="91425" rIns="91425" bIns="91425">
            <a:noAutofit/>
          </a:bodyPr>
          <a:lstStyle/>
          <a:p>
            <a:pPr marL="256032" lvl="0" indent="-256032">
              <a:buSzPts val="2400"/>
              <a:tabLst/>
            </a:pPr>
            <a:r>
              <a:rPr lang="en-US" sz="2400" kern="1200" dirty="0">
                <a:solidFill>
                  <a:srgbClr val="000000"/>
                </a:solidFill>
                <a:latin typeface="Arial (Body)"/>
                <a:ea typeface="+mn-ea"/>
                <a:cs typeface="+mn-cs"/>
              </a:rPr>
              <a:t>Web application servers:</a:t>
            </a:r>
          </a:p>
          <a:p>
            <a:pPr lvl="1" indent="-285750">
              <a:buSzPts val="2400"/>
              <a:buFont typeface="Arial" panose="020B0604020202020204" pitchFamily="34" charset="0"/>
              <a:buChar char="–"/>
            </a:pPr>
            <a:r>
              <a:rPr lang="en-US" sz="2400" kern="1200" dirty="0">
                <a:solidFill>
                  <a:srgbClr val="000000"/>
                </a:solidFill>
                <a:latin typeface="Arial (Body)"/>
                <a:ea typeface="+mn-ea"/>
                <a:cs typeface="+mn-cs"/>
              </a:rPr>
              <a:t>Provide specific business functionality required for a website</a:t>
            </a:r>
          </a:p>
          <a:p>
            <a:pPr lvl="1" indent="-285750">
              <a:buSzPts val="2400"/>
              <a:buFont typeface="Arial" panose="020B0604020202020204" pitchFamily="34" charset="0"/>
              <a:buChar char="–"/>
            </a:pPr>
            <a:r>
              <a:rPr lang="en-US" sz="2400" kern="1200" dirty="0">
                <a:solidFill>
                  <a:srgbClr val="000000"/>
                </a:solidFill>
                <a:latin typeface="Arial (Body)"/>
                <a:ea typeface="+mn-ea"/>
                <a:cs typeface="+mn-cs"/>
              </a:rPr>
              <a:t>Type of middleware</a:t>
            </a:r>
          </a:p>
          <a:p>
            <a:pPr lvl="2">
              <a:buSzPts val="2400"/>
              <a:buFontTx/>
              <a:buChar char="▪"/>
            </a:pPr>
            <a:r>
              <a:rPr lang="en-US" sz="2400" kern="1200" dirty="0">
                <a:solidFill>
                  <a:srgbClr val="000000"/>
                </a:solidFill>
                <a:latin typeface="Arial (Body)"/>
                <a:ea typeface="+mn-ea"/>
                <a:cs typeface="+mn-cs"/>
              </a:rPr>
              <a:t>Isolate business applications from Web servers and databases</a:t>
            </a:r>
          </a:p>
          <a:p>
            <a:pPr lvl="1" indent="-285750">
              <a:buSzPts val="2400"/>
              <a:buFont typeface="Arial" panose="020B0604020202020204" pitchFamily="34" charset="0"/>
              <a:buChar char="–"/>
            </a:pPr>
            <a:r>
              <a:rPr lang="en-US" sz="2400" kern="1200" dirty="0">
                <a:solidFill>
                  <a:srgbClr val="000000"/>
                </a:solidFill>
                <a:latin typeface="Arial (Body)"/>
                <a:ea typeface="+mn-ea"/>
                <a:cs typeface="+mn-cs"/>
              </a:rPr>
              <a:t>Single-function applications being replaced by integrated software tools that combine all functionality needed for e-commerce site</a:t>
            </a:r>
          </a:p>
        </p:txBody>
      </p:sp>
    </p:spTree>
    <p:extLst>
      <p:ext uri="{BB962C8B-B14F-4D97-AF65-F5344CB8AC3E}">
        <p14:creationId xmlns:p14="http://schemas.microsoft.com/office/powerpoint/2010/main" val="4083379556"/>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
</file>

<file path=ppt/slides/slide32.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Title 1"/>
          <p:cNvSpPr>
            <a:spLocks noGrp="1"/>
          </p:cNvSpPr>
          <p:nvPr>
            <p:ph type="title"/>
          </p:nvPr>
        </p:nvSpPr>
        <p:spPr/>
        <p:txBody>
          <a:bodyPr tIns="91425">
            <a:noAutofit/>
          </a:bodyPr>
          <a:lstStyle/>
          <a:p>
            <a:pPr lvl="0">
              <a:spcBef>
                <a:spcPct val="0"/>
              </a:spcBef>
              <a:buClrTx/>
            </a:pPr>
            <a:r>
              <a:rPr lang="pt-BR" kern="1200" dirty="0">
                <a:latin typeface="Times New Roman" panose="02020603050405020304" pitchFamily="18" charset="0"/>
                <a:ea typeface="+mj-ea"/>
                <a:cs typeface="Times New Roman" panose="02020603050405020304" pitchFamily="18" charset="0"/>
              </a:rPr>
              <a:t>E-Commerce </a:t>
            </a:r>
            <a:r>
              <a:rPr lang="en-US" kern="1200" dirty="0">
                <a:latin typeface="Times New Roman" panose="02020603050405020304" pitchFamily="18" charset="0"/>
                <a:ea typeface="+mj-ea"/>
                <a:cs typeface="Times New Roman" panose="02020603050405020304" pitchFamily="18" charset="0"/>
              </a:rPr>
              <a:t>Merchant Server Software</a:t>
            </a:r>
          </a:p>
        </p:txBody>
      </p:sp>
      <p:sp>
        <p:nvSpPr>
          <p:cNvPr id="3" name="Text Placeholder 2"/>
          <p:cNvSpPr>
            <a:spLocks noGrp="1"/>
          </p:cNvSpPr>
          <p:nvPr>
            <p:ph type="body" idx="1"/>
          </p:nvPr>
        </p:nvSpPr>
        <p:spPr/>
        <p:txBody>
          <a:bodyPr wrap="square" lIns="91425" tIns="91425" rIns="91425" bIns="91425">
            <a:noAutofit/>
          </a:bodyPr>
          <a:lstStyle/>
          <a:p>
            <a:pPr marL="256032" lvl="0" indent="-256032">
              <a:buSzPts val="2400"/>
              <a:tabLst/>
            </a:pPr>
            <a:r>
              <a:rPr lang="en-US" altLang="en-US" sz="2400" kern="1200" dirty="0">
                <a:solidFill>
                  <a:srgbClr val="000000"/>
                </a:solidFill>
                <a:latin typeface="+mn-lt"/>
                <a:ea typeface="+mn-ea"/>
                <a:cs typeface="+mn-cs"/>
              </a:rPr>
              <a:t>Provides basic functionality for sales</a:t>
            </a:r>
          </a:p>
          <a:p>
            <a:pPr lvl="1" indent="-285750">
              <a:buSzPts val="2400"/>
              <a:buFont typeface="Arial" panose="020B0604020202020204" pitchFamily="34" charset="0"/>
              <a:buChar char="–"/>
            </a:pPr>
            <a:r>
              <a:rPr lang="en-US" altLang="en-US" sz="2400" kern="1200" dirty="0">
                <a:solidFill>
                  <a:srgbClr val="000000"/>
                </a:solidFill>
                <a:latin typeface="+mn-lt"/>
                <a:ea typeface="+mn-ea"/>
                <a:cs typeface="+mn-cs"/>
              </a:rPr>
              <a:t>Online catalog</a:t>
            </a:r>
          </a:p>
          <a:p>
            <a:pPr lvl="2">
              <a:buSzPts val="2400"/>
              <a:buFontTx/>
              <a:buChar char="▪"/>
            </a:pPr>
            <a:r>
              <a:rPr lang="en-US" altLang="en-US" sz="2400" kern="1200" dirty="0">
                <a:solidFill>
                  <a:srgbClr val="000000"/>
                </a:solidFill>
                <a:latin typeface="+mn-lt"/>
                <a:ea typeface="+mn-ea"/>
                <a:cs typeface="+mn-cs"/>
              </a:rPr>
              <a:t>List of products available on website</a:t>
            </a:r>
          </a:p>
          <a:p>
            <a:pPr lvl="1" indent="-285750">
              <a:buSzPts val="2400"/>
              <a:buFont typeface="Arial" panose="020B0604020202020204" pitchFamily="34" charset="0"/>
              <a:buChar char="–"/>
            </a:pPr>
            <a:r>
              <a:rPr lang="en-US" altLang="en-US" sz="2400" kern="1200" dirty="0">
                <a:solidFill>
                  <a:srgbClr val="000000"/>
                </a:solidFill>
                <a:latin typeface="+mn-lt"/>
                <a:ea typeface="+mn-ea"/>
                <a:cs typeface="+mn-cs"/>
              </a:rPr>
              <a:t>Shopping cart</a:t>
            </a:r>
          </a:p>
          <a:p>
            <a:pPr lvl="2">
              <a:buSzPts val="2400"/>
              <a:buFontTx/>
              <a:buChar char="▪"/>
            </a:pPr>
            <a:r>
              <a:rPr lang="en-US" altLang="en-US" sz="2400" kern="1200" dirty="0">
                <a:solidFill>
                  <a:srgbClr val="000000"/>
                </a:solidFill>
                <a:latin typeface="+mn-lt"/>
                <a:ea typeface="+mn-ea"/>
                <a:cs typeface="+mn-cs"/>
              </a:rPr>
              <a:t>Allows shoppers to set aside, review, edit selections, and then make purchase</a:t>
            </a:r>
          </a:p>
          <a:p>
            <a:pPr lvl="1" indent="-285750">
              <a:buSzPts val="2400"/>
              <a:buFont typeface="Arial" panose="020B0604020202020204" pitchFamily="34" charset="0"/>
              <a:buChar char="–"/>
            </a:pPr>
            <a:r>
              <a:rPr lang="en-US" altLang="en-US" sz="2400" kern="1200" dirty="0">
                <a:solidFill>
                  <a:srgbClr val="000000"/>
                </a:solidFill>
                <a:latin typeface="+mn-lt"/>
                <a:ea typeface="+mn-ea"/>
                <a:cs typeface="+mn-cs"/>
              </a:rPr>
              <a:t>Credit card processing</a:t>
            </a:r>
          </a:p>
          <a:p>
            <a:pPr lvl="2">
              <a:buSzPts val="2400"/>
              <a:buFontTx/>
              <a:buChar char="▪"/>
            </a:pPr>
            <a:r>
              <a:rPr lang="en-US" altLang="en-US" sz="2400" kern="1200" dirty="0">
                <a:solidFill>
                  <a:srgbClr val="000000"/>
                </a:solidFill>
                <a:latin typeface="+mn-lt"/>
                <a:ea typeface="+mn-ea"/>
                <a:cs typeface="+mn-cs"/>
              </a:rPr>
              <a:t>Typically works in conjunction with shopping cart</a:t>
            </a:r>
          </a:p>
          <a:p>
            <a:pPr lvl="2">
              <a:buSzPts val="2400"/>
              <a:buFontTx/>
              <a:buChar char="▪"/>
            </a:pPr>
            <a:r>
              <a:rPr lang="en-US" altLang="en-US" sz="2400" kern="1200" dirty="0">
                <a:solidFill>
                  <a:srgbClr val="000000"/>
                </a:solidFill>
                <a:latin typeface="+mn-lt"/>
                <a:ea typeface="+mn-ea"/>
                <a:cs typeface="+mn-cs"/>
              </a:rPr>
              <a:t>Verifies card and puts through credit to company</a:t>
            </a:r>
            <a:r>
              <a:rPr lang="en-IN" altLang="ja-JP" sz="2400" kern="1200" dirty="0">
                <a:solidFill>
                  <a:srgbClr val="000000"/>
                </a:solidFill>
                <a:latin typeface="+mn-lt"/>
                <a:cs typeface="+mn-cs"/>
              </a:rPr>
              <a:t>’</a:t>
            </a:r>
            <a:r>
              <a:rPr lang="en-US" altLang="ja-JP" sz="2400" kern="1200" dirty="0">
                <a:solidFill>
                  <a:srgbClr val="000000"/>
                </a:solidFill>
                <a:latin typeface="+mn-lt"/>
                <a:cs typeface="+mn-cs"/>
              </a:rPr>
              <a:t>s account at checkout</a:t>
            </a:r>
            <a:endParaRPr lang="en-US" altLang="en-US" sz="2400" kern="1200" dirty="0">
              <a:solidFill>
                <a:srgbClr val="000000"/>
              </a:solidFill>
              <a:latin typeface="+mn-lt"/>
              <a:ea typeface="+mn-ea"/>
              <a:cs typeface="+mn-cs"/>
            </a:endParaRPr>
          </a:p>
        </p:txBody>
      </p:sp>
    </p:spTree>
    <p:extLst>
      <p:ext uri="{BB962C8B-B14F-4D97-AF65-F5344CB8AC3E}">
        <p14:creationId xmlns:p14="http://schemas.microsoft.com/office/powerpoint/2010/main" val="4252305639"/>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
</file>

<file path=ppt/slides/slide33.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Title 1"/>
          <p:cNvSpPr>
            <a:spLocks noGrp="1"/>
          </p:cNvSpPr>
          <p:nvPr>
            <p:ph type="title"/>
          </p:nvPr>
        </p:nvSpPr>
        <p:spPr/>
        <p:txBody>
          <a:bodyPr tIns="91425">
            <a:noAutofit/>
          </a:bodyPr>
          <a:lstStyle/>
          <a:p>
            <a:pPr lvl="0">
              <a:spcBef>
                <a:spcPct val="0"/>
              </a:spcBef>
              <a:buClrTx/>
            </a:pPr>
            <a:r>
              <a:rPr lang="en-IN" kern="1200" dirty="0">
                <a:latin typeface="Times New Roman" panose="02020603050405020304" pitchFamily="18" charset="0"/>
                <a:ea typeface="+mj-ea"/>
                <a:cs typeface="Times New Roman" panose="02020603050405020304" pitchFamily="18" charset="0"/>
              </a:rPr>
              <a:t>Merchant Server Software Packages </a:t>
            </a:r>
            <a:r>
              <a:rPr lang="en-IN" sz="2000" b="0" kern="1200" dirty="0">
                <a:latin typeface="Times New Roman" panose="02020603050405020304" pitchFamily="18" charset="0"/>
                <a:ea typeface="+mj-ea"/>
                <a:cs typeface="Times New Roman" panose="02020603050405020304" pitchFamily="18" charset="0"/>
              </a:rPr>
              <a:t>(1 of 2)</a:t>
            </a:r>
            <a:endParaRPr lang="en-US" sz="2000" b="0" kern="1200" dirty="0">
              <a:latin typeface="Times New Roman" panose="02020603050405020304" pitchFamily="18" charset="0"/>
              <a:ea typeface="+mj-ea"/>
              <a:cs typeface="Times New Roman" panose="02020603050405020304" pitchFamily="18" charset="0"/>
            </a:endParaRPr>
          </a:p>
        </p:txBody>
      </p:sp>
      <p:sp>
        <p:nvSpPr>
          <p:cNvPr id="3" name="Text Placeholder 2"/>
          <p:cNvSpPr>
            <a:spLocks noGrp="1"/>
          </p:cNvSpPr>
          <p:nvPr>
            <p:ph type="body" idx="1"/>
          </p:nvPr>
        </p:nvSpPr>
        <p:spPr>
          <a:xfrm>
            <a:off x="457200" y="1600200"/>
            <a:ext cx="8229600" cy="4085704"/>
          </a:xfrm>
        </p:spPr>
        <p:txBody>
          <a:bodyPr wrap="square" lIns="91425" tIns="91425" rIns="91425" bIns="91425">
            <a:noAutofit/>
          </a:bodyPr>
          <a:lstStyle/>
          <a:p>
            <a:pPr marL="256032" lvl="0" indent="-256032">
              <a:buSzPts val="2400"/>
              <a:tabLst/>
            </a:pPr>
            <a:r>
              <a:rPr lang="en-US" sz="2400" kern="1200" dirty="0">
                <a:solidFill>
                  <a:srgbClr val="000000"/>
                </a:solidFill>
                <a:latin typeface="Arial (Body)"/>
                <a:ea typeface="+mn-ea"/>
                <a:cs typeface="+mn-cs"/>
              </a:rPr>
              <a:t>Integrated environment that includes most of functionality needed</a:t>
            </a:r>
          </a:p>
          <a:p>
            <a:pPr lvl="1" indent="-285750">
              <a:buSzPts val="2400"/>
              <a:buFont typeface="Arial" panose="020B0604020202020204" pitchFamily="34" charset="0"/>
              <a:buChar char="–"/>
            </a:pPr>
            <a:r>
              <a:rPr lang="en-US" sz="2400" kern="1200" dirty="0">
                <a:solidFill>
                  <a:srgbClr val="000000"/>
                </a:solidFill>
                <a:latin typeface="Arial (Body)"/>
                <a:ea typeface="+mn-ea"/>
                <a:cs typeface="+mn-cs"/>
              </a:rPr>
              <a:t>Shopping cart</a:t>
            </a:r>
          </a:p>
          <a:p>
            <a:pPr lvl="1" indent="-285750">
              <a:buSzPts val="2400"/>
              <a:buFont typeface="Arial" panose="020B0604020202020204" pitchFamily="34" charset="0"/>
              <a:buChar char="–"/>
            </a:pPr>
            <a:r>
              <a:rPr lang="en-US" sz="2400" kern="1200" dirty="0">
                <a:solidFill>
                  <a:srgbClr val="000000"/>
                </a:solidFill>
                <a:latin typeface="Arial (Body)"/>
                <a:ea typeface="+mn-ea"/>
                <a:cs typeface="+mn-cs"/>
              </a:rPr>
              <a:t>Merchandise display</a:t>
            </a:r>
          </a:p>
          <a:p>
            <a:pPr lvl="1" indent="-285750">
              <a:buSzPts val="2400"/>
              <a:buFont typeface="Arial" panose="020B0604020202020204" pitchFamily="34" charset="0"/>
              <a:buChar char="–"/>
            </a:pPr>
            <a:r>
              <a:rPr lang="en-US" sz="2400" kern="1200" dirty="0">
                <a:solidFill>
                  <a:srgbClr val="000000"/>
                </a:solidFill>
                <a:latin typeface="Arial (Body)"/>
                <a:ea typeface="+mn-ea"/>
                <a:cs typeface="+mn-cs"/>
              </a:rPr>
              <a:t>Order management</a:t>
            </a:r>
          </a:p>
          <a:p>
            <a:pPr marL="256032" lvl="0" indent="-256032">
              <a:buSzPts val="2400"/>
              <a:tabLst/>
            </a:pPr>
            <a:r>
              <a:rPr lang="en-US" sz="2400" kern="1200" dirty="0">
                <a:solidFill>
                  <a:srgbClr val="000000"/>
                </a:solidFill>
                <a:latin typeface="Arial (Body)"/>
                <a:ea typeface="+mn-ea"/>
                <a:cs typeface="+mn-cs"/>
              </a:rPr>
              <a:t>Two main options</a:t>
            </a:r>
          </a:p>
          <a:p>
            <a:pPr lvl="1" indent="-285750">
              <a:buSzPts val="2400"/>
              <a:buFont typeface="Arial" panose="020B0604020202020204" pitchFamily="34" charset="0"/>
              <a:buChar char="–"/>
            </a:pPr>
            <a:r>
              <a:rPr lang="pt-BR" sz="2400" kern="1200" dirty="0">
                <a:solidFill>
                  <a:srgbClr val="000000"/>
                </a:solidFill>
                <a:latin typeface="Arial (Body)"/>
                <a:ea typeface="+mn-ea"/>
                <a:cs typeface="+mn-cs"/>
              </a:rPr>
              <a:t>E-commerce </a:t>
            </a:r>
            <a:r>
              <a:rPr lang="en-US" sz="2400" kern="1200" dirty="0">
                <a:solidFill>
                  <a:srgbClr val="000000"/>
                </a:solidFill>
                <a:latin typeface="Arial (Body)"/>
                <a:ea typeface="+mn-ea"/>
                <a:cs typeface="+mn-cs"/>
              </a:rPr>
              <a:t>merchant service sites (e.g. Yahoo Aabaco Small Business)</a:t>
            </a:r>
          </a:p>
          <a:p>
            <a:pPr lvl="1" indent="-285750">
              <a:buSzPts val="2400"/>
              <a:buFont typeface="Arial" panose="020B0604020202020204" pitchFamily="34" charset="0"/>
              <a:buChar char="–"/>
            </a:pPr>
            <a:r>
              <a:rPr lang="en-US" sz="2400" kern="1200" dirty="0">
                <a:solidFill>
                  <a:srgbClr val="000000"/>
                </a:solidFill>
                <a:latin typeface="Arial (Body)"/>
                <a:ea typeface="+mn-ea"/>
                <a:cs typeface="+mn-cs"/>
              </a:rPr>
              <a:t>Open-source merchant server software</a:t>
            </a:r>
          </a:p>
        </p:txBody>
      </p:sp>
    </p:spTree>
    <p:extLst>
      <p:ext uri="{BB962C8B-B14F-4D97-AF65-F5344CB8AC3E}">
        <p14:creationId xmlns:p14="http://schemas.microsoft.com/office/powerpoint/2010/main" val="1633767193"/>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tIns="91425">
            <a:noAutofit/>
          </a:bodyPr>
          <a:lstStyle/>
          <a:p>
            <a:pPr lvl="0">
              <a:spcBef>
                <a:spcPct val="0"/>
              </a:spcBef>
              <a:buClrTx/>
            </a:pPr>
            <a:r>
              <a:rPr lang="en-IN" kern="1200" dirty="0">
                <a:latin typeface="Times New Roman" panose="02020603050405020304" pitchFamily="18" charset="0"/>
                <a:ea typeface="+mj-ea"/>
                <a:cs typeface="Times New Roman" panose="02020603050405020304" pitchFamily="18" charset="0"/>
              </a:rPr>
              <a:t>Merchant Server Software Packages </a:t>
            </a:r>
            <a:r>
              <a:rPr lang="en-IN" sz="2000" b="0" kern="1200" dirty="0">
                <a:latin typeface="Times New Roman" panose="02020603050405020304" pitchFamily="18" charset="0"/>
                <a:ea typeface="+mj-ea"/>
                <a:cs typeface="Times New Roman" panose="02020603050405020304" pitchFamily="18" charset="0"/>
              </a:rPr>
              <a:t>(2 of 2)</a:t>
            </a:r>
            <a:endParaRPr lang="en-US" sz="2000" b="0" kern="1200" dirty="0">
              <a:latin typeface="Times New Roman" panose="02020603050405020304" pitchFamily="18" charset="0"/>
              <a:ea typeface="+mj-ea"/>
              <a:cs typeface="Times New Roman" panose="02020603050405020304" pitchFamily="18" charset="0"/>
            </a:endParaRPr>
          </a:p>
        </p:txBody>
      </p:sp>
      <p:sp>
        <p:nvSpPr>
          <p:cNvPr id="3" name="Text Placeholder 2"/>
          <p:cNvSpPr>
            <a:spLocks noGrp="1"/>
          </p:cNvSpPr>
          <p:nvPr>
            <p:ph type="body" idx="1"/>
          </p:nvPr>
        </p:nvSpPr>
        <p:spPr>
          <a:xfrm>
            <a:off x="457200" y="1600200"/>
            <a:ext cx="8229600" cy="4601229"/>
          </a:xfrm>
        </p:spPr>
        <p:txBody>
          <a:bodyPr wrap="square" lIns="91425" tIns="91425" rIns="91425" bIns="91425">
            <a:noAutofit/>
          </a:bodyPr>
          <a:lstStyle/>
          <a:p>
            <a:pPr marL="256032" lvl="0" indent="-256032">
              <a:tabLst/>
            </a:pPr>
            <a:r>
              <a:rPr lang="en-US" sz="2200" kern="1200" dirty="0">
                <a:solidFill>
                  <a:srgbClr val="000000"/>
                </a:solidFill>
                <a:latin typeface="Arial (Body)"/>
                <a:ea typeface="+mn-ea"/>
                <a:cs typeface="+mn-cs"/>
              </a:rPr>
              <a:t>Key factors in selecting a package</a:t>
            </a:r>
          </a:p>
          <a:p>
            <a:pPr lvl="1" indent="-285750">
              <a:buFont typeface="Arial" panose="020B0604020202020204" pitchFamily="34" charset="0"/>
              <a:buChar char="–"/>
            </a:pPr>
            <a:r>
              <a:rPr lang="en-US" sz="2200" kern="1200" dirty="0">
                <a:solidFill>
                  <a:srgbClr val="000000"/>
                </a:solidFill>
                <a:latin typeface="Arial (Body)"/>
                <a:ea typeface="+mn-ea"/>
                <a:cs typeface="+mn-cs"/>
              </a:rPr>
              <a:t>Functionality</a:t>
            </a:r>
          </a:p>
          <a:p>
            <a:pPr lvl="1" indent="-285750">
              <a:buFont typeface="Arial" panose="020B0604020202020204" pitchFamily="34" charset="0"/>
              <a:buChar char="–"/>
            </a:pPr>
            <a:r>
              <a:rPr lang="en-US" sz="2200" kern="1200" dirty="0">
                <a:solidFill>
                  <a:srgbClr val="000000"/>
                </a:solidFill>
                <a:latin typeface="Arial (Body)"/>
                <a:ea typeface="+mn-ea"/>
                <a:cs typeface="+mn-cs"/>
              </a:rPr>
              <a:t>Support for different business models, including (m-commerce)</a:t>
            </a:r>
          </a:p>
          <a:p>
            <a:pPr lvl="1" indent="-285750">
              <a:buFont typeface="Arial" panose="020B0604020202020204" pitchFamily="34" charset="0"/>
              <a:buChar char="–"/>
            </a:pPr>
            <a:r>
              <a:rPr lang="en-US" sz="2200" kern="1200" dirty="0">
                <a:solidFill>
                  <a:srgbClr val="000000"/>
                </a:solidFill>
                <a:latin typeface="Arial (Body)"/>
                <a:ea typeface="+mn-ea"/>
                <a:cs typeface="+mn-cs"/>
              </a:rPr>
              <a:t>Business process modeling tools</a:t>
            </a:r>
          </a:p>
          <a:p>
            <a:pPr lvl="1" indent="-285750">
              <a:buFont typeface="Arial" panose="020B0604020202020204" pitchFamily="34" charset="0"/>
              <a:buChar char="–"/>
            </a:pPr>
            <a:r>
              <a:rPr lang="en-US" sz="2200" kern="1200" dirty="0">
                <a:solidFill>
                  <a:srgbClr val="000000"/>
                </a:solidFill>
                <a:latin typeface="Arial (Body)"/>
                <a:ea typeface="+mn-ea"/>
                <a:cs typeface="+mn-cs"/>
              </a:rPr>
              <a:t>Visual site management and reporting</a:t>
            </a:r>
          </a:p>
          <a:p>
            <a:pPr lvl="1" indent="-285750">
              <a:buFont typeface="Arial" panose="020B0604020202020204" pitchFamily="34" charset="0"/>
              <a:buChar char="–"/>
            </a:pPr>
            <a:r>
              <a:rPr lang="en-US" sz="2200" kern="1200" dirty="0">
                <a:solidFill>
                  <a:srgbClr val="000000"/>
                </a:solidFill>
                <a:latin typeface="Arial (Body)"/>
                <a:ea typeface="+mn-ea"/>
                <a:cs typeface="+mn-cs"/>
              </a:rPr>
              <a:t>Performance and scalability</a:t>
            </a:r>
          </a:p>
          <a:p>
            <a:pPr lvl="1" indent="-285750">
              <a:buFont typeface="Arial" panose="020B0604020202020204" pitchFamily="34" charset="0"/>
              <a:buChar char="–"/>
            </a:pPr>
            <a:r>
              <a:rPr lang="en-US" sz="2200" kern="1200" dirty="0">
                <a:solidFill>
                  <a:srgbClr val="000000"/>
                </a:solidFill>
                <a:latin typeface="Arial (Body)"/>
                <a:ea typeface="+mn-ea"/>
                <a:cs typeface="+mn-cs"/>
              </a:rPr>
              <a:t>Connectivity to existing business systems</a:t>
            </a:r>
          </a:p>
          <a:p>
            <a:pPr lvl="1" indent="-285750">
              <a:buFont typeface="Arial" panose="020B0604020202020204" pitchFamily="34" charset="0"/>
              <a:buChar char="–"/>
            </a:pPr>
            <a:r>
              <a:rPr lang="en-US" sz="2200" kern="1200" dirty="0">
                <a:solidFill>
                  <a:srgbClr val="000000"/>
                </a:solidFill>
                <a:latin typeface="Arial (Body)"/>
                <a:ea typeface="+mn-ea"/>
                <a:cs typeface="+mn-cs"/>
              </a:rPr>
              <a:t>Compliance with standards</a:t>
            </a:r>
          </a:p>
          <a:p>
            <a:pPr lvl="1" indent="-285750">
              <a:buFont typeface="Arial" panose="020B0604020202020204" pitchFamily="34" charset="0"/>
              <a:buChar char="–"/>
            </a:pPr>
            <a:r>
              <a:rPr lang="en-US" sz="2200" kern="1200" dirty="0">
                <a:solidFill>
                  <a:srgbClr val="000000"/>
                </a:solidFill>
                <a:latin typeface="Arial (Body)"/>
                <a:ea typeface="+mn-ea"/>
                <a:cs typeface="+mn-cs"/>
              </a:rPr>
              <a:t>Global and multicultural capability</a:t>
            </a:r>
          </a:p>
          <a:p>
            <a:pPr lvl="1" indent="-285750">
              <a:buFont typeface="Arial" panose="020B0604020202020204" pitchFamily="34" charset="0"/>
              <a:buChar char="–"/>
            </a:pPr>
            <a:r>
              <a:rPr lang="en-US" sz="2200" kern="1200" dirty="0">
                <a:solidFill>
                  <a:srgbClr val="000000"/>
                </a:solidFill>
                <a:latin typeface="Arial (Body)"/>
                <a:ea typeface="+mn-ea"/>
                <a:cs typeface="+mn-cs"/>
              </a:rPr>
              <a:t>Local sales tax and shipping rules</a:t>
            </a:r>
          </a:p>
        </p:txBody>
      </p:sp>
    </p:spTree>
    <p:extLst>
      <p:ext uri="{BB962C8B-B14F-4D97-AF65-F5344CB8AC3E}">
        <p14:creationId xmlns:p14="http://schemas.microsoft.com/office/powerpoint/2010/main" val="59204545"/>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tIns="91425">
            <a:noAutofit/>
          </a:bodyPr>
          <a:lstStyle/>
          <a:p>
            <a:pPr lvl="0">
              <a:spcBef>
                <a:spcPct val="0"/>
              </a:spcBef>
              <a:buClrTx/>
            </a:pPr>
            <a:r>
              <a:rPr lang="en-US" kern="1200" dirty="0">
                <a:latin typeface="Times New Roman" panose="02020603050405020304" pitchFamily="18" charset="0"/>
                <a:ea typeface="+mj-ea"/>
                <a:cs typeface="Times New Roman" panose="02020603050405020304" pitchFamily="18" charset="0"/>
              </a:rPr>
              <a:t>Choosing Hardware</a:t>
            </a:r>
          </a:p>
        </p:txBody>
      </p:sp>
      <p:sp>
        <p:nvSpPr>
          <p:cNvPr id="3" name="Text Placeholder 2"/>
          <p:cNvSpPr>
            <a:spLocks noGrp="1"/>
          </p:cNvSpPr>
          <p:nvPr>
            <p:ph type="body" idx="1"/>
          </p:nvPr>
        </p:nvSpPr>
        <p:spPr>
          <a:xfrm>
            <a:off x="457200" y="1600200"/>
            <a:ext cx="8229600" cy="3677900"/>
          </a:xfrm>
        </p:spPr>
        <p:txBody>
          <a:bodyPr wrap="square" lIns="91425" tIns="91425" rIns="91425" bIns="91425">
            <a:noAutofit/>
          </a:bodyPr>
          <a:lstStyle/>
          <a:p>
            <a:pPr marL="256032" lvl="0" indent="-256032">
              <a:buSzPts val="2400"/>
              <a:tabLst/>
            </a:pPr>
            <a:r>
              <a:rPr lang="en-US" sz="2400" kern="1200" dirty="0">
                <a:solidFill>
                  <a:srgbClr val="000000"/>
                </a:solidFill>
                <a:latin typeface="Arial (Body)"/>
                <a:ea typeface="+mn-ea"/>
                <a:cs typeface="+mn-cs"/>
              </a:rPr>
              <a:t>Hardware platform:</a:t>
            </a:r>
          </a:p>
          <a:p>
            <a:pPr lvl="1" indent="-285750">
              <a:buSzPts val="2400"/>
              <a:buFont typeface="Arial" panose="020B0604020202020204" pitchFamily="34" charset="0"/>
              <a:buChar char="–"/>
            </a:pPr>
            <a:r>
              <a:rPr lang="en-US" sz="2400" kern="1200" dirty="0">
                <a:solidFill>
                  <a:srgbClr val="000000"/>
                </a:solidFill>
                <a:latin typeface="Arial (Body)"/>
                <a:ea typeface="+mn-ea"/>
                <a:cs typeface="+mn-cs"/>
              </a:rPr>
              <a:t>Underlying computing equipment needed for e-commerce functionality</a:t>
            </a:r>
          </a:p>
          <a:p>
            <a:pPr marL="256032" lvl="0" indent="-256032">
              <a:buSzPts val="2400"/>
              <a:tabLst/>
            </a:pPr>
            <a:r>
              <a:rPr lang="en-US" sz="2400" kern="1200" dirty="0">
                <a:solidFill>
                  <a:srgbClr val="000000"/>
                </a:solidFill>
                <a:latin typeface="Arial (Body)"/>
                <a:ea typeface="+mn-ea"/>
                <a:cs typeface="+mn-cs"/>
              </a:rPr>
              <a:t>Objective:</a:t>
            </a:r>
          </a:p>
          <a:p>
            <a:pPr lvl="1" indent="-285750">
              <a:buSzPts val="2400"/>
              <a:buFont typeface="Arial" panose="020B0604020202020204" pitchFamily="34" charset="0"/>
              <a:buChar char="–"/>
            </a:pPr>
            <a:r>
              <a:rPr lang="en-US" sz="2400" kern="1200" dirty="0">
                <a:solidFill>
                  <a:srgbClr val="000000"/>
                </a:solidFill>
                <a:latin typeface="Arial (Body)"/>
                <a:ea typeface="+mn-ea"/>
                <a:cs typeface="+mn-cs"/>
              </a:rPr>
              <a:t>Enough platform capacity to meet peak demand without wasting money</a:t>
            </a:r>
          </a:p>
          <a:p>
            <a:pPr marL="256032" lvl="0" indent="-256032">
              <a:buSzPts val="2400"/>
              <a:tabLst/>
            </a:pPr>
            <a:r>
              <a:rPr lang="en-US" sz="2400" kern="1200" dirty="0">
                <a:solidFill>
                  <a:srgbClr val="000000"/>
                </a:solidFill>
                <a:latin typeface="Arial (Body)"/>
                <a:ea typeface="+mn-ea"/>
                <a:cs typeface="+mn-cs"/>
              </a:rPr>
              <a:t>Important to understand the factors that affect speed, capacity, and scalability of a site</a:t>
            </a:r>
          </a:p>
        </p:txBody>
      </p:sp>
    </p:spTree>
    <p:extLst>
      <p:ext uri="{BB962C8B-B14F-4D97-AF65-F5344CB8AC3E}">
        <p14:creationId xmlns:p14="http://schemas.microsoft.com/office/powerpoint/2010/main" val="3863840779"/>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tIns="91425">
            <a:noAutofit/>
          </a:bodyPr>
          <a:lstStyle/>
          <a:p>
            <a:pPr lvl="0">
              <a:spcBef>
                <a:spcPct val="0"/>
              </a:spcBef>
              <a:buClrTx/>
            </a:pPr>
            <a:r>
              <a:rPr lang="en-IN" kern="1200" dirty="0">
                <a:latin typeface="Times New Roman" panose="02020603050405020304" pitchFamily="18" charset="0"/>
                <a:ea typeface="+mj-ea"/>
                <a:cs typeface="Times New Roman" panose="02020603050405020304" pitchFamily="18" charset="0"/>
              </a:rPr>
              <a:t>Right-Sizing Your Hardware Platform: the Demand Side</a:t>
            </a:r>
            <a:endParaRPr lang="en-US" kern="1200" dirty="0">
              <a:latin typeface="Times New Roman" panose="02020603050405020304" pitchFamily="18" charset="0"/>
              <a:ea typeface="+mj-ea"/>
              <a:cs typeface="Times New Roman" panose="02020603050405020304" pitchFamily="18" charset="0"/>
            </a:endParaRPr>
          </a:p>
        </p:txBody>
      </p:sp>
      <p:sp>
        <p:nvSpPr>
          <p:cNvPr id="3" name="Text Placeholder 2"/>
          <p:cNvSpPr>
            <a:spLocks noGrp="1"/>
          </p:cNvSpPr>
          <p:nvPr>
            <p:ph type="body" idx="1"/>
          </p:nvPr>
        </p:nvSpPr>
        <p:spPr/>
        <p:txBody>
          <a:bodyPr wrap="square" lIns="91425" tIns="91425" rIns="91425" bIns="91425">
            <a:noAutofit/>
          </a:bodyPr>
          <a:lstStyle/>
          <a:p>
            <a:pPr marL="256032" lvl="0" indent="-256032">
              <a:tabLst/>
            </a:pPr>
            <a:r>
              <a:rPr lang="en-US" sz="2200" kern="1200" dirty="0">
                <a:solidFill>
                  <a:srgbClr val="000000"/>
                </a:solidFill>
                <a:latin typeface="Arial (Body)"/>
                <a:ea typeface="+mn-ea"/>
                <a:cs typeface="+mn-cs"/>
              </a:rPr>
              <a:t>Customer demand:</a:t>
            </a:r>
          </a:p>
          <a:p>
            <a:pPr lvl="1" indent="-285750">
              <a:buFont typeface="Arial" panose="020B0604020202020204" pitchFamily="34" charset="0"/>
              <a:buChar char="–"/>
            </a:pPr>
            <a:r>
              <a:rPr lang="en-US" sz="2200" kern="1200" dirty="0">
                <a:solidFill>
                  <a:srgbClr val="000000"/>
                </a:solidFill>
                <a:latin typeface="Arial (Body)"/>
                <a:ea typeface="+mn-ea"/>
                <a:cs typeface="+mn-cs"/>
              </a:rPr>
              <a:t>Most important factor affecting speed of site</a:t>
            </a:r>
          </a:p>
          <a:p>
            <a:pPr marL="256032" lvl="0" indent="-256032">
              <a:tabLst/>
            </a:pPr>
            <a:r>
              <a:rPr lang="en-US" sz="2200" kern="1200" dirty="0">
                <a:solidFill>
                  <a:srgbClr val="000000"/>
                </a:solidFill>
                <a:latin typeface="Arial (Body)"/>
                <a:ea typeface="+mn-ea"/>
                <a:cs typeface="+mn-cs"/>
              </a:rPr>
              <a:t>Factors in overall demand:</a:t>
            </a:r>
          </a:p>
          <a:p>
            <a:pPr lvl="1" indent="-285750">
              <a:buFont typeface="Arial" panose="020B0604020202020204" pitchFamily="34" charset="0"/>
              <a:buChar char="–"/>
            </a:pPr>
            <a:r>
              <a:rPr lang="en-US" sz="2200" kern="1200" dirty="0">
                <a:solidFill>
                  <a:srgbClr val="000000"/>
                </a:solidFill>
                <a:latin typeface="Arial (Body)"/>
                <a:ea typeface="+mn-ea"/>
                <a:cs typeface="+mn-cs"/>
              </a:rPr>
              <a:t>Number of simultaneous users in peak periods</a:t>
            </a:r>
          </a:p>
          <a:p>
            <a:pPr lvl="1" indent="-285750">
              <a:buFont typeface="Arial" panose="020B0604020202020204" pitchFamily="34" charset="0"/>
              <a:buChar char="–"/>
            </a:pPr>
            <a:r>
              <a:rPr lang="en-US" sz="2200" kern="1200" dirty="0">
                <a:solidFill>
                  <a:srgbClr val="000000"/>
                </a:solidFill>
                <a:latin typeface="Arial (Body)"/>
                <a:ea typeface="+mn-ea"/>
                <a:cs typeface="+mn-cs"/>
              </a:rPr>
              <a:t>Nature of customer requests (user profile)</a:t>
            </a:r>
          </a:p>
          <a:p>
            <a:pPr lvl="1" indent="-285750">
              <a:buFont typeface="Arial" panose="020B0604020202020204" pitchFamily="34" charset="0"/>
              <a:buChar char="–"/>
            </a:pPr>
            <a:r>
              <a:rPr lang="en-US" sz="2200" kern="1200" dirty="0">
                <a:solidFill>
                  <a:srgbClr val="000000"/>
                </a:solidFill>
                <a:latin typeface="Arial (Body)"/>
                <a:ea typeface="+mn-ea"/>
                <a:cs typeface="+mn-cs"/>
              </a:rPr>
              <a:t>Type of content (dynamic v</a:t>
            </a:r>
            <a:r>
              <a:rPr lang="en-US" sz="100" kern="1200" dirty="0">
                <a:solidFill>
                  <a:schemeClr val="bg1"/>
                </a:solidFill>
                <a:latin typeface="Arial (Body)"/>
                <a:ea typeface="+mn-ea"/>
                <a:cs typeface="+mn-cs"/>
              </a:rPr>
              <a:t>ersu</a:t>
            </a:r>
            <a:r>
              <a:rPr lang="en-US" sz="2200" kern="1200" dirty="0">
                <a:solidFill>
                  <a:srgbClr val="000000"/>
                </a:solidFill>
                <a:latin typeface="Arial (Body)"/>
                <a:ea typeface="+mn-ea"/>
                <a:cs typeface="+mn-cs"/>
              </a:rPr>
              <a:t>s. static Web pages)</a:t>
            </a:r>
          </a:p>
          <a:p>
            <a:pPr lvl="1" indent="-285750">
              <a:buFont typeface="Arial" panose="020B0604020202020204" pitchFamily="34" charset="0"/>
              <a:buChar char="–"/>
            </a:pPr>
            <a:r>
              <a:rPr lang="en-US" sz="2200" kern="1200" dirty="0">
                <a:solidFill>
                  <a:srgbClr val="000000"/>
                </a:solidFill>
                <a:latin typeface="Arial (Body)"/>
                <a:ea typeface="+mn-ea"/>
                <a:cs typeface="+mn-cs"/>
              </a:rPr>
              <a:t>Required security</a:t>
            </a:r>
          </a:p>
          <a:p>
            <a:pPr lvl="1" indent="-285750">
              <a:buFont typeface="Arial" panose="020B0604020202020204" pitchFamily="34" charset="0"/>
              <a:buChar char="–"/>
            </a:pPr>
            <a:r>
              <a:rPr lang="en-US" sz="2200" kern="1200" dirty="0">
                <a:solidFill>
                  <a:srgbClr val="000000"/>
                </a:solidFill>
                <a:latin typeface="Arial (Body)"/>
                <a:ea typeface="+mn-ea"/>
                <a:cs typeface="+mn-cs"/>
              </a:rPr>
              <a:t>Number of items in inventory</a:t>
            </a:r>
          </a:p>
          <a:p>
            <a:pPr lvl="1" indent="-285750">
              <a:buFont typeface="Arial" panose="020B0604020202020204" pitchFamily="34" charset="0"/>
              <a:buChar char="–"/>
            </a:pPr>
            <a:r>
              <a:rPr lang="en-US" sz="2200" kern="1200" dirty="0">
                <a:solidFill>
                  <a:srgbClr val="000000"/>
                </a:solidFill>
                <a:latin typeface="Arial (Body)"/>
                <a:ea typeface="+mn-ea"/>
                <a:cs typeface="+mn-cs"/>
              </a:rPr>
              <a:t>Number of page requests</a:t>
            </a:r>
          </a:p>
          <a:p>
            <a:pPr lvl="1" indent="-285750">
              <a:buFont typeface="Arial" panose="020B0604020202020204" pitchFamily="34" charset="0"/>
              <a:buChar char="–"/>
            </a:pPr>
            <a:r>
              <a:rPr lang="en-US" sz="2200" kern="1200" dirty="0">
                <a:solidFill>
                  <a:srgbClr val="000000"/>
                </a:solidFill>
                <a:latin typeface="Arial (Body)"/>
                <a:ea typeface="+mn-ea"/>
                <a:cs typeface="+mn-cs"/>
              </a:rPr>
              <a:t>Speed of legacy applications</a:t>
            </a:r>
          </a:p>
        </p:txBody>
      </p:sp>
    </p:spTree>
    <p:extLst>
      <p:ext uri="{BB962C8B-B14F-4D97-AF65-F5344CB8AC3E}">
        <p14:creationId xmlns:p14="http://schemas.microsoft.com/office/powerpoint/2010/main" val="3164910722"/>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Title 1"/>
          <p:cNvSpPr>
            <a:spLocks noGrp="1"/>
          </p:cNvSpPr>
          <p:nvPr>
            <p:ph type="title"/>
          </p:nvPr>
        </p:nvSpPr>
        <p:spPr/>
        <p:txBody>
          <a:bodyPr tIns="91425">
            <a:noAutofit/>
          </a:bodyPr>
          <a:lstStyle/>
          <a:p>
            <a:pPr lvl="0">
              <a:spcBef>
                <a:spcPct val="0"/>
              </a:spcBef>
              <a:buClrTx/>
            </a:pPr>
            <a:r>
              <a:rPr lang="en-IN" kern="1200" dirty="0">
                <a:latin typeface="Times New Roman" panose="02020603050405020304" pitchFamily="18" charset="0"/>
                <a:ea typeface="+mj-ea"/>
                <a:cs typeface="Times New Roman" panose="02020603050405020304" pitchFamily="18" charset="0"/>
              </a:rPr>
              <a:t>Right-Sizing Your Hardware Platform: the Supply Side</a:t>
            </a:r>
            <a:endParaRPr lang="en-US" kern="1200" dirty="0">
              <a:latin typeface="Times New Roman" panose="02020603050405020304" pitchFamily="18" charset="0"/>
              <a:ea typeface="+mj-ea"/>
              <a:cs typeface="Times New Roman" panose="02020603050405020304" pitchFamily="18" charset="0"/>
            </a:endParaRPr>
          </a:p>
        </p:txBody>
      </p:sp>
      <p:sp>
        <p:nvSpPr>
          <p:cNvPr id="3" name="Text Placeholder 2"/>
          <p:cNvSpPr>
            <a:spLocks noGrp="1"/>
          </p:cNvSpPr>
          <p:nvPr>
            <p:ph type="body" idx="1"/>
          </p:nvPr>
        </p:nvSpPr>
        <p:spPr>
          <a:xfrm>
            <a:off x="457200" y="1600200"/>
            <a:ext cx="8229600" cy="4608924"/>
          </a:xfrm>
        </p:spPr>
        <p:txBody>
          <a:bodyPr wrap="square" lIns="91425" tIns="91425" rIns="91425" bIns="91425">
            <a:noAutofit/>
          </a:bodyPr>
          <a:lstStyle/>
          <a:p>
            <a:pPr marL="256032" lvl="0" indent="-256032">
              <a:buSzPts val="2400"/>
              <a:tabLst/>
            </a:pPr>
            <a:r>
              <a:rPr lang="en-US" sz="2400" kern="1200" dirty="0">
                <a:solidFill>
                  <a:srgbClr val="000000"/>
                </a:solidFill>
                <a:latin typeface="Arial (Body)"/>
                <a:ea typeface="+mn-ea"/>
                <a:cs typeface="+mn-cs"/>
              </a:rPr>
              <a:t>Scalability:</a:t>
            </a:r>
          </a:p>
          <a:p>
            <a:pPr lvl="1" indent="-285750">
              <a:buSzPts val="2400"/>
              <a:buFont typeface="Arial" panose="020B0604020202020204" pitchFamily="34" charset="0"/>
              <a:buChar char="–"/>
            </a:pPr>
            <a:r>
              <a:rPr lang="en-US" sz="2400" kern="1200" dirty="0">
                <a:solidFill>
                  <a:srgbClr val="000000"/>
                </a:solidFill>
                <a:latin typeface="Arial (Body)"/>
                <a:ea typeface="+mn-ea"/>
                <a:cs typeface="+mn-cs"/>
              </a:rPr>
              <a:t>Ability of site to increase in size as demand warrants</a:t>
            </a:r>
          </a:p>
          <a:p>
            <a:pPr marL="256032" lvl="0" indent="-256032">
              <a:buSzPts val="2400"/>
              <a:tabLst/>
            </a:pPr>
            <a:r>
              <a:rPr lang="en-US" sz="2400" kern="1200" dirty="0">
                <a:solidFill>
                  <a:srgbClr val="000000"/>
                </a:solidFill>
                <a:latin typeface="Arial (Body)"/>
                <a:ea typeface="+mn-ea"/>
                <a:cs typeface="+mn-cs"/>
              </a:rPr>
              <a:t>Ways to scale hardware:</a:t>
            </a:r>
          </a:p>
          <a:p>
            <a:pPr lvl="1" indent="-285750">
              <a:buSzPts val="2400"/>
              <a:buFont typeface="Arial" panose="020B0604020202020204" pitchFamily="34" charset="0"/>
              <a:buChar char="–"/>
            </a:pPr>
            <a:r>
              <a:rPr lang="en-US" sz="2400" kern="1200" dirty="0">
                <a:solidFill>
                  <a:srgbClr val="000000"/>
                </a:solidFill>
                <a:latin typeface="Arial (Body)"/>
                <a:ea typeface="+mn-ea"/>
                <a:cs typeface="+mn-cs"/>
              </a:rPr>
              <a:t>Vertically</a:t>
            </a:r>
          </a:p>
          <a:p>
            <a:pPr lvl="2">
              <a:buSzPts val="2400"/>
              <a:buFontTx/>
              <a:buChar char="▪"/>
            </a:pPr>
            <a:r>
              <a:rPr lang="en-US" sz="2400" kern="1200" dirty="0">
                <a:solidFill>
                  <a:srgbClr val="000000"/>
                </a:solidFill>
                <a:latin typeface="Arial (Body)"/>
                <a:ea typeface="+mn-ea"/>
                <a:cs typeface="+mn-cs"/>
              </a:rPr>
              <a:t>Increase processing power of individual components</a:t>
            </a:r>
          </a:p>
          <a:p>
            <a:pPr lvl="1" indent="-285750">
              <a:buSzPts val="2400"/>
              <a:buFont typeface="Arial" panose="020B0604020202020204" pitchFamily="34" charset="0"/>
              <a:buChar char="–"/>
            </a:pPr>
            <a:r>
              <a:rPr lang="en-US" sz="2400" kern="1200" dirty="0">
                <a:solidFill>
                  <a:srgbClr val="000000"/>
                </a:solidFill>
                <a:latin typeface="Arial (Body)"/>
                <a:ea typeface="+mn-ea"/>
                <a:cs typeface="+mn-cs"/>
              </a:rPr>
              <a:t>Horizontally</a:t>
            </a:r>
          </a:p>
          <a:p>
            <a:pPr lvl="2">
              <a:buSzPts val="2400"/>
              <a:buFontTx/>
              <a:buChar char="▪"/>
            </a:pPr>
            <a:r>
              <a:rPr lang="en-US" sz="2400" kern="1200" dirty="0">
                <a:solidFill>
                  <a:srgbClr val="000000"/>
                </a:solidFill>
                <a:latin typeface="Arial (Body)"/>
                <a:ea typeface="+mn-ea"/>
                <a:cs typeface="+mn-cs"/>
              </a:rPr>
              <a:t>Employ multiple computers to share workload</a:t>
            </a:r>
          </a:p>
          <a:p>
            <a:pPr lvl="1" indent="-285750">
              <a:buSzPts val="2400"/>
              <a:buFont typeface="Arial" panose="020B0604020202020204" pitchFamily="34" charset="0"/>
              <a:buChar char="–"/>
            </a:pPr>
            <a:r>
              <a:rPr lang="en-US" sz="2400" kern="1200" dirty="0">
                <a:solidFill>
                  <a:srgbClr val="000000"/>
                </a:solidFill>
                <a:latin typeface="Arial (Body)"/>
                <a:ea typeface="+mn-ea"/>
                <a:cs typeface="+mn-cs"/>
              </a:rPr>
              <a:t>Improve processing architecture</a:t>
            </a:r>
          </a:p>
          <a:p>
            <a:pPr lvl="1" indent="-285750">
              <a:buSzPts val="2400"/>
              <a:buFont typeface="Arial" panose="020B0604020202020204" pitchFamily="34" charset="0"/>
              <a:buChar char="–"/>
            </a:pPr>
            <a:r>
              <a:rPr lang="en-US" sz="2400" kern="1200" dirty="0">
                <a:solidFill>
                  <a:srgbClr val="000000"/>
                </a:solidFill>
                <a:latin typeface="Arial (Body)"/>
                <a:ea typeface="+mn-ea"/>
                <a:cs typeface="+mn-cs"/>
              </a:rPr>
              <a:t>Outsource to cloud service, C</a:t>
            </a:r>
            <a:r>
              <a:rPr lang="en-US" sz="100" kern="1200" dirty="0">
                <a:solidFill>
                  <a:srgbClr val="000000"/>
                </a:solidFill>
                <a:latin typeface="Arial (Body)"/>
                <a:ea typeface="+mn-ea"/>
                <a:cs typeface="+mn-cs"/>
              </a:rPr>
              <a:t> </a:t>
            </a:r>
            <a:r>
              <a:rPr lang="en-US" sz="2400" kern="1200" dirty="0">
                <a:solidFill>
                  <a:srgbClr val="000000"/>
                </a:solidFill>
                <a:latin typeface="Arial (Body)"/>
                <a:ea typeface="+mn-ea"/>
                <a:cs typeface="+mn-cs"/>
              </a:rPr>
              <a:t>D</a:t>
            </a:r>
            <a:r>
              <a:rPr lang="en-US" sz="100" kern="1200" dirty="0">
                <a:solidFill>
                  <a:srgbClr val="000000"/>
                </a:solidFill>
                <a:latin typeface="Arial (Body)"/>
                <a:ea typeface="+mn-ea"/>
                <a:cs typeface="+mn-cs"/>
              </a:rPr>
              <a:t> </a:t>
            </a:r>
            <a:r>
              <a:rPr lang="en-US" sz="2400" kern="1200" dirty="0">
                <a:solidFill>
                  <a:srgbClr val="000000"/>
                </a:solidFill>
                <a:latin typeface="Arial (Body)"/>
                <a:ea typeface="+mn-ea"/>
                <a:cs typeface="+mn-cs"/>
              </a:rPr>
              <a:t>N</a:t>
            </a:r>
          </a:p>
        </p:txBody>
      </p:sp>
    </p:spTree>
    <p:extLst>
      <p:ext uri="{BB962C8B-B14F-4D97-AF65-F5344CB8AC3E}">
        <p14:creationId xmlns:p14="http://schemas.microsoft.com/office/powerpoint/2010/main" val="1557207894"/>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
</file>

<file path=ppt/slides/slide38.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Title 1"/>
          <p:cNvSpPr>
            <a:spLocks noGrp="1"/>
          </p:cNvSpPr>
          <p:nvPr>
            <p:ph type="title"/>
          </p:nvPr>
        </p:nvSpPr>
        <p:spPr/>
        <p:txBody>
          <a:bodyPr tIns="91425">
            <a:noAutofit/>
          </a:bodyPr>
          <a:lstStyle/>
          <a:p>
            <a:pPr lvl="0">
              <a:spcBef>
                <a:spcPct val="0"/>
              </a:spcBef>
              <a:buClrTx/>
            </a:pPr>
            <a:r>
              <a:rPr lang="en-IN" kern="1200" dirty="0">
                <a:latin typeface="Times New Roman" panose="02020603050405020304" pitchFamily="18" charset="0"/>
                <a:ea typeface="+mj-ea"/>
                <a:cs typeface="Times New Roman" panose="02020603050405020304" pitchFamily="18" charset="0"/>
              </a:rPr>
              <a:t>Table 3.8 Vertical and Horizontal Scaling Techniques</a:t>
            </a:r>
            <a:endParaRPr lang="en-US" kern="1200" dirty="0">
              <a:latin typeface="Times New Roman" panose="02020603050405020304" pitchFamily="18" charset="0"/>
              <a:ea typeface="+mj-ea"/>
              <a:cs typeface="Times New Roman" panose="02020603050405020304" pitchFamily="18" charset="0"/>
            </a:endParaRPr>
          </a:p>
        </p:txBody>
      </p:sp>
      <p:graphicFrame>
        <p:nvGraphicFramePr>
          <p:cNvPr id="4" name="Table"/>
          <p:cNvGraphicFramePr>
            <a:graphicFrameLocks/>
          </p:cNvGraphicFramePr>
          <p:nvPr>
            <p:extLst>
              <p:ext uri="{D42A27DB-BD31-4B8C-83A1-F6EECF244321}">
                <p14:modId xmlns:p14="http://schemas.microsoft.com/office/powerpoint/2010/main" val="381917226"/>
              </p:ext>
            </p:extLst>
          </p:nvPr>
        </p:nvGraphicFramePr>
        <p:xfrm>
          <a:off x="457200" y="1600200"/>
          <a:ext cx="8229600" cy="4480560"/>
        </p:xfrm>
        <a:graphic>
          <a:graphicData uri="http://schemas.openxmlformats.org/drawingml/2006/table">
            <a:tbl>
              <a:tblPr firstRow="1" bandRow="1">
                <a:tableStyleId>{3B4B98B0-60AC-42C2-AFA5-B58CD77FA1E5}</a:tableStyleId>
              </a:tblPr>
              <a:tblGrid>
                <a:gridCol w="3200400">
                  <a:extLst>
                    <a:ext uri="{9D8B030D-6E8A-4147-A177-3AD203B41FA5}">
                      <a16:colId xmlns:a16="http://schemas.microsoft.com/office/drawing/2014/main" val="20000"/>
                    </a:ext>
                  </a:extLst>
                </a:gridCol>
                <a:gridCol w="5029200">
                  <a:extLst>
                    <a:ext uri="{9D8B030D-6E8A-4147-A177-3AD203B41FA5}">
                      <a16:colId xmlns:a16="http://schemas.microsoft.com/office/drawing/2014/main" val="20001"/>
                    </a:ext>
                  </a:extLst>
                </a:gridCol>
              </a:tblGrid>
              <a:tr h="0">
                <a:tc>
                  <a:txBody>
                    <a:bodyPr/>
                    <a:lstStyle/>
                    <a:p>
                      <a:r>
                        <a:rPr lang="en-US" sz="1600" dirty="0">
                          <a:solidFill>
                            <a:schemeClr val="tx1"/>
                          </a:solidFill>
                        </a:rPr>
                        <a:t>Technique</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r>
                        <a:rPr lang="en-US" sz="1600" dirty="0">
                          <a:solidFill>
                            <a:schemeClr val="tx1"/>
                          </a:solidFill>
                        </a:rPr>
                        <a:t>Application</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0"/>
                  </a:ext>
                </a:extLst>
              </a:tr>
              <a:tr h="0">
                <a:tc>
                  <a:txBody>
                    <a:bodyPr/>
                    <a:lstStyle/>
                    <a:p>
                      <a:r>
                        <a:rPr lang="en-US" sz="1600" u="none" strike="noStrike" kern="1200" baseline="0" dirty="0">
                          <a:solidFill>
                            <a:schemeClr val="tx1"/>
                          </a:solidFill>
                        </a:rPr>
                        <a:t>Use a faster computer</a:t>
                      </a:r>
                      <a:endParaRPr lang="en-US" sz="1600"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r>
                        <a:rPr lang="fr-FR" sz="1600" u="none" strike="noStrike" kern="1200" baseline="0" dirty="0">
                          <a:solidFill>
                            <a:schemeClr val="tx1"/>
                          </a:solidFill>
                        </a:rPr>
                        <a:t>Deploy edge servers, presentation servers, data servers, etc.</a:t>
                      </a:r>
                      <a:endParaRPr lang="en-US" sz="1600"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1"/>
                  </a:ext>
                </a:extLst>
              </a:tr>
              <a:tr h="0">
                <a:tc>
                  <a:txBody>
                    <a:bodyPr/>
                    <a:lstStyle/>
                    <a:p>
                      <a:r>
                        <a:rPr lang="en-US" sz="1600" u="none" strike="noStrike" kern="1200" baseline="0" dirty="0">
                          <a:solidFill>
                            <a:schemeClr val="tx1"/>
                          </a:solidFill>
                        </a:rPr>
                        <a:t>Create a cluster of computers</a:t>
                      </a:r>
                      <a:endParaRPr lang="en-US" sz="1600"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r>
                        <a:rPr lang="en-US" sz="1600" u="none" strike="noStrike" kern="1200" baseline="0" dirty="0">
                          <a:solidFill>
                            <a:schemeClr val="tx1"/>
                          </a:solidFill>
                        </a:rPr>
                        <a:t>Use computers in parallel to balance loads.</a:t>
                      </a:r>
                      <a:endParaRPr lang="en-US" sz="1600"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2"/>
                  </a:ext>
                </a:extLst>
              </a:tr>
              <a:tr h="0">
                <a:tc>
                  <a:txBody>
                    <a:bodyPr/>
                    <a:lstStyle/>
                    <a:p>
                      <a:r>
                        <a:rPr lang="en-US" sz="1600" u="none" strike="noStrike" kern="1200" baseline="0" dirty="0">
                          <a:solidFill>
                            <a:schemeClr val="tx1"/>
                          </a:solidFill>
                        </a:rPr>
                        <a:t>Use appliance servers</a:t>
                      </a:r>
                      <a:endParaRPr lang="en-US" sz="1600"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r>
                        <a:rPr lang="en-US" sz="1600" u="none" strike="noStrike" kern="1200" baseline="0" dirty="0">
                          <a:solidFill>
                            <a:schemeClr val="tx1"/>
                          </a:solidFill>
                        </a:rPr>
                        <a:t>Use special-purpose computers optimized for their task.</a:t>
                      </a:r>
                      <a:endParaRPr lang="en-US" sz="1600"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3"/>
                  </a:ext>
                </a:extLst>
              </a:tr>
              <a:tr h="0">
                <a:tc>
                  <a:txBody>
                    <a:bodyPr/>
                    <a:lstStyle/>
                    <a:p>
                      <a:r>
                        <a:rPr lang="en-US" sz="1600" u="none" strike="noStrike" kern="1200" baseline="0" dirty="0">
                          <a:solidFill>
                            <a:schemeClr val="tx1"/>
                          </a:solidFill>
                        </a:rPr>
                        <a:t>Segment workload</a:t>
                      </a:r>
                      <a:endParaRPr lang="en-US" sz="1600"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r>
                        <a:rPr lang="en-US" sz="1600" u="none" strike="noStrike" kern="1200" baseline="0" dirty="0">
                          <a:solidFill>
                            <a:schemeClr val="tx1"/>
                          </a:solidFill>
                        </a:rPr>
                        <a:t>Segment incoming work to specialized computers.</a:t>
                      </a:r>
                      <a:endParaRPr lang="en-US" sz="1600"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4"/>
                  </a:ext>
                </a:extLst>
              </a:tr>
              <a:tr h="0">
                <a:tc>
                  <a:txBody>
                    <a:bodyPr/>
                    <a:lstStyle/>
                    <a:p>
                      <a:r>
                        <a:rPr lang="en-US" sz="1600" u="none" strike="noStrike" kern="1200" baseline="0" dirty="0">
                          <a:solidFill>
                            <a:schemeClr val="tx1"/>
                          </a:solidFill>
                        </a:rPr>
                        <a:t>Batch requests</a:t>
                      </a:r>
                      <a:endParaRPr lang="en-US" sz="1600"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r>
                        <a:rPr lang="en-US" sz="1600" u="none" strike="noStrike" kern="1200" baseline="0" dirty="0">
                          <a:solidFill>
                            <a:schemeClr val="tx1"/>
                          </a:solidFill>
                        </a:rPr>
                        <a:t>Combine related requests for data into groups, process as group.</a:t>
                      </a:r>
                      <a:endParaRPr lang="en-US" sz="1600"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5"/>
                  </a:ext>
                </a:extLst>
              </a:tr>
              <a:tr h="0">
                <a:tc>
                  <a:txBody>
                    <a:bodyPr/>
                    <a:lstStyle/>
                    <a:p>
                      <a:r>
                        <a:rPr lang="en-US" sz="1600" u="none" strike="noStrike" kern="1200" baseline="0" dirty="0">
                          <a:solidFill>
                            <a:schemeClr val="tx1"/>
                          </a:solidFill>
                        </a:rPr>
                        <a:t>Manage connections</a:t>
                      </a:r>
                      <a:endParaRPr lang="en-US" sz="1600"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r>
                        <a:rPr lang="en-US" sz="1600" u="none" strike="noStrike" kern="1200" baseline="0" dirty="0">
                          <a:solidFill>
                            <a:schemeClr val="tx1"/>
                          </a:solidFill>
                        </a:rPr>
                        <a:t>Reduce connections between processes and computers to a minimum.</a:t>
                      </a:r>
                      <a:endParaRPr lang="en-US" sz="1600"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6"/>
                  </a:ext>
                </a:extLst>
              </a:tr>
              <a:tr h="0">
                <a:tc>
                  <a:txBody>
                    <a:bodyPr/>
                    <a:lstStyle/>
                    <a:p>
                      <a:r>
                        <a:rPr lang="en-US" sz="1600" u="none" strike="noStrike" kern="1200" baseline="0" dirty="0">
                          <a:solidFill>
                            <a:schemeClr val="tx1"/>
                          </a:solidFill>
                        </a:rPr>
                        <a:t>Aggregate user data</a:t>
                      </a:r>
                      <a:endParaRPr lang="en-US" sz="1600"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r>
                        <a:rPr lang="en-US" sz="1600" u="none" strike="noStrike" kern="1200" baseline="0" dirty="0">
                          <a:solidFill>
                            <a:schemeClr val="tx1"/>
                          </a:solidFill>
                        </a:rPr>
                        <a:t>Aggregate user data from legacy applications in single data pools.</a:t>
                      </a:r>
                      <a:endParaRPr lang="en-US" sz="1600"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7"/>
                  </a:ext>
                </a:extLst>
              </a:tr>
              <a:tr h="0">
                <a:tc>
                  <a:txBody>
                    <a:bodyPr/>
                    <a:lstStyle/>
                    <a:p>
                      <a:r>
                        <a:rPr lang="en-US" sz="1600" u="none" strike="noStrike" kern="1200" baseline="0" dirty="0">
                          <a:solidFill>
                            <a:schemeClr val="tx1"/>
                          </a:solidFill>
                        </a:rPr>
                        <a:t>Cache</a:t>
                      </a:r>
                      <a:endParaRPr lang="en-US" sz="1600"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r>
                        <a:rPr lang="en-US" sz="1600" u="none" strike="noStrike" kern="1200" baseline="0" dirty="0">
                          <a:solidFill>
                            <a:schemeClr val="tx1"/>
                          </a:solidFill>
                        </a:rPr>
                        <a:t>Store frequently used data in cache rather than on the disk.</a:t>
                      </a:r>
                      <a:endParaRPr lang="en-US" sz="1600"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8"/>
                  </a:ext>
                </a:extLst>
              </a:tr>
            </a:tbl>
          </a:graphicData>
        </a:graphic>
      </p:graphicFrame>
    </p:spTree>
    <p:extLst>
      <p:ext uri="{BB962C8B-B14F-4D97-AF65-F5344CB8AC3E}">
        <p14:creationId xmlns:p14="http://schemas.microsoft.com/office/powerpoint/2010/main" val="1078891387"/>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
</file>

<file path=ppt/slides/slide39.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Title 1"/>
          <p:cNvSpPr>
            <a:spLocks noGrp="1"/>
          </p:cNvSpPr>
          <p:nvPr>
            <p:ph type="title"/>
          </p:nvPr>
        </p:nvSpPr>
        <p:spPr/>
        <p:txBody>
          <a:bodyPr tIns="91425">
            <a:noAutofit/>
          </a:bodyPr>
          <a:lstStyle/>
          <a:p>
            <a:pPr lvl="0">
              <a:spcBef>
                <a:spcPct val="0"/>
              </a:spcBef>
              <a:buClrTx/>
            </a:pPr>
            <a:r>
              <a:rPr lang="en-IN" kern="1200" dirty="0">
                <a:latin typeface="Times New Roman" panose="02020603050405020304" pitchFamily="18" charset="0"/>
                <a:ea typeface="+mj-ea"/>
                <a:cs typeface="Times New Roman" panose="02020603050405020304" pitchFamily="18" charset="0"/>
              </a:rPr>
              <a:t>Table 3.9 Improving the Processing Architecture of Your Site</a:t>
            </a:r>
            <a:endParaRPr lang="en-US" kern="1200" dirty="0">
              <a:latin typeface="Times New Roman" panose="02020603050405020304" pitchFamily="18" charset="0"/>
              <a:ea typeface="+mj-ea"/>
              <a:cs typeface="Times New Roman" panose="02020603050405020304" pitchFamily="18" charset="0"/>
            </a:endParaRPr>
          </a:p>
        </p:txBody>
      </p:sp>
      <p:graphicFrame>
        <p:nvGraphicFramePr>
          <p:cNvPr id="4" name="Table"/>
          <p:cNvGraphicFramePr>
            <a:graphicFrameLocks/>
          </p:cNvGraphicFramePr>
          <p:nvPr>
            <p:extLst>
              <p:ext uri="{D42A27DB-BD31-4B8C-83A1-F6EECF244321}">
                <p14:modId xmlns:p14="http://schemas.microsoft.com/office/powerpoint/2010/main" val="1104426492"/>
              </p:ext>
            </p:extLst>
          </p:nvPr>
        </p:nvGraphicFramePr>
        <p:xfrm>
          <a:off x="457200" y="1695736"/>
          <a:ext cx="8229600" cy="3810000"/>
        </p:xfrm>
        <a:graphic>
          <a:graphicData uri="http://schemas.openxmlformats.org/drawingml/2006/table">
            <a:tbl>
              <a:tblPr firstRow="1" bandRow="1">
                <a:tableStyleId>{3B4B98B0-60AC-42C2-AFA5-B58CD77FA1E5}</a:tableStyleId>
              </a:tblPr>
              <a:tblGrid>
                <a:gridCol w="3200400">
                  <a:extLst>
                    <a:ext uri="{9D8B030D-6E8A-4147-A177-3AD203B41FA5}">
                      <a16:colId xmlns:a16="http://schemas.microsoft.com/office/drawing/2014/main" val="20000"/>
                    </a:ext>
                  </a:extLst>
                </a:gridCol>
                <a:gridCol w="5029200">
                  <a:extLst>
                    <a:ext uri="{9D8B030D-6E8A-4147-A177-3AD203B41FA5}">
                      <a16:colId xmlns:a16="http://schemas.microsoft.com/office/drawing/2014/main" val="20001"/>
                    </a:ext>
                  </a:extLst>
                </a:gridCol>
              </a:tblGrid>
              <a:tr h="304800">
                <a:tc>
                  <a:txBody>
                    <a:bodyPr/>
                    <a:lstStyle/>
                    <a:p>
                      <a:r>
                        <a:rPr lang="en-US" sz="1600" dirty="0">
                          <a:solidFill>
                            <a:schemeClr val="tx1"/>
                          </a:solidFill>
                        </a:rPr>
                        <a:t>Architecture</a:t>
                      </a:r>
                      <a:r>
                        <a:rPr lang="en-US" sz="1600" baseline="0" dirty="0">
                          <a:solidFill>
                            <a:schemeClr val="tx1"/>
                          </a:solidFill>
                        </a:rPr>
                        <a:t> Improvement</a:t>
                      </a:r>
                      <a:endParaRPr lang="en-US" sz="1600"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r>
                        <a:rPr lang="en-US" sz="1600" dirty="0">
                          <a:solidFill>
                            <a:schemeClr val="tx1"/>
                          </a:solidFill>
                        </a:rPr>
                        <a:t>Description</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0"/>
                  </a:ext>
                </a:extLst>
              </a:tr>
              <a:tr h="370840">
                <a:tc>
                  <a:txBody>
                    <a:bodyPr/>
                    <a:lstStyle/>
                    <a:p>
                      <a:r>
                        <a:rPr lang="en-US" sz="1600" u="none" strike="noStrike" kern="1200" baseline="0" dirty="0">
                          <a:solidFill>
                            <a:schemeClr val="tx1"/>
                          </a:solidFill>
                        </a:rPr>
                        <a:t>Separate static content from dynamic content</a:t>
                      </a:r>
                      <a:endParaRPr lang="en-US" sz="1600"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r>
                        <a:rPr lang="en-US" sz="1600" u="none" strike="noStrike" kern="1200" baseline="0" dirty="0">
                          <a:solidFill>
                            <a:schemeClr val="tx1"/>
                          </a:solidFill>
                        </a:rPr>
                        <a:t>Use specialized servers for each type of workload.</a:t>
                      </a:r>
                      <a:endParaRPr lang="en-US" sz="1600"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1"/>
                  </a:ext>
                </a:extLst>
              </a:tr>
              <a:tr h="370840">
                <a:tc>
                  <a:txBody>
                    <a:bodyPr/>
                    <a:lstStyle/>
                    <a:p>
                      <a:r>
                        <a:rPr lang="en-US" sz="1600" u="none" strike="noStrike" kern="1200" baseline="0" dirty="0">
                          <a:solidFill>
                            <a:schemeClr val="tx1"/>
                          </a:solidFill>
                        </a:rPr>
                        <a:t>Cache static content</a:t>
                      </a:r>
                      <a:endParaRPr lang="en-US" sz="1600"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r>
                        <a:rPr lang="en-US" sz="1600" u="none" strike="noStrike" kern="1200" baseline="0" dirty="0">
                          <a:solidFill>
                            <a:schemeClr val="tx1"/>
                          </a:solidFill>
                        </a:rPr>
                        <a:t>Increase R</a:t>
                      </a:r>
                      <a:r>
                        <a:rPr lang="en-US" sz="100" u="none" strike="noStrike" kern="1200" baseline="0" dirty="0">
                          <a:solidFill>
                            <a:schemeClr val="tx1"/>
                          </a:solidFill>
                        </a:rPr>
                        <a:t> </a:t>
                      </a:r>
                      <a:r>
                        <a:rPr lang="en-US" sz="1600" u="none" strike="noStrike" kern="1200" baseline="0" dirty="0">
                          <a:solidFill>
                            <a:schemeClr val="tx1"/>
                          </a:solidFill>
                        </a:rPr>
                        <a:t>A</a:t>
                      </a:r>
                      <a:r>
                        <a:rPr lang="en-US" sz="100" u="none" strike="noStrike" kern="1200" baseline="0" dirty="0">
                          <a:solidFill>
                            <a:schemeClr val="tx1"/>
                          </a:solidFill>
                        </a:rPr>
                        <a:t> </a:t>
                      </a:r>
                      <a:r>
                        <a:rPr lang="en-US" sz="1600" u="none" strike="noStrike" kern="1200" baseline="0" dirty="0">
                          <a:solidFill>
                            <a:schemeClr val="tx1"/>
                          </a:solidFill>
                        </a:rPr>
                        <a:t>M to the gigabyte range and store</a:t>
                      </a:r>
                    </a:p>
                    <a:p>
                      <a:r>
                        <a:rPr lang="en-US" sz="1600" u="none" strike="noStrike" kern="1200" baseline="0" dirty="0">
                          <a:solidFill>
                            <a:schemeClr val="tx1"/>
                          </a:solidFill>
                        </a:rPr>
                        <a:t>static content in R</a:t>
                      </a:r>
                      <a:r>
                        <a:rPr lang="en-US" sz="100" u="none" strike="noStrike" kern="1200" baseline="0" dirty="0">
                          <a:solidFill>
                            <a:schemeClr val="tx1"/>
                          </a:solidFill>
                        </a:rPr>
                        <a:t> </a:t>
                      </a:r>
                      <a:r>
                        <a:rPr lang="en-US" sz="1600" u="none" strike="noStrike" kern="1200" baseline="0" dirty="0">
                          <a:solidFill>
                            <a:schemeClr val="tx1"/>
                          </a:solidFill>
                        </a:rPr>
                        <a:t>A</a:t>
                      </a:r>
                      <a:r>
                        <a:rPr lang="en-US" sz="100" u="none" strike="noStrike" kern="1200" baseline="0" dirty="0">
                          <a:solidFill>
                            <a:schemeClr val="tx1"/>
                          </a:solidFill>
                        </a:rPr>
                        <a:t> </a:t>
                      </a:r>
                      <a:r>
                        <a:rPr lang="en-US" sz="1600" u="none" strike="noStrike" kern="1200" baseline="0" dirty="0">
                          <a:solidFill>
                            <a:schemeClr val="tx1"/>
                          </a:solidFill>
                        </a:rPr>
                        <a:t>M.</a:t>
                      </a:r>
                      <a:endParaRPr lang="en-US" sz="1600"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2"/>
                  </a:ext>
                </a:extLst>
              </a:tr>
              <a:tr h="370840">
                <a:tc>
                  <a:txBody>
                    <a:bodyPr/>
                    <a:lstStyle/>
                    <a:p>
                      <a:r>
                        <a:rPr lang="en-US" sz="1600" u="none" strike="noStrike" kern="1200" baseline="0" dirty="0">
                          <a:solidFill>
                            <a:schemeClr val="tx1"/>
                          </a:solidFill>
                        </a:rPr>
                        <a:t>Cache database lookup tables</a:t>
                      </a:r>
                      <a:endParaRPr lang="en-US" sz="1600"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r>
                        <a:rPr lang="en-US" sz="1600" u="none" strike="noStrike" kern="1200" baseline="0" dirty="0">
                          <a:solidFill>
                            <a:schemeClr val="tx1"/>
                          </a:solidFill>
                        </a:rPr>
                        <a:t>Use cache tables used to look up database</a:t>
                      </a:r>
                    </a:p>
                    <a:p>
                      <a:r>
                        <a:rPr lang="en-US" sz="1600" u="none" strike="noStrike" kern="1200" baseline="0" dirty="0">
                          <a:solidFill>
                            <a:schemeClr val="tx1"/>
                          </a:solidFill>
                        </a:rPr>
                        <a:t>records.</a:t>
                      </a:r>
                      <a:endParaRPr lang="en-US" sz="1600"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3"/>
                  </a:ext>
                </a:extLst>
              </a:tr>
              <a:tr h="370840">
                <a:tc>
                  <a:txBody>
                    <a:bodyPr/>
                    <a:lstStyle/>
                    <a:p>
                      <a:r>
                        <a:rPr lang="en-US" sz="1600" u="none" strike="noStrike" kern="1200" baseline="0" dirty="0">
                          <a:solidFill>
                            <a:schemeClr val="tx1"/>
                          </a:solidFill>
                        </a:rPr>
                        <a:t>Consolidate business logic on dedicated servers</a:t>
                      </a:r>
                      <a:endParaRPr lang="en-US" sz="1600"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r>
                        <a:rPr lang="en-US" sz="1600" u="none" strike="noStrike" kern="1200" baseline="0" dirty="0">
                          <a:solidFill>
                            <a:schemeClr val="tx1"/>
                          </a:solidFill>
                        </a:rPr>
                        <a:t>Put shopping cart, credit card processing, and</a:t>
                      </a:r>
                    </a:p>
                    <a:p>
                      <a:r>
                        <a:rPr lang="en-US" sz="1600" u="none" strike="noStrike" kern="1200" baseline="0" dirty="0">
                          <a:solidFill>
                            <a:schemeClr val="tx1"/>
                          </a:solidFill>
                        </a:rPr>
                        <a:t>other C</a:t>
                      </a:r>
                      <a:r>
                        <a:rPr lang="en-US" sz="100" u="none" strike="noStrike" kern="1200" baseline="0" dirty="0">
                          <a:solidFill>
                            <a:schemeClr val="tx1"/>
                          </a:solidFill>
                        </a:rPr>
                        <a:t> </a:t>
                      </a:r>
                      <a:r>
                        <a:rPr lang="en-US" sz="1600" u="none" strike="noStrike" kern="1200" baseline="0" dirty="0">
                          <a:solidFill>
                            <a:schemeClr val="tx1"/>
                          </a:solidFill>
                        </a:rPr>
                        <a:t>P</a:t>
                      </a:r>
                      <a:r>
                        <a:rPr lang="en-US" sz="100" u="none" strike="noStrike" kern="1200" baseline="0" dirty="0">
                          <a:solidFill>
                            <a:schemeClr val="tx1"/>
                          </a:solidFill>
                        </a:rPr>
                        <a:t> </a:t>
                      </a:r>
                      <a:r>
                        <a:rPr lang="en-US" sz="1600" u="none" strike="noStrike" kern="1200" baseline="0" dirty="0">
                          <a:solidFill>
                            <a:schemeClr val="tx1"/>
                          </a:solidFill>
                        </a:rPr>
                        <a:t>U-intensive activity on dedicated servers.</a:t>
                      </a:r>
                      <a:endParaRPr lang="en-US" sz="1600"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4"/>
                  </a:ext>
                </a:extLst>
              </a:tr>
              <a:tr h="370840">
                <a:tc>
                  <a:txBody>
                    <a:bodyPr/>
                    <a:lstStyle/>
                    <a:p>
                      <a:r>
                        <a:rPr lang="en-US" sz="1600" u="none" strike="noStrike" kern="1200" baseline="0" dirty="0">
                          <a:solidFill>
                            <a:schemeClr val="tx1"/>
                          </a:solidFill>
                        </a:rPr>
                        <a:t>Optimize A</a:t>
                      </a:r>
                      <a:r>
                        <a:rPr lang="en-US" sz="100" u="none" strike="noStrike" kern="1200" baseline="0" dirty="0">
                          <a:solidFill>
                            <a:schemeClr val="tx1"/>
                          </a:solidFill>
                        </a:rPr>
                        <a:t> </a:t>
                      </a:r>
                      <a:r>
                        <a:rPr lang="en-US" sz="1600" u="none" strike="noStrike" kern="1200" baseline="0" dirty="0">
                          <a:solidFill>
                            <a:schemeClr val="tx1"/>
                          </a:solidFill>
                        </a:rPr>
                        <a:t>S</a:t>
                      </a:r>
                      <a:r>
                        <a:rPr lang="en-US" sz="100" u="none" strike="noStrike" kern="1200" baseline="0" dirty="0">
                          <a:solidFill>
                            <a:schemeClr val="tx1"/>
                          </a:solidFill>
                        </a:rPr>
                        <a:t> </a:t>
                      </a:r>
                      <a:r>
                        <a:rPr lang="en-US" sz="1600" u="none" strike="noStrike" kern="1200" baseline="0" dirty="0">
                          <a:solidFill>
                            <a:schemeClr val="tx1"/>
                          </a:solidFill>
                        </a:rPr>
                        <a:t>P code</a:t>
                      </a:r>
                      <a:endParaRPr lang="en-US" sz="1600"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r>
                        <a:rPr lang="en-US" sz="1600" u="none" strike="noStrike" kern="1200" baseline="0" dirty="0">
                          <a:solidFill>
                            <a:schemeClr val="tx1"/>
                          </a:solidFill>
                        </a:rPr>
                        <a:t>Examine your code to ensure it is operating</a:t>
                      </a:r>
                    </a:p>
                    <a:p>
                      <a:r>
                        <a:rPr lang="en-US" sz="1600" u="none" strike="noStrike" kern="1200" baseline="0" dirty="0">
                          <a:solidFill>
                            <a:schemeClr val="tx1"/>
                          </a:solidFill>
                        </a:rPr>
                        <a:t>efficiently.</a:t>
                      </a:r>
                      <a:endParaRPr lang="en-US" sz="1600"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5"/>
                  </a:ext>
                </a:extLst>
              </a:tr>
              <a:tr h="370840">
                <a:tc>
                  <a:txBody>
                    <a:bodyPr/>
                    <a:lstStyle/>
                    <a:p>
                      <a:r>
                        <a:rPr lang="en-US" sz="1600" u="none" strike="noStrike" kern="1200" baseline="0" dirty="0">
                          <a:solidFill>
                            <a:schemeClr val="tx1"/>
                          </a:solidFill>
                        </a:rPr>
                        <a:t>Optimize the database schema</a:t>
                      </a:r>
                      <a:endParaRPr lang="en-US" sz="1600"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r>
                        <a:rPr lang="en-US" sz="1600" u="none" strike="noStrike" kern="1200" baseline="0" dirty="0">
                          <a:solidFill>
                            <a:schemeClr val="tx1"/>
                          </a:solidFill>
                        </a:rPr>
                        <a:t>Examine your database search times and take</a:t>
                      </a:r>
                    </a:p>
                    <a:p>
                      <a:r>
                        <a:rPr lang="en-US" sz="1600" u="none" strike="noStrike" kern="1200" baseline="0" dirty="0">
                          <a:solidFill>
                            <a:schemeClr val="tx1"/>
                          </a:solidFill>
                        </a:rPr>
                        <a:t>steps to reduce access times.</a:t>
                      </a:r>
                      <a:endParaRPr lang="en-US" sz="1600"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6"/>
                  </a:ext>
                </a:extLst>
              </a:tr>
            </a:tbl>
          </a:graphicData>
        </a:graphic>
      </p:graphicFrame>
    </p:spTree>
    <p:extLst>
      <p:ext uri="{BB962C8B-B14F-4D97-AF65-F5344CB8AC3E}">
        <p14:creationId xmlns:p14="http://schemas.microsoft.com/office/powerpoint/2010/main" val="305124554"/>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tIns="91425">
            <a:noAutofit/>
          </a:bodyPr>
          <a:lstStyle/>
          <a:p>
            <a:pPr lvl="0" algn="ctr">
              <a:spcBef>
                <a:spcPct val="0"/>
              </a:spcBef>
              <a:buClrTx/>
            </a:pPr>
            <a:r>
              <a:rPr lang="pt-BR" kern="1200" dirty="0" smtClean="0">
                <a:latin typeface="Times New Roman" panose="02020603050405020304" pitchFamily="18" charset="0"/>
                <a:ea typeface="+mj-ea"/>
                <a:cs typeface="Times New Roman" panose="02020603050405020304" pitchFamily="18" charset="0"/>
              </a:rPr>
              <a:t>E-Commerce </a:t>
            </a:r>
            <a:r>
              <a:rPr lang="en-US" kern="1200" dirty="0">
                <a:latin typeface="Times New Roman" panose="02020603050405020304" pitchFamily="18" charset="0"/>
                <a:ea typeface="+mj-ea"/>
                <a:cs typeface="Times New Roman" panose="02020603050405020304" pitchFamily="18" charset="0"/>
              </a:rPr>
              <a:t>Site Tools</a:t>
            </a:r>
          </a:p>
        </p:txBody>
      </p:sp>
      <p:sp>
        <p:nvSpPr>
          <p:cNvPr id="3" name="Text Placeholder 2"/>
          <p:cNvSpPr>
            <a:spLocks noGrp="1"/>
          </p:cNvSpPr>
          <p:nvPr>
            <p:ph type="body" idx="1"/>
          </p:nvPr>
        </p:nvSpPr>
        <p:spPr/>
        <p:txBody>
          <a:bodyPr wrap="square" lIns="91425" tIns="91425" rIns="91425" bIns="91425">
            <a:noAutofit/>
          </a:bodyPr>
          <a:lstStyle/>
          <a:p>
            <a:pPr marL="256032" lvl="0" indent="-256032">
              <a:tabLst/>
            </a:pPr>
            <a:r>
              <a:rPr lang="en-US" sz="2200" kern="1200" dirty="0">
                <a:solidFill>
                  <a:srgbClr val="000000"/>
                </a:solidFill>
                <a:latin typeface="Arial (Body)"/>
                <a:ea typeface="+mn-ea"/>
                <a:cs typeface="+mn-cs"/>
              </a:rPr>
              <a:t>Website design: Basic business considerations</a:t>
            </a:r>
          </a:p>
          <a:p>
            <a:pPr lvl="1" indent="-285750">
              <a:buFont typeface="Arial" panose="020B0604020202020204" pitchFamily="34" charset="0"/>
              <a:buChar char="–"/>
            </a:pPr>
            <a:r>
              <a:rPr lang="en-US" sz="2200" kern="1200" dirty="0">
                <a:solidFill>
                  <a:srgbClr val="000000"/>
                </a:solidFill>
                <a:latin typeface="Arial (Body)"/>
                <a:ea typeface="+mn-ea"/>
                <a:cs typeface="+mn-cs"/>
              </a:rPr>
              <a:t>Enabling customers to find and buy what they need</a:t>
            </a:r>
          </a:p>
          <a:p>
            <a:pPr marL="256032" lvl="0" indent="-256032">
              <a:tabLst/>
            </a:pPr>
            <a:r>
              <a:rPr lang="en-US" sz="2200" kern="1200" dirty="0">
                <a:solidFill>
                  <a:srgbClr val="000000"/>
                </a:solidFill>
                <a:latin typeface="Arial (Body)"/>
                <a:ea typeface="+mn-ea"/>
                <a:cs typeface="+mn-cs"/>
              </a:rPr>
              <a:t>Tools for search engine optimization</a:t>
            </a:r>
          </a:p>
          <a:p>
            <a:pPr lvl="1" indent="-285750">
              <a:buFont typeface="Arial" panose="020B0604020202020204" pitchFamily="34" charset="0"/>
              <a:buChar char="–"/>
            </a:pPr>
            <a:r>
              <a:rPr lang="en-US" sz="2200" kern="1200" dirty="0">
                <a:solidFill>
                  <a:srgbClr val="000000"/>
                </a:solidFill>
                <a:latin typeface="Arial (Body)"/>
                <a:ea typeface="+mn-ea"/>
                <a:cs typeface="+mn-cs"/>
              </a:rPr>
              <a:t>Search engine placement</a:t>
            </a:r>
          </a:p>
          <a:p>
            <a:pPr lvl="2">
              <a:buFontTx/>
              <a:buChar char="▪"/>
            </a:pPr>
            <a:r>
              <a:rPr lang="en-US" sz="2200" kern="1200" dirty="0">
                <a:solidFill>
                  <a:srgbClr val="000000"/>
                </a:solidFill>
                <a:latin typeface="Arial (Body)"/>
                <a:ea typeface="+mn-ea"/>
                <a:cs typeface="+mn-cs"/>
              </a:rPr>
              <a:t>Metatags, titles, content</a:t>
            </a:r>
          </a:p>
          <a:p>
            <a:pPr lvl="2">
              <a:buFontTx/>
              <a:buChar char="▪"/>
            </a:pPr>
            <a:r>
              <a:rPr lang="en-US" sz="2200" kern="1200" dirty="0">
                <a:solidFill>
                  <a:srgbClr val="000000"/>
                </a:solidFill>
                <a:latin typeface="Arial (Body)"/>
                <a:ea typeface="+mn-ea"/>
                <a:cs typeface="+mn-cs"/>
              </a:rPr>
              <a:t>Identify market niches</a:t>
            </a:r>
          </a:p>
          <a:p>
            <a:pPr lvl="2">
              <a:buFontTx/>
              <a:buChar char="▪"/>
            </a:pPr>
            <a:r>
              <a:rPr lang="en-US" sz="2200" kern="1200" dirty="0">
                <a:solidFill>
                  <a:srgbClr val="000000"/>
                </a:solidFill>
                <a:latin typeface="Arial (Body)"/>
                <a:ea typeface="+mn-ea"/>
                <a:cs typeface="+mn-cs"/>
              </a:rPr>
              <a:t>Offer expertise</a:t>
            </a:r>
          </a:p>
          <a:p>
            <a:pPr lvl="2">
              <a:buFontTx/>
              <a:buChar char="▪"/>
            </a:pPr>
            <a:r>
              <a:rPr lang="en-US" sz="2200" kern="1200" dirty="0">
                <a:solidFill>
                  <a:srgbClr val="000000"/>
                </a:solidFill>
                <a:latin typeface="Arial (Body)"/>
                <a:ea typeface="+mn-ea"/>
                <a:cs typeface="+mn-cs"/>
              </a:rPr>
              <a:t>Links</a:t>
            </a:r>
          </a:p>
          <a:p>
            <a:pPr lvl="2">
              <a:buFontTx/>
              <a:buChar char="▪"/>
            </a:pPr>
            <a:r>
              <a:rPr lang="en-US" sz="2200" kern="1200" dirty="0">
                <a:solidFill>
                  <a:srgbClr val="000000"/>
                </a:solidFill>
                <a:latin typeface="Arial (Body)"/>
                <a:ea typeface="+mn-ea"/>
                <a:cs typeface="+mn-cs"/>
              </a:rPr>
              <a:t>Buy ads</a:t>
            </a:r>
          </a:p>
          <a:p>
            <a:pPr lvl="2">
              <a:buFontTx/>
              <a:buChar char="▪"/>
            </a:pPr>
            <a:r>
              <a:rPr lang="en-US" sz="2200" kern="1200" dirty="0">
                <a:solidFill>
                  <a:srgbClr val="000000"/>
                </a:solidFill>
                <a:latin typeface="Arial (Body)"/>
                <a:ea typeface="+mn-ea"/>
                <a:cs typeface="+mn-cs"/>
              </a:rPr>
              <a:t>Local e-commerce</a:t>
            </a:r>
          </a:p>
        </p:txBody>
      </p:sp>
    </p:spTree>
    <p:extLst>
      <p:ext uri="{BB962C8B-B14F-4D97-AF65-F5344CB8AC3E}">
        <p14:creationId xmlns:p14="http://schemas.microsoft.com/office/powerpoint/2010/main" val="1557685496"/>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tIns="91425">
            <a:noAutofit/>
          </a:bodyPr>
          <a:lstStyle/>
          <a:p>
            <a:pPr lvl="0" algn="ctr">
              <a:spcBef>
                <a:spcPct val="0"/>
              </a:spcBef>
              <a:buClrTx/>
            </a:pPr>
            <a:r>
              <a:rPr lang="pt-BR" kern="1200" dirty="0" smtClean="0">
                <a:latin typeface="Times New Roman" panose="02020603050405020304" pitchFamily="18" charset="0"/>
                <a:ea typeface="+mj-ea"/>
                <a:cs typeface="Times New Roman" panose="02020603050405020304" pitchFamily="18" charset="0"/>
              </a:rPr>
              <a:t>E-Commerce </a:t>
            </a:r>
            <a:r>
              <a:rPr lang="en-IN" kern="1200" dirty="0">
                <a:latin typeface="Times New Roman" panose="02020603050405020304" pitchFamily="18" charset="0"/>
                <a:ea typeface="+mj-ea"/>
                <a:cs typeface="Times New Roman" panose="02020603050405020304" pitchFamily="18" charset="0"/>
              </a:rPr>
              <a:t>Website Features That Annoy Customers </a:t>
            </a:r>
            <a:r>
              <a:rPr lang="en-IN" sz="2000" b="0" kern="1200" dirty="0">
                <a:latin typeface="Times New Roman" panose="02020603050405020304" pitchFamily="18" charset="0"/>
                <a:ea typeface="+mj-ea"/>
                <a:cs typeface="Times New Roman" panose="02020603050405020304" pitchFamily="18" charset="0"/>
              </a:rPr>
              <a:t>(1 of 2)</a:t>
            </a:r>
            <a:endParaRPr lang="en-US" sz="2000" b="0" kern="1200" dirty="0">
              <a:latin typeface="Times New Roman" panose="02020603050405020304" pitchFamily="18" charset="0"/>
              <a:ea typeface="+mj-ea"/>
              <a:cs typeface="Times New Roman" panose="02020603050405020304" pitchFamily="18" charset="0"/>
            </a:endParaRPr>
          </a:p>
        </p:txBody>
      </p:sp>
      <p:sp>
        <p:nvSpPr>
          <p:cNvPr id="5" name="Text Placeholder 4"/>
          <p:cNvSpPr>
            <a:spLocks noGrp="1"/>
          </p:cNvSpPr>
          <p:nvPr>
            <p:ph type="body" idx="1"/>
          </p:nvPr>
        </p:nvSpPr>
        <p:spPr>
          <a:xfrm>
            <a:off x="457200" y="1600200"/>
            <a:ext cx="8229600" cy="4675909"/>
          </a:xfrm>
        </p:spPr>
        <p:txBody>
          <a:bodyPr/>
          <a:lstStyle/>
          <a:p>
            <a:pPr marL="0" indent="0" fontAlgn="t">
              <a:buNone/>
            </a:pPr>
            <a:r>
              <a:rPr lang="en-US" sz="2000" b="1" dirty="0">
                <a:latin typeface="+mn-lt"/>
              </a:rPr>
              <a:t>Feature</a:t>
            </a:r>
            <a:endParaRPr lang="en-IN" sz="2000" dirty="0">
              <a:latin typeface="+mn-lt"/>
            </a:endParaRPr>
          </a:p>
          <a:p>
            <a:pPr fontAlgn="t"/>
            <a:r>
              <a:rPr lang="en-US" sz="2000" dirty="0">
                <a:latin typeface="+mn-lt"/>
              </a:rPr>
              <a:t>Requiring user to view ad or intro page before going to website content</a:t>
            </a:r>
            <a:endParaRPr lang="en-IN" sz="2000" dirty="0">
              <a:latin typeface="+mn-lt"/>
            </a:endParaRPr>
          </a:p>
          <a:p>
            <a:pPr fontAlgn="t"/>
            <a:r>
              <a:rPr lang="en-US" sz="2000" dirty="0">
                <a:latin typeface="+mn-lt"/>
              </a:rPr>
              <a:t>Pop-up and pop-under ads and windows</a:t>
            </a:r>
            <a:endParaRPr lang="en-IN" sz="2000" dirty="0">
              <a:latin typeface="+mn-lt"/>
            </a:endParaRPr>
          </a:p>
          <a:p>
            <a:pPr fontAlgn="t"/>
            <a:r>
              <a:rPr lang="en-US" sz="2000" dirty="0">
                <a:latin typeface="+mn-lt"/>
              </a:rPr>
              <a:t>Too many clicks to get to the content</a:t>
            </a:r>
            <a:endParaRPr lang="en-IN" sz="2000" dirty="0">
              <a:latin typeface="+mn-lt"/>
            </a:endParaRPr>
          </a:p>
          <a:p>
            <a:pPr fontAlgn="t"/>
            <a:r>
              <a:rPr lang="en-US" sz="2000" dirty="0">
                <a:latin typeface="+mn-lt"/>
              </a:rPr>
              <a:t>Links that don’t work</a:t>
            </a:r>
            <a:endParaRPr lang="en-IN" sz="2000" dirty="0">
              <a:latin typeface="+mn-lt"/>
            </a:endParaRPr>
          </a:p>
          <a:p>
            <a:pPr fontAlgn="t"/>
            <a:r>
              <a:rPr lang="en-US" sz="2000" dirty="0">
                <a:latin typeface="+mn-lt"/>
              </a:rPr>
              <a:t>Confusing navigation; no search function</a:t>
            </a:r>
            <a:endParaRPr lang="en-IN" sz="2000" dirty="0">
              <a:latin typeface="+mn-lt"/>
            </a:endParaRPr>
          </a:p>
          <a:p>
            <a:pPr fontAlgn="t"/>
            <a:r>
              <a:rPr lang="en-US" sz="2000" dirty="0">
                <a:latin typeface="+mn-lt"/>
              </a:rPr>
              <a:t>Requirement to register and log in before viewing content or ordering</a:t>
            </a:r>
            <a:endParaRPr lang="en-IN" sz="2000" dirty="0">
              <a:latin typeface="+mn-lt"/>
            </a:endParaRPr>
          </a:p>
          <a:p>
            <a:pPr fontAlgn="t"/>
            <a:r>
              <a:rPr lang="en-US" sz="2000" dirty="0">
                <a:latin typeface="+mn-lt"/>
              </a:rPr>
              <a:t>Slow loading pages</a:t>
            </a:r>
            <a:endParaRPr lang="en-IN" sz="2000" dirty="0">
              <a:latin typeface="+mn-lt"/>
            </a:endParaRPr>
          </a:p>
          <a:p>
            <a:pPr fontAlgn="t"/>
            <a:r>
              <a:rPr lang="en-US" sz="2000" dirty="0">
                <a:latin typeface="+mn-lt"/>
              </a:rPr>
              <a:t>Content that is out of date</a:t>
            </a:r>
            <a:endParaRPr lang="en-IN" sz="2000" dirty="0">
              <a:latin typeface="+mn-lt"/>
            </a:endParaRPr>
          </a:p>
        </p:txBody>
      </p:sp>
    </p:spTree>
    <p:extLst>
      <p:ext uri="{BB962C8B-B14F-4D97-AF65-F5344CB8AC3E}">
        <p14:creationId xmlns:p14="http://schemas.microsoft.com/office/powerpoint/2010/main" val="1922043296"/>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tIns="91425">
            <a:noAutofit/>
          </a:bodyPr>
          <a:lstStyle/>
          <a:p>
            <a:pPr lvl="0" algn="ctr">
              <a:spcBef>
                <a:spcPct val="0"/>
              </a:spcBef>
              <a:buClrTx/>
            </a:pPr>
            <a:r>
              <a:rPr lang="pt-BR" kern="1200" dirty="0" smtClean="0">
                <a:latin typeface="Times New Roman" panose="02020603050405020304" pitchFamily="18" charset="0"/>
                <a:ea typeface="+mj-ea"/>
                <a:cs typeface="Times New Roman" panose="02020603050405020304" pitchFamily="18" charset="0"/>
              </a:rPr>
              <a:t>E-Commerce </a:t>
            </a:r>
            <a:r>
              <a:rPr lang="en-IN" kern="1200" dirty="0">
                <a:latin typeface="Times New Roman" panose="02020603050405020304" pitchFamily="18" charset="0"/>
                <a:ea typeface="+mj-ea"/>
                <a:cs typeface="Times New Roman" panose="02020603050405020304" pitchFamily="18" charset="0"/>
              </a:rPr>
              <a:t>Website Features That Annoy Customers </a:t>
            </a:r>
            <a:r>
              <a:rPr lang="en-IN" sz="2000" b="0" kern="1200" dirty="0">
                <a:latin typeface="Times New Roman" panose="02020603050405020304" pitchFamily="18" charset="0"/>
                <a:ea typeface="+mj-ea"/>
                <a:cs typeface="Times New Roman" panose="02020603050405020304" pitchFamily="18" charset="0"/>
              </a:rPr>
              <a:t>(2 of 2)</a:t>
            </a:r>
            <a:endParaRPr lang="en-US" sz="2000" b="0" kern="1200" dirty="0">
              <a:latin typeface="Times New Roman" panose="02020603050405020304" pitchFamily="18" charset="0"/>
              <a:ea typeface="+mj-ea"/>
              <a:cs typeface="Times New Roman" panose="02020603050405020304" pitchFamily="18" charset="0"/>
            </a:endParaRPr>
          </a:p>
        </p:txBody>
      </p:sp>
      <p:sp>
        <p:nvSpPr>
          <p:cNvPr id="3" name="Text Placeholder 2"/>
          <p:cNvSpPr>
            <a:spLocks noGrp="1"/>
          </p:cNvSpPr>
          <p:nvPr>
            <p:ph type="body" idx="1"/>
          </p:nvPr>
        </p:nvSpPr>
        <p:spPr/>
        <p:txBody>
          <a:bodyPr/>
          <a:lstStyle/>
          <a:p>
            <a:pPr fontAlgn="t"/>
            <a:r>
              <a:rPr lang="en-US" sz="2000" dirty="0">
                <a:latin typeface="+mn-lt"/>
              </a:rPr>
              <a:t>Inability to use browser’s Back button</a:t>
            </a:r>
            <a:endParaRPr lang="en-IN" sz="2000" dirty="0">
              <a:latin typeface="+mn-lt"/>
            </a:endParaRPr>
          </a:p>
          <a:p>
            <a:pPr fontAlgn="t"/>
            <a:r>
              <a:rPr lang="en-US" sz="2000" dirty="0">
                <a:latin typeface="+mn-lt"/>
              </a:rPr>
              <a:t>No contact information available (web form only)</a:t>
            </a:r>
            <a:endParaRPr lang="en-IN" sz="2000" dirty="0">
              <a:latin typeface="+mn-lt"/>
            </a:endParaRPr>
          </a:p>
          <a:p>
            <a:pPr fontAlgn="t"/>
            <a:r>
              <a:rPr lang="en-US" sz="2000" dirty="0">
                <a:latin typeface="+mn-lt"/>
              </a:rPr>
              <a:t>Unnecessary splash/flash screens, animation, etc.</a:t>
            </a:r>
            <a:endParaRPr lang="en-IN" sz="2000" dirty="0">
              <a:latin typeface="+mn-lt"/>
            </a:endParaRPr>
          </a:p>
          <a:p>
            <a:pPr fontAlgn="t"/>
            <a:r>
              <a:rPr lang="en-US" sz="2000" dirty="0">
                <a:latin typeface="+mn-lt"/>
              </a:rPr>
              <a:t>Music or other audio that plays automatically</a:t>
            </a:r>
            <a:endParaRPr lang="en-IN" sz="2000" dirty="0">
              <a:latin typeface="+mn-lt"/>
            </a:endParaRPr>
          </a:p>
          <a:p>
            <a:pPr fontAlgn="t"/>
            <a:r>
              <a:rPr lang="en-US" sz="2000" dirty="0">
                <a:latin typeface="+mn-lt"/>
              </a:rPr>
              <a:t>Unprofessional design elements</a:t>
            </a:r>
            <a:endParaRPr lang="en-IN" sz="2000" dirty="0">
              <a:latin typeface="+mn-lt"/>
            </a:endParaRPr>
          </a:p>
          <a:p>
            <a:pPr fontAlgn="t"/>
            <a:r>
              <a:rPr lang="en-US" sz="2000" dirty="0">
                <a:latin typeface="+mn-lt"/>
              </a:rPr>
              <a:t>Text not easily legible due to size, color, format</a:t>
            </a:r>
            <a:endParaRPr lang="en-IN" sz="2000" dirty="0">
              <a:latin typeface="+mn-lt"/>
            </a:endParaRPr>
          </a:p>
          <a:p>
            <a:pPr fontAlgn="t"/>
            <a:r>
              <a:rPr lang="en-US" sz="2000" dirty="0">
                <a:latin typeface="+mn-lt"/>
              </a:rPr>
              <a:t>Typographical errors</a:t>
            </a:r>
            <a:endParaRPr lang="en-IN" sz="2000" dirty="0">
              <a:latin typeface="+mn-lt"/>
            </a:endParaRPr>
          </a:p>
          <a:p>
            <a:pPr fontAlgn="t"/>
            <a:r>
              <a:rPr lang="en-US" sz="2000" dirty="0">
                <a:latin typeface="+mn-lt"/>
              </a:rPr>
              <a:t>No or unclear returns policy</a:t>
            </a:r>
          </a:p>
        </p:txBody>
      </p:sp>
    </p:spTree>
    <p:extLst>
      <p:ext uri="{BB962C8B-B14F-4D97-AF65-F5344CB8AC3E}">
        <p14:creationId xmlns:p14="http://schemas.microsoft.com/office/powerpoint/2010/main" val="3189162282"/>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55896"/>
            <a:ext cx="8229600" cy="1066799"/>
          </a:xfrm>
        </p:spPr>
        <p:txBody>
          <a:bodyPr tIns="91425" anchor="b">
            <a:noAutofit/>
          </a:bodyPr>
          <a:lstStyle/>
          <a:p>
            <a:pPr lvl="0" algn="ctr">
              <a:spcBef>
                <a:spcPct val="0"/>
              </a:spcBef>
              <a:buClrTx/>
            </a:pPr>
            <a:r>
              <a:rPr lang="en-IN" sz="3200" kern="1200" dirty="0" smtClean="0">
                <a:latin typeface="Times New Roman" panose="02020603050405020304" pitchFamily="18" charset="0"/>
                <a:ea typeface="+mj-ea"/>
                <a:cs typeface="Times New Roman" panose="02020603050405020304" pitchFamily="18" charset="0"/>
              </a:rPr>
              <a:t>The </a:t>
            </a:r>
            <a:r>
              <a:rPr lang="en-IN" sz="3200" kern="1200" dirty="0">
                <a:latin typeface="Times New Roman" panose="02020603050405020304" pitchFamily="18" charset="0"/>
                <a:ea typeface="+mj-ea"/>
                <a:cs typeface="Times New Roman" panose="02020603050405020304" pitchFamily="18" charset="0"/>
              </a:rPr>
              <a:t>Eight Most Important Factors in Successful </a:t>
            </a:r>
            <a:r>
              <a:rPr lang="pt-BR" sz="3200" kern="1200" dirty="0">
                <a:latin typeface="Times New Roman" panose="02020603050405020304" pitchFamily="18" charset="0"/>
                <a:ea typeface="+mj-ea"/>
                <a:cs typeface="Times New Roman" panose="02020603050405020304" pitchFamily="18" charset="0"/>
              </a:rPr>
              <a:t>E-Commerce </a:t>
            </a:r>
            <a:r>
              <a:rPr lang="en-IN" sz="3200" kern="1200" dirty="0">
                <a:latin typeface="Times New Roman" panose="02020603050405020304" pitchFamily="18" charset="0"/>
                <a:ea typeface="+mj-ea"/>
                <a:cs typeface="Times New Roman" panose="02020603050405020304" pitchFamily="18" charset="0"/>
              </a:rPr>
              <a:t>Site Design</a:t>
            </a:r>
            <a:endParaRPr lang="en-US" sz="3200" kern="1200" dirty="0">
              <a:latin typeface="Times New Roman" panose="02020603050405020304" pitchFamily="18" charset="0"/>
              <a:ea typeface="+mj-ea"/>
              <a:cs typeface="Times New Roman" panose="02020603050405020304" pitchFamily="18" charset="0"/>
            </a:endParaRPr>
          </a:p>
        </p:txBody>
      </p:sp>
      <p:graphicFrame>
        <p:nvGraphicFramePr>
          <p:cNvPr id="4" name="Table"/>
          <p:cNvGraphicFramePr>
            <a:graphicFrameLocks/>
          </p:cNvGraphicFramePr>
          <p:nvPr>
            <p:extLst>
              <p:ext uri="{D42A27DB-BD31-4B8C-83A1-F6EECF244321}">
                <p14:modId xmlns:p14="http://schemas.microsoft.com/office/powerpoint/2010/main" val="716048997"/>
              </p:ext>
            </p:extLst>
          </p:nvPr>
        </p:nvGraphicFramePr>
        <p:xfrm>
          <a:off x="457200" y="1905000"/>
          <a:ext cx="8229600" cy="3992880"/>
        </p:xfrm>
        <a:graphic>
          <a:graphicData uri="http://schemas.openxmlformats.org/drawingml/2006/table">
            <a:tbl>
              <a:tblPr firstRow="1" bandRow="1">
                <a:tableStyleId>{3B4B98B0-60AC-42C2-AFA5-B58CD77FA1E5}</a:tableStyleId>
              </a:tblPr>
              <a:tblGrid>
                <a:gridCol w="2438400">
                  <a:extLst>
                    <a:ext uri="{9D8B030D-6E8A-4147-A177-3AD203B41FA5}">
                      <a16:colId xmlns:a16="http://schemas.microsoft.com/office/drawing/2014/main" val="20000"/>
                    </a:ext>
                  </a:extLst>
                </a:gridCol>
                <a:gridCol w="5791200">
                  <a:extLst>
                    <a:ext uri="{9D8B030D-6E8A-4147-A177-3AD203B41FA5}">
                      <a16:colId xmlns:a16="http://schemas.microsoft.com/office/drawing/2014/main" val="20001"/>
                    </a:ext>
                  </a:extLst>
                </a:gridCol>
              </a:tblGrid>
              <a:tr h="0">
                <a:tc>
                  <a:txBody>
                    <a:bodyPr/>
                    <a:lstStyle/>
                    <a:p>
                      <a:r>
                        <a:rPr lang="en-US" sz="1600" dirty="0">
                          <a:solidFill>
                            <a:schemeClr val="tx1"/>
                          </a:solidFill>
                        </a:rPr>
                        <a:t>Factor</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r>
                        <a:rPr lang="en-US" sz="1600" dirty="0">
                          <a:solidFill>
                            <a:schemeClr val="tx1"/>
                          </a:solidFill>
                        </a:rPr>
                        <a:t>Description</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0">
                <a:tc>
                  <a:txBody>
                    <a:bodyPr/>
                    <a:lstStyle/>
                    <a:p>
                      <a:r>
                        <a:rPr lang="en-US" sz="1600" u="none" strike="noStrike" kern="1200" baseline="0" dirty="0">
                          <a:solidFill>
                            <a:schemeClr val="tx1"/>
                          </a:solidFill>
                        </a:rPr>
                        <a:t>Functionality</a:t>
                      </a:r>
                      <a:endParaRPr lang="en-US" sz="1600"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r>
                        <a:rPr lang="en-US" sz="1600" b="0" i="0" u="none" strike="noStrike" kern="1200" baseline="0" dirty="0">
                          <a:solidFill>
                            <a:schemeClr val="tx1"/>
                          </a:solidFill>
                          <a:latin typeface="+mn-lt"/>
                          <a:ea typeface="+mn-ea"/>
                          <a:cs typeface="+mn-cs"/>
                        </a:rPr>
                        <a:t>Pages that work, load quickly, and point the customer toward your product offerings</a:t>
                      </a:r>
                      <a:endParaRPr lang="en-US" sz="1600"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r h="0">
                <a:tc>
                  <a:txBody>
                    <a:bodyPr/>
                    <a:lstStyle/>
                    <a:p>
                      <a:r>
                        <a:rPr lang="en-US" sz="1600" b="0" i="0" u="none" strike="noStrike" kern="1200" baseline="0" dirty="0">
                          <a:solidFill>
                            <a:schemeClr val="tx1"/>
                          </a:solidFill>
                          <a:latin typeface="+mn-lt"/>
                          <a:ea typeface="+mn-ea"/>
                          <a:cs typeface="+mn-cs"/>
                        </a:rPr>
                        <a:t>Informational</a:t>
                      </a:r>
                      <a:endParaRPr lang="en-US" sz="1600"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r>
                        <a:rPr lang="en-US" sz="1600" b="0" i="0" u="none" strike="noStrike" kern="1200" baseline="0" dirty="0">
                          <a:solidFill>
                            <a:schemeClr val="tx1"/>
                          </a:solidFill>
                          <a:latin typeface="+mn-lt"/>
                          <a:ea typeface="+mn-ea"/>
                          <a:cs typeface="+mn-cs"/>
                        </a:rPr>
                        <a:t>Links that customers can easily find to discover more about you and your products</a:t>
                      </a:r>
                      <a:endParaRPr lang="en-US" sz="1600"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2"/>
                  </a:ext>
                </a:extLst>
              </a:tr>
              <a:tr h="0">
                <a:tc>
                  <a:txBody>
                    <a:bodyPr/>
                    <a:lstStyle/>
                    <a:p>
                      <a:r>
                        <a:rPr lang="en-US" sz="1600" b="0" i="0" u="none" strike="noStrike" kern="1200" baseline="0" dirty="0">
                          <a:solidFill>
                            <a:schemeClr val="tx1"/>
                          </a:solidFill>
                          <a:latin typeface="+mn-lt"/>
                          <a:ea typeface="+mn-ea"/>
                          <a:cs typeface="+mn-cs"/>
                        </a:rPr>
                        <a:t>Ease of use</a:t>
                      </a:r>
                      <a:endParaRPr lang="en-US" sz="1600"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r>
                        <a:rPr lang="en-US" sz="1600" b="0" i="0" u="none" strike="noStrike" kern="1200" baseline="0" dirty="0">
                          <a:solidFill>
                            <a:schemeClr val="tx1"/>
                          </a:solidFill>
                          <a:latin typeface="+mn-lt"/>
                          <a:ea typeface="+mn-ea"/>
                          <a:cs typeface="+mn-cs"/>
                        </a:rPr>
                        <a:t>Simple foolproof navigation</a:t>
                      </a:r>
                      <a:endParaRPr lang="en-US" sz="1600"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3"/>
                  </a:ext>
                </a:extLst>
              </a:tr>
              <a:tr h="0">
                <a:tc>
                  <a:txBody>
                    <a:bodyPr/>
                    <a:lstStyle/>
                    <a:p>
                      <a:r>
                        <a:rPr lang="en-US" sz="1600" b="0" i="0" u="none" strike="noStrike" kern="1200" baseline="0" dirty="0">
                          <a:solidFill>
                            <a:schemeClr val="tx1"/>
                          </a:solidFill>
                          <a:latin typeface="+mn-lt"/>
                          <a:ea typeface="+mn-ea"/>
                          <a:cs typeface="+mn-cs"/>
                        </a:rPr>
                        <a:t>Redundant navigation</a:t>
                      </a:r>
                      <a:endParaRPr lang="en-US" sz="1600"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r>
                        <a:rPr lang="en-US" sz="1600" b="0" i="0" u="none" strike="noStrike" kern="1200" baseline="0" dirty="0">
                          <a:solidFill>
                            <a:schemeClr val="tx1"/>
                          </a:solidFill>
                          <a:latin typeface="+mn-lt"/>
                          <a:ea typeface="+mn-ea"/>
                          <a:cs typeface="+mn-cs"/>
                        </a:rPr>
                        <a:t>Alternative navigation to the same content</a:t>
                      </a:r>
                      <a:endParaRPr lang="en-US" sz="1600"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4"/>
                  </a:ext>
                </a:extLst>
              </a:tr>
              <a:tr h="0">
                <a:tc>
                  <a:txBody>
                    <a:bodyPr/>
                    <a:lstStyle/>
                    <a:p>
                      <a:r>
                        <a:rPr lang="en-US" sz="1600" b="0" i="0" u="none" strike="noStrike" kern="1200" baseline="0" dirty="0">
                          <a:solidFill>
                            <a:schemeClr val="tx1"/>
                          </a:solidFill>
                          <a:latin typeface="+mn-lt"/>
                          <a:ea typeface="+mn-ea"/>
                          <a:cs typeface="+mn-cs"/>
                        </a:rPr>
                        <a:t>Ease of purchase</a:t>
                      </a:r>
                      <a:endParaRPr lang="en-US" sz="1600"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r>
                        <a:rPr lang="en-US" sz="1600" b="0" i="0" u="none" strike="noStrike" kern="1200" baseline="0" dirty="0">
                          <a:solidFill>
                            <a:schemeClr val="tx1"/>
                          </a:solidFill>
                          <a:latin typeface="+mn-lt"/>
                          <a:ea typeface="+mn-ea"/>
                          <a:cs typeface="+mn-cs"/>
                        </a:rPr>
                        <a:t>One or two clicks to purchase</a:t>
                      </a:r>
                      <a:endParaRPr lang="en-US" sz="1600"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5"/>
                  </a:ext>
                </a:extLst>
              </a:tr>
              <a:tr h="0">
                <a:tc>
                  <a:txBody>
                    <a:bodyPr/>
                    <a:lstStyle/>
                    <a:p>
                      <a:r>
                        <a:rPr lang="en-US" sz="1600" b="0" i="0" u="none" strike="noStrike" kern="1200" baseline="0" dirty="0">
                          <a:solidFill>
                            <a:schemeClr val="tx1"/>
                          </a:solidFill>
                          <a:latin typeface="+mn-lt"/>
                          <a:ea typeface="+mn-ea"/>
                          <a:cs typeface="+mn-cs"/>
                        </a:rPr>
                        <a:t>Multi-browser functionality</a:t>
                      </a:r>
                      <a:endParaRPr lang="en-US" sz="1600"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r>
                        <a:rPr lang="en-US" sz="1600" b="0" i="0" u="none" strike="noStrike" kern="1200" baseline="0" dirty="0">
                          <a:solidFill>
                            <a:schemeClr val="tx1"/>
                          </a:solidFill>
                          <a:latin typeface="+mn-lt"/>
                          <a:ea typeface="+mn-ea"/>
                          <a:cs typeface="+mn-cs"/>
                        </a:rPr>
                        <a:t>Site works with the most popular browsers</a:t>
                      </a:r>
                      <a:endParaRPr lang="en-US" sz="1600"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6"/>
                  </a:ext>
                </a:extLst>
              </a:tr>
              <a:tr h="0">
                <a:tc>
                  <a:txBody>
                    <a:bodyPr/>
                    <a:lstStyle/>
                    <a:p>
                      <a:r>
                        <a:rPr lang="en-US" sz="1600" b="0" i="0" u="none" strike="noStrike" kern="1200" baseline="0" dirty="0">
                          <a:solidFill>
                            <a:schemeClr val="tx1"/>
                          </a:solidFill>
                          <a:latin typeface="+mn-lt"/>
                          <a:ea typeface="+mn-ea"/>
                          <a:cs typeface="+mn-cs"/>
                        </a:rPr>
                        <a:t>Simple graphics</a:t>
                      </a:r>
                      <a:endParaRPr lang="en-US" sz="1600"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r>
                        <a:rPr lang="en-US" sz="1600" b="0" i="0" u="none" strike="noStrike" kern="1200" baseline="0" dirty="0">
                          <a:solidFill>
                            <a:schemeClr val="tx1"/>
                          </a:solidFill>
                          <a:latin typeface="+mn-lt"/>
                          <a:ea typeface="+mn-ea"/>
                          <a:cs typeface="+mn-cs"/>
                        </a:rPr>
                        <a:t>Avoids distracting, obnoxious graphics and sounds that the user cannot control</a:t>
                      </a:r>
                      <a:endParaRPr lang="en-US" sz="1600"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7"/>
                  </a:ext>
                </a:extLst>
              </a:tr>
              <a:tr h="0">
                <a:tc>
                  <a:txBody>
                    <a:bodyPr/>
                    <a:lstStyle/>
                    <a:p>
                      <a:r>
                        <a:rPr lang="en-US" sz="1600" b="0" i="0" u="none" strike="noStrike" kern="1200" baseline="0" dirty="0">
                          <a:solidFill>
                            <a:schemeClr val="tx1"/>
                          </a:solidFill>
                          <a:latin typeface="+mn-lt"/>
                          <a:ea typeface="+mn-ea"/>
                          <a:cs typeface="+mn-cs"/>
                        </a:rPr>
                        <a:t>Legible text</a:t>
                      </a:r>
                      <a:endParaRPr lang="en-US" sz="1600"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r>
                        <a:rPr lang="en-US" sz="1600" b="0" i="0" u="none" strike="noStrike" kern="1200" baseline="0" dirty="0">
                          <a:solidFill>
                            <a:schemeClr val="tx1"/>
                          </a:solidFill>
                          <a:latin typeface="+mn-lt"/>
                          <a:ea typeface="+mn-ea"/>
                          <a:cs typeface="+mn-cs"/>
                        </a:rPr>
                        <a:t>Avoids backgrounds that distort text or make it illegible</a:t>
                      </a:r>
                      <a:endParaRPr lang="en-US" sz="1600"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8"/>
                  </a:ext>
                </a:extLst>
              </a:tr>
            </a:tbl>
          </a:graphicData>
        </a:graphic>
      </p:graphicFrame>
    </p:spTree>
    <p:extLst>
      <p:ext uri="{BB962C8B-B14F-4D97-AF65-F5344CB8AC3E}">
        <p14:creationId xmlns:p14="http://schemas.microsoft.com/office/powerpoint/2010/main" val="1172626839"/>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tIns="91425">
            <a:noAutofit/>
          </a:bodyPr>
          <a:lstStyle/>
          <a:p>
            <a:pPr lvl="0">
              <a:spcBef>
                <a:spcPct val="0"/>
              </a:spcBef>
              <a:buClrTx/>
            </a:pPr>
            <a:r>
              <a:rPr lang="en-IN" kern="1200" dirty="0">
                <a:latin typeface="Times New Roman" panose="02020603050405020304" pitchFamily="18" charset="0"/>
                <a:ea typeface="+mj-ea"/>
                <a:cs typeface="Times New Roman" panose="02020603050405020304" pitchFamily="18" charset="0"/>
              </a:rPr>
              <a:t>Tools for Interactivity and Active Content</a:t>
            </a:r>
            <a:endParaRPr lang="en-US" kern="1200" dirty="0">
              <a:latin typeface="Times New Roman" panose="02020603050405020304" pitchFamily="18" charset="0"/>
              <a:ea typeface="+mj-ea"/>
              <a:cs typeface="Times New Roman" panose="02020603050405020304" pitchFamily="18" charset="0"/>
            </a:endParaRPr>
          </a:p>
        </p:txBody>
      </p:sp>
      <p:sp>
        <p:nvSpPr>
          <p:cNvPr id="3" name="Text Placeholder 2"/>
          <p:cNvSpPr>
            <a:spLocks noGrp="1"/>
          </p:cNvSpPr>
          <p:nvPr>
            <p:ph type="body" idx="1"/>
          </p:nvPr>
        </p:nvSpPr>
        <p:spPr/>
        <p:txBody>
          <a:bodyPr wrap="square" lIns="91425" tIns="91425" rIns="91425" bIns="91425">
            <a:noAutofit/>
          </a:bodyPr>
          <a:lstStyle/>
          <a:p>
            <a:pPr marL="256032" lvl="0" indent="-256032">
              <a:buSzPts val="2400"/>
              <a:tabLst/>
            </a:pPr>
            <a:r>
              <a:rPr lang="en-US" sz="2400" kern="1200" dirty="0">
                <a:solidFill>
                  <a:srgbClr val="000000"/>
                </a:solidFill>
                <a:latin typeface="Arial (Body)"/>
                <a:ea typeface="+mn-ea"/>
                <a:cs typeface="+mn-cs"/>
              </a:rPr>
              <a:t>C</a:t>
            </a:r>
            <a:r>
              <a:rPr lang="en-US" sz="100" kern="1200" dirty="0">
                <a:solidFill>
                  <a:srgbClr val="000000"/>
                </a:solidFill>
                <a:latin typeface="Arial (Body)"/>
                <a:ea typeface="+mn-ea"/>
                <a:cs typeface="+mn-cs"/>
              </a:rPr>
              <a:t> </a:t>
            </a:r>
            <a:r>
              <a:rPr lang="en-US" sz="2400" kern="1200" dirty="0">
                <a:solidFill>
                  <a:srgbClr val="000000"/>
                </a:solidFill>
                <a:latin typeface="Arial (Body)"/>
                <a:ea typeface="+mn-ea"/>
                <a:cs typeface="+mn-cs"/>
              </a:rPr>
              <a:t>G</a:t>
            </a:r>
            <a:r>
              <a:rPr lang="en-US" sz="100" kern="1200" dirty="0">
                <a:solidFill>
                  <a:srgbClr val="000000"/>
                </a:solidFill>
                <a:latin typeface="Arial (Body)"/>
                <a:ea typeface="+mn-ea"/>
                <a:cs typeface="+mn-cs"/>
              </a:rPr>
              <a:t> </a:t>
            </a:r>
            <a:r>
              <a:rPr lang="en-US" sz="2400" kern="1200" dirty="0">
                <a:solidFill>
                  <a:srgbClr val="000000"/>
                </a:solidFill>
                <a:latin typeface="Arial (Body)"/>
                <a:ea typeface="+mn-ea"/>
                <a:cs typeface="+mn-cs"/>
              </a:rPr>
              <a:t>I (Common Gateway Interface)</a:t>
            </a:r>
          </a:p>
          <a:p>
            <a:pPr marL="256032" lvl="0" indent="-256032">
              <a:buSzPts val="2400"/>
              <a:tabLst/>
            </a:pPr>
            <a:r>
              <a:rPr lang="en-US" sz="2400" kern="1200" dirty="0">
                <a:solidFill>
                  <a:srgbClr val="000000"/>
                </a:solidFill>
                <a:latin typeface="Arial (Body)"/>
                <a:ea typeface="+mn-ea"/>
                <a:cs typeface="+mn-cs"/>
              </a:rPr>
              <a:t>A</a:t>
            </a:r>
            <a:r>
              <a:rPr lang="en-US" sz="100" kern="1200" dirty="0">
                <a:solidFill>
                  <a:srgbClr val="000000"/>
                </a:solidFill>
                <a:latin typeface="Arial (Body)"/>
                <a:ea typeface="+mn-ea"/>
                <a:cs typeface="+mn-cs"/>
              </a:rPr>
              <a:t> </a:t>
            </a:r>
            <a:r>
              <a:rPr lang="en-US" sz="2400" kern="1200" dirty="0">
                <a:solidFill>
                  <a:srgbClr val="000000"/>
                </a:solidFill>
                <a:latin typeface="Arial (Body)"/>
                <a:ea typeface="+mn-ea"/>
                <a:cs typeface="+mn-cs"/>
              </a:rPr>
              <a:t>S</a:t>
            </a:r>
            <a:r>
              <a:rPr lang="en-US" sz="100" kern="1200" dirty="0">
                <a:solidFill>
                  <a:srgbClr val="000000"/>
                </a:solidFill>
                <a:latin typeface="Arial (Body)"/>
                <a:ea typeface="+mn-ea"/>
                <a:cs typeface="+mn-cs"/>
              </a:rPr>
              <a:t> </a:t>
            </a:r>
            <a:r>
              <a:rPr lang="en-US" sz="2400" kern="1200" dirty="0">
                <a:solidFill>
                  <a:srgbClr val="000000"/>
                </a:solidFill>
                <a:latin typeface="Arial (Body)"/>
                <a:ea typeface="+mn-ea"/>
                <a:cs typeface="+mn-cs"/>
              </a:rPr>
              <a:t>P (Active Server Pages)/A</a:t>
            </a:r>
            <a:r>
              <a:rPr lang="en-US" sz="100" kern="1200" dirty="0">
                <a:solidFill>
                  <a:srgbClr val="000000"/>
                </a:solidFill>
                <a:latin typeface="Arial (Body)"/>
                <a:ea typeface="+mn-ea"/>
                <a:cs typeface="+mn-cs"/>
              </a:rPr>
              <a:t> </a:t>
            </a:r>
            <a:r>
              <a:rPr lang="en-US" sz="2400" kern="1200" dirty="0">
                <a:solidFill>
                  <a:srgbClr val="000000"/>
                </a:solidFill>
                <a:latin typeface="Arial (Body)"/>
                <a:ea typeface="+mn-ea"/>
                <a:cs typeface="+mn-cs"/>
              </a:rPr>
              <a:t>S</a:t>
            </a:r>
            <a:r>
              <a:rPr lang="en-US" sz="100" kern="1200" dirty="0">
                <a:solidFill>
                  <a:srgbClr val="000000"/>
                </a:solidFill>
                <a:latin typeface="Arial (Body)"/>
                <a:ea typeface="+mn-ea"/>
                <a:cs typeface="+mn-cs"/>
              </a:rPr>
              <a:t> </a:t>
            </a:r>
            <a:r>
              <a:rPr lang="en-US" sz="2400" kern="1200" dirty="0">
                <a:solidFill>
                  <a:srgbClr val="000000"/>
                </a:solidFill>
                <a:latin typeface="Arial (Body)"/>
                <a:ea typeface="+mn-ea"/>
                <a:cs typeface="+mn-cs"/>
              </a:rPr>
              <a:t>P.NET</a:t>
            </a:r>
          </a:p>
          <a:p>
            <a:pPr marL="256032" lvl="0" indent="-256032">
              <a:buSzPts val="2400"/>
              <a:tabLst/>
            </a:pPr>
            <a:r>
              <a:rPr lang="en-US" sz="2400" kern="1200" dirty="0">
                <a:solidFill>
                  <a:srgbClr val="000000"/>
                </a:solidFill>
                <a:latin typeface="Arial (Body)"/>
                <a:ea typeface="+mn-ea"/>
                <a:cs typeface="+mn-cs"/>
              </a:rPr>
              <a:t>Java, J</a:t>
            </a:r>
            <a:r>
              <a:rPr lang="en-US" sz="100" kern="1200" dirty="0">
                <a:solidFill>
                  <a:srgbClr val="000000"/>
                </a:solidFill>
                <a:latin typeface="Arial (Body)"/>
                <a:ea typeface="+mn-ea"/>
                <a:cs typeface="+mn-cs"/>
              </a:rPr>
              <a:t> </a:t>
            </a:r>
            <a:r>
              <a:rPr lang="en-US" sz="2400" kern="1200" dirty="0">
                <a:solidFill>
                  <a:srgbClr val="000000"/>
                </a:solidFill>
                <a:latin typeface="Arial (Body)"/>
                <a:ea typeface="+mn-ea"/>
                <a:cs typeface="+mn-cs"/>
              </a:rPr>
              <a:t>S</a:t>
            </a:r>
            <a:r>
              <a:rPr lang="en-US" sz="100" kern="1200" dirty="0">
                <a:solidFill>
                  <a:srgbClr val="000000"/>
                </a:solidFill>
                <a:latin typeface="Arial (Body)"/>
                <a:ea typeface="+mn-ea"/>
                <a:cs typeface="+mn-cs"/>
              </a:rPr>
              <a:t> </a:t>
            </a:r>
            <a:r>
              <a:rPr lang="en-US" sz="2400" kern="1200" dirty="0">
                <a:solidFill>
                  <a:srgbClr val="000000"/>
                </a:solidFill>
                <a:latin typeface="Arial (Body)"/>
                <a:ea typeface="+mn-ea"/>
                <a:cs typeface="+mn-cs"/>
              </a:rPr>
              <a:t>P, and JavaScript</a:t>
            </a:r>
          </a:p>
          <a:p>
            <a:pPr marL="256032" lvl="0" indent="-256032">
              <a:buSzPts val="2400"/>
              <a:tabLst/>
            </a:pPr>
            <a:r>
              <a:rPr lang="en-US" sz="2400" kern="1200" dirty="0">
                <a:solidFill>
                  <a:srgbClr val="000000"/>
                </a:solidFill>
                <a:latin typeface="Arial (Body)"/>
                <a:ea typeface="+mn-ea"/>
                <a:cs typeface="+mn-cs"/>
              </a:rPr>
              <a:t>ActiveX and V</a:t>
            </a:r>
            <a:r>
              <a:rPr lang="en-US" sz="100" kern="1200" dirty="0">
                <a:solidFill>
                  <a:srgbClr val="000000"/>
                </a:solidFill>
                <a:latin typeface="Arial (Body)"/>
                <a:ea typeface="+mn-ea"/>
                <a:cs typeface="+mn-cs"/>
              </a:rPr>
              <a:t> </a:t>
            </a:r>
            <a:r>
              <a:rPr lang="en-US" sz="2400" kern="1200" dirty="0">
                <a:solidFill>
                  <a:srgbClr val="000000"/>
                </a:solidFill>
                <a:latin typeface="Arial (Body)"/>
                <a:ea typeface="+mn-ea"/>
                <a:cs typeface="+mn-cs"/>
              </a:rPr>
              <a:t>B Script</a:t>
            </a:r>
          </a:p>
          <a:p>
            <a:pPr marL="256032" lvl="0" indent="-256032">
              <a:buSzPts val="2400"/>
              <a:tabLst/>
            </a:pPr>
            <a:r>
              <a:rPr lang="en-US" sz="2400" kern="1200" dirty="0">
                <a:solidFill>
                  <a:srgbClr val="000000"/>
                </a:solidFill>
                <a:latin typeface="Arial (Body)"/>
                <a:ea typeface="+mn-ea"/>
                <a:cs typeface="+mn-cs"/>
              </a:rPr>
              <a:t>ColdFusion</a:t>
            </a:r>
          </a:p>
          <a:p>
            <a:pPr marL="256032" lvl="0" indent="-256032">
              <a:buSzPts val="2400"/>
              <a:tabLst/>
            </a:pPr>
            <a:r>
              <a:rPr lang="en-US" sz="2400" kern="1200" dirty="0">
                <a:solidFill>
                  <a:srgbClr val="000000"/>
                </a:solidFill>
                <a:latin typeface="Arial (Body)"/>
                <a:ea typeface="+mn-ea"/>
                <a:cs typeface="+mn-cs"/>
              </a:rPr>
              <a:t>P</a:t>
            </a:r>
            <a:r>
              <a:rPr lang="en-US" sz="100" kern="1200" dirty="0">
                <a:solidFill>
                  <a:srgbClr val="000000"/>
                </a:solidFill>
                <a:latin typeface="Arial (Body)"/>
                <a:ea typeface="+mn-ea"/>
                <a:cs typeface="+mn-cs"/>
              </a:rPr>
              <a:t> </a:t>
            </a:r>
            <a:r>
              <a:rPr lang="en-US" sz="2400" kern="1200" dirty="0">
                <a:solidFill>
                  <a:srgbClr val="000000"/>
                </a:solidFill>
                <a:latin typeface="Arial (Body)"/>
                <a:ea typeface="+mn-ea"/>
                <a:cs typeface="+mn-cs"/>
              </a:rPr>
              <a:t>H</a:t>
            </a:r>
            <a:r>
              <a:rPr lang="en-US" sz="100" kern="1200" dirty="0">
                <a:solidFill>
                  <a:srgbClr val="000000"/>
                </a:solidFill>
                <a:latin typeface="Arial (Body)"/>
                <a:ea typeface="+mn-ea"/>
                <a:cs typeface="+mn-cs"/>
              </a:rPr>
              <a:t> </a:t>
            </a:r>
            <a:r>
              <a:rPr lang="en-US" sz="2400" kern="1200" dirty="0">
                <a:solidFill>
                  <a:srgbClr val="000000"/>
                </a:solidFill>
                <a:latin typeface="Arial (Body)"/>
                <a:ea typeface="+mn-ea"/>
                <a:cs typeface="+mn-cs"/>
              </a:rPr>
              <a:t>P, Ruby on Rails, Django</a:t>
            </a:r>
          </a:p>
          <a:p>
            <a:pPr marL="256032" lvl="0" indent="-256032">
              <a:buSzPts val="2400"/>
              <a:tabLst/>
            </a:pPr>
            <a:r>
              <a:rPr lang="en-US" sz="2400" kern="1200" dirty="0">
                <a:solidFill>
                  <a:srgbClr val="000000"/>
                </a:solidFill>
                <a:latin typeface="Arial (Body)"/>
                <a:ea typeface="+mn-ea"/>
                <a:cs typeface="+mn-cs"/>
              </a:rPr>
              <a:t>Other design elements:</a:t>
            </a:r>
          </a:p>
          <a:p>
            <a:pPr lvl="1" indent="-285750">
              <a:buSzPts val="2400"/>
              <a:buFont typeface="Arial" panose="020B0604020202020204" pitchFamily="34" charset="0"/>
              <a:buChar char="–"/>
            </a:pPr>
            <a:r>
              <a:rPr lang="en-US" sz="2400" kern="1200" dirty="0">
                <a:solidFill>
                  <a:srgbClr val="000000"/>
                </a:solidFill>
                <a:latin typeface="Arial (Body)"/>
                <a:ea typeface="+mn-ea"/>
                <a:cs typeface="+mn-cs"/>
              </a:rPr>
              <a:t>Widgets, mashups</a:t>
            </a:r>
          </a:p>
        </p:txBody>
      </p:sp>
    </p:spTree>
    <p:extLst>
      <p:ext uri="{BB962C8B-B14F-4D97-AF65-F5344CB8AC3E}">
        <p14:creationId xmlns:p14="http://schemas.microsoft.com/office/powerpoint/2010/main" val="3377336444"/>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tIns="91425">
            <a:noAutofit/>
          </a:bodyPr>
          <a:lstStyle/>
          <a:p>
            <a:pPr lvl="0">
              <a:spcBef>
                <a:spcPct val="0"/>
              </a:spcBef>
              <a:buClrTx/>
            </a:pPr>
            <a:r>
              <a:rPr lang="en-US" kern="1200" dirty="0">
                <a:latin typeface="Times New Roman" panose="02020603050405020304" pitchFamily="18" charset="0"/>
                <a:ea typeface="+mj-ea"/>
                <a:cs typeface="Times New Roman" panose="02020603050405020304" pitchFamily="18" charset="0"/>
              </a:rPr>
              <a:t>Personalization Tools</a:t>
            </a:r>
          </a:p>
        </p:txBody>
      </p:sp>
      <p:sp>
        <p:nvSpPr>
          <p:cNvPr id="3" name="Text Placeholder 2"/>
          <p:cNvSpPr>
            <a:spLocks noGrp="1"/>
          </p:cNvSpPr>
          <p:nvPr>
            <p:ph type="body" idx="1"/>
          </p:nvPr>
        </p:nvSpPr>
        <p:spPr>
          <a:xfrm>
            <a:off x="457200" y="1600200"/>
            <a:ext cx="8229600" cy="3754844"/>
          </a:xfrm>
        </p:spPr>
        <p:txBody>
          <a:bodyPr wrap="square" lIns="91425" tIns="91425" rIns="91425" bIns="91425">
            <a:noAutofit/>
          </a:bodyPr>
          <a:lstStyle/>
          <a:p>
            <a:pPr marL="256032" lvl="0" indent="-256032">
              <a:buSzPts val="2400"/>
              <a:tabLst/>
            </a:pPr>
            <a:r>
              <a:rPr lang="en-US" sz="2400" kern="1200" dirty="0">
                <a:solidFill>
                  <a:srgbClr val="000000"/>
                </a:solidFill>
                <a:latin typeface="Arial (Body)"/>
                <a:ea typeface="+mn-ea"/>
                <a:cs typeface="+mn-cs"/>
              </a:rPr>
              <a:t>Personalization</a:t>
            </a:r>
          </a:p>
          <a:p>
            <a:pPr lvl="1" indent="-285750">
              <a:buSzPts val="2400"/>
              <a:buFont typeface="Arial" panose="020B0604020202020204" pitchFamily="34" charset="0"/>
              <a:buChar char="–"/>
            </a:pPr>
            <a:r>
              <a:rPr lang="en-US" sz="2400" kern="1200" dirty="0">
                <a:solidFill>
                  <a:srgbClr val="000000"/>
                </a:solidFill>
                <a:latin typeface="Arial (Body)"/>
                <a:ea typeface="+mn-ea"/>
                <a:cs typeface="+mn-cs"/>
              </a:rPr>
              <a:t>Ability to treat people based on personal qualities and prior history with site</a:t>
            </a:r>
          </a:p>
          <a:p>
            <a:pPr marL="256032" lvl="0" indent="-256032">
              <a:buSzPts val="2400"/>
              <a:tabLst/>
            </a:pPr>
            <a:r>
              <a:rPr lang="en-US" sz="2400" kern="1200" dirty="0">
                <a:solidFill>
                  <a:srgbClr val="000000"/>
                </a:solidFill>
                <a:latin typeface="Arial (Body)"/>
                <a:ea typeface="+mn-ea"/>
                <a:cs typeface="+mn-cs"/>
              </a:rPr>
              <a:t>Customization</a:t>
            </a:r>
          </a:p>
          <a:p>
            <a:pPr lvl="1" indent="-285750">
              <a:buSzPts val="2400"/>
              <a:buFont typeface="Arial" panose="020B0604020202020204" pitchFamily="34" charset="0"/>
              <a:buChar char="–"/>
            </a:pPr>
            <a:r>
              <a:rPr lang="en-US" sz="2400" kern="1200" dirty="0">
                <a:solidFill>
                  <a:srgbClr val="000000"/>
                </a:solidFill>
                <a:latin typeface="Arial (Body)"/>
                <a:ea typeface="+mn-ea"/>
                <a:cs typeface="+mn-cs"/>
              </a:rPr>
              <a:t>Ability to change the product to better fit the needs of the customer</a:t>
            </a:r>
          </a:p>
          <a:p>
            <a:pPr marL="256032" lvl="0" indent="-256032">
              <a:buSzPts val="2400"/>
              <a:tabLst/>
            </a:pPr>
            <a:r>
              <a:rPr lang="en-US" sz="2400" kern="1200" dirty="0">
                <a:solidFill>
                  <a:srgbClr val="000000"/>
                </a:solidFill>
                <a:latin typeface="Arial (Body)"/>
                <a:ea typeface="+mn-ea"/>
                <a:cs typeface="+mn-cs"/>
              </a:rPr>
              <a:t>Cookies</a:t>
            </a:r>
          </a:p>
          <a:p>
            <a:pPr lvl="1" indent="-285750">
              <a:buSzPts val="2400"/>
              <a:buFont typeface="Arial" panose="020B0604020202020204" pitchFamily="34" charset="0"/>
              <a:buChar char="–"/>
            </a:pPr>
            <a:r>
              <a:rPr lang="en-US" sz="2400" kern="1200" dirty="0">
                <a:solidFill>
                  <a:srgbClr val="000000"/>
                </a:solidFill>
                <a:latin typeface="Arial (Body)"/>
                <a:ea typeface="+mn-ea"/>
                <a:cs typeface="+mn-cs"/>
              </a:rPr>
              <a:t>Primary method to achieve personalization</a:t>
            </a:r>
          </a:p>
        </p:txBody>
      </p:sp>
    </p:spTree>
    <p:extLst>
      <p:ext uri="{BB962C8B-B14F-4D97-AF65-F5344CB8AC3E}">
        <p14:creationId xmlns:p14="http://schemas.microsoft.com/office/powerpoint/2010/main" val="3291475719"/>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tIns="91425">
            <a:noAutofit/>
          </a:bodyPr>
          <a:lstStyle/>
          <a:p>
            <a:pPr lvl="0">
              <a:spcBef>
                <a:spcPct val="0"/>
              </a:spcBef>
              <a:buClrTx/>
            </a:pPr>
            <a:r>
              <a:rPr lang="en-US" kern="1200" dirty="0">
                <a:latin typeface="Times New Roman" panose="02020603050405020304" pitchFamily="18" charset="0"/>
                <a:ea typeface="+mj-ea"/>
                <a:cs typeface="Times New Roman" panose="02020603050405020304" pitchFamily="18" charset="0"/>
              </a:rPr>
              <a:t>The Information Policy Set</a:t>
            </a:r>
          </a:p>
        </p:txBody>
      </p:sp>
      <p:sp>
        <p:nvSpPr>
          <p:cNvPr id="3" name="Text Placeholder 2"/>
          <p:cNvSpPr>
            <a:spLocks noGrp="1"/>
          </p:cNvSpPr>
          <p:nvPr>
            <p:ph type="body" idx="1"/>
          </p:nvPr>
        </p:nvSpPr>
        <p:spPr>
          <a:xfrm>
            <a:off x="457200" y="1600200"/>
            <a:ext cx="8229600" cy="3116207"/>
          </a:xfrm>
        </p:spPr>
        <p:txBody>
          <a:bodyPr wrap="square" lIns="91425" tIns="91425" rIns="91425" bIns="91425">
            <a:noAutofit/>
          </a:bodyPr>
          <a:lstStyle/>
          <a:p>
            <a:pPr marL="256032" lvl="0" indent="-256032">
              <a:buSzPts val="2400"/>
              <a:tabLst/>
            </a:pPr>
            <a:r>
              <a:rPr lang="en-US" altLang="en-US" sz="2400" kern="1200" dirty="0">
                <a:solidFill>
                  <a:srgbClr val="000000"/>
                </a:solidFill>
                <a:latin typeface="Arial (Body)"/>
                <a:ea typeface="+mn-ea"/>
                <a:cs typeface="+mn-cs"/>
              </a:rPr>
              <a:t>Privacy policy</a:t>
            </a:r>
          </a:p>
          <a:p>
            <a:pPr lvl="1" indent="-285750">
              <a:buSzPts val="2400"/>
              <a:buFont typeface="Arial" panose="020B0604020202020204" pitchFamily="34" charset="0"/>
              <a:buChar char="–"/>
            </a:pPr>
            <a:r>
              <a:rPr lang="en-US" altLang="en-US" sz="2400" kern="1200" dirty="0">
                <a:solidFill>
                  <a:srgbClr val="000000"/>
                </a:solidFill>
                <a:latin typeface="Arial (Body)"/>
                <a:ea typeface="+mn-ea"/>
                <a:cs typeface="+mn-cs"/>
              </a:rPr>
              <a:t>Set of public statements declaring how site will treat customers</a:t>
            </a:r>
            <a:r>
              <a:rPr lang="en-IN" altLang="ja-JP" sz="2400" kern="1200" dirty="0">
                <a:solidFill>
                  <a:srgbClr val="000000"/>
                </a:solidFill>
                <a:latin typeface="Arial (Body)"/>
                <a:cs typeface="+mn-cs"/>
              </a:rPr>
              <a:t>’</a:t>
            </a:r>
            <a:r>
              <a:rPr lang="en-US" altLang="ja-JP" sz="2400" kern="1200" dirty="0">
                <a:solidFill>
                  <a:srgbClr val="000000"/>
                </a:solidFill>
                <a:latin typeface="Arial (Body)"/>
                <a:cs typeface="+mn-cs"/>
              </a:rPr>
              <a:t> personal information that is gathered by site</a:t>
            </a:r>
          </a:p>
          <a:p>
            <a:pPr marL="256032" lvl="0" indent="-256032">
              <a:buSzPts val="2400"/>
              <a:tabLst/>
            </a:pPr>
            <a:r>
              <a:rPr lang="en-US" altLang="en-US" sz="2400" kern="1200" dirty="0">
                <a:solidFill>
                  <a:srgbClr val="000000"/>
                </a:solidFill>
                <a:latin typeface="Arial (Body)"/>
                <a:ea typeface="+mn-ea"/>
                <a:cs typeface="+mn-cs"/>
              </a:rPr>
              <a:t>Accessibility rules</a:t>
            </a:r>
          </a:p>
          <a:p>
            <a:pPr lvl="1" indent="-285750">
              <a:buSzPts val="2400"/>
              <a:buFont typeface="Arial" panose="020B0604020202020204" pitchFamily="34" charset="0"/>
              <a:buChar char="–"/>
            </a:pPr>
            <a:r>
              <a:rPr lang="en-US" altLang="en-US" sz="2400" kern="1200" dirty="0">
                <a:solidFill>
                  <a:srgbClr val="000000"/>
                </a:solidFill>
                <a:latin typeface="Arial (Body)"/>
                <a:ea typeface="+mn-ea"/>
                <a:cs typeface="+mn-cs"/>
              </a:rPr>
              <a:t>Set of design objectives that ensure disabled users can effectively access site</a:t>
            </a:r>
          </a:p>
        </p:txBody>
      </p:sp>
    </p:spTree>
    <p:extLst>
      <p:ext uri="{BB962C8B-B14F-4D97-AF65-F5344CB8AC3E}">
        <p14:creationId xmlns:p14="http://schemas.microsoft.com/office/powerpoint/2010/main" val="1014629330"/>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tIns="91425">
            <a:noAutofit/>
          </a:bodyPr>
          <a:lstStyle/>
          <a:p>
            <a:pPr lvl="0" algn="ctr">
              <a:spcBef>
                <a:spcPct val="0"/>
              </a:spcBef>
              <a:buClrTx/>
            </a:pPr>
            <a:r>
              <a:rPr lang="en-IN" kern="1200" dirty="0">
                <a:latin typeface="Times New Roman" panose="02020603050405020304" pitchFamily="18" charset="0"/>
                <a:ea typeface="+mj-ea"/>
                <a:cs typeface="Times New Roman" panose="02020603050405020304" pitchFamily="18" charset="0"/>
              </a:rPr>
              <a:t>Insight on Society: Designing for Accessibility</a:t>
            </a:r>
            <a:endParaRPr lang="en-US" kern="1200" dirty="0">
              <a:latin typeface="Times New Roman" panose="02020603050405020304" pitchFamily="18" charset="0"/>
              <a:ea typeface="+mj-ea"/>
              <a:cs typeface="Times New Roman" panose="02020603050405020304" pitchFamily="18" charset="0"/>
            </a:endParaRPr>
          </a:p>
        </p:txBody>
      </p:sp>
      <p:sp>
        <p:nvSpPr>
          <p:cNvPr id="3" name="Text Placeholder 2"/>
          <p:cNvSpPr>
            <a:spLocks noGrp="1"/>
          </p:cNvSpPr>
          <p:nvPr>
            <p:ph type="body" idx="1"/>
          </p:nvPr>
        </p:nvSpPr>
        <p:spPr>
          <a:xfrm>
            <a:off x="457200" y="1600200"/>
            <a:ext cx="8229600" cy="3816399"/>
          </a:xfrm>
        </p:spPr>
        <p:txBody>
          <a:bodyPr wrap="square" lIns="91425" tIns="91425" rIns="91425" bIns="91425">
            <a:noAutofit/>
          </a:bodyPr>
          <a:lstStyle/>
          <a:p>
            <a:pPr marL="256032" lvl="0" indent="-256032">
              <a:buSzPts val="2400"/>
              <a:tabLst/>
            </a:pPr>
            <a:r>
              <a:rPr lang="en-US" sz="2400" kern="1200" dirty="0">
                <a:solidFill>
                  <a:srgbClr val="000000"/>
                </a:solidFill>
                <a:latin typeface="Arial (Body)"/>
                <a:ea typeface="+mn-ea"/>
                <a:cs typeface="+mn-cs"/>
              </a:rPr>
              <a:t>Class discussion:</a:t>
            </a:r>
          </a:p>
          <a:p>
            <a:pPr lvl="1" indent="-285750">
              <a:buSzPts val="2400"/>
              <a:buFont typeface="Arial" panose="020B0604020202020204" pitchFamily="34" charset="0"/>
              <a:buChar char="–"/>
            </a:pPr>
            <a:r>
              <a:rPr lang="en-US" altLang="en-US" sz="2400" kern="1200" dirty="0">
                <a:solidFill>
                  <a:srgbClr val="000000"/>
                </a:solidFill>
                <a:latin typeface="Arial (Body)"/>
                <a:ea typeface="+mn-ea"/>
                <a:cs typeface="+mn-cs"/>
              </a:rPr>
              <a:t>Why might some merchants be reluctant to make their websites accessible to disabled users?</a:t>
            </a:r>
          </a:p>
          <a:p>
            <a:pPr lvl="1" indent="-285750">
              <a:buSzPts val="2400"/>
              <a:buFont typeface="Arial" panose="020B0604020202020204" pitchFamily="34" charset="0"/>
              <a:buChar char="–"/>
            </a:pPr>
            <a:r>
              <a:rPr lang="en-US" altLang="en-US" sz="2400" kern="1200" dirty="0">
                <a:solidFill>
                  <a:srgbClr val="000000"/>
                </a:solidFill>
                <a:latin typeface="Arial (Body)"/>
                <a:ea typeface="+mn-ea"/>
                <a:cs typeface="+mn-cs"/>
              </a:rPr>
              <a:t>How can websites be made more accessible?</a:t>
            </a:r>
          </a:p>
          <a:p>
            <a:pPr lvl="1" indent="-285750">
              <a:buSzPts val="2400"/>
              <a:buFont typeface="Arial" panose="020B0604020202020204" pitchFamily="34" charset="0"/>
              <a:buChar char="–"/>
            </a:pPr>
            <a:r>
              <a:rPr lang="en-US" altLang="en-US" sz="2400" kern="1200" dirty="0">
                <a:solidFill>
                  <a:srgbClr val="000000"/>
                </a:solidFill>
                <a:latin typeface="Arial (Body)"/>
                <a:ea typeface="+mn-ea"/>
                <a:cs typeface="+mn-cs"/>
              </a:rPr>
              <a:t>Should all websites be required by law to provide </a:t>
            </a:r>
            <a:r>
              <a:rPr lang="ja-JP" altLang="en-US" sz="2400" kern="1200" dirty="0">
                <a:solidFill>
                  <a:srgbClr val="000000"/>
                </a:solidFill>
                <a:latin typeface="Arial (Body)"/>
                <a:cs typeface="+mn-cs"/>
              </a:rPr>
              <a:t>“</a:t>
            </a:r>
            <a:r>
              <a:rPr lang="en-US" altLang="ja-JP" sz="2400" kern="1200" dirty="0">
                <a:solidFill>
                  <a:srgbClr val="000000"/>
                </a:solidFill>
                <a:latin typeface="Arial (Body)"/>
                <a:cs typeface="+mn-cs"/>
              </a:rPr>
              <a:t>equivalent alternatives</a:t>
            </a:r>
            <a:r>
              <a:rPr lang="ja-JP" altLang="en-US" sz="2400" kern="1200" dirty="0">
                <a:solidFill>
                  <a:srgbClr val="000000"/>
                </a:solidFill>
                <a:latin typeface="Arial (Body)"/>
                <a:cs typeface="+mn-cs"/>
              </a:rPr>
              <a:t>”</a:t>
            </a:r>
            <a:r>
              <a:rPr lang="en-US" altLang="ja-JP" sz="2400" kern="1200" dirty="0">
                <a:solidFill>
                  <a:srgbClr val="000000"/>
                </a:solidFill>
                <a:latin typeface="Arial (Body)"/>
                <a:cs typeface="+mn-cs"/>
              </a:rPr>
              <a:t> for visual and sound content?</a:t>
            </a:r>
          </a:p>
          <a:p>
            <a:pPr lvl="1" indent="-285750">
              <a:buSzPts val="2400"/>
              <a:buFont typeface="Arial" panose="020B0604020202020204" pitchFamily="34" charset="0"/>
              <a:buChar char="–"/>
            </a:pPr>
            <a:r>
              <a:rPr lang="en-US" altLang="en-US" sz="2400" kern="1200" dirty="0">
                <a:solidFill>
                  <a:srgbClr val="000000"/>
                </a:solidFill>
                <a:latin typeface="Arial (Body)"/>
                <a:ea typeface="+mn-ea"/>
                <a:cs typeface="+mn-cs"/>
              </a:rPr>
              <a:t>What additional accessibility problems do mobile devices pose?</a:t>
            </a:r>
            <a:endParaRPr lang="en-US" sz="2400" kern="1200" dirty="0">
              <a:solidFill>
                <a:srgbClr val="000000"/>
              </a:solidFill>
              <a:latin typeface="Arial (Body)"/>
              <a:ea typeface="+mn-ea"/>
              <a:cs typeface="+mn-cs"/>
            </a:endParaRPr>
          </a:p>
        </p:txBody>
      </p:sp>
    </p:spTree>
    <p:extLst>
      <p:ext uri="{BB962C8B-B14F-4D97-AF65-F5344CB8AC3E}">
        <p14:creationId xmlns:p14="http://schemas.microsoft.com/office/powerpoint/2010/main" val="396114357"/>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tIns="91425">
            <a:noAutofit/>
          </a:bodyPr>
          <a:lstStyle/>
          <a:p>
            <a:pPr lvl="0">
              <a:spcBef>
                <a:spcPct val="0"/>
              </a:spcBef>
              <a:buClrTx/>
            </a:pPr>
            <a:r>
              <a:rPr lang="en-IN" kern="1200" dirty="0">
                <a:latin typeface="Times New Roman" panose="02020603050405020304" pitchFamily="18" charset="0"/>
                <a:ea typeface="+mj-ea"/>
                <a:cs typeface="Times New Roman" panose="02020603050405020304" pitchFamily="18" charset="0"/>
              </a:rPr>
              <a:t>Developing a Mobile Website and Building Mobile Applications</a:t>
            </a:r>
            <a:endParaRPr lang="en-US" kern="1200" dirty="0">
              <a:latin typeface="Times New Roman" panose="02020603050405020304" pitchFamily="18" charset="0"/>
              <a:ea typeface="+mj-ea"/>
              <a:cs typeface="Times New Roman" panose="02020603050405020304" pitchFamily="18" charset="0"/>
            </a:endParaRPr>
          </a:p>
        </p:txBody>
      </p:sp>
      <p:sp>
        <p:nvSpPr>
          <p:cNvPr id="3" name="Text Placeholder 2"/>
          <p:cNvSpPr>
            <a:spLocks noGrp="1"/>
          </p:cNvSpPr>
          <p:nvPr>
            <p:ph type="body" idx="1"/>
          </p:nvPr>
        </p:nvSpPr>
        <p:spPr>
          <a:xfrm>
            <a:off x="457200" y="1600200"/>
            <a:ext cx="8229600" cy="4124176"/>
          </a:xfrm>
        </p:spPr>
        <p:txBody>
          <a:bodyPr wrap="square" lIns="91425" tIns="91425" rIns="91425" bIns="91425">
            <a:noAutofit/>
          </a:bodyPr>
          <a:lstStyle/>
          <a:p>
            <a:pPr marL="256032" lvl="0" indent="-256032">
              <a:buSzPts val="2400"/>
              <a:tabLst/>
            </a:pPr>
            <a:r>
              <a:rPr lang="en-US" sz="2400" kern="1200" dirty="0">
                <a:solidFill>
                  <a:srgbClr val="000000"/>
                </a:solidFill>
                <a:latin typeface="Arial (Body)"/>
                <a:ea typeface="+mn-ea"/>
                <a:cs typeface="+mn-cs"/>
              </a:rPr>
              <a:t>Types of m-commerce software</a:t>
            </a:r>
          </a:p>
          <a:p>
            <a:pPr lvl="1" indent="-285750">
              <a:buSzPts val="2400"/>
              <a:buFont typeface="Arial" panose="020B0604020202020204" pitchFamily="34" charset="0"/>
              <a:buChar char="–"/>
            </a:pPr>
            <a:r>
              <a:rPr lang="en-US" sz="2400" kern="1200" dirty="0">
                <a:solidFill>
                  <a:srgbClr val="000000"/>
                </a:solidFill>
                <a:latin typeface="Arial (Body)"/>
                <a:ea typeface="+mn-ea"/>
                <a:cs typeface="+mn-cs"/>
              </a:rPr>
              <a:t>Mobile website</a:t>
            </a:r>
          </a:p>
          <a:p>
            <a:pPr lvl="2">
              <a:buSzPts val="2400"/>
              <a:buFontTx/>
              <a:buChar char="▪"/>
            </a:pPr>
            <a:r>
              <a:rPr lang="en-US" sz="2400" kern="1200" dirty="0">
                <a:solidFill>
                  <a:srgbClr val="000000"/>
                </a:solidFill>
                <a:latin typeface="Arial (Body)"/>
                <a:ea typeface="+mn-ea"/>
                <a:cs typeface="+mn-cs"/>
              </a:rPr>
              <a:t>Responsive Web design</a:t>
            </a:r>
          </a:p>
          <a:p>
            <a:pPr lvl="1" indent="-285750">
              <a:buSzPts val="2400"/>
              <a:buFont typeface="Arial" panose="020B0604020202020204" pitchFamily="34" charset="0"/>
              <a:buChar char="–"/>
            </a:pPr>
            <a:r>
              <a:rPr lang="en-US" sz="2400" kern="1200" dirty="0">
                <a:solidFill>
                  <a:srgbClr val="000000"/>
                </a:solidFill>
                <a:latin typeface="Arial (Body)"/>
                <a:ea typeface="+mn-ea"/>
                <a:cs typeface="+mn-cs"/>
              </a:rPr>
              <a:t>Mobile Web app</a:t>
            </a:r>
          </a:p>
          <a:p>
            <a:pPr lvl="1" indent="-285750">
              <a:buSzPts val="2400"/>
              <a:buFont typeface="Arial" panose="020B0604020202020204" pitchFamily="34" charset="0"/>
              <a:buChar char="–"/>
            </a:pPr>
            <a:r>
              <a:rPr lang="en-US" sz="2400" kern="1200" dirty="0">
                <a:solidFill>
                  <a:srgbClr val="000000"/>
                </a:solidFill>
                <a:latin typeface="Arial (Body)"/>
                <a:ea typeface="+mn-ea"/>
                <a:cs typeface="+mn-cs"/>
              </a:rPr>
              <a:t>Native app</a:t>
            </a:r>
          </a:p>
          <a:p>
            <a:pPr lvl="1" indent="-285750">
              <a:buSzPts val="2400"/>
              <a:buFont typeface="Arial" panose="020B0604020202020204" pitchFamily="34" charset="0"/>
              <a:buChar char="–"/>
            </a:pPr>
            <a:r>
              <a:rPr lang="en-US" sz="2400" kern="1200" dirty="0">
                <a:solidFill>
                  <a:srgbClr val="000000"/>
                </a:solidFill>
                <a:latin typeface="Arial (Body)"/>
                <a:ea typeface="+mn-ea"/>
                <a:cs typeface="+mn-cs"/>
              </a:rPr>
              <a:t>Hybrid app</a:t>
            </a:r>
          </a:p>
          <a:p>
            <a:pPr lvl="2">
              <a:buSzPts val="2400"/>
              <a:buFontTx/>
              <a:buChar char="▪"/>
            </a:pPr>
            <a:r>
              <a:rPr lang="en-US" sz="2400" kern="1200" dirty="0">
                <a:solidFill>
                  <a:srgbClr val="000000"/>
                </a:solidFill>
                <a:latin typeface="Arial (Body)"/>
                <a:ea typeface="+mn-ea"/>
                <a:cs typeface="+mn-cs"/>
              </a:rPr>
              <a:t>Runs inside native container</a:t>
            </a:r>
          </a:p>
          <a:p>
            <a:pPr lvl="2">
              <a:buSzPts val="2400"/>
              <a:buFontTx/>
              <a:buChar char="▪"/>
            </a:pPr>
            <a:r>
              <a:rPr lang="en-US" sz="2400" kern="1200" dirty="0">
                <a:solidFill>
                  <a:srgbClr val="000000"/>
                </a:solidFill>
                <a:latin typeface="Arial (Body)"/>
                <a:ea typeface="+mn-ea"/>
                <a:cs typeface="+mn-cs"/>
              </a:rPr>
              <a:t>App distribution</a:t>
            </a:r>
          </a:p>
          <a:p>
            <a:pPr lvl="2">
              <a:buSzPts val="2400"/>
              <a:buFontTx/>
              <a:buChar char="▪"/>
            </a:pPr>
            <a:r>
              <a:rPr lang="en-US" sz="2400" kern="1200" dirty="0">
                <a:solidFill>
                  <a:srgbClr val="000000"/>
                </a:solidFill>
                <a:latin typeface="Arial (Body)"/>
                <a:ea typeface="+mn-ea"/>
                <a:cs typeface="+mn-cs"/>
              </a:rPr>
              <a:t>Based on H</a:t>
            </a:r>
            <a:r>
              <a:rPr lang="en-US" sz="100" kern="1200" dirty="0">
                <a:solidFill>
                  <a:srgbClr val="000000"/>
                </a:solidFill>
                <a:latin typeface="Arial (Body)"/>
                <a:ea typeface="+mn-ea"/>
                <a:cs typeface="+mn-cs"/>
              </a:rPr>
              <a:t> </a:t>
            </a:r>
            <a:r>
              <a:rPr lang="en-US" sz="2400" kern="1200" dirty="0">
                <a:solidFill>
                  <a:srgbClr val="000000"/>
                </a:solidFill>
                <a:latin typeface="Arial (Body)"/>
                <a:ea typeface="+mn-ea"/>
                <a:cs typeface="+mn-cs"/>
              </a:rPr>
              <a:t>T</a:t>
            </a:r>
            <a:r>
              <a:rPr lang="en-US" sz="100" kern="1200" dirty="0">
                <a:solidFill>
                  <a:srgbClr val="000000"/>
                </a:solidFill>
                <a:latin typeface="Arial (Body)"/>
                <a:ea typeface="+mn-ea"/>
                <a:cs typeface="+mn-cs"/>
              </a:rPr>
              <a:t> </a:t>
            </a:r>
            <a:r>
              <a:rPr lang="en-US" sz="2400" kern="1200" dirty="0">
                <a:solidFill>
                  <a:srgbClr val="000000"/>
                </a:solidFill>
                <a:latin typeface="Arial (Body)"/>
                <a:ea typeface="+mn-ea"/>
                <a:cs typeface="+mn-cs"/>
              </a:rPr>
              <a:t>M</a:t>
            </a:r>
            <a:r>
              <a:rPr lang="en-US" sz="100" kern="1200" dirty="0">
                <a:solidFill>
                  <a:srgbClr val="000000"/>
                </a:solidFill>
                <a:latin typeface="Arial (Body)"/>
                <a:ea typeface="+mn-ea"/>
                <a:cs typeface="+mn-cs"/>
              </a:rPr>
              <a:t> </a:t>
            </a:r>
            <a:r>
              <a:rPr lang="en-US" sz="2400" kern="1200" dirty="0">
                <a:solidFill>
                  <a:srgbClr val="000000"/>
                </a:solidFill>
                <a:latin typeface="Arial (Body)"/>
                <a:ea typeface="+mn-ea"/>
                <a:cs typeface="+mn-cs"/>
              </a:rPr>
              <a:t>L5, C</a:t>
            </a:r>
            <a:r>
              <a:rPr lang="en-US" sz="100" kern="1200" dirty="0">
                <a:solidFill>
                  <a:srgbClr val="000000"/>
                </a:solidFill>
                <a:latin typeface="Arial (Body)"/>
                <a:ea typeface="+mn-ea"/>
                <a:cs typeface="+mn-cs"/>
              </a:rPr>
              <a:t> </a:t>
            </a:r>
            <a:r>
              <a:rPr lang="en-US" sz="2400" kern="1200" dirty="0">
                <a:solidFill>
                  <a:srgbClr val="000000"/>
                </a:solidFill>
                <a:latin typeface="Arial (Body)"/>
                <a:ea typeface="+mn-ea"/>
                <a:cs typeface="+mn-cs"/>
              </a:rPr>
              <a:t>S</a:t>
            </a:r>
            <a:r>
              <a:rPr lang="en-US" sz="100" kern="1200" dirty="0">
                <a:solidFill>
                  <a:srgbClr val="000000"/>
                </a:solidFill>
                <a:latin typeface="Arial (Body)"/>
                <a:ea typeface="+mn-ea"/>
                <a:cs typeface="+mn-cs"/>
              </a:rPr>
              <a:t> </a:t>
            </a:r>
            <a:r>
              <a:rPr lang="en-US" sz="2400" kern="1200" dirty="0" err="1">
                <a:solidFill>
                  <a:srgbClr val="000000"/>
                </a:solidFill>
                <a:latin typeface="Arial (Body)"/>
                <a:ea typeface="+mn-ea"/>
                <a:cs typeface="+mn-cs"/>
              </a:rPr>
              <a:t>S</a:t>
            </a:r>
            <a:r>
              <a:rPr lang="en-US" sz="2400" kern="1200" dirty="0">
                <a:solidFill>
                  <a:srgbClr val="000000"/>
                </a:solidFill>
                <a:latin typeface="Arial (Body)"/>
                <a:ea typeface="+mn-ea"/>
                <a:cs typeface="+mn-cs"/>
              </a:rPr>
              <a:t>, JavaScript</a:t>
            </a:r>
          </a:p>
        </p:txBody>
      </p:sp>
    </p:spTree>
    <p:extLst>
      <p:ext uri="{BB962C8B-B14F-4D97-AF65-F5344CB8AC3E}">
        <p14:creationId xmlns:p14="http://schemas.microsoft.com/office/powerpoint/2010/main" val="1846863655"/>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tIns="91425">
            <a:noAutofit/>
          </a:bodyPr>
          <a:lstStyle/>
          <a:p>
            <a:pPr lvl="0">
              <a:spcBef>
                <a:spcPct val="0"/>
              </a:spcBef>
              <a:buClrTx/>
            </a:pPr>
            <a:r>
              <a:rPr lang="en-IN" kern="1200" dirty="0">
                <a:latin typeface="Times New Roman" panose="02020603050405020304" pitchFamily="18" charset="0"/>
                <a:ea typeface="+mj-ea"/>
                <a:cs typeface="Times New Roman" panose="02020603050405020304" pitchFamily="18" charset="0"/>
              </a:rPr>
              <a:t>Planning and Building a Mobile Presence</a:t>
            </a:r>
            <a:endParaRPr lang="en-US" kern="1200" dirty="0">
              <a:latin typeface="Times New Roman" panose="02020603050405020304" pitchFamily="18" charset="0"/>
              <a:ea typeface="+mj-ea"/>
              <a:cs typeface="Times New Roman" panose="02020603050405020304" pitchFamily="18" charset="0"/>
            </a:endParaRPr>
          </a:p>
        </p:txBody>
      </p:sp>
      <p:sp>
        <p:nvSpPr>
          <p:cNvPr id="3" name="Text Placeholder 2"/>
          <p:cNvSpPr>
            <a:spLocks noGrp="1"/>
          </p:cNvSpPr>
          <p:nvPr>
            <p:ph type="body" idx="1"/>
          </p:nvPr>
        </p:nvSpPr>
        <p:spPr>
          <a:xfrm>
            <a:off x="457200" y="1600200"/>
            <a:ext cx="8229600" cy="3270096"/>
          </a:xfrm>
        </p:spPr>
        <p:txBody>
          <a:bodyPr wrap="square" lIns="91425" tIns="91425" rIns="91425" bIns="91425">
            <a:noAutofit/>
          </a:bodyPr>
          <a:lstStyle/>
          <a:p>
            <a:pPr marL="256032" lvl="0" indent="-256032">
              <a:buSzPts val="2400"/>
              <a:tabLst/>
            </a:pPr>
            <a:r>
              <a:rPr lang="en-US" sz="2400" kern="1200" dirty="0">
                <a:solidFill>
                  <a:srgbClr val="000000"/>
                </a:solidFill>
                <a:latin typeface="Arial (Body)"/>
                <a:ea typeface="+mn-ea"/>
                <a:cs typeface="+mn-cs"/>
              </a:rPr>
              <a:t>Identify business objectives, system functionality, and information requirements</a:t>
            </a:r>
          </a:p>
          <a:p>
            <a:pPr marL="256032" lvl="0" indent="-256032">
              <a:buSzPts val="2400"/>
              <a:tabLst/>
            </a:pPr>
            <a:r>
              <a:rPr lang="en-US" sz="2400" kern="1200" dirty="0">
                <a:solidFill>
                  <a:srgbClr val="000000"/>
                </a:solidFill>
                <a:latin typeface="Arial (Body)"/>
                <a:ea typeface="+mn-ea"/>
                <a:cs typeface="+mn-cs"/>
              </a:rPr>
              <a:t>Choice:</a:t>
            </a:r>
          </a:p>
          <a:p>
            <a:pPr lvl="1" indent="-285750">
              <a:buSzPts val="2400"/>
              <a:buFont typeface="Arial" panose="020B0604020202020204" pitchFamily="34" charset="0"/>
              <a:buChar char="–"/>
            </a:pPr>
            <a:r>
              <a:rPr lang="en-US" sz="2400" kern="1200" dirty="0">
                <a:solidFill>
                  <a:srgbClr val="000000"/>
                </a:solidFill>
                <a:latin typeface="Arial (Body)"/>
                <a:ea typeface="+mn-ea"/>
                <a:cs typeface="+mn-cs"/>
              </a:rPr>
              <a:t>Mobile website or mobile Web app</a:t>
            </a:r>
          </a:p>
          <a:p>
            <a:pPr lvl="2">
              <a:buSzPts val="2400"/>
              <a:buFontTx/>
              <a:buChar char="▪"/>
            </a:pPr>
            <a:r>
              <a:rPr lang="en-US" sz="2400" kern="1200" dirty="0">
                <a:solidFill>
                  <a:srgbClr val="000000"/>
                </a:solidFill>
                <a:latin typeface="Arial (Body)"/>
                <a:ea typeface="+mn-ea"/>
                <a:cs typeface="+mn-cs"/>
              </a:rPr>
              <a:t>Less expensive</a:t>
            </a:r>
          </a:p>
          <a:p>
            <a:pPr lvl="1" indent="-285750">
              <a:buSzPts val="2400"/>
              <a:buFont typeface="Arial" panose="020B0604020202020204" pitchFamily="34" charset="0"/>
              <a:buChar char="–"/>
            </a:pPr>
            <a:r>
              <a:rPr lang="en-US" sz="2400" kern="1200" dirty="0">
                <a:solidFill>
                  <a:srgbClr val="000000"/>
                </a:solidFill>
                <a:latin typeface="Arial (Body)"/>
                <a:ea typeface="+mn-ea"/>
                <a:cs typeface="+mn-cs"/>
              </a:rPr>
              <a:t>Native app</a:t>
            </a:r>
          </a:p>
          <a:p>
            <a:pPr lvl="2">
              <a:buSzPts val="2400"/>
              <a:buFontTx/>
              <a:buChar char="▪"/>
            </a:pPr>
            <a:r>
              <a:rPr lang="en-US" sz="2400" kern="1200" dirty="0">
                <a:solidFill>
                  <a:srgbClr val="000000"/>
                </a:solidFill>
                <a:latin typeface="Arial (Body)"/>
                <a:ea typeface="+mn-ea"/>
                <a:cs typeface="+mn-cs"/>
              </a:rPr>
              <a:t>Can use device hardware, available offline</a:t>
            </a:r>
          </a:p>
        </p:txBody>
      </p:sp>
    </p:spTree>
    <p:extLst>
      <p:ext uri="{BB962C8B-B14F-4D97-AF65-F5344CB8AC3E}">
        <p14:creationId xmlns:p14="http://schemas.microsoft.com/office/powerpoint/2010/main" val="2013234165"/>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55896"/>
            <a:ext cx="8229600" cy="1066799"/>
          </a:xfrm>
        </p:spPr>
        <p:txBody>
          <a:bodyPr tIns="91425" anchor="b">
            <a:noAutofit/>
          </a:bodyPr>
          <a:lstStyle/>
          <a:p>
            <a:pPr lvl="0" algn="ctr">
              <a:spcBef>
                <a:spcPct val="0"/>
              </a:spcBef>
              <a:buClrTx/>
            </a:pPr>
            <a:r>
              <a:rPr lang="en-IN" sz="3000" kern="1200" dirty="0" smtClean="0">
                <a:latin typeface="Times New Roman" panose="02020603050405020304" pitchFamily="18" charset="0"/>
                <a:ea typeface="+mj-ea"/>
                <a:cs typeface="Times New Roman" panose="02020603050405020304" pitchFamily="18" charset="0"/>
              </a:rPr>
              <a:t>Unique </a:t>
            </a:r>
            <a:r>
              <a:rPr lang="en-IN" sz="3000" kern="1200" dirty="0">
                <a:latin typeface="Times New Roman" panose="02020603050405020304" pitchFamily="18" charset="0"/>
                <a:ea typeface="+mj-ea"/>
                <a:cs typeface="Times New Roman" panose="02020603050405020304" pitchFamily="18" charset="0"/>
              </a:rPr>
              <a:t>Features That Must be Taken into Account When Designing a Mobile Presence</a:t>
            </a:r>
            <a:endParaRPr lang="en-US" sz="3000" kern="1200" dirty="0">
              <a:latin typeface="Times New Roman" panose="02020603050405020304" pitchFamily="18" charset="0"/>
              <a:ea typeface="+mj-ea"/>
              <a:cs typeface="Times New Roman" panose="02020603050405020304" pitchFamily="18" charset="0"/>
            </a:endParaRPr>
          </a:p>
        </p:txBody>
      </p:sp>
      <p:graphicFrame>
        <p:nvGraphicFramePr>
          <p:cNvPr id="4" name="Table"/>
          <p:cNvGraphicFramePr>
            <a:graphicFrameLocks/>
          </p:cNvGraphicFramePr>
          <p:nvPr>
            <p:extLst>
              <p:ext uri="{D42A27DB-BD31-4B8C-83A1-F6EECF244321}">
                <p14:modId xmlns:p14="http://schemas.microsoft.com/office/powerpoint/2010/main" val="2600391818"/>
              </p:ext>
            </p:extLst>
          </p:nvPr>
        </p:nvGraphicFramePr>
        <p:xfrm>
          <a:off x="457200" y="2057400"/>
          <a:ext cx="8229600" cy="3175000"/>
        </p:xfrm>
        <a:graphic>
          <a:graphicData uri="http://schemas.openxmlformats.org/drawingml/2006/table">
            <a:tbl>
              <a:tblPr firstRow="1" bandRow="1">
                <a:tableStyleId>{3B4B98B0-60AC-42C2-AFA5-B58CD77FA1E5}</a:tableStyleId>
              </a:tblPr>
              <a:tblGrid>
                <a:gridCol w="2057400">
                  <a:extLst>
                    <a:ext uri="{9D8B030D-6E8A-4147-A177-3AD203B41FA5}">
                      <a16:colId xmlns:a16="http://schemas.microsoft.com/office/drawing/2014/main" val="20000"/>
                    </a:ext>
                  </a:extLst>
                </a:gridCol>
                <a:gridCol w="6172200">
                  <a:extLst>
                    <a:ext uri="{9D8B030D-6E8A-4147-A177-3AD203B41FA5}">
                      <a16:colId xmlns:a16="http://schemas.microsoft.com/office/drawing/2014/main" val="20001"/>
                    </a:ext>
                  </a:extLst>
                </a:gridCol>
              </a:tblGrid>
              <a:tr h="370840">
                <a:tc>
                  <a:txBody>
                    <a:bodyPr/>
                    <a:lstStyle/>
                    <a:p>
                      <a:r>
                        <a:rPr lang="en-US" sz="1600" dirty="0">
                          <a:solidFill>
                            <a:schemeClr val="tx1"/>
                          </a:solidFill>
                        </a:rPr>
                        <a:t>Feature</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r>
                        <a:rPr lang="en-US" sz="1600" dirty="0">
                          <a:solidFill>
                            <a:schemeClr val="tx1"/>
                          </a:solidFill>
                        </a:rPr>
                        <a:t>Implications</a:t>
                      </a:r>
                      <a:r>
                        <a:rPr lang="en-US" sz="1600" baseline="0" dirty="0">
                          <a:solidFill>
                            <a:schemeClr val="tx1"/>
                          </a:solidFill>
                        </a:rPr>
                        <a:t> For Mobile Platform</a:t>
                      </a:r>
                      <a:endParaRPr lang="en-US" sz="1600"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370840">
                <a:tc>
                  <a:txBody>
                    <a:bodyPr/>
                    <a:lstStyle/>
                    <a:p>
                      <a:r>
                        <a:rPr lang="en-US" sz="1600" dirty="0">
                          <a:solidFill>
                            <a:schemeClr val="tx1"/>
                          </a:solidFill>
                        </a:rPr>
                        <a:t>Hardware</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r>
                        <a:rPr lang="en-US" sz="1600" b="0" i="0" u="none" strike="noStrike" kern="1200" baseline="0" dirty="0">
                          <a:solidFill>
                            <a:schemeClr val="tx1"/>
                          </a:solidFill>
                          <a:latin typeface="+mn-lt"/>
                          <a:ea typeface="+mn-ea"/>
                          <a:cs typeface="+mn-cs"/>
                        </a:rPr>
                        <a:t>Mobile hardware is smaller, and there are more resource</a:t>
                      </a:r>
                    </a:p>
                    <a:p>
                      <a:r>
                        <a:rPr lang="en-US" sz="1600" b="0" i="0" u="none" strike="noStrike" kern="1200" baseline="0" dirty="0">
                          <a:solidFill>
                            <a:schemeClr val="tx1"/>
                          </a:solidFill>
                          <a:latin typeface="+mn-lt"/>
                          <a:ea typeface="+mn-ea"/>
                          <a:cs typeface="+mn-cs"/>
                        </a:rPr>
                        <a:t>constraints in data storage and processing power.</a:t>
                      </a:r>
                      <a:endParaRPr lang="en-US" sz="1600"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r h="370840">
                <a:tc>
                  <a:txBody>
                    <a:bodyPr/>
                    <a:lstStyle/>
                    <a:p>
                      <a:r>
                        <a:rPr lang="en-US" sz="1600" b="0" i="0" u="none" strike="noStrike" kern="1200" baseline="0" dirty="0">
                          <a:solidFill>
                            <a:schemeClr val="tx1"/>
                          </a:solidFill>
                          <a:latin typeface="+mn-lt"/>
                          <a:ea typeface="+mn-ea"/>
                          <a:cs typeface="+mn-cs"/>
                        </a:rPr>
                        <a:t>Connectivity</a:t>
                      </a:r>
                      <a:endParaRPr lang="en-US" sz="1600"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r>
                        <a:rPr lang="en-US" sz="1600" b="0" i="0" u="none" strike="noStrike" kern="1200" baseline="0" dirty="0">
                          <a:solidFill>
                            <a:schemeClr val="tx1"/>
                          </a:solidFill>
                          <a:latin typeface="+mn-lt"/>
                          <a:ea typeface="+mn-ea"/>
                          <a:cs typeface="+mn-cs"/>
                        </a:rPr>
                        <a:t>The mobile platform is constrained by slower connection</a:t>
                      </a:r>
                    </a:p>
                    <a:p>
                      <a:r>
                        <a:rPr lang="en-US" sz="1600" b="0" i="0" u="none" strike="noStrike" kern="1200" baseline="0" dirty="0">
                          <a:solidFill>
                            <a:schemeClr val="tx1"/>
                          </a:solidFill>
                          <a:latin typeface="+mn-lt"/>
                          <a:ea typeface="+mn-ea"/>
                          <a:cs typeface="+mn-cs"/>
                        </a:rPr>
                        <a:t>speeds than desktop websites.</a:t>
                      </a:r>
                      <a:endParaRPr lang="en-US" sz="1600"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2"/>
                  </a:ext>
                </a:extLst>
              </a:tr>
              <a:tr h="370840">
                <a:tc>
                  <a:txBody>
                    <a:bodyPr/>
                    <a:lstStyle/>
                    <a:p>
                      <a:r>
                        <a:rPr lang="en-US" sz="1600" b="0" i="0" u="none" strike="noStrike" kern="1200" baseline="0" dirty="0">
                          <a:solidFill>
                            <a:schemeClr val="tx1"/>
                          </a:solidFill>
                          <a:latin typeface="+mn-lt"/>
                          <a:ea typeface="+mn-ea"/>
                          <a:cs typeface="+mn-cs"/>
                        </a:rPr>
                        <a:t>Displays</a:t>
                      </a:r>
                      <a:endParaRPr lang="en-US" sz="1600"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r>
                        <a:rPr lang="en-US" sz="1600" b="0" i="0" u="none" strike="noStrike" kern="1200" baseline="0" dirty="0">
                          <a:solidFill>
                            <a:schemeClr val="tx1"/>
                          </a:solidFill>
                          <a:latin typeface="+mn-lt"/>
                          <a:ea typeface="+mn-ea"/>
                          <a:cs typeface="+mn-cs"/>
                        </a:rPr>
                        <a:t>Mobile displays are much smaller and require simplification. Some screens are not good in sunlight.</a:t>
                      </a:r>
                      <a:endParaRPr lang="en-US" sz="1600"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3"/>
                  </a:ext>
                </a:extLst>
              </a:tr>
              <a:tr h="370840">
                <a:tc>
                  <a:txBody>
                    <a:bodyPr/>
                    <a:lstStyle/>
                    <a:p>
                      <a:r>
                        <a:rPr lang="en-US" sz="1600" b="0" i="0" u="none" strike="noStrike" kern="1200" baseline="0" dirty="0">
                          <a:solidFill>
                            <a:schemeClr val="tx1"/>
                          </a:solidFill>
                          <a:latin typeface="+mn-lt"/>
                          <a:ea typeface="+mn-ea"/>
                          <a:cs typeface="+mn-cs"/>
                        </a:rPr>
                        <a:t>Interface</a:t>
                      </a:r>
                      <a:endParaRPr lang="en-US" sz="1600"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r>
                        <a:rPr lang="en-US" sz="1600" b="0" i="0" u="none" strike="noStrike" kern="1200" baseline="0" dirty="0">
                          <a:solidFill>
                            <a:schemeClr val="tx1"/>
                          </a:solidFill>
                          <a:latin typeface="+mn-lt"/>
                          <a:ea typeface="+mn-ea"/>
                          <a:cs typeface="+mn-cs"/>
                        </a:rPr>
                        <a:t>Touch-screen technology introduces new interaction</a:t>
                      </a:r>
                    </a:p>
                    <a:p>
                      <a:r>
                        <a:rPr lang="en-US" sz="1600" b="0" i="0" u="none" strike="noStrike" kern="1200" baseline="0" dirty="0">
                          <a:solidFill>
                            <a:schemeClr val="tx1"/>
                          </a:solidFill>
                          <a:latin typeface="+mn-lt"/>
                          <a:ea typeface="+mn-ea"/>
                          <a:cs typeface="+mn-cs"/>
                        </a:rPr>
                        <a:t>routines different from the traditional mouse and keyboard.</a:t>
                      </a:r>
                    </a:p>
                    <a:p>
                      <a:r>
                        <a:rPr lang="en-US" sz="1600" b="0" i="0" u="none" strike="noStrike" kern="1200" baseline="0" dirty="0">
                          <a:solidFill>
                            <a:schemeClr val="tx1"/>
                          </a:solidFill>
                          <a:latin typeface="+mn-lt"/>
                          <a:ea typeface="+mn-ea"/>
                          <a:cs typeface="+mn-cs"/>
                        </a:rPr>
                        <a:t>The mobile platform is not a good data entry tool but can</a:t>
                      </a:r>
                    </a:p>
                    <a:p>
                      <a:r>
                        <a:rPr lang="en-US" sz="1600" b="0" i="0" u="none" strike="noStrike" kern="1200" baseline="0" dirty="0">
                          <a:solidFill>
                            <a:schemeClr val="tx1"/>
                          </a:solidFill>
                          <a:latin typeface="+mn-lt"/>
                          <a:ea typeface="+mn-ea"/>
                          <a:cs typeface="+mn-cs"/>
                        </a:rPr>
                        <a:t>be a good navigational tool.</a:t>
                      </a:r>
                      <a:endParaRPr lang="en-US" sz="1600"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4"/>
                  </a:ext>
                </a:extLst>
              </a:tr>
            </a:tbl>
          </a:graphicData>
        </a:graphic>
      </p:graphicFrame>
    </p:spTree>
    <p:extLst>
      <p:ext uri="{BB962C8B-B14F-4D97-AF65-F5344CB8AC3E}">
        <p14:creationId xmlns:p14="http://schemas.microsoft.com/office/powerpoint/2010/main" val="2591910945"/>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tIns="91425">
            <a:noAutofit/>
          </a:bodyPr>
          <a:lstStyle/>
          <a:p>
            <a:pPr lvl="0">
              <a:spcBef>
                <a:spcPct val="0"/>
              </a:spcBef>
              <a:buClrTx/>
            </a:pPr>
            <a:r>
              <a:rPr lang="en-US" kern="1200" dirty="0">
                <a:latin typeface="Times New Roman" panose="02020603050405020304" pitchFamily="18" charset="0"/>
                <a:ea typeface="+mj-ea"/>
                <a:cs typeface="Times New Roman" panose="02020603050405020304" pitchFamily="18" charset="0"/>
              </a:rPr>
              <a:t>Mobile Presence Design Considerations</a:t>
            </a:r>
          </a:p>
        </p:txBody>
      </p:sp>
      <p:sp>
        <p:nvSpPr>
          <p:cNvPr id="3" name="Text Placeholder 2"/>
          <p:cNvSpPr>
            <a:spLocks noGrp="1"/>
          </p:cNvSpPr>
          <p:nvPr>
            <p:ph type="body" idx="1"/>
          </p:nvPr>
        </p:nvSpPr>
        <p:spPr/>
        <p:txBody>
          <a:bodyPr wrap="square" lIns="91425" tIns="91425" rIns="91425" bIns="91425">
            <a:noAutofit/>
          </a:bodyPr>
          <a:lstStyle/>
          <a:p>
            <a:pPr marL="256032" lvl="0" indent="-256032">
              <a:tabLst/>
            </a:pPr>
            <a:r>
              <a:rPr lang="en-US" sz="2200" kern="1200" dirty="0">
                <a:solidFill>
                  <a:srgbClr val="000000"/>
                </a:solidFill>
                <a:latin typeface="Arial (Body)"/>
                <a:ea typeface="+mn-ea"/>
                <a:cs typeface="+mn-cs"/>
              </a:rPr>
              <a:t>Platform constraints</a:t>
            </a:r>
          </a:p>
          <a:p>
            <a:pPr lvl="1" indent="-285750">
              <a:buFont typeface="Arial" panose="020B0604020202020204" pitchFamily="34" charset="0"/>
              <a:buChar char="–"/>
            </a:pPr>
            <a:r>
              <a:rPr lang="en-US" sz="2200" kern="1200" dirty="0">
                <a:solidFill>
                  <a:srgbClr val="000000"/>
                </a:solidFill>
                <a:latin typeface="Arial (Body)"/>
                <a:ea typeface="+mn-ea"/>
                <a:cs typeface="+mn-cs"/>
              </a:rPr>
              <a:t>Graphics, file sizes</a:t>
            </a:r>
          </a:p>
          <a:p>
            <a:pPr marL="256032" lvl="0" indent="-256032">
              <a:tabLst/>
            </a:pPr>
            <a:r>
              <a:rPr lang="en-US" sz="2200" kern="1200" dirty="0">
                <a:solidFill>
                  <a:srgbClr val="000000"/>
                </a:solidFill>
                <a:latin typeface="Arial (Body)"/>
                <a:ea typeface="+mn-ea"/>
                <a:cs typeface="+mn-cs"/>
              </a:rPr>
              <a:t>Mobile first design</a:t>
            </a:r>
          </a:p>
          <a:p>
            <a:pPr lvl="1" indent="-285750">
              <a:buFont typeface="Arial" panose="020B0604020202020204" pitchFamily="34" charset="0"/>
              <a:buChar char="–"/>
            </a:pPr>
            <a:r>
              <a:rPr lang="en-US" sz="2200" kern="1200" dirty="0">
                <a:solidFill>
                  <a:srgbClr val="000000"/>
                </a:solidFill>
                <a:latin typeface="Arial (Body)"/>
                <a:ea typeface="+mn-ea"/>
                <a:cs typeface="+mn-cs"/>
              </a:rPr>
              <a:t>Desktop website design after mobile design</a:t>
            </a:r>
          </a:p>
          <a:p>
            <a:pPr marL="256032" lvl="0" indent="-256032">
              <a:tabLst/>
            </a:pPr>
            <a:r>
              <a:rPr lang="en-US" sz="2200" kern="1200" dirty="0">
                <a:solidFill>
                  <a:srgbClr val="000000"/>
                </a:solidFill>
                <a:latin typeface="Arial (Body)"/>
                <a:ea typeface="+mn-ea"/>
                <a:cs typeface="+mn-cs"/>
              </a:rPr>
              <a:t>Responsive web design (R</a:t>
            </a:r>
            <a:r>
              <a:rPr lang="en-US" sz="100" kern="1200" dirty="0">
                <a:solidFill>
                  <a:srgbClr val="000000"/>
                </a:solidFill>
                <a:latin typeface="Arial (Body)"/>
                <a:ea typeface="+mn-ea"/>
                <a:cs typeface="+mn-cs"/>
              </a:rPr>
              <a:t> </a:t>
            </a:r>
            <a:r>
              <a:rPr lang="en-US" sz="2200" kern="1200" dirty="0">
                <a:solidFill>
                  <a:srgbClr val="000000"/>
                </a:solidFill>
                <a:latin typeface="Arial (Body)"/>
                <a:ea typeface="+mn-ea"/>
                <a:cs typeface="+mn-cs"/>
              </a:rPr>
              <a:t>W</a:t>
            </a:r>
            <a:r>
              <a:rPr lang="en-US" sz="100" kern="1200" dirty="0">
                <a:solidFill>
                  <a:srgbClr val="000000"/>
                </a:solidFill>
                <a:latin typeface="Arial (Body)"/>
                <a:ea typeface="+mn-ea"/>
                <a:cs typeface="+mn-cs"/>
              </a:rPr>
              <a:t> </a:t>
            </a:r>
            <a:r>
              <a:rPr lang="en-US" sz="2200" kern="1200" dirty="0">
                <a:solidFill>
                  <a:srgbClr val="000000"/>
                </a:solidFill>
                <a:latin typeface="Arial (Body)"/>
                <a:ea typeface="+mn-ea"/>
                <a:cs typeface="+mn-cs"/>
              </a:rPr>
              <a:t>D)</a:t>
            </a:r>
          </a:p>
          <a:p>
            <a:pPr lvl="1" indent="-285750">
              <a:buFont typeface="Arial" panose="020B0604020202020204" pitchFamily="34" charset="0"/>
              <a:buChar char="–"/>
            </a:pPr>
            <a:r>
              <a:rPr lang="en-US" sz="2200" kern="1200" dirty="0">
                <a:solidFill>
                  <a:srgbClr val="000000"/>
                </a:solidFill>
                <a:latin typeface="Arial (Body)"/>
                <a:ea typeface="+mn-ea"/>
                <a:cs typeface="+mn-cs"/>
              </a:rPr>
              <a:t>C</a:t>
            </a:r>
            <a:r>
              <a:rPr lang="en-US" sz="100" kern="1200" dirty="0">
                <a:solidFill>
                  <a:srgbClr val="000000"/>
                </a:solidFill>
                <a:latin typeface="Arial (Body)"/>
                <a:ea typeface="+mn-ea"/>
                <a:cs typeface="+mn-cs"/>
              </a:rPr>
              <a:t> </a:t>
            </a:r>
            <a:r>
              <a:rPr lang="en-US" sz="2200" kern="1200" dirty="0">
                <a:solidFill>
                  <a:srgbClr val="000000"/>
                </a:solidFill>
                <a:latin typeface="Arial (Body)"/>
                <a:ea typeface="+mn-ea"/>
                <a:cs typeface="+mn-cs"/>
              </a:rPr>
              <a:t>S</a:t>
            </a:r>
            <a:r>
              <a:rPr lang="en-US" sz="100" kern="1200" dirty="0">
                <a:solidFill>
                  <a:srgbClr val="000000"/>
                </a:solidFill>
                <a:latin typeface="Arial (Body)"/>
                <a:ea typeface="+mn-ea"/>
                <a:cs typeface="+mn-cs"/>
              </a:rPr>
              <a:t> </a:t>
            </a:r>
            <a:r>
              <a:rPr lang="en-US" sz="2200" kern="1200" dirty="0">
                <a:solidFill>
                  <a:srgbClr val="000000"/>
                </a:solidFill>
                <a:latin typeface="Arial (Body)"/>
                <a:ea typeface="+mn-ea"/>
                <a:cs typeface="+mn-cs"/>
              </a:rPr>
              <a:t>S site adjusts layout of site according to device screen resolutions</a:t>
            </a:r>
          </a:p>
          <a:p>
            <a:pPr marL="256032" lvl="0" indent="-256032">
              <a:tabLst/>
            </a:pPr>
            <a:r>
              <a:rPr lang="en-US" sz="2200" kern="1200" dirty="0">
                <a:solidFill>
                  <a:srgbClr val="000000"/>
                </a:solidFill>
                <a:latin typeface="Arial (Body)"/>
                <a:ea typeface="+mn-ea"/>
                <a:cs typeface="+mn-cs"/>
              </a:rPr>
              <a:t>Adaptive web design (A</a:t>
            </a:r>
            <a:r>
              <a:rPr lang="en-US" sz="100" kern="1200" dirty="0">
                <a:solidFill>
                  <a:srgbClr val="000000"/>
                </a:solidFill>
                <a:latin typeface="Arial (Body)"/>
                <a:ea typeface="+mn-ea"/>
                <a:cs typeface="+mn-cs"/>
              </a:rPr>
              <a:t> </a:t>
            </a:r>
            <a:r>
              <a:rPr lang="en-US" sz="2200" kern="1200" dirty="0">
                <a:solidFill>
                  <a:srgbClr val="000000"/>
                </a:solidFill>
                <a:latin typeface="Arial (Body)"/>
                <a:ea typeface="+mn-ea"/>
                <a:cs typeface="+mn-cs"/>
              </a:rPr>
              <a:t>W</a:t>
            </a:r>
            <a:r>
              <a:rPr lang="en-US" sz="100" kern="1200" dirty="0">
                <a:solidFill>
                  <a:srgbClr val="000000"/>
                </a:solidFill>
                <a:latin typeface="Arial (Body)"/>
                <a:ea typeface="+mn-ea"/>
                <a:cs typeface="+mn-cs"/>
              </a:rPr>
              <a:t> </a:t>
            </a:r>
            <a:r>
              <a:rPr lang="en-US" sz="2200" kern="1200" dirty="0">
                <a:solidFill>
                  <a:srgbClr val="000000"/>
                </a:solidFill>
                <a:latin typeface="Arial (Body)"/>
                <a:ea typeface="+mn-ea"/>
                <a:cs typeface="+mn-cs"/>
              </a:rPr>
              <a:t>D)</a:t>
            </a:r>
          </a:p>
          <a:p>
            <a:pPr lvl="1" indent="-285750">
              <a:buFont typeface="Arial" panose="020B0604020202020204" pitchFamily="34" charset="0"/>
              <a:buChar char="–"/>
            </a:pPr>
            <a:r>
              <a:rPr lang="en-US" sz="2200" kern="1200" dirty="0">
                <a:solidFill>
                  <a:srgbClr val="000000"/>
                </a:solidFill>
                <a:latin typeface="Arial (Body)"/>
                <a:ea typeface="+mn-ea"/>
                <a:cs typeface="+mn-cs"/>
              </a:rPr>
              <a:t>Server delivers different templates or versions of site optimized for device</a:t>
            </a:r>
          </a:p>
        </p:txBody>
      </p:sp>
    </p:spTree>
    <p:extLst>
      <p:ext uri="{BB962C8B-B14F-4D97-AF65-F5344CB8AC3E}">
        <p14:creationId xmlns:p14="http://schemas.microsoft.com/office/powerpoint/2010/main" val="2151215779"/>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tIns="91425">
            <a:noAutofit/>
          </a:bodyPr>
          <a:lstStyle/>
          <a:p>
            <a:pPr lvl="0">
              <a:spcBef>
                <a:spcPct val="0"/>
              </a:spcBef>
              <a:buClrTx/>
            </a:pPr>
            <a:r>
              <a:rPr lang="en-IN" kern="1200" dirty="0">
                <a:latin typeface="Times New Roman" panose="02020603050405020304" pitchFamily="18" charset="0"/>
                <a:ea typeface="+mj-ea"/>
                <a:cs typeface="Times New Roman" panose="02020603050405020304" pitchFamily="18" charset="0"/>
              </a:rPr>
              <a:t>Cross-Platform Mobile App Development Tools</a:t>
            </a:r>
            <a:endParaRPr lang="en-US" kern="1200" dirty="0">
              <a:latin typeface="Times New Roman" panose="02020603050405020304" pitchFamily="18" charset="0"/>
              <a:ea typeface="+mj-ea"/>
              <a:cs typeface="Times New Roman" panose="02020603050405020304" pitchFamily="18" charset="0"/>
            </a:endParaRPr>
          </a:p>
        </p:txBody>
      </p:sp>
      <p:sp>
        <p:nvSpPr>
          <p:cNvPr id="3" name="Text Placeholder 2"/>
          <p:cNvSpPr>
            <a:spLocks noGrp="1"/>
          </p:cNvSpPr>
          <p:nvPr>
            <p:ph type="body" idx="1"/>
          </p:nvPr>
        </p:nvSpPr>
        <p:spPr>
          <a:xfrm>
            <a:off x="457200" y="1600200"/>
            <a:ext cx="8229600" cy="3347040"/>
          </a:xfrm>
        </p:spPr>
        <p:txBody>
          <a:bodyPr wrap="square" lIns="91425" tIns="91425" rIns="91425" bIns="91425">
            <a:noAutofit/>
          </a:bodyPr>
          <a:lstStyle/>
          <a:p>
            <a:pPr marL="256032" lvl="0" indent="-256032">
              <a:buSzPts val="2400"/>
              <a:tabLst/>
            </a:pPr>
            <a:r>
              <a:rPr lang="en-US" sz="2400" kern="1200" dirty="0">
                <a:solidFill>
                  <a:srgbClr val="000000"/>
                </a:solidFill>
                <a:latin typeface="Arial (Body)"/>
                <a:ea typeface="+mn-ea"/>
                <a:cs typeface="+mn-cs"/>
              </a:rPr>
              <a:t>Objective C, Java</a:t>
            </a:r>
          </a:p>
          <a:p>
            <a:pPr marL="256032" lvl="0" indent="-256032">
              <a:buSzPts val="2400"/>
              <a:tabLst/>
            </a:pPr>
            <a:r>
              <a:rPr lang="en-US" sz="2400" kern="1200" dirty="0">
                <a:solidFill>
                  <a:srgbClr val="000000"/>
                </a:solidFill>
                <a:latin typeface="Arial (Body)"/>
                <a:ea typeface="+mn-ea"/>
                <a:cs typeface="+mn-cs"/>
              </a:rPr>
              <a:t>Low cost, open-source alternatives</a:t>
            </a:r>
          </a:p>
          <a:p>
            <a:pPr lvl="1" indent="-285750">
              <a:buSzPts val="2400"/>
              <a:buFont typeface="Arial" panose="020B0604020202020204" pitchFamily="34" charset="0"/>
              <a:buChar char="–"/>
            </a:pPr>
            <a:r>
              <a:rPr lang="en-US" sz="2400" kern="1200" dirty="0">
                <a:solidFill>
                  <a:srgbClr val="000000"/>
                </a:solidFill>
                <a:latin typeface="Arial (Body)"/>
                <a:ea typeface="+mn-ea"/>
                <a:cs typeface="+mn-cs"/>
              </a:rPr>
              <a:t>Appery.io</a:t>
            </a:r>
          </a:p>
          <a:p>
            <a:pPr lvl="1" indent="-285750">
              <a:buSzPts val="2400"/>
              <a:buFont typeface="Arial" panose="020B0604020202020204" pitchFamily="34" charset="0"/>
              <a:buChar char="–"/>
            </a:pPr>
            <a:r>
              <a:rPr lang="en-US" sz="2400" kern="1200" dirty="0">
                <a:solidFill>
                  <a:srgbClr val="000000"/>
                </a:solidFill>
                <a:latin typeface="Arial (Body)"/>
                <a:ea typeface="+mn-ea"/>
                <a:cs typeface="+mn-cs"/>
              </a:rPr>
              <a:t>Codiqa</a:t>
            </a:r>
          </a:p>
          <a:p>
            <a:pPr lvl="1" indent="-285750">
              <a:buSzPts val="2400"/>
              <a:buFont typeface="Arial" panose="020B0604020202020204" pitchFamily="34" charset="0"/>
              <a:buChar char="–"/>
            </a:pPr>
            <a:r>
              <a:rPr lang="en-US" sz="2400" kern="1200" dirty="0">
                <a:solidFill>
                  <a:srgbClr val="000000"/>
                </a:solidFill>
                <a:latin typeface="Arial (Body)"/>
                <a:ea typeface="+mn-ea"/>
                <a:cs typeface="+mn-cs"/>
              </a:rPr>
              <a:t>PhoneGap</a:t>
            </a:r>
          </a:p>
          <a:p>
            <a:pPr lvl="1" indent="-285750">
              <a:buSzPts val="2400"/>
              <a:buFont typeface="Arial" panose="020B0604020202020204" pitchFamily="34" charset="0"/>
              <a:buChar char="–"/>
            </a:pPr>
            <a:r>
              <a:rPr lang="en-US" sz="2400" kern="1200" dirty="0">
                <a:solidFill>
                  <a:srgbClr val="000000"/>
                </a:solidFill>
                <a:latin typeface="Arial (Body)"/>
                <a:ea typeface="+mn-ea"/>
                <a:cs typeface="+mn-cs"/>
              </a:rPr>
              <a:t>MoSync</a:t>
            </a:r>
          </a:p>
          <a:p>
            <a:pPr lvl="1" indent="-285750">
              <a:buSzPts val="2400"/>
              <a:buFont typeface="Arial" panose="020B0604020202020204" pitchFamily="34" charset="0"/>
              <a:buChar char="–"/>
            </a:pPr>
            <a:r>
              <a:rPr lang="en-US" sz="2400" kern="1200" dirty="0">
                <a:solidFill>
                  <a:srgbClr val="000000"/>
                </a:solidFill>
                <a:latin typeface="Arial (Body)"/>
                <a:ea typeface="+mn-ea"/>
                <a:cs typeface="+mn-cs"/>
              </a:rPr>
              <a:t>Appcelerator</a:t>
            </a:r>
          </a:p>
        </p:txBody>
      </p:sp>
    </p:spTree>
    <p:extLst>
      <p:ext uri="{BB962C8B-B14F-4D97-AF65-F5344CB8AC3E}">
        <p14:creationId xmlns:p14="http://schemas.microsoft.com/office/powerpoint/2010/main" val="3559684515"/>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tIns="91425">
            <a:noAutofit/>
          </a:bodyPr>
          <a:lstStyle/>
          <a:p>
            <a:pPr lvl="0">
              <a:spcBef>
                <a:spcPct val="0"/>
              </a:spcBef>
              <a:buClrTx/>
            </a:pPr>
            <a:r>
              <a:rPr lang="en-IN" altLang="en-US" kern="1200" dirty="0">
                <a:latin typeface="Times New Roman" panose="02020603050405020304" pitchFamily="18" charset="0"/>
                <a:ea typeface="+mj-ea"/>
                <a:cs typeface="Times New Roman" panose="02020603050405020304" pitchFamily="18" charset="0"/>
              </a:rPr>
              <a:t>The Financial Times: A Remodel for 21st Century Publishing Profitability</a:t>
            </a:r>
            <a:endParaRPr lang="en-US" kern="1200" dirty="0">
              <a:latin typeface="Times New Roman" panose="02020603050405020304" pitchFamily="18" charset="0"/>
              <a:ea typeface="+mj-ea"/>
              <a:cs typeface="Times New Roman" panose="02020603050405020304" pitchFamily="18" charset="0"/>
            </a:endParaRPr>
          </a:p>
        </p:txBody>
      </p:sp>
      <p:sp>
        <p:nvSpPr>
          <p:cNvPr id="3" name="Text Placeholder 2"/>
          <p:cNvSpPr>
            <a:spLocks noGrp="1"/>
          </p:cNvSpPr>
          <p:nvPr>
            <p:ph type="body" idx="1"/>
          </p:nvPr>
        </p:nvSpPr>
        <p:spPr>
          <a:xfrm>
            <a:off x="457200" y="1600200"/>
            <a:ext cx="8229600" cy="3000791"/>
          </a:xfrm>
        </p:spPr>
        <p:txBody>
          <a:bodyPr wrap="square" lIns="91425" tIns="91425" rIns="91425" bIns="91425">
            <a:noAutofit/>
          </a:bodyPr>
          <a:lstStyle/>
          <a:p>
            <a:pPr marL="256032" lvl="0" indent="-256032">
              <a:buSzPts val="2400"/>
              <a:tabLst/>
            </a:pPr>
            <a:r>
              <a:rPr lang="en-US" sz="2400" kern="1200" dirty="0">
                <a:solidFill>
                  <a:srgbClr val="000000"/>
                </a:solidFill>
                <a:latin typeface="Arial (Body)"/>
                <a:ea typeface="+mn-ea"/>
                <a:cs typeface="+mn-cs"/>
              </a:rPr>
              <a:t>Class Discussion</a:t>
            </a:r>
          </a:p>
          <a:p>
            <a:pPr lvl="1" indent="-285750">
              <a:buSzPts val="2400"/>
              <a:buFont typeface="Arial" panose="020B0604020202020204" pitchFamily="34" charset="0"/>
              <a:buChar char="–"/>
            </a:pPr>
            <a:r>
              <a:rPr lang="en-IN" altLang="en-US" sz="2400" kern="1200" dirty="0">
                <a:solidFill>
                  <a:srgbClr val="000000"/>
                </a:solidFill>
                <a:latin typeface="Arial (Body)"/>
                <a:ea typeface="+mn-ea"/>
                <a:cs typeface="+mn-cs"/>
              </a:rPr>
              <a:t>What were the Financial Times’ objectives in redesigning its e-commerce presence?</a:t>
            </a:r>
          </a:p>
          <a:p>
            <a:pPr lvl="1" indent="-285750">
              <a:buSzPts val="2400"/>
              <a:buFont typeface="Arial" panose="020B0604020202020204" pitchFamily="34" charset="0"/>
              <a:buChar char="–"/>
            </a:pPr>
            <a:r>
              <a:rPr lang="en-IN" altLang="en-US" sz="2400" kern="1200" dirty="0">
                <a:solidFill>
                  <a:srgbClr val="000000"/>
                </a:solidFill>
                <a:latin typeface="Arial (Body)"/>
                <a:ea typeface="+mn-ea"/>
                <a:cs typeface="+mn-cs"/>
              </a:rPr>
              <a:t>What considerations, if any, unique to the newspaper business were involved?</a:t>
            </a:r>
          </a:p>
          <a:p>
            <a:pPr lvl="1" indent="-285750">
              <a:buSzPts val="2400"/>
              <a:buFont typeface="Arial" panose="020B0604020202020204" pitchFamily="34" charset="0"/>
              <a:buChar char="–"/>
            </a:pPr>
            <a:r>
              <a:rPr lang="en-IN" altLang="en-US" sz="2400" kern="1200" dirty="0">
                <a:solidFill>
                  <a:srgbClr val="000000"/>
                </a:solidFill>
                <a:latin typeface="Arial (Body)"/>
                <a:ea typeface="+mn-ea"/>
                <a:cs typeface="+mn-cs"/>
              </a:rPr>
              <a:t>What did the Financial Times do to meet the needs of mobile device users?</a:t>
            </a:r>
          </a:p>
          <a:p>
            <a:pPr lvl="1" indent="-285750">
              <a:buSzPts val="2400"/>
              <a:buFont typeface="Arial" panose="020B0604020202020204" pitchFamily="34" charset="0"/>
              <a:buChar char="–"/>
            </a:pPr>
            <a:endParaRPr lang="en-US" altLang="en-US" sz="2400" kern="1200" dirty="0">
              <a:solidFill>
                <a:srgbClr val="000000"/>
              </a:solidFill>
              <a:latin typeface="Arial (Body)"/>
              <a:ea typeface="+mn-ea"/>
              <a:cs typeface="+mn-cs"/>
            </a:endParaRPr>
          </a:p>
        </p:txBody>
      </p:sp>
    </p:spTree>
    <p:extLst>
      <p:ext uri="{BB962C8B-B14F-4D97-AF65-F5344CB8AC3E}">
        <p14:creationId xmlns:p14="http://schemas.microsoft.com/office/powerpoint/2010/main" val="3873284749"/>
      </p:ext>
    </p:extLst>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tIns="91425">
            <a:noAutofit/>
          </a:bodyPr>
          <a:lstStyle/>
          <a:p>
            <a:pPr lvl="0">
              <a:spcBef>
                <a:spcPct val="0"/>
              </a:spcBef>
              <a:buClrTx/>
            </a:pPr>
            <a:r>
              <a:rPr lang="en-IN" kern="1200" dirty="0">
                <a:latin typeface="Times New Roman" panose="02020603050405020304" pitchFamily="18" charset="0"/>
                <a:ea typeface="+mj-ea"/>
                <a:cs typeface="Times New Roman" panose="02020603050405020304" pitchFamily="18" charset="0"/>
              </a:rPr>
              <a:t>Mobile Presence: Performance and Cost Considerations</a:t>
            </a:r>
            <a:endParaRPr lang="en-US" kern="1200" dirty="0">
              <a:latin typeface="Times New Roman" panose="02020603050405020304" pitchFamily="18" charset="0"/>
              <a:ea typeface="+mj-ea"/>
              <a:cs typeface="Times New Roman" panose="02020603050405020304" pitchFamily="18" charset="0"/>
            </a:endParaRPr>
          </a:p>
        </p:txBody>
      </p:sp>
      <p:sp>
        <p:nvSpPr>
          <p:cNvPr id="3" name="Text Placeholder 2"/>
          <p:cNvSpPr>
            <a:spLocks noGrp="1"/>
          </p:cNvSpPr>
          <p:nvPr>
            <p:ph type="body" idx="1"/>
          </p:nvPr>
        </p:nvSpPr>
        <p:spPr>
          <a:xfrm>
            <a:off x="457200" y="1600200"/>
            <a:ext cx="8229600" cy="3947204"/>
          </a:xfrm>
        </p:spPr>
        <p:txBody>
          <a:bodyPr wrap="square" lIns="91425" tIns="91425" rIns="91425" bIns="91425">
            <a:noAutofit/>
          </a:bodyPr>
          <a:lstStyle/>
          <a:p>
            <a:pPr marL="256032" lvl="0" indent="-256032">
              <a:buSzPts val="2400"/>
              <a:tabLst/>
            </a:pPr>
            <a:r>
              <a:rPr lang="en-US" sz="2400" kern="1200" dirty="0">
                <a:solidFill>
                  <a:srgbClr val="000000"/>
                </a:solidFill>
                <a:latin typeface="Arial (Body)"/>
                <a:ea typeface="+mn-ea"/>
                <a:cs typeface="+mn-cs"/>
              </a:rPr>
              <a:t>Mobile first design: Most efficient</a:t>
            </a:r>
          </a:p>
          <a:p>
            <a:pPr marL="256032" lvl="0" indent="-256032">
              <a:buSzPts val="2400"/>
              <a:tabLst/>
            </a:pPr>
            <a:r>
              <a:rPr lang="en-US" sz="2400" kern="1200" dirty="0">
                <a:solidFill>
                  <a:srgbClr val="000000"/>
                </a:solidFill>
                <a:latin typeface="Arial (Body)"/>
                <a:ea typeface="+mn-ea"/>
                <a:cs typeface="+mn-cs"/>
              </a:rPr>
              <a:t>Mobile website:</a:t>
            </a:r>
          </a:p>
          <a:p>
            <a:pPr lvl="1" indent="-285750">
              <a:buSzPts val="2400"/>
              <a:buFont typeface="Arial" panose="020B0604020202020204" pitchFamily="34" charset="0"/>
              <a:buChar char="–"/>
            </a:pPr>
            <a:r>
              <a:rPr lang="en-US" sz="2400" kern="1200" dirty="0">
                <a:solidFill>
                  <a:srgbClr val="000000"/>
                </a:solidFill>
                <a:latin typeface="Arial (Body)"/>
                <a:ea typeface="+mn-ea"/>
                <a:cs typeface="+mn-cs"/>
              </a:rPr>
              <a:t>Resizing existing website for mobile access is least expensive</a:t>
            </a:r>
          </a:p>
          <a:p>
            <a:pPr marL="256032" lvl="0" indent="-256032">
              <a:buSzPts val="2400"/>
              <a:tabLst/>
            </a:pPr>
            <a:r>
              <a:rPr lang="en-US" sz="2400" kern="1200" dirty="0">
                <a:solidFill>
                  <a:srgbClr val="000000"/>
                </a:solidFill>
                <a:latin typeface="Arial (Body)"/>
                <a:ea typeface="+mn-ea"/>
                <a:cs typeface="+mn-cs"/>
              </a:rPr>
              <a:t>Mobile web app:</a:t>
            </a:r>
          </a:p>
          <a:p>
            <a:pPr lvl="1" indent="-285750">
              <a:buSzPts val="2400"/>
              <a:buFont typeface="Arial" panose="020B0604020202020204" pitchFamily="34" charset="0"/>
              <a:buChar char="–"/>
            </a:pPr>
            <a:r>
              <a:rPr lang="en-US" sz="2400" kern="1200" dirty="0">
                <a:solidFill>
                  <a:srgbClr val="000000"/>
                </a:solidFill>
                <a:latin typeface="Arial (Body)"/>
                <a:ea typeface="+mn-ea"/>
                <a:cs typeface="+mn-cs"/>
              </a:rPr>
              <a:t>Can utilize browser A</a:t>
            </a:r>
            <a:r>
              <a:rPr lang="en-US" sz="100" kern="1200" dirty="0">
                <a:solidFill>
                  <a:srgbClr val="000000"/>
                </a:solidFill>
                <a:latin typeface="Arial (Body)"/>
                <a:ea typeface="+mn-ea"/>
                <a:cs typeface="+mn-cs"/>
              </a:rPr>
              <a:t> </a:t>
            </a:r>
            <a:r>
              <a:rPr lang="en-US" sz="2400" kern="1200" dirty="0">
                <a:solidFill>
                  <a:srgbClr val="000000"/>
                </a:solidFill>
                <a:latin typeface="Arial (Body)"/>
                <a:ea typeface="+mn-ea"/>
                <a:cs typeface="+mn-cs"/>
              </a:rPr>
              <a:t>P</a:t>
            </a:r>
            <a:r>
              <a:rPr lang="en-US" sz="100" kern="1200" dirty="0">
                <a:solidFill>
                  <a:srgbClr val="000000"/>
                </a:solidFill>
                <a:latin typeface="Arial (Body)"/>
                <a:ea typeface="+mn-ea"/>
                <a:cs typeface="+mn-cs"/>
              </a:rPr>
              <a:t> </a:t>
            </a:r>
            <a:r>
              <a:rPr lang="en-US" sz="2400" kern="1200" dirty="0">
                <a:solidFill>
                  <a:srgbClr val="000000"/>
                </a:solidFill>
                <a:latin typeface="Arial (Body)"/>
                <a:ea typeface="+mn-ea"/>
                <a:cs typeface="+mn-cs"/>
              </a:rPr>
              <a:t>I</a:t>
            </a:r>
          </a:p>
          <a:p>
            <a:pPr marL="256032" lvl="0" indent="-256032">
              <a:buSzPts val="2400"/>
              <a:tabLst/>
            </a:pPr>
            <a:r>
              <a:rPr lang="en-US" sz="2400" kern="1200" dirty="0">
                <a:solidFill>
                  <a:srgbClr val="000000"/>
                </a:solidFill>
                <a:latin typeface="Arial (Body)"/>
                <a:ea typeface="+mn-ea"/>
                <a:cs typeface="+mn-cs"/>
              </a:rPr>
              <a:t>Native app:</a:t>
            </a:r>
          </a:p>
          <a:p>
            <a:pPr lvl="1" indent="-285750">
              <a:buSzPts val="2400"/>
              <a:buFont typeface="Arial" panose="020B0604020202020204" pitchFamily="34" charset="0"/>
              <a:buChar char="–"/>
            </a:pPr>
            <a:r>
              <a:rPr lang="en-US" sz="2400" kern="1200" dirty="0">
                <a:solidFill>
                  <a:srgbClr val="000000"/>
                </a:solidFill>
                <a:latin typeface="Arial (Body)"/>
                <a:ea typeface="+mn-ea"/>
                <a:cs typeface="+mn-cs"/>
              </a:rPr>
              <a:t>Most expensive; requires more programming</a:t>
            </a:r>
          </a:p>
        </p:txBody>
      </p:sp>
    </p:spTree>
    <p:extLst>
      <p:ext uri="{BB962C8B-B14F-4D97-AF65-F5344CB8AC3E}">
        <p14:creationId xmlns:p14="http://schemas.microsoft.com/office/powerpoint/2010/main" val="2156902809"/>
      </p:ext>
    </p:extLst>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Title 1"/>
          <p:cNvSpPr>
            <a:spLocks noGrp="1"/>
          </p:cNvSpPr>
          <p:nvPr>
            <p:ph type="title"/>
          </p:nvPr>
        </p:nvSpPr>
        <p:spPr/>
        <p:txBody>
          <a:bodyPr tIns="91425">
            <a:noAutofit/>
          </a:bodyPr>
          <a:lstStyle/>
          <a:p>
            <a:pPr lvl="0">
              <a:spcBef>
                <a:spcPct val="0"/>
              </a:spcBef>
              <a:buClrTx/>
            </a:pPr>
            <a:r>
              <a:rPr lang="en-IN" kern="1200" dirty="0">
                <a:latin typeface="Times New Roman" panose="02020603050405020304" pitchFamily="18" charset="0"/>
                <a:ea typeface="+mj-ea"/>
                <a:cs typeface="Times New Roman" panose="02020603050405020304" pitchFamily="18" charset="0"/>
              </a:rPr>
              <a:t>Insight on Technology: Carnival Cruise Ships Go Mobile</a:t>
            </a:r>
            <a:endParaRPr lang="en-US" kern="1200" dirty="0">
              <a:latin typeface="Times New Roman" panose="02020603050405020304" pitchFamily="18" charset="0"/>
              <a:ea typeface="+mj-ea"/>
              <a:cs typeface="Times New Roman" panose="02020603050405020304" pitchFamily="18" charset="0"/>
            </a:endParaRPr>
          </a:p>
        </p:txBody>
      </p:sp>
      <p:sp>
        <p:nvSpPr>
          <p:cNvPr id="3" name="Text Placeholder 2"/>
          <p:cNvSpPr>
            <a:spLocks noGrp="1"/>
          </p:cNvSpPr>
          <p:nvPr>
            <p:ph type="body" idx="1"/>
          </p:nvPr>
        </p:nvSpPr>
        <p:spPr>
          <a:xfrm>
            <a:off x="457200" y="1600200"/>
            <a:ext cx="8229600" cy="3000791"/>
          </a:xfrm>
        </p:spPr>
        <p:txBody>
          <a:bodyPr wrap="square" lIns="91425" tIns="91425" rIns="91425" bIns="91425">
            <a:noAutofit/>
          </a:bodyPr>
          <a:lstStyle/>
          <a:p>
            <a:pPr marL="256032" lvl="0" indent="-256032">
              <a:buSzPts val="2400"/>
              <a:tabLst/>
            </a:pPr>
            <a:r>
              <a:rPr lang="en-US" sz="2400" kern="1200" dirty="0">
                <a:solidFill>
                  <a:srgbClr val="000000"/>
                </a:solidFill>
                <a:latin typeface="Arial (Body)"/>
                <a:ea typeface="+mn-ea"/>
                <a:cs typeface="+mn-cs"/>
              </a:rPr>
              <a:t>Class Discussion</a:t>
            </a:r>
          </a:p>
          <a:p>
            <a:pPr lvl="1" indent="-285750">
              <a:buSzPts val="2400"/>
              <a:buFont typeface="Arial" panose="020B0604020202020204" pitchFamily="34" charset="0"/>
              <a:buChar char="–"/>
            </a:pPr>
            <a:r>
              <a:rPr lang="en-US" sz="2400" kern="1200" dirty="0">
                <a:solidFill>
                  <a:srgbClr val="000000"/>
                </a:solidFill>
                <a:latin typeface="Arial (Body)"/>
                <a:ea typeface="+mn-ea"/>
                <a:cs typeface="+mn-cs"/>
              </a:rPr>
              <a:t>What influenced Carnival in deciding to create a mobile app?</a:t>
            </a:r>
          </a:p>
          <a:p>
            <a:pPr lvl="1" indent="-285750">
              <a:buSzPts val="2400"/>
              <a:buFont typeface="Arial" panose="020B0604020202020204" pitchFamily="34" charset="0"/>
              <a:buChar char="–"/>
            </a:pPr>
            <a:r>
              <a:rPr lang="en-US" sz="2400" kern="1200" dirty="0">
                <a:solidFill>
                  <a:srgbClr val="000000"/>
                </a:solidFill>
                <a:latin typeface="Arial (Body)"/>
                <a:ea typeface="+mn-ea"/>
                <a:cs typeface="+mn-cs"/>
              </a:rPr>
              <a:t>Are there any disadvantages in making a mobile app a central part of the Carnival Cruise experience?</a:t>
            </a:r>
          </a:p>
          <a:p>
            <a:pPr lvl="1" indent="-285750">
              <a:buSzPts val="2400"/>
              <a:buFont typeface="Arial" panose="020B0604020202020204" pitchFamily="34" charset="0"/>
              <a:buChar char="–"/>
            </a:pPr>
            <a:r>
              <a:rPr lang="en-US" sz="2400" kern="1200" dirty="0">
                <a:solidFill>
                  <a:srgbClr val="000000"/>
                </a:solidFill>
                <a:latin typeface="Arial (Body)"/>
                <a:ea typeface="+mn-ea"/>
                <a:cs typeface="+mn-cs"/>
              </a:rPr>
              <a:t>How will the Ocean Medallion system add value to the cruising experience?</a:t>
            </a:r>
          </a:p>
        </p:txBody>
      </p:sp>
    </p:spTree>
    <p:extLst>
      <p:ext uri="{BB962C8B-B14F-4D97-AF65-F5344CB8AC3E}">
        <p14:creationId xmlns:p14="http://schemas.microsoft.com/office/powerpoint/2010/main" val="2991083449"/>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
</file>

<file path=ppt/slides/slide56.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Title 1"/>
          <p:cNvSpPr>
            <a:spLocks noGrp="1"/>
          </p:cNvSpPr>
          <p:nvPr>
            <p:ph type="title"/>
          </p:nvPr>
        </p:nvSpPr>
        <p:spPr/>
        <p:txBody>
          <a:bodyPr tIns="91425">
            <a:noAutofit/>
          </a:bodyPr>
          <a:lstStyle/>
          <a:p>
            <a:pPr lvl="0" algn="ctr">
              <a:spcBef>
                <a:spcPct val="0"/>
              </a:spcBef>
              <a:buClrTx/>
            </a:pPr>
            <a:r>
              <a:rPr lang="en-US" kern="1200" dirty="0">
                <a:latin typeface="Times New Roman" panose="02020603050405020304" pitchFamily="18" charset="0"/>
                <a:ea typeface="+mj-ea"/>
                <a:cs typeface="Times New Roman" panose="02020603050405020304" pitchFamily="18" charset="0"/>
              </a:rPr>
              <a:t>Careers in </a:t>
            </a:r>
            <a:r>
              <a:rPr lang="en-US" kern="1200" dirty="0" smtClean="0">
                <a:latin typeface="Times New Roman" panose="02020603050405020304" pitchFamily="18" charset="0"/>
                <a:ea typeface="+mj-ea"/>
                <a:cs typeface="Times New Roman" panose="02020603050405020304" pitchFamily="18" charset="0"/>
              </a:rPr>
              <a:t>developing websites /</a:t>
            </a:r>
            <a:r>
              <a:rPr lang="pt-BR" kern="1200" dirty="0" smtClean="0">
                <a:latin typeface="Times New Roman" panose="02020603050405020304" pitchFamily="18" charset="0"/>
                <a:ea typeface="+mj-ea"/>
                <a:cs typeface="Times New Roman" panose="02020603050405020304" pitchFamily="18" charset="0"/>
              </a:rPr>
              <a:t>E-Commerce/E-business</a:t>
            </a:r>
            <a:endParaRPr lang="en-US" kern="1200" dirty="0">
              <a:latin typeface="Times New Roman" panose="02020603050405020304" pitchFamily="18" charset="0"/>
              <a:ea typeface="+mj-ea"/>
              <a:cs typeface="Times New Roman" panose="02020603050405020304" pitchFamily="18" charset="0"/>
            </a:endParaRPr>
          </a:p>
        </p:txBody>
      </p:sp>
      <p:sp>
        <p:nvSpPr>
          <p:cNvPr id="3" name="Text Placeholder 2"/>
          <p:cNvSpPr>
            <a:spLocks noGrp="1"/>
          </p:cNvSpPr>
          <p:nvPr>
            <p:ph type="body" idx="1"/>
          </p:nvPr>
        </p:nvSpPr>
        <p:spPr>
          <a:xfrm>
            <a:off x="457200" y="1600200"/>
            <a:ext cx="8229600" cy="2239044"/>
          </a:xfrm>
        </p:spPr>
        <p:txBody>
          <a:bodyPr wrap="square" lIns="91425" tIns="91425" rIns="91425" bIns="91425">
            <a:noAutofit/>
          </a:bodyPr>
          <a:lstStyle/>
          <a:p>
            <a:pPr marL="256032" lvl="0" indent="-256032">
              <a:buSzPts val="2400"/>
              <a:tabLst/>
            </a:pPr>
            <a:r>
              <a:rPr lang="en-US" sz="2400" kern="1200" dirty="0">
                <a:solidFill>
                  <a:srgbClr val="000000"/>
                </a:solidFill>
                <a:latin typeface="Arial (Body)"/>
                <a:ea typeface="+mn-ea"/>
                <a:cs typeface="+mn-cs"/>
              </a:rPr>
              <a:t>Position: U</a:t>
            </a:r>
            <a:r>
              <a:rPr lang="en-US" sz="100" kern="1200" dirty="0">
                <a:solidFill>
                  <a:srgbClr val="000000"/>
                </a:solidFill>
                <a:latin typeface="Arial (Body)"/>
                <a:ea typeface="+mn-ea"/>
                <a:cs typeface="+mn-cs"/>
              </a:rPr>
              <a:t> </a:t>
            </a:r>
            <a:r>
              <a:rPr lang="en-US" sz="2400" kern="1200" dirty="0">
                <a:solidFill>
                  <a:srgbClr val="000000"/>
                </a:solidFill>
                <a:latin typeface="Arial (Body)"/>
                <a:ea typeface="+mn-ea"/>
                <a:cs typeface="+mn-cs"/>
              </a:rPr>
              <a:t>X Designer</a:t>
            </a:r>
          </a:p>
          <a:p>
            <a:pPr marL="256032" lvl="0" indent="-256032">
              <a:buSzPts val="2400"/>
              <a:tabLst/>
            </a:pPr>
            <a:r>
              <a:rPr lang="en-US" sz="2400" kern="1200" dirty="0">
                <a:solidFill>
                  <a:srgbClr val="000000"/>
                </a:solidFill>
                <a:latin typeface="Arial (Body)"/>
                <a:ea typeface="+mn-ea"/>
                <a:cs typeface="+mn-cs"/>
              </a:rPr>
              <a:t>Qualification/Skills</a:t>
            </a:r>
          </a:p>
          <a:p>
            <a:pPr marL="256032" lvl="0" indent="-256032">
              <a:buSzPts val="2400"/>
              <a:tabLst/>
            </a:pPr>
            <a:r>
              <a:rPr lang="en-US" sz="2400" kern="1200" dirty="0">
                <a:solidFill>
                  <a:srgbClr val="000000"/>
                </a:solidFill>
                <a:latin typeface="Arial (Body)"/>
                <a:ea typeface="+mn-ea"/>
                <a:cs typeface="+mn-cs"/>
              </a:rPr>
              <a:t>Preparing for the Interview</a:t>
            </a:r>
          </a:p>
          <a:p>
            <a:pPr marL="256032" lvl="0" indent="-256032">
              <a:buSzPts val="2400"/>
              <a:tabLst/>
            </a:pPr>
            <a:r>
              <a:rPr lang="en-US" sz="2400" kern="1200" dirty="0">
                <a:solidFill>
                  <a:srgbClr val="000000"/>
                </a:solidFill>
                <a:latin typeface="Arial (Body)"/>
                <a:ea typeface="+mn-ea"/>
                <a:cs typeface="+mn-cs"/>
              </a:rPr>
              <a:t>Possible Interview Questions</a:t>
            </a:r>
          </a:p>
        </p:txBody>
      </p:sp>
    </p:spTree>
    <p:extLst>
      <p:ext uri="{BB962C8B-B14F-4D97-AF65-F5344CB8AC3E}">
        <p14:creationId xmlns:p14="http://schemas.microsoft.com/office/powerpoint/2010/main" val="2883350671"/>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Placeholder 2"/>
          <p:cNvSpPr>
            <a:spLocks noGrp="1"/>
          </p:cNvSpPr>
          <p:nvPr>
            <p:ph type="body" idx="1"/>
          </p:nvPr>
        </p:nvSpPr>
        <p:spPr/>
        <p:txBody>
          <a:bodyPr/>
          <a:lstStyle/>
          <a:p>
            <a:endParaRPr lang="en-GB"/>
          </a:p>
        </p:txBody>
      </p:sp>
      <p:sp>
        <p:nvSpPr>
          <p:cNvPr id="4" name="Title 1"/>
          <p:cNvSpPr>
            <a:spLocks noGrp="1"/>
          </p:cNvSpPr>
          <p:nvPr>
            <p:ph type="title"/>
          </p:nvPr>
        </p:nvSpPr>
        <p:spPr/>
        <p:txBody>
          <a:bodyPr tIns="91425">
            <a:noAutofit/>
          </a:bodyPr>
          <a:lstStyle/>
          <a:p>
            <a:pPr lvl="0" algn="ctr">
              <a:spcBef>
                <a:spcPct val="0"/>
              </a:spcBef>
              <a:buClrTx/>
            </a:pPr>
            <a:r>
              <a:rPr lang="en-US" kern="1200" dirty="0">
                <a:latin typeface="Times New Roman" panose="02020603050405020304" pitchFamily="18" charset="0"/>
                <a:ea typeface="+mj-ea"/>
                <a:cs typeface="Times New Roman" panose="02020603050405020304" pitchFamily="18" charset="0"/>
              </a:rPr>
              <a:t>Careers in </a:t>
            </a:r>
            <a:r>
              <a:rPr lang="en-US" kern="1200" dirty="0" smtClean="0">
                <a:latin typeface="Times New Roman" panose="02020603050405020304" pitchFamily="18" charset="0"/>
                <a:ea typeface="+mj-ea"/>
                <a:cs typeface="Times New Roman" panose="02020603050405020304" pitchFamily="18" charset="0"/>
              </a:rPr>
              <a:t>developing websites: </a:t>
            </a:r>
            <a:r>
              <a:rPr lang="en-US" kern="1200" dirty="0">
                <a:latin typeface="Times New Roman" panose="02020603050405020304" pitchFamily="18" charset="0"/>
                <a:ea typeface="+mj-ea"/>
                <a:cs typeface="Times New Roman" panose="02020603050405020304" pitchFamily="18" charset="0"/>
              </a:rPr>
              <a:t/>
            </a:r>
            <a:br>
              <a:rPr lang="en-US" kern="1200" dirty="0">
                <a:latin typeface="Times New Roman" panose="02020603050405020304" pitchFamily="18" charset="0"/>
                <a:ea typeface="+mj-ea"/>
                <a:cs typeface="Times New Roman" panose="02020603050405020304" pitchFamily="18" charset="0"/>
              </a:rPr>
            </a:br>
            <a:r>
              <a:rPr lang="pt-BR" kern="1200" dirty="0" smtClean="0">
                <a:latin typeface="Times New Roman" panose="02020603050405020304" pitchFamily="18" charset="0"/>
                <a:ea typeface="+mj-ea"/>
                <a:cs typeface="Times New Roman" panose="02020603050405020304" pitchFamily="18" charset="0"/>
              </a:rPr>
              <a:t>E-Commerce/E-business</a:t>
            </a:r>
            <a:endParaRPr lang="en-US" kern="1200" dirty="0">
              <a:latin typeface="Times New Roman" panose="02020603050405020304" pitchFamily="18" charset="0"/>
              <a:ea typeface="+mj-ea"/>
              <a:cs typeface="Times New Roman" panose="02020603050405020304" pitchFamily="18" charset="0"/>
            </a:endParaRPr>
          </a:p>
        </p:txBody>
      </p:sp>
      <p:pic>
        <p:nvPicPr>
          <p:cNvPr id="5" name="Picture 4"/>
          <p:cNvPicPr>
            <a:picLocks noChangeAspect="1"/>
          </p:cNvPicPr>
          <p:nvPr/>
        </p:nvPicPr>
        <p:blipFill rotWithShape="1">
          <a:blip r:embed="rId2">
            <a:extLst>
              <a:ext uri="{28A0092B-C50C-407E-A947-70E740481C1C}">
                <a14:useLocalDpi xmlns:a14="http://schemas.microsoft.com/office/drawing/2010/main" val="0"/>
              </a:ext>
            </a:extLst>
          </a:blip>
          <a:srcRect l="10864" t="4402" r="8566" b="8386"/>
          <a:stretch/>
        </p:blipFill>
        <p:spPr>
          <a:xfrm>
            <a:off x="1151906" y="1442852"/>
            <a:ext cx="6869876" cy="4940135"/>
          </a:xfrm>
          <a:prstGeom prst="rect">
            <a:avLst/>
          </a:prstGeom>
        </p:spPr>
      </p:pic>
    </p:spTree>
    <p:extLst>
      <p:ext uri="{BB962C8B-B14F-4D97-AF65-F5344CB8AC3E}">
        <p14:creationId xmlns:p14="http://schemas.microsoft.com/office/powerpoint/2010/main" val="1416495121"/>
      </p:ext>
    </p:extLst>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descr="                                            "/>
          <p:cNvSpPr>
            <a:spLocks noGrp="1"/>
          </p:cNvSpPr>
          <p:nvPr>
            <p:ph type="title"/>
          </p:nvPr>
        </p:nvSpPr>
        <p:spPr>
          <a:xfrm>
            <a:off x="457199" y="216000"/>
            <a:ext cx="8229600" cy="1098000"/>
          </a:xfrm>
        </p:spPr>
        <p:txBody>
          <a:bodyPr anchor="b"/>
          <a:lstStyle/>
          <a:p>
            <a:r>
              <a:rPr lang="en-US" dirty="0"/>
              <a:t>E-Commerce 2018: Business. Technology. Society</a:t>
            </a:r>
          </a:p>
        </p:txBody>
      </p:sp>
      <p:sp>
        <p:nvSpPr>
          <p:cNvPr id="3" name="Text Placeholder 2"/>
          <p:cNvSpPr>
            <a:spLocks noGrp="1"/>
          </p:cNvSpPr>
          <p:nvPr>
            <p:ph type="body" idx="1"/>
          </p:nvPr>
        </p:nvSpPr>
        <p:spPr>
          <a:xfrm>
            <a:off x="457200" y="1452647"/>
            <a:ext cx="8229599" cy="374286"/>
          </a:xfrm>
        </p:spPr>
        <p:txBody>
          <a:bodyPr/>
          <a:lstStyle/>
          <a:p>
            <a:pPr eaLnBrk="1" hangingPunct="1">
              <a:spcBef>
                <a:spcPct val="0"/>
              </a:spcBef>
              <a:defRPr/>
            </a:pPr>
            <a:r>
              <a:rPr lang="en-US" altLang="en-US" dirty="0">
                <a:latin typeface="+mn-lt"/>
              </a:rPr>
              <a:t>Fourteenth Edition</a:t>
            </a:r>
          </a:p>
        </p:txBody>
      </p:sp>
      <p:sp>
        <p:nvSpPr>
          <p:cNvPr id="4" name="Text Placeholder 3"/>
          <p:cNvSpPr>
            <a:spLocks noGrp="1"/>
          </p:cNvSpPr>
          <p:nvPr>
            <p:ph type="body" idx="2"/>
          </p:nvPr>
        </p:nvSpPr>
        <p:spPr>
          <a:xfrm>
            <a:off x="4876800" y="2285999"/>
            <a:ext cx="3657600" cy="739083"/>
          </a:xfrm>
        </p:spPr>
        <p:txBody>
          <a:bodyPr/>
          <a:lstStyle/>
          <a:p>
            <a:pPr lvl="0" algn="ctr"/>
            <a:r>
              <a:rPr lang="en-US" b="1" dirty="0">
                <a:latin typeface="+mn-lt"/>
              </a:rPr>
              <a:t>Chapter 3</a:t>
            </a:r>
          </a:p>
        </p:txBody>
      </p:sp>
      <p:sp>
        <p:nvSpPr>
          <p:cNvPr id="5" name="Text Placeholder 4"/>
          <p:cNvSpPr>
            <a:spLocks noGrp="1"/>
          </p:cNvSpPr>
          <p:nvPr>
            <p:ph type="body" idx="3"/>
          </p:nvPr>
        </p:nvSpPr>
        <p:spPr>
          <a:xfrm>
            <a:off x="4876800" y="3143957"/>
            <a:ext cx="3657600" cy="1496282"/>
          </a:xfrm>
        </p:spPr>
        <p:txBody>
          <a:bodyPr/>
          <a:lstStyle/>
          <a:p>
            <a:pPr algn="ctr">
              <a:defRPr/>
            </a:pPr>
            <a:r>
              <a:rPr lang="en-US" altLang="en-US" dirty="0">
                <a:solidFill>
                  <a:schemeClr val="tx1"/>
                </a:solidFill>
                <a:latin typeface="+mn-lt"/>
              </a:rPr>
              <a:t>Building an E-Commerce Presence</a:t>
            </a:r>
          </a:p>
        </p:txBody>
      </p:sp>
      <p:pic>
        <p:nvPicPr>
          <p:cNvPr id="8" name="Picture 7"/>
          <p:cNvPicPr>
            <a:picLocks noChangeAspect="1"/>
          </p:cNvPicPr>
          <p:nvPr/>
        </p:nvPicPr>
        <p:blipFill>
          <a:blip r:embed="rId3"/>
          <a:stretch>
            <a:fillRect/>
          </a:stretch>
        </p:blipFill>
        <p:spPr>
          <a:xfrm>
            <a:off x="718248" y="1965581"/>
            <a:ext cx="3416910" cy="4367210"/>
          </a:xfrm>
          <a:prstGeom prst="rect">
            <a:avLst/>
          </a:prstGeom>
          <a:ln w="9525">
            <a:solidFill>
              <a:schemeClr val="tx1"/>
            </a:solidFill>
          </a:ln>
        </p:spPr>
      </p:pic>
      <p:sp>
        <p:nvSpPr>
          <p:cNvPr id="6" name="Text Placeholder 5"/>
          <p:cNvSpPr>
            <a:spLocks noGrp="1"/>
          </p:cNvSpPr>
          <p:nvPr>
            <p:ph type="body" idx="13"/>
          </p:nvPr>
        </p:nvSpPr>
        <p:spPr>
          <a:xfrm>
            <a:off x="2670048" y="6449931"/>
            <a:ext cx="6089854" cy="231285"/>
          </a:xfrm>
        </p:spPr>
        <p:txBody>
          <a:bodyPr anchor="ctr"/>
          <a:lstStyle/>
          <a:p>
            <a:pPr algn="r"/>
            <a:r>
              <a:rPr lang="en-IN" altLang="en-US" sz="1200" dirty="0">
                <a:solidFill>
                  <a:schemeClr val="tx1"/>
                </a:solidFill>
                <a:latin typeface="Verdana"/>
                <a:ea typeface="Verdana" panose="020B0604030504040204" pitchFamily="34" charset="0"/>
                <a:cs typeface="Verdana" panose="020B0604030504040204" pitchFamily="34" charset="0"/>
              </a:rPr>
              <a:t>Copyright © 2019 Pearson Education, Ltd.</a:t>
            </a:r>
            <a:endParaRPr lang="en-US" altLang="en-US" sz="1200" dirty="0">
              <a:solidFill>
                <a:schemeClr val="tx1"/>
              </a:solidFill>
              <a:latin typeface="Verdana"/>
              <a:ea typeface="Verdana" panose="020B0604030504040204" pitchFamily="34" charset="0"/>
              <a:cs typeface="Verdana" panose="020B0604030504040204" pitchFamily="34" charset="0"/>
            </a:endParaRPr>
          </a:p>
        </p:txBody>
      </p:sp>
    </p:spTree>
    <p:extLst>
      <p:ext uri="{BB962C8B-B14F-4D97-AF65-F5344CB8AC3E}">
        <p14:creationId xmlns:p14="http://schemas.microsoft.com/office/powerpoint/2010/main" val="4166262523"/>
      </p:ext>
    </p:extLst>
  </p:cSld>
  <p:clrMapOvr>
    <a:masterClrMapping/>
  </p:clrMapOvr>
</p:sld>
</file>

<file path=ppt/theme/theme1.xml><?xml version="1.0" encoding="utf-8"?>
<a:theme xmlns:a="http://schemas.openxmlformats.org/drawingml/2006/main" name="508 Lecture">
  <a:themeElements>
    <a:clrScheme name="Custom 7">
      <a:dk1>
        <a:srgbClr val="000000"/>
      </a:dk1>
      <a:lt1>
        <a:srgbClr val="FFFFFF"/>
      </a:lt1>
      <a:dk2>
        <a:srgbClr val="000000"/>
      </a:dk2>
      <a:lt2>
        <a:srgbClr val="007FA3"/>
      </a:lt2>
      <a:accent1>
        <a:srgbClr val="3C1581"/>
      </a:accent1>
      <a:accent2>
        <a:srgbClr val="1A6C7C"/>
      </a:accent2>
      <a:accent3>
        <a:srgbClr val="CC730D"/>
      </a:accent3>
      <a:accent4>
        <a:srgbClr val="B2AA00"/>
      </a:accent4>
      <a:accent5>
        <a:srgbClr val="1B9332"/>
      </a:accent5>
      <a:accent6>
        <a:srgbClr val="7F7F7F"/>
      </a:accent6>
      <a:hlink>
        <a:srgbClr val="3C1581"/>
      </a:hlink>
      <a:folHlink>
        <a:srgbClr val="7F7F7F"/>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1_508 Lecture">
  <a:themeElements>
    <a:clrScheme name="Custom 7">
      <a:dk1>
        <a:srgbClr val="000000"/>
      </a:dk1>
      <a:lt1>
        <a:srgbClr val="FFFFFF"/>
      </a:lt1>
      <a:dk2>
        <a:srgbClr val="000000"/>
      </a:dk2>
      <a:lt2>
        <a:srgbClr val="007FA3"/>
      </a:lt2>
      <a:accent1>
        <a:srgbClr val="3C1581"/>
      </a:accent1>
      <a:accent2>
        <a:srgbClr val="1A6C7C"/>
      </a:accent2>
      <a:accent3>
        <a:srgbClr val="CC730D"/>
      </a:accent3>
      <a:accent4>
        <a:srgbClr val="B2AA00"/>
      </a:accent4>
      <a:accent5>
        <a:srgbClr val="1B9332"/>
      </a:accent5>
      <a:accent6>
        <a:srgbClr val="7F7F7F"/>
      </a:accent6>
      <a:hlink>
        <a:srgbClr val="3C1581"/>
      </a:hlink>
      <a:folHlink>
        <a:srgbClr val="7F7F7F"/>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Custom Theme">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4.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docProps/app.xml><?xml version="1.0" encoding="utf-8"?>
<Properties xmlns="http://schemas.openxmlformats.org/officeDocument/2006/extended-properties" xmlns:vt="http://schemas.openxmlformats.org/officeDocument/2006/docPropsVTypes">
  <TotalTime>8676</TotalTime>
  <Words>3104</Words>
  <Application>Microsoft Office PowerPoint</Application>
  <PresentationFormat>On-screen Show (4:3)</PresentationFormat>
  <Paragraphs>491</Paragraphs>
  <Slides>58</Slides>
  <Notes>11</Notes>
  <HiddenSlides>16</HiddenSlides>
  <MMClips>0</MMClips>
  <ScaleCrop>false</ScaleCrop>
  <HeadingPairs>
    <vt:vector size="6" baseType="variant">
      <vt:variant>
        <vt:lpstr>Fonts Used</vt:lpstr>
      </vt:variant>
      <vt:variant>
        <vt:i4>5</vt:i4>
      </vt:variant>
      <vt:variant>
        <vt:lpstr>Theme</vt:lpstr>
      </vt:variant>
      <vt:variant>
        <vt:i4>2</vt:i4>
      </vt:variant>
      <vt:variant>
        <vt:lpstr>Slide Titles</vt:lpstr>
      </vt:variant>
      <vt:variant>
        <vt:i4>58</vt:i4>
      </vt:variant>
    </vt:vector>
  </HeadingPairs>
  <TitlesOfParts>
    <vt:vector size="65" baseType="lpstr">
      <vt:lpstr>Arial</vt:lpstr>
      <vt:lpstr>Arial (Body)</vt:lpstr>
      <vt:lpstr>Noto Sans Symbols</vt:lpstr>
      <vt:lpstr>Times New Roman</vt:lpstr>
      <vt:lpstr>Verdana</vt:lpstr>
      <vt:lpstr>508 Lecture</vt:lpstr>
      <vt:lpstr>1_508 Lecture</vt:lpstr>
      <vt:lpstr>Lecture 5</vt:lpstr>
      <vt:lpstr>Learning Objectives</vt:lpstr>
      <vt:lpstr>Imagine Your E-Commerce Presence (1 of 3)</vt:lpstr>
      <vt:lpstr>Imagine Your E-Commerce Presence (2 of 3)</vt:lpstr>
      <vt:lpstr>Imagine Your E-Commerce Presence (3 of 3)</vt:lpstr>
      <vt:lpstr>Figure 1 S W O T Analysis</vt:lpstr>
      <vt:lpstr>Figure 2 E-Commerce Presence Map</vt:lpstr>
      <vt:lpstr>Insight on Technology: Will Apps Make the Web Irrelevant?</vt:lpstr>
      <vt:lpstr>Building an E-Commerce Site: A Systematic Approach</vt:lpstr>
      <vt:lpstr>Planning: The Systems Development Life Cycle</vt:lpstr>
      <vt:lpstr>Figure 3. Website Systems Development Life Cycle</vt:lpstr>
      <vt:lpstr>System Analysis/Planning</vt:lpstr>
      <vt:lpstr>Table 1.1 System Analysis, Business Objectives, System Functionalities, and Information Requirements for a Typical E-Commerce Site (1 of 2)</vt:lpstr>
      <vt:lpstr>Table 1.2 System Analysis, Business Objectives, System Functionalities, and Information Requirements for a Typical E-Commerce Site (2 of 2)</vt:lpstr>
      <vt:lpstr>Systems Design: Hardware and Software Platforms</vt:lpstr>
      <vt:lpstr>Figure 3.6(a) Logical Design for a Simple Website</vt:lpstr>
      <vt:lpstr>Figure 3.6(b) Physical Design for a Simple Website</vt:lpstr>
      <vt:lpstr>Building the System: In-House Versus Outsourcing</vt:lpstr>
      <vt:lpstr> Choices in Building and Hosting</vt:lpstr>
      <vt:lpstr>Insight on Business: Weebly Makes Creating Websites Easy</vt:lpstr>
      <vt:lpstr>Testing the System</vt:lpstr>
      <vt:lpstr>Implementation and Maintenance</vt:lpstr>
      <vt:lpstr> Factors in Website Optimization</vt:lpstr>
      <vt:lpstr>Simple versus. Multi-Tiered Website Architecture</vt:lpstr>
      <vt:lpstr>Two-Tier E-Commerce Architecture</vt:lpstr>
      <vt:lpstr>Multi-Tier E-Commerce Architecture</vt:lpstr>
      <vt:lpstr>Web Server Software</vt:lpstr>
      <vt:lpstr>Table 3.4 Basic Functionality Provided by Web Servers</vt:lpstr>
      <vt:lpstr>Site Management Tools</vt:lpstr>
      <vt:lpstr>Dynamic Page Generation Tools</vt:lpstr>
      <vt:lpstr>Application Servers</vt:lpstr>
      <vt:lpstr>E-Commerce Merchant Server Software</vt:lpstr>
      <vt:lpstr>Merchant Server Software Packages (1 of 2)</vt:lpstr>
      <vt:lpstr>Merchant Server Software Packages (2 of 2)</vt:lpstr>
      <vt:lpstr>Choosing Hardware</vt:lpstr>
      <vt:lpstr>Right-Sizing Your Hardware Platform: the Demand Side</vt:lpstr>
      <vt:lpstr>Right-Sizing Your Hardware Platform: the Supply Side</vt:lpstr>
      <vt:lpstr>Table 3.8 Vertical and Horizontal Scaling Techniques</vt:lpstr>
      <vt:lpstr>Table 3.9 Improving the Processing Architecture of Your Site</vt:lpstr>
      <vt:lpstr>E-Commerce Site Tools</vt:lpstr>
      <vt:lpstr>E-Commerce Website Features That Annoy Customers (1 of 2)</vt:lpstr>
      <vt:lpstr>E-Commerce Website Features That Annoy Customers (2 of 2)</vt:lpstr>
      <vt:lpstr>The Eight Most Important Factors in Successful E-Commerce Site Design</vt:lpstr>
      <vt:lpstr>Tools for Interactivity and Active Content</vt:lpstr>
      <vt:lpstr>Personalization Tools</vt:lpstr>
      <vt:lpstr>The Information Policy Set</vt:lpstr>
      <vt:lpstr>Insight on Society: Designing for Accessibility</vt:lpstr>
      <vt:lpstr>Developing a Mobile Website and Building Mobile Applications</vt:lpstr>
      <vt:lpstr>Planning and Building a Mobile Presence</vt:lpstr>
      <vt:lpstr>Unique Features That Must be Taken into Account When Designing a Mobile Presence</vt:lpstr>
      <vt:lpstr>Mobile Presence Design Considerations</vt:lpstr>
      <vt:lpstr>Cross-Platform Mobile App Development Tools</vt:lpstr>
      <vt:lpstr>The Financial Times: A Remodel for 21st Century Publishing Profitability</vt:lpstr>
      <vt:lpstr>Mobile Presence: Performance and Cost Considerations</vt:lpstr>
      <vt:lpstr>Insight on Technology: Carnival Cruise Ships Go Mobile</vt:lpstr>
      <vt:lpstr>Careers in developing websites /E-Commerce/E-business</vt:lpstr>
      <vt:lpstr>Careers in developing websites:  E-Commerce/E-business</vt:lpstr>
      <vt:lpstr>E-Commerce 2018: Business. Technology. Society</vt:lpstr>
    </vt:vector>
  </TitlesOfParts>
  <Company>SPi</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E-Commerce 2018: Business. Technology. Society, 14e</dc:title>
  <dc:subject>Business</dc:subject>
  <dc:creator>Laudon/Traver</dc:creator>
  <cp:keywords>E-Commerce 2018</cp:keywords>
  <cp:lastModifiedBy>Irina Neaga</cp:lastModifiedBy>
  <cp:revision>1053</cp:revision>
  <dcterms:modified xsi:type="dcterms:W3CDTF">2019-11-15T09:39:16Z</dcterms:modified>
  <cp:category/>
</cp:coreProperties>
</file>

<file path=docProps/custom.xml><?xml version="1.0" encoding="utf-8"?>
<Properties xmlns="http://schemas.openxmlformats.org/officeDocument/2006/custom-properties" xmlns:vt="http://schemas.openxmlformats.org/officeDocument/2006/docPropsVTypes">
  <property fmtid="{D5CDD505-2E9C-101B-9397-08002B2CF9AE}" pid="2" name="Offisync_UniqueId">
    <vt:lpwstr>682739</vt:lpwstr>
  </property>
  <property fmtid="{D5CDD505-2E9C-101B-9397-08002B2CF9AE}" pid="3" name="Offisync_ServerID">
    <vt:lpwstr>7e960520-0e88-4f05-9fa0-24079b61e486</vt:lpwstr>
  </property>
  <property fmtid="{D5CDD505-2E9C-101B-9397-08002B2CF9AE}" pid="4" name="Offisync_UpdateToken">
    <vt:lpwstr>2</vt:lpwstr>
  </property>
  <property fmtid="{D5CDD505-2E9C-101B-9397-08002B2CF9AE}" pid="5" name="Jive_VersionGuid">
    <vt:lpwstr>2e874262-9747-49d3-bf1e-677aeb587663</vt:lpwstr>
  </property>
  <property fmtid="{D5CDD505-2E9C-101B-9397-08002B2CF9AE}" pid="6" name="Offisync_ProviderInitializationData">
    <vt:lpwstr>https://neo.pearson.com</vt:lpwstr>
  </property>
  <property fmtid="{D5CDD505-2E9C-101B-9397-08002B2CF9AE}" pid="7" name="Jive_LatestUserAccountName">
    <vt:lpwstr>joel</vt:lpwstr>
  </property>
</Properties>
</file>