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90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42500-1597-4ADC-869F-8CF25CE8DA30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E58252FC-0BB8-4CA8-9845-EA0A217E1217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44598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A5C42500-1597-4ADC-869F-8CF25CE8DA30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52FC-0BB8-4CA8-9845-EA0A217E1217}" type="slidenum">
              <a:rPr lang="en-GB" smtClean="0"/>
              <a:t>‹#›</a:t>
            </a:fld>
            <a:endParaRPr lang="en-GB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3109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42500-1597-4ADC-869F-8CF25CE8DA30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52FC-0BB8-4CA8-9845-EA0A217E1217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409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42500-1597-4ADC-869F-8CF25CE8DA30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52FC-0BB8-4CA8-9845-EA0A217E1217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87459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42500-1597-4ADC-869F-8CF25CE8DA30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52FC-0BB8-4CA8-9845-EA0A217E1217}" type="slidenum">
              <a:rPr lang="en-GB" smtClean="0"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25616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42500-1597-4ADC-869F-8CF25CE8DA30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52FC-0BB8-4CA8-9845-EA0A217E1217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12771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42500-1597-4ADC-869F-8CF25CE8DA30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52FC-0BB8-4CA8-9845-EA0A217E1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821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42500-1597-4ADC-869F-8CF25CE8DA30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52FC-0BB8-4CA8-9845-EA0A217E1217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69777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A5C42500-1597-4ADC-869F-8CF25CE8DA30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E58252FC-0BB8-4CA8-9845-EA0A217E1217}" type="slidenum">
              <a:rPr lang="en-GB" smtClean="0"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78223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42500-1597-4ADC-869F-8CF25CE8DA30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52FC-0BB8-4CA8-9845-EA0A217E1217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39656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42500-1597-4ADC-869F-8CF25CE8DA30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52FC-0BB8-4CA8-9845-EA0A217E1217}" type="slidenum">
              <a:rPr lang="en-GB" smtClean="0"/>
              <a:t>‹#›</a:t>
            </a:fld>
            <a:endParaRPr lang="en-GB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22707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C42500-1597-4ADC-869F-8CF25CE8DA30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58252FC-0BB8-4CA8-9845-EA0A217E1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399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F4C52-3962-C51F-094A-4C80D8A9C7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7798" y="1111677"/>
            <a:ext cx="8083730" cy="6017814"/>
          </a:xfrm>
        </p:spPr>
        <p:txBody>
          <a:bodyPr anchor="b">
            <a:normAutofit fontScale="90000"/>
          </a:bodyPr>
          <a:lstStyle/>
          <a:p>
            <a:r>
              <a:rPr lang="it-IT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                      </a:t>
            </a:r>
            <a:r>
              <a:rPr lang="it-IT" sz="2000" dirty="0">
                <a:solidFill>
                  <a:srgbClr val="FFC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Colazione Clasico</a:t>
            </a:r>
            <a:br>
              <a:rPr lang="it-IT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it-IT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C</a:t>
            </a:r>
            <a:r>
              <a:rPr lang="en-GB" sz="18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affe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ro-RO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+                                        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   </a:t>
            </a:r>
            <a:r>
              <a:rPr lang="ro-RO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Coffee +</a:t>
            </a:r>
            <a:br>
              <a:rPr lang="ro-RO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ro-RO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cornetto+ spremut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o                   </a:t>
            </a:r>
            <a:r>
              <a:rPr lang="ro-RO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 croissant + juice </a:t>
            </a: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                                                                          </a:t>
            </a:r>
            <a:r>
              <a:rPr lang="en-GB" sz="1800" dirty="0">
                <a:solidFill>
                  <a:srgbClr val="C0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3,50€</a:t>
            </a: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ro-RO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                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                                    </a:t>
            </a:r>
            <a:br>
              <a:rPr lang="ro-RO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ro-RO" sz="1800" dirty="0">
                <a:solidFill>
                  <a:srgbClr val="C0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              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Caffe+                                              Coffee+</a:t>
            </a: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pane e </a:t>
            </a:r>
            <a:r>
              <a:rPr lang="en-GB" sz="18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marmellata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+ biscotti        bread and jam + classic </a:t>
            </a: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frollini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18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classici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                                shortbread biscuits</a:t>
            </a: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                                                                             </a:t>
            </a:r>
            <a:r>
              <a:rPr lang="en-GB" sz="2000" dirty="0">
                <a:solidFill>
                  <a:srgbClr val="C0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5,00€</a:t>
            </a:r>
            <a:r>
              <a:rPr lang="ro-RO" sz="2000" dirty="0">
                <a:solidFill>
                  <a:srgbClr val="C0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                                        </a:t>
            </a:r>
            <a:r>
              <a:rPr lang="en-GB" sz="2000" dirty="0">
                <a:solidFill>
                  <a:srgbClr val="C0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                    </a:t>
            </a:r>
            <a:b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                     </a:t>
            </a:r>
            <a:r>
              <a:rPr lang="en-GB" sz="2000" dirty="0" err="1">
                <a:solidFill>
                  <a:srgbClr val="FFC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Colazione</a:t>
            </a:r>
            <a:r>
              <a:rPr lang="en-GB" sz="2000" dirty="0">
                <a:solidFill>
                  <a:srgbClr val="FFC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2000" dirty="0" err="1">
                <a:solidFill>
                  <a:srgbClr val="FFC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Energia</a:t>
            </a:r>
            <a:r>
              <a:rPr lang="en-GB" sz="2000" dirty="0">
                <a:solidFill>
                  <a:srgbClr val="FFC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 &amp; </a:t>
            </a:r>
            <a:r>
              <a:rPr lang="en-GB" sz="2000" dirty="0" err="1">
                <a:solidFill>
                  <a:srgbClr val="FFC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Benessere</a:t>
            </a:r>
            <a:br>
              <a:rPr lang="en-GB" sz="1800" dirty="0">
                <a:solidFill>
                  <a:srgbClr val="FFC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Cappucino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+                                 </a:t>
            </a:r>
            <a:r>
              <a:rPr lang="en-GB" sz="18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Cappucino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+</a:t>
            </a: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brioche +  </a:t>
            </a:r>
            <a:r>
              <a:rPr lang="en-GB" sz="18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centrifuga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di         brioche + with  fresh fruit</a:t>
            </a: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frutta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18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verduro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fresco                 and vegetable centrifuge</a:t>
            </a: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dirty="0">
                <a:solidFill>
                  <a:srgbClr val="C0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                                                                            4,80€</a:t>
            </a: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ro-RO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            </a:t>
            </a:r>
            <a:br>
              <a:rPr lang="ro-RO" sz="1800" dirty="0">
                <a:solidFill>
                  <a:srgbClr val="FFC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dirty="0">
                <a:solidFill>
                  <a:srgbClr val="FFC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                         </a:t>
            </a:r>
            <a:r>
              <a:rPr lang="en-GB" sz="2000" dirty="0" err="1">
                <a:solidFill>
                  <a:srgbClr val="FFC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Colazione</a:t>
            </a:r>
            <a:r>
              <a:rPr lang="en-GB" sz="2000" dirty="0">
                <a:solidFill>
                  <a:srgbClr val="FFC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 con Sandwich</a:t>
            </a: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Succo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di </a:t>
            </a:r>
            <a:r>
              <a:rPr lang="en-GB" sz="18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pesche</a:t>
            </a: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+                        Peach juice+</a:t>
            </a: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panino con prosciutto e                sandwich with ham and                   </a:t>
            </a: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mozzarella                                     </a:t>
            </a:r>
            <a:r>
              <a:rPr lang="en-GB" sz="18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mozzarella</a:t>
            </a:r>
            <a:b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dirty="0">
                <a:latin typeface="Amasis MT Pro Black" panose="02040A04050005020304" pitchFamily="18" charset="0"/>
                <a:cs typeface="Aharoni" panose="02010803020104030203" pitchFamily="2" charset="-79"/>
              </a:rPr>
              <a:t>                                                                             </a:t>
            </a:r>
            <a:r>
              <a:rPr lang="en-GB" sz="1800" dirty="0">
                <a:solidFill>
                  <a:srgbClr val="C0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7,50€</a:t>
            </a:r>
            <a:br>
              <a:rPr lang="en-GB" sz="1600" dirty="0">
                <a:solidFill>
                  <a:srgbClr val="C0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600" dirty="0">
                <a:solidFill>
                  <a:srgbClr val="C0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400" dirty="0">
                <a:solidFill>
                  <a:srgbClr val="C0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6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4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400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endParaRPr lang="en-GB" sz="1400" dirty="0">
              <a:latin typeface="Amasis MT Pro Black" panose="02040A04050005020304" pitchFamily="18" charset="0"/>
              <a:cs typeface="Aharoni" panose="02010803020104030203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D0D733-05B3-7A5C-8525-3CF971D7ED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9941" y="2010381"/>
            <a:ext cx="5013698" cy="1100724"/>
          </a:xfrm>
        </p:spPr>
        <p:txBody>
          <a:bodyPr>
            <a:normAutofit/>
          </a:bodyPr>
          <a:lstStyle/>
          <a:p>
            <a:pPr algn="l"/>
            <a:r>
              <a:rPr lang="en-GB" sz="1800" b="1" dirty="0">
                <a:solidFill>
                  <a:srgbClr val="C00000"/>
                </a:solidFill>
                <a:latin typeface="Berlin Sans FB Demi" panose="020E0802020502020306" pitchFamily="34" charset="0"/>
              </a:rPr>
              <a:t>OFFERTA STUDENTI </a:t>
            </a:r>
          </a:p>
          <a:p>
            <a:pPr algn="l"/>
            <a:r>
              <a:rPr lang="en-GB" sz="1800" b="1" dirty="0" err="1">
                <a:solidFill>
                  <a:srgbClr val="C00000"/>
                </a:solidFill>
                <a:latin typeface="Berlin Sans FB Demi" panose="020E0802020502020306" pitchFamily="34" charset="0"/>
              </a:rPr>
              <a:t>Consuma</a:t>
            </a:r>
            <a:r>
              <a:rPr lang="en-GB" sz="1800" b="1" dirty="0">
                <a:solidFill>
                  <a:srgbClr val="C00000"/>
                </a:solidFill>
                <a:latin typeface="Berlin Sans FB Demi" panose="020E0802020502020306" pitchFamily="34" charset="0"/>
              </a:rPr>
              <a:t> 5 </a:t>
            </a:r>
            <a:r>
              <a:rPr lang="en-GB" sz="1800" b="1" dirty="0" err="1">
                <a:solidFill>
                  <a:srgbClr val="C00000"/>
                </a:solidFill>
                <a:latin typeface="Berlin Sans FB Demi" panose="020E0802020502020306" pitchFamily="34" charset="0"/>
              </a:rPr>
              <a:t>colazzioni</a:t>
            </a:r>
            <a:r>
              <a:rPr lang="en-GB" sz="1800" b="1" dirty="0">
                <a:solidFill>
                  <a:srgbClr val="C00000"/>
                </a:solidFill>
                <a:latin typeface="Berlin Sans FB Demi" panose="020E0802020502020306" pitchFamily="34" charset="0"/>
              </a:rPr>
              <a:t> ed </a:t>
            </a:r>
            <a:r>
              <a:rPr lang="en-GB" sz="1800" b="1" dirty="0" err="1">
                <a:solidFill>
                  <a:srgbClr val="C00000"/>
                </a:solidFill>
                <a:latin typeface="Berlin Sans FB Demi" panose="020E0802020502020306" pitchFamily="34" charset="0"/>
              </a:rPr>
              <a:t>avrai</a:t>
            </a:r>
            <a:r>
              <a:rPr lang="en-GB" sz="1800" b="1" dirty="0">
                <a:solidFill>
                  <a:srgbClr val="C00000"/>
                </a:solidFill>
                <a:latin typeface="Berlin Sans FB Demi" panose="020E0802020502020306" pitchFamily="34" charset="0"/>
              </a:rPr>
              <a:t> 1 gratis !</a:t>
            </a:r>
          </a:p>
        </p:txBody>
      </p:sp>
      <p:pic>
        <p:nvPicPr>
          <p:cNvPr id="5" name="Picture 4" descr="A cup of coffee and pastries on a table&#10;&#10;Description automatically generated with medium confidence">
            <a:extLst>
              <a:ext uri="{FF2B5EF4-FFF2-40B4-BE49-F238E27FC236}">
                <a16:creationId xmlns:a16="http://schemas.microsoft.com/office/drawing/2014/main" id="{3FE0213E-E822-4AB9-D83F-E1ECDA27406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46" r="-1" b="9666"/>
          <a:stretch/>
        </p:blipFill>
        <p:spPr>
          <a:xfrm>
            <a:off x="7271657" y="4297257"/>
            <a:ext cx="4672546" cy="2359470"/>
          </a:xfrm>
          <a:prstGeom prst="rect">
            <a:avLst/>
          </a:prstGeom>
        </p:spPr>
      </p:pic>
      <p:pic>
        <p:nvPicPr>
          <p:cNvPr id="7" name="Picture 6" descr="A close-up of a logo&#10;&#10;Description automatically generated with medium confidence">
            <a:extLst>
              <a:ext uri="{FF2B5EF4-FFF2-40B4-BE49-F238E27FC236}">
                <a16:creationId xmlns:a16="http://schemas.microsoft.com/office/drawing/2014/main" id="{06E9452B-CF5D-D8A6-BC7A-DCEBF79DAC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28" r="18594"/>
          <a:stretch/>
        </p:blipFill>
        <p:spPr>
          <a:xfrm>
            <a:off x="4542971" y="10953"/>
            <a:ext cx="3106057" cy="11007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2D6DA7-9991-723F-08DA-A4D74F2756A4}"/>
              </a:ext>
            </a:extLst>
          </p:cNvPr>
          <p:cNvSpPr txBox="1"/>
          <p:nvPr/>
        </p:nvSpPr>
        <p:spPr>
          <a:xfrm>
            <a:off x="4546192" y="6537053"/>
            <a:ext cx="2714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www.iMelograni.it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EB1E81-A4BE-CF84-E314-5C264A1A4243}"/>
              </a:ext>
            </a:extLst>
          </p:cNvPr>
          <p:cNvSpPr txBox="1"/>
          <p:nvPr/>
        </p:nvSpPr>
        <p:spPr>
          <a:xfrm>
            <a:off x="7036406" y="1361335"/>
            <a:ext cx="31060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latin typeface="Amasis MT Pro Black" panose="02040A04050005020304" pitchFamily="18" charset="0"/>
              </a:rPr>
              <a:t>Dalle</a:t>
            </a:r>
            <a:r>
              <a:rPr lang="en-GB" sz="1600" b="1" dirty="0">
                <a:latin typeface="Amasis MT Pro Black" panose="02040A04050005020304" pitchFamily="18" charset="0"/>
              </a:rPr>
              <a:t> 7:00  Alle 10:00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C6B2AD-BCAB-F800-D830-580867E2BFC1}"/>
              </a:ext>
            </a:extLst>
          </p:cNvPr>
          <p:cNvSpPr txBox="1"/>
          <p:nvPr/>
        </p:nvSpPr>
        <p:spPr>
          <a:xfrm>
            <a:off x="360707" y="6227212"/>
            <a:ext cx="40725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Lungomare</a:t>
            </a:r>
            <a:r>
              <a:rPr lang="en-GB" sz="1600" dirty="0"/>
              <a:t> Europa, 71019 </a:t>
            </a:r>
            <a:r>
              <a:rPr lang="en-GB" sz="1600" dirty="0" err="1"/>
              <a:t>Vieste</a:t>
            </a:r>
            <a:r>
              <a:rPr lang="en-GB" sz="1600" dirty="0"/>
              <a:t> </a:t>
            </a:r>
          </a:p>
          <a:p>
            <a:r>
              <a:rPr lang="en-GB" sz="1600" dirty="0"/>
              <a:t>+390884701088</a:t>
            </a:r>
          </a:p>
        </p:txBody>
      </p:sp>
    </p:spTree>
    <p:extLst>
      <p:ext uri="{BB962C8B-B14F-4D97-AF65-F5344CB8AC3E}">
        <p14:creationId xmlns:p14="http://schemas.microsoft.com/office/powerpoint/2010/main" val="187281801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</TotalTime>
  <Words>146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Amasis MT Pro Black</vt:lpstr>
      <vt:lpstr>Arial</vt:lpstr>
      <vt:lpstr>Berlin Sans FB Demi</vt:lpstr>
      <vt:lpstr>Century Gothic</vt:lpstr>
      <vt:lpstr>Gallery</vt:lpstr>
      <vt:lpstr>                      Colazione Clasico Caffe +                                            Coffee + cornetto+ spremuto                     croissant + juice                                                                             3,50€                                                                      Caffe+                                              Coffee+ pane e marmellata + biscotti        bread and jam + classic  frollini classici                                 shortbread biscuits                                                                              5,00€                                                                                  Colazione Energia &amp; Benessere  Cappucino +                                 Cappucino + brioche +  centrifuga di         brioche + with  fresh fruit frutta verduro fresco                 and vegetable centrifuge                                                                             4,80€                                        Colazione con Sandwich  Succo di pesche +                        Peach juice+ panino con prosciutto e                sandwich with ham and                    mozzarella                                     mozzarella                                                                              7,50€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lavinia apostol</dc:creator>
  <cp:lastModifiedBy>lavinia apostol</cp:lastModifiedBy>
  <cp:revision>12</cp:revision>
  <dcterms:created xsi:type="dcterms:W3CDTF">2023-06-07T08:06:34Z</dcterms:created>
  <dcterms:modified xsi:type="dcterms:W3CDTF">2023-06-09T19:53:13Z</dcterms:modified>
</cp:coreProperties>
</file>