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696CE9-C14D-5D48-AE93-C32C459641E1}" v="8" dt="2026-07-22T15:27:55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279"/>
    <p:restoredTop sz="94681"/>
  </p:normalViewPr>
  <p:slideViewPr>
    <p:cSldViewPr snapToGrid="0">
      <p:cViewPr varScale="1">
        <p:scale>
          <a:sx n="93" d="100"/>
          <a:sy n="93" d="100"/>
        </p:scale>
        <p:origin x="224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Qamal Hussain (2541223)" userId="7a1607b1-96bb-4f10-a4b8-5dd08d5a5a63" providerId="ADAL" clId="{1F074F9C-09B7-5460-94A2-2B1587A67E55}"/>
    <pc:docChg chg="undo custSel addSld modSld">
      <pc:chgData name="Qamal Hussain (2541223)" userId="7a1607b1-96bb-4f10-a4b8-5dd08d5a5a63" providerId="ADAL" clId="{1F074F9C-09B7-5460-94A2-2B1587A67E55}" dt="2026-07-22T22:22:28.723" v="1361" actId="20577"/>
      <pc:docMkLst>
        <pc:docMk/>
      </pc:docMkLst>
      <pc:sldChg chg="modSp mod">
        <pc:chgData name="Qamal Hussain (2541223)" userId="7a1607b1-96bb-4f10-a4b8-5dd08d5a5a63" providerId="ADAL" clId="{1F074F9C-09B7-5460-94A2-2B1587A67E55}" dt="2026-07-22T15:27:56.010" v="1152" actId="27636"/>
        <pc:sldMkLst>
          <pc:docMk/>
          <pc:sldMk cId="3158198338" sldId="256"/>
        </pc:sldMkLst>
        <pc:spChg chg="mod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3158198338" sldId="256"/>
            <ac:spMk id="2" creationId="{71BA7AF4-C4FF-A78C-F717-E138E7EDEEB4}"/>
          </ac:spMkLst>
        </pc:spChg>
        <pc:spChg chg="mod">
          <ac:chgData name="Qamal Hussain (2541223)" userId="7a1607b1-96bb-4f10-a4b8-5dd08d5a5a63" providerId="ADAL" clId="{1F074F9C-09B7-5460-94A2-2B1587A67E55}" dt="2026-07-22T15:27:56.010" v="1152" actId="27636"/>
          <ac:spMkLst>
            <pc:docMk/>
            <pc:sldMk cId="3158198338" sldId="256"/>
            <ac:spMk id="3" creationId="{B10A4132-46F9-9553-FE79-151AA576748E}"/>
          </ac:spMkLst>
        </pc:spChg>
      </pc:sldChg>
      <pc:sldChg chg="addSp delSp modSp new mod setBg delDesignElem">
        <pc:chgData name="Qamal Hussain (2541223)" userId="7a1607b1-96bb-4f10-a4b8-5dd08d5a5a63" providerId="ADAL" clId="{1F074F9C-09B7-5460-94A2-2B1587A67E55}" dt="2026-07-22T15:27:55.954" v="1151"/>
        <pc:sldMkLst>
          <pc:docMk/>
          <pc:sldMk cId="2125723928" sldId="257"/>
        </pc:sldMkLst>
        <pc:spChg chg="mod">
          <ac:chgData name="Qamal Hussain (2541223)" userId="7a1607b1-96bb-4f10-a4b8-5dd08d5a5a63" providerId="ADAL" clId="{1F074F9C-09B7-5460-94A2-2B1587A67E55}" dt="2026-07-21T19:05:35.317" v="222" actId="20577"/>
          <ac:spMkLst>
            <pc:docMk/>
            <pc:sldMk cId="2125723928" sldId="257"/>
            <ac:spMk id="2" creationId="{E7623C75-BAB3-8A8C-4A28-2191689C9D8A}"/>
          </ac:spMkLst>
        </pc:spChg>
        <pc:spChg chg="mod">
          <ac:chgData name="Qamal Hussain (2541223)" userId="7a1607b1-96bb-4f10-a4b8-5dd08d5a5a63" providerId="ADAL" clId="{1F074F9C-09B7-5460-94A2-2B1587A67E55}" dt="2026-07-21T19:06:53.252" v="226" actId="14100"/>
          <ac:spMkLst>
            <pc:docMk/>
            <pc:sldMk cId="2125723928" sldId="257"/>
            <ac:spMk id="3" creationId="{C1BE1FDC-7DFA-CEFC-B8A8-DCAE57C9DD5A}"/>
          </ac:spMkLst>
        </pc:spChg>
        <pc:spChg chg="add del mod">
          <ac:chgData name="Qamal Hussain (2541223)" userId="7a1607b1-96bb-4f10-a4b8-5dd08d5a5a63" providerId="ADAL" clId="{1F074F9C-09B7-5460-94A2-2B1587A67E55}" dt="2026-07-21T19:07:04.179" v="229"/>
          <ac:spMkLst>
            <pc:docMk/>
            <pc:sldMk cId="2125723928" sldId="257"/>
            <ac:spMk id="5" creationId="{700B1BD5-72D6-7A31-865C-8952826BC29D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125723928" sldId="257"/>
            <ac:spMk id="25" creationId="{B9D7E975-9161-4F2D-AC53-69E1912F6B5D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125723928" sldId="257"/>
            <ac:spMk id="27" creationId="{827DC2C4-B485-428A-BF4A-472D2967F47F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125723928" sldId="257"/>
            <ac:spMk id="29" creationId="{463E6235-1649-4B47-9862-4026FC473B6F}"/>
          </ac:spMkLst>
        </pc:spChg>
        <pc:picChg chg="add mod ord">
          <ac:chgData name="Qamal Hussain (2541223)" userId="7a1607b1-96bb-4f10-a4b8-5dd08d5a5a63" providerId="ADAL" clId="{1F074F9C-09B7-5460-94A2-2B1587A67E55}" dt="2026-07-20T23:11:07.317" v="52" actId="26606"/>
          <ac:picMkLst>
            <pc:docMk/>
            <pc:sldMk cId="2125723928" sldId="257"/>
            <ac:picMk id="4" creationId="{4916ECD5-C1D1-A314-5C6A-2D8BEC0E8B0D}"/>
          </ac:picMkLst>
        </pc:picChg>
      </pc:sldChg>
      <pc:sldChg chg="addSp delSp modSp new mod setBg delDesignElem">
        <pc:chgData name="Qamal Hussain (2541223)" userId="7a1607b1-96bb-4f10-a4b8-5dd08d5a5a63" providerId="ADAL" clId="{1F074F9C-09B7-5460-94A2-2B1587A67E55}" dt="2026-07-22T15:27:56.681" v="1153" actId="27636"/>
        <pc:sldMkLst>
          <pc:docMk/>
          <pc:sldMk cId="2744178745" sldId="258"/>
        </pc:sldMkLst>
        <pc:spChg chg="del">
          <ac:chgData name="Qamal Hussain (2541223)" userId="7a1607b1-96bb-4f10-a4b8-5dd08d5a5a63" providerId="ADAL" clId="{1F074F9C-09B7-5460-94A2-2B1587A67E55}" dt="2026-07-21T21:42:35.486" v="231" actId="26606"/>
          <ac:spMkLst>
            <pc:docMk/>
            <pc:sldMk cId="2744178745" sldId="258"/>
            <ac:spMk id="2" creationId="{01184034-300E-70CE-0818-26254989D97D}"/>
          </ac:spMkLst>
        </pc:spChg>
        <pc:spChg chg="del">
          <ac:chgData name="Qamal Hussain (2541223)" userId="7a1607b1-96bb-4f10-a4b8-5dd08d5a5a63" providerId="ADAL" clId="{1F074F9C-09B7-5460-94A2-2B1587A67E55}" dt="2026-07-21T21:42:18.004" v="230"/>
          <ac:spMkLst>
            <pc:docMk/>
            <pc:sldMk cId="2744178745" sldId="258"/>
            <ac:spMk id="3" creationId="{2A9B8345-A828-0CCE-DD66-13C13D7520A6}"/>
          </ac:spMkLst>
        </pc:spChg>
        <pc:spChg chg="add del">
          <ac:chgData name="Qamal Hussain (2541223)" userId="7a1607b1-96bb-4f10-a4b8-5dd08d5a5a63" providerId="ADAL" clId="{1F074F9C-09B7-5460-94A2-2B1587A67E55}" dt="2026-07-21T21:42:53.012" v="235" actId="26606"/>
          <ac:spMkLst>
            <pc:docMk/>
            <pc:sldMk cId="2744178745" sldId="258"/>
            <ac:spMk id="9" creationId="{B94BF6D8-BAB7-4EB4-9B19-BB8B2F0F700E}"/>
          </ac:spMkLst>
        </pc:spChg>
        <pc:spChg chg="add del">
          <ac:chgData name="Qamal Hussain (2541223)" userId="7a1607b1-96bb-4f10-a4b8-5dd08d5a5a63" providerId="ADAL" clId="{1F074F9C-09B7-5460-94A2-2B1587A67E55}" dt="2026-07-21T21:42:53.012" v="235" actId="26606"/>
          <ac:spMkLst>
            <pc:docMk/>
            <pc:sldMk cId="2744178745" sldId="258"/>
            <ac:spMk id="11" creationId="{B233FAAD-5E0A-4FBB-9800-1DAEE5039AF6}"/>
          </ac:spMkLst>
        </pc:spChg>
        <pc:spChg chg="add del">
          <ac:chgData name="Qamal Hussain (2541223)" userId="7a1607b1-96bb-4f10-a4b8-5dd08d5a5a63" providerId="ADAL" clId="{1F074F9C-09B7-5460-94A2-2B1587A67E55}" dt="2026-07-21T21:42:53.012" v="235" actId="26606"/>
          <ac:spMkLst>
            <pc:docMk/>
            <pc:sldMk cId="2744178745" sldId="258"/>
            <ac:spMk id="13" creationId="{8276E914-D126-4153-AEBF-1B9B6361C2B7}"/>
          </ac:spMkLst>
        </pc:spChg>
        <pc:spChg chg="add del">
          <ac:chgData name="Qamal Hussain (2541223)" userId="7a1607b1-96bb-4f10-a4b8-5dd08d5a5a63" providerId="ADAL" clId="{1F074F9C-09B7-5460-94A2-2B1587A67E55}" dt="2026-07-21T21:42:53.007" v="234" actId="26606"/>
          <ac:spMkLst>
            <pc:docMk/>
            <pc:sldMk cId="2744178745" sldId="258"/>
            <ac:spMk id="17" creationId="{50273C85-C4F7-19A6-4A36-DDA4AB87C4E6}"/>
          </ac:spMkLst>
        </pc:spChg>
        <pc:spChg chg="add del">
          <ac:chgData name="Qamal Hussain (2541223)" userId="7a1607b1-96bb-4f10-a4b8-5dd08d5a5a63" providerId="ADAL" clId="{1F074F9C-09B7-5460-94A2-2B1587A67E55}" dt="2026-07-21T21:42:53.007" v="234" actId="26606"/>
          <ac:spMkLst>
            <pc:docMk/>
            <pc:sldMk cId="2744178745" sldId="258"/>
            <ac:spMk id="20" creationId="{5396781C-32A1-4FDA-A83B-A7FF8C1B1E99}"/>
          </ac:spMkLst>
        </pc:spChg>
        <pc:spChg chg="add del">
          <ac:chgData name="Qamal Hussain (2541223)" userId="7a1607b1-96bb-4f10-a4b8-5dd08d5a5a63" providerId="ADAL" clId="{1F074F9C-09B7-5460-94A2-2B1587A67E55}" dt="2026-07-21T21:50:55.125" v="503" actId="26606"/>
          <ac:spMkLst>
            <pc:docMk/>
            <pc:sldMk cId="2744178745" sldId="258"/>
            <ac:spMk id="26" creationId="{9B6A81E7-2A43-4366-8431-1FA7A780A2E6}"/>
          </ac:spMkLst>
        </pc:spChg>
        <pc:spChg chg="add del">
          <ac:chgData name="Qamal Hussain (2541223)" userId="7a1607b1-96bb-4f10-a4b8-5dd08d5a5a63" providerId="ADAL" clId="{1F074F9C-09B7-5460-94A2-2B1587A67E55}" dt="2026-07-21T21:50:55.125" v="503" actId="26606"/>
          <ac:spMkLst>
            <pc:docMk/>
            <pc:sldMk cId="2744178745" sldId="258"/>
            <ac:spMk id="27" creationId="{D09B7001-6C15-47E8-8C3B-A6EB53C98D3A}"/>
          </ac:spMkLst>
        </pc:spChg>
        <pc:spChg chg="add del">
          <ac:chgData name="Qamal Hussain (2541223)" userId="7a1607b1-96bb-4f10-a4b8-5dd08d5a5a63" providerId="ADAL" clId="{1F074F9C-09B7-5460-94A2-2B1587A67E55}" dt="2026-07-21T21:50:55.125" v="503" actId="26606"/>
          <ac:spMkLst>
            <pc:docMk/>
            <pc:sldMk cId="2744178745" sldId="258"/>
            <ac:spMk id="28" creationId="{7D3D7337-C310-4B2B-BE2D-98E9D6EC0DC8}"/>
          </ac:spMkLst>
        </pc:spChg>
        <pc:spChg chg="add mod">
          <ac:chgData name="Qamal Hussain (2541223)" userId="7a1607b1-96bb-4f10-a4b8-5dd08d5a5a63" providerId="ADAL" clId="{1F074F9C-09B7-5460-94A2-2B1587A67E55}" dt="2026-07-22T15:27:56.681" v="1153" actId="27636"/>
          <ac:spMkLst>
            <pc:docMk/>
            <pc:sldMk cId="2744178745" sldId="258"/>
            <ac:spMk id="29" creationId="{55ECC2AD-D4B8-9968-966D-875DD546EC0E}"/>
          </ac:spMkLst>
        </pc:spChg>
        <pc:spChg chg="add del">
          <ac:chgData name="Qamal Hussain (2541223)" userId="7a1607b1-96bb-4f10-a4b8-5dd08d5a5a63" providerId="ADAL" clId="{1F074F9C-09B7-5460-94A2-2B1587A67E55}" dt="2026-07-21T21:50:45.189" v="498" actId="26606"/>
          <ac:spMkLst>
            <pc:docMk/>
            <pc:sldMk cId="2744178745" sldId="258"/>
            <ac:spMk id="34" creationId="{9B6A81E7-2A43-4366-8431-1FA7A780A2E6}"/>
          </ac:spMkLst>
        </pc:spChg>
        <pc:spChg chg="add del">
          <ac:chgData name="Qamal Hussain (2541223)" userId="7a1607b1-96bb-4f10-a4b8-5dd08d5a5a63" providerId="ADAL" clId="{1F074F9C-09B7-5460-94A2-2B1587A67E55}" dt="2026-07-21T21:50:45.189" v="498" actId="26606"/>
          <ac:spMkLst>
            <pc:docMk/>
            <pc:sldMk cId="2744178745" sldId="258"/>
            <ac:spMk id="36" creationId="{D09B7001-6C15-47E8-8C3B-A6EB53C98D3A}"/>
          </ac:spMkLst>
        </pc:spChg>
        <pc:spChg chg="add del">
          <ac:chgData name="Qamal Hussain (2541223)" userId="7a1607b1-96bb-4f10-a4b8-5dd08d5a5a63" providerId="ADAL" clId="{1F074F9C-09B7-5460-94A2-2B1587A67E55}" dt="2026-07-21T21:50:45.189" v="498" actId="26606"/>
          <ac:spMkLst>
            <pc:docMk/>
            <pc:sldMk cId="2744178745" sldId="258"/>
            <ac:spMk id="38" creationId="{7D3D7337-C310-4B2B-BE2D-98E9D6EC0DC8}"/>
          </ac:spMkLst>
        </pc:spChg>
        <pc:spChg chg="add del">
          <ac:chgData name="Qamal Hussain (2541223)" userId="7a1607b1-96bb-4f10-a4b8-5dd08d5a5a63" providerId="ADAL" clId="{1F074F9C-09B7-5460-94A2-2B1587A67E55}" dt="2026-07-21T21:50:49.102" v="500" actId="26606"/>
          <ac:spMkLst>
            <pc:docMk/>
            <pc:sldMk cId="2744178745" sldId="258"/>
            <ac:spMk id="40" creationId="{3ECBE1F1-D69B-4AFA-ABD5-8E41720EF6DE}"/>
          </ac:spMkLst>
        </pc:spChg>
        <pc:spChg chg="add del">
          <ac:chgData name="Qamal Hussain (2541223)" userId="7a1607b1-96bb-4f10-a4b8-5dd08d5a5a63" providerId="ADAL" clId="{1F074F9C-09B7-5460-94A2-2B1587A67E55}" dt="2026-07-21T21:50:49.102" v="500" actId="26606"/>
          <ac:spMkLst>
            <pc:docMk/>
            <pc:sldMk cId="2744178745" sldId="258"/>
            <ac:spMk id="41" creationId="{603A6265-E10C-4B85-9C20-E75FCAF9CC63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2" creationId="{38FAA1A1-D861-433F-88FA-1E9D6FD31D11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3" creationId="{2E17E911-875F-4DE5-8699-99D9F1805A5D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4" creationId="{8D71EDA1-87BF-4D5D-AB79-F346FD19278A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5" creationId="{CD9FE4EF-C4D8-49A0-B2FF-81D8DB7D8A24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6" creationId="{4300840D-0A0B-4512-BACA-B439D5B9C57C}"/>
          </ac:spMkLst>
        </pc:spChg>
        <pc:spChg chg="add del">
          <ac:chgData name="Qamal Hussain (2541223)" userId="7a1607b1-96bb-4f10-a4b8-5dd08d5a5a63" providerId="ADAL" clId="{1F074F9C-09B7-5460-94A2-2B1587A67E55}" dt="2026-07-21T21:50:55.122" v="502" actId="26606"/>
          <ac:spMkLst>
            <pc:docMk/>
            <pc:sldMk cId="2744178745" sldId="258"/>
            <ac:spMk id="47" creationId="{D2B78728-A580-49A7-84F9-6EF6F583ADE0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744178745" sldId="258"/>
            <ac:spMk id="49" creationId="{9B6A81E7-2A43-4366-8431-1FA7A780A2E6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744178745" sldId="258"/>
            <ac:spMk id="50" creationId="{D09B7001-6C15-47E8-8C3B-A6EB53C98D3A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2744178745" sldId="258"/>
            <ac:spMk id="51" creationId="{7D3D7337-C310-4B2B-BE2D-98E9D6EC0DC8}"/>
          </ac:spMkLst>
        </pc:spChg>
        <pc:grpChg chg="add del">
          <ac:chgData name="Qamal Hussain (2541223)" userId="7a1607b1-96bb-4f10-a4b8-5dd08d5a5a63" providerId="ADAL" clId="{1F074F9C-09B7-5460-94A2-2B1587A67E55}" dt="2026-07-21T21:42:53.007" v="234" actId="26606"/>
          <ac:grpSpMkLst>
            <pc:docMk/>
            <pc:sldMk cId="2744178745" sldId="258"/>
            <ac:grpSpMk id="22" creationId="{54A1C8FD-E5B7-4BEC-A74A-A55FB8EA7CFE}"/>
          </ac:grpSpMkLst>
        </pc:grpChg>
        <pc:picChg chg="add mod">
          <ac:chgData name="Qamal Hussain (2541223)" userId="7a1607b1-96bb-4f10-a4b8-5dd08d5a5a63" providerId="ADAL" clId="{1F074F9C-09B7-5460-94A2-2B1587A67E55}" dt="2026-07-21T21:50:49.102" v="500" actId="26606"/>
          <ac:picMkLst>
            <pc:docMk/>
            <pc:sldMk cId="2744178745" sldId="258"/>
            <ac:picMk id="4" creationId="{33C26CE8-D88D-72DA-CCEA-1C60CD9320CB}"/>
          </ac:picMkLst>
        </pc:picChg>
      </pc:sldChg>
      <pc:sldChg chg="addSp delSp modSp new mod modTransition setBg delDesignElem">
        <pc:chgData name="Qamal Hussain (2541223)" userId="7a1607b1-96bb-4f10-a4b8-5dd08d5a5a63" providerId="ADAL" clId="{1F074F9C-09B7-5460-94A2-2B1587A67E55}" dt="2026-07-22T22:22:28.723" v="1361" actId="20577"/>
        <pc:sldMkLst>
          <pc:docMk/>
          <pc:sldMk cId="4155457033" sldId="259"/>
        </pc:sldMkLst>
        <pc:spChg chg="mod">
          <ac:chgData name="Qamal Hussain (2541223)" userId="7a1607b1-96bb-4f10-a4b8-5dd08d5a5a63" providerId="ADAL" clId="{1F074F9C-09B7-5460-94A2-2B1587A67E55}" dt="2026-07-22T14:37:29.570" v="636" actId="688"/>
          <ac:spMkLst>
            <pc:docMk/>
            <pc:sldMk cId="4155457033" sldId="259"/>
            <ac:spMk id="2" creationId="{4BD66C60-B6BE-A99D-FA34-A9F60F9314F0}"/>
          </ac:spMkLst>
        </pc:spChg>
        <pc:spChg chg="del mod">
          <ac:chgData name="Qamal Hussain (2541223)" userId="7a1607b1-96bb-4f10-a4b8-5dd08d5a5a63" providerId="ADAL" clId="{1F074F9C-09B7-5460-94A2-2B1587A67E55}" dt="2026-07-22T14:36:08.707" v="628" actId="3680"/>
          <ac:spMkLst>
            <pc:docMk/>
            <pc:sldMk cId="4155457033" sldId="259"/>
            <ac:spMk id="3" creationId="{56617473-547F-2DD2-895A-1C750E969E3A}"/>
          </ac:spMkLst>
        </pc:spChg>
        <pc:spChg chg="add mod">
          <ac:chgData name="Qamal Hussain (2541223)" userId="7a1607b1-96bb-4f10-a4b8-5dd08d5a5a63" providerId="ADAL" clId="{1F074F9C-09B7-5460-94A2-2B1587A67E55}" dt="2026-07-22T14:42:22.758" v="778" actId="20577"/>
          <ac:spMkLst>
            <pc:docMk/>
            <pc:sldMk cId="4155457033" sldId="259"/>
            <ac:spMk id="6" creationId="{6DB7453C-1756-5484-F45C-240F9D975A03}"/>
          </ac:spMkLst>
        </pc:spChg>
        <pc:spChg chg="add del mod">
          <ac:chgData name="Qamal Hussain (2541223)" userId="7a1607b1-96bb-4f10-a4b8-5dd08d5a5a63" providerId="ADAL" clId="{1F074F9C-09B7-5460-94A2-2B1587A67E55}" dt="2026-07-22T15:22:28.267" v="1129"/>
          <ac:spMkLst>
            <pc:docMk/>
            <pc:sldMk cId="4155457033" sldId="259"/>
            <ac:spMk id="7" creationId="{2CA429E6-A406-836F-5FC6-619231D4C979}"/>
          </ac:spMkLst>
        </pc:spChg>
        <pc:spChg chg="add mod">
          <ac:chgData name="Qamal Hussain (2541223)" userId="7a1607b1-96bb-4f10-a4b8-5dd08d5a5a63" providerId="ADAL" clId="{1F074F9C-09B7-5460-94A2-2B1587A67E55}" dt="2026-07-22T22:22:28.723" v="1361" actId="20577"/>
          <ac:spMkLst>
            <pc:docMk/>
            <pc:sldMk cId="4155457033" sldId="259"/>
            <ac:spMk id="8" creationId="{09E559EB-71D8-FAA9-E9B2-75F637F7C494}"/>
          </ac:spMkLst>
        </pc:spChg>
        <pc:spChg chg="add del">
          <ac:chgData name="Qamal Hussain (2541223)" userId="7a1607b1-96bb-4f10-a4b8-5dd08d5a5a63" providerId="ADAL" clId="{1F074F9C-09B7-5460-94A2-2B1587A67E55}" dt="2026-07-21T21:53:38.325" v="625" actId="26606"/>
          <ac:spMkLst>
            <pc:docMk/>
            <pc:sldMk cId="4155457033" sldId="259"/>
            <ac:spMk id="8" creationId="{5C8908E2-EE49-44D2-9428-A28D2312A8D5}"/>
          </ac:spMkLst>
        </pc:spChg>
        <pc:spChg chg="add del">
          <ac:chgData name="Qamal Hussain (2541223)" userId="7a1607b1-96bb-4f10-a4b8-5dd08d5a5a63" providerId="ADAL" clId="{1F074F9C-09B7-5460-94A2-2B1587A67E55}" dt="2026-07-21T21:53:38.325" v="625" actId="26606"/>
          <ac:spMkLst>
            <pc:docMk/>
            <pc:sldMk cId="4155457033" sldId="259"/>
            <ac:spMk id="14" creationId="{BD92035A-AA2F-4CD8-A556-1CE8BDEC75BD}"/>
          </ac:spMkLst>
        </pc:spChg>
        <pc:spChg chg="add del">
          <ac:chgData name="Qamal Hussain (2541223)" userId="7a1607b1-96bb-4f10-a4b8-5dd08d5a5a63" providerId="ADAL" clId="{1F074F9C-09B7-5460-94A2-2B1587A67E55}" dt="2026-07-21T21:53:38.325" v="625" actId="26606"/>
          <ac:spMkLst>
            <pc:docMk/>
            <pc:sldMk cId="4155457033" sldId="259"/>
            <ac:spMk id="16" creationId="{ED888B23-07FA-482A-96DF-47E31AF1A603}"/>
          </ac:spMkLst>
        </pc:spChg>
        <pc:spChg chg="add del">
          <ac:chgData name="Qamal Hussain (2541223)" userId="7a1607b1-96bb-4f10-a4b8-5dd08d5a5a63" providerId="ADAL" clId="{1F074F9C-09B7-5460-94A2-2B1587A67E55}" dt="2026-07-21T22:10:23.935" v="627" actId="26606"/>
          <ac:spMkLst>
            <pc:docMk/>
            <pc:sldMk cId="4155457033" sldId="259"/>
            <ac:spMk id="23" creationId="{4BC99CB9-DDAD-44A2-8A1C-E3AF4E72DF5C}"/>
          </ac:spMkLst>
        </pc:spChg>
        <pc:spChg chg="add del">
          <ac:chgData name="Qamal Hussain (2541223)" userId="7a1607b1-96bb-4f10-a4b8-5dd08d5a5a63" providerId="ADAL" clId="{1F074F9C-09B7-5460-94A2-2B1587A67E55}" dt="2026-07-21T22:10:23.935" v="627" actId="26606"/>
          <ac:spMkLst>
            <pc:docMk/>
            <pc:sldMk cId="4155457033" sldId="259"/>
            <ac:spMk id="24" creationId="{64053CBF-3932-45FF-8285-EE5146085F3A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4155457033" sldId="259"/>
            <ac:spMk id="32" creationId="{815925C2-A704-4D47-B1C1-3FCA52512EC1}"/>
          </ac:spMkLst>
        </pc:spChg>
        <pc:spChg chg="add del">
          <ac:chgData name="Qamal Hussain (2541223)" userId="7a1607b1-96bb-4f10-a4b8-5dd08d5a5a63" providerId="ADAL" clId="{1F074F9C-09B7-5460-94A2-2B1587A67E55}" dt="2026-07-22T15:27:55.954" v="1151"/>
          <ac:spMkLst>
            <pc:docMk/>
            <pc:sldMk cId="4155457033" sldId="259"/>
            <ac:spMk id="34" creationId="{01D4315C-C23C-4FD3-98DF-08C29E2292A8}"/>
          </ac:spMkLst>
        </pc:spChg>
        <pc:grpChg chg="add del">
          <ac:chgData name="Qamal Hussain (2541223)" userId="7a1607b1-96bb-4f10-a4b8-5dd08d5a5a63" providerId="ADAL" clId="{1F074F9C-09B7-5460-94A2-2B1587A67E55}" dt="2026-07-21T21:53:38.325" v="625" actId="26606"/>
          <ac:grpSpMkLst>
            <pc:docMk/>
            <pc:sldMk cId="4155457033" sldId="259"/>
            <ac:grpSpMk id="10" creationId="{5D1A9D8B-3117-4D9D-BDA4-DD81895098B0}"/>
          </ac:grpSpMkLst>
        </pc:grpChg>
        <pc:grpChg chg="add del">
          <ac:chgData name="Qamal Hussain (2541223)" userId="7a1607b1-96bb-4f10-a4b8-5dd08d5a5a63" providerId="ADAL" clId="{1F074F9C-09B7-5460-94A2-2B1587A67E55}" dt="2026-07-21T22:10:23.935" v="627" actId="26606"/>
          <ac:grpSpMkLst>
            <pc:docMk/>
            <pc:sldMk cId="4155457033" sldId="259"/>
            <ac:grpSpMk id="18" creationId="{B63ACBA3-DEFD-4C6D-BBA0-64468FA99C2D}"/>
          </ac:grpSpMkLst>
        </pc:grpChg>
        <pc:grpChg chg="add del">
          <ac:chgData name="Qamal Hussain (2541223)" userId="7a1607b1-96bb-4f10-a4b8-5dd08d5a5a63" providerId="ADAL" clId="{1F074F9C-09B7-5460-94A2-2B1587A67E55}" dt="2026-07-21T22:10:23.935" v="627" actId="26606"/>
          <ac:grpSpMkLst>
            <pc:docMk/>
            <pc:sldMk cId="4155457033" sldId="259"/>
            <ac:grpSpMk id="25" creationId="{2E751C04-BEA6-446B-A678-9C74819EBD4C}"/>
          </ac:grpSpMkLst>
        </pc:grpChg>
        <pc:grpChg chg="add del">
          <ac:chgData name="Qamal Hussain (2541223)" userId="7a1607b1-96bb-4f10-a4b8-5dd08d5a5a63" providerId="ADAL" clId="{1F074F9C-09B7-5460-94A2-2B1587A67E55}" dt="2026-07-22T15:27:55.954" v="1151"/>
          <ac:grpSpMkLst>
            <pc:docMk/>
            <pc:sldMk cId="4155457033" sldId="259"/>
            <ac:grpSpMk id="36" creationId="{5E6B47BC-43FD-4C91-8BFF-B41B99A8A39E}"/>
          </ac:grpSpMkLst>
        </pc:grpChg>
        <pc:grpChg chg="add del">
          <ac:chgData name="Qamal Hussain (2541223)" userId="7a1607b1-96bb-4f10-a4b8-5dd08d5a5a63" providerId="ADAL" clId="{1F074F9C-09B7-5460-94A2-2B1587A67E55}" dt="2026-07-22T15:27:55.954" v="1151"/>
          <ac:grpSpMkLst>
            <pc:docMk/>
            <pc:sldMk cId="4155457033" sldId="259"/>
            <ac:grpSpMk id="40" creationId="{43F5E015-E085-4624-B431-B42414448684}"/>
          </ac:grpSpMkLst>
        </pc:grpChg>
        <pc:graphicFrameChg chg="add mod ord modGraphic">
          <ac:chgData name="Qamal Hussain (2541223)" userId="7a1607b1-96bb-4f10-a4b8-5dd08d5a5a63" providerId="ADAL" clId="{1F074F9C-09B7-5460-94A2-2B1587A67E55}" dt="2026-07-22T15:27:55.954" v="1151"/>
          <ac:graphicFrameMkLst>
            <pc:docMk/>
            <pc:sldMk cId="4155457033" sldId="259"/>
            <ac:graphicFrameMk id="4" creationId="{1DF7C8CF-E9AA-E383-2BDE-0AF4BC374050}"/>
          </ac:graphicFrameMkLst>
        </pc:graphicFrameChg>
        <pc:graphicFrameChg chg="add mod modGraphic">
          <ac:chgData name="Qamal Hussain (2541223)" userId="7a1607b1-96bb-4f10-a4b8-5dd08d5a5a63" providerId="ADAL" clId="{1F074F9C-09B7-5460-94A2-2B1587A67E55}" dt="2026-07-22T22:16:27.339" v="1155" actId="14100"/>
          <ac:graphicFrameMkLst>
            <pc:docMk/>
            <pc:sldMk cId="4155457033" sldId="259"/>
            <ac:graphicFrameMk id="5" creationId="{3E867298-DCCC-1449-A5C5-9E2B9C79A7BA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2033B0-10E6-0245-A948-05954B6A72F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8553B4-3E20-E34D-92FB-1C0119D8E9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15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918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870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96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386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865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98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826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894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988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10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86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5317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1340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906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0871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14873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647966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236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8067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691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6405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3011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6679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778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4934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399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210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4DB096DC-7214-FD42-B3D1-7FF42B345E5E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C28236E8-F8AE-1848-99F4-918661D57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836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7AF4-C4FF-A78C-F717-E138E7EDEE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DS3 My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A4132-46F9-9553-FE79-151AA576748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dirty="0"/>
              <a:t>Qamal Hussain </a:t>
            </a:r>
          </a:p>
          <a:p>
            <a:r>
              <a:rPr lang="en-US" dirty="0"/>
              <a:t>2541223</a:t>
            </a:r>
          </a:p>
        </p:txBody>
      </p:sp>
    </p:spTree>
    <p:extLst>
      <p:ext uri="{BB962C8B-B14F-4D97-AF65-F5344CB8AC3E}">
        <p14:creationId xmlns:p14="http://schemas.microsoft.com/office/powerpoint/2010/main" val="3158198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16ECD5-C1D1-A314-5C6A-2D8BEC0E8B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00" r="6365" b="1"/>
          <a:stretch>
            <a:fillRect/>
          </a:stretch>
        </p:blipFill>
        <p:spPr bwMode="auto">
          <a:xfrm>
            <a:off x="621675" y="786101"/>
            <a:ext cx="6589537" cy="528222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623C75-BAB3-8A8C-4A28-2191689C9D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52497" y="1056640"/>
            <a:ext cx="3197660" cy="3125746"/>
          </a:xfrm>
        </p:spPr>
        <p:txBody>
          <a:bodyPr anchor="b">
            <a:normAutofit fontScale="90000"/>
          </a:bodyPr>
          <a:lstStyle/>
          <a:p>
            <a:pPr lvl="1"/>
            <a:r>
              <a:rPr lang="en-GB" sz="1800" dirty="0"/>
              <a:t>what the work is about                                     how  to make a menu for your food shop.</a:t>
            </a:r>
            <a:br>
              <a:rPr lang="en-GB" sz="1800" dirty="0"/>
            </a:br>
            <a:r>
              <a:rPr lang="en-GB" sz="1800" dirty="0"/>
              <a:t>what skill it shows It shows how to use power point</a:t>
            </a:r>
            <a:br>
              <a:rPr lang="en-GB" sz="1800" dirty="0"/>
            </a:br>
            <a:r>
              <a:rPr lang="en-GB" sz="1800" dirty="0"/>
              <a:t>what you learned I can use </a:t>
            </a:r>
            <a:r>
              <a:rPr lang="en-GB" sz="1800" dirty="0" err="1"/>
              <a:t>powerpoint</a:t>
            </a:r>
            <a:r>
              <a:rPr lang="en-GB" sz="1800" dirty="0"/>
              <a:t> to make anything</a:t>
            </a:r>
            <a:br>
              <a:rPr lang="en-GB" sz="1800" dirty="0"/>
            </a:br>
            <a:br>
              <a:rPr lang="en-GB" dirty="0"/>
            </a:br>
            <a:endParaRPr lang="en-US" sz="9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BE1FDC-7DFA-CEFC-B8A8-DCAE57C9DD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8253279" y="5801358"/>
            <a:ext cx="45719" cy="45719"/>
          </a:xfrm>
        </p:spPr>
        <p:txBody>
          <a:bodyPr anchor="t">
            <a:normAutofit fontScale="25000" lnSpcReduction="20000"/>
          </a:bodyPr>
          <a:lstStyle/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25723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C26CE8-D88D-72DA-CCEA-1C60CD9320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24" r="1" b="34547"/>
          <a:stretch>
            <a:fillRect/>
          </a:stretch>
        </p:blipFill>
        <p:spPr>
          <a:xfrm>
            <a:off x="20" y="10"/>
            <a:ext cx="5409897" cy="6857989"/>
          </a:xfrm>
          <a:prstGeom prst="rect">
            <a:avLst/>
          </a:prstGeom>
        </p:spPr>
      </p:pic>
      <p:sp>
        <p:nvSpPr>
          <p:cNvPr id="29" name="Content Placeholder 16">
            <a:extLst>
              <a:ext uri="{FF2B5EF4-FFF2-40B4-BE49-F238E27FC236}">
                <a16:creationId xmlns:a16="http://schemas.microsoft.com/office/drawing/2014/main" id="{55ECC2AD-D4B8-9968-966D-875DD546E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001" y="2458095"/>
            <a:ext cx="4110198" cy="307548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the work is A one-page visual summary I designed to explain key module concepts using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layout,colour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and images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skill it show; Visual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design,choosing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accessible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colours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/layouts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I learned How to avoid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clutterd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designs,and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create content that works well on phones and computers</a:t>
            </a:r>
          </a:p>
        </p:txBody>
      </p:sp>
    </p:spTree>
    <p:extLst>
      <p:ext uri="{BB962C8B-B14F-4D97-AF65-F5344CB8AC3E}">
        <p14:creationId xmlns:p14="http://schemas.microsoft.com/office/powerpoint/2010/main" val="2744178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6C60-B6BE-A99D-FA34-A9F60F931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F7C8CF-E9AA-E383-2BDE-0AF4BC3740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6519971"/>
              </p:ext>
            </p:extLst>
          </p:nvPr>
        </p:nvGraphicFramePr>
        <p:xfrm>
          <a:off x="182563" y="1182688"/>
          <a:ext cx="1083627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36275">
                  <a:extLst>
                    <a:ext uri="{9D8B030D-6E8A-4147-A177-3AD203B41FA5}">
                      <a16:colId xmlns:a16="http://schemas.microsoft.com/office/drawing/2014/main" val="655796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4228" marR="94228"/>
                </a:tc>
                <a:extLst>
                  <a:ext uri="{0D108BD9-81ED-4DB2-BD59-A6C34878D82A}">
                    <a16:rowId xmlns:a16="http://schemas.microsoft.com/office/drawing/2014/main" val="136832316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E867298-DCCC-1449-A5C5-9E2B9C79A7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616576"/>
              </p:ext>
            </p:extLst>
          </p:nvPr>
        </p:nvGraphicFramePr>
        <p:xfrm>
          <a:off x="13824" y="811971"/>
          <a:ext cx="121613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6130">
                  <a:extLst>
                    <a:ext uri="{9D8B030D-6E8A-4147-A177-3AD203B41FA5}">
                      <a16:colId xmlns:a16="http://schemas.microsoft.com/office/drawing/2014/main" val="4181103376"/>
                    </a:ext>
                  </a:extLst>
                </a:gridCol>
                <a:gridCol w="2104732">
                  <a:extLst>
                    <a:ext uri="{9D8B030D-6E8A-4147-A177-3AD203B41FA5}">
                      <a16:colId xmlns:a16="http://schemas.microsoft.com/office/drawing/2014/main" val="1595418204"/>
                    </a:ext>
                  </a:extLst>
                </a:gridCol>
                <a:gridCol w="1335378">
                  <a:extLst>
                    <a:ext uri="{9D8B030D-6E8A-4147-A177-3AD203B41FA5}">
                      <a16:colId xmlns:a16="http://schemas.microsoft.com/office/drawing/2014/main" val="2985585475"/>
                    </a:ext>
                  </a:extLst>
                </a:gridCol>
                <a:gridCol w="1807067">
                  <a:extLst>
                    <a:ext uri="{9D8B030D-6E8A-4147-A177-3AD203B41FA5}">
                      <a16:colId xmlns:a16="http://schemas.microsoft.com/office/drawing/2014/main" val="3272623751"/>
                    </a:ext>
                  </a:extLst>
                </a:gridCol>
                <a:gridCol w="1465974">
                  <a:extLst>
                    <a:ext uri="{9D8B030D-6E8A-4147-A177-3AD203B41FA5}">
                      <a16:colId xmlns:a16="http://schemas.microsoft.com/office/drawing/2014/main" val="218747017"/>
                    </a:ext>
                  </a:extLst>
                </a:gridCol>
                <a:gridCol w="1624956">
                  <a:extLst>
                    <a:ext uri="{9D8B030D-6E8A-4147-A177-3AD203B41FA5}">
                      <a16:colId xmlns:a16="http://schemas.microsoft.com/office/drawing/2014/main" val="1112313116"/>
                    </a:ext>
                  </a:extLst>
                </a:gridCol>
                <a:gridCol w="974373">
                  <a:extLst>
                    <a:ext uri="{9D8B030D-6E8A-4147-A177-3AD203B41FA5}">
                      <a16:colId xmlns:a16="http://schemas.microsoft.com/office/drawing/2014/main" val="4001520668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1732293298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199142956"/>
                    </a:ext>
                  </a:extLst>
                </a:gridCol>
                <a:gridCol w="1216130">
                  <a:extLst>
                    <a:ext uri="{9D8B030D-6E8A-4147-A177-3AD203B41FA5}">
                      <a16:colId xmlns:a16="http://schemas.microsoft.com/office/drawing/2014/main" val="1836292592"/>
                    </a:ext>
                  </a:extLst>
                </a:gridCol>
              </a:tblGrid>
              <a:tr h="751500">
                <a:tc>
                  <a:txBody>
                    <a:bodyPr/>
                    <a:lstStyle/>
                    <a:p>
                      <a:r>
                        <a:rPr lang="en-US" dirty="0"/>
                        <a:t>A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 Item/Description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  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 Income [£]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 Expense[£]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094893"/>
                  </a:ext>
                </a:extLst>
              </a:tr>
              <a:tr h="526050">
                <a:tc>
                  <a:txBody>
                    <a:bodyPr/>
                    <a:lstStyle/>
                    <a:p>
                      <a:r>
                        <a:rPr lang="en-US" dirty="0"/>
                        <a:t>01 Aug 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2200.00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Monthly pay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7702934"/>
                  </a:ext>
                </a:extLst>
              </a:tr>
              <a:tr h="526050">
                <a:tc>
                  <a:txBody>
                    <a:bodyPr/>
                    <a:lstStyle/>
                    <a:p>
                      <a:r>
                        <a:rPr lang="en-US" dirty="0"/>
                        <a:t>02 Aug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Groceries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85.40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Supermarket</a:t>
                      </a:r>
                    </a:p>
                    <a:p>
                      <a:r>
                        <a:rPr lang="en-US" dirty="0"/>
                        <a:t>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1349598"/>
                  </a:ext>
                </a:extLst>
              </a:tr>
              <a:tr h="526050">
                <a:tc>
                  <a:txBody>
                    <a:bodyPr/>
                    <a:lstStyle/>
                    <a:p>
                      <a:r>
                        <a:rPr lang="en-US" dirty="0"/>
                        <a:t>03 Aug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Housing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Monthly 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290919"/>
                  </a:ext>
                </a:extLst>
              </a:tr>
              <a:tr h="52605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=SUM[D2:D100]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=SUM[E2:E100]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1626935"/>
                  </a:ext>
                </a:extLst>
              </a:tr>
              <a:tr h="34762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=D101-E101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7114050"/>
                  </a:ext>
                </a:extLst>
              </a:tr>
              <a:tr h="34762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039580"/>
                  </a:ext>
                </a:extLst>
              </a:tr>
              <a:tr h="34762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036318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DB7453C-1756-5484-F45C-240F9D975A03}"/>
              </a:ext>
            </a:extLst>
          </p:cNvPr>
          <p:cNvSpPr txBox="1"/>
          <p:nvPr/>
        </p:nvSpPr>
        <p:spPr>
          <a:xfrm>
            <a:off x="6387921" y="437882"/>
            <a:ext cx="3647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Monthly Budget </a:t>
            </a:r>
            <a:r>
              <a:rPr lang="en-US" dirty="0" err="1"/>
              <a:t>Spredsheet</a:t>
            </a:r>
            <a:r>
              <a:rPr lang="en-US" dirty="0"/>
              <a:t> Layout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E559EB-71D8-FAA9-E9B2-75F637F7C494}"/>
              </a:ext>
            </a:extLst>
          </p:cNvPr>
          <p:cNvSpPr txBox="1"/>
          <p:nvPr/>
        </p:nvSpPr>
        <p:spPr>
          <a:xfrm>
            <a:off x="141668" y="5602310"/>
            <a:ext cx="111297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the work is its </a:t>
            </a:r>
            <a:r>
              <a:rPr lang="en-US" dirty="0" err="1"/>
              <a:t>spredsheet</a:t>
            </a:r>
            <a:r>
              <a:rPr lang="en-US" dirty="0"/>
              <a:t> in </a:t>
            </a:r>
            <a:r>
              <a:rPr lang="en-US" dirty="0" err="1"/>
              <a:t>powerpoint</a:t>
            </a:r>
            <a:r>
              <a:rPr lang="en-US" dirty="0"/>
              <a:t>                        What I learned is how to make a </a:t>
            </a:r>
            <a:r>
              <a:rPr lang="en-US"/>
              <a:t>spredsheet</a:t>
            </a:r>
            <a:endParaRPr lang="en-US" dirty="0"/>
          </a:p>
          <a:p>
            <a:endParaRPr lang="en-US" dirty="0"/>
          </a:p>
          <a:p>
            <a:r>
              <a:rPr lang="en-US" dirty="0"/>
              <a:t>What </a:t>
            </a:r>
            <a:r>
              <a:rPr lang="en-US" dirty="0" err="1"/>
              <a:t>skiils</a:t>
            </a:r>
            <a:r>
              <a:rPr lang="en-US" dirty="0"/>
              <a:t> it show </a:t>
            </a:r>
            <a:r>
              <a:rPr lang="en-US" dirty="0" err="1"/>
              <a:t>Organising</a:t>
            </a:r>
            <a:r>
              <a:rPr lang="en-US" dirty="0"/>
              <a:t> personal finances with clear categories</a:t>
            </a:r>
          </a:p>
          <a:p>
            <a:endParaRPr lang="en-US" dirty="0"/>
          </a:p>
          <a:p>
            <a:r>
              <a:rPr lang="en-US" dirty="0" err="1"/>
              <a:t>kksknksnnnnnknkknk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4570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169</TotalTime>
  <Words>189</Words>
  <Application>Microsoft Macintosh PowerPoint</Application>
  <PresentationFormat>Widescreen</PresentationFormat>
  <Paragraphs>43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Arial</vt:lpstr>
      <vt:lpstr>Neue Haas Grotesk Text Pro</vt:lpstr>
      <vt:lpstr>Dune</vt:lpstr>
      <vt:lpstr>DS3 My Portfolio</vt:lpstr>
      <vt:lpstr>what the work is about                                     how  to make a menu for your food shop. what skill it shows It shows how to use power point what you learned I can use powerpoint to make anything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Qamal Hussain (2541223)</dc:creator>
  <cp:lastModifiedBy>Qamal Hussain (2541223)</cp:lastModifiedBy>
  <cp:revision>1</cp:revision>
  <dcterms:created xsi:type="dcterms:W3CDTF">2026-07-20T22:44:25Z</dcterms:created>
  <dcterms:modified xsi:type="dcterms:W3CDTF">2026-07-22T22:22:37Z</dcterms:modified>
</cp:coreProperties>
</file>