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4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23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49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785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727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787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882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7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846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3/6/2025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851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3/6/2025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3321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3/6/2025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004675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3/6/2025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51521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3/6/2025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995064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pPr/>
              <a:t>3/6/2025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8851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0911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081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3/6/2025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4056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90" r:id="rId6"/>
    <p:sldLayoutId id="2147483891" r:id="rId7"/>
    <p:sldLayoutId id="2147483892" r:id="rId8"/>
    <p:sldLayoutId id="2147483893" r:id="rId9"/>
    <p:sldLayoutId id="2147483894" r:id="rId10"/>
    <p:sldLayoutId id="2147483895" r:id="rId11"/>
    <p:sldLayoutId id="2147483896" r:id="rId12"/>
    <p:sldLayoutId id="2147483897" r:id="rId13"/>
    <p:sldLayoutId id="2147483898" r:id="rId14"/>
    <p:sldLayoutId id="2147483899" r:id="rId15"/>
    <p:sldLayoutId id="214748390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8901C0A-E7B1-2620-692B-93FAD69348E5}"/>
              </a:ext>
            </a:extLst>
          </p:cNvPr>
          <p:cNvSpPr txBox="1"/>
          <p:nvPr/>
        </p:nvSpPr>
        <p:spPr>
          <a:xfrm>
            <a:off x="3407229" y="155806"/>
            <a:ext cx="6096000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Enhancing Emotional Intelligence For Workplace Success</a:t>
            </a:r>
          </a:p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Module:BMSW6106</a:t>
            </a:r>
          </a:p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Date: 28</a:t>
            </a:r>
            <a:r>
              <a:rPr lang="en-GB" sz="14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February 2025</a:t>
            </a:r>
          </a:p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Mohammed Miah 2129058</a:t>
            </a:r>
          </a:p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Lecturer:- Masoud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Keimasi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F9FFA4-42F9-0F10-ECE0-0F3D9C9718BF}"/>
              </a:ext>
            </a:extLst>
          </p:cNvPr>
          <p:cNvSpPr txBox="1"/>
          <p:nvPr/>
        </p:nvSpPr>
        <p:spPr>
          <a:xfrm>
            <a:off x="1" y="1505522"/>
            <a:ext cx="4332514" cy="2092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Reflection On My Own Emotional Intelligence</a:t>
            </a:r>
          </a:p>
          <a:p>
            <a:pPr algn="ctr"/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</a:t>
            </a:r>
          </a:p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Strength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: Active listening and clarity in conveying ideas.</a:t>
            </a:r>
          </a:p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Improvement: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More awareness of non-verbal cues to enhance understanding. </a:t>
            </a:r>
          </a:p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Decision Making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Strength: Considering multiple perspectives before making choices. Improvement: Managing stress to ensure rational decision-making under pressure. </a:t>
            </a:r>
          </a:p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Mental Health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Strength: Recognising emotional triggers and practicing self-care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Improvement: Seeking feedback for personal growth and resilience.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842E4E-941A-9BA9-80BC-FDEAC8BA4338}"/>
              </a:ext>
            </a:extLst>
          </p:cNvPr>
          <p:cNvSpPr txBox="1"/>
          <p:nvPr/>
        </p:nvSpPr>
        <p:spPr>
          <a:xfrm>
            <a:off x="4171950" y="1505522"/>
            <a:ext cx="4512129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Using and Reasoning About My Emotions</a:t>
            </a:r>
          </a:p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Acknowledge &amp; Give Constructive Feedback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Providing clear and supportive feedback to colleagues for growth.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Avoiding criticism that is not solution-focused.</a:t>
            </a:r>
          </a:p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Not Afraid to Apologise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Owning mistakes and demonstrating humility in leadership.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Strengthening relationships through accountability.</a:t>
            </a:r>
          </a:p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Empathy with Others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Understanding colleagues’ perspectives to build trust. Adjusting communication to support emotional well-being.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CDA0BE8-503F-96F4-7CDE-44DB4CAB47DB}"/>
              </a:ext>
            </a:extLst>
          </p:cNvPr>
          <p:cNvSpPr txBox="1"/>
          <p:nvPr/>
        </p:nvSpPr>
        <p:spPr>
          <a:xfrm>
            <a:off x="8523514" y="1505522"/>
            <a:ext cx="3233058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Improving and Capitalising  On My EI</a:t>
            </a:r>
          </a:p>
          <a:p>
            <a:pPr algn="ctr"/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Acknowledge the Situation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Recognising emotional responses and addressing challenges openly. </a:t>
            </a:r>
          </a:p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Be Willing to Take Responsibility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Accepting accountability for actions and learning from them.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Empathise with Others’ Feelings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Supporting colleagues by recognizing their emotions and offering help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B15E6B8-167E-FF9A-7853-ADFBF2BFF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2515" y="3760495"/>
            <a:ext cx="3679373" cy="287694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7A43F2D-C19B-732A-A3A0-7B3C334EEE04}"/>
              </a:ext>
            </a:extLst>
          </p:cNvPr>
          <p:cNvSpPr txBox="1"/>
          <p:nvPr/>
        </p:nvSpPr>
        <p:spPr>
          <a:xfrm>
            <a:off x="4465183" y="3298830"/>
            <a:ext cx="3048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Goleman’s Emotional intelligence Model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3347E5F-D032-8022-CB9F-88AD6317B555}"/>
              </a:ext>
            </a:extLst>
          </p:cNvPr>
          <p:cNvSpPr txBox="1"/>
          <p:nvPr/>
        </p:nvSpPr>
        <p:spPr>
          <a:xfrm>
            <a:off x="90828" y="3624679"/>
            <a:ext cx="379911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000" b="1" dirty="0"/>
              <a:t>Relevance Of EI In The Workplace</a:t>
            </a:r>
          </a:p>
          <a:p>
            <a:pPr algn="ctr"/>
            <a:endParaRPr lang="en-GB" sz="1000" b="1" dirty="0"/>
          </a:p>
          <a:p>
            <a:r>
              <a:rPr lang="en-GB" sz="1000" b="1" dirty="0"/>
              <a:t>Enhances teamwork</a:t>
            </a:r>
            <a:r>
              <a:rPr lang="en-GB" sz="1000" dirty="0"/>
              <a:t>: Stronger collaboration and productivity.</a:t>
            </a:r>
          </a:p>
          <a:p>
            <a:r>
              <a:rPr lang="en-GB" sz="1000" b="1" dirty="0"/>
              <a:t>Improves leadership: </a:t>
            </a:r>
            <a:r>
              <a:rPr lang="en-GB" sz="1000" dirty="0"/>
              <a:t>Leaders who regulate emotions foster a positive work culture. </a:t>
            </a:r>
          </a:p>
          <a:p>
            <a:r>
              <a:rPr lang="en-GB" sz="1000" b="1" dirty="0"/>
              <a:t>Boosts resilience: </a:t>
            </a:r>
            <a:r>
              <a:rPr lang="en-GB" sz="1000" dirty="0"/>
              <a:t>Emotionally intelligent employees handle stress effectively. </a:t>
            </a:r>
          </a:p>
          <a:p>
            <a:r>
              <a:rPr lang="en-GB" sz="1000" b="1" dirty="0"/>
              <a:t>Strengthens decision-making: </a:t>
            </a:r>
            <a:r>
              <a:rPr lang="en-GB" sz="1000" dirty="0"/>
              <a:t>Balances logic and emotions for better outcomes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2920F7C-C679-91AB-92DC-8B343A7B54B0}"/>
              </a:ext>
            </a:extLst>
          </p:cNvPr>
          <p:cNvSpPr txBox="1"/>
          <p:nvPr/>
        </p:nvSpPr>
        <p:spPr>
          <a:xfrm>
            <a:off x="0" y="5270074"/>
            <a:ext cx="3679373" cy="13140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Journaling model for EI Development</a:t>
            </a:r>
            <a:endParaRPr lang="en-GB" sz="1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Daily Reflection: 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Writing about emotions and experiences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Pattern Recognition: 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Identifying emotional triggers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Goal Setting: 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Developing Strategies for emotional growth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			(Smith,2009)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FF9AE4E-3B16-35BF-2507-F6B575DF11A4}"/>
              </a:ext>
            </a:extLst>
          </p:cNvPr>
          <p:cNvSpPr txBox="1"/>
          <p:nvPr/>
        </p:nvSpPr>
        <p:spPr>
          <a:xfrm>
            <a:off x="8054751" y="4141632"/>
            <a:ext cx="3908650" cy="16028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Reference</a:t>
            </a:r>
            <a:endParaRPr lang="en-GB" sz="1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Cherniss, C.,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Extein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M., Goleman, D. and Weissberg, R.P., 2006. 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Emotional intelligence: what does the research really indicate?. Educational psychologist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41</a:t>
            </a: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(4), pp.239-245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Goleman, D. (1998). Working with Emotional Intelligence. Bantam Books. Smith, J.. (2009). Emotional intelligence and professional education: The use of narrative journaling. International Journal of Learning. 16.81-92.</a:t>
            </a:r>
          </a:p>
        </p:txBody>
      </p:sp>
    </p:spTree>
    <p:extLst>
      <p:ext uri="{BB962C8B-B14F-4D97-AF65-F5344CB8AC3E}">
        <p14:creationId xmlns:p14="http://schemas.microsoft.com/office/powerpoint/2010/main" val="128013280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</TotalTime>
  <Words>369</Words>
  <Application>Microsoft Office PowerPoint</Application>
  <PresentationFormat>Widescreen</PresentationFormat>
  <Paragraphs>47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Trebuchet MS</vt:lpstr>
      <vt:lpstr>Wingdings 3</vt:lpstr>
      <vt:lpstr>Facet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Server Upgrade</dc:creator>
  <cp:lastModifiedBy>Server Upgrade</cp:lastModifiedBy>
  <cp:revision>2</cp:revision>
  <dcterms:created xsi:type="dcterms:W3CDTF">2025-03-06T22:35:06Z</dcterms:created>
  <dcterms:modified xsi:type="dcterms:W3CDTF">2025-03-06T22:43:58Z</dcterms:modified>
</cp:coreProperties>
</file>