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41"/>
  </p:notesMasterIdLst>
  <p:sldIdLst>
    <p:sldId id="256" r:id="rId2"/>
    <p:sldId id="257" r:id="rId3"/>
    <p:sldId id="258" r:id="rId4"/>
    <p:sldId id="259" r:id="rId5"/>
    <p:sldId id="260" r:id="rId6"/>
    <p:sldId id="261" r:id="rId7"/>
    <p:sldId id="268" r:id="rId8"/>
    <p:sldId id="298" r:id="rId9"/>
    <p:sldId id="299" r:id="rId10"/>
    <p:sldId id="269" r:id="rId11"/>
    <p:sldId id="300" r:id="rId12"/>
    <p:sldId id="270" r:id="rId13"/>
    <p:sldId id="271" r:id="rId14"/>
    <p:sldId id="301" r:id="rId15"/>
    <p:sldId id="272" r:id="rId16"/>
    <p:sldId id="273" r:id="rId17"/>
    <p:sldId id="302" r:id="rId18"/>
    <p:sldId id="274" r:id="rId19"/>
    <p:sldId id="303" r:id="rId20"/>
    <p:sldId id="275" r:id="rId21"/>
    <p:sldId id="304" r:id="rId22"/>
    <p:sldId id="276" r:id="rId23"/>
    <p:sldId id="305" r:id="rId24"/>
    <p:sldId id="306" r:id="rId25"/>
    <p:sldId id="310" r:id="rId26"/>
    <p:sldId id="278" r:id="rId27"/>
    <p:sldId id="307" r:id="rId28"/>
    <p:sldId id="308" r:id="rId29"/>
    <p:sldId id="309" r:id="rId30"/>
    <p:sldId id="279" r:id="rId31"/>
    <p:sldId id="280" r:id="rId32"/>
    <p:sldId id="281" r:id="rId33"/>
    <p:sldId id="262" r:id="rId34"/>
    <p:sldId id="263" r:id="rId35"/>
    <p:sldId id="265" r:id="rId36"/>
    <p:sldId id="311" r:id="rId37"/>
    <p:sldId id="312" r:id="rId38"/>
    <p:sldId id="266" r:id="rId39"/>
    <p:sldId id="267" r:id="rId4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CC7332-EA24-4576-21F1-09EBDE9297E1}" v="2" dt="2022-12-07T12:51:39.557"/>
    <p1510:client id="{7EA6B516-76AD-D1B9-6E37-1CB9215EB3F7}" v="1090" dt="2022-11-28T08:49:57.900"/>
    <p1510:client id="{8C4E9546-F060-736D-5B0D-BD78356DC9B7}" v="20" dt="2022-11-25T15:09:52.897"/>
    <p1510:client id="{BFBCAAA2-FA36-8CD9-6C14-4D6FA82F2E7B}" v="18" dt="2022-11-28T14:35:15.374"/>
    <p1510:client id="{C326679D-E07A-44AF-8DEB-5E167389EEB2}" v="1" dt="2022-11-07T13:38:13.489"/>
    <p1510:client id="{C4902E84-2187-EC5B-FA30-FCCFD347239C}" v="793" dt="2022-11-28T13:11:51.517"/>
    <p1510:client id="{DCA2C310-0AEC-2DF8-7863-655F1B79E20F}" v="1259" dt="2022-12-07T11:43:14.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37" autoAdjust="0"/>
  </p:normalViewPr>
  <p:slideViewPr>
    <p:cSldViewPr snapToGrid="0">
      <p:cViewPr varScale="1">
        <p:scale>
          <a:sx n="75" d="100"/>
          <a:sy n="75" d="100"/>
        </p:scale>
        <p:origin x="138" y="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ata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36.png"/><Relationship Id="rId7" Type="http://schemas.openxmlformats.org/officeDocument/2006/relationships/image" Target="../media/image44.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37.svg"/><Relationship Id="rId9" Type="http://schemas.openxmlformats.org/officeDocument/2006/relationships/image" Target="../media/image46.png"/></Relationships>
</file>

<file path=ppt/diagrams/_rels/data12.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40.png"/><Relationship Id="rId7" Type="http://schemas.openxmlformats.org/officeDocument/2006/relationships/image" Target="../media/image4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36.png"/><Relationship Id="rId7" Type="http://schemas.openxmlformats.org/officeDocument/2006/relationships/image" Target="../media/image44.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37.svg"/><Relationship Id="rId9" Type="http://schemas.openxmlformats.org/officeDocument/2006/relationships/image" Target="../media/image46.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40.png"/><Relationship Id="rId7" Type="http://schemas.openxmlformats.org/officeDocument/2006/relationships/image" Target="../media/image42.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42900C-F5F2-4989-84C1-CF46CC833CFD}"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ECFE36CD-F513-4A9F-8EB2-9982B8962697}">
      <dgm:prSet/>
      <dgm:spPr/>
      <dgm:t>
        <a:bodyPr/>
        <a:lstStyle/>
        <a:p>
          <a:r>
            <a:rPr lang="en-GB"/>
            <a:t>Challenging the decisions of the government. </a:t>
          </a:r>
          <a:endParaRPr lang="en-US"/>
        </a:p>
      </dgm:t>
    </dgm:pt>
    <dgm:pt modelId="{461A2808-2D04-44DF-A054-972B8F09867E}" type="parTrans" cxnId="{E2E37E98-DAD7-4AB2-8E34-0AAEB74248B4}">
      <dgm:prSet/>
      <dgm:spPr/>
      <dgm:t>
        <a:bodyPr/>
        <a:lstStyle/>
        <a:p>
          <a:endParaRPr lang="en-US"/>
        </a:p>
      </dgm:t>
    </dgm:pt>
    <dgm:pt modelId="{925AFCA3-53CD-479E-B4B5-4FF173349FD6}" type="sibTrans" cxnId="{E2E37E98-DAD7-4AB2-8E34-0AAEB74248B4}">
      <dgm:prSet/>
      <dgm:spPr/>
      <dgm:t>
        <a:bodyPr/>
        <a:lstStyle/>
        <a:p>
          <a:endParaRPr lang="en-US"/>
        </a:p>
      </dgm:t>
    </dgm:pt>
    <dgm:pt modelId="{167CF8C2-6E6F-4A6C-8487-33B5A77F9DAF}">
      <dgm:prSet/>
      <dgm:spPr/>
      <dgm:t>
        <a:bodyPr/>
        <a:lstStyle/>
        <a:p>
          <a:r>
            <a:rPr lang="en-GB" dirty="0"/>
            <a:t>Government ministers &amp; Public bodies- ensures they are not abusing their power. </a:t>
          </a:r>
          <a:endParaRPr lang="en-US" dirty="0"/>
        </a:p>
      </dgm:t>
    </dgm:pt>
    <dgm:pt modelId="{704E4200-4080-40E6-B721-6D513D118B03}" type="parTrans" cxnId="{A0787545-D420-49AC-BC15-B2B1B29B677E}">
      <dgm:prSet/>
      <dgm:spPr/>
      <dgm:t>
        <a:bodyPr/>
        <a:lstStyle/>
        <a:p>
          <a:endParaRPr lang="en-US"/>
        </a:p>
      </dgm:t>
    </dgm:pt>
    <dgm:pt modelId="{286B9311-9C03-4FB0-B637-842C721AFE59}" type="sibTrans" cxnId="{A0787545-D420-49AC-BC15-B2B1B29B677E}">
      <dgm:prSet/>
      <dgm:spPr/>
      <dgm:t>
        <a:bodyPr/>
        <a:lstStyle/>
        <a:p>
          <a:endParaRPr lang="en-US"/>
        </a:p>
      </dgm:t>
    </dgm:pt>
    <dgm:pt modelId="{EC02EE47-C7BA-4E3F-B5A3-3C881EC5644C}">
      <dgm:prSet/>
      <dgm:spPr/>
      <dgm:t>
        <a:bodyPr/>
        <a:lstStyle/>
        <a:p>
          <a:r>
            <a:rPr lang="en-GB"/>
            <a:t>The Judicial review is carried out by the courts. </a:t>
          </a:r>
          <a:endParaRPr lang="en-US"/>
        </a:p>
      </dgm:t>
    </dgm:pt>
    <dgm:pt modelId="{C2FDFA62-6682-4455-AEF4-998B8E9E654D}" type="parTrans" cxnId="{03ADB31F-16B4-45FF-A0CA-32D68A2638A7}">
      <dgm:prSet/>
      <dgm:spPr/>
      <dgm:t>
        <a:bodyPr/>
        <a:lstStyle/>
        <a:p>
          <a:endParaRPr lang="en-US"/>
        </a:p>
      </dgm:t>
    </dgm:pt>
    <dgm:pt modelId="{F2823AB1-9E33-4C47-AC81-86AAD1D370D8}" type="sibTrans" cxnId="{03ADB31F-16B4-45FF-A0CA-32D68A2638A7}">
      <dgm:prSet/>
      <dgm:spPr/>
      <dgm:t>
        <a:bodyPr/>
        <a:lstStyle/>
        <a:p>
          <a:endParaRPr lang="en-US"/>
        </a:p>
      </dgm:t>
    </dgm:pt>
    <dgm:pt modelId="{A7AA93C8-BC2F-46B5-86B7-0217CF7D9E0A}" type="pres">
      <dgm:prSet presAssocID="{7D42900C-F5F2-4989-84C1-CF46CC833CFD}" presName="hierChild1" presStyleCnt="0">
        <dgm:presLayoutVars>
          <dgm:chPref val="1"/>
          <dgm:dir/>
          <dgm:animOne val="branch"/>
          <dgm:animLvl val="lvl"/>
          <dgm:resizeHandles/>
        </dgm:presLayoutVars>
      </dgm:prSet>
      <dgm:spPr/>
    </dgm:pt>
    <dgm:pt modelId="{F936000B-9790-440A-AB74-E56364FA4DFC}" type="pres">
      <dgm:prSet presAssocID="{ECFE36CD-F513-4A9F-8EB2-9982B8962697}" presName="hierRoot1" presStyleCnt="0"/>
      <dgm:spPr/>
    </dgm:pt>
    <dgm:pt modelId="{C9B9BD1F-1C7A-4379-87D9-E081A8545519}" type="pres">
      <dgm:prSet presAssocID="{ECFE36CD-F513-4A9F-8EB2-9982B8962697}" presName="composite" presStyleCnt="0"/>
      <dgm:spPr/>
    </dgm:pt>
    <dgm:pt modelId="{AF893BFB-B6F9-4C59-96AD-293E9A425B5F}" type="pres">
      <dgm:prSet presAssocID="{ECFE36CD-F513-4A9F-8EB2-9982B8962697}" presName="background" presStyleLbl="node0" presStyleIdx="0" presStyleCnt="3"/>
      <dgm:spPr/>
    </dgm:pt>
    <dgm:pt modelId="{549E4D66-6D50-4E4E-BCDD-D089E2854E64}" type="pres">
      <dgm:prSet presAssocID="{ECFE36CD-F513-4A9F-8EB2-9982B8962697}" presName="text" presStyleLbl="fgAcc0" presStyleIdx="0" presStyleCnt="3">
        <dgm:presLayoutVars>
          <dgm:chPref val="3"/>
        </dgm:presLayoutVars>
      </dgm:prSet>
      <dgm:spPr/>
    </dgm:pt>
    <dgm:pt modelId="{E3B81EBE-5B2B-4A52-88B2-536279872C6F}" type="pres">
      <dgm:prSet presAssocID="{ECFE36CD-F513-4A9F-8EB2-9982B8962697}" presName="hierChild2" presStyleCnt="0"/>
      <dgm:spPr/>
    </dgm:pt>
    <dgm:pt modelId="{083EF042-92DA-4B8A-947F-C6736534F61C}" type="pres">
      <dgm:prSet presAssocID="{167CF8C2-6E6F-4A6C-8487-33B5A77F9DAF}" presName="hierRoot1" presStyleCnt="0"/>
      <dgm:spPr/>
    </dgm:pt>
    <dgm:pt modelId="{7282C87C-451A-4D30-AC05-A447FB7419D9}" type="pres">
      <dgm:prSet presAssocID="{167CF8C2-6E6F-4A6C-8487-33B5A77F9DAF}" presName="composite" presStyleCnt="0"/>
      <dgm:spPr/>
    </dgm:pt>
    <dgm:pt modelId="{16D66571-B682-4490-B2CC-76B06D245133}" type="pres">
      <dgm:prSet presAssocID="{167CF8C2-6E6F-4A6C-8487-33B5A77F9DAF}" presName="background" presStyleLbl="node0" presStyleIdx="1" presStyleCnt="3"/>
      <dgm:spPr/>
    </dgm:pt>
    <dgm:pt modelId="{D0E0E26D-C92D-4418-B28C-932073260DA9}" type="pres">
      <dgm:prSet presAssocID="{167CF8C2-6E6F-4A6C-8487-33B5A77F9DAF}" presName="text" presStyleLbl="fgAcc0" presStyleIdx="1" presStyleCnt="3">
        <dgm:presLayoutVars>
          <dgm:chPref val="3"/>
        </dgm:presLayoutVars>
      </dgm:prSet>
      <dgm:spPr/>
    </dgm:pt>
    <dgm:pt modelId="{9566E05E-C7B4-4C19-8703-8F6524AC4E69}" type="pres">
      <dgm:prSet presAssocID="{167CF8C2-6E6F-4A6C-8487-33B5A77F9DAF}" presName="hierChild2" presStyleCnt="0"/>
      <dgm:spPr/>
    </dgm:pt>
    <dgm:pt modelId="{A6DBBE0D-B661-48CE-9149-F0B0BE5E4410}" type="pres">
      <dgm:prSet presAssocID="{EC02EE47-C7BA-4E3F-B5A3-3C881EC5644C}" presName="hierRoot1" presStyleCnt="0"/>
      <dgm:spPr/>
    </dgm:pt>
    <dgm:pt modelId="{BEE2D8C8-C36B-43BE-837D-60989C46BAE2}" type="pres">
      <dgm:prSet presAssocID="{EC02EE47-C7BA-4E3F-B5A3-3C881EC5644C}" presName="composite" presStyleCnt="0"/>
      <dgm:spPr/>
    </dgm:pt>
    <dgm:pt modelId="{4774AA2F-6F56-4841-94BD-E6FBE7AF283B}" type="pres">
      <dgm:prSet presAssocID="{EC02EE47-C7BA-4E3F-B5A3-3C881EC5644C}" presName="background" presStyleLbl="node0" presStyleIdx="2" presStyleCnt="3"/>
      <dgm:spPr/>
    </dgm:pt>
    <dgm:pt modelId="{4A050909-A817-46E1-96A5-1D77D1AC9555}" type="pres">
      <dgm:prSet presAssocID="{EC02EE47-C7BA-4E3F-B5A3-3C881EC5644C}" presName="text" presStyleLbl="fgAcc0" presStyleIdx="2" presStyleCnt="3">
        <dgm:presLayoutVars>
          <dgm:chPref val="3"/>
        </dgm:presLayoutVars>
      </dgm:prSet>
      <dgm:spPr/>
    </dgm:pt>
    <dgm:pt modelId="{2472628B-1A05-461F-8596-73836CBA8C19}" type="pres">
      <dgm:prSet presAssocID="{EC02EE47-C7BA-4E3F-B5A3-3C881EC5644C}" presName="hierChild2" presStyleCnt="0"/>
      <dgm:spPr/>
    </dgm:pt>
  </dgm:ptLst>
  <dgm:cxnLst>
    <dgm:cxn modelId="{03ADB31F-16B4-45FF-A0CA-32D68A2638A7}" srcId="{7D42900C-F5F2-4989-84C1-CF46CC833CFD}" destId="{EC02EE47-C7BA-4E3F-B5A3-3C881EC5644C}" srcOrd="2" destOrd="0" parTransId="{C2FDFA62-6682-4455-AEF4-998B8E9E654D}" sibTransId="{F2823AB1-9E33-4C47-AC81-86AAD1D370D8}"/>
    <dgm:cxn modelId="{7689A841-F487-43C4-8AEE-FC94B55B9574}" type="presOf" srcId="{ECFE36CD-F513-4A9F-8EB2-9982B8962697}" destId="{549E4D66-6D50-4E4E-BCDD-D089E2854E64}" srcOrd="0" destOrd="0" presId="urn:microsoft.com/office/officeart/2005/8/layout/hierarchy1"/>
    <dgm:cxn modelId="{A0787545-D420-49AC-BC15-B2B1B29B677E}" srcId="{7D42900C-F5F2-4989-84C1-CF46CC833CFD}" destId="{167CF8C2-6E6F-4A6C-8487-33B5A77F9DAF}" srcOrd="1" destOrd="0" parTransId="{704E4200-4080-40E6-B721-6D513D118B03}" sibTransId="{286B9311-9C03-4FB0-B637-842C721AFE59}"/>
    <dgm:cxn modelId="{1BF7E357-A012-4FAA-8CB3-BDBB7760DDCD}" type="presOf" srcId="{7D42900C-F5F2-4989-84C1-CF46CC833CFD}" destId="{A7AA93C8-BC2F-46B5-86B7-0217CF7D9E0A}" srcOrd="0" destOrd="0" presId="urn:microsoft.com/office/officeart/2005/8/layout/hierarchy1"/>
    <dgm:cxn modelId="{5A50E68C-3BBD-4F17-8CDB-F9891C08C176}" type="presOf" srcId="{167CF8C2-6E6F-4A6C-8487-33B5A77F9DAF}" destId="{D0E0E26D-C92D-4418-B28C-932073260DA9}" srcOrd="0" destOrd="0" presId="urn:microsoft.com/office/officeart/2005/8/layout/hierarchy1"/>
    <dgm:cxn modelId="{E2E37E98-DAD7-4AB2-8E34-0AAEB74248B4}" srcId="{7D42900C-F5F2-4989-84C1-CF46CC833CFD}" destId="{ECFE36CD-F513-4A9F-8EB2-9982B8962697}" srcOrd="0" destOrd="0" parTransId="{461A2808-2D04-44DF-A054-972B8F09867E}" sibTransId="{925AFCA3-53CD-479E-B4B5-4FF173349FD6}"/>
    <dgm:cxn modelId="{F0933EDC-95E4-40D4-951E-FDB34264E465}" type="presOf" srcId="{EC02EE47-C7BA-4E3F-B5A3-3C881EC5644C}" destId="{4A050909-A817-46E1-96A5-1D77D1AC9555}" srcOrd="0" destOrd="0" presId="urn:microsoft.com/office/officeart/2005/8/layout/hierarchy1"/>
    <dgm:cxn modelId="{192D9996-1EFE-43E6-BE8D-77BDA2D14D8A}" type="presParOf" srcId="{A7AA93C8-BC2F-46B5-86B7-0217CF7D9E0A}" destId="{F936000B-9790-440A-AB74-E56364FA4DFC}" srcOrd="0" destOrd="0" presId="urn:microsoft.com/office/officeart/2005/8/layout/hierarchy1"/>
    <dgm:cxn modelId="{1408AACD-50FF-4827-8562-BA21BAA45B62}" type="presParOf" srcId="{F936000B-9790-440A-AB74-E56364FA4DFC}" destId="{C9B9BD1F-1C7A-4379-87D9-E081A8545519}" srcOrd="0" destOrd="0" presId="urn:microsoft.com/office/officeart/2005/8/layout/hierarchy1"/>
    <dgm:cxn modelId="{0FCD8AB2-0AA2-49C4-90A2-EC233A54BB81}" type="presParOf" srcId="{C9B9BD1F-1C7A-4379-87D9-E081A8545519}" destId="{AF893BFB-B6F9-4C59-96AD-293E9A425B5F}" srcOrd="0" destOrd="0" presId="urn:microsoft.com/office/officeart/2005/8/layout/hierarchy1"/>
    <dgm:cxn modelId="{5BADA6B4-0314-4827-83CE-655DC9DFC6F4}" type="presParOf" srcId="{C9B9BD1F-1C7A-4379-87D9-E081A8545519}" destId="{549E4D66-6D50-4E4E-BCDD-D089E2854E64}" srcOrd="1" destOrd="0" presId="urn:microsoft.com/office/officeart/2005/8/layout/hierarchy1"/>
    <dgm:cxn modelId="{07615617-68C6-409E-BD58-09F723DB7C7B}" type="presParOf" srcId="{F936000B-9790-440A-AB74-E56364FA4DFC}" destId="{E3B81EBE-5B2B-4A52-88B2-536279872C6F}" srcOrd="1" destOrd="0" presId="urn:microsoft.com/office/officeart/2005/8/layout/hierarchy1"/>
    <dgm:cxn modelId="{E37A02FC-082C-4363-BB39-8D12DB7926C2}" type="presParOf" srcId="{A7AA93C8-BC2F-46B5-86B7-0217CF7D9E0A}" destId="{083EF042-92DA-4B8A-947F-C6736534F61C}" srcOrd="1" destOrd="0" presId="urn:microsoft.com/office/officeart/2005/8/layout/hierarchy1"/>
    <dgm:cxn modelId="{510D3057-D44F-41D1-A265-618E8C1BCAA7}" type="presParOf" srcId="{083EF042-92DA-4B8A-947F-C6736534F61C}" destId="{7282C87C-451A-4D30-AC05-A447FB7419D9}" srcOrd="0" destOrd="0" presId="urn:microsoft.com/office/officeart/2005/8/layout/hierarchy1"/>
    <dgm:cxn modelId="{F6BB93B3-A223-4E32-B573-1CC13EB5256C}" type="presParOf" srcId="{7282C87C-451A-4D30-AC05-A447FB7419D9}" destId="{16D66571-B682-4490-B2CC-76B06D245133}" srcOrd="0" destOrd="0" presId="urn:microsoft.com/office/officeart/2005/8/layout/hierarchy1"/>
    <dgm:cxn modelId="{B536123C-1A72-4D16-80B5-99BE8E033AE7}" type="presParOf" srcId="{7282C87C-451A-4D30-AC05-A447FB7419D9}" destId="{D0E0E26D-C92D-4418-B28C-932073260DA9}" srcOrd="1" destOrd="0" presId="urn:microsoft.com/office/officeart/2005/8/layout/hierarchy1"/>
    <dgm:cxn modelId="{5AD53BCF-64A8-4EC3-B045-12A2FD30F0F0}" type="presParOf" srcId="{083EF042-92DA-4B8A-947F-C6736534F61C}" destId="{9566E05E-C7B4-4C19-8703-8F6524AC4E69}" srcOrd="1" destOrd="0" presId="urn:microsoft.com/office/officeart/2005/8/layout/hierarchy1"/>
    <dgm:cxn modelId="{791058D9-29F6-43FD-9197-91DBF02D0E43}" type="presParOf" srcId="{A7AA93C8-BC2F-46B5-86B7-0217CF7D9E0A}" destId="{A6DBBE0D-B661-48CE-9149-F0B0BE5E4410}" srcOrd="2" destOrd="0" presId="urn:microsoft.com/office/officeart/2005/8/layout/hierarchy1"/>
    <dgm:cxn modelId="{8C42A487-D571-44D5-A7FE-4CF13FA7F14A}" type="presParOf" srcId="{A6DBBE0D-B661-48CE-9149-F0B0BE5E4410}" destId="{BEE2D8C8-C36B-43BE-837D-60989C46BAE2}" srcOrd="0" destOrd="0" presId="urn:microsoft.com/office/officeart/2005/8/layout/hierarchy1"/>
    <dgm:cxn modelId="{DA0D5622-0457-47BC-9AF1-527DD732D977}" type="presParOf" srcId="{BEE2D8C8-C36B-43BE-837D-60989C46BAE2}" destId="{4774AA2F-6F56-4841-94BD-E6FBE7AF283B}" srcOrd="0" destOrd="0" presId="urn:microsoft.com/office/officeart/2005/8/layout/hierarchy1"/>
    <dgm:cxn modelId="{CD144552-1466-49A7-99FD-A1DF5F08B13C}" type="presParOf" srcId="{BEE2D8C8-C36B-43BE-837D-60989C46BAE2}" destId="{4A050909-A817-46E1-96A5-1D77D1AC9555}" srcOrd="1" destOrd="0" presId="urn:microsoft.com/office/officeart/2005/8/layout/hierarchy1"/>
    <dgm:cxn modelId="{63BE397E-3B88-4B1D-9552-5C3F73388754}" type="presParOf" srcId="{A6DBBE0D-B661-48CE-9149-F0B0BE5E4410}" destId="{2472628B-1A05-461F-8596-73836CBA8C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FB522-F0F1-4238-BE67-C04BA6290D09}"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06CD1D03-C817-4ED1-B75F-B94DECD21645}">
      <dgm:prSet/>
      <dgm:spPr/>
      <dgm:t>
        <a:bodyPr/>
        <a:lstStyle/>
        <a:p>
          <a:r>
            <a:rPr lang="en-GB" dirty="0"/>
            <a:t>Challenges whether the law is lawful. </a:t>
          </a:r>
          <a:endParaRPr lang="en-US" dirty="0"/>
        </a:p>
      </dgm:t>
    </dgm:pt>
    <dgm:pt modelId="{D432F29F-A3B6-47DD-BA00-81A2CB8E4628}" type="parTrans" cxnId="{1CB49983-020D-431F-A76E-AD666DC10C5A}">
      <dgm:prSet/>
      <dgm:spPr/>
      <dgm:t>
        <a:bodyPr/>
        <a:lstStyle/>
        <a:p>
          <a:endParaRPr lang="en-US"/>
        </a:p>
      </dgm:t>
    </dgm:pt>
    <dgm:pt modelId="{F04C2345-F8C3-40DF-8001-451863E83BF6}" type="sibTrans" cxnId="{1CB49983-020D-431F-A76E-AD666DC10C5A}">
      <dgm:prSet/>
      <dgm:spPr/>
      <dgm:t>
        <a:bodyPr/>
        <a:lstStyle/>
        <a:p>
          <a:endParaRPr lang="en-US"/>
        </a:p>
      </dgm:t>
    </dgm:pt>
    <dgm:pt modelId="{8EB907D5-6CDB-4993-8E7C-E34FA4E45A69}">
      <dgm:prSet/>
      <dgm:spPr/>
      <dgm:t>
        <a:bodyPr/>
        <a:lstStyle/>
        <a:p>
          <a:r>
            <a:rPr lang="en-GB"/>
            <a:t>Is it legal. </a:t>
          </a:r>
          <a:endParaRPr lang="en-US"/>
        </a:p>
      </dgm:t>
    </dgm:pt>
    <dgm:pt modelId="{FC2BAC2C-9283-45A2-B592-10CB1E55D323}" type="parTrans" cxnId="{7847B384-8690-4742-B673-95A8DBDDFD1A}">
      <dgm:prSet/>
      <dgm:spPr/>
      <dgm:t>
        <a:bodyPr/>
        <a:lstStyle/>
        <a:p>
          <a:endParaRPr lang="en-US"/>
        </a:p>
      </dgm:t>
    </dgm:pt>
    <dgm:pt modelId="{4CD7B4A0-C26C-4B4F-9D5E-ED8DC75B96FA}" type="sibTrans" cxnId="{7847B384-8690-4742-B673-95A8DBDDFD1A}">
      <dgm:prSet/>
      <dgm:spPr/>
      <dgm:t>
        <a:bodyPr/>
        <a:lstStyle/>
        <a:p>
          <a:endParaRPr lang="en-US"/>
        </a:p>
      </dgm:t>
    </dgm:pt>
    <dgm:pt modelId="{D5CB45EA-703E-406E-9FCA-8509DC736F22}">
      <dgm:prSet/>
      <dgm:spPr/>
      <dgm:t>
        <a:bodyPr/>
        <a:lstStyle/>
        <a:p>
          <a:r>
            <a:rPr lang="en-US" dirty="0"/>
            <a:t>Other</a:t>
          </a:r>
          <a:r>
            <a:rPr lang="en-US" baseline="0" dirty="0"/>
            <a:t> grounds….</a:t>
          </a:r>
          <a:endParaRPr lang="en-US" dirty="0"/>
        </a:p>
      </dgm:t>
    </dgm:pt>
    <dgm:pt modelId="{15706447-E4AD-47D3-BFE5-B6A76326F5A0}" type="parTrans" cxnId="{F80D68AE-3119-488C-BAE6-77B018226E8F}">
      <dgm:prSet/>
      <dgm:spPr/>
      <dgm:t>
        <a:bodyPr/>
        <a:lstStyle/>
        <a:p>
          <a:endParaRPr lang="en-US"/>
        </a:p>
      </dgm:t>
    </dgm:pt>
    <dgm:pt modelId="{FF2063F7-54DD-4597-8D8F-9DA8AE1AC0F6}" type="sibTrans" cxnId="{F80D68AE-3119-488C-BAE6-77B018226E8F}">
      <dgm:prSet/>
      <dgm:spPr/>
      <dgm:t>
        <a:bodyPr/>
        <a:lstStyle/>
        <a:p>
          <a:endParaRPr lang="en-US"/>
        </a:p>
      </dgm:t>
    </dgm:pt>
    <dgm:pt modelId="{B67BB827-7E96-4595-858D-2CD6343BD3C9}">
      <dgm:prSet/>
      <dgm:spPr/>
      <dgm:t>
        <a:bodyPr/>
        <a:lstStyle/>
        <a:p>
          <a:r>
            <a:rPr lang="en-GB"/>
            <a:t>Hold the government to account. </a:t>
          </a:r>
          <a:endParaRPr lang="en-US"/>
        </a:p>
      </dgm:t>
    </dgm:pt>
    <dgm:pt modelId="{557F625D-F6A0-48A6-9CAD-7D662D6AB4FF}" type="parTrans" cxnId="{FCEBF14D-5707-4050-8C04-4E840BF734C0}">
      <dgm:prSet/>
      <dgm:spPr/>
      <dgm:t>
        <a:bodyPr/>
        <a:lstStyle/>
        <a:p>
          <a:endParaRPr lang="en-US"/>
        </a:p>
      </dgm:t>
    </dgm:pt>
    <dgm:pt modelId="{4DE1DF36-EB83-494F-9FA0-C10117A879CE}" type="sibTrans" cxnId="{FCEBF14D-5707-4050-8C04-4E840BF734C0}">
      <dgm:prSet/>
      <dgm:spPr/>
      <dgm:t>
        <a:bodyPr/>
        <a:lstStyle/>
        <a:p>
          <a:endParaRPr lang="en-US"/>
        </a:p>
      </dgm:t>
    </dgm:pt>
    <dgm:pt modelId="{9FB8BEDB-1477-4000-ABA1-D267777C2F5A}" type="pres">
      <dgm:prSet presAssocID="{416FB522-F0F1-4238-BE67-C04BA6290D09}" presName="linear" presStyleCnt="0">
        <dgm:presLayoutVars>
          <dgm:animLvl val="lvl"/>
          <dgm:resizeHandles val="exact"/>
        </dgm:presLayoutVars>
      </dgm:prSet>
      <dgm:spPr/>
    </dgm:pt>
    <dgm:pt modelId="{D687E6DD-76A7-4325-B219-5EBCA801029B}" type="pres">
      <dgm:prSet presAssocID="{06CD1D03-C817-4ED1-B75F-B94DECD21645}" presName="parentText" presStyleLbl="node1" presStyleIdx="0" presStyleCnt="4">
        <dgm:presLayoutVars>
          <dgm:chMax val="0"/>
          <dgm:bulletEnabled val="1"/>
        </dgm:presLayoutVars>
      </dgm:prSet>
      <dgm:spPr/>
    </dgm:pt>
    <dgm:pt modelId="{FD97FA71-0211-4CBB-BD3F-02A3F30C31E4}" type="pres">
      <dgm:prSet presAssocID="{F04C2345-F8C3-40DF-8001-451863E83BF6}" presName="spacer" presStyleCnt="0"/>
      <dgm:spPr/>
    </dgm:pt>
    <dgm:pt modelId="{40E8AF71-AD51-4422-90B9-AAD28B8D6EEB}" type="pres">
      <dgm:prSet presAssocID="{8EB907D5-6CDB-4993-8E7C-E34FA4E45A69}" presName="parentText" presStyleLbl="node1" presStyleIdx="1" presStyleCnt="4">
        <dgm:presLayoutVars>
          <dgm:chMax val="0"/>
          <dgm:bulletEnabled val="1"/>
        </dgm:presLayoutVars>
      </dgm:prSet>
      <dgm:spPr/>
    </dgm:pt>
    <dgm:pt modelId="{5CA9F692-5B60-4A62-ADAD-892641011ACC}" type="pres">
      <dgm:prSet presAssocID="{4CD7B4A0-C26C-4B4F-9D5E-ED8DC75B96FA}" presName="spacer" presStyleCnt="0"/>
      <dgm:spPr/>
    </dgm:pt>
    <dgm:pt modelId="{A3718580-92B5-4EFC-BCF5-6D93CA980DE5}" type="pres">
      <dgm:prSet presAssocID="{D5CB45EA-703E-406E-9FCA-8509DC736F22}" presName="parentText" presStyleLbl="node1" presStyleIdx="2" presStyleCnt="4">
        <dgm:presLayoutVars>
          <dgm:chMax val="0"/>
          <dgm:bulletEnabled val="1"/>
        </dgm:presLayoutVars>
      </dgm:prSet>
      <dgm:spPr/>
    </dgm:pt>
    <dgm:pt modelId="{EE1F0219-2BA4-4F0A-8B22-F6B69BA1A322}" type="pres">
      <dgm:prSet presAssocID="{FF2063F7-54DD-4597-8D8F-9DA8AE1AC0F6}" presName="spacer" presStyleCnt="0"/>
      <dgm:spPr/>
    </dgm:pt>
    <dgm:pt modelId="{71B99074-34EE-4573-BD6B-C27EB2958316}" type="pres">
      <dgm:prSet presAssocID="{B67BB827-7E96-4595-858D-2CD6343BD3C9}" presName="parentText" presStyleLbl="node1" presStyleIdx="3" presStyleCnt="4">
        <dgm:presLayoutVars>
          <dgm:chMax val="0"/>
          <dgm:bulletEnabled val="1"/>
        </dgm:presLayoutVars>
      </dgm:prSet>
      <dgm:spPr/>
    </dgm:pt>
  </dgm:ptLst>
  <dgm:cxnLst>
    <dgm:cxn modelId="{4A5F1424-95F0-42A0-97FD-893BB969D1B6}" type="presOf" srcId="{8EB907D5-6CDB-4993-8E7C-E34FA4E45A69}" destId="{40E8AF71-AD51-4422-90B9-AAD28B8D6EEB}" srcOrd="0" destOrd="0" presId="urn:microsoft.com/office/officeart/2005/8/layout/vList2"/>
    <dgm:cxn modelId="{AE2A536C-7C31-4EB2-BC34-E44C00B854F4}" type="presOf" srcId="{D5CB45EA-703E-406E-9FCA-8509DC736F22}" destId="{A3718580-92B5-4EFC-BCF5-6D93CA980DE5}" srcOrd="0" destOrd="0" presId="urn:microsoft.com/office/officeart/2005/8/layout/vList2"/>
    <dgm:cxn modelId="{FCEBF14D-5707-4050-8C04-4E840BF734C0}" srcId="{416FB522-F0F1-4238-BE67-C04BA6290D09}" destId="{B67BB827-7E96-4595-858D-2CD6343BD3C9}" srcOrd="3" destOrd="0" parTransId="{557F625D-F6A0-48A6-9CAD-7D662D6AB4FF}" sibTransId="{4DE1DF36-EB83-494F-9FA0-C10117A879CE}"/>
    <dgm:cxn modelId="{994D077C-5560-47B6-A41C-32CA2A5FEBF6}" type="presOf" srcId="{416FB522-F0F1-4238-BE67-C04BA6290D09}" destId="{9FB8BEDB-1477-4000-ABA1-D267777C2F5A}" srcOrd="0" destOrd="0" presId="urn:microsoft.com/office/officeart/2005/8/layout/vList2"/>
    <dgm:cxn modelId="{1CB49983-020D-431F-A76E-AD666DC10C5A}" srcId="{416FB522-F0F1-4238-BE67-C04BA6290D09}" destId="{06CD1D03-C817-4ED1-B75F-B94DECD21645}" srcOrd="0" destOrd="0" parTransId="{D432F29F-A3B6-47DD-BA00-81A2CB8E4628}" sibTransId="{F04C2345-F8C3-40DF-8001-451863E83BF6}"/>
    <dgm:cxn modelId="{7847B384-8690-4742-B673-95A8DBDDFD1A}" srcId="{416FB522-F0F1-4238-BE67-C04BA6290D09}" destId="{8EB907D5-6CDB-4993-8E7C-E34FA4E45A69}" srcOrd="1" destOrd="0" parTransId="{FC2BAC2C-9283-45A2-B592-10CB1E55D323}" sibTransId="{4CD7B4A0-C26C-4B4F-9D5E-ED8DC75B96FA}"/>
    <dgm:cxn modelId="{7231759E-DF46-456E-9BF3-0D7F126397D6}" type="presOf" srcId="{B67BB827-7E96-4595-858D-2CD6343BD3C9}" destId="{71B99074-34EE-4573-BD6B-C27EB2958316}" srcOrd="0" destOrd="0" presId="urn:microsoft.com/office/officeart/2005/8/layout/vList2"/>
    <dgm:cxn modelId="{F80D68AE-3119-488C-BAE6-77B018226E8F}" srcId="{416FB522-F0F1-4238-BE67-C04BA6290D09}" destId="{D5CB45EA-703E-406E-9FCA-8509DC736F22}" srcOrd="2" destOrd="0" parTransId="{15706447-E4AD-47D3-BFE5-B6A76326F5A0}" sibTransId="{FF2063F7-54DD-4597-8D8F-9DA8AE1AC0F6}"/>
    <dgm:cxn modelId="{347E57CF-5E24-4E9E-B4E3-5070E1E41A71}" type="presOf" srcId="{06CD1D03-C817-4ED1-B75F-B94DECD21645}" destId="{D687E6DD-76A7-4325-B219-5EBCA801029B}" srcOrd="0" destOrd="0" presId="urn:microsoft.com/office/officeart/2005/8/layout/vList2"/>
    <dgm:cxn modelId="{B310A67F-AE5E-4CE5-BC82-6E9EF36195A2}" type="presParOf" srcId="{9FB8BEDB-1477-4000-ABA1-D267777C2F5A}" destId="{D687E6DD-76A7-4325-B219-5EBCA801029B}" srcOrd="0" destOrd="0" presId="urn:microsoft.com/office/officeart/2005/8/layout/vList2"/>
    <dgm:cxn modelId="{7358B6CA-E22E-4C5D-81C3-AA7812F52BEF}" type="presParOf" srcId="{9FB8BEDB-1477-4000-ABA1-D267777C2F5A}" destId="{FD97FA71-0211-4CBB-BD3F-02A3F30C31E4}" srcOrd="1" destOrd="0" presId="urn:microsoft.com/office/officeart/2005/8/layout/vList2"/>
    <dgm:cxn modelId="{D1FCC7CD-0640-4CE0-AA8A-8CD0CBF728E8}" type="presParOf" srcId="{9FB8BEDB-1477-4000-ABA1-D267777C2F5A}" destId="{40E8AF71-AD51-4422-90B9-AAD28B8D6EEB}" srcOrd="2" destOrd="0" presId="urn:microsoft.com/office/officeart/2005/8/layout/vList2"/>
    <dgm:cxn modelId="{DFD404AC-5181-4C88-A201-833C5F2B6989}" type="presParOf" srcId="{9FB8BEDB-1477-4000-ABA1-D267777C2F5A}" destId="{5CA9F692-5B60-4A62-ADAD-892641011ACC}" srcOrd="3" destOrd="0" presId="urn:microsoft.com/office/officeart/2005/8/layout/vList2"/>
    <dgm:cxn modelId="{38BEBA83-2440-4D7B-93DA-40D0C2E1E878}" type="presParOf" srcId="{9FB8BEDB-1477-4000-ABA1-D267777C2F5A}" destId="{A3718580-92B5-4EFC-BCF5-6D93CA980DE5}" srcOrd="4" destOrd="0" presId="urn:microsoft.com/office/officeart/2005/8/layout/vList2"/>
    <dgm:cxn modelId="{ACFA28F2-B134-458A-A183-5A5B5CE17C48}" type="presParOf" srcId="{9FB8BEDB-1477-4000-ABA1-D267777C2F5A}" destId="{EE1F0219-2BA4-4F0A-8B22-F6B69BA1A322}" srcOrd="5" destOrd="0" presId="urn:microsoft.com/office/officeart/2005/8/layout/vList2"/>
    <dgm:cxn modelId="{00FA8BA3-3895-4D30-BDB5-31F17B582268}" type="presParOf" srcId="{9FB8BEDB-1477-4000-ABA1-D267777C2F5A}" destId="{71B99074-34EE-4573-BD6B-C27EB295831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B26C1A-A563-4E62-886C-EE44FC10E42E}"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DE2B0646-68EB-4FF5-9EC2-B446AF827F72}">
      <dgm:prSet/>
      <dgm:spPr/>
      <dgm:t>
        <a:bodyPr/>
        <a:lstStyle/>
        <a:p>
          <a:r>
            <a:rPr lang="en-GB"/>
            <a:t>Important to note it is not an appeal it is a review. </a:t>
          </a:r>
          <a:endParaRPr lang="en-US"/>
        </a:p>
      </dgm:t>
    </dgm:pt>
    <dgm:pt modelId="{A41912AC-D663-4EFB-91F1-7005B2BF87BA}" type="parTrans" cxnId="{A26D4428-2985-4BB8-BAC6-9DD4A576CCD2}">
      <dgm:prSet/>
      <dgm:spPr/>
      <dgm:t>
        <a:bodyPr/>
        <a:lstStyle/>
        <a:p>
          <a:endParaRPr lang="en-US"/>
        </a:p>
      </dgm:t>
    </dgm:pt>
    <dgm:pt modelId="{E8E3CDAB-B56C-48FC-97B4-84165C364DBC}" type="sibTrans" cxnId="{A26D4428-2985-4BB8-BAC6-9DD4A576CCD2}">
      <dgm:prSet/>
      <dgm:spPr/>
      <dgm:t>
        <a:bodyPr/>
        <a:lstStyle/>
        <a:p>
          <a:endParaRPr lang="en-US"/>
        </a:p>
      </dgm:t>
    </dgm:pt>
    <dgm:pt modelId="{F791B0CA-C325-4F26-A467-D17CD6D5ECC9}">
      <dgm:prSet/>
      <dgm:spPr/>
      <dgm:t>
        <a:bodyPr/>
        <a:lstStyle/>
        <a:p>
          <a:r>
            <a:rPr lang="en-GB"/>
            <a:t>Challenging the legality. </a:t>
          </a:r>
          <a:endParaRPr lang="en-US"/>
        </a:p>
      </dgm:t>
    </dgm:pt>
    <dgm:pt modelId="{BCD5B049-519A-472A-91B7-8ABBAEAA7274}" type="parTrans" cxnId="{3BE05221-1095-42FF-A252-8274777A1BAE}">
      <dgm:prSet/>
      <dgm:spPr/>
      <dgm:t>
        <a:bodyPr/>
        <a:lstStyle/>
        <a:p>
          <a:endParaRPr lang="en-US"/>
        </a:p>
      </dgm:t>
    </dgm:pt>
    <dgm:pt modelId="{1209F14C-37A0-4291-BF44-F9E656424BA6}" type="sibTrans" cxnId="{3BE05221-1095-42FF-A252-8274777A1BAE}">
      <dgm:prSet/>
      <dgm:spPr/>
      <dgm:t>
        <a:bodyPr/>
        <a:lstStyle/>
        <a:p>
          <a:endParaRPr lang="en-US"/>
        </a:p>
      </dgm:t>
    </dgm:pt>
    <dgm:pt modelId="{F65AEACB-6D34-4FFE-ABA6-01D0A7E5F7E9}">
      <dgm:prSet/>
      <dgm:spPr/>
      <dgm:t>
        <a:bodyPr/>
        <a:lstStyle/>
        <a:p>
          <a:r>
            <a:rPr lang="en-GB"/>
            <a:t>Principles are based on common law – developed over time. </a:t>
          </a:r>
          <a:endParaRPr lang="en-US"/>
        </a:p>
      </dgm:t>
    </dgm:pt>
    <dgm:pt modelId="{97D4CBE5-9D02-4BD8-94E4-FF53D07C11EE}" type="parTrans" cxnId="{3BC55E44-C3F3-4EE1-8082-E364F0885E32}">
      <dgm:prSet/>
      <dgm:spPr/>
      <dgm:t>
        <a:bodyPr/>
        <a:lstStyle/>
        <a:p>
          <a:endParaRPr lang="en-US"/>
        </a:p>
      </dgm:t>
    </dgm:pt>
    <dgm:pt modelId="{2531659A-C9FF-4E0E-812A-47A66ED48743}" type="sibTrans" cxnId="{3BC55E44-C3F3-4EE1-8082-E364F0885E32}">
      <dgm:prSet/>
      <dgm:spPr/>
      <dgm:t>
        <a:bodyPr/>
        <a:lstStyle/>
        <a:p>
          <a:endParaRPr lang="en-US"/>
        </a:p>
      </dgm:t>
    </dgm:pt>
    <dgm:pt modelId="{3D96FDA2-4314-4D11-9548-6E798670C11E}">
      <dgm:prSet/>
      <dgm:spPr/>
      <dgm:t>
        <a:bodyPr/>
        <a:lstStyle/>
        <a:p>
          <a:r>
            <a:rPr lang="en-GB"/>
            <a:t>Practical effect to the rule of law. </a:t>
          </a:r>
          <a:endParaRPr lang="en-US"/>
        </a:p>
      </dgm:t>
    </dgm:pt>
    <dgm:pt modelId="{AF153CCF-83C4-494F-9F4D-6DE89F78E6AC}" type="parTrans" cxnId="{61B5F915-482C-4539-B0D0-ED6E455D26A1}">
      <dgm:prSet/>
      <dgm:spPr/>
      <dgm:t>
        <a:bodyPr/>
        <a:lstStyle/>
        <a:p>
          <a:endParaRPr lang="en-US"/>
        </a:p>
      </dgm:t>
    </dgm:pt>
    <dgm:pt modelId="{9F8B6AEB-6CAD-4855-B829-481643DEE305}" type="sibTrans" cxnId="{61B5F915-482C-4539-B0D0-ED6E455D26A1}">
      <dgm:prSet/>
      <dgm:spPr/>
      <dgm:t>
        <a:bodyPr/>
        <a:lstStyle/>
        <a:p>
          <a:endParaRPr lang="en-US"/>
        </a:p>
      </dgm:t>
    </dgm:pt>
    <dgm:pt modelId="{0E2508BA-421F-4BA0-9A42-3190238ABC0D}">
      <dgm:prSet/>
      <dgm:spPr/>
      <dgm:t>
        <a:bodyPr/>
        <a:lstStyle/>
        <a:p>
          <a:r>
            <a:rPr lang="en-GB"/>
            <a:t>Cannot question primary legislation through judicial review because of parliamentary supremacy.</a:t>
          </a:r>
          <a:endParaRPr lang="en-US"/>
        </a:p>
      </dgm:t>
    </dgm:pt>
    <dgm:pt modelId="{E1A476DC-17CC-4DCA-A904-860C74F31069}" type="parTrans" cxnId="{2B5DB139-C8E3-43A6-A099-F997021CFACA}">
      <dgm:prSet/>
      <dgm:spPr/>
      <dgm:t>
        <a:bodyPr/>
        <a:lstStyle/>
        <a:p>
          <a:endParaRPr lang="en-US"/>
        </a:p>
      </dgm:t>
    </dgm:pt>
    <dgm:pt modelId="{332DE0E0-2E1E-4114-A5A5-640183F8BE16}" type="sibTrans" cxnId="{2B5DB139-C8E3-43A6-A099-F997021CFACA}">
      <dgm:prSet/>
      <dgm:spPr/>
      <dgm:t>
        <a:bodyPr/>
        <a:lstStyle/>
        <a:p>
          <a:endParaRPr lang="en-US"/>
        </a:p>
      </dgm:t>
    </dgm:pt>
    <dgm:pt modelId="{049624FA-6D04-407A-A701-F152AEF7E1C8}" type="pres">
      <dgm:prSet presAssocID="{15B26C1A-A563-4E62-886C-EE44FC10E42E}" presName="Name0" presStyleCnt="0">
        <dgm:presLayoutVars>
          <dgm:dir/>
          <dgm:resizeHandles val="exact"/>
        </dgm:presLayoutVars>
      </dgm:prSet>
      <dgm:spPr/>
    </dgm:pt>
    <dgm:pt modelId="{5274FFB1-5271-4E50-9A8C-81AF4D7EAF02}" type="pres">
      <dgm:prSet presAssocID="{DE2B0646-68EB-4FF5-9EC2-B446AF827F72}" presName="node" presStyleLbl="node1" presStyleIdx="0" presStyleCnt="5">
        <dgm:presLayoutVars>
          <dgm:bulletEnabled val="1"/>
        </dgm:presLayoutVars>
      </dgm:prSet>
      <dgm:spPr/>
    </dgm:pt>
    <dgm:pt modelId="{A0F679AD-B2EC-40F7-A23F-3724FE3B4DC5}" type="pres">
      <dgm:prSet presAssocID="{E8E3CDAB-B56C-48FC-97B4-84165C364DBC}" presName="sibTrans" presStyleLbl="sibTrans1D1" presStyleIdx="0" presStyleCnt="4"/>
      <dgm:spPr/>
    </dgm:pt>
    <dgm:pt modelId="{5CF932CD-D14D-41DB-AF54-A1BB96998386}" type="pres">
      <dgm:prSet presAssocID="{E8E3CDAB-B56C-48FC-97B4-84165C364DBC}" presName="connectorText" presStyleLbl="sibTrans1D1" presStyleIdx="0" presStyleCnt="4"/>
      <dgm:spPr/>
    </dgm:pt>
    <dgm:pt modelId="{ADD37D2B-9233-48E0-92BF-25899BF20754}" type="pres">
      <dgm:prSet presAssocID="{F791B0CA-C325-4F26-A467-D17CD6D5ECC9}" presName="node" presStyleLbl="node1" presStyleIdx="1" presStyleCnt="5">
        <dgm:presLayoutVars>
          <dgm:bulletEnabled val="1"/>
        </dgm:presLayoutVars>
      </dgm:prSet>
      <dgm:spPr/>
    </dgm:pt>
    <dgm:pt modelId="{9ECA5AFB-41BD-4BBA-A8C4-54579FC5DABE}" type="pres">
      <dgm:prSet presAssocID="{1209F14C-37A0-4291-BF44-F9E656424BA6}" presName="sibTrans" presStyleLbl="sibTrans1D1" presStyleIdx="1" presStyleCnt="4"/>
      <dgm:spPr/>
    </dgm:pt>
    <dgm:pt modelId="{C8EC596D-9150-406C-926C-02DA75E41D2E}" type="pres">
      <dgm:prSet presAssocID="{1209F14C-37A0-4291-BF44-F9E656424BA6}" presName="connectorText" presStyleLbl="sibTrans1D1" presStyleIdx="1" presStyleCnt="4"/>
      <dgm:spPr/>
    </dgm:pt>
    <dgm:pt modelId="{2AD6A192-2805-415F-AA0A-98972444B37D}" type="pres">
      <dgm:prSet presAssocID="{F65AEACB-6D34-4FFE-ABA6-01D0A7E5F7E9}" presName="node" presStyleLbl="node1" presStyleIdx="2" presStyleCnt="5">
        <dgm:presLayoutVars>
          <dgm:bulletEnabled val="1"/>
        </dgm:presLayoutVars>
      </dgm:prSet>
      <dgm:spPr/>
    </dgm:pt>
    <dgm:pt modelId="{476BC764-A233-4A5F-B0D3-34D1CD34DE20}" type="pres">
      <dgm:prSet presAssocID="{2531659A-C9FF-4E0E-812A-47A66ED48743}" presName="sibTrans" presStyleLbl="sibTrans1D1" presStyleIdx="2" presStyleCnt="4"/>
      <dgm:spPr/>
    </dgm:pt>
    <dgm:pt modelId="{76340F93-FAC4-4DD1-9917-18B6892E590D}" type="pres">
      <dgm:prSet presAssocID="{2531659A-C9FF-4E0E-812A-47A66ED48743}" presName="connectorText" presStyleLbl="sibTrans1D1" presStyleIdx="2" presStyleCnt="4"/>
      <dgm:spPr/>
    </dgm:pt>
    <dgm:pt modelId="{C03D7C44-529F-4F00-AB9E-D73CA9AA4A88}" type="pres">
      <dgm:prSet presAssocID="{3D96FDA2-4314-4D11-9548-6E798670C11E}" presName="node" presStyleLbl="node1" presStyleIdx="3" presStyleCnt="5">
        <dgm:presLayoutVars>
          <dgm:bulletEnabled val="1"/>
        </dgm:presLayoutVars>
      </dgm:prSet>
      <dgm:spPr/>
    </dgm:pt>
    <dgm:pt modelId="{9DA273DF-88A0-4E16-8641-C25846890FE6}" type="pres">
      <dgm:prSet presAssocID="{9F8B6AEB-6CAD-4855-B829-481643DEE305}" presName="sibTrans" presStyleLbl="sibTrans1D1" presStyleIdx="3" presStyleCnt="4"/>
      <dgm:spPr/>
    </dgm:pt>
    <dgm:pt modelId="{8B15140E-C8B7-47CE-8132-E46D23BEC759}" type="pres">
      <dgm:prSet presAssocID="{9F8B6AEB-6CAD-4855-B829-481643DEE305}" presName="connectorText" presStyleLbl="sibTrans1D1" presStyleIdx="3" presStyleCnt="4"/>
      <dgm:spPr/>
    </dgm:pt>
    <dgm:pt modelId="{63B567F9-6F5B-4D5B-B3EA-DD1D55B953A9}" type="pres">
      <dgm:prSet presAssocID="{0E2508BA-421F-4BA0-9A42-3190238ABC0D}" presName="node" presStyleLbl="node1" presStyleIdx="4" presStyleCnt="5">
        <dgm:presLayoutVars>
          <dgm:bulletEnabled val="1"/>
        </dgm:presLayoutVars>
      </dgm:prSet>
      <dgm:spPr/>
    </dgm:pt>
  </dgm:ptLst>
  <dgm:cxnLst>
    <dgm:cxn modelId="{61B5F915-482C-4539-B0D0-ED6E455D26A1}" srcId="{15B26C1A-A563-4E62-886C-EE44FC10E42E}" destId="{3D96FDA2-4314-4D11-9548-6E798670C11E}" srcOrd="3" destOrd="0" parTransId="{AF153CCF-83C4-494F-9F4D-6DE89F78E6AC}" sibTransId="{9F8B6AEB-6CAD-4855-B829-481643DEE305}"/>
    <dgm:cxn modelId="{EECD8F1E-6284-40EB-81A8-10F2B117AF50}" type="presOf" srcId="{9F8B6AEB-6CAD-4855-B829-481643DEE305}" destId="{8B15140E-C8B7-47CE-8132-E46D23BEC759}" srcOrd="1" destOrd="0" presId="urn:microsoft.com/office/officeart/2016/7/layout/RepeatingBendingProcessNew"/>
    <dgm:cxn modelId="{3BE05221-1095-42FF-A252-8274777A1BAE}" srcId="{15B26C1A-A563-4E62-886C-EE44FC10E42E}" destId="{F791B0CA-C325-4F26-A467-D17CD6D5ECC9}" srcOrd="1" destOrd="0" parTransId="{BCD5B049-519A-472A-91B7-8ABBAEAA7274}" sibTransId="{1209F14C-37A0-4291-BF44-F9E656424BA6}"/>
    <dgm:cxn modelId="{4B895424-A35E-4422-B713-C9C386CE051A}" type="presOf" srcId="{E8E3CDAB-B56C-48FC-97B4-84165C364DBC}" destId="{A0F679AD-B2EC-40F7-A23F-3724FE3B4DC5}" srcOrd="0" destOrd="0" presId="urn:microsoft.com/office/officeart/2016/7/layout/RepeatingBendingProcessNew"/>
    <dgm:cxn modelId="{A26D4428-2985-4BB8-BAC6-9DD4A576CCD2}" srcId="{15B26C1A-A563-4E62-886C-EE44FC10E42E}" destId="{DE2B0646-68EB-4FF5-9EC2-B446AF827F72}" srcOrd="0" destOrd="0" parTransId="{A41912AC-D663-4EFB-91F1-7005B2BF87BA}" sibTransId="{E8E3CDAB-B56C-48FC-97B4-84165C364DBC}"/>
    <dgm:cxn modelId="{2B5DB139-C8E3-43A6-A099-F997021CFACA}" srcId="{15B26C1A-A563-4E62-886C-EE44FC10E42E}" destId="{0E2508BA-421F-4BA0-9A42-3190238ABC0D}" srcOrd="4" destOrd="0" parTransId="{E1A476DC-17CC-4DCA-A904-860C74F31069}" sibTransId="{332DE0E0-2E1E-4114-A5A5-640183F8BE16}"/>
    <dgm:cxn modelId="{F2370A44-4F69-419D-A316-AF742FC652CB}" type="presOf" srcId="{F791B0CA-C325-4F26-A467-D17CD6D5ECC9}" destId="{ADD37D2B-9233-48E0-92BF-25899BF20754}" srcOrd="0" destOrd="0" presId="urn:microsoft.com/office/officeart/2016/7/layout/RepeatingBendingProcessNew"/>
    <dgm:cxn modelId="{3BC55E44-C3F3-4EE1-8082-E364F0885E32}" srcId="{15B26C1A-A563-4E62-886C-EE44FC10E42E}" destId="{F65AEACB-6D34-4FFE-ABA6-01D0A7E5F7E9}" srcOrd="2" destOrd="0" parTransId="{97D4CBE5-9D02-4BD8-94E4-FF53D07C11EE}" sibTransId="{2531659A-C9FF-4E0E-812A-47A66ED48743}"/>
    <dgm:cxn modelId="{7E7C017A-427A-42E8-BF95-DD94F03F99B5}" type="presOf" srcId="{E8E3CDAB-B56C-48FC-97B4-84165C364DBC}" destId="{5CF932CD-D14D-41DB-AF54-A1BB96998386}" srcOrd="1" destOrd="0" presId="urn:microsoft.com/office/officeart/2016/7/layout/RepeatingBendingProcessNew"/>
    <dgm:cxn modelId="{058B0890-174B-4940-BD03-7432A6A537EF}" type="presOf" srcId="{0E2508BA-421F-4BA0-9A42-3190238ABC0D}" destId="{63B567F9-6F5B-4D5B-B3EA-DD1D55B953A9}" srcOrd="0" destOrd="0" presId="urn:microsoft.com/office/officeart/2016/7/layout/RepeatingBendingProcessNew"/>
    <dgm:cxn modelId="{7E452293-E4DF-48D0-90D7-DAE54380747E}" type="presOf" srcId="{2531659A-C9FF-4E0E-812A-47A66ED48743}" destId="{476BC764-A233-4A5F-B0D3-34D1CD34DE20}" srcOrd="0" destOrd="0" presId="urn:microsoft.com/office/officeart/2016/7/layout/RepeatingBendingProcessNew"/>
    <dgm:cxn modelId="{6A9873A3-B60D-4B58-84EE-4D1D486707B6}" type="presOf" srcId="{DE2B0646-68EB-4FF5-9EC2-B446AF827F72}" destId="{5274FFB1-5271-4E50-9A8C-81AF4D7EAF02}" srcOrd="0" destOrd="0" presId="urn:microsoft.com/office/officeart/2016/7/layout/RepeatingBendingProcessNew"/>
    <dgm:cxn modelId="{ECEC8CA7-2150-4ADD-B11E-61636327BEA3}" type="presOf" srcId="{2531659A-C9FF-4E0E-812A-47A66ED48743}" destId="{76340F93-FAC4-4DD1-9917-18B6892E590D}" srcOrd="1" destOrd="0" presId="urn:microsoft.com/office/officeart/2016/7/layout/RepeatingBendingProcessNew"/>
    <dgm:cxn modelId="{D8908BB8-20C6-47B4-9A1E-BCDC4BB5111F}" type="presOf" srcId="{1209F14C-37A0-4291-BF44-F9E656424BA6}" destId="{9ECA5AFB-41BD-4BBA-A8C4-54579FC5DABE}" srcOrd="0" destOrd="0" presId="urn:microsoft.com/office/officeart/2016/7/layout/RepeatingBendingProcessNew"/>
    <dgm:cxn modelId="{FD65EDCA-5938-4525-BFE2-8AAA2416AD09}" type="presOf" srcId="{15B26C1A-A563-4E62-886C-EE44FC10E42E}" destId="{049624FA-6D04-407A-A701-F152AEF7E1C8}" srcOrd="0" destOrd="0" presId="urn:microsoft.com/office/officeart/2016/7/layout/RepeatingBendingProcessNew"/>
    <dgm:cxn modelId="{B6A441D0-0004-420D-AACD-A4ED5E8F1DCE}" type="presOf" srcId="{1209F14C-37A0-4291-BF44-F9E656424BA6}" destId="{C8EC596D-9150-406C-926C-02DA75E41D2E}" srcOrd="1" destOrd="0" presId="urn:microsoft.com/office/officeart/2016/7/layout/RepeatingBendingProcessNew"/>
    <dgm:cxn modelId="{DC4F76DD-CA79-4582-9B7E-C825F6F29E7E}" type="presOf" srcId="{F65AEACB-6D34-4FFE-ABA6-01D0A7E5F7E9}" destId="{2AD6A192-2805-415F-AA0A-98972444B37D}" srcOrd="0" destOrd="0" presId="urn:microsoft.com/office/officeart/2016/7/layout/RepeatingBendingProcessNew"/>
    <dgm:cxn modelId="{9D146EFA-4E6C-4ABE-BAE0-20B248195581}" type="presOf" srcId="{3D96FDA2-4314-4D11-9548-6E798670C11E}" destId="{C03D7C44-529F-4F00-AB9E-D73CA9AA4A88}" srcOrd="0" destOrd="0" presId="urn:microsoft.com/office/officeart/2016/7/layout/RepeatingBendingProcessNew"/>
    <dgm:cxn modelId="{7139EDFB-B817-4D44-BCCB-4F73B4B1CBFE}" type="presOf" srcId="{9F8B6AEB-6CAD-4855-B829-481643DEE305}" destId="{9DA273DF-88A0-4E16-8641-C25846890FE6}" srcOrd="0" destOrd="0" presId="urn:microsoft.com/office/officeart/2016/7/layout/RepeatingBendingProcessNew"/>
    <dgm:cxn modelId="{92874DCF-D90D-450B-A0B8-5351189E739D}" type="presParOf" srcId="{049624FA-6D04-407A-A701-F152AEF7E1C8}" destId="{5274FFB1-5271-4E50-9A8C-81AF4D7EAF02}" srcOrd="0" destOrd="0" presId="urn:microsoft.com/office/officeart/2016/7/layout/RepeatingBendingProcessNew"/>
    <dgm:cxn modelId="{AB973B95-5028-4CC3-B73E-7D18C890F496}" type="presParOf" srcId="{049624FA-6D04-407A-A701-F152AEF7E1C8}" destId="{A0F679AD-B2EC-40F7-A23F-3724FE3B4DC5}" srcOrd="1" destOrd="0" presId="urn:microsoft.com/office/officeart/2016/7/layout/RepeatingBendingProcessNew"/>
    <dgm:cxn modelId="{E14D725A-0A8F-4A9E-81E2-948319C9CDC8}" type="presParOf" srcId="{A0F679AD-B2EC-40F7-A23F-3724FE3B4DC5}" destId="{5CF932CD-D14D-41DB-AF54-A1BB96998386}" srcOrd="0" destOrd="0" presId="urn:microsoft.com/office/officeart/2016/7/layout/RepeatingBendingProcessNew"/>
    <dgm:cxn modelId="{DD18C6DE-09A0-4D95-ABED-AA25E0D9884F}" type="presParOf" srcId="{049624FA-6D04-407A-A701-F152AEF7E1C8}" destId="{ADD37D2B-9233-48E0-92BF-25899BF20754}" srcOrd="2" destOrd="0" presId="urn:microsoft.com/office/officeart/2016/7/layout/RepeatingBendingProcessNew"/>
    <dgm:cxn modelId="{7B46A835-4B45-4D74-847E-37B0F6EF6E4D}" type="presParOf" srcId="{049624FA-6D04-407A-A701-F152AEF7E1C8}" destId="{9ECA5AFB-41BD-4BBA-A8C4-54579FC5DABE}" srcOrd="3" destOrd="0" presId="urn:microsoft.com/office/officeart/2016/7/layout/RepeatingBendingProcessNew"/>
    <dgm:cxn modelId="{37C12B08-31BD-4A35-807F-E2593155B05A}" type="presParOf" srcId="{9ECA5AFB-41BD-4BBA-A8C4-54579FC5DABE}" destId="{C8EC596D-9150-406C-926C-02DA75E41D2E}" srcOrd="0" destOrd="0" presId="urn:microsoft.com/office/officeart/2016/7/layout/RepeatingBendingProcessNew"/>
    <dgm:cxn modelId="{F59D1846-7271-4C30-8A66-13401FAFBF8D}" type="presParOf" srcId="{049624FA-6D04-407A-A701-F152AEF7E1C8}" destId="{2AD6A192-2805-415F-AA0A-98972444B37D}" srcOrd="4" destOrd="0" presId="urn:microsoft.com/office/officeart/2016/7/layout/RepeatingBendingProcessNew"/>
    <dgm:cxn modelId="{9AD2F103-DC93-47AD-A183-E82260C1743E}" type="presParOf" srcId="{049624FA-6D04-407A-A701-F152AEF7E1C8}" destId="{476BC764-A233-4A5F-B0D3-34D1CD34DE20}" srcOrd="5" destOrd="0" presId="urn:microsoft.com/office/officeart/2016/7/layout/RepeatingBendingProcessNew"/>
    <dgm:cxn modelId="{60934204-F617-4C1D-9A85-E30D2ABC70A3}" type="presParOf" srcId="{476BC764-A233-4A5F-B0D3-34D1CD34DE20}" destId="{76340F93-FAC4-4DD1-9917-18B6892E590D}" srcOrd="0" destOrd="0" presId="urn:microsoft.com/office/officeart/2016/7/layout/RepeatingBendingProcessNew"/>
    <dgm:cxn modelId="{D2DEA7BC-F21D-4F63-9893-3AA1A97A5BDB}" type="presParOf" srcId="{049624FA-6D04-407A-A701-F152AEF7E1C8}" destId="{C03D7C44-529F-4F00-AB9E-D73CA9AA4A88}" srcOrd="6" destOrd="0" presId="urn:microsoft.com/office/officeart/2016/7/layout/RepeatingBendingProcessNew"/>
    <dgm:cxn modelId="{E2B1286C-0782-4F1B-AAE3-4D5D0393DFA4}" type="presParOf" srcId="{049624FA-6D04-407A-A701-F152AEF7E1C8}" destId="{9DA273DF-88A0-4E16-8641-C25846890FE6}" srcOrd="7" destOrd="0" presId="urn:microsoft.com/office/officeart/2016/7/layout/RepeatingBendingProcessNew"/>
    <dgm:cxn modelId="{F21F9B82-C49F-408A-9C5A-594BA702F8BA}" type="presParOf" srcId="{9DA273DF-88A0-4E16-8641-C25846890FE6}" destId="{8B15140E-C8B7-47CE-8132-E46D23BEC759}" srcOrd="0" destOrd="0" presId="urn:microsoft.com/office/officeart/2016/7/layout/RepeatingBendingProcessNew"/>
    <dgm:cxn modelId="{A8984C49-C342-4400-B65B-AE58B67B1BD8}" type="presParOf" srcId="{049624FA-6D04-407A-A701-F152AEF7E1C8}" destId="{63B567F9-6F5B-4D5B-B3EA-DD1D55B953A9}"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366D05-5D49-4D1C-9AB6-B32A099AF0F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27FAA3-A14B-4A78-A0B7-E5E15455D6CC}">
      <dgm:prSet/>
      <dgm:spPr/>
      <dgm:t>
        <a:bodyPr/>
        <a:lstStyle/>
        <a:p>
          <a:r>
            <a:rPr lang="en-GB"/>
            <a:t>Secondary legislation – legality can be reviewed. </a:t>
          </a:r>
          <a:endParaRPr lang="en-US"/>
        </a:p>
      </dgm:t>
    </dgm:pt>
    <dgm:pt modelId="{68C00F53-3EB0-4CF9-BA39-7511791E1AD7}" type="parTrans" cxnId="{E4DA3485-0027-4536-95B1-0DA34944D0D2}">
      <dgm:prSet/>
      <dgm:spPr/>
      <dgm:t>
        <a:bodyPr/>
        <a:lstStyle/>
        <a:p>
          <a:endParaRPr lang="en-US"/>
        </a:p>
      </dgm:t>
    </dgm:pt>
    <dgm:pt modelId="{285ECB4F-B2D0-43A8-BE6A-DF7DA0D159FD}" type="sibTrans" cxnId="{E4DA3485-0027-4536-95B1-0DA34944D0D2}">
      <dgm:prSet/>
      <dgm:spPr/>
      <dgm:t>
        <a:bodyPr/>
        <a:lstStyle/>
        <a:p>
          <a:endParaRPr lang="en-US"/>
        </a:p>
      </dgm:t>
    </dgm:pt>
    <dgm:pt modelId="{E1E2B04F-4DC3-44E2-AD6C-827741F2C9FC}">
      <dgm:prSet/>
      <dgm:spPr/>
      <dgm:t>
        <a:bodyPr/>
        <a:lstStyle/>
        <a:p>
          <a:r>
            <a:rPr lang="en-GB"/>
            <a:t>Scottish parliament  legislation can be reviewed – devolution and Scottish parliament. </a:t>
          </a:r>
          <a:endParaRPr lang="en-US"/>
        </a:p>
      </dgm:t>
    </dgm:pt>
    <dgm:pt modelId="{F02DFEF8-7723-49AC-BDA1-3F69E9BC88F9}" type="parTrans" cxnId="{11AB3D3C-3B20-40BD-B542-0646CA789475}">
      <dgm:prSet/>
      <dgm:spPr/>
      <dgm:t>
        <a:bodyPr/>
        <a:lstStyle/>
        <a:p>
          <a:endParaRPr lang="en-US"/>
        </a:p>
      </dgm:t>
    </dgm:pt>
    <dgm:pt modelId="{8809A3FA-A3EE-4DE9-B208-8748BE2C820B}" type="sibTrans" cxnId="{11AB3D3C-3B20-40BD-B542-0646CA789475}">
      <dgm:prSet/>
      <dgm:spPr/>
      <dgm:t>
        <a:bodyPr/>
        <a:lstStyle/>
        <a:p>
          <a:endParaRPr lang="en-US"/>
        </a:p>
      </dgm:t>
    </dgm:pt>
    <dgm:pt modelId="{BB35532D-FA08-4D66-8A17-8C3C38AEBC42}">
      <dgm:prSet/>
      <dgm:spPr/>
      <dgm:t>
        <a:bodyPr/>
        <a:lstStyle/>
        <a:p>
          <a:r>
            <a:rPr lang="en-GB"/>
            <a:t>S.4 Declaration of incompatibility – does not affect the validity of the law. </a:t>
          </a:r>
          <a:endParaRPr lang="en-US"/>
        </a:p>
      </dgm:t>
    </dgm:pt>
    <dgm:pt modelId="{3E1EE4CB-3012-4D1D-9260-8B0705BF225C}" type="parTrans" cxnId="{39CE3BA8-A8AC-4D09-A6F3-4159511E4D0D}">
      <dgm:prSet/>
      <dgm:spPr/>
      <dgm:t>
        <a:bodyPr/>
        <a:lstStyle/>
        <a:p>
          <a:endParaRPr lang="en-US"/>
        </a:p>
      </dgm:t>
    </dgm:pt>
    <dgm:pt modelId="{5CA7415C-A29E-44A6-B1E8-E02E9C264CBB}" type="sibTrans" cxnId="{39CE3BA8-A8AC-4D09-A6F3-4159511E4D0D}">
      <dgm:prSet/>
      <dgm:spPr/>
      <dgm:t>
        <a:bodyPr/>
        <a:lstStyle/>
        <a:p>
          <a:endParaRPr lang="en-US"/>
        </a:p>
      </dgm:t>
    </dgm:pt>
    <dgm:pt modelId="{9B6D7091-FC35-4474-BC90-EF83C53C337B}">
      <dgm:prSet/>
      <dgm:spPr/>
      <dgm:t>
        <a:bodyPr/>
        <a:lstStyle/>
        <a:p>
          <a:r>
            <a:rPr lang="en-GB"/>
            <a:t>Before we left the Eu, could review primary legislation in relation to its compatibility to conflicting EU law. </a:t>
          </a:r>
          <a:endParaRPr lang="en-US"/>
        </a:p>
      </dgm:t>
    </dgm:pt>
    <dgm:pt modelId="{C91CF79D-2BA9-42A1-9F5D-73375C8FA646}" type="parTrans" cxnId="{2A132D09-D67E-484D-BF7C-6C94BA76FEA6}">
      <dgm:prSet/>
      <dgm:spPr/>
      <dgm:t>
        <a:bodyPr/>
        <a:lstStyle/>
        <a:p>
          <a:endParaRPr lang="en-US"/>
        </a:p>
      </dgm:t>
    </dgm:pt>
    <dgm:pt modelId="{97420DCA-47D5-4C38-A553-C747D17650D6}" type="sibTrans" cxnId="{2A132D09-D67E-484D-BF7C-6C94BA76FEA6}">
      <dgm:prSet/>
      <dgm:spPr/>
      <dgm:t>
        <a:bodyPr/>
        <a:lstStyle/>
        <a:p>
          <a:endParaRPr lang="en-US"/>
        </a:p>
      </dgm:t>
    </dgm:pt>
    <dgm:pt modelId="{CB1C2D87-672B-4835-9B4C-5ECC4286CBA5}" type="pres">
      <dgm:prSet presAssocID="{99366D05-5D49-4D1C-9AB6-B32A099AF0F8}" presName="linear" presStyleCnt="0">
        <dgm:presLayoutVars>
          <dgm:animLvl val="lvl"/>
          <dgm:resizeHandles val="exact"/>
        </dgm:presLayoutVars>
      </dgm:prSet>
      <dgm:spPr/>
    </dgm:pt>
    <dgm:pt modelId="{62AB75B5-5EA2-4C45-BA2C-A6CD61D87AA7}" type="pres">
      <dgm:prSet presAssocID="{CF27FAA3-A14B-4A78-A0B7-E5E15455D6CC}" presName="parentText" presStyleLbl="node1" presStyleIdx="0" presStyleCnt="4">
        <dgm:presLayoutVars>
          <dgm:chMax val="0"/>
          <dgm:bulletEnabled val="1"/>
        </dgm:presLayoutVars>
      </dgm:prSet>
      <dgm:spPr/>
    </dgm:pt>
    <dgm:pt modelId="{1BE4290A-48FD-4115-971F-1A263B5BF1EC}" type="pres">
      <dgm:prSet presAssocID="{285ECB4F-B2D0-43A8-BE6A-DF7DA0D159FD}" presName="spacer" presStyleCnt="0"/>
      <dgm:spPr/>
    </dgm:pt>
    <dgm:pt modelId="{45DFB9AE-4C49-425C-BD3D-88E8E669F103}" type="pres">
      <dgm:prSet presAssocID="{E1E2B04F-4DC3-44E2-AD6C-827741F2C9FC}" presName="parentText" presStyleLbl="node1" presStyleIdx="1" presStyleCnt="4">
        <dgm:presLayoutVars>
          <dgm:chMax val="0"/>
          <dgm:bulletEnabled val="1"/>
        </dgm:presLayoutVars>
      </dgm:prSet>
      <dgm:spPr/>
    </dgm:pt>
    <dgm:pt modelId="{205786AC-2D3C-4406-8C90-C461CFA09F09}" type="pres">
      <dgm:prSet presAssocID="{8809A3FA-A3EE-4DE9-B208-8748BE2C820B}" presName="spacer" presStyleCnt="0"/>
      <dgm:spPr/>
    </dgm:pt>
    <dgm:pt modelId="{CA3C6D88-6F92-4907-9DB6-B7D92910DEAE}" type="pres">
      <dgm:prSet presAssocID="{BB35532D-FA08-4D66-8A17-8C3C38AEBC42}" presName="parentText" presStyleLbl="node1" presStyleIdx="2" presStyleCnt="4">
        <dgm:presLayoutVars>
          <dgm:chMax val="0"/>
          <dgm:bulletEnabled val="1"/>
        </dgm:presLayoutVars>
      </dgm:prSet>
      <dgm:spPr/>
    </dgm:pt>
    <dgm:pt modelId="{4FD5F394-C474-410E-AA03-5D229F932C87}" type="pres">
      <dgm:prSet presAssocID="{5CA7415C-A29E-44A6-B1E8-E02E9C264CBB}" presName="spacer" presStyleCnt="0"/>
      <dgm:spPr/>
    </dgm:pt>
    <dgm:pt modelId="{0548B712-3296-4B42-9EF3-1B97F178618F}" type="pres">
      <dgm:prSet presAssocID="{9B6D7091-FC35-4474-BC90-EF83C53C337B}" presName="parentText" presStyleLbl="node1" presStyleIdx="3" presStyleCnt="4">
        <dgm:presLayoutVars>
          <dgm:chMax val="0"/>
          <dgm:bulletEnabled val="1"/>
        </dgm:presLayoutVars>
      </dgm:prSet>
      <dgm:spPr/>
    </dgm:pt>
  </dgm:ptLst>
  <dgm:cxnLst>
    <dgm:cxn modelId="{2A132D09-D67E-484D-BF7C-6C94BA76FEA6}" srcId="{99366D05-5D49-4D1C-9AB6-B32A099AF0F8}" destId="{9B6D7091-FC35-4474-BC90-EF83C53C337B}" srcOrd="3" destOrd="0" parTransId="{C91CF79D-2BA9-42A1-9F5D-73375C8FA646}" sibTransId="{97420DCA-47D5-4C38-A553-C747D17650D6}"/>
    <dgm:cxn modelId="{C17BF913-CDE6-4066-B3E1-1520FF4B7B0D}" type="presOf" srcId="{99366D05-5D49-4D1C-9AB6-B32A099AF0F8}" destId="{CB1C2D87-672B-4835-9B4C-5ECC4286CBA5}" srcOrd="0" destOrd="0" presId="urn:microsoft.com/office/officeart/2005/8/layout/vList2"/>
    <dgm:cxn modelId="{11AB3D3C-3B20-40BD-B542-0646CA789475}" srcId="{99366D05-5D49-4D1C-9AB6-B32A099AF0F8}" destId="{E1E2B04F-4DC3-44E2-AD6C-827741F2C9FC}" srcOrd="1" destOrd="0" parTransId="{F02DFEF8-7723-49AC-BDA1-3F69E9BC88F9}" sibTransId="{8809A3FA-A3EE-4DE9-B208-8748BE2C820B}"/>
    <dgm:cxn modelId="{17428E3C-63C1-421E-A71B-6B8D800F1225}" type="presOf" srcId="{BB35532D-FA08-4D66-8A17-8C3C38AEBC42}" destId="{CA3C6D88-6F92-4907-9DB6-B7D92910DEAE}" srcOrd="0" destOrd="0" presId="urn:microsoft.com/office/officeart/2005/8/layout/vList2"/>
    <dgm:cxn modelId="{29745169-0D2D-4D01-B813-3758E2444640}" type="presOf" srcId="{E1E2B04F-4DC3-44E2-AD6C-827741F2C9FC}" destId="{45DFB9AE-4C49-425C-BD3D-88E8E669F103}" srcOrd="0" destOrd="0" presId="urn:microsoft.com/office/officeart/2005/8/layout/vList2"/>
    <dgm:cxn modelId="{C23DF754-AB78-436A-ACC2-C59BCE0A9A58}" type="presOf" srcId="{9B6D7091-FC35-4474-BC90-EF83C53C337B}" destId="{0548B712-3296-4B42-9EF3-1B97F178618F}" srcOrd="0" destOrd="0" presId="urn:microsoft.com/office/officeart/2005/8/layout/vList2"/>
    <dgm:cxn modelId="{EBE32585-BCBC-41E9-AD23-2804BD04F5A8}" type="presOf" srcId="{CF27FAA3-A14B-4A78-A0B7-E5E15455D6CC}" destId="{62AB75B5-5EA2-4C45-BA2C-A6CD61D87AA7}" srcOrd="0" destOrd="0" presId="urn:microsoft.com/office/officeart/2005/8/layout/vList2"/>
    <dgm:cxn modelId="{E4DA3485-0027-4536-95B1-0DA34944D0D2}" srcId="{99366D05-5D49-4D1C-9AB6-B32A099AF0F8}" destId="{CF27FAA3-A14B-4A78-A0B7-E5E15455D6CC}" srcOrd="0" destOrd="0" parTransId="{68C00F53-3EB0-4CF9-BA39-7511791E1AD7}" sibTransId="{285ECB4F-B2D0-43A8-BE6A-DF7DA0D159FD}"/>
    <dgm:cxn modelId="{39CE3BA8-A8AC-4D09-A6F3-4159511E4D0D}" srcId="{99366D05-5D49-4D1C-9AB6-B32A099AF0F8}" destId="{BB35532D-FA08-4D66-8A17-8C3C38AEBC42}" srcOrd="2" destOrd="0" parTransId="{3E1EE4CB-3012-4D1D-9260-8B0705BF225C}" sibTransId="{5CA7415C-A29E-44A6-B1E8-E02E9C264CBB}"/>
    <dgm:cxn modelId="{9C00AB5D-F309-4950-85D2-31CD38F4BB17}" type="presParOf" srcId="{CB1C2D87-672B-4835-9B4C-5ECC4286CBA5}" destId="{62AB75B5-5EA2-4C45-BA2C-A6CD61D87AA7}" srcOrd="0" destOrd="0" presId="urn:microsoft.com/office/officeart/2005/8/layout/vList2"/>
    <dgm:cxn modelId="{19A8B01B-D41E-43DD-B03B-F1F62B6E4B01}" type="presParOf" srcId="{CB1C2D87-672B-4835-9B4C-5ECC4286CBA5}" destId="{1BE4290A-48FD-4115-971F-1A263B5BF1EC}" srcOrd="1" destOrd="0" presId="urn:microsoft.com/office/officeart/2005/8/layout/vList2"/>
    <dgm:cxn modelId="{43236E89-46A5-48E2-B58C-E8D54AC78511}" type="presParOf" srcId="{CB1C2D87-672B-4835-9B4C-5ECC4286CBA5}" destId="{45DFB9AE-4C49-425C-BD3D-88E8E669F103}" srcOrd="2" destOrd="0" presId="urn:microsoft.com/office/officeart/2005/8/layout/vList2"/>
    <dgm:cxn modelId="{43A8CFAF-017B-47FD-881A-C7C590B3070A}" type="presParOf" srcId="{CB1C2D87-672B-4835-9B4C-5ECC4286CBA5}" destId="{205786AC-2D3C-4406-8C90-C461CFA09F09}" srcOrd="3" destOrd="0" presId="urn:microsoft.com/office/officeart/2005/8/layout/vList2"/>
    <dgm:cxn modelId="{DBEBCBB6-8207-4F67-81B1-C7B577B3DE48}" type="presParOf" srcId="{CB1C2D87-672B-4835-9B4C-5ECC4286CBA5}" destId="{CA3C6D88-6F92-4907-9DB6-B7D92910DEAE}" srcOrd="4" destOrd="0" presId="urn:microsoft.com/office/officeart/2005/8/layout/vList2"/>
    <dgm:cxn modelId="{C6FEE703-3202-4312-90F6-D5BA39571417}" type="presParOf" srcId="{CB1C2D87-672B-4835-9B4C-5ECC4286CBA5}" destId="{4FD5F394-C474-410E-AA03-5D229F932C87}" srcOrd="5" destOrd="0" presId="urn:microsoft.com/office/officeart/2005/8/layout/vList2"/>
    <dgm:cxn modelId="{172C9769-A0BA-4B88-B5FB-B4C14093AF49}" type="presParOf" srcId="{CB1C2D87-672B-4835-9B4C-5ECC4286CBA5}" destId="{0548B712-3296-4B42-9EF3-1B97F178618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765F0C-D62E-4179-B4C8-DDF82488746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7107D2-8514-4D40-92C1-3F1A17312FD6}">
      <dgm:prSet/>
      <dgm:spPr/>
      <dgm:t>
        <a:bodyPr/>
        <a:lstStyle/>
        <a:p>
          <a:r>
            <a:rPr lang="en-GB"/>
            <a:t>Enforces separation of powers – the judiciary ensuring that the government are doing their job. </a:t>
          </a:r>
          <a:endParaRPr lang="en-US"/>
        </a:p>
      </dgm:t>
    </dgm:pt>
    <dgm:pt modelId="{D6A51E69-4233-4218-8DF6-ADEC689510B5}" type="parTrans" cxnId="{645A3311-03CE-4704-AB6D-6A57BD233129}">
      <dgm:prSet/>
      <dgm:spPr/>
      <dgm:t>
        <a:bodyPr/>
        <a:lstStyle/>
        <a:p>
          <a:endParaRPr lang="en-US"/>
        </a:p>
      </dgm:t>
    </dgm:pt>
    <dgm:pt modelId="{21C9B2ED-6738-4347-BAC8-815E14F710F6}" type="sibTrans" cxnId="{645A3311-03CE-4704-AB6D-6A57BD233129}">
      <dgm:prSet/>
      <dgm:spPr/>
      <dgm:t>
        <a:bodyPr/>
        <a:lstStyle/>
        <a:p>
          <a:endParaRPr lang="en-US"/>
        </a:p>
      </dgm:t>
    </dgm:pt>
    <dgm:pt modelId="{53A7C5A8-8066-417E-9250-0473F8FD9969}">
      <dgm:prSet/>
      <dgm:spPr/>
      <dgm:t>
        <a:bodyPr/>
        <a:lstStyle/>
        <a:p>
          <a:r>
            <a:rPr lang="en-GB"/>
            <a:t>But there is an alternative viewpoint that the judiciary are then dealing at times with adjudicating on highly political issues. </a:t>
          </a:r>
          <a:endParaRPr lang="en-US"/>
        </a:p>
      </dgm:t>
    </dgm:pt>
    <dgm:pt modelId="{8F8FEA14-24E7-4827-876B-D8D3AE640266}" type="parTrans" cxnId="{46C672F9-61C4-4638-AEA9-18C52935BB90}">
      <dgm:prSet/>
      <dgm:spPr/>
      <dgm:t>
        <a:bodyPr/>
        <a:lstStyle/>
        <a:p>
          <a:endParaRPr lang="en-US"/>
        </a:p>
      </dgm:t>
    </dgm:pt>
    <dgm:pt modelId="{0E316385-196F-49D2-9A03-4416AE7C09EE}" type="sibTrans" cxnId="{46C672F9-61C4-4638-AEA9-18C52935BB90}">
      <dgm:prSet/>
      <dgm:spPr/>
      <dgm:t>
        <a:bodyPr/>
        <a:lstStyle/>
        <a:p>
          <a:endParaRPr lang="en-US"/>
        </a:p>
      </dgm:t>
    </dgm:pt>
    <dgm:pt modelId="{9A80D303-3126-4E90-9841-1F89CAA70DBF}">
      <dgm:prSet/>
      <dgm:spPr/>
      <dgm:t>
        <a:bodyPr/>
        <a:lstStyle/>
        <a:p>
          <a:r>
            <a:rPr lang="en-GB"/>
            <a:t>Research the case of R (Miller) v The Prime Minister [2019] –</a:t>
          </a:r>
          <a:endParaRPr lang="en-US"/>
        </a:p>
      </dgm:t>
    </dgm:pt>
    <dgm:pt modelId="{7748DEA8-9C1E-496E-BFBE-B18F0D6FE082}" type="parTrans" cxnId="{62C37AF2-0C60-43B1-A59E-987C7C175D4B}">
      <dgm:prSet/>
      <dgm:spPr/>
      <dgm:t>
        <a:bodyPr/>
        <a:lstStyle/>
        <a:p>
          <a:endParaRPr lang="en-US"/>
        </a:p>
      </dgm:t>
    </dgm:pt>
    <dgm:pt modelId="{1C90D4B0-039A-49BD-9E3F-00800A05AFDE}" type="sibTrans" cxnId="{62C37AF2-0C60-43B1-A59E-987C7C175D4B}">
      <dgm:prSet/>
      <dgm:spPr/>
      <dgm:t>
        <a:bodyPr/>
        <a:lstStyle/>
        <a:p>
          <a:endParaRPr lang="en-US"/>
        </a:p>
      </dgm:t>
    </dgm:pt>
    <dgm:pt modelId="{6D0656A4-A782-401B-B77A-247A7F3B7AF8}">
      <dgm:prSet/>
      <dgm:spPr/>
      <dgm:t>
        <a:bodyPr/>
        <a:lstStyle/>
        <a:p>
          <a:r>
            <a:rPr lang="en-GB"/>
            <a:t>Feedback the facts and the outcome.</a:t>
          </a:r>
          <a:endParaRPr lang="en-US"/>
        </a:p>
      </dgm:t>
    </dgm:pt>
    <dgm:pt modelId="{7E3DD131-7E27-46F3-B4F8-DC574E5B9D0B}" type="parTrans" cxnId="{2843B4DF-EF6D-48E5-AF91-E0DAD7F668B6}">
      <dgm:prSet/>
      <dgm:spPr/>
      <dgm:t>
        <a:bodyPr/>
        <a:lstStyle/>
        <a:p>
          <a:endParaRPr lang="en-US"/>
        </a:p>
      </dgm:t>
    </dgm:pt>
    <dgm:pt modelId="{4F5B9DA9-FDA7-484D-BA1B-9F6DB2C76B6C}" type="sibTrans" cxnId="{2843B4DF-EF6D-48E5-AF91-E0DAD7F668B6}">
      <dgm:prSet/>
      <dgm:spPr/>
      <dgm:t>
        <a:bodyPr/>
        <a:lstStyle/>
        <a:p>
          <a:endParaRPr lang="en-US"/>
        </a:p>
      </dgm:t>
    </dgm:pt>
    <dgm:pt modelId="{0CE55191-B521-4A23-AC6F-EE20E455CACA}" type="pres">
      <dgm:prSet presAssocID="{CA765F0C-D62E-4179-B4C8-DDF824887464}" presName="root" presStyleCnt="0">
        <dgm:presLayoutVars>
          <dgm:dir/>
          <dgm:resizeHandles val="exact"/>
        </dgm:presLayoutVars>
      </dgm:prSet>
      <dgm:spPr/>
    </dgm:pt>
    <dgm:pt modelId="{A9A6D784-A805-43AC-9B59-3346A89DD637}" type="pres">
      <dgm:prSet presAssocID="{757107D2-8514-4D40-92C1-3F1A17312FD6}" presName="compNode" presStyleCnt="0"/>
      <dgm:spPr/>
    </dgm:pt>
    <dgm:pt modelId="{AC970B3D-D776-4314-B726-A721506FB9F8}" type="pres">
      <dgm:prSet presAssocID="{757107D2-8514-4D40-92C1-3F1A17312FD6}" presName="bgRect" presStyleLbl="bgShp" presStyleIdx="0" presStyleCnt="4"/>
      <dgm:spPr/>
    </dgm:pt>
    <dgm:pt modelId="{7B082883-69F3-4A65-93DD-E1CA3F57D853}" type="pres">
      <dgm:prSet presAssocID="{757107D2-8514-4D40-92C1-3F1A17312FD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7345920E-FEAB-4754-BD95-4C5B7F5780E7}" type="pres">
      <dgm:prSet presAssocID="{757107D2-8514-4D40-92C1-3F1A17312FD6}" presName="spaceRect" presStyleCnt="0"/>
      <dgm:spPr/>
    </dgm:pt>
    <dgm:pt modelId="{C23FAFB0-1C2B-41C6-BD4A-6F924672B45A}" type="pres">
      <dgm:prSet presAssocID="{757107D2-8514-4D40-92C1-3F1A17312FD6}" presName="parTx" presStyleLbl="revTx" presStyleIdx="0" presStyleCnt="4">
        <dgm:presLayoutVars>
          <dgm:chMax val="0"/>
          <dgm:chPref val="0"/>
        </dgm:presLayoutVars>
      </dgm:prSet>
      <dgm:spPr/>
    </dgm:pt>
    <dgm:pt modelId="{75183B9C-149C-48B3-940B-7AADAA9425C2}" type="pres">
      <dgm:prSet presAssocID="{21C9B2ED-6738-4347-BAC8-815E14F710F6}" presName="sibTrans" presStyleCnt="0"/>
      <dgm:spPr/>
    </dgm:pt>
    <dgm:pt modelId="{588C9270-9476-499C-A842-2C8C203F51B7}" type="pres">
      <dgm:prSet presAssocID="{53A7C5A8-8066-417E-9250-0473F8FD9969}" presName="compNode" presStyleCnt="0"/>
      <dgm:spPr/>
    </dgm:pt>
    <dgm:pt modelId="{FCEB723D-23AB-4447-A703-FE8B076A70FE}" type="pres">
      <dgm:prSet presAssocID="{53A7C5A8-8066-417E-9250-0473F8FD9969}" presName="bgRect" presStyleLbl="bgShp" presStyleIdx="1" presStyleCnt="4"/>
      <dgm:spPr/>
    </dgm:pt>
    <dgm:pt modelId="{1CCC14FA-D10F-4099-8ED4-C0A8E7F34253}" type="pres">
      <dgm:prSet presAssocID="{53A7C5A8-8066-417E-9250-0473F8FD996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CBBC8425-4808-4B87-A991-40A6E9AA8844}" type="pres">
      <dgm:prSet presAssocID="{53A7C5A8-8066-417E-9250-0473F8FD9969}" presName="spaceRect" presStyleCnt="0"/>
      <dgm:spPr/>
    </dgm:pt>
    <dgm:pt modelId="{846D18F0-F692-4C9D-87E0-1A0270BABD07}" type="pres">
      <dgm:prSet presAssocID="{53A7C5A8-8066-417E-9250-0473F8FD9969}" presName="parTx" presStyleLbl="revTx" presStyleIdx="1" presStyleCnt="4">
        <dgm:presLayoutVars>
          <dgm:chMax val="0"/>
          <dgm:chPref val="0"/>
        </dgm:presLayoutVars>
      </dgm:prSet>
      <dgm:spPr/>
    </dgm:pt>
    <dgm:pt modelId="{28D4A072-E95A-4B8A-84B1-700B43D99E71}" type="pres">
      <dgm:prSet presAssocID="{0E316385-196F-49D2-9A03-4416AE7C09EE}" presName="sibTrans" presStyleCnt="0"/>
      <dgm:spPr/>
    </dgm:pt>
    <dgm:pt modelId="{4EF5B400-CAC9-4303-93D0-402B28413956}" type="pres">
      <dgm:prSet presAssocID="{9A80D303-3126-4E90-9841-1F89CAA70DBF}" presName="compNode" presStyleCnt="0"/>
      <dgm:spPr/>
    </dgm:pt>
    <dgm:pt modelId="{E07A0F9D-6FC1-4BF2-B36E-216F8E23D58A}" type="pres">
      <dgm:prSet presAssocID="{9A80D303-3126-4E90-9841-1F89CAA70DBF}" presName="bgRect" presStyleLbl="bgShp" presStyleIdx="2" presStyleCnt="4"/>
      <dgm:spPr/>
    </dgm:pt>
    <dgm:pt modelId="{552C6A4A-2034-4AD7-B54C-8A7465388AC4}" type="pres">
      <dgm:prSet presAssocID="{9A80D303-3126-4E90-9841-1F89CAA70DB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DDF77990-0A83-4EB0-AF20-92A5C8929C54}" type="pres">
      <dgm:prSet presAssocID="{9A80D303-3126-4E90-9841-1F89CAA70DBF}" presName="spaceRect" presStyleCnt="0"/>
      <dgm:spPr/>
    </dgm:pt>
    <dgm:pt modelId="{CC67E883-6E05-4ABD-A29B-4DAC2C66B5A9}" type="pres">
      <dgm:prSet presAssocID="{9A80D303-3126-4E90-9841-1F89CAA70DBF}" presName="parTx" presStyleLbl="revTx" presStyleIdx="2" presStyleCnt="4">
        <dgm:presLayoutVars>
          <dgm:chMax val="0"/>
          <dgm:chPref val="0"/>
        </dgm:presLayoutVars>
      </dgm:prSet>
      <dgm:spPr/>
    </dgm:pt>
    <dgm:pt modelId="{8966F748-F54F-4283-94D5-CD2CDBC3A7C9}" type="pres">
      <dgm:prSet presAssocID="{1C90D4B0-039A-49BD-9E3F-00800A05AFDE}" presName="sibTrans" presStyleCnt="0"/>
      <dgm:spPr/>
    </dgm:pt>
    <dgm:pt modelId="{CA0CE75D-D3E4-4573-B05E-7F3CDA5B7F08}" type="pres">
      <dgm:prSet presAssocID="{6D0656A4-A782-401B-B77A-247A7F3B7AF8}" presName="compNode" presStyleCnt="0"/>
      <dgm:spPr/>
    </dgm:pt>
    <dgm:pt modelId="{3D1652EE-87C6-4996-BBAE-8B276317C665}" type="pres">
      <dgm:prSet presAssocID="{6D0656A4-A782-401B-B77A-247A7F3B7AF8}" presName="bgRect" presStyleLbl="bgShp" presStyleIdx="3" presStyleCnt="4"/>
      <dgm:spPr/>
    </dgm:pt>
    <dgm:pt modelId="{1B28E20A-41C4-4F7E-B04D-1238530A73AE}" type="pres">
      <dgm:prSet presAssocID="{6D0656A4-A782-401B-B77A-247A7F3B7A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19CCCF4D-9841-4859-B30E-572305A7F037}" type="pres">
      <dgm:prSet presAssocID="{6D0656A4-A782-401B-B77A-247A7F3B7AF8}" presName="spaceRect" presStyleCnt="0"/>
      <dgm:spPr/>
    </dgm:pt>
    <dgm:pt modelId="{3D91C221-73E4-49B2-91F7-DC9D886C18DF}" type="pres">
      <dgm:prSet presAssocID="{6D0656A4-A782-401B-B77A-247A7F3B7AF8}" presName="parTx" presStyleLbl="revTx" presStyleIdx="3" presStyleCnt="4">
        <dgm:presLayoutVars>
          <dgm:chMax val="0"/>
          <dgm:chPref val="0"/>
        </dgm:presLayoutVars>
      </dgm:prSet>
      <dgm:spPr/>
    </dgm:pt>
  </dgm:ptLst>
  <dgm:cxnLst>
    <dgm:cxn modelId="{645A3311-03CE-4704-AB6D-6A57BD233129}" srcId="{CA765F0C-D62E-4179-B4C8-DDF824887464}" destId="{757107D2-8514-4D40-92C1-3F1A17312FD6}" srcOrd="0" destOrd="0" parTransId="{D6A51E69-4233-4218-8DF6-ADEC689510B5}" sibTransId="{21C9B2ED-6738-4347-BAC8-815E14F710F6}"/>
    <dgm:cxn modelId="{4D74B663-EEC6-4B87-8CB8-7955608B5E65}" type="presOf" srcId="{757107D2-8514-4D40-92C1-3F1A17312FD6}" destId="{C23FAFB0-1C2B-41C6-BD4A-6F924672B45A}" srcOrd="0" destOrd="0" presId="urn:microsoft.com/office/officeart/2018/2/layout/IconVerticalSolidList"/>
    <dgm:cxn modelId="{F719A26B-7ABB-4358-9DB5-C325A305EDEB}" type="presOf" srcId="{53A7C5A8-8066-417E-9250-0473F8FD9969}" destId="{846D18F0-F692-4C9D-87E0-1A0270BABD07}" srcOrd="0" destOrd="0" presId="urn:microsoft.com/office/officeart/2018/2/layout/IconVerticalSolidList"/>
    <dgm:cxn modelId="{1F096A80-274F-4693-BC4D-E7602ACF0561}" type="presOf" srcId="{6D0656A4-A782-401B-B77A-247A7F3B7AF8}" destId="{3D91C221-73E4-49B2-91F7-DC9D886C18DF}" srcOrd="0" destOrd="0" presId="urn:microsoft.com/office/officeart/2018/2/layout/IconVerticalSolidList"/>
    <dgm:cxn modelId="{2843B4DF-EF6D-48E5-AF91-E0DAD7F668B6}" srcId="{CA765F0C-D62E-4179-B4C8-DDF824887464}" destId="{6D0656A4-A782-401B-B77A-247A7F3B7AF8}" srcOrd="3" destOrd="0" parTransId="{7E3DD131-7E27-46F3-B4F8-DC574E5B9D0B}" sibTransId="{4F5B9DA9-FDA7-484D-BA1B-9F6DB2C76B6C}"/>
    <dgm:cxn modelId="{DBBE66E2-9044-442A-90E5-35D743A888A2}" type="presOf" srcId="{CA765F0C-D62E-4179-B4C8-DDF824887464}" destId="{0CE55191-B521-4A23-AC6F-EE20E455CACA}" srcOrd="0" destOrd="0" presId="urn:microsoft.com/office/officeart/2018/2/layout/IconVerticalSolidList"/>
    <dgm:cxn modelId="{019816E8-E118-4A80-A2A9-31BCF740B5F7}" type="presOf" srcId="{9A80D303-3126-4E90-9841-1F89CAA70DBF}" destId="{CC67E883-6E05-4ABD-A29B-4DAC2C66B5A9}" srcOrd="0" destOrd="0" presId="urn:microsoft.com/office/officeart/2018/2/layout/IconVerticalSolidList"/>
    <dgm:cxn modelId="{62C37AF2-0C60-43B1-A59E-987C7C175D4B}" srcId="{CA765F0C-D62E-4179-B4C8-DDF824887464}" destId="{9A80D303-3126-4E90-9841-1F89CAA70DBF}" srcOrd="2" destOrd="0" parTransId="{7748DEA8-9C1E-496E-BFBE-B18F0D6FE082}" sibTransId="{1C90D4B0-039A-49BD-9E3F-00800A05AFDE}"/>
    <dgm:cxn modelId="{46C672F9-61C4-4638-AEA9-18C52935BB90}" srcId="{CA765F0C-D62E-4179-B4C8-DDF824887464}" destId="{53A7C5A8-8066-417E-9250-0473F8FD9969}" srcOrd="1" destOrd="0" parTransId="{8F8FEA14-24E7-4827-876B-D8D3AE640266}" sibTransId="{0E316385-196F-49D2-9A03-4416AE7C09EE}"/>
    <dgm:cxn modelId="{6AFB1D8F-636D-4DFB-B378-8ECBE72C8941}" type="presParOf" srcId="{0CE55191-B521-4A23-AC6F-EE20E455CACA}" destId="{A9A6D784-A805-43AC-9B59-3346A89DD637}" srcOrd="0" destOrd="0" presId="urn:microsoft.com/office/officeart/2018/2/layout/IconVerticalSolidList"/>
    <dgm:cxn modelId="{634B406A-5EB0-41E4-8A18-370CDE18AA9C}" type="presParOf" srcId="{A9A6D784-A805-43AC-9B59-3346A89DD637}" destId="{AC970B3D-D776-4314-B726-A721506FB9F8}" srcOrd="0" destOrd="0" presId="urn:microsoft.com/office/officeart/2018/2/layout/IconVerticalSolidList"/>
    <dgm:cxn modelId="{18D5C5A9-7239-4EF1-8A79-EB1D00984591}" type="presParOf" srcId="{A9A6D784-A805-43AC-9B59-3346A89DD637}" destId="{7B082883-69F3-4A65-93DD-E1CA3F57D853}" srcOrd="1" destOrd="0" presId="urn:microsoft.com/office/officeart/2018/2/layout/IconVerticalSolidList"/>
    <dgm:cxn modelId="{DDBBF1A1-E4F8-4B01-A404-22301A493DD6}" type="presParOf" srcId="{A9A6D784-A805-43AC-9B59-3346A89DD637}" destId="{7345920E-FEAB-4754-BD95-4C5B7F5780E7}" srcOrd="2" destOrd="0" presId="urn:microsoft.com/office/officeart/2018/2/layout/IconVerticalSolidList"/>
    <dgm:cxn modelId="{15993C9C-46FA-4F44-BFA7-7CDABB8E0716}" type="presParOf" srcId="{A9A6D784-A805-43AC-9B59-3346A89DD637}" destId="{C23FAFB0-1C2B-41C6-BD4A-6F924672B45A}" srcOrd="3" destOrd="0" presId="urn:microsoft.com/office/officeart/2018/2/layout/IconVerticalSolidList"/>
    <dgm:cxn modelId="{668D1188-F79F-47FD-971A-2AAA06036269}" type="presParOf" srcId="{0CE55191-B521-4A23-AC6F-EE20E455CACA}" destId="{75183B9C-149C-48B3-940B-7AADAA9425C2}" srcOrd="1" destOrd="0" presId="urn:microsoft.com/office/officeart/2018/2/layout/IconVerticalSolidList"/>
    <dgm:cxn modelId="{9B02A169-AF1B-4C8C-A474-8310614AEFAC}" type="presParOf" srcId="{0CE55191-B521-4A23-AC6F-EE20E455CACA}" destId="{588C9270-9476-499C-A842-2C8C203F51B7}" srcOrd="2" destOrd="0" presId="urn:microsoft.com/office/officeart/2018/2/layout/IconVerticalSolidList"/>
    <dgm:cxn modelId="{B5BB7DDB-9A97-462C-977C-FFA88D3CA97D}" type="presParOf" srcId="{588C9270-9476-499C-A842-2C8C203F51B7}" destId="{FCEB723D-23AB-4447-A703-FE8B076A70FE}" srcOrd="0" destOrd="0" presId="urn:microsoft.com/office/officeart/2018/2/layout/IconVerticalSolidList"/>
    <dgm:cxn modelId="{7C046408-3D8B-4875-BA92-688E6ED8A7D5}" type="presParOf" srcId="{588C9270-9476-499C-A842-2C8C203F51B7}" destId="{1CCC14FA-D10F-4099-8ED4-C0A8E7F34253}" srcOrd="1" destOrd="0" presId="urn:microsoft.com/office/officeart/2018/2/layout/IconVerticalSolidList"/>
    <dgm:cxn modelId="{1309E4E3-3CFA-4AAD-BA06-BD23F439C8D5}" type="presParOf" srcId="{588C9270-9476-499C-A842-2C8C203F51B7}" destId="{CBBC8425-4808-4B87-A991-40A6E9AA8844}" srcOrd="2" destOrd="0" presId="urn:microsoft.com/office/officeart/2018/2/layout/IconVerticalSolidList"/>
    <dgm:cxn modelId="{D69F7504-0874-4384-AED0-0732B7499C4A}" type="presParOf" srcId="{588C9270-9476-499C-A842-2C8C203F51B7}" destId="{846D18F0-F692-4C9D-87E0-1A0270BABD07}" srcOrd="3" destOrd="0" presId="urn:microsoft.com/office/officeart/2018/2/layout/IconVerticalSolidList"/>
    <dgm:cxn modelId="{F2A4657D-751C-4544-B82F-9C830798D114}" type="presParOf" srcId="{0CE55191-B521-4A23-AC6F-EE20E455CACA}" destId="{28D4A072-E95A-4B8A-84B1-700B43D99E71}" srcOrd="3" destOrd="0" presId="urn:microsoft.com/office/officeart/2018/2/layout/IconVerticalSolidList"/>
    <dgm:cxn modelId="{CE9B88F3-C0D1-4C68-B2E9-D9BE10BE4D58}" type="presParOf" srcId="{0CE55191-B521-4A23-AC6F-EE20E455CACA}" destId="{4EF5B400-CAC9-4303-93D0-402B28413956}" srcOrd="4" destOrd="0" presId="urn:microsoft.com/office/officeart/2018/2/layout/IconVerticalSolidList"/>
    <dgm:cxn modelId="{1A265E7E-C04C-4AB0-BDA8-64EC2C37915C}" type="presParOf" srcId="{4EF5B400-CAC9-4303-93D0-402B28413956}" destId="{E07A0F9D-6FC1-4BF2-B36E-216F8E23D58A}" srcOrd="0" destOrd="0" presId="urn:microsoft.com/office/officeart/2018/2/layout/IconVerticalSolidList"/>
    <dgm:cxn modelId="{B5F63C8F-B436-488F-A18D-9AB2B12BFDB4}" type="presParOf" srcId="{4EF5B400-CAC9-4303-93D0-402B28413956}" destId="{552C6A4A-2034-4AD7-B54C-8A7465388AC4}" srcOrd="1" destOrd="0" presId="urn:microsoft.com/office/officeart/2018/2/layout/IconVerticalSolidList"/>
    <dgm:cxn modelId="{6AF0BE08-CC33-4EA6-B5C8-AB4C0817F83F}" type="presParOf" srcId="{4EF5B400-CAC9-4303-93D0-402B28413956}" destId="{DDF77990-0A83-4EB0-AF20-92A5C8929C54}" srcOrd="2" destOrd="0" presId="urn:microsoft.com/office/officeart/2018/2/layout/IconVerticalSolidList"/>
    <dgm:cxn modelId="{90B4129C-AC0C-43A5-B612-958339A24783}" type="presParOf" srcId="{4EF5B400-CAC9-4303-93D0-402B28413956}" destId="{CC67E883-6E05-4ABD-A29B-4DAC2C66B5A9}" srcOrd="3" destOrd="0" presId="urn:microsoft.com/office/officeart/2018/2/layout/IconVerticalSolidList"/>
    <dgm:cxn modelId="{7131C5BD-1417-449D-A4F7-641A352862EB}" type="presParOf" srcId="{0CE55191-B521-4A23-AC6F-EE20E455CACA}" destId="{8966F748-F54F-4283-94D5-CD2CDBC3A7C9}" srcOrd="5" destOrd="0" presId="urn:microsoft.com/office/officeart/2018/2/layout/IconVerticalSolidList"/>
    <dgm:cxn modelId="{75793586-FC20-4041-8E47-FA2F8B0BDB4F}" type="presParOf" srcId="{0CE55191-B521-4A23-AC6F-EE20E455CACA}" destId="{CA0CE75D-D3E4-4573-B05E-7F3CDA5B7F08}" srcOrd="6" destOrd="0" presId="urn:microsoft.com/office/officeart/2018/2/layout/IconVerticalSolidList"/>
    <dgm:cxn modelId="{05EED364-0D0A-466A-9080-5FCDBDC145BB}" type="presParOf" srcId="{CA0CE75D-D3E4-4573-B05E-7F3CDA5B7F08}" destId="{3D1652EE-87C6-4996-BBAE-8B276317C665}" srcOrd="0" destOrd="0" presId="urn:microsoft.com/office/officeart/2018/2/layout/IconVerticalSolidList"/>
    <dgm:cxn modelId="{30E746E5-F8FB-4197-A6BA-9934331DECE3}" type="presParOf" srcId="{CA0CE75D-D3E4-4573-B05E-7F3CDA5B7F08}" destId="{1B28E20A-41C4-4F7E-B04D-1238530A73AE}" srcOrd="1" destOrd="0" presId="urn:microsoft.com/office/officeart/2018/2/layout/IconVerticalSolidList"/>
    <dgm:cxn modelId="{BC641F75-6823-4045-BE0F-BCD653A3080C}" type="presParOf" srcId="{CA0CE75D-D3E4-4573-B05E-7F3CDA5B7F08}" destId="{19CCCF4D-9841-4859-B30E-572305A7F037}" srcOrd="2" destOrd="0" presId="urn:microsoft.com/office/officeart/2018/2/layout/IconVerticalSolidList"/>
    <dgm:cxn modelId="{81F0F850-62A6-4435-BC0F-AF54C9F8315E}" type="presParOf" srcId="{CA0CE75D-D3E4-4573-B05E-7F3CDA5B7F08}" destId="{3D91C221-73E4-49B2-91F7-DC9D886C18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A4627A-7B70-4B1F-95DA-826E2EB50A2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91B9661-688A-4847-A7D3-2C6B3D1B7C18}">
      <dgm:prSet/>
      <dgm:spPr/>
      <dgm:t>
        <a:bodyPr/>
        <a:lstStyle/>
        <a:p>
          <a:r>
            <a:rPr lang="en-GB" i="1"/>
            <a:t>No power to do what they are trying to do</a:t>
          </a:r>
          <a:r>
            <a:rPr lang="en-GB"/>
            <a:t>. </a:t>
          </a:r>
          <a:endParaRPr lang="en-US"/>
        </a:p>
      </dgm:t>
    </dgm:pt>
    <dgm:pt modelId="{519B166F-DD71-4EB4-A300-902DD59F40DA}" type="parTrans" cxnId="{E6847544-7AC1-43D6-A5D2-26EAE7AED0CF}">
      <dgm:prSet/>
      <dgm:spPr/>
      <dgm:t>
        <a:bodyPr/>
        <a:lstStyle/>
        <a:p>
          <a:endParaRPr lang="en-US"/>
        </a:p>
      </dgm:t>
    </dgm:pt>
    <dgm:pt modelId="{E95A6EF9-3C07-4B15-82EF-45149277C9B4}" type="sibTrans" cxnId="{E6847544-7AC1-43D6-A5D2-26EAE7AED0CF}">
      <dgm:prSet/>
      <dgm:spPr/>
      <dgm:t>
        <a:bodyPr/>
        <a:lstStyle/>
        <a:p>
          <a:endParaRPr lang="en-US"/>
        </a:p>
      </dgm:t>
    </dgm:pt>
    <dgm:pt modelId="{0756DE93-91A9-4714-9A3D-3A74F8420F45}">
      <dgm:prSet/>
      <dgm:spPr/>
      <dgm:t>
        <a:bodyPr/>
        <a:lstStyle/>
        <a:p>
          <a:r>
            <a:rPr lang="en-GB"/>
            <a:t>Acting '' Ultra Vires''.</a:t>
          </a:r>
          <a:endParaRPr lang="en-US"/>
        </a:p>
      </dgm:t>
    </dgm:pt>
    <dgm:pt modelId="{0CB17FCB-B82E-48BE-875B-CDE4F099E7B3}" type="parTrans" cxnId="{8BF3F710-6F83-4571-801E-0CEE11E46505}">
      <dgm:prSet/>
      <dgm:spPr/>
      <dgm:t>
        <a:bodyPr/>
        <a:lstStyle/>
        <a:p>
          <a:endParaRPr lang="en-US"/>
        </a:p>
      </dgm:t>
    </dgm:pt>
    <dgm:pt modelId="{B53AB854-B0CC-4507-9B57-5B36A047E44A}" type="sibTrans" cxnId="{8BF3F710-6F83-4571-801E-0CEE11E46505}">
      <dgm:prSet/>
      <dgm:spPr/>
      <dgm:t>
        <a:bodyPr/>
        <a:lstStyle/>
        <a:p>
          <a:endParaRPr lang="en-US"/>
        </a:p>
      </dgm:t>
    </dgm:pt>
    <dgm:pt modelId="{04F21224-B3BF-4F5F-B45D-1D8DFD9B1395}">
      <dgm:prSet/>
      <dgm:spPr/>
      <dgm:t>
        <a:bodyPr/>
        <a:lstStyle/>
        <a:p>
          <a:r>
            <a:rPr lang="en-GB"/>
            <a:t>''Attorney-General v Fulham Corporation [1921]‘’</a:t>
          </a:r>
          <a:endParaRPr lang="en-US"/>
        </a:p>
      </dgm:t>
    </dgm:pt>
    <dgm:pt modelId="{BC729A6D-0B7B-439E-A0DC-FCEE19CC6C8D}" type="parTrans" cxnId="{FD164BFA-D7A2-44F0-A645-64C7F54F21E8}">
      <dgm:prSet/>
      <dgm:spPr/>
      <dgm:t>
        <a:bodyPr/>
        <a:lstStyle/>
        <a:p>
          <a:endParaRPr lang="en-US"/>
        </a:p>
      </dgm:t>
    </dgm:pt>
    <dgm:pt modelId="{867A925F-9B69-4947-8F22-89DEDDAB605C}" type="sibTrans" cxnId="{FD164BFA-D7A2-44F0-A645-64C7F54F21E8}">
      <dgm:prSet/>
      <dgm:spPr/>
      <dgm:t>
        <a:bodyPr/>
        <a:lstStyle/>
        <a:p>
          <a:endParaRPr lang="en-US"/>
        </a:p>
      </dgm:t>
    </dgm:pt>
    <dgm:pt modelId="{5C0B7FEE-9F7F-4288-860E-18DD4FA77B0D}">
      <dgm:prSet/>
      <dgm:spPr/>
      <dgm:t>
        <a:bodyPr/>
        <a:lstStyle/>
        <a:p>
          <a:r>
            <a:rPr lang="en-GB"/>
            <a:t>Lord Chancellor (The Public Law Project) [2016]</a:t>
          </a:r>
          <a:endParaRPr lang="en-US"/>
        </a:p>
      </dgm:t>
    </dgm:pt>
    <dgm:pt modelId="{33B30909-692A-414F-B37C-71A545C6334D}" type="parTrans" cxnId="{7C3C4EF9-F4F8-4A2C-BF39-A1B81D80A75F}">
      <dgm:prSet/>
      <dgm:spPr/>
      <dgm:t>
        <a:bodyPr/>
        <a:lstStyle/>
        <a:p>
          <a:endParaRPr lang="en-US"/>
        </a:p>
      </dgm:t>
    </dgm:pt>
    <dgm:pt modelId="{9917F9EB-E7FA-4126-974C-614324113EFB}" type="sibTrans" cxnId="{7C3C4EF9-F4F8-4A2C-BF39-A1B81D80A75F}">
      <dgm:prSet/>
      <dgm:spPr/>
      <dgm:t>
        <a:bodyPr/>
        <a:lstStyle/>
        <a:p>
          <a:endParaRPr lang="en-US"/>
        </a:p>
      </dgm:t>
    </dgm:pt>
    <dgm:pt modelId="{5A39BCFD-659E-428F-A4D3-DA37355D3F9B}" type="pres">
      <dgm:prSet presAssocID="{A2A4627A-7B70-4B1F-95DA-826E2EB50A2E}" presName="root" presStyleCnt="0">
        <dgm:presLayoutVars>
          <dgm:dir/>
          <dgm:resizeHandles val="exact"/>
        </dgm:presLayoutVars>
      </dgm:prSet>
      <dgm:spPr/>
    </dgm:pt>
    <dgm:pt modelId="{CAE94B6F-A8E8-4496-B35C-640E03F806D3}" type="pres">
      <dgm:prSet presAssocID="{291B9661-688A-4847-A7D3-2C6B3D1B7C18}" presName="compNode" presStyleCnt="0"/>
      <dgm:spPr/>
    </dgm:pt>
    <dgm:pt modelId="{E38EDFF9-7979-4434-AB09-AF3EAAEFB593}" type="pres">
      <dgm:prSet presAssocID="{291B9661-688A-4847-A7D3-2C6B3D1B7C18}" presName="bgRect" presStyleLbl="bgShp" presStyleIdx="0" presStyleCnt="4"/>
      <dgm:spPr/>
    </dgm:pt>
    <dgm:pt modelId="{0DB2D167-DFE0-47BE-A453-949885C6A934}" type="pres">
      <dgm:prSet presAssocID="{291B9661-688A-4847-A7D3-2C6B3D1B7C1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8B8C2930-C157-45BC-A8F7-A3BC9AE77F72}" type="pres">
      <dgm:prSet presAssocID="{291B9661-688A-4847-A7D3-2C6B3D1B7C18}" presName="spaceRect" presStyleCnt="0"/>
      <dgm:spPr/>
    </dgm:pt>
    <dgm:pt modelId="{FABA21C7-290D-47D2-ABE5-A771CB06E885}" type="pres">
      <dgm:prSet presAssocID="{291B9661-688A-4847-A7D3-2C6B3D1B7C18}" presName="parTx" presStyleLbl="revTx" presStyleIdx="0" presStyleCnt="4">
        <dgm:presLayoutVars>
          <dgm:chMax val="0"/>
          <dgm:chPref val="0"/>
        </dgm:presLayoutVars>
      </dgm:prSet>
      <dgm:spPr/>
    </dgm:pt>
    <dgm:pt modelId="{AA158301-3FC4-4CF9-87AF-A30581E87928}" type="pres">
      <dgm:prSet presAssocID="{E95A6EF9-3C07-4B15-82EF-45149277C9B4}" presName="sibTrans" presStyleCnt="0"/>
      <dgm:spPr/>
    </dgm:pt>
    <dgm:pt modelId="{E636D546-28B1-43CF-BDAE-538843B34808}" type="pres">
      <dgm:prSet presAssocID="{0756DE93-91A9-4714-9A3D-3A74F8420F45}" presName="compNode" presStyleCnt="0"/>
      <dgm:spPr/>
    </dgm:pt>
    <dgm:pt modelId="{D5B0B39B-FF43-4F27-8CFB-0C63D1DF8E93}" type="pres">
      <dgm:prSet presAssocID="{0756DE93-91A9-4714-9A3D-3A74F8420F45}" presName="bgRect" presStyleLbl="bgShp" presStyleIdx="1" presStyleCnt="4"/>
      <dgm:spPr/>
    </dgm:pt>
    <dgm:pt modelId="{A4D11BF1-AF5A-4979-9DA2-A61B9B711908}" type="pres">
      <dgm:prSet presAssocID="{0756DE93-91A9-4714-9A3D-3A74F8420F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cle Arm"/>
        </a:ext>
      </dgm:extLst>
    </dgm:pt>
    <dgm:pt modelId="{CD0EE206-1CF0-423F-815A-76BDA2230155}" type="pres">
      <dgm:prSet presAssocID="{0756DE93-91A9-4714-9A3D-3A74F8420F45}" presName="spaceRect" presStyleCnt="0"/>
      <dgm:spPr/>
    </dgm:pt>
    <dgm:pt modelId="{640DA6C6-E04A-49AE-9DE8-A65A5685BF33}" type="pres">
      <dgm:prSet presAssocID="{0756DE93-91A9-4714-9A3D-3A74F8420F45}" presName="parTx" presStyleLbl="revTx" presStyleIdx="1" presStyleCnt="4">
        <dgm:presLayoutVars>
          <dgm:chMax val="0"/>
          <dgm:chPref val="0"/>
        </dgm:presLayoutVars>
      </dgm:prSet>
      <dgm:spPr/>
    </dgm:pt>
    <dgm:pt modelId="{F1F229E6-241F-4B34-8675-96BC51899337}" type="pres">
      <dgm:prSet presAssocID="{B53AB854-B0CC-4507-9B57-5B36A047E44A}" presName="sibTrans" presStyleCnt="0"/>
      <dgm:spPr/>
    </dgm:pt>
    <dgm:pt modelId="{BD367E14-0AB9-4E67-9C40-4CC0DF76A680}" type="pres">
      <dgm:prSet presAssocID="{04F21224-B3BF-4F5F-B45D-1D8DFD9B1395}" presName="compNode" presStyleCnt="0"/>
      <dgm:spPr/>
    </dgm:pt>
    <dgm:pt modelId="{B2B03101-8239-446A-B064-63119AE1FDC1}" type="pres">
      <dgm:prSet presAssocID="{04F21224-B3BF-4F5F-B45D-1D8DFD9B1395}" presName="bgRect" presStyleLbl="bgShp" presStyleIdx="2" presStyleCnt="4"/>
      <dgm:spPr/>
    </dgm:pt>
    <dgm:pt modelId="{0CBD66D8-4069-4515-916A-384C8127E20C}" type="pres">
      <dgm:prSet presAssocID="{04F21224-B3BF-4F5F-B45D-1D8DFD9B139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nnis racket and ball"/>
        </a:ext>
      </dgm:extLst>
    </dgm:pt>
    <dgm:pt modelId="{5760D0D5-C31A-45D4-8124-8FE049628D76}" type="pres">
      <dgm:prSet presAssocID="{04F21224-B3BF-4F5F-B45D-1D8DFD9B1395}" presName="spaceRect" presStyleCnt="0"/>
      <dgm:spPr/>
    </dgm:pt>
    <dgm:pt modelId="{C52A84E7-1DD0-41A9-835A-5C846DA53EA0}" type="pres">
      <dgm:prSet presAssocID="{04F21224-B3BF-4F5F-B45D-1D8DFD9B1395}" presName="parTx" presStyleLbl="revTx" presStyleIdx="2" presStyleCnt="4">
        <dgm:presLayoutVars>
          <dgm:chMax val="0"/>
          <dgm:chPref val="0"/>
        </dgm:presLayoutVars>
      </dgm:prSet>
      <dgm:spPr/>
    </dgm:pt>
    <dgm:pt modelId="{9ADCBF86-6FF6-4F1D-911C-6060BFA788E3}" type="pres">
      <dgm:prSet presAssocID="{867A925F-9B69-4947-8F22-89DEDDAB605C}" presName="sibTrans" presStyleCnt="0"/>
      <dgm:spPr/>
    </dgm:pt>
    <dgm:pt modelId="{656ABFAD-4EDB-47DB-8C65-8545C3DABCD0}" type="pres">
      <dgm:prSet presAssocID="{5C0B7FEE-9F7F-4288-860E-18DD4FA77B0D}" presName="compNode" presStyleCnt="0"/>
      <dgm:spPr/>
    </dgm:pt>
    <dgm:pt modelId="{20B7D337-A9CF-48E8-A1E0-E249E4253A04}" type="pres">
      <dgm:prSet presAssocID="{5C0B7FEE-9F7F-4288-860E-18DD4FA77B0D}" presName="bgRect" presStyleLbl="bgShp" presStyleIdx="3" presStyleCnt="4"/>
      <dgm:spPr/>
    </dgm:pt>
    <dgm:pt modelId="{7DA83C13-9F3C-4605-BE7C-3B1F0B7CF2DA}" type="pres">
      <dgm:prSet presAssocID="{5C0B7FEE-9F7F-4288-860E-18DD4FA77B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9962CA4D-8DA4-453E-BCD2-FE63B52A8096}" type="pres">
      <dgm:prSet presAssocID="{5C0B7FEE-9F7F-4288-860E-18DD4FA77B0D}" presName="spaceRect" presStyleCnt="0"/>
      <dgm:spPr/>
    </dgm:pt>
    <dgm:pt modelId="{48694ECF-2D00-491E-AF24-EB673F7ED046}" type="pres">
      <dgm:prSet presAssocID="{5C0B7FEE-9F7F-4288-860E-18DD4FA77B0D}" presName="parTx" presStyleLbl="revTx" presStyleIdx="3" presStyleCnt="4">
        <dgm:presLayoutVars>
          <dgm:chMax val="0"/>
          <dgm:chPref val="0"/>
        </dgm:presLayoutVars>
      </dgm:prSet>
      <dgm:spPr/>
    </dgm:pt>
  </dgm:ptLst>
  <dgm:cxnLst>
    <dgm:cxn modelId="{8BF3F710-6F83-4571-801E-0CEE11E46505}" srcId="{A2A4627A-7B70-4B1F-95DA-826E2EB50A2E}" destId="{0756DE93-91A9-4714-9A3D-3A74F8420F45}" srcOrd="1" destOrd="0" parTransId="{0CB17FCB-B82E-48BE-875B-CDE4F099E7B3}" sibTransId="{B53AB854-B0CC-4507-9B57-5B36A047E44A}"/>
    <dgm:cxn modelId="{E6847544-7AC1-43D6-A5D2-26EAE7AED0CF}" srcId="{A2A4627A-7B70-4B1F-95DA-826E2EB50A2E}" destId="{291B9661-688A-4847-A7D3-2C6B3D1B7C18}" srcOrd="0" destOrd="0" parTransId="{519B166F-DD71-4EB4-A300-902DD59F40DA}" sibTransId="{E95A6EF9-3C07-4B15-82EF-45149277C9B4}"/>
    <dgm:cxn modelId="{227B7347-8B30-434A-BB1D-21678B99A3F9}" type="presOf" srcId="{5C0B7FEE-9F7F-4288-860E-18DD4FA77B0D}" destId="{48694ECF-2D00-491E-AF24-EB673F7ED046}" srcOrd="0" destOrd="0" presId="urn:microsoft.com/office/officeart/2018/2/layout/IconVerticalSolidList"/>
    <dgm:cxn modelId="{7CEC4849-616B-4E69-91EC-D201E2E323DC}" type="presOf" srcId="{04F21224-B3BF-4F5F-B45D-1D8DFD9B1395}" destId="{C52A84E7-1DD0-41A9-835A-5C846DA53EA0}" srcOrd="0" destOrd="0" presId="urn:microsoft.com/office/officeart/2018/2/layout/IconVerticalSolidList"/>
    <dgm:cxn modelId="{2CEAC874-BD48-48DA-9FDD-DF8E6B961F9C}" type="presOf" srcId="{A2A4627A-7B70-4B1F-95DA-826E2EB50A2E}" destId="{5A39BCFD-659E-428F-A4D3-DA37355D3F9B}" srcOrd="0" destOrd="0" presId="urn:microsoft.com/office/officeart/2018/2/layout/IconVerticalSolidList"/>
    <dgm:cxn modelId="{8C7029AD-85A6-4D84-8079-D4EA1A6B9A1F}" type="presOf" srcId="{0756DE93-91A9-4714-9A3D-3A74F8420F45}" destId="{640DA6C6-E04A-49AE-9DE8-A65A5685BF33}" srcOrd="0" destOrd="0" presId="urn:microsoft.com/office/officeart/2018/2/layout/IconVerticalSolidList"/>
    <dgm:cxn modelId="{DFA478BB-3C6B-4F85-9339-EEAAD4C8CE02}" type="presOf" srcId="{291B9661-688A-4847-A7D3-2C6B3D1B7C18}" destId="{FABA21C7-290D-47D2-ABE5-A771CB06E885}" srcOrd="0" destOrd="0" presId="urn:microsoft.com/office/officeart/2018/2/layout/IconVerticalSolidList"/>
    <dgm:cxn modelId="{7C3C4EF9-F4F8-4A2C-BF39-A1B81D80A75F}" srcId="{A2A4627A-7B70-4B1F-95DA-826E2EB50A2E}" destId="{5C0B7FEE-9F7F-4288-860E-18DD4FA77B0D}" srcOrd="3" destOrd="0" parTransId="{33B30909-692A-414F-B37C-71A545C6334D}" sibTransId="{9917F9EB-E7FA-4126-974C-614324113EFB}"/>
    <dgm:cxn modelId="{FD164BFA-D7A2-44F0-A645-64C7F54F21E8}" srcId="{A2A4627A-7B70-4B1F-95DA-826E2EB50A2E}" destId="{04F21224-B3BF-4F5F-B45D-1D8DFD9B1395}" srcOrd="2" destOrd="0" parTransId="{BC729A6D-0B7B-439E-A0DC-FCEE19CC6C8D}" sibTransId="{867A925F-9B69-4947-8F22-89DEDDAB605C}"/>
    <dgm:cxn modelId="{12EE0523-5443-499D-93C7-B3E572BA163A}" type="presParOf" srcId="{5A39BCFD-659E-428F-A4D3-DA37355D3F9B}" destId="{CAE94B6F-A8E8-4496-B35C-640E03F806D3}" srcOrd="0" destOrd="0" presId="urn:microsoft.com/office/officeart/2018/2/layout/IconVerticalSolidList"/>
    <dgm:cxn modelId="{9D191054-4B4F-4910-BC99-7F50DA8282B0}" type="presParOf" srcId="{CAE94B6F-A8E8-4496-B35C-640E03F806D3}" destId="{E38EDFF9-7979-4434-AB09-AF3EAAEFB593}" srcOrd="0" destOrd="0" presId="urn:microsoft.com/office/officeart/2018/2/layout/IconVerticalSolidList"/>
    <dgm:cxn modelId="{0123C837-40DE-43EA-9847-DFF27E7F5C67}" type="presParOf" srcId="{CAE94B6F-A8E8-4496-B35C-640E03F806D3}" destId="{0DB2D167-DFE0-47BE-A453-949885C6A934}" srcOrd="1" destOrd="0" presId="urn:microsoft.com/office/officeart/2018/2/layout/IconVerticalSolidList"/>
    <dgm:cxn modelId="{E214A016-84D3-4C89-B830-674D6F605B43}" type="presParOf" srcId="{CAE94B6F-A8E8-4496-B35C-640E03F806D3}" destId="{8B8C2930-C157-45BC-A8F7-A3BC9AE77F72}" srcOrd="2" destOrd="0" presId="urn:microsoft.com/office/officeart/2018/2/layout/IconVerticalSolidList"/>
    <dgm:cxn modelId="{B8717255-9EF8-434F-8C80-B89366F67EDB}" type="presParOf" srcId="{CAE94B6F-A8E8-4496-B35C-640E03F806D3}" destId="{FABA21C7-290D-47D2-ABE5-A771CB06E885}" srcOrd="3" destOrd="0" presId="urn:microsoft.com/office/officeart/2018/2/layout/IconVerticalSolidList"/>
    <dgm:cxn modelId="{77D9E5A8-00F4-4721-B22E-AB57564F6B6B}" type="presParOf" srcId="{5A39BCFD-659E-428F-A4D3-DA37355D3F9B}" destId="{AA158301-3FC4-4CF9-87AF-A30581E87928}" srcOrd="1" destOrd="0" presId="urn:microsoft.com/office/officeart/2018/2/layout/IconVerticalSolidList"/>
    <dgm:cxn modelId="{F2E8075B-A739-486A-8BCC-1426F96A4D6E}" type="presParOf" srcId="{5A39BCFD-659E-428F-A4D3-DA37355D3F9B}" destId="{E636D546-28B1-43CF-BDAE-538843B34808}" srcOrd="2" destOrd="0" presId="urn:microsoft.com/office/officeart/2018/2/layout/IconVerticalSolidList"/>
    <dgm:cxn modelId="{35CC7824-8797-486C-958F-A6A161CD2864}" type="presParOf" srcId="{E636D546-28B1-43CF-BDAE-538843B34808}" destId="{D5B0B39B-FF43-4F27-8CFB-0C63D1DF8E93}" srcOrd="0" destOrd="0" presId="urn:microsoft.com/office/officeart/2018/2/layout/IconVerticalSolidList"/>
    <dgm:cxn modelId="{E64C2DF5-2AE8-4FBE-8692-424ADAB88E35}" type="presParOf" srcId="{E636D546-28B1-43CF-BDAE-538843B34808}" destId="{A4D11BF1-AF5A-4979-9DA2-A61B9B711908}" srcOrd="1" destOrd="0" presId="urn:microsoft.com/office/officeart/2018/2/layout/IconVerticalSolidList"/>
    <dgm:cxn modelId="{66EEFDEC-B19F-4932-B064-E2DCC2DD9B9D}" type="presParOf" srcId="{E636D546-28B1-43CF-BDAE-538843B34808}" destId="{CD0EE206-1CF0-423F-815A-76BDA2230155}" srcOrd="2" destOrd="0" presId="urn:microsoft.com/office/officeart/2018/2/layout/IconVerticalSolidList"/>
    <dgm:cxn modelId="{7556ACA3-CEFD-4ADE-A1C7-823139B43BEC}" type="presParOf" srcId="{E636D546-28B1-43CF-BDAE-538843B34808}" destId="{640DA6C6-E04A-49AE-9DE8-A65A5685BF33}" srcOrd="3" destOrd="0" presId="urn:microsoft.com/office/officeart/2018/2/layout/IconVerticalSolidList"/>
    <dgm:cxn modelId="{B6447E98-7276-4CFA-9B20-CEBEFA3AD699}" type="presParOf" srcId="{5A39BCFD-659E-428F-A4D3-DA37355D3F9B}" destId="{F1F229E6-241F-4B34-8675-96BC51899337}" srcOrd="3" destOrd="0" presId="urn:microsoft.com/office/officeart/2018/2/layout/IconVerticalSolidList"/>
    <dgm:cxn modelId="{C2481CC4-4AAF-4345-90C8-75816A1DAFBA}" type="presParOf" srcId="{5A39BCFD-659E-428F-A4D3-DA37355D3F9B}" destId="{BD367E14-0AB9-4E67-9C40-4CC0DF76A680}" srcOrd="4" destOrd="0" presId="urn:microsoft.com/office/officeart/2018/2/layout/IconVerticalSolidList"/>
    <dgm:cxn modelId="{F0056EFE-CB9A-4260-A3C0-C10774C1AC37}" type="presParOf" srcId="{BD367E14-0AB9-4E67-9C40-4CC0DF76A680}" destId="{B2B03101-8239-446A-B064-63119AE1FDC1}" srcOrd="0" destOrd="0" presId="urn:microsoft.com/office/officeart/2018/2/layout/IconVerticalSolidList"/>
    <dgm:cxn modelId="{262895D1-B605-411C-AF61-934A655AAF56}" type="presParOf" srcId="{BD367E14-0AB9-4E67-9C40-4CC0DF76A680}" destId="{0CBD66D8-4069-4515-916A-384C8127E20C}" srcOrd="1" destOrd="0" presId="urn:microsoft.com/office/officeart/2018/2/layout/IconVerticalSolidList"/>
    <dgm:cxn modelId="{71A327D8-D97B-4E52-B5DB-C12E95332421}" type="presParOf" srcId="{BD367E14-0AB9-4E67-9C40-4CC0DF76A680}" destId="{5760D0D5-C31A-45D4-8124-8FE049628D76}" srcOrd="2" destOrd="0" presId="urn:microsoft.com/office/officeart/2018/2/layout/IconVerticalSolidList"/>
    <dgm:cxn modelId="{0A6B2980-DF11-4D13-A315-6A73877D07F7}" type="presParOf" srcId="{BD367E14-0AB9-4E67-9C40-4CC0DF76A680}" destId="{C52A84E7-1DD0-41A9-835A-5C846DA53EA0}" srcOrd="3" destOrd="0" presId="urn:microsoft.com/office/officeart/2018/2/layout/IconVerticalSolidList"/>
    <dgm:cxn modelId="{FDDDC731-9BBF-44D9-9A43-37137D37026B}" type="presParOf" srcId="{5A39BCFD-659E-428F-A4D3-DA37355D3F9B}" destId="{9ADCBF86-6FF6-4F1D-911C-6060BFA788E3}" srcOrd="5" destOrd="0" presId="urn:microsoft.com/office/officeart/2018/2/layout/IconVerticalSolidList"/>
    <dgm:cxn modelId="{BE476418-3269-4FD7-9129-965C743C7CFC}" type="presParOf" srcId="{5A39BCFD-659E-428F-A4D3-DA37355D3F9B}" destId="{656ABFAD-4EDB-47DB-8C65-8545C3DABCD0}" srcOrd="6" destOrd="0" presId="urn:microsoft.com/office/officeart/2018/2/layout/IconVerticalSolidList"/>
    <dgm:cxn modelId="{1DC3D58A-B4F3-496D-A378-C17131669CBD}" type="presParOf" srcId="{656ABFAD-4EDB-47DB-8C65-8545C3DABCD0}" destId="{20B7D337-A9CF-48E8-A1E0-E249E4253A04}" srcOrd="0" destOrd="0" presId="urn:microsoft.com/office/officeart/2018/2/layout/IconVerticalSolidList"/>
    <dgm:cxn modelId="{B4F35064-1954-4F4B-957D-2CF6F3169D35}" type="presParOf" srcId="{656ABFAD-4EDB-47DB-8C65-8545C3DABCD0}" destId="{7DA83C13-9F3C-4605-BE7C-3B1F0B7CF2DA}" srcOrd="1" destOrd="0" presId="urn:microsoft.com/office/officeart/2018/2/layout/IconVerticalSolidList"/>
    <dgm:cxn modelId="{55E54AFB-4274-4F40-81F7-B3A99D874D10}" type="presParOf" srcId="{656ABFAD-4EDB-47DB-8C65-8545C3DABCD0}" destId="{9962CA4D-8DA4-453E-BCD2-FE63B52A8096}" srcOrd="2" destOrd="0" presId="urn:microsoft.com/office/officeart/2018/2/layout/IconVerticalSolidList"/>
    <dgm:cxn modelId="{5343338C-288B-4527-861C-5EA7EC388AA3}" type="presParOf" srcId="{656ABFAD-4EDB-47DB-8C65-8545C3DABCD0}" destId="{48694ECF-2D00-491E-AF24-EB673F7ED04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913E0A-EE51-45E0-AA76-C84C80A477C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4149A8F-042A-463B-AB56-143756B997FE}">
      <dgm:prSet/>
      <dgm:spPr/>
      <dgm:t>
        <a:bodyPr/>
        <a:lstStyle/>
        <a:p>
          <a:r>
            <a:rPr lang="en-GB" i="1"/>
            <a:t>Using power in a way in which parliament did not intend</a:t>
          </a:r>
          <a:r>
            <a:rPr lang="en-GB"/>
            <a:t>. </a:t>
          </a:r>
          <a:endParaRPr lang="en-US"/>
        </a:p>
      </dgm:t>
    </dgm:pt>
    <dgm:pt modelId="{2AC5F2C2-7FE9-4D90-B113-202590C3705E}" type="parTrans" cxnId="{C148ADF7-C4BE-4D29-8D4F-D2AB97E7BF3F}">
      <dgm:prSet/>
      <dgm:spPr/>
      <dgm:t>
        <a:bodyPr/>
        <a:lstStyle/>
        <a:p>
          <a:endParaRPr lang="en-US"/>
        </a:p>
      </dgm:t>
    </dgm:pt>
    <dgm:pt modelId="{96A9D96E-948D-437C-B7D8-22E33F4AE3C8}" type="sibTrans" cxnId="{C148ADF7-C4BE-4D29-8D4F-D2AB97E7BF3F}">
      <dgm:prSet/>
      <dgm:spPr/>
      <dgm:t>
        <a:bodyPr/>
        <a:lstStyle/>
        <a:p>
          <a:endParaRPr lang="en-US"/>
        </a:p>
      </dgm:t>
    </dgm:pt>
    <dgm:pt modelId="{C9593356-CCC2-430C-B72C-4DA08E5A1E3D}">
      <dgm:prSet/>
      <dgm:spPr/>
      <dgm:t>
        <a:bodyPr/>
        <a:lstStyle/>
        <a:p>
          <a:r>
            <a:rPr lang="en-GB" i="1"/>
            <a:t>Can act unlawfully if when making a decision they took into consideration things that are not relevant and leave out elements that are relevant. </a:t>
          </a:r>
          <a:endParaRPr lang="en-US"/>
        </a:p>
      </dgm:t>
    </dgm:pt>
    <dgm:pt modelId="{5EDA314F-08B5-49E8-B990-4D8CE201377D}" type="parTrans" cxnId="{E1224941-C313-4C46-ACE7-2346B4A0E0A1}">
      <dgm:prSet/>
      <dgm:spPr/>
      <dgm:t>
        <a:bodyPr/>
        <a:lstStyle/>
        <a:p>
          <a:endParaRPr lang="en-US"/>
        </a:p>
      </dgm:t>
    </dgm:pt>
    <dgm:pt modelId="{8824A75D-4D7E-455B-B295-ABBE87647490}" type="sibTrans" cxnId="{E1224941-C313-4C46-ACE7-2346B4A0E0A1}">
      <dgm:prSet/>
      <dgm:spPr/>
      <dgm:t>
        <a:bodyPr/>
        <a:lstStyle/>
        <a:p>
          <a:endParaRPr lang="en-US"/>
        </a:p>
      </dgm:t>
    </dgm:pt>
    <dgm:pt modelId="{61C94794-6018-44A9-B5B9-270705E6E729}" type="pres">
      <dgm:prSet presAssocID="{2C913E0A-EE51-45E0-AA76-C84C80A477C5}" presName="vert0" presStyleCnt="0">
        <dgm:presLayoutVars>
          <dgm:dir/>
          <dgm:animOne val="branch"/>
          <dgm:animLvl val="lvl"/>
        </dgm:presLayoutVars>
      </dgm:prSet>
      <dgm:spPr/>
    </dgm:pt>
    <dgm:pt modelId="{42F8C8FC-7930-49E5-8803-81F00C92E48A}" type="pres">
      <dgm:prSet presAssocID="{F4149A8F-042A-463B-AB56-143756B997FE}" presName="thickLine" presStyleLbl="alignNode1" presStyleIdx="0" presStyleCnt="2"/>
      <dgm:spPr/>
    </dgm:pt>
    <dgm:pt modelId="{4AD497EB-82BC-4C18-B136-7B726F5D1004}" type="pres">
      <dgm:prSet presAssocID="{F4149A8F-042A-463B-AB56-143756B997FE}" presName="horz1" presStyleCnt="0"/>
      <dgm:spPr/>
    </dgm:pt>
    <dgm:pt modelId="{0794C0EA-A709-42BC-A78D-595E6E32E5A8}" type="pres">
      <dgm:prSet presAssocID="{F4149A8F-042A-463B-AB56-143756B997FE}" presName="tx1" presStyleLbl="revTx" presStyleIdx="0" presStyleCnt="2"/>
      <dgm:spPr/>
    </dgm:pt>
    <dgm:pt modelId="{4323FD02-8554-4184-B3BC-C601696D139B}" type="pres">
      <dgm:prSet presAssocID="{F4149A8F-042A-463B-AB56-143756B997FE}" presName="vert1" presStyleCnt="0"/>
      <dgm:spPr/>
    </dgm:pt>
    <dgm:pt modelId="{6351901B-9BC2-414A-B82B-C8D49F0082D9}" type="pres">
      <dgm:prSet presAssocID="{C9593356-CCC2-430C-B72C-4DA08E5A1E3D}" presName="thickLine" presStyleLbl="alignNode1" presStyleIdx="1" presStyleCnt="2"/>
      <dgm:spPr/>
    </dgm:pt>
    <dgm:pt modelId="{DBC5109C-D5E3-448C-BB78-475F6DA63B50}" type="pres">
      <dgm:prSet presAssocID="{C9593356-CCC2-430C-B72C-4DA08E5A1E3D}" presName="horz1" presStyleCnt="0"/>
      <dgm:spPr/>
    </dgm:pt>
    <dgm:pt modelId="{9C408734-BA4B-43D5-A6F0-B84A8BC43D0F}" type="pres">
      <dgm:prSet presAssocID="{C9593356-CCC2-430C-B72C-4DA08E5A1E3D}" presName="tx1" presStyleLbl="revTx" presStyleIdx="1" presStyleCnt="2"/>
      <dgm:spPr/>
    </dgm:pt>
    <dgm:pt modelId="{EAE9C79C-D6DD-42CF-9B6B-7764C6F37425}" type="pres">
      <dgm:prSet presAssocID="{C9593356-CCC2-430C-B72C-4DA08E5A1E3D}" presName="vert1" presStyleCnt="0"/>
      <dgm:spPr/>
    </dgm:pt>
  </dgm:ptLst>
  <dgm:cxnLst>
    <dgm:cxn modelId="{3CF7E124-2F40-48C3-A072-98BA9AADB281}" type="presOf" srcId="{2C913E0A-EE51-45E0-AA76-C84C80A477C5}" destId="{61C94794-6018-44A9-B5B9-270705E6E729}" srcOrd="0" destOrd="0" presId="urn:microsoft.com/office/officeart/2008/layout/LinedList"/>
    <dgm:cxn modelId="{E1224941-C313-4C46-ACE7-2346B4A0E0A1}" srcId="{2C913E0A-EE51-45E0-AA76-C84C80A477C5}" destId="{C9593356-CCC2-430C-B72C-4DA08E5A1E3D}" srcOrd="1" destOrd="0" parTransId="{5EDA314F-08B5-49E8-B990-4D8CE201377D}" sibTransId="{8824A75D-4D7E-455B-B295-ABBE87647490}"/>
    <dgm:cxn modelId="{AE334762-57A2-4F78-8831-AA84499E5228}" type="presOf" srcId="{F4149A8F-042A-463B-AB56-143756B997FE}" destId="{0794C0EA-A709-42BC-A78D-595E6E32E5A8}" srcOrd="0" destOrd="0" presId="urn:microsoft.com/office/officeart/2008/layout/LinedList"/>
    <dgm:cxn modelId="{5A289784-F1B9-45FB-9657-54EDD8E6B4A3}" type="presOf" srcId="{C9593356-CCC2-430C-B72C-4DA08E5A1E3D}" destId="{9C408734-BA4B-43D5-A6F0-B84A8BC43D0F}" srcOrd="0" destOrd="0" presId="urn:microsoft.com/office/officeart/2008/layout/LinedList"/>
    <dgm:cxn modelId="{C148ADF7-C4BE-4D29-8D4F-D2AB97E7BF3F}" srcId="{2C913E0A-EE51-45E0-AA76-C84C80A477C5}" destId="{F4149A8F-042A-463B-AB56-143756B997FE}" srcOrd="0" destOrd="0" parTransId="{2AC5F2C2-7FE9-4D90-B113-202590C3705E}" sibTransId="{96A9D96E-948D-437C-B7D8-22E33F4AE3C8}"/>
    <dgm:cxn modelId="{184A0A03-FD9C-4A59-9571-BD0E0C84EF88}" type="presParOf" srcId="{61C94794-6018-44A9-B5B9-270705E6E729}" destId="{42F8C8FC-7930-49E5-8803-81F00C92E48A}" srcOrd="0" destOrd="0" presId="urn:microsoft.com/office/officeart/2008/layout/LinedList"/>
    <dgm:cxn modelId="{F05200D0-F27F-4E07-AAA0-73AA102E08DF}" type="presParOf" srcId="{61C94794-6018-44A9-B5B9-270705E6E729}" destId="{4AD497EB-82BC-4C18-B136-7B726F5D1004}" srcOrd="1" destOrd="0" presId="urn:microsoft.com/office/officeart/2008/layout/LinedList"/>
    <dgm:cxn modelId="{8CCF8E45-4F08-4F4B-9E49-0CCFA152D7D4}" type="presParOf" srcId="{4AD497EB-82BC-4C18-B136-7B726F5D1004}" destId="{0794C0EA-A709-42BC-A78D-595E6E32E5A8}" srcOrd="0" destOrd="0" presId="urn:microsoft.com/office/officeart/2008/layout/LinedList"/>
    <dgm:cxn modelId="{D2FF521B-2694-450E-BB2E-EB3098718F31}" type="presParOf" srcId="{4AD497EB-82BC-4C18-B136-7B726F5D1004}" destId="{4323FD02-8554-4184-B3BC-C601696D139B}" srcOrd="1" destOrd="0" presId="urn:microsoft.com/office/officeart/2008/layout/LinedList"/>
    <dgm:cxn modelId="{4F2DACD4-429E-4756-8B23-175A297DFDC9}" type="presParOf" srcId="{61C94794-6018-44A9-B5B9-270705E6E729}" destId="{6351901B-9BC2-414A-B82B-C8D49F0082D9}" srcOrd="2" destOrd="0" presId="urn:microsoft.com/office/officeart/2008/layout/LinedList"/>
    <dgm:cxn modelId="{5F843A7D-EA8A-4823-9F2D-86EC7F16D455}" type="presParOf" srcId="{61C94794-6018-44A9-B5B9-270705E6E729}" destId="{DBC5109C-D5E3-448C-BB78-475F6DA63B50}" srcOrd="3" destOrd="0" presId="urn:microsoft.com/office/officeart/2008/layout/LinedList"/>
    <dgm:cxn modelId="{E7B0EE13-1E80-4FB0-BF31-443918448178}" type="presParOf" srcId="{DBC5109C-D5E3-448C-BB78-475F6DA63B50}" destId="{9C408734-BA4B-43D5-A6F0-B84A8BC43D0F}" srcOrd="0" destOrd="0" presId="urn:microsoft.com/office/officeart/2008/layout/LinedList"/>
    <dgm:cxn modelId="{5037C339-460C-4AAD-8EA5-C972E2F288A5}" type="presParOf" srcId="{DBC5109C-D5E3-448C-BB78-475F6DA63B50}" destId="{EAE9C79C-D6DD-42CF-9B6B-7764C6F3742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284ABBD-0A3F-402A-B6C0-1B790A230E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9A411AC-ED26-4BE2-93D6-12FBB3B0D35E}">
      <dgm:prSet/>
      <dgm:spPr/>
      <dgm:t>
        <a:bodyPr/>
        <a:lstStyle/>
        <a:p>
          <a:r>
            <a:rPr lang="en-GB" b="1"/>
            <a:t>Improper purpose</a:t>
          </a:r>
          <a:r>
            <a:rPr lang="en-GB"/>
            <a:t>- carries out action to achieve an aim but the aim achieved is not what parliament had intended. </a:t>
          </a:r>
          <a:endParaRPr lang="en-US"/>
        </a:p>
      </dgm:t>
    </dgm:pt>
    <dgm:pt modelId="{DEEBC8A5-D356-4950-AE16-E02E3100FF91}" type="parTrans" cxnId="{C0DDF9DB-8704-41EA-B848-2E2D6072858D}">
      <dgm:prSet/>
      <dgm:spPr/>
      <dgm:t>
        <a:bodyPr/>
        <a:lstStyle/>
        <a:p>
          <a:endParaRPr lang="en-US"/>
        </a:p>
      </dgm:t>
    </dgm:pt>
    <dgm:pt modelId="{573A020A-4277-4876-9998-0757E7C59D20}" type="sibTrans" cxnId="{C0DDF9DB-8704-41EA-B848-2E2D6072858D}">
      <dgm:prSet/>
      <dgm:spPr/>
      <dgm:t>
        <a:bodyPr/>
        <a:lstStyle/>
        <a:p>
          <a:endParaRPr lang="en-US"/>
        </a:p>
      </dgm:t>
    </dgm:pt>
    <dgm:pt modelId="{432ADC40-604D-424E-A369-B905F52993D8}">
      <dgm:prSet/>
      <dgm:spPr/>
      <dgm:t>
        <a:bodyPr/>
        <a:lstStyle/>
        <a:p>
          <a:r>
            <a:rPr lang="en-GB" b="1"/>
            <a:t>Relevant and irrelevant considerations</a:t>
          </a:r>
          <a:r>
            <a:rPr lang="en-GB"/>
            <a:t>- if they take anything irrelevant into consideration, then they have acted unlawfully. </a:t>
          </a:r>
          <a:endParaRPr lang="en-US"/>
        </a:p>
      </dgm:t>
    </dgm:pt>
    <dgm:pt modelId="{88263C53-CE7F-4991-BAEC-6B12E7945650}" type="parTrans" cxnId="{4398CB84-1310-43A2-A5DC-B86FEB5343B0}">
      <dgm:prSet/>
      <dgm:spPr/>
      <dgm:t>
        <a:bodyPr/>
        <a:lstStyle/>
        <a:p>
          <a:endParaRPr lang="en-US"/>
        </a:p>
      </dgm:t>
    </dgm:pt>
    <dgm:pt modelId="{572BFBAD-52F0-4C3C-B9CD-368100D0679C}" type="sibTrans" cxnId="{4398CB84-1310-43A2-A5DC-B86FEB5343B0}">
      <dgm:prSet/>
      <dgm:spPr/>
      <dgm:t>
        <a:bodyPr/>
        <a:lstStyle/>
        <a:p>
          <a:endParaRPr lang="en-US"/>
        </a:p>
      </dgm:t>
    </dgm:pt>
    <dgm:pt modelId="{9E3A7A0E-439D-4CDB-A7AA-D29399E490DE}" type="pres">
      <dgm:prSet presAssocID="{6284ABBD-0A3F-402A-B6C0-1B790A230EC3}" presName="root" presStyleCnt="0">
        <dgm:presLayoutVars>
          <dgm:dir/>
          <dgm:resizeHandles val="exact"/>
        </dgm:presLayoutVars>
      </dgm:prSet>
      <dgm:spPr/>
    </dgm:pt>
    <dgm:pt modelId="{FEEB7A9E-0FDE-4514-98ED-D0A75C80FA62}" type="pres">
      <dgm:prSet presAssocID="{49A411AC-ED26-4BE2-93D6-12FBB3B0D35E}" presName="compNode" presStyleCnt="0"/>
      <dgm:spPr/>
    </dgm:pt>
    <dgm:pt modelId="{A80A94F2-8926-43D9-8BAC-3068ECF7C3E9}" type="pres">
      <dgm:prSet presAssocID="{49A411AC-ED26-4BE2-93D6-12FBB3B0D35E}" presName="bgRect" presStyleLbl="bgShp" presStyleIdx="0" presStyleCnt="2"/>
      <dgm:spPr/>
    </dgm:pt>
    <dgm:pt modelId="{CD9943AA-96E5-4CEB-8571-685B90745BCF}" type="pres">
      <dgm:prSet presAssocID="{49A411AC-ED26-4BE2-93D6-12FBB3B0D3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65395B6C-4717-44B2-A7A8-832063E556BB}" type="pres">
      <dgm:prSet presAssocID="{49A411AC-ED26-4BE2-93D6-12FBB3B0D35E}" presName="spaceRect" presStyleCnt="0"/>
      <dgm:spPr/>
    </dgm:pt>
    <dgm:pt modelId="{5DB830AB-C490-4327-AED4-E44BE7D49385}" type="pres">
      <dgm:prSet presAssocID="{49A411AC-ED26-4BE2-93D6-12FBB3B0D35E}" presName="parTx" presStyleLbl="revTx" presStyleIdx="0" presStyleCnt="2">
        <dgm:presLayoutVars>
          <dgm:chMax val="0"/>
          <dgm:chPref val="0"/>
        </dgm:presLayoutVars>
      </dgm:prSet>
      <dgm:spPr/>
    </dgm:pt>
    <dgm:pt modelId="{10C2E4DC-57AA-4341-812A-5BA35615715D}" type="pres">
      <dgm:prSet presAssocID="{573A020A-4277-4876-9998-0757E7C59D20}" presName="sibTrans" presStyleCnt="0"/>
      <dgm:spPr/>
    </dgm:pt>
    <dgm:pt modelId="{843BBAB3-73E1-44BA-A5AB-91E2934C3789}" type="pres">
      <dgm:prSet presAssocID="{432ADC40-604D-424E-A369-B905F52993D8}" presName="compNode" presStyleCnt="0"/>
      <dgm:spPr/>
    </dgm:pt>
    <dgm:pt modelId="{87090F0D-7540-4513-B373-7496148500FD}" type="pres">
      <dgm:prSet presAssocID="{432ADC40-604D-424E-A369-B905F52993D8}" presName="bgRect" presStyleLbl="bgShp" presStyleIdx="1" presStyleCnt="2"/>
      <dgm:spPr/>
    </dgm:pt>
    <dgm:pt modelId="{55477795-3C2A-4D11-B59A-2609D4C387B3}" type="pres">
      <dgm:prSet presAssocID="{432ADC40-604D-424E-A369-B905F52993D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FB9BD2D-E54A-48F1-994E-FCE53649FA29}" type="pres">
      <dgm:prSet presAssocID="{432ADC40-604D-424E-A369-B905F52993D8}" presName="spaceRect" presStyleCnt="0"/>
      <dgm:spPr/>
    </dgm:pt>
    <dgm:pt modelId="{E8CE67DD-CDC4-462F-92A2-8DDCC9CCA39A}" type="pres">
      <dgm:prSet presAssocID="{432ADC40-604D-424E-A369-B905F52993D8}" presName="parTx" presStyleLbl="revTx" presStyleIdx="1" presStyleCnt="2">
        <dgm:presLayoutVars>
          <dgm:chMax val="0"/>
          <dgm:chPref val="0"/>
        </dgm:presLayoutVars>
      </dgm:prSet>
      <dgm:spPr/>
    </dgm:pt>
  </dgm:ptLst>
  <dgm:cxnLst>
    <dgm:cxn modelId="{9E92E90F-BE0F-42BA-B9BC-527590DCBE90}" type="presOf" srcId="{6284ABBD-0A3F-402A-B6C0-1B790A230EC3}" destId="{9E3A7A0E-439D-4CDB-A7AA-D29399E490DE}" srcOrd="0" destOrd="0" presId="urn:microsoft.com/office/officeart/2018/2/layout/IconVerticalSolidList"/>
    <dgm:cxn modelId="{7141DA1B-DF61-4343-84A7-F2C9869F476A}" type="presOf" srcId="{432ADC40-604D-424E-A369-B905F52993D8}" destId="{E8CE67DD-CDC4-462F-92A2-8DDCC9CCA39A}" srcOrd="0" destOrd="0" presId="urn:microsoft.com/office/officeart/2018/2/layout/IconVerticalSolidList"/>
    <dgm:cxn modelId="{DA74872A-5B50-4FE8-B9A0-60D486E57BAD}" type="presOf" srcId="{49A411AC-ED26-4BE2-93D6-12FBB3B0D35E}" destId="{5DB830AB-C490-4327-AED4-E44BE7D49385}" srcOrd="0" destOrd="0" presId="urn:microsoft.com/office/officeart/2018/2/layout/IconVerticalSolidList"/>
    <dgm:cxn modelId="{4398CB84-1310-43A2-A5DC-B86FEB5343B0}" srcId="{6284ABBD-0A3F-402A-B6C0-1B790A230EC3}" destId="{432ADC40-604D-424E-A369-B905F52993D8}" srcOrd="1" destOrd="0" parTransId="{88263C53-CE7F-4991-BAEC-6B12E7945650}" sibTransId="{572BFBAD-52F0-4C3C-B9CD-368100D0679C}"/>
    <dgm:cxn modelId="{C0DDF9DB-8704-41EA-B848-2E2D6072858D}" srcId="{6284ABBD-0A3F-402A-B6C0-1B790A230EC3}" destId="{49A411AC-ED26-4BE2-93D6-12FBB3B0D35E}" srcOrd="0" destOrd="0" parTransId="{DEEBC8A5-D356-4950-AE16-E02E3100FF91}" sibTransId="{573A020A-4277-4876-9998-0757E7C59D20}"/>
    <dgm:cxn modelId="{A359AA0C-0589-41B6-86B1-F1A3E270E488}" type="presParOf" srcId="{9E3A7A0E-439D-4CDB-A7AA-D29399E490DE}" destId="{FEEB7A9E-0FDE-4514-98ED-D0A75C80FA62}" srcOrd="0" destOrd="0" presId="urn:microsoft.com/office/officeart/2018/2/layout/IconVerticalSolidList"/>
    <dgm:cxn modelId="{4E7799E7-32EF-4287-9F66-D24A76EC30EA}" type="presParOf" srcId="{FEEB7A9E-0FDE-4514-98ED-D0A75C80FA62}" destId="{A80A94F2-8926-43D9-8BAC-3068ECF7C3E9}" srcOrd="0" destOrd="0" presId="urn:microsoft.com/office/officeart/2018/2/layout/IconVerticalSolidList"/>
    <dgm:cxn modelId="{E511DA66-851A-40D3-A224-C2963C18333E}" type="presParOf" srcId="{FEEB7A9E-0FDE-4514-98ED-D0A75C80FA62}" destId="{CD9943AA-96E5-4CEB-8571-685B90745BCF}" srcOrd="1" destOrd="0" presId="urn:microsoft.com/office/officeart/2018/2/layout/IconVerticalSolidList"/>
    <dgm:cxn modelId="{EC96FCB0-5565-42D4-8FFE-388DF2571653}" type="presParOf" srcId="{FEEB7A9E-0FDE-4514-98ED-D0A75C80FA62}" destId="{65395B6C-4717-44B2-A7A8-832063E556BB}" srcOrd="2" destOrd="0" presId="urn:microsoft.com/office/officeart/2018/2/layout/IconVerticalSolidList"/>
    <dgm:cxn modelId="{C5617B47-CC06-4868-8DA1-FFE4CF1F4692}" type="presParOf" srcId="{FEEB7A9E-0FDE-4514-98ED-D0A75C80FA62}" destId="{5DB830AB-C490-4327-AED4-E44BE7D49385}" srcOrd="3" destOrd="0" presId="urn:microsoft.com/office/officeart/2018/2/layout/IconVerticalSolidList"/>
    <dgm:cxn modelId="{0BDF8F03-2E28-44EB-9593-AA974EDC1DD1}" type="presParOf" srcId="{9E3A7A0E-439D-4CDB-A7AA-D29399E490DE}" destId="{10C2E4DC-57AA-4341-812A-5BA35615715D}" srcOrd="1" destOrd="0" presId="urn:microsoft.com/office/officeart/2018/2/layout/IconVerticalSolidList"/>
    <dgm:cxn modelId="{A3BFE436-D944-47D6-A427-3D8CBF7863E3}" type="presParOf" srcId="{9E3A7A0E-439D-4CDB-A7AA-D29399E490DE}" destId="{843BBAB3-73E1-44BA-A5AB-91E2934C3789}" srcOrd="2" destOrd="0" presId="urn:microsoft.com/office/officeart/2018/2/layout/IconVerticalSolidList"/>
    <dgm:cxn modelId="{CC7DA8E7-39C2-4ADC-9DD1-782FDA5A2E2B}" type="presParOf" srcId="{843BBAB3-73E1-44BA-A5AB-91E2934C3789}" destId="{87090F0D-7540-4513-B373-7496148500FD}" srcOrd="0" destOrd="0" presId="urn:microsoft.com/office/officeart/2018/2/layout/IconVerticalSolidList"/>
    <dgm:cxn modelId="{605B6800-C215-4298-BE03-1BC14F8C6F2D}" type="presParOf" srcId="{843BBAB3-73E1-44BA-A5AB-91E2934C3789}" destId="{55477795-3C2A-4D11-B59A-2609D4C387B3}" srcOrd="1" destOrd="0" presId="urn:microsoft.com/office/officeart/2018/2/layout/IconVerticalSolidList"/>
    <dgm:cxn modelId="{38EDBCB9-7320-4293-9A13-C8153D6182BF}" type="presParOf" srcId="{843BBAB3-73E1-44BA-A5AB-91E2934C3789}" destId="{DFB9BD2D-E54A-48F1-994E-FCE53649FA29}" srcOrd="2" destOrd="0" presId="urn:microsoft.com/office/officeart/2018/2/layout/IconVerticalSolidList"/>
    <dgm:cxn modelId="{79420DDD-EA58-40BE-AB67-5405433EFC2F}" type="presParOf" srcId="{843BBAB3-73E1-44BA-A5AB-91E2934C3789}" destId="{E8CE67DD-CDC4-462F-92A2-8DDCC9CCA3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E53966D-FB17-43DF-9E07-3DF66F1CF77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FE29F2F-4CB3-444B-8524-C89259081B1C}">
      <dgm:prSet/>
      <dgm:spPr/>
      <dgm:t>
        <a:bodyPr/>
        <a:lstStyle/>
        <a:p>
          <a:r>
            <a:rPr lang="en-GB"/>
            <a:t>Key sections here include S.6 – acting unlawfully if act in a way that is incompatible with a ECHR right. </a:t>
          </a:r>
          <a:endParaRPr lang="en-US"/>
        </a:p>
      </dgm:t>
    </dgm:pt>
    <dgm:pt modelId="{5991F8E2-E546-48BC-BC29-06E9ECE238A3}" type="parTrans" cxnId="{7541304B-AD49-46AF-9C8B-C8BF6CA1ECF6}">
      <dgm:prSet/>
      <dgm:spPr/>
      <dgm:t>
        <a:bodyPr/>
        <a:lstStyle/>
        <a:p>
          <a:endParaRPr lang="en-US"/>
        </a:p>
      </dgm:t>
    </dgm:pt>
    <dgm:pt modelId="{F4E7EB6A-AB09-4B59-8740-E0B2FF8AB0EE}" type="sibTrans" cxnId="{7541304B-AD49-46AF-9C8B-C8BF6CA1ECF6}">
      <dgm:prSet/>
      <dgm:spPr/>
      <dgm:t>
        <a:bodyPr/>
        <a:lstStyle/>
        <a:p>
          <a:endParaRPr lang="en-US"/>
        </a:p>
      </dgm:t>
    </dgm:pt>
    <dgm:pt modelId="{7D4F2DC9-BACC-4A72-8F58-164043E4B43F}">
      <dgm:prSet/>
      <dgm:spPr/>
      <dgm:t>
        <a:bodyPr/>
        <a:lstStyle/>
        <a:p>
          <a:r>
            <a:rPr lang="en-GB"/>
            <a:t>Another key article is Article 9 of the ECHR – Freedom of thought, conscience and religion. </a:t>
          </a:r>
          <a:endParaRPr lang="en-US"/>
        </a:p>
      </dgm:t>
    </dgm:pt>
    <dgm:pt modelId="{A68010BD-C73A-424A-B362-F1A0FF6E3EF9}" type="parTrans" cxnId="{BCA94400-B13C-4934-9EBD-B08682A4DB2F}">
      <dgm:prSet/>
      <dgm:spPr/>
      <dgm:t>
        <a:bodyPr/>
        <a:lstStyle/>
        <a:p>
          <a:endParaRPr lang="en-US"/>
        </a:p>
      </dgm:t>
    </dgm:pt>
    <dgm:pt modelId="{CE8F463E-8F2E-4072-A650-F5315CE94F60}" type="sibTrans" cxnId="{BCA94400-B13C-4934-9EBD-B08682A4DB2F}">
      <dgm:prSet/>
      <dgm:spPr/>
      <dgm:t>
        <a:bodyPr/>
        <a:lstStyle/>
        <a:p>
          <a:endParaRPr lang="en-US"/>
        </a:p>
      </dgm:t>
    </dgm:pt>
    <dgm:pt modelId="{4A0EBFC9-4ACB-47F2-87DD-35E1CCA3A55B}">
      <dgm:prSet/>
      <dgm:spPr/>
      <dgm:t>
        <a:bodyPr/>
        <a:lstStyle/>
        <a:p>
          <a:r>
            <a:rPr lang="en-GB"/>
            <a:t>Key case ; Surayanda v The Welsh Ministers [2007]</a:t>
          </a:r>
          <a:endParaRPr lang="en-US"/>
        </a:p>
      </dgm:t>
    </dgm:pt>
    <dgm:pt modelId="{343564AB-E711-47CA-91D6-C5D8A481B434}" type="parTrans" cxnId="{2FDB1B64-B950-4571-981E-A571AD2EADB1}">
      <dgm:prSet/>
      <dgm:spPr/>
      <dgm:t>
        <a:bodyPr/>
        <a:lstStyle/>
        <a:p>
          <a:endParaRPr lang="en-US"/>
        </a:p>
      </dgm:t>
    </dgm:pt>
    <dgm:pt modelId="{5A436BB0-6D56-47D1-BE3F-BE6B0C19BD07}" type="sibTrans" cxnId="{2FDB1B64-B950-4571-981E-A571AD2EADB1}">
      <dgm:prSet/>
      <dgm:spPr/>
      <dgm:t>
        <a:bodyPr/>
        <a:lstStyle/>
        <a:p>
          <a:endParaRPr lang="en-US"/>
        </a:p>
      </dgm:t>
    </dgm:pt>
    <dgm:pt modelId="{B146C51E-4840-4338-8C3D-53ED28C732CB}" type="pres">
      <dgm:prSet presAssocID="{DE53966D-FB17-43DF-9E07-3DF66F1CF779}" presName="vert0" presStyleCnt="0">
        <dgm:presLayoutVars>
          <dgm:dir/>
          <dgm:animOne val="branch"/>
          <dgm:animLvl val="lvl"/>
        </dgm:presLayoutVars>
      </dgm:prSet>
      <dgm:spPr/>
    </dgm:pt>
    <dgm:pt modelId="{8E5F8B31-B6A9-42DD-9B21-83A4EB9FA3A2}" type="pres">
      <dgm:prSet presAssocID="{DFE29F2F-4CB3-444B-8524-C89259081B1C}" presName="thickLine" presStyleLbl="alignNode1" presStyleIdx="0" presStyleCnt="3"/>
      <dgm:spPr/>
    </dgm:pt>
    <dgm:pt modelId="{DFD5A6B2-E53F-469A-B62C-5B5B97BA0EEF}" type="pres">
      <dgm:prSet presAssocID="{DFE29F2F-4CB3-444B-8524-C89259081B1C}" presName="horz1" presStyleCnt="0"/>
      <dgm:spPr/>
    </dgm:pt>
    <dgm:pt modelId="{D6BAF0A0-0109-46AD-950D-28B80DF64066}" type="pres">
      <dgm:prSet presAssocID="{DFE29F2F-4CB3-444B-8524-C89259081B1C}" presName="tx1" presStyleLbl="revTx" presStyleIdx="0" presStyleCnt="3"/>
      <dgm:spPr/>
    </dgm:pt>
    <dgm:pt modelId="{603E6069-0C32-4364-A8F9-02A3D77F1F5E}" type="pres">
      <dgm:prSet presAssocID="{DFE29F2F-4CB3-444B-8524-C89259081B1C}" presName="vert1" presStyleCnt="0"/>
      <dgm:spPr/>
    </dgm:pt>
    <dgm:pt modelId="{E1B9996D-496C-4F5E-B3EA-B68089182ED6}" type="pres">
      <dgm:prSet presAssocID="{7D4F2DC9-BACC-4A72-8F58-164043E4B43F}" presName="thickLine" presStyleLbl="alignNode1" presStyleIdx="1" presStyleCnt="3"/>
      <dgm:spPr/>
    </dgm:pt>
    <dgm:pt modelId="{E43CB85B-65BF-4B3C-A277-9808F8ADEF53}" type="pres">
      <dgm:prSet presAssocID="{7D4F2DC9-BACC-4A72-8F58-164043E4B43F}" presName="horz1" presStyleCnt="0"/>
      <dgm:spPr/>
    </dgm:pt>
    <dgm:pt modelId="{69D67A61-4D54-446C-921C-71730CB6A3D9}" type="pres">
      <dgm:prSet presAssocID="{7D4F2DC9-BACC-4A72-8F58-164043E4B43F}" presName="tx1" presStyleLbl="revTx" presStyleIdx="1" presStyleCnt="3"/>
      <dgm:spPr/>
    </dgm:pt>
    <dgm:pt modelId="{8E212C8F-9285-46D6-8104-3C6B5BC30005}" type="pres">
      <dgm:prSet presAssocID="{7D4F2DC9-BACC-4A72-8F58-164043E4B43F}" presName="vert1" presStyleCnt="0"/>
      <dgm:spPr/>
    </dgm:pt>
    <dgm:pt modelId="{D7C32632-9BB7-4221-8F8D-3E680BBF3285}" type="pres">
      <dgm:prSet presAssocID="{4A0EBFC9-4ACB-47F2-87DD-35E1CCA3A55B}" presName="thickLine" presStyleLbl="alignNode1" presStyleIdx="2" presStyleCnt="3"/>
      <dgm:spPr/>
    </dgm:pt>
    <dgm:pt modelId="{E21F3853-1895-48E1-B5FA-588526B254A2}" type="pres">
      <dgm:prSet presAssocID="{4A0EBFC9-4ACB-47F2-87DD-35E1CCA3A55B}" presName="horz1" presStyleCnt="0"/>
      <dgm:spPr/>
    </dgm:pt>
    <dgm:pt modelId="{9B86F930-FC9B-42BC-AE4A-A48BC72F64BB}" type="pres">
      <dgm:prSet presAssocID="{4A0EBFC9-4ACB-47F2-87DD-35E1CCA3A55B}" presName="tx1" presStyleLbl="revTx" presStyleIdx="2" presStyleCnt="3"/>
      <dgm:spPr/>
    </dgm:pt>
    <dgm:pt modelId="{D717AB8D-FD1A-4A95-924C-9263AF137D04}" type="pres">
      <dgm:prSet presAssocID="{4A0EBFC9-4ACB-47F2-87DD-35E1CCA3A55B}" presName="vert1" presStyleCnt="0"/>
      <dgm:spPr/>
    </dgm:pt>
  </dgm:ptLst>
  <dgm:cxnLst>
    <dgm:cxn modelId="{BCA94400-B13C-4934-9EBD-B08682A4DB2F}" srcId="{DE53966D-FB17-43DF-9E07-3DF66F1CF779}" destId="{7D4F2DC9-BACC-4A72-8F58-164043E4B43F}" srcOrd="1" destOrd="0" parTransId="{A68010BD-C73A-424A-B362-F1A0FF6E3EF9}" sibTransId="{CE8F463E-8F2E-4072-A650-F5315CE94F60}"/>
    <dgm:cxn modelId="{2FDB1B64-B950-4571-981E-A571AD2EADB1}" srcId="{DE53966D-FB17-43DF-9E07-3DF66F1CF779}" destId="{4A0EBFC9-4ACB-47F2-87DD-35E1CCA3A55B}" srcOrd="2" destOrd="0" parTransId="{343564AB-E711-47CA-91D6-C5D8A481B434}" sibTransId="{5A436BB0-6D56-47D1-BE3F-BE6B0C19BD07}"/>
    <dgm:cxn modelId="{7541304B-AD49-46AF-9C8B-C8BF6CA1ECF6}" srcId="{DE53966D-FB17-43DF-9E07-3DF66F1CF779}" destId="{DFE29F2F-4CB3-444B-8524-C89259081B1C}" srcOrd="0" destOrd="0" parTransId="{5991F8E2-E546-48BC-BC29-06E9ECE238A3}" sibTransId="{F4E7EB6A-AB09-4B59-8740-E0B2FF8AB0EE}"/>
    <dgm:cxn modelId="{32030A8A-AD7B-4609-A7FF-22BE6EC64DDD}" type="presOf" srcId="{4A0EBFC9-4ACB-47F2-87DD-35E1CCA3A55B}" destId="{9B86F930-FC9B-42BC-AE4A-A48BC72F64BB}" srcOrd="0" destOrd="0" presId="urn:microsoft.com/office/officeart/2008/layout/LinedList"/>
    <dgm:cxn modelId="{89E663EE-A1C1-4E59-ADA5-1E0FCCC5F93A}" type="presOf" srcId="{7D4F2DC9-BACC-4A72-8F58-164043E4B43F}" destId="{69D67A61-4D54-446C-921C-71730CB6A3D9}" srcOrd="0" destOrd="0" presId="urn:microsoft.com/office/officeart/2008/layout/LinedList"/>
    <dgm:cxn modelId="{B8EE7DF5-953C-4135-87D9-DD67F2DEBC4A}" type="presOf" srcId="{DE53966D-FB17-43DF-9E07-3DF66F1CF779}" destId="{B146C51E-4840-4338-8C3D-53ED28C732CB}" srcOrd="0" destOrd="0" presId="urn:microsoft.com/office/officeart/2008/layout/LinedList"/>
    <dgm:cxn modelId="{6248F6F7-6BB8-4B9E-8A92-5558FE252720}" type="presOf" srcId="{DFE29F2F-4CB3-444B-8524-C89259081B1C}" destId="{D6BAF0A0-0109-46AD-950D-28B80DF64066}" srcOrd="0" destOrd="0" presId="urn:microsoft.com/office/officeart/2008/layout/LinedList"/>
    <dgm:cxn modelId="{D6ABB304-D11B-4FAA-95C5-6CBA6550954E}" type="presParOf" srcId="{B146C51E-4840-4338-8C3D-53ED28C732CB}" destId="{8E5F8B31-B6A9-42DD-9B21-83A4EB9FA3A2}" srcOrd="0" destOrd="0" presId="urn:microsoft.com/office/officeart/2008/layout/LinedList"/>
    <dgm:cxn modelId="{424E18D2-9D31-4D01-BA58-8BC3CDF30534}" type="presParOf" srcId="{B146C51E-4840-4338-8C3D-53ED28C732CB}" destId="{DFD5A6B2-E53F-469A-B62C-5B5B97BA0EEF}" srcOrd="1" destOrd="0" presId="urn:microsoft.com/office/officeart/2008/layout/LinedList"/>
    <dgm:cxn modelId="{1705FE35-2B44-4D98-9843-56D7E7B40356}" type="presParOf" srcId="{DFD5A6B2-E53F-469A-B62C-5B5B97BA0EEF}" destId="{D6BAF0A0-0109-46AD-950D-28B80DF64066}" srcOrd="0" destOrd="0" presId="urn:microsoft.com/office/officeart/2008/layout/LinedList"/>
    <dgm:cxn modelId="{DB92B971-4F8E-4E47-B4E1-114BEDD27E98}" type="presParOf" srcId="{DFD5A6B2-E53F-469A-B62C-5B5B97BA0EEF}" destId="{603E6069-0C32-4364-A8F9-02A3D77F1F5E}" srcOrd="1" destOrd="0" presId="urn:microsoft.com/office/officeart/2008/layout/LinedList"/>
    <dgm:cxn modelId="{FAA86D04-8991-413F-804E-8CE964498994}" type="presParOf" srcId="{B146C51E-4840-4338-8C3D-53ED28C732CB}" destId="{E1B9996D-496C-4F5E-B3EA-B68089182ED6}" srcOrd="2" destOrd="0" presId="urn:microsoft.com/office/officeart/2008/layout/LinedList"/>
    <dgm:cxn modelId="{E2392ADC-CFA7-42FC-A05C-CC366EDC2256}" type="presParOf" srcId="{B146C51E-4840-4338-8C3D-53ED28C732CB}" destId="{E43CB85B-65BF-4B3C-A277-9808F8ADEF53}" srcOrd="3" destOrd="0" presId="urn:microsoft.com/office/officeart/2008/layout/LinedList"/>
    <dgm:cxn modelId="{B6AC6B0B-9ABD-4D31-B13F-4188A6DB29A1}" type="presParOf" srcId="{E43CB85B-65BF-4B3C-A277-9808F8ADEF53}" destId="{69D67A61-4D54-446C-921C-71730CB6A3D9}" srcOrd="0" destOrd="0" presId="urn:microsoft.com/office/officeart/2008/layout/LinedList"/>
    <dgm:cxn modelId="{BF1CDF3D-AA26-4940-B4D6-0F8284FFBF34}" type="presParOf" srcId="{E43CB85B-65BF-4B3C-A277-9808F8ADEF53}" destId="{8E212C8F-9285-46D6-8104-3C6B5BC30005}" srcOrd="1" destOrd="0" presId="urn:microsoft.com/office/officeart/2008/layout/LinedList"/>
    <dgm:cxn modelId="{63725258-775C-491E-A01A-EB8D084FB595}" type="presParOf" srcId="{B146C51E-4840-4338-8C3D-53ED28C732CB}" destId="{D7C32632-9BB7-4221-8F8D-3E680BBF3285}" srcOrd="4" destOrd="0" presId="urn:microsoft.com/office/officeart/2008/layout/LinedList"/>
    <dgm:cxn modelId="{93D4E61F-5602-4A82-934C-143F3671E957}" type="presParOf" srcId="{B146C51E-4840-4338-8C3D-53ED28C732CB}" destId="{E21F3853-1895-48E1-B5FA-588526B254A2}" srcOrd="5" destOrd="0" presId="urn:microsoft.com/office/officeart/2008/layout/LinedList"/>
    <dgm:cxn modelId="{8145551B-A772-404A-8BEB-F6AE7B1C3381}" type="presParOf" srcId="{E21F3853-1895-48E1-B5FA-588526B254A2}" destId="{9B86F930-FC9B-42BC-AE4A-A48BC72F64BB}" srcOrd="0" destOrd="0" presId="urn:microsoft.com/office/officeart/2008/layout/LinedList"/>
    <dgm:cxn modelId="{206FD4EC-2124-45A5-8D7C-10856CB0D426}" type="presParOf" srcId="{E21F3853-1895-48E1-B5FA-588526B254A2}" destId="{D717AB8D-FD1A-4A95-924C-9263AF137D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CDD2503-0FA8-4B0B-8929-AF8FCF271BF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BBAB61C-7DEC-4063-8D02-117106FB7033}">
      <dgm:prSet/>
      <dgm:spPr/>
      <dgm:t>
        <a:bodyPr/>
        <a:lstStyle/>
        <a:p>
          <a:r>
            <a:rPr lang="en-GB"/>
            <a:t>Has it been made with a fair procedure? If not, a decision can be challenged. </a:t>
          </a:r>
          <a:endParaRPr lang="en-US"/>
        </a:p>
      </dgm:t>
    </dgm:pt>
    <dgm:pt modelId="{E65EE9A7-9F1D-47AA-A6F2-3C69EAF0F945}" type="parTrans" cxnId="{6BE9E491-8CF1-45E5-8CCC-D7168B4B4E6E}">
      <dgm:prSet/>
      <dgm:spPr/>
      <dgm:t>
        <a:bodyPr/>
        <a:lstStyle/>
        <a:p>
          <a:endParaRPr lang="en-US"/>
        </a:p>
      </dgm:t>
    </dgm:pt>
    <dgm:pt modelId="{545B1B03-6A95-4077-861E-37C4EDE60900}" type="sibTrans" cxnId="{6BE9E491-8CF1-45E5-8CCC-D7168B4B4E6E}">
      <dgm:prSet/>
      <dgm:spPr/>
      <dgm:t>
        <a:bodyPr/>
        <a:lstStyle/>
        <a:p>
          <a:endParaRPr lang="en-US"/>
        </a:p>
      </dgm:t>
    </dgm:pt>
    <dgm:pt modelId="{A193F8B3-DCEA-454D-BEED-0EAC1831A1A2}">
      <dgm:prSet/>
      <dgm:spPr/>
      <dgm:t>
        <a:bodyPr/>
        <a:lstStyle/>
        <a:p>
          <a:r>
            <a:rPr lang="en-GB"/>
            <a:t>Right outcome can be reached.</a:t>
          </a:r>
          <a:endParaRPr lang="en-US"/>
        </a:p>
      </dgm:t>
    </dgm:pt>
    <dgm:pt modelId="{11A79C1C-6EC3-44F7-A289-DC315E11B8C6}" type="parTrans" cxnId="{3B2C4151-4074-43D5-A018-761A61EBA516}">
      <dgm:prSet/>
      <dgm:spPr/>
      <dgm:t>
        <a:bodyPr/>
        <a:lstStyle/>
        <a:p>
          <a:endParaRPr lang="en-US"/>
        </a:p>
      </dgm:t>
    </dgm:pt>
    <dgm:pt modelId="{C22B305C-D86E-49FB-9143-156C061455CB}" type="sibTrans" cxnId="{3B2C4151-4074-43D5-A018-761A61EBA516}">
      <dgm:prSet/>
      <dgm:spPr/>
      <dgm:t>
        <a:bodyPr/>
        <a:lstStyle/>
        <a:p>
          <a:endParaRPr lang="en-US"/>
        </a:p>
      </dgm:t>
    </dgm:pt>
    <dgm:pt modelId="{A743D573-52D1-4F8E-AEAD-08CEB4825654}">
      <dgm:prSet/>
      <dgm:spPr/>
      <dgm:t>
        <a:bodyPr/>
        <a:lstStyle/>
        <a:p>
          <a:r>
            <a:rPr lang="en-GB"/>
            <a:t>Common law – the need for compliance with the rules of natural Justice</a:t>
          </a:r>
          <a:endParaRPr lang="en-US"/>
        </a:p>
      </dgm:t>
    </dgm:pt>
    <dgm:pt modelId="{3FBD23E2-94C9-4C4C-9D18-A9A9EB002A2A}" type="parTrans" cxnId="{B1CEE492-E8A1-4D5A-BC65-7667BE9C77D7}">
      <dgm:prSet/>
      <dgm:spPr/>
      <dgm:t>
        <a:bodyPr/>
        <a:lstStyle/>
        <a:p>
          <a:endParaRPr lang="en-US"/>
        </a:p>
      </dgm:t>
    </dgm:pt>
    <dgm:pt modelId="{9E67F859-BA10-4974-9FC7-84E523BE3DC2}" type="sibTrans" cxnId="{B1CEE492-E8A1-4D5A-BC65-7667BE9C77D7}">
      <dgm:prSet/>
      <dgm:spPr/>
      <dgm:t>
        <a:bodyPr/>
        <a:lstStyle/>
        <a:p>
          <a:endParaRPr lang="en-US"/>
        </a:p>
      </dgm:t>
    </dgm:pt>
    <dgm:pt modelId="{1CBB7082-3FDD-4CD9-927F-86AF336E867E}">
      <dgm:prSet/>
      <dgm:spPr/>
      <dgm:t>
        <a:bodyPr/>
        <a:lstStyle/>
        <a:p>
          <a:r>
            <a:rPr lang="en-GB"/>
            <a:t>Legislation has an effect. </a:t>
          </a:r>
          <a:endParaRPr lang="en-US"/>
        </a:p>
      </dgm:t>
    </dgm:pt>
    <dgm:pt modelId="{A9102993-A3C7-4F75-9206-E651A0186C65}" type="parTrans" cxnId="{43D08D77-4E00-48B1-9081-C720C04EAE22}">
      <dgm:prSet/>
      <dgm:spPr/>
      <dgm:t>
        <a:bodyPr/>
        <a:lstStyle/>
        <a:p>
          <a:endParaRPr lang="en-US"/>
        </a:p>
      </dgm:t>
    </dgm:pt>
    <dgm:pt modelId="{806118B2-7675-4BF8-8178-390D363EBAE5}" type="sibTrans" cxnId="{43D08D77-4E00-48B1-9081-C720C04EAE22}">
      <dgm:prSet/>
      <dgm:spPr/>
      <dgm:t>
        <a:bodyPr/>
        <a:lstStyle/>
        <a:p>
          <a:endParaRPr lang="en-US"/>
        </a:p>
      </dgm:t>
    </dgm:pt>
    <dgm:pt modelId="{EB8EE944-2822-48D1-BF45-5007E84608D2}">
      <dgm:prSet/>
      <dgm:spPr/>
      <dgm:t>
        <a:bodyPr/>
        <a:lstStyle/>
        <a:p>
          <a:r>
            <a:rPr lang="en-GB"/>
            <a:t>Certain powers – safeguards – procedure not followed ultra vires. </a:t>
          </a:r>
          <a:endParaRPr lang="en-US"/>
        </a:p>
      </dgm:t>
    </dgm:pt>
    <dgm:pt modelId="{F7377389-C0A2-4F6F-B959-3C70F30C9CA9}" type="parTrans" cxnId="{468D4302-D1B1-4D57-9BB3-22B597D47A7B}">
      <dgm:prSet/>
      <dgm:spPr/>
      <dgm:t>
        <a:bodyPr/>
        <a:lstStyle/>
        <a:p>
          <a:endParaRPr lang="en-US"/>
        </a:p>
      </dgm:t>
    </dgm:pt>
    <dgm:pt modelId="{5FE25BE8-918D-4562-89BB-9412CA11886F}" type="sibTrans" cxnId="{468D4302-D1B1-4D57-9BB3-22B597D47A7B}">
      <dgm:prSet/>
      <dgm:spPr/>
      <dgm:t>
        <a:bodyPr/>
        <a:lstStyle/>
        <a:p>
          <a:endParaRPr lang="en-US"/>
        </a:p>
      </dgm:t>
    </dgm:pt>
    <dgm:pt modelId="{70424655-76DA-4044-B4B1-546539A3859F}" type="pres">
      <dgm:prSet presAssocID="{8CDD2503-0FA8-4B0B-8929-AF8FCF271BFA}" presName="root" presStyleCnt="0">
        <dgm:presLayoutVars>
          <dgm:dir/>
          <dgm:resizeHandles val="exact"/>
        </dgm:presLayoutVars>
      </dgm:prSet>
      <dgm:spPr/>
    </dgm:pt>
    <dgm:pt modelId="{78C12408-0331-452E-A4A1-2AA6552B58E1}" type="pres">
      <dgm:prSet presAssocID="{6BBAB61C-7DEC-4063-8D02-117106FB7033}" presName="compNode" presStyleCnt="0"/>
      <dgm:spPr/>
    </dgm:pt>
    <dgm:pt modelId="{C5060B84-C98F-4EDA-BBDB-5984D3D6EACD}" type="pres">
      <dgm:prSet presAssocID="{6BBAB61C-7DEC-4063-8D02-117106FB7033}" presName="bgRect" presStyleLbl="bgShp" presStyleIdx="0" presStyleCnt="5"/>
      <dgm:spPr/>
    </dgm:pt>
    <dgm:pt modelId="{F9479A43-B896-4F85-BA56-68CAE3E4F92F}" type="pres">
      <dgm:prSet presAssocID="{6BBAB61C-7DEC-4063-8D02-117106FB70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D7A9B597-3F54-4314-9B69-F6E207638E06}" type="pres">
      <dgm:prSet presAssocID="{6BBAB61C-7DEC-4063-8D02-117106FB7033}" presName="spaceRect" presStyleCnt="0"/>
      <dgm:spPr/>
    </dgm:pt>
    <dgm:pt modelId="{FF82AE04-1B5D-4EE0-853C-CFC1165FB63D}" type="pres">
      <dgm:prSet presAssocID="{6BBAB61C-7DEC-4063-8D02-117106FB7033}" presName="parTx" presStyleLbl="revTx" presStyleIdx="0" presStyleCnt="5">
        <dgm:presLayoutVars>
          <dgm:chMax val="0"/>
          <dgm:chPref val="0"/>
        </dgm:presLayoutVars>
      </dgm:prSet>
      <dgm:spPr/>
    </dgm:pt>
    <dgm:pt modelId="{982B9B74-CBB6-4306-ACBF-ECDAC2F1EDC6}" type="pres">
      <dgm:prSet presAssocID="{545B1B03-6A95-4077-861E-37C4EDE60900}" presName="sibTrans" presStyleCnt="0"/>
      <dgm:spPr/>
    </dgm:pt>
    <dgm:pt modelId="{0E1F730D-F067-4224-904B-42F528509B83}" type="pres">
      <dgm:prSet presAssocID="{A193F8B3-DCEA-454D-BEED-0EAC1831A1A2}" presName="compNode" presStyleCnt="0"/>
      <dgm:spPr/>
    </dgm:pt>
    <dgm:pt modelId="{29043343-6B62-4627-8241-5CFD1106FF1A}" type="pres">
      <dgm:prSet presAssocID="{A193F8B3-DCEA-454D-BEED-0EAC1831A1A2}" presName="bgRect" presStyleLbl="bgShp" presStyleIdx="1" presStyleCnt="5"/>
      <dgm:spPr/>
    </dgm:pt>
    <dgm:pt modelId="{9A7B7B6F-5EF8-42AB-AB2A-1D9596526FBF}" type="pres">
      <dgm:prSet presAssocID="{A193F8B3-DCEA-454D-BEED-0EAC1831A1A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AF251D26-E358-48AE-8791-4BA65D37208D}" type="pres">
      <dgm:prSet presAssocID="{A193F8B3-DCEA-454D-BEED-0EAC1831A1A2}" presName="spaceRect" presStyleCnt="0"/>
      <dgm:spPr/>
    </dgm:pt>
    <dgm:pt modelId="{C33152A5-9A7E-4729-AB55-11B1ECA4BC5D}" type="pres">
      <dgm:prSet presAssocID="{A193F8B3-DCEA-454D-BEED-0EAC1831A1A2}" presName="parTx" presStyleLbl="revTx" presStyleIdx="1" presStyleCnt="5">
        <dgm:presLayoutVars>
          <dgm:chMax val="0"/>
          <dgm:chPref val="0"/>
        </dgm:presLayoutVars>
      </dgm:prSet>
      <dgm:spPr/>
    </dgm:pt>
    <dgm:pt modelId="{660CFA0E-CB80-43BE-8613-C130AE8E84DE}" type="pres">
      <dgm:prSet presAssocID="{C22B305C-D86E-49FB-9143-156C061455CB}" presName="sibTrans" presStyleCnt="0"/>
      <dgm:spPr/>
    </dgm:pt>
    <dgm:pt modelId="{8046D2C0-CE8E-43B3-A8DF-EE8831933DDC}" type="pres">
      <dgm:prSet presAssocID="{A743D573-52D1-4F8E-AEAD-08CEB4825654}" presName="compNode" presStyleCnt="0"/>
      <dgm:spPr/>
    </dgm:pt>
    <dgm:pt modelId="{0F2B05FA-A216-49E8-AC43-F41C6FE878B8}" type="pres">
      <dgm:prSet presAssocID="{A743D573-52D1-4F8E-AEAD-08CEB4825654}" presName="bgRect" presStyleLbl="bgShp" presStyleIdx="2" presStyleCnt="5"/>
      <dgm:spPr/>
    </dgm:pt>
    <dgm:pt modelId="{C623966F-8621-4509-9BCB-70B83E1C26B9}" type="pres">
      <dgm:prSet presAssocID="{A743D573-52D1-4F8E-AEAD-08CEB482565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6C672098-23A7-44D7-AF4B-D04C0717A438}" type="pres">
      <dgm:prSet presAssocID="{A743D573-52D1-4F8E-AEAD-08CEB4825654}" presName="spaceRect" presStyleCnt="0"/>
      <dgm:spPr/>
    </dgm:pt>
    <dgm:pt modelId="{DBB06B7D-ADE1-4C5B-939E-7B98E41B2563}" type="pres">
      <dgm:prSet presAssocID="{A743D573-52D1-4F8E-AEAD-08CEB4825654}" presName="parTx" presStyleLbl="revTx" presStyleIdx="2" presStyleCnt="5">
        <dgm:presLayoutVars>
          <dgm:chMax val="0"/>
          <dgm:chPref val="0"/>
        </dgm:presLayoutVars>
      </dgm:prSet>
      <dgm:spPr/>
    </dgm:pt>
    <dgm:pt modelId="{73E8AEEA-4835-4175-B6B2-2BA801199EC3}" type="pres">
      <dgm:prSet presAssocID="{9E67F859-BA10-4974-9FC7-84E523BE3DC2}" presName="sibTrans" presStyleCnt="0"/>
      <dgm:spPr/>
    </dgm:pt>
    <dgm:pt modelId="{EE6CB0E7-2DB5-40CE-B637-3B8E756F4648}" type="pres">
      <dgm:prSet presAssocID="{1CBB7082-3FDD-4CD9-927F-86AF336E867E}" presName="compNode" presStyleCnt="0"/>
      <dgm:spPr/>
    </dgm:pt>
    <dgm:pt modelId="{87F04B65-26D1-4B87-8F31-A06540724640}" type="pres">
      <dgm:prSet presAssocID="{1CBB7082-3FDD-4CD9-927F-86AF336E867E}" presName="bgRect" presStyleLbl="bgShp" presStyleIdx="3" presStyleCnt="5"/>
      <dgm:spPr/>
    </dgm:pt>
    <dgm:pt modelId="{8939F065-D621-49D8-BE48-2AA123D02CC8}" type="pres">
      <dgm:prSet presAssocID="{1CBB7082-3FDD-4CD9-927F-86AF336E86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A22E53C5-257C-4990-B210-1C4DC3BB88BF}" type="pres">
      <dgm:prSet presAssocID="{1CBB7082-3FDD-4CD9-927F-86AF336E867E}" presName="spaceRect" presStyleCnt="0"/>
      <dgm:spPr/>
    </dgm:pt>
    <dgm:pt modelId="{27F34040-4D38-4EFA-8A68-912EE62457BB}" type="pres">
      <dgm:prSet presAssocID="{1CBB7082-3FDD-4CD9-927F-86AF336E867E}" presName="parTx" presStyleLbl="revTx" presStyleIdx="3" presStyleCnt="5">
        <dgm:presLayoutVars>
          <dgm:chMax val="0"/>
          <dgm:chPref val="0"/>
        </dgm:presLayoutVars>
      </dgm:prSet>
      <dgm:spPr/>
    </dgm:pt>
    <dgm:pt modelId="{A0762BC9-E450-4612-A2B4-84D243E8F806}" type="pres">
      <dgm:prSet presAssocID="{806118B2-7675-4BF8-8178-390D363EBAE5}" presName="sibTrans" presStyleCnt="0"/>
      <dgm:spPr/>
    </dgm:pt>
    <dgm:pt modelId="{B524AF10-C35B-4DD2-A9E2-0B90966BA558}" type="pres">
      <dgm:prSet presAssocID="{EB8EE944-2822-48D1-BF45-5007E84608D2}" presName="compNode" presStyleCnt="0"/>
      <dgm:spPr/>
    </dgm:pt>
    <dgm:pt modelId="{AA38DAF1-9154-4345-8F62-72A8F1A6AE26}" type="pres">
      <dgm:prSet presAssocID="{EB8EE944-2822-48D1-BF45-5007E84608D2}" presName="bgRect" presStyleLbl="bgShp" presStyleIdx="4" presStyleCnt="5"/>
      <dgm:spPr/>
    </dgm:pt>
    <dgm:pt modelId="{08BDE299-E58C-4B1D-B40D-787A24EFED05}" type="pres">
      <dgm:prSet presAssocID="{EB8EE944-2822-48D1-BF45-5007E84608D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ayer Candle"/>
        </a:ext>
      </dgm:extLst>
    </dgm:pt>
    <dgm:pt modelId="{0541DE29-8391-4698-99A7-B17C0DACAA6B}" type="pres">
      <dgm:prSet presAssocID="{EB8EE944-2822-48D1-BF45-5007E84608D2}" presName="spaceRect" presStyleCnt="0"/>
      <dgm:spPr/>
    </dgm:pt>
    <dgm:pt modelId="{CE200F85-8644-48AA-B30F-1CD9D1DFBD67}" type="pres">
      <dgm:prSet presAssocID="{EB8EE944-2822-48D1-BF45-5007E84608D2}" presName="parTx" presStyleLbl="revTx" presStyleIdx="4" presStyleCnt="5">
        <dgm:presLayoutVars>
          <dgm:chMax val="0"/>
          <dgm:chPref val="0"/>
        </dgm:presLayoutVars>
      </dgm:prSet>
      <dgm:spPr/>
    </dgm:pt>
  </dgm:ptLst>
  <dgm:cxnLst>
    <dgm:cxn modelId="{468D4302-D1B1-4D57-9BB3-22B597D47A7B}" srcId="{8CDD2503-0FA8-4B0B-8929-AF8FCF271BFA}" destId="{EB8EE944-2822-48D1-BF45-5007E84608D2}" srcOrd="4" destOrd="0" parTransId="{F7377389-C0A2-4F6F-B959-3C70F30C9CA9}" sibTransId="{5FE25BE8-918D-4562-89BB-9412CA11886F}"/>
    <dgm:cxn modelId="{3B2C4151-4074-43D5-A018-761A61EBA516}" srcId="{8CDD2503-0FA8-4B0B-8929-AF8FCF271BFA}" destId="{A193F8B3-DCEA-454D-BEED-0EAC1831A1A2}" srcOrd="1" destOrd="0" parTransId="{11A79C1C-6EC3-44F7-A289-DC315E11B8C6}" sibTransId="{C22B305C-D86E-49FB-9143-156C061455CB}"/>
    <dgm:cxn modelId="{EE0D2E74-D7F4-4915-B623-8EE33FA7D1EA}" type="presOf" srcId="{A743D573-52D1-4F8E-AEAD-08CEB4825654}" destId="{DBB06B7D-ADE1-4C5B-939E-7B98E41B2563}" srcOrd="0" destOrd="0" presId="urn:microsoft.com/office/officeart/2018/2/layout/IconVerticalSolidList"/>
    <dgm:cxn modelId="{497EBF74-736B-4FB8-BA68-6A695CB7B78C}" type="presOf" srcId="{6BBAB61C-7DEC-4063-8D02-117106FB7033}" destId="{FF82AE04-1B5D-4EE0-853C-CFC1165FB63D}" srcOrd="0" destOrd="0" presId="urn:microsoft.com/office/officeart/2018/2/layout/IconVerticalSolidList"/>
    <dgm:cxn modelId="{43D08D77-4E00-48B1-9081-C720C04EAE22}" srcId="{8CDD2503-0FA8-4B0B-8929-AF8FCF271BFA}" destId="{1CBB7082-3FDD-4CD9-927F-86AF336E867E}" srcOrd="3" destOrd="0" parTransId="{A9102993-A3C7-4F75-9206-E651A0186C65}" sibTransId="{806118B2-7675-4BF8-8178-390D363EBAE5}"/>
    <dgm:cxn modelId="{6BE9E491-8CF1-45E5-8CCC-D7168B4B4E6E}" srcId="{8CDD2503-0FA8-4B0B-8929-AF8FCF271BFA}" destId="{6BBAB61C-7DEC-4063-8D02-117106FB7033}" srcOrd="0" destOrd="0" parTransId="{E65EE9A7-9F1D-47AA-A6F2-3C69EAF0F945}" sibTransId="{545B1B03-6A95-4077-861E-37C4EDE60900}"/>
    <dgm:cxn modelId="{B1CEE492-E8A1-4D5A-BC65-7667BE9C77D7}" srcId="{8CDD2503-0FA8-4B0B-8929-AF8FCF271BFA}" destId="{A743D573-52D1-4F8E-AEAD-08CEB4825654}" srcOrd="2" destOrd="0" parTransId="{3FBD23E2-94C9-4C4C-9D18-A9A9EB002A2A}" sibTransId="{9E67F859-BA10-4974-9FC7-84E523BE3DC2}"/>
    <dgm:cxn modelId="{617823C8-CD29-4C60-8529-9CADC1F15932}" type="presOf" srcId="{EB8EE944-2822-48D1-BF45-5007E84608D2}" destId="{CE200F85-8644-48AA-B30F-1CD9D1DFBD67}" srcOrd="0" destOrd="0" presId="urn:microsoft.com/office/officeart/2018/2/layout/IconVerticalSolidList"/>
    <dgm:cxn modelId="{8BED1FD3-589E-4A58-A02C-2D39803AEB2B}" type="presOf" srcId="{1CBB7082-3FDD-4CD9-927F-86AF336E867E}" destId="{27F34040-4D38-4EFA-8A68-912EE62457BB}" srcOrd="0" destOrd="0" presId="urn:microsoft.com/office/officeart/2018/2/layout/IconVerticalSolidList"/>
    <dgm:cxn modelId="{D32196E3-DB8E-47F9-A249-4CABEDA22401}" type="presOf" srcId="{A193F8B3-DCEA-454D-BEED-0EAC1831A1A2}" destId="{C33152A5-9A7E-4729-AB55-11B1ECA4BC5D}" srcOrd="0" destOrd="0" presId="urn:microsoft.com/office/officeart/2018/2/layout/IconVerticalSolidList"/>
    <dgm:cxn modelId="{F46CF0FF-1BC2-40E5-81E0-9CF847D630CF}" type="presOf" srcId="{8CDD2503-0FA8-4B0B-8929-AF8FCF271BFA}" destId="{70424655-76DA-4044-B4B1-546539A3859F}" srcOrd="0" destOrd="0" presId="urn:microsoft.com/office/officeart/2018/2/layout/IconVerticalSolidList"/>
    <dgm:cxn modelId="{59AB7789-62D3-47CF-B20C-C2B0A3AFFDF5}" type="presParOf" srcId="{70424655-76DA-4044-B4B1-546539A3859F}" destId="{78C12408-0331-452E-A4A1-2AA6552B58E1}" srcOrd="0" destOrd="0" presId="urn:microsoft.com/office/officeart/2018/2/layout/IconVerticalSolidList"/>
    <dgm:cxn modelId="{0162A9C3-C070-40F8-9261-056477362870}" type="presParOf" srcId="{78C12408-0331-452E-A4A1-2AA6552B58E1}" destId="{C5060B84-C98F-4EDA-BBDB-5984D3D6EACD}" srcOrd="0" destOrd="0" presId="urn:microsoft.com/office/officeart/2018/2/layout/IconVerticalSolidList"/>
    <dgm:cxn modelId="{FF0D8201-2B5D-4532-B7B1-F51434CD972A}" type="presParOf" srcId="{78C12408-0331-452E-A4A1-2AA6552B58E1}" destId="{F9479A43-B896-4F85-BA56-68CAE3E4F92F}" srcOrd="1" destOrd="0" presId="urn:microsoft.com/office/officeart/2018/2/layout/IconVerticalSolidList"/>
    <dgm:cxn modelId="{81ADB25C-680D-476E-8EAD-5F5C00C06E8B}" type="presParOf" srcId="{78C12408-0331-452E-A4A1-2AA6552B58E1}" destId="{D7A9B597-3F54-4314-9B69-F6E207638E06}" srcOrd="2" destOrd="0" presId="urn:microsoft.com/office/officeart/2018/2/layout/IconVerticalSolidList"/>
    <dgm:cxn modelId="{6EC8F149-9C34-4D6B-AC78-12729FE64106}" type="presParOf" srcId="{78C12408-0331-452E-A4A1-2AA6552B58E1}" destId="{FF82AE04-1B5D-4EE0-853C-CFC1165FB63D}" srcOrd="3" destOrd="0" presId="urn:microsoft.com/office/officeart/2018/2/layout/IconVerticalSolidList"/>
    <dgm:cxn modelId="{0AE20B6D-00DD-4A32-929D-8656AA1FB7AF}" type="presParOf" srcId="{70424655-76DA-4044-B4B1-546539A3859F}" destId="{982B9B74-CBB6-4306-ACBF-ECDAC2F1EDC6}" srcOrd="1" destOrd="0" presId="urn:microsoft.com/office/officeart/2018/2/layout/IconVerticalSolidList"/>
    <dgm:cxn modelId="{CFB27E61-0861-45F6-9DCE-B256FBA1D217}" type="presParOf" srcId="{70424655-76DA-4044-B4B1-546539A3859F}" destId="{0E1F730D-F067-4224-904B-42F528509B83}" srcOrd="2" destOrd="0" presId="urn:microsoft.com/office/officeart/2018/2/layout/IconVerticalSolidList"/>
    <dgm:cxn modelId="{F184E1BF-477B-431B-BDFB-4A2B8044A489}" type="presParOf" srcId="{0E1F730D-F067-4224-904B-42F528509B83}" destId="{29043343-6B62-4627-8241-5CFD1106FF1A}" srcOrd="0" destOrd="0" presId="urn:microsoft.com/office/officeart/2018/2/layout/IconVerticalSolidList"/>
    <dgm:cxn modelId="{EC1C2DBF-76F7-4C9A-9EAC-CBD7F4FE612A}" type="presParOf" srcId="{0E1F730D-F067-4224-904B-42F528509B83}" destId="{9A7B7B6F-5EF8-42AB-AB2A-1D9596526FBF}" srcOrd="1" destOrd="0" presId="urn:microsoft.com/office/officeart/2018/2/layout/IconVerticalSolidList"/>
    <dgm:cxn modelId="{27037030-8DC5-4C6E-B592-C1613977C880}" type="presParOf" srcId="{0E1F730D-F067-4224-904B-42F528509B83}" destId="{AF251D26-E358-48AE-8791-4BA65D37208D}" srcOrd="2" destOrd="0" presId="urn:microsoft.com/office/officeart/2018/2/layout/IconVerticalSolidList"/>
    <dgm:cxn modelId="{8761E4B0-D11B-43D9-BA09-7BAFF167AA00}" type="presParOf" srcId="{0E1F730D-F067-4224-904B-42F528509B83}" destId="{C33152A5-9A7E-4729-AB55-11B1ECA4BC5D}" srcOrd="3" destOrd="0" presId="urn:microsoft.com/office/officeart/2018/2/layout/IconVerticalSolidList"/>
    <dgm:cxn modelId="{BF4DDB54-4A9B-446D-A47B-AAF972AAF1B4}" type="presParOf" srcId="{70424655-76DA-4044-B4B1-546539A3859F}" destId="{660CFA0E-CB80-43BE-8613-C130AE8E84DE}" srcOrd="3" destOrd="0" presId="urn:microsoft.com/office/officeart/2018/2/layout/IconVerticalSolidList"/>
    <dgm:cxn modelId="{6AF543DE-A8CD-4046-865F-C3187DE4B263}" type="presParOf" srcId="{70424655-76DA-4044-B4B1-546539A3859F}" destId="{8046D2C0-CE8E-43B3-A8DF-EE8831933DDC}" srcOrd="4" destOrd="0" presId="urn:microsoft.com/office/officeart/2018/2/layout/IconVerticalSolidList"/>
    <dgm:cxn modelId="{29FC9063-5C9D-4AC5-A078-7D19AE48FC70}" type="presParOf" srcId="{8046D2C0-CE8E-43B3-A8DF-EE8831933DDC}" destId="{0F2B05FA-A216-49E8-AC43-F41C6FE878B8}" srcOrd="0" destOrd="0" presId="urn:microsoft.com/office/officeart/2018/2/layout/IconVerticalSolidList"/>
    <dgm:cxn modelId="{47D4C8D9-2A0C-4797-86F3-9499D8A92089}" type="presParOf" srcId="{8046D2C0-CE8E-43B3-A8DF-EE8831933DDC}" destId="{C623966F-8621-4509-9BCB-70B83E1C26B9}" srcOrd="1" destOrd="0" presId="urn:microsoft.com/office/officeart/2018/2/layout/IconVerticalSolidList"/>
    <dgm:cxn modelId="{F25391F7-BAE4-4652-879D-094A5468C4AE}" type="presParOf" srcId="{8046D2C0-CE8E-43B3-A8DF-EE8831933DDC}" destId="{6C672098-23A7-44D7-AF4B-D04C0717A438}" srcOrd="2" destOrd="0" presId="urn:microsoft.com/office/officeart/2018/2/layout/IconVerticalSolidList"/>
    <dgm:cxn modelId="{03FA1CD4-68A5-449A-93AE-3635E9456362}" type="presParOf" srcId="{8046D2C0-CE8E-43B3-A8DF-EE8831933DDC}" destId="{DBB06B7D-ADE1-4C5B-939E-7B98E41B2563}" srcOrd="3" destOrd="0" presId="urn:microsoft.com/office/officeart/2018/2/layout/IconVerticalSolidList"/>
    <dgm:cxn modelId="{7C200DA0-93D1-4B86-8341-7A0443E6C0E7}" type="presParOf" srcId="{70424655-76DA-4044-B4B1-546539A3859F}" destId="{73E8AEEA-4835-4175-B6B2-2BA801199EC3}" srcOrd="5" destOrd="0" presId="urn:microsoft.com/office/officeart/2018/2/layout/IconVerticalSolidList"/>
    <dgm:cxn modelId="{2EBDD193-9375-4235-95CF-E0E538C806A0}" type="presParOf" srcId="{70424655-76DA-4044-B4B1-546539A3859F}" destId="{EE6CB0E7-2DB5-40CE-B637-3B8E756F4648}" srcOrd="6" destOrd="0" presId="urn:microsoft.com/office/officeart/2018/2/layout/IconVerticalSolidList"/>
    <dgm:cxn modelId="{35C8D9AB-1B8D-4D09-97CD-7A6CD25762BA}" type="presParOf" srcId="{EE6CB0E7-2DB5-40CE-B637-3B8E756F4648}" destId="{87F04B65-26D1-4B87-8F31-A06540724640}" srcOrd="0" destOrd="0" presId="urn:microsoft.com/office/officeart/2018/2/layout/IconVerticalSolidList"/>
    <dgm:cxn modelId="{363F31AD-1BD2-472B-A785-D21B3DEFEAC9}" type="presParOf" srcId="{EE6CB0E7-2DB5-40CE-B637-3B8E756F4648}" destId="{8939F065-D621-49D8-BE48-2AA123D02CC8}" srcOrd="1" destOrd="0" presId="urn:microsoft.com/office/officeart/2018/2/layout/IconVerticalSolidList"/>
    <dgm:cxn modelId="{5EAC6C74-07CB-48A7-A341-E1D39CC52CBD}" type="presParOf" srcId="{EE6CB0E7-2DB5-40CE-B637-3B8E756F4648}" destId="{A22E53C5-257C-4990-B210-1C4DC3BB88BF}" srcOrd="2" destOrd="0" presId="urn:microsoft.com/office/officeart/2018/2/layout/IconVerticalSolidList"/>
    <dgm:cxn modelId="{426026AB-584A-4847-9498-4CCDEC943FDB}" type="presParOf" srcId="{EE6CB0E7-2DB5-40CE-B637-3B8E756F4648}" destId="{27F34040-4D38-4EFA-8A68-912EE62457BB}" srcOrd="3" destOrd="0" presId="urn:microsoft.com/office/officeart/2018/2/layout/IconVerticalSolidList"/>
    <dgm:cxn modelId="{A57C8ECF-7A19-49EC-938E-AD80E45EF2D1}" type="presParOf" srcId="{70424655-76DA-4044-B4B1-546539A3859F}" destId="{A0762BC9-E450-4612-A2B4-84D243E8F806}" srcOrd="7" destOrd="0" presId="urn:microsoft.com/office/officeart/2018/2/layout/IconVerticalSolidList"/>
    <dgm:cxn modelId="{A5B06F76-009D-477F-9BA7-DC17E2A8AD5B}" type="presParOf" srcId="{70424655-76DA-4044-B4B1-546539A3859F}" destId="{B524AF10-C35B-4DD2-A9E2-0B90966BA558}" srcOrd="8" destOrd="0" presId="urn:microsoft.com/office/officeart/2018/2/layout/IconVerticalSolidList"/>
    <dgm:cxn modelId="{0A4FBF24-5DC2-4CF0-83EF-533E16B3057A}" type="presParOf" srcId="{B524AF10-C35B-4DD2-A9E2-0B90966BA558}" destId="{AA38DAF1-9154-4345-8F62-72A8F1A6AE26}" srcOrd="0" destOrd="0" presId="urn:microsoft.com/office/officeart/2018/2/layout/IconVerticalSolidList"/>
    <dgm:cxn modelId="{4D1F2F91-F942-48F5-A372-459812D85B27}" type="presParOf" srcId="{B524AF10-C35B-4DD2-A9E2-0B90966BA558}" destId="{08BDE299-E58C-4B1D-B40D-787A24EFED05}" srcOrd="1" destOrd="0" presId="urn:microsoft.com/office/officeart/2018/2/layout/IconVerticalSolidList"/>
    <dgm:cxn modelId="{73084BAB-E869-4578-91B8-40C4C2E28F14}" type="presParOf" srcId="{B524AF10-C35B-4DD2-A9E2-0B90966BA558}" destId="{0541DE29-8391-4698-99A7-B17C0DACAA6B}" srcOrd="2" destOrd="0" presId="urn:microsoft.com/office/officeart/2018/2/layout/IconVerticalSolidList"/>
    <dgm:cxn modelId="{ED5BA956-CFC4-4136-B87D-F95CB855D5EF}" type="presParOf" srcId="{B524AF10-C35B-4DD2-A9E2-0B90966BA558}" destId="{CE200F85-8644-48AA-B30F-1CD9D1DFBD6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9C7D8D8-987C-47F8-8FB6-E73A9CFBDFC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12795FA-0F28-4919-991D-B4FAA974A8A8}">
      <dgm:prSet/>
      <dgm:spPr/>
      <dgm:t>
        <a:bodyPr/>
        <a:lstStyle/>
        <a:p>
          <a:r>
            <a:rPr lang="en-GB"/>
            <a:t>Legitimate expectation- Public authority makes a lawful representation regarding how they will act in the future. Can include the procedure. </a:t>
          </a:r>
          <a:endParaRPr lang="en-US"/>
        </a:p>
      </dgm:t>
    </dgm:pt>
    <dgm:pt modelId="{525AD63D-C004-4AA6-A52D-CDC2BEDCE1BE}" type="parTrans" cxnId="{77E7A250-F093-4ED8-8F5C-52ECA1BC9DEC}">
      <dgm:prSet/>
      <dgm:spPr/>
      <dgm:t>
        <a:bodyPr/>
        <a:lstStyle/>
        <a:p>
          <a:endParaRPr lang="en-US"/>
        </a:p>
      </dgm:t>
    </dgm:pt>
    <dgm:pt modelId="{DEF79333-00A5-4252-8AA4-31A03180725D}" type="sibTrans" cxnId="{77E7A250-F093-4ED8-8F5C-52ECA1BC9DEC}">
      <dgm:prSet/>
      <dgm:spPr/>
      <dgm:t>
        <a:bodyPr/>
        <a:lstStyle/>
        <a:p>
          <a:endParaRPr lang="en-US"/>
        </a:p>
      </dgm:t>
    </dgm:pt>
    <dgm:pt modelId="{3DB96477-C104-4347-A32D-BE352779DC8D}">
      <dgm:prSet/>
      <dgm:spPr/>
      <dgm:t>
        <a:bodyPr/>
        <a:lstStyle/>
        <a:p>
          <a:r>
            <a:rPr lang="en-GB"/>
            <a:t>Need to be clear and Unambiguous.</a:t>
          </a:r>
          <a:endParaRPr lang="en-US"/>
        </a:p>
      </dgm:t>
    </dgm:pt>
    <dgm:pt modelId="{2BEDCED1-6BBA-46C9-90FE-6B74A8A128BF}" type="parTrans" cxnId="{F78B022E-C15C-4C30-94D4-ABCC5E2BA199}">
      <dgm:prSet/>
      <dgm:spPr/>
      <dgm:t>
        <a:bodyPr/>
        <a:lstStyle/>
        <a:p>
          <a:endParaRPr lang="en-US"/>
        </a:p>
      </dgm:t>
    </dgm:pt>
    <dgm:pt modelId="{E4DF61FF-9CA0-4AF0-85A2-A8CA7495D870}" type="sibTrans" cxnId="{F78B022E-C15C-4C30-94D4-ABCC5E2BA199}">
      <dgm:prSet/>
      <dgm:spPr/>
      <dgm:t>
        <a:bodyPr/>
        <a:lstStyle/>
        <a:p>
          <a:endParaRPr lang="en-US"/>
        </a:p>
      </dgm:t>
    </dgm:pt>
    <dgm:pt modelId="{7DDF18A6-0686-4AB5-BD85-617849E620DE}">
      <dgm:prSet/>
      <dgm:spPr/>
      <dgm:t>
        <a:bodyPr/>
        <a:lstStyle/>
        <a:p>
          <a:r>
            <a:rPr lang="en-GB"/>
            <a:t>Can be implied by a course of conduct. </a:t>
          </a:r>
          <a:endParaRPr lang="en-US"/>
        </a:p>
      </dgm:t>
    </dgm:pt>
    <dgm:pt modelId="{042636BB-37FB-42DF-90CF-3A904A8EADEA}" type="parTrans" cxnId="{1C02850E-4E0F-40CB-AE13-4C57C42546CE}">
      <dgm:prSet/>
      <dgm:spPr/>
      <dgm:t>
        <a:bodyPr/>
        <a:lstStyle/>
        <a:p>
          <a:endParaRPr lang="en-US"/>
        </a:p>
      </dgm:t>
    </dgm:pt>
    <dgm:pt modelId="{3EFB1967-5DB6-49ED-BF1B-7B16E1E399FB}" type="sibTrans" cxnId="{1C02850E-4E0F-40CB-AE13-4C57C42546CE}">
      <dgm:prSet/>
      <dgm:spPr/>
      <dgm:t>
        <a:bodyPr/>
        <a:lstStyle/>
        <a:p>
          <a:endParaRPr lang="en-US"/>
        </a:p>
      </dgm:t>
    </dgm:pt>
    <dgm:pt modelId="{49F38856-ACF2-4F23-946E-0EA7B04CDEAE}">
      <dgm:prSet/>
      <dgm:spPr/>
      <dgm:t>
        <a:bodyPr/>
        <a:lstStyle/>
        <a:p>
          <a:r>
            <a:rPr lang="en-GB"/>
            <a:t>Important to note that the protection is not automatic. </a:t>
          </a:r>
          <a:endParaRPr lang="en-US"/>
        </a:p>
      </dgm:t>
    </dgm:pt>
    <dgm:pt modelId="{2BCDBBEE-3EEA-4D73-A1DE-1A39E6435E6B}" type="parTrans" cxnId="{EF77C29A-7014-4DB6-93A0-2C407161B831}">
      <dgm:prSet/>
      <dgm:spPr/>
      <dgm:t>
        <a:bodyPr/>
        <a:lstStyle/>
        <a:p>
          <a:endParaRPr lang="en-US"/>
        </a:p>
      </dgm:t>
    </dgm:pt>
    <dgm:pt modelId="{5ABF112C-F24E-4C3E-BDEC-F9943B17E326}" type="sibTrans" cxnId="{EF77C29A-7014-4DB6-93A0-2C407161B831}">
      <dgm:prSet/>
      <dgm:spPr/>
      <dgm:t>
        <a:bodyPr/>
        <a:lstStyle/>
        <a:p>
          <a:endParaRPr lang="en-US"/>
        </a:p>
      </dgm:t>
    </dgm:pt>
    <dgm:pt modelId="{5B14532B-E747-41AF-B1F3-3DDE3AA663A2}">
      <dgm:prSet/>
      <dgm:spPr/>
      <dgm:t>
        <a:bodyPr/>
        <a:lstStyle/>
        <a:p>
          <a:r>
            <a:rPr lang="en-GB"/>
            <a:t>Common law - there must be a fair trial, and the decision must be given to the party. </a:t>
          </a:r>
          <a:endParaRPr lang="en-US"/>
        </a:p>
      </dgm:t>
    </dgm:pt>
    <dgm:pt modelId="{D8116828-3A12-42CA-B265-8CE2A8965FED}" type="parTrans" cxnId="{182011BB-3645-4BD3-A82A-7BE98F579E0F}">
      <dgm:prSet/>
      <dgm:spPr/>
      <dgm:t>
        <a:bodyPr/>
        <a:lstStyle/>
        <a:p>
          <a:endParaRPr lang="en-US"/>
        </a:p>
      </dgm:t>
    </dgm:pt>
    <dgm:pt modelId="{B970D987-6171-48C6-A5C8-FD9474445DC8}" type="sibTrans" cxnId="{182011BB-3645-4BD3-A82A-7BE98F579E0F}">
      <dgm:prSet/>
      <dgm:spPr/>
      <dgm:t>
        <a:bodyPr/>
        <a:lstStyle/>
        <a:p>
          <a:endParaRPr lang="en-US"/>
        </a:p>
      </dgm:t>
    </dgm:pt>
    <dgm:pt modelId="{87F2B251-6D48-426C-8215-435232799C7C}">
      <dgm:prSet/>
      <dgm:spPr/>
      <dgm:t>
        <a:bodyPr/>
        <a:lstStyle/>
        <a:p>
          <a:r>
            <a:rPr lang="en-GB" i="1"/>
            <a:t>There must be notice of decision making. </a:t>
          </a:r>
          <a:endParaRPr lang="en-US"/>
        </a:p>
      </dgm:t>
    </dgm:pt>
    <dgm:pt modelId="{D6111FE6-7A0C-4C7A-990B-7976DC4A43A7}" type="parTrans" cxnId="{873D99A5-ED0A-4734-8696-07B5861D7A09}">
      <dgm:prSet/>
      <dgm:spPr/>
      <dgm:t>
        <a:bodyPr/>
        <a:lstStyle/>
        <a:p>
          <a:endParaRPr lang="en-US"/>
        </a:p>
      </dgm:t>
    </dgm:pt>
    <dgm:pt modelId="{F08C5B52-05D3-480F-BFCE-ED383E3823BE}" type="sibTrans" cxnId="{873D99A5-ED0A-4734-8696-07B5861D7A09}">
      <dgm:prSet/>
      <dgm:spPr/>
      <dgm:t>
        <a:bodyPr/>
        <a:lstStyle/>
        <a:p>
          <a:endParaRPr lang="en-US"/>
        </a:p>
      </dgm:t>
    </dgm:pt>
    <dgm:pt modelId="{DF8A3025-58D4-4D34-B866-417033AEF66F}">
      <dgm:prSet/>
      <dgm:spPr/>
      <dgm:t>
        <a:bodyPr/>
        <a:lstStyle/>
        <a:p>
          <a:r>
            <a:rPr lang="en-GB" i="1"/>
            <a:t>Should know the case that is facing you- details.</a:t>
          </a:r>
          <a:endParaRPr lang="en-US"/>
        </a:p>
      </dgm:t>
    </dgm:pt>
    <dgm:pt modelId="{8C3DCC3D-14B2-402C-B16E-6950C540302B}" type="parTrans" cxnId="{8F8ADFF2-EE6A-4216-809C-221519D65EED}">
      <dgm:prSet/>
      <dgm:spPr/>
      <dgm:t>
        <a:bodyPr/>
        <a:lstStyle/>
        <a:p>
          <a:endParaRPr lang="en-US"/>
        </a:p>
      </dgm:t>
    </dgm:pt>
    <dgm:pt modelId="{65A0297A-38C2-406E-BD8F-85BB5498BA34}" type="sibTrans" cxnId="{8F8ADFF2-EE6A-4216-809C-221519D65EED}">
      <dgm:prSet/>
      <dgm:spPr/>
      <dgm:t>
        <a:bodyPr/>
        <a:lstStyle/>
        <a:p>
          <a:endParaRPr lang="en-US"/>
        </a:p>
      </dgm:t>
    </dgm:pt>
    <dgm:pt modelId="{A4D3AD55-59BF-44FA-B936-E7F4D036A866}">
      <dgm:prSet/>
      <dgm:spPr/>
      <dgm:t>
        <a:bodyPr/>
        <a:lstStyle/>
        <a:p>
          <a:r>
            <a:rPr lang="en-GB" i="1"/>
            <a:t>Not a requirement to have legal representation – natural justice</a:t>
          </a:r>
          <a:endParaRPr lang="en-US"/>
        </a:p>
      </dgm:t>
    </dgm:pt>
    <dgm:pt modelId="{20C4240C-F17B-46F7-B58E-FE646D229A34}" type="parTrans" cxnId="{1C192F1D-C5AE-4581-9041-3FC630E906FB}">
      <dgm:prSet/>
      <dgm:spPr/>
      <dgm:t>
        <a:bodyPr/>
        <a:lstStyle/>
        <a:p>
          <a:endParaRPr lang="en-US"/>
        </a:p>
      </dgm:t>
    </dgm:pt>
    <dgm:pt modelId="{4722F374-9EF3-4342-88C8-40E1B9ABCA0E}" type="sibTrans" cxnId="{1C192F1D-C5AE-4581-9041-3FC630E906FB}">
      <dgm:prSet/>
      <dgm:spPr/>
      <dgm:t>
        <a:bodyPr/>
        <a:lstStyle/>
        <a:p>
          <a:endParaRPr lang="en-US"/>
        </a:p>
      </dgm:t>
    </dgm:pt>
    <dgm:pt modelId="{E52C7E9C-2344-4BC9-8993-1AB5D9D9A630}" type="pres">
      <dgm:prSet presAssocID="{49C7D8D8-987C-47F8-8FB6-E73A9CFBDFC0}" presName="linear" presStyleCnt="0">
        <dgm:presLayoutVars>
          <dgm:animLvl val="lvl"/>
          <dgm:resizeHandles val="exact"/>
        </dgm:presLayoutVars>
      </dgm:prSet>
      <dgm:spPr/>
    </dgm:pt>
    <dgm:pt modelId="{89959E9C-99AE-4DB3-84CC-CE391EBC59EF}" type="pres">
      <dgm:prSet presAssocID="{B12795FA-0F28-4919-991D-B4FAA974A8A8}" presName="parentText" presStyleLbl="node1" presStyleIdx="0" presStyleCnt="8">
        <dgm:presLayoutVars>
          <dgm:chMax val="0"/>
          <dgm:bulletEnabled val="1"/>
        </dgm:presLayoutVars>
      </dgm:prSet>
      <dgm:spPr/>
    </dgm:pt>
    <dgm:pt modelId="{608CCE16-B4AF-4006-ACDF-12BFB5F428E9}" type="pres">
      <dgm:prSet presAssocID="{DEF79333-00A5-4252-8AA4-31A03180725D}" presName="spacer" presStyleCnt="0"/>
      <dgm:spPr/>
    </dgm:pt>
    <dgm:pt modelId="{BEB534C0-319B-465F-A39E-9FB187393B2D}" type="pres">
      <dgm:prSet presAssocID="{3DB96477-C104-4347-A32D-BE352779DC8D}" presName="parentText" presStyleLbl="node1" presStyleIdx="1" presStyleCnt="8">
        <dgm:presLayoutVars>
          <dgm:chMax val="0"/>
          <dgm:bulletEnabled val="1"/>
        </dgm:presLayoutVars>
      </dgm:prSet>
      <dgm:spPr/>
    </dgm:pt>
    <dgm:pt modelId="{B630E661-8D5F-4152-9D89-09165DE2F33F}" type="pres">
      <dgm:prSet presAssocID="{E4DF61FF-9CA0-4AF0-85A2-A8CA7495D870}" presName="spacer" presStyleCnt="0"/>
      <dgm:spPr/>
    </dgm:pt>
    <dgm:pt modelId="{EE678C16-5823-4B4B-8C93-4A8F46DF79BA}" type="pres">
      <dgm:prSet presAssocID="{7DDF18A6-0686-4AB5-BD85-617849E620DE}" presName="parentText" presStyleLbl="node1" presStyleIdx="2" presStyleCnt="8">
        <dgm:presLayoutVars>
          <dgm:chMax val="0"/>
          <dgm:bulletEnabled val="1"/>
        </dgm:presLayoutVars>
      </dgm:prSet>
      <dgm:spPr/>
    </dgm:pt>
    <dgm:pt modelId="{AD005FED-501C-4EE4-B501-EC96E96A9DD7}" type="pres">
      <dgm:prSet presAssocID="{3EFB1967-5DB6-49ED-BF1B-7B16E1E399FB}" presName="spacer" presStyleCnt="0"/>
      <dgm:spPr/>
    </dgm:pt>
    <dgm:pt modelId="{E9C4F889-D71B-460A-9107-19CE6681777F}" type="pres">
      <dgm:prSet presAssocID="{49F38856-ACF2-4F23-946E-0EA7B04CDEAE}" presName="parentText" presStyleLbl="node1" presStyleIdx="3" presStyleCnt="8">
        <dgm:presLayoutVars>
          <dgm:chMax val="0"/>
          <dgm:bulletEnabled val="1"/>
        </dgm:presLayoutVars>
      </dgm:prSet>
      <dgm:spPr/>
    </dgm:pt>
    <dgm:pt modelId="{7CF5E7DB-B583-43FA-AC1E-3971CEF7BC54}" type="pres">
      <dgm:prSet presAssocID="{5ABF112C-F24E-4C3E-BDEC-F9943B17E326}" presName="spacer" presStyleCnt="0"/>
      <dgm:spPr/>
    </dgm:pt>
    <dgm:pt modelId="{A8B7D684-5917-4DC3-9736-3C68FDB02E60}" type="pres">
      <dgm:prSet presAssocID="{5B14532B-E747-41AF-B1F3-3DDE3AA663A2}" presName="parentText" presStyleLbl="node1" presStyleIdx="4" presStyleCnt="8">
        <dgm:presLayoutVars>
          <dgm:chMax val="0"/>
          <dgm:bulletEnabled val="1"/>
        </dgm:presLayoutVars>
      </dgm:prSet>
      <dgm:spPr/>
    </dgm:pt>
    <dgm:pt modelId="{23C6CCBB-752B-4F56-BAE0-F49FD0377C8C}" type="pres">
      <dgm:prSet presAssocID="{B970D987-6171-48C6-A5C8-FD9474445DC8}" presName="spacer" presStyleCnt="0"/>
      <dgm:spPr/>
    </dgm:pt>
    <dgm:pt modelId="{B6503CD8-F04B-4AC1-986E-592380A7DE99}" type="pres">
      <dgm:prSet presAssocID="{87F2B251-6D48-426C-8215-435232799C7C}" presName="parentText" presStyleLbl="node1" presStyleIdx="5" presStyleCnt="8">
        <dgm:presLayoutVars>
          <dgm:chMax val="0"/>
          <dgm:bulletEnabled val="1"/>
        </dgm:presLayoutVars>
      </dgm:prSet>
      <dgm:spPr/>
    </dgm:pt>
    <dgm:pt modelId="{413504C8-4496-41FD-8DC1-E57C21EE1735}" type="pres">
      <dgm:prSet presAssocID="{F08C5B52-05D3-480F-BFCE-ED383E3823BE}" presName="spacer" presStyleCnt="0"/>
      <dgm:spPr/>
    </dgm:pt>
    <dgm:pt modelId="{BB7F32A1-C2F9-4BC2-8587-3CED37274447}" type="pres">
      <dgm:prSet presAssocID="{DF8A3025-58D4-4D34-B866-417033AEF66F}" presName="parentText" presStyleLbl="node1" presStyleIdx="6" presStyleCnt="8">
        <dgm:presLayoutVars>
          <dgm:chMax val="0"/>
          <dgm:bulletEnabled val="1"/>
        </dgm:presLayoutVars>
      </dgm:prSet>
      <dgm:spPr/>
    </dgm:pt>
    <dgm:pt modelId="{B1A8C073-A5EB-44A1-A23C-AFDA38EBD481}" type="pres">
      <dgm:prSet presAssocID="{65A0297A-38C2-406E-BD8F-85BB5498BA34}" presName="spacer" presStyleCnt="0"/>
      <dgm:spPr/>
    </dgm:pt>
    <dgm:pt modelId="{BB68B702-F373-4323-9E43-DBB6F8D39E55}" type="pres">
      <dgm:prSet presAssocID="{A4D3AD55-59BF-44FA-B936-E7F4D036A866}" presName="parentText" presStyleLbl="node1" presStyleIdx="7" presStyleCnt="8">
        <dgm:presLayoutVars>
          <dgm:chMax val="0"/>
          <dgm:bulletEnabled val="1"/>
        </dgm:presLayoutVars>
      </dgm:prSet>
      <dgm:spPr/>
    </dgm:pt>
  </dgm:ptLst>
  <dgm:cxnLst>
    <dgm:cxn modelId="{F636BD05-A966-4DB9-A36F-B05837D8A27D}" type="presOf" srcId="{5B14532B-E747-41AF-B1F3-3DDE3AA663A2}" destId="{A8B7D684-5917-4DC3-9736-3C68FDB02E60}" srcOrd="0" destOrd="0" presId="urn:microsoft.com/office/officeart/2005/8/layout/vList2"/>
    <dgm:cxn modelId="{1C02850E-4E0F-40CB-AE13-4C57C42546CE}" srcId="{49C7D8D8-987C-47F8-8FB6-E73A9CFBDFC0}" destId="{7DDF18A6-0686-4AB5-BD85-617849E620DE}" srcOrd="2" destOrd="0" parTransId="{042636BB-37FB-42DF-90CF-3A904A8EADEA}" sibTransId="{3EFB1967-5DB6-49ED-BF1B-7B16E1E399FB}"/>
    <dgm:cxn modelId="{D3EAE51A-5294-47BA-98A4-540819F22AAD}" type="presOf" srcId="{87F2B251-6D48-426C-8215-435232799C7C}" destId="{B6503CD8-F04B-4AC1-986E-592380A7DE99}" srcOrd="0" destOrd="0" presId="urn:microsoft.com/office/officeart/2005/8/layout/vList2"/>
    <dgm:cxn modelId="{1C192F1D-C5AE-4581-9041-3FC630E906FB}" srcId="{49C7D8D8-987C-47F8-8FB6-E73A9CFBDFC0}" destId="{A4D3AD55-59BF-44FA-B936-E7F4D036A866}" srcOrd="7" destOrd="0" parTransId="{20C4240C-F17B-46F7-B58E-FE646D229A34}" sibTransId="{4722F374-9EF3-4342-88C8-40E1B9ABCA0E}"/>
    <dgm:cxn modelId="{F78B022E-C15C-4C30-94D4-ABCC5E2BA199}" srcId="{49C7D8D8-987C-47F8-8FB6-E73A9CFBDFC0}" destId="{3DB96477-C104-4347-A32D-BE352779DC8D}" srcOrd="1" destOrd="0" parTransId="{2BEDCED1-6BBA-46C9-90FE-6B74A8A128BF}" sibTransId="{E4DF61FF-9CA0-4AF0-85A2-A8CA7495D870}"/>
    <dgm:cxn modelId="{64C3425E-DE3F-4A24-AEBF-10200C173A41}" type="presOf" srcId="{49F38856-ACF2-4F23-946E-0EA7B04CDEAE}" destId="{E9C4F889-D71B-460A-9107-19CE6681777F}" srcOrd="0" destOrd="0" presId="urn:microsoft.com/office/officeart/2005/8/layout/vList2"/>
    <dgm:cxn modelId="{40CE2343-2CCA-45F7-912D-F1C609AF4576}" type="presOf" srcId="{B12795FA-0F28-4919-991D-B4FAA974A8A8}" destId="{89959E9C-99AE-4DB3-84CC-CE391EBC59EF}" srcOrd="0" destOrd="0" presId="urn:microsoft.com/office/officeart/2005/8/layout/vList2"/>
    <dgm:cxn modelId="{53288863-D1C4-4F8A-8A52-B8DB8606FA3D}" type="presOf" srcId="{3DB96477-C104-4347-A32D-BE352779DC8D}" destId="{BEB534C0-319B-465F-A39E-9FB187393B2D}" srcOrd="0" destOrd="0" presId="urn:microsoft.com/office/officeart/2005/8/layout/vList2"/>
    <dgm:cxn modelId="{77E7A250-F093-4ED8-8F5C-52ECA1BC9DEC}" srcId="{49C7D8D8-987C-47F8-8FB6-E73A9CFBDFC0}" destId="{B12795FA-0F28-4919-991D-B4FAA974A8A8}" srcOrd="0" destOrd="0" parTransId="{525AD63D-C004-4AA6-A52D-CDC2BEDCE1BE}" sibTransId="{DEF79333-00A5-4252-8AA4-31A03180725D}"/>
    <dgm:cxn modelId="{DAE7087F-D0DA-4AEC-969C-699AAC64D3E0}" type="presOf" srcId="{DF8A3025-58D4-4D34-B866-417033AEF66F}" destId="{BB7F32A1-C2F9-4BC2-8587-3CED37274447}" srcOrd="0" destOrd="0" presId="urn:microsoft.com/office/officeart/2005/8/layout/vList2"/>
    <dgm:cxn modelId="{EF77C29A-7014-4DB6-93A0-2C407161B831}" srcId="{49C7D8D8-987C-47F8-8FB6-E73A9CFBDFC0}" destId="{49F38856-ACF2-4F23-946E-0EA7B04CDEAE}" srcOrd="3" destOrd="0" parTransId="{2BCDBBEE-3EEA-4D73-A1DE-1A39E6435E6B}" sibTransId="{5ABF112C-F24E-4C3E-BDEC-F9943B17E326}"/>
    <dgm:cxn modelId="{873D99A5-ED0A-4734-8696-07B5861D7A09}" srcId="{49C7D8D8-987C-47F8-8FB6-E73A9CFBDFC0}" destId="{87F2B251-6D48-426C-8215-435232799C7C}" srcOrd="5" destOrd="0" parTransId="{D6111FE6-7A0C-4C7A-990B-7976DC4A43A7}" sibTransId="{F08C5B52-05D3-480F-BFCE-ED383E3823BE}"/>
    <dgm:cxn modelId="{7693CFB3-46A4-43A7-97DC-8A37F7DCFC7A}" type="presOf" srcId="{A4D3AD55-59BF-44FA-B936-E7F4D036A866}" destId="{BB68B702-F373-4323-9E43-DBB6F8D39E55}" srcOrd="0" destOrd="0" presId="urn:microsoft.com/office/officeart/2005/8/layout/vList2"/>
    <dgm:cxn modelId="{182011BB-3645-4BD3-A82A-7BE98F579E0F}" srcId="{49C7D8D8-987C-47F8-8FB6-E73A9CFBDFC0}" destId="{5B14532B-E747-41AF-B1F3-3DDE3AA663A2}" srcOrd="4" destOrd="0" parTransId="{D8116828-3A12-42CA-B265-8CE2A8965FED}" sibTransId="{B970D987-6171-48C6-A5C8-FD9474445DC8}"/>
    <dgm:cxn modelId="{B1E064CB-98AB-4795-BA4D-262122F08F60}" type="presOf" srcId="{49C7D8D8-987C-47F8-8FB6-E73A9CFBDFC0}" destId="{E52C7E9C-2344-4BC9-8993-1AB5D9D9A630}" srcOrd="0" destOrd="0" presId="urn:microsoft.com/office/officeart/2005/8/layout/vList2"/>
    <dgm:cxn modelId="{8F8ADFF2-EE6A-4216-809C-221519D65EED}" srcId="{49C7D8D8-987C-47F8-8FB6-E73A9CFBDFC0}" destId="{DF8A3025-58D4-4D34-B866-417033AEF66F}" srcOrd="6" destOrd="0" parTransId="{8C3DCC3D-14B2-402C-B16E-6950C540302B}" sibTransId="{65A0297A-38C2-406E-BD8F-85BB5498BA34}"/>
    <dgm:cxn modelId="{17DB0DF9-EEB5-49B0-83AC-D66F74C711D5}" type="presOf" srcId="{7DDF18A6-0686-4AB5-BD85-617849E620DE}" destId="{EE678C16-5823-4B4B-8C93-4A8F46DF79BA}" srcOrd="0" destOrd="0" presId="urn:microsoft.com/office/officeart/2005/8/layout/vList2"/>
    <dgm:cxn modelId="{8AE3A7E0-7818-4F1F-988B-6141D00BED7B}" type="presParOf" srcId="{E52C7E9C-2344-4BC9-8993-1AB5D9D9A630}" destId="{89959E9C-99AE-4DB3-84CC-CE391EBC59EF}" srcOrd="0" destOrd="0" presId="urn:microsoft.com/office/officeart/2005/8/layout/vList2"/>
    <dgm:cxn modelId="{61392E2A-3C2F-4DD2-81DE-2B5340946E05}" type="presParOf" srcId="{E52C7E9C-2344-4BC9-8993-1AB5D9D9A630}" destId="{608CCE16-B4AF-4006-ACDF-12BFB5F428E9}" srcOrd="1" destOrd="0" presId="urn:microsoft.com/office/officeart/2005/8/layout/vList2"/>
    <dgm:cxn modelId="{03DFCAD2-998C-4F02-81F8-66D6E2184D95}" type="presParOf" srcId="{E52C7E9C-2344-4BC9-8993-1AB5D9D9A630}" destId="{BEB534C0-319B-465F-A39E-9FB187393B2D}" srcOrd="2" destOrd="0" presId="urn:microsoft.com/office/officeart/2005/8/layout/vList2"/>
    <dgm:cxn modelId="{8121573D-6D45-4EAA-9663-FF1059AB7F7B}" type="presParOf" srcId="{E52C7E9C-2344-4BC9-8993-1AB5D9D9A630}" destId="{B630E661-8D5F-4152-9D89-09165DE2F33F}" srcOrd="3" destOrd="0" presId="urn:microsoft.com/office/officeart/2005/8/layout/vList2"/>
    <dgm:cxn modelId="{A111D1A5-0900-4DD5-8C06-E2F1CDBBA683}" type="presParOf" srcId="{E52C7E9C-2344-4BC9-8993-1AB5D9D9A630}" destId="{EE678C16-5823-4B4B-8C93-4A8F46DF79BA}" srcOrd="4" destOrd="0" presId="urn:microsoft.com/office/officeart/2005/8/layout/vList2"/>
    <dgm:cxn modelId="{2DE190EF-E35E-45F6-8327-196D08EA19CC}" type="presParOf" srcId="{E52C7E9C-2344-4BC9-8993-1AB5D9D9A630}" destId="{AD005FED-501C-4EE4-B501-EC96E96A9DD7}" srcOrd="5" destOrd="0" presId="urn:microsoft.com/office/officeart/2005/8/layout/vList2"/>
    <dgm:cxn modelId="{0A19A761-9C46-4B62-9B8A-EEB0643BC2EE}" type="presParOf" srcId="{E52C7E9C-2344-4BC9-8993-1AB5D9D9A630}" destId="{E9C4F889-D71B-460A-9107-19CE6681777F}" srcOrd="6" destOrd="0" presId="urn:microsoft.com/office/officeart/2005/8/layout/vList2"/>
    <dgm:cxn modelId="{F5169333-3096-440A-AEF5-A52F557838BB}" type="presParOf" srcId="{E52C7E9C-2344-4BC9-8993-1AB5D9D9A630}" destId="{7CF5E7DB-B583-43FA-AC1E-3971CEF7BC54}" srcOrd="7" destOrd="0" presId="urn:microsoft.com/office/officeart/2005/8/layout/vList2"/>
    <dgm:cxn modelId="{D7700B55-114D-4FA6-B653-F6A3C4A39E33}" type="presParOf" srcId="{E52C7E9C-2344-4BC9-8993-1AB5D9D9A630}" destId="{A8B7D684-5917-4DC3-9736-3C68FDB02E60}" srcOrd="8" destOrd="0" presId="urn:microsoft.com/office/officeart/2005/8/layout/vList2"/>
    <dgm:cxn modelId="{33CA22D5-FF69-4DAD-99EA-5CC735FD8EE6}" type="presParOf" srcId="{E52C7E9C-2344-4BC9-8993-1AB5D9D9A630}" destId="{23C6CCBB-752B-4F56-BAE0-F49FD0377C8C}" srcOrd="9" destOrd="0" presId="urn:microsoft.com/office/officeart/2005/8/layout/vList2"/>
    <dgm:cxn modelId="{ED19D93D-2713-4341-9B3F-10AD851A331D}" type="presParOf" srcId="{E52C7E9C-2344-4BC9-8993-1AB5D9D9A630}" destId="{B6503CD8-F04B-4AC1-986E-592380A7DE99}" srcOrd="10" destOrd="0" presId="urn:microsoft.com/office/officeart/2005/8/layout/vList2"/>
    <dgm:cxn modelId="{0732E095-7A1A-4200-B7A2-E7CB8E598076}" type="presParOf" srcId="{E52C7E9C-2344-4BC9-8993-1AB5D9D9A630}" destId="{413504C8-4496-41FD-8DC1-E57C21EE1735}" srcOrd="11" destOrd="0" presId="urn:microsoft.com/office/officeart/2005/8/layout/vList2"/>
    <dgm:cxn modelId="{B75783DC-FE50-48BA-A8C3-C893705E02B6}" type="presParOf" srcId="{E52C7E9C-2344-4BC9-8993-1AB5D9D9A630}" destId="{BB7F32A1-C2F9-4BC2-8587-3CED37274447}" srcOrd="12" destOrd="0" presId="urn:microsoft.com/office/officeart/2005/8/layout/vList2"/>
    <dgm:cxn modelId="{97C106AB-6157-4F6A-953C-F41F4CF3359B}" type="presParOf" srcId="{E52C7E9C-2344-4BC9-8993-1AB5D9D9A630}" destId="{B1A8C073-A5EB-44A1-A23C-AFDA38EBD481}" srcOrd="13" destOrd="0" presId="urn:microsoft.com/office/officeart/2005/8/layout/vList2"/>
    <dgm:cxn modelId="{62D91154-56F1-4E1B-ABA8-CA76DC9869F2}" type="presParOf" srcId="{E52C7E9C-2344-4BC9-8993-1AB5D9D9A630}" destId="{BB68B702-F373-4323-9E43-DBB6F8D39E55}"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779DBF1-C505-4BB6-AAC8-8260F6BA630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7F2A6E-7B79-4CFD-9EDD-92C4937B63D4}">
      <dgm:prSet/>
      <dgm:spPr/>
      <dgm:t>
        <a:bodyPr/>
        <a:lstStyle/>
        <a:p>
          <a:r>
            <a:rPr lang="en-GB" i="1"/>
            <a:t>Reason for the decision whilst not commonly given- more likely now to give the reason</a:t>
          </a:r>
          <a:r>
            <a:rPr lang="en-GB"/>
            <a:t>. </a:t>
          </a:r>
          <a:endParaRPr lang="en-US"/>
        </a:p>
      </dgm:t>
    </dgm:pt>
    <dgm:pt modelId="{A3F98664-CE10-44E9-9D17-C6028BE3DE1F}" type="parTrans" cxnId="{D3F0C47A-C578-4CEB-BF5C-83E002C54973}">
      <dgm:prSet/>
      <dgm:spPr/>
      <dgm:t>
        <a:bodyPr/>
        <a:lstStyle/>
        <a:p>
          <a:endParaRPr lang="en-US"/>
        </a:p>
      </dgm:t>
    </dgm:pt>
    <dgm:pt modelId="{B1D46DF6-3A85-489C-B820-940DEBC20E71}" type="sibTrans" cxnId="{D3F0C47A-C578-4CEB-BF5C-83E002C54973}">
      <dgm:prSet/>
      <dgm:spPr/>
      <dgm:t>
        <a:bodyPr/>
        <a:lstStyle/>
        <a:p>
          <a:endParaRPr lang="en-US"/>
        </a:p>
      </dgm:t>
    </dgm:pt>
    <dgm:pt modelId="{53239F02-9CDC-4DD9-9CF7-D083718F58E4}">
      <dgm:prSet/>
      <dgm:spPr/>
      <dgm:t>
        <a:bodyPr/>
        <a:lstStyle/>
        <a:p>
          <a:r>
            <a:rPr lang="en-GB" b="1"/>
            <a:t>Common law- has to be fair and '' appear fair‘’. (Article 6 of HRA 1998)</a:t>
          </a:r>
          <a:endParaRPr lang="en-US"/>
        </a:p>
      </dgm:t>
    </dgm:pt>
    <dgm:pt modelId="{EA3C3C8F-6727-4FF6-A7E5-0390CD328031}" type="parTrans" cxnId="{1B50ECF0-FA6A-4DDC-B084-89A853B9DF6D}">
      <dgm:prSet/>
      <dgm:spPr/>
      <dgm:t>
        <a:bodyPr/>
        <a:lstStyle/>
        <a:p>
          <a:endParaRPr lang="en-US"/>
        </a:p>
      </dgm:t>
    </dgm:pt>
    <dgm:pt modelId="{E79EAE99-5686-4925-96A7-46E8E1474346}" type="sibTrans" cxnId="{1B50ECF0-FA6A-4DDC-B084-89A853B9DF6D}">
      <dgm:prSet/>
      <dgm:spPr/>
      <dgm:t>
        <a:bodyPr/>
        <a:lstStyle/>
        <a:p>
          <a:endParaRPr lang="en-US"/>
        </a:p>
      </dgm:t>
    </dgm:pt>
    <dgm:pt modelId="{3F639158-A043-4300-96BE-C57F0D16583A}">
      <dgm:prSet/>
      <dgm:spPr/>
      <dgm:t>
        <a:bodyPr/>
        <a:lstStyle/>
        <a:p>
          <a:r>
            <a:rPr lang="en-GB"/>
            <a:t>Actual bias – finding can result in decision maker being disqualified from making the decision.</a:t>
          </a:r>
          <a:endParaRPr lang="en-US"/>
        </a:p>
      </dgm:t>
    </dgm:pt>
    <dgm:pt modelId="{CBDEF5F0-EA1D-46C7-BB18-94FA66FC7118}" type="parTrans" cxnId="{1B6C5FDC-AF11-460C-A9A2-313955B9E768}">
      <dgm:prSet/>
      <dgm:spPr/>
      <dgm:t>
        <a:bodyPr/>
        <a:lstStyle/>
        <a:p>
          <a:endParaRPr lang="en-US"/>
        </a:p>
      </dgm:t>
    </dgm:pt>
    <dgm:pt modelId="{9DEDDCB8-0DC8-4C07-8456-B1A097249C7F}" type="sibTrans" cxnId="{1B6C5FDC-AF11-460C-A9A2-313955B9E768}">
      <dgm:prSet/>
      <dgm:spPr/>
      <dgm:t>
        <a:bodyPr/>
        <a:lstStyle/>
        <a:p>
          <a:endParaRPr lang="en-US"/>
        </a:p>
      </dgm:t>
    </dgm:pt>
    <dgm:pt modelId="{338424BC-9E5C-4E6A-B2AB-84E571816EBF}">
      <dgm:prSet/>
      <dgm:spPr/>
      <dgm:t>
        <a:bodyPr/>
        <a:lstStyle/>
        <a:p>
          <a:r>
            <a:rPr lang="en-GB"/>
            <a:t>Presumption and appearance of bias – Automatic disqualification from sitting in a case if there is a direct interest. </a:t>
          </a:r>
          <a:endParaRPr lang="en-US"/>
        </a:p>
      </dgm:t>
    </dgm:pt>
    <dgm:pt modelId="{7C50436F-F0B5-4DF9-9FB7-D37484173D6B}" type="parTrans" cxnId="{23636095-6C20-494A-84B4-7EE8FD0F6912}">
      <dgm:prSet/>
      <dgm:spPr/>
      <dgm:t>
        <a:bodyPr/>
        <a:lstStyle/>
        <a:p>
          <a:endParaRPr lang="en-US"/>
        </a:p>
      </dgm:t>
    </dgm:pt>
    <dgm:pt modelId="{6DC8B90A-750F-4007-B6F4-8B514999482C}" type="sibTrans" cxnId="{23636095-6C20-494A-84B4-7EE8FD0F6912}">
      <dgm:prSet/>
      <dgm:spPr/>
      <dgm:t>
        <a:bodyPr/>
        <a:lstStyle/>
        <a:p>
          <a:endParaRPr lang="en-US"/>
        </a:p>
      </dgm:t>
    </dgm:pt>
    <dgm:pt modelId="{DE1742ED-5D8F-407C-8FF5-E35C5C5E6EDA}" type="pres">
      <dgm:prSet presAssocID="{7779DBF1-C505-4BB6-AAC8-8260F6BA6301}" presName="root" presStyleCnt="0">
        <dgm:presLayoutVars>
          <dgm:dir/>
          <dgm:resizeHandles val="exact"/>
        </dgm:presLayoutVars>
      </dgm:prSet>
      <dgm:spPr/>
    </dgm:pt>
    <dgm:pt modelId="{F7415C19-6323-4CE3-93D9-B84B64C76601}" type="pres">
      <dgm:prSet presAssocID="{AA7F2A6E-7B79-4CFD-9EDD-92C4937B63D4}" presName="compNode" presStyleCnt="0"/>
      <dgm:spPr/>
    </dgm:pt>
    <dgm:pt modelId="{3E4A3747-7479-49E5-94A9-E2D1FE13C286}" type="pres">
      <dgm:prSet presAssocID="{AA7F2A6E-7B79-4CFD-9EDD-92C4937B63D4}" presName="bgRect" presStyleLbl="bgShp" presStyleIdx="0" presStyleCnt="4"/>
      <dgm:spPr/>
    </dgm:pt>
    <dgm:pt modelId="{ACBC31B8-4A59-4045-93D2-A981F9747E8E}" type="pres">
      <dgm:prSet presAssocID="{AA7F2A6E-7B79-4CFD-9EDD-92C4937B63D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55D57950-5A75-4DB2-AEAD-F6D6DD98C958}" type="pres">
      <dgm:prSet presAssocID="{AA7F2A6E-7B79-4CFD-9EDD-92C4937B63D4}" presName="spaceRect" presStyleCnt="0"/>
      <dgm:spPr/>
    </dgm:pt>
    <dgm:pt modelId="{B9A4AA65-52C9-4A58-B083-40F1A55D5685}" type="pres">
      <dgm:prSet presAssocID="{AA7F2A6E-7B79-4CFD-9EDD-92C4937B63D4}" presName="parTx" presStyleLbl="revTx" presStyleIdx="0" presStyleCnt="4">
        <dgm:presLayoutVars>
          <dgm:chMax val="0"/>
          <dgm:chPref val="0"/>
        </dgm:presLayoutVars>
      </dgm:prSet>
      <dgm:spPr/>
    </dgm:pt>
    <dgm:pt modelId="{6A24684C-9942-4416-A97E-724AC048BEF5}" type="pres">
      <dgm:prSet presAssocID="{B1D46DF6-3A85-489C-B820-940DEBC20E71}" presName="sibTrans" presStyleCnt="0"/>
      <dgm:spPr/>
    </dgm:pt>
    <dgm:pt modelId="{F8F55C65-12B3-41CA-90A8-CCB09BEC6B8A}" type="pres">
      <dgm:prSet presAssocID="{53239F02-9CDC-4DD9-9CF7-D083718F58E4}" presName="compNode" presStyleCnt="0"/>
      <dgm:spPr/>
    </dgm:pt>
    <dgm:pt modelId="{131CFC63-6E31-454A-A682-B8FF292B7AE4}" type="pres">
      <dgm:prSet presAssocID="{53239F02-9CDC-4DD9-9CF7-D083718F58E4}" presName="bgRect" presStyleLbl="bgShp" presStyleIdx="1" presStyleCnt="4"/>
      <dgm:spPr/>
    </dgm:pt>
    <dgm:pt modelId="{A02D0F43-FF92-4DB6-8C1E-BCD994A77CFA}" type="pres">
      <dgm:prSet presAssocID="{53239F02-9CDC-4DD9-9CF7-D083718F58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DCFCED90-4DB9-46AC-83C2-94BE42B39D93}" type="pres">
      <dgm:prSet presAssocID="{53239F02-9CDC-4DD9-9CF7-D083718F58E4}" presName="spaceRect" presStyleCnt="0"/>
      <dgm:spPr/>
    </dgm:pt>
    <dgm:pt modelId="{3BBBC2B5-683F-4B87-9736-C9E36817BFCB}" type="pres">
      <dgm:prSet presAssocID="{53239F02-9CDC-4DD9-9CF7-D083718F58E4}" presName="parTx" presStyleLbl="revTx" presStyleIdx="1" presStyleCnt="4">
        <dgm:presLayoutVars>
          <dgm:chMax val="0"/>
          <dgm:chPref val="0"/>
        </dgm:presLayoutVars>
      </dgm:prSet>
      <dgm:spPr/>
    </dgm:pt>
    <dgm:pt modelId="{3B63D29B-5E4C-414E-B1AA-90D806D4D803}" type="pres">
      <dgm:prSet presAssocID="{E79EAE99-5686-4925-96A7-46E8E1474346}" presName="sibTrans" presStyleCnt="0"/>
      <dgm:spPr/>
    </dgm:pt>
    <dgm:pt modelId="{2A8EA2D6-AAC5-4570-8D34-320BC2AA9F62}" type="pres">
      <dgm:prSet presAssocID="{3F639158-A043-4300-96BE-C57F0D16583A}" presName="compNode" presStyleCnt="0"/>
      <dgm:spPr/>
    </dgm:pt>
    <dgm:pt modelId="{DB9DB432-85E5-40C4-81A9-B837CF78C8F6}" type="pres">
      <dgm:prSet presAssocID="{3F639158-A043-4300-96BE-C57F0D16583A}" presName="bgRect" presStyleLbl="bgShp" presStyleIdx="2" presStyleCnt="4"/>
      <dgm:spPr/>
    </dgm:pt>
    <dgm:pt modelId="{D490168E-2596-453A-A80C-232758AD8B11}" type="pres">
      <dgm:prSet presAssocID="{3F639158-A043-4300-96BE-C57F0D1658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0C939860-5592-48C4-8D01-8BFF207A2E7D}" type="pres">
      <dgm:prSet presAssocID="{3F639158-A043-4300-96BE-C57F0D16583A}" presName="spaceRect" presStyleCnt="0"/>
      <dgm:spPr/>
    </dgm:pt>
    <dgm:pt modelId="{0284F6F9-3088-4E8D-8710-78B736534B74}" type="pres">
      <dgm:prSet presAssocID="{3F639158-A043-4300-96BE-C57F0D16583A}" presName="parTx" presStyleLbl="revTx" presStyleIdx="2" presStyleCnt="4">
        <dgm:presLayoutVars>
          <dgm:chMax val="0"/>
          <dgm:chPref val="0"/>
        </dgm:presLayoutVars>
      </dgm:prSet>
      <dgm:spPr/>
    </dgm:pt>
    <dgm:pt modelId="{31AA1E60-82F8-4EBC-B181-33FCF5F5214B}" type="pres">
      <dgm:prSet presAssocID="{9DEDDCB8-0DC8-4C07-8456-B1A097249C7F}" presName="sibTrans" presStyleCnt="0"/>
      <dgm:spPr/>
    </dgm:pt>
    <dgm:pt modelId="{4F1765A3-6D6E-476F-B6B9-F9F0298E2C23}" type="pres">
      <dgm:prSet presAssocID="{338424BC-9E5C-4E6A-B2AB-84E571816EBF}" presName="compNode" presStyleCnt="0"/>
      <dgm:spPr/>
    </dgm:pt>
    <dgm:pt modelId="{A344D56B-D143-44DA-BEE1-2439682976CF}" type="pres">
      <dgm:prSet presAssocID="{338424BC-9E5C-4E6A-B2AB-84E571816EBF}" presName="bgRect" presStyleLbl="bgShp" presStyleIdx="3" presStyleCnt="4"/>
      <dgm:spPr/>
    </dgm:pt>
    <dgm:pt modelId="{1CF4920D-1F9E-452A-A44B-1AEF0D4C6F91}" type="pres">
      <dgm:prSet presAssocID="{338424BC-9E5C-4E6A-B2AB-84E571816E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B0A17E1F-FA78-4130-99E9-04774D70B999}" type="pres">
      <dgm:prSet presAssocID="{338424BC-9E5C-4E6A-B2AB-84E571816EBF}" presName="spaceRect" presStyleCnt="0"/>
      <dgm:spPr/>
    </dgm:pt>
    <dgm:pt modelId="{0561D161-7CF6-4A9B-A7FA-ACCA93235025}" type="pres">
      <dgm:prSet presAssocID="{338424BC-9E5C-4E6A-B2AB-84E571816EBF}" presName="parTx" presStyleLbl="revTx" presStyleIdx="3" presStyleCnt="4">
        <dgm:presLayoutVars>
          <dgm:chMax val="0"/>
          <dgm:chPref val="0"/>
        </dgm:presLayoutVars>
      </dgm:prSet>
      <dgm:spPr/>
    </dgm:pt>
  </dgm:ptLst>
  <dgm:cxnLst>
    <dgm:cxn modelId="{B19A6D20-EDCF-45CA-A6DF-03C515FC75E2}" type="presOf" srcId="{3F639158-A043-4300-96BE-C57F0D16583A}" destId="{0284F6F9-3088-4E8D-8710-78B736534B74}" srcOrd="0" destOrd="0" presId="urn:microsoft.com/office/officeart/2018/2/layout/IconVerticalSolidList"/>
    <dgm:cxn modelId="{49503E2B-16C4-46F0-9585-040B2C18FCA9}" type="presOf" srcId="{53239F02-9CDC-4DD9-9CF7-D083718F58E4}" destId="{3BBBC2B5-683F-4B87-9736-C9E36817BFCB}" srcOrd="0" destOrd="0" presId="urn:microsoft.com/office/officeart/2018/2/layout/IconVerticalSolidList"/>
    <dgm:cxn modelId="{88ABE772-EC02-43F5-99CE-42A6BD123C1B}" type="presOf" srcId="{AA7F2A6E-7B79-4CFD-9EDD-92C4937B63D4}" destId="{B9A4AA65-52C9-4A58-B083-40F1A55D5685}" srcOrd="0" destOrd="0" presId="urn:microsoft.com/office/officeart/2018/2/layout/IconVerticalSolidList"/>
    <dgm:cxn modelId="{D3F0C47A-C578-4CEB-BF5C-83E002C54973}" srcId="{7779DBF1-C505-4BB6-AAC8-8260F6BA6301}" destId="{AA7F2A6E-7B79-4CFD-9EDD-92C4937B63D4}" srcOrd="0" destOrd="0" parTransId="{A3F98664-CE10-44E9-9D17-C6028BE3DE1F}" sibTransId="{B1D46DF6-3A85-489C-B820-940DEBC20E71}"/>
    <dgm:cxn modelId="{23636095-6C20-494A-84B4-7EE8FD0F6912}" srcId="{7779DBF1-C505-4BB6-AAC8-8260F6BA6301}" destId="{338424BC-9E5C-4E6A-B2AB-84E571816EBF}" srcOrd="3" destOrd="0" parTransId="{7C50436F-F0B5-4DF9-9FB7-D37484173D6B}" sibTransId="{6DC8B90A-750F-4007-B6F4-8B514999482C}"/>
    <dgm:cxn modelId="{3BC23C9B-F9CC-48BC-8F26-13479ADAB5F0}" type="presOf" srcId="{338424BC-9E5C-4E6A-B2AB-84E571816EBF}" destId="{0561D161-7CF6-4A9B-A7FA-ACCA93235025}" srcOrd="0" destOrd="0" presId="urn:microsoft.com/office/officeart/2018/2/layout/IconVerticalSolidList"/>
    <dgm:cxn modelId="{1B6C5FDC-AF11-460C-A9A2-313955B9E768}" srcId="{7779DBF1-C505-4BB6-AAC8-8260F6BA6301}" destId="{3F639158-A043-4300-96BE-C57F0D16583A}" srcOrd="2" destOrd="0" parTransId="{CBDEF5F0-EA1D-46C7-BB18-94FA66FC7118}" sibTransId="{9DEDDCB8-0DC8-4C07-8456-B1A097249C7F}"/>
    <dgm:cxn modelId="{1B50ECF0-FA6A-4DDC-B084-89A853B9DF6D}" srcId="{7779DBF1-C505-4BB6-AAC8-8260F6BA6301}" destId="{53239F02-9CDC-4DD9-9CF7-D083718F58E4}" srcOrd="1" destOrd="0" parTransId="{EA3C3C8F-6727-4FF6-A7E5-0390CD328031}" sibTransId="{E79EAE99-5686-4925-96A7-46E8E1474346}"/>
    <dgm:cxn modelId="{F2A268FD-982C-47F1-B0C6-035FD76C1E51}" type="presOf" srcId="{7779DBF1-C505-4BB6-AAC8-8260F6BA6301}" destId="{DE1742ED-5D8F-407C-8FF5-E35C5C5E6EDA}" srcOrd="0" destOrd="0" presId="urn:microsoft.com/office/officeart/2018/2/layout/IconVerticalSolidList"/>
    <dgm:cxn modelId="{5D0C47D6-8B1C-4E1A-ADCF-0D3F9538A2A8}" type="presParOf" srcId="{DE1742ED-5D8F-407C-8FF5-E35C5C5E6EDA}" destId="{F7415C19-6323-4CE3-93D9-B84B64C76601}" srcOrd="0" destOrd="0" presId="urn:microsoft.com/office/officeart/2018/2/layout/IconVerticalSolidList"/>
    <dgm:cxn modelId="{4F981D2E-761F-4BF8-B39E-51E22C4DEA9A}" type="presParOf" srcId="{F7415C19-6323-4CE3-93D9-B84B64C76601}" destId="{3E4A3747-7479-49E5-94A9-E2D1FE13C286}" srcOrd="0" destOrd="0" presId="urn:microsoft.com/office/officeart/2018/2/layout/IconVerticalSolidList"/>
    <dgm:cxn modelId="{D61CB6B5-E9F7-4F1C-9E5A-E53885EA13EE}" type="presParOf" srcId="{F7415C19-6323-4CE3-93D9-B84B64C76601}" destId="{ACBC31B8-4A59-4045-93D2-A981F9747E8E}" srcOrd="1" destOrd="0" presId="urn:microsoft.com/office/officeart/2018/2/layout/IconVerticalSolidList"/>
    <dgm:cxn modelId="{04EE48FD-419E-4B63-8C13-ECA9D9DCAD8B}" type="presParOf" srcId="{F7415C19-6323-4CE3-93D9-B84B64C76601}" destId="{55D57950-5A75-4DB2-AEAD-F6D6DD98C958}" srcOrd="2" destOrd="0" presId="urn:microsoft.com/office/officeart/2018/2/layout/IconVerticalSolidList"/>
    <dgm:cxn modelId="{A41C3BF8-6FFC-481B-80E5-9445BAAE5764}" type="presParOf" srcId="{F7415C19-6323-4CE3-93D9-B84B64C76601}" destId="{B9A4AA65-52C9-4A58-B083-40F1A55D5685}" srcOrd="3" destOrd="0" presId="urn:microsoft.com/office/officeart/2018/2/layout/IconVerticalSolidList"/>
    <dgm:cxn modelId="{72347255-BB65-4D1C-965D-630DF730C415}" type="presParOf" srcId="{DE1742ED-5D8F-407C-8FF5-E35C5C5E6EDA}" destId="{6A24684C-9942-4416-A97E-724AC048BEF5}" srcOrd="1" destOrd="0" presId="urn:microsoft.com/office/officeart/2018/2/layout/IconVerticalSolidList"/>
    <dgm:cxn modelId="{41F9FA34-6417-4166-9C7A-7D36F0A6E015}" type="presParOf" srcId="{DE1742ED-5D8F-407C-8FF5-E35C5C5E6EDA}" destId="{F8F55C65-12B3-41CA-90A8-CCB09BEC6B8A}" srcOrd="2" destOrd="0" presId="urn:microsoft.com/office/officeart/2018/2/layout/IconVerticalSolidList"/>
    <dgm:cxn modelId="{E1BA0E58-A15F-4108-8427-1F1A4A47129D}" type="presParOf" srcId="{F8F55C65-12B3-41CA-90A8-CCB09BEC6B8A}" destId="{131CFC63-6E31-454A-A682-B8FF292B7AE4}" srcOrd="0" destOrd="0" presId="urn:microsoft.com/office/officeart/2018/2/layout/IconVerticalSolidList"/>
    <dgm:cxn modelId="{AC4D39E1-9B62-4641-A583-AA2C4F8DC3EB}" type="presParOf" srcId="{F8F55C65-12B3-41CA-90A8-CCB09BEC6B8A}" destId="{A02D0F43-FF92-4DB6-8C1E-BCD994A77CFA}" srcOrd="1" destOrd="0" presId="urn:microsoft.com/office/officeart/2018/2/layout/IconVerticalSolidList"/>
    <dgm:cxn modelId="{AF510130-E55F-4D6D-8C84-E8CBBE4C59D9}" type="presParOf" srcId="{F8F55C65-12B3-41CA-90A8-CCB09BEC6B8A}" destId="{DCFCED90-4DB9-46AC-83C2-94BE42B39D93}" srcOrd="2" destOrd="0" presId="urn:microsoft.com/office/officeart/2018/2/layout/IconVerticalSolidList"/>
    <dgm:cxn modelId="{3A6B6569-8D99-49AA-B111-45F5EBC67573}" type="presParOf" srcId="{F8F55C65-12B3-41CA-90A8-CCB09BEC6B8A}" destId="{3BBBC2B5-683F-4B87-9736-C9E36817BFCB}" srcOrd="3" destOrd="0" presId="urn:microsoft.com/office/officeart/2018/2/layout/IconVerticalSolidList"/>
    <dgm:cxn modelId="{12641A14-3A0B-4C27-B2E1-3296B97D2F1F}" type="presParOf" srcId="{DE1742ED-5D8F-407C-8FF5-E35C5C5E6EDA}" destId="{3B63D29B-5E4C-414E-B1AA-90D806D4D803}" srcOrd="3" destOrd="0" presId="urn:microsoft.com/office/officeart/2018/2/layout/IconVerticalSolidList"/>
    <dgm:cxn modelId="{07735357-CC40-43AD-AE9D-551397FFEB8C}" type="presParOf" srcId="{DE1742ED-5D8F-407C-8FF5-E35C5C5E6EDA}" destId="{2A8EA2D6-AAC5-4570-8D34-320BC2AA9F62}" srcOrd="4" destOrd="0" presId="urn:microsoft.com/office/officeart/2018/2/layout/IconVerticalSolidList"/>
    <dgm:cxn modelId="{1CE55B01-8AF8-4DEF-900E-DB672187F027}" type="presParOf" srcId="{2A8EA2D6-AAC5-4570-8D34-320BC2AA9F62}" destId="{DB9DB432-85E5-40C4-81A9-B837CF78C8F6}" srcOrd="0" destOrd="0" presId="urn:microsoft.com/office/officeart/2018/2/layout/IconVerticalSolidList"/>
    <dgm:cxn modelId="{0C7C7258-6FBA-4717-B55C-8C4A7D58398C}" type="presParOf" srcId="{2A8EA2D6-AAC5-4570-8D34-320BC2AA9F62}" destId="{D490168E-2596-453A-A80C-232758AD8B11}" srcOrd="1" destOrd="0" presId="urn:microsoft.com/office/officeart/2018/2/layout/IconVerticalSolidList"/>
    <dgm:cxn modelId="{E2C33056-2DE7-4DD2-BB3B-6B93B8A0F0D2}" type="presParOf" srcId="{2A8EA2D6-AAC5-4570-8D34-320BC2AA9F62}" destId="{0C939860-5592-48C4-8D01-8BFF207A2E7D}" srcOrd="2" destOrd="0" presId="urn:microsoft.com/office/officeart/2018/2/layout/IconVerticalSolidList"/>
    <dgm:cxn modelId="{F34BDCA5-C5D7-4300-88BB-36F57C817CD1}" type="presParOf" srcId="{2A8EA2D6-AAC5-4570-8D34-320BC2AA9F62}" destId="{0284F6F9-3088-4E8D-8710-78B736534B74}" srcOrd="3" destOrd="0" presId="urn:microsoft.com/office/officeart/2018/2/layout/IconVerticalSolidList"/>
    <dgm:cxn modelId="{2C59EF34-0505-4C34-837C-EFE8BFC4F06C}" type="presParOf" srcId="{DE1742ED-5D8F-407C-8FF5-E35C5C5E6EDA}" destId="{31AA1E60-82F8-4EBC-B181-33FCF5F5214B}" srcOrd="5" destOrd="0" presId="urn:microsoft.com/office/officeart/2018/2/layout/IconVerticalSolidList"/>
    <dgm:cxn modelId="{8B4B1FAA-8846-4DF3-9E2F-FD3F37187BC8}" type="presParOf" srcId="{DE1742ED-5D8F-407C-8FF5-E35C5C5E6EDA}" destId="{4F1765A3-6D6E-476F-B6B9-F9F0298E2C23}" srcOrd="6" destOrd="0" presId="urn:microsoft.com/office/officeart/2018/2/layout/IconVerticalSolidList"/>
    <dgm:cxn modelId="{5E0567C4-DE07-45E7-B234-54E427FF09CD}" type="presParOf" srcId="{4F1765A3-6D6E-476F-B6B9-F9F0298E2C23}" destId="{A344D56B-D143-44DA-BEE1-2439682976CF}" srcOrd="0" destOrd="0" presId="urn:microsoft.com/office/officeart/2018/2/layout/IconVerticalSolidList"/>
    <dgm:cxn modelId="{10D66F4C-0D33-4A75-9C4C-7C15DBD365EE}" type="presParOf" srcId="{4F1765A3-6D6E-476F-B6B9-F9F0298E2C23}" destId="{1CF4920D-1F9E-452A-A44B-1AEF0D4C6F91}" srcOrd="1" destOrd="0" presId="urn:microsoft.com/office/officeart/2018/2/layout/IconVerticalSolidList"/>
    <dgm:cxn modelId="{E3969C99-C7E6-4549-824F-CB6340597AD9}" type="presParOf" srcId="{4F1765A3-6D6E-476F-B6B9-F9F0298E2C23}" destId="{B0A17E1F-FA78-4130-99E9-04774D70B999}" srcOrd="2" destOrd="0" presId="urn:microsoft.com/office/officeart/2018/2/layout/IconVerticalSolidList"/>
    <dgm:cxn modelId="{5E6DB690-C66E-46CA-A244-F01EC44B05DF}" type="presParOf" srcId="{4F1765A3-6D6E-476F-B6B9-F9F0298E2C23}" destId="{0561D161-7CF6-4A9B-A7FA-ACCA932350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1C54823-77F6-4872-99D7-E6B3271957F2}"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E981C1F-9EAA-45BD-88B2-46F1699AA975}">
      <dgm:prSet/>
      <dgm:spPr/>
      <dgm:t>
        <a:bodyPr/>
        <a:lstStyle/>
        <a:p>
          <a:r>
            <a:rPr lang="en-GB"/>
            <a:t>Background to the Pinochet case</a:t>
          </a:r>
          <a:endParaRPr lang="en-US"/>
        </a:p>
      </dgm:t>
    </dgm:pt>
    <dgm:pt modelId="{2391E0EC-C121-4C97-9CC3-BD0E2179117D}" type="parTrans" cxnId="{ED66B84A-7853-43DF-9075-B5315F2BC89F}">
      <dgm:prSet/>
      <dgm:spPr/>
      <dgm:t>
        <a:bodyPr/>
        <a:lstStyle/>
        <a:p>
          <a:endParaRPr lang="en-US"/>
        </a:p>
      </dgm:t>
    </dgm:pt>
    <dgm:pt modelId="{64E799BA-516B-4FF5-B85A-E932A23BAC87}" type="sibTrans" cxnId="{ED66B84A-7853-43DF-9075-B5315F2BC89F}">
      <dgm:prSet/>
      <dgm:spPr/>
      <dgm:t>
        <a:bodyPr/>
        <a:lstStyle/>
        <a:p>
          <a:endParaRPr lang="en-US"/>
        </a:p>
      </dgm:t>
    </dgm:pt>
    <dgm:pt modelId="{EC6F9B7D-389E-4D73-B10E-F1E4322A1CD6}">
      <dgm:prSet/>
      <dgm:spPr/>
      <dgm:t>
        <a:bodyPr/>
        <a:lstStyle/>
        <a:p>
          <a:r>
            <a:rPr lang="en-GB"/>
            <a:t>Read the introductory section of the Human Rights Watch article at https://www.hrw.org/report/1998/11/01/pinochet-precedent/how-victims-can-pursue-human-rights-criminals-abroad.</a:t>
          </a:r>
          <a:endParaRPr lang="en-US"/>
        </a:p>
      </dgm:t>
    </dgm:pt>
    <dgm:pt modelId="{BD023F63-7496-4353-9586-8BBE9C7912B9}" type="parTrans" cxnId="{FC2D749E-41BB-4B8A-8A9D-9CB76A816F87}">
      <dgm:prSet/>
      <dgm:spPr/>
      <dgm:t>
        <a:bodyPr/>
        <a:lstStyle/>
        <a:p>
          <a:endParaRPr lang="en-US"/>
        </a:p>
      </dgm:t>
    </dgm:pt>
    <dgm:pt modelId="{12C414B9-8CEB-4605-9D06-806241E7B103}" type="sibTrans" cxnId="{FC2D749E-41BB-4B8A-8A9D-9CB76A816F87}">
      <dgm:prSet/>
      <dgm:spPr/>
      <dgm:t>
        <a:bodyPr/>
        <a:lstStyle/>
        <a:p>
          <a:endParaRPr lang="en-US"/>
        </a:p>
      </dgm:t>
    </dgm:pt>
    <dgm:pt modelId="{41CB179E-39AF-48A4-B42E-E5C7274C14F8}">
      <dgm:prSet/>
      <dgm:spPr/>
      <dgm:t>
        <a:bodyPr/>
        <a:lstStyle/>
        <a:p>
          <a:r>
            <a:rPr lang="en-GB"/>
            <a:t>What was the final decision of the House of Lords and what happened in the end to General Pinochet?</a:t>
          </a:r>
          <a:endParaRPr lang="en-US"/>
        </a:p>
      </dgm:t>
    </dgm:pt>
    <dgm:pt modelId="{EFDE645E-0A02-4FD4-B5B0-8AD159C51FD7}" type="parTrans" cxnId="{B8586B90-11F3-4AB8-AAED-68EE17B2E1D3}">
      <dgm:prSet/>
      <dgm:spPr/>
      <dgm:t>
        <a:bodyPr/>
        <a:lstStyle/>
        <a:p>
          <a:endParaRPr lang="en-US"/>
        </a:p>
      </dgm:t>
    </dgm:pt>
    <dgm:pt modelId="{865316DB-F397-4791-8904-49D822BFC121}" type="sibTrans" cxnId="{B8586B90-11F3-4AB8-AAED-68EE17B2E1D3}">
      <dgm:prSet/>
      <dgm:spPr/>
      <dgm:t>
        <a:bodyPr/>
        <a:lstStyle/>
        <a:p>
          <a:endParaRPr lang="en-US"/>
        </a:p>
      </dgm:t>
    </dgm:pt>
    <dgm:pt modelId="{54951CD7-D3B7-42FC-A04F-D0F14AEEDA5B}" type="pres">
      <dgm:prSet presAssocID="{31C54823-77F6-4872-99D7-E6B3271957F2}" presName="Name0" presStyleCnt="0">
        <dgm:presLayoutVars>
          <dgm:dir/>
          <dgm:animLvl val="lvl"/>
          <dgm:resizeHandles val="exact"/>
        </dgm:presLayoutVars>
      </dgm:prSet>
      <dgm:spPr/>
    </dgm:pt>
    <dgm:pt modelId="{D1BDCC86-08A3-4572-BAF0-053404CAC2E5}" type="pres">
      <dgm:prSet presAssocID="{41CB179E-39AF-48A4-B42E-E5C7274C14F8}" presName="boxAndChildren" presStyleCnt="0"/>
      <dgm:spPr/>
    </dgm:pt>
    <dgm:pt modelId="{4A3EA53B-28A3-4F00-9E24-97051DC174D0}" type="pres">
      <dgm:prSet presAssocID="{41CB179E-39AF-48A4-B42E-E5C7274C14F8}" presName="parentTextBox" presStyleLbl="node1" presStyleIdx="0" presStyleCnt="3"/>
      <dgm:spPr/>
    </dgm:pt>
    <dgm:pt modelId="{C93A01C3-D6CE-4B18-ABE3-E0D3410B52B5}" type="pres">
      <dgm:prSet presAssocID="{12C414B9-8CEB-4605-9D06-806241E7B103}" presName="sp" presStyleCnt="0"/>
      <dgm:spPr/>
    </dgm:pt>
    <dgm:pt modelId="{20E492D2-E1C8-444E-A029-D50B088D3378}" type="pres">
      <dgm:prSet presAssocID="{EC6F9B7D-389E-4D73-B10E-F1E4322A1CD6}" presName="arrowAndChildren" presStyleCnt="0"/>
      <dgm:spPr/>
    </dgm:pt>
    <dgm:pt modelId="{F9F9898C-A04A-4A28-ABCA-010070AD454E}" type="pres">
      <dgm:prSet presAssocID="{EC6F9B7D-389E-4D73-B10E-F1E4322A1CD6}" presName="parentTextArrow" presStyleLbl="node1" presStyleIdx="1" presStyleCnt="3"/>
      <dgm:spPr/>
    </dgm:pt>
    <dgm:pt modelId="{0866AF09-4E7E-46C7-A690-D6063CDE8D2E}" type="pres">
      <dgm:prSet presAssocID="{64E799BA-516B-4FF5-B85A-E932A23BAC87}" presName="sp" presStyleCnt="0"/>
      <dgm:spPr/>
    </dgm:pt>
    <dgm:pt modelId="{3E5C4852-A2C6-4B53-B1B8-03BF4C6AF697}" type="pres">
      <dgm:prSet presAssocID="{BE981C1F-9EAA-45BD-88B2-46F1699AA975}" presName="arrowAndChildren" presStyleCnt="0"/>
      <dgm:spPr/>
    </dgm:pt>
    <dgm:pt modelId="{B58A85AE-CCED-4392-A0AF-CC261FC15B30}" type="pres">
      <dgm:prSet presAssocID="{BE981C1F-9EAA-45BD-88B2-46F1699AA975}" presName="parentTextArrow" presStyleLbl="node1" presStyleIdx="2" presStyleCnt="3"/>
      <dgm:spPr/>
    </dgm:pt>
  </dgm:ptLst>
  <dgm:cxnLst>
    <dgm:cxn modelId="{42B00A30-5081-4BD6-A5D7-8F722AF949C6}" type="presOf" srcId="{31C54823-77F6-4872-99D7-E6B3271957F2}" destId="{54951CD7-D3B7-42FC-A04F-D0F14AEEDA5B}" srcOrd="0" destOrd="0" presId="urn:microsoft.com/office/officeart/2005/8/layout/process4"/>
    <dgm:cxn modelId="{ED66B84A-7853-43DF-9075-B5315F2BC89F}" srcId="{31C54823-77F6-4872-99D7-E6B3271957F2}" destId="{BE981C1F-9EAA-45BD-88B2-46F1699AA975}" srcOrd="0" destOrd="0" parTransId="{2391E0EC-C121-4C97-9CC3-BD0E2179117D}" sibTransId="{64E799BA-516B-4FF5-B85A-E932A23BAC87}"/>
    <dgm:cxn modelId="{B8586B90-11F3-4AB8-AAED-68EE17B2E1D3}" srcId="{31C54823-77F6-4872-99D7-E6B3271957F2}" destId="{41CB179E-39AF-48A4-B42E-E5C7274C14F8}" srcOrd="2" destOrd="0" parTransId="{EFDE645E-0A02-4FD4-B5B0-8AD159C51FD7}" sibTransId="{865316DB-F397-4791-8904-49D822BFC121}"/>
    <dgm:cxn modelId="{FC2D749E-41BB-4B8A-8A9D-9CB76A816F87}" srcId="{31C54823-77F6-4872-99D7-E6B3271957F2}" destId="{EC6F9B7D-389E-4D73-B10E-F1E4322A1CD6}" srcOrd="1" destOrd="0" parTransId="{BD023F63-7496-4353-9586-8BBE9C7912B9}" sibTransId="{12C414B9-8CEB-4605-9D06-806241E7B103}"/>
    <dgm:cxn modelId="{15C950BF-622D-45BE-AB41-338F7AD01D0F}" type="presOf" srcId="{EC6F9B7D-389E-4D73-B10E-F1E4322A1CD6}" destId="{F9F9898C-A04A-4A28-ABCA-010070AD454E}" srcOrd="0" destOrd="0" presId="urn:microsoft.com/office/officeart/2005/8/layout/process4"/>
    <dgm:cxn modelId="{1BD9E0C0-20E5-422F-B7A4-7AED90302CD4}" type="presOf" srcId="{41CB179E-39AF-48A4-B42E-E5C7274C14F8}" destId="{4A3EA53B-28A3-4F00-9E24-97051DC174D0}" srcOrd="0" destOrd="0" presId="urn:microsoft.com/office/officeart/2005/8/layout/process4"/>
    <dgm:cxn modelId="{8E833DC1-D230-4F9D-AA9E-49E9C1A4A958}" type="presOf" srcId="{BE981C1F-9EAA-45BD-88B2-46F1699AA975}" destId="{B58A85AE-CCED-4392-A0AF-CC261FC15B30}" srcOrd="0" destOrd="0" presId="urn:microsoft.com/office/officeart/2005/8/layout/process4"/>
    <dgm:cxn modelId="{F7405B53-47F6-4D64-A94C-B6E837F222A0}" type="presParOf" srcId="{54951CD7-D3B7-42FC-A04F-D0F14AEEDA5B}" destId="{D1BDCC86-08A3-4572-BAF0-053404CAC2E5}" srcOrd="0" destOrd="0" presId="urn:microsoft.com/office/officeart/2005/8/layout/process4"/>
    <dgm:cxn modelId="{3238607B-FEAB-411B-8459-76035D1EA188}" type="presParOf" srcId="{D1BDCC86-08A3-4572-BAF0-053404CAC2E5}" destId="{4A3EA53B-28A3-4F00-9E24-97051DC174D0}" srcOrd="0" destOrd="0" presId="urn:microsoft.com/office/officeart/2005/8/layout/process4"/>
    <dgm:cxn modelId="{34AD0AE6-0427-4F71-823C-667C4DB9DC06}" type="presParOf" srcId="{54951CD7-D3B7-42FC-A04F-D0F14AEEDA5B}" destId="{C93A01C3-D6CE-4B18-ABE3-E0D3410B52B5}" srcOrd="1" destOrd="0" presId="urn:microsoft.com/office/officeart/2005/8/layout/process4"/>
    <dgm:cxn modelId="{EB7A37AD-B07A-45BF-B6BA-3B1DC937D040}" type="presParOf" srcId="{54951CD7-D3B7-42FC-A04F-D0F14AEEDA5B}" destId="{20E492D2-E1C8-444E-A029-D50B088D3378}" srcOrd="2" destOrd="0" presId="urn:microsoft.com/office/officeart/2005/8/layout/process4"/>
    <dgm:cxn modelId="{731A3A4E-7FCB-45DC-9138-23280BB4FE7D}" type="presParOf" srcId="{20E492D2-E1C8-444E-A029-D50B088D3378}" destId="{F9F9898C-A04A-4A28-ABCA-010070AD454E}" srcOrd="0" destOrd="0" presId="urn:microsoft.com/office/officeart/2005/8/layout/process4"/>
    <dgm:cxn modelId="{FCB39872-AB84-4559-8BC6-5E7CEBB7092D}" type="presParOf" srcId="{54951CD7-D3B7-42FC-A04F-D0F14AEEDA5B}" destId="{0866AF09-4E7E-46C7-A690-D6063CDE8D2E}" srcOrd="3" destOrd="0" presId="urn:microsoft.com/office/officeart/2005/8/layout/process4"/>
    <dgm:cxn modelId="{4C92C24F-CA93-4FAF-802E-1C267E02CBD7}" type="presParOf" srcId="{54951CD7-D3B7-42FC-A04F-D0F14AEEDA5B}" destId="{3E5C4852-A2C6-4B53-B1B8-03BF4C6AF697}" srcOrd="4" destOrd="0" presId="urn:microsoft.com/office/officeart/2005/8/layout/process4"/>
    <dgm:cxn modelId="{01AB760E-6B1F-4446-AB6A-69E5F767B383}" type="presParOf" srcId="{3E5C4852-A2C6-4B53-B1B8-03BF4C6AF697}" destId="{B58A85AE-CCED-4392-A0AF-CC261FC15B3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C7B5B23-0C8B-456D-9B26-F34D30257AC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25E5B0C-8C71-472F-A5CA-71113F80532F}">
      <dgm:prSet/>
      <dgm:spPr/>
      <dgm:t>
        <a:bodyPr/>
        <a:lstStyle/>
        <a:p>
          <a:r>
            <a:rPr lang="en-GB" b="1"/>
            <a:t>Appearance of bias </a:t>
          </a:r>
          <a:r>
            <a:rPr lang="en-GB"/>
            <a:t>– connection between DM and case belief that the decision maker is partisan. </a:t>
          </a:r>
          <a:endParaRPr lang="en-US"/>
        </a:p>
      </dgm:t>
    </dgm:pt>
    <dgm:pt modelId="{CA2D3E17-14F6-41EA-BA96-7FBBAD51A74A}" type="parTrans" cxnId="{71A94AE0-018B-4090-8BEC-1076B1D78B18}">
      <dgm:prSet/>
      <dgm:spPr/>
      <dgm:t>
        <a:bodyPr/>
        <a:lstStyle/>
        <a:p>
          <a:endParaRPr lang="en-US"/>
        </a:p>
      </dgm:t>
    </dgm:pt>
    <dgm:pt modelId="{0E5BA688-FF18-45F7-8E82-ECF22AE214E3}" type="sibTrans" cxnId="{71A94AE0-018B-4090-8BEC-1076B1D78B18}">
      <dgm:prSet/>
      <dgm:spPr/>
      <dgm:t>
        <a:bodyPr/>
        <a:lstStyle/>
        <a:p>
          <a:endParaRPr lang="en-US"/>
        </a:p>
      </dgm:t>
    </dgm:pt>
    <dgm:pt modelId="{DD313B38-270E-439C-9326-26DD4E4E6F9B}">
      <dgm:prSet/>
      <dgm:spPr/>
      <dgm:t>
        <a:bodyPr/>
        <a:lstStyle/>
        <a:p>
          <a:r>
            <a:rPr lang="en-GB"/>
            <a:t>Porter and another v Magill [2012] – </a:t>
          </a:r>
          <a:r>
            <a:rPr lang="en-GB" i="1"/>
            <a:t>‘’[W]ould a fair-minded and informed observer, having considered the facts, conclude that there was a real possibility that the decision maker was biased”.</a:t>
          </a:r>
          <a:endParaRPr lang="en-US"/>
        </a:p>
      </dgm:t>
    </dgm:pt>
    <dgm:pt modelId="{D2B433B1-9190-49C7-A09C-3A05388EBFB6}" type="parTrans" cxnId="{6F9D20F9-9777-4129-9429-64707C9DBFE9}">
      <dgm:prSet/>
      <dgm:spPr/>
      <dgm:t>
        <a:bodyPr/>
        <a:lstStyle/>
        <a:p>
          <a:endParaRPr lang="en-US"/>
        </a:p>
      </dgm:t>
    </dgm:pt>
    <dgm:pt modelId="{DB41E7B0-8777-4D03-AE59-7D4E6058D336}" type="sibTrans" cxnId="{6F9D20F9-9777-4129-9429-64707C9DBFE9}">
      <dgm:prSet/>
      <dgm:spPr/>
      <dgm:t>
        <a:bodyPr/>
        <a:lstStyle/>
        <a:p>
          <a:endParaRPr lang="en-US"/>
        </a:p>
      </dgm:t>
    </dgm:pt>
    <dgm:pt modelId="{F9F29E44-59DF-44DA-A967-26843A83D1A0}">
      <dgm:prSet/>
      <dgm:spPr/>
      <dgm:t>
        <a:bodyPr/>
        <a:lstStyle/>
        <a:p>
          <a:r>
            <a:rPr lang="en-GB" b="1" i="1"/>
            <a:t>Article 6 – Right to independent and impartial tribunal – </a:t>
          </a:r>
          <a:r>
            <a:rPr lang="en-GB"/>
            <a:t>some decisions are made by administrative decision makers – not independent – therefore there could be a potential breach of article 6. </a:t>
          </a:r>
          <a:endParaRPr lang="en-US"/>
        </a:p>
      </dgm:t>
    </dgm:pt>
    <dgm:pt modelId="{D7A0F319-2E61-4EA1-861F-9B14D9586935}" type="parTrans" cxnId="{D64209E9-CE8A-4BD1-9E13-DA79DA23489B}">
      <dgm:prSet/>
      <dgm:spPr/>
      <dgm:t>
        <a:bodyPr/>
        <a:lstStyle/>
        <a:p>
          <a:endParaRPr lang="en-US"/>
        </a:p>
      </dgm:t>
    </dgm:pt>
    <dgm:pt modelId="{C86B3617-4E4B-44AF-956B-75025D099889}" type="sibTrans" cxnId="{D64209E9-CE8A-4BD1-9E13-DA79DA23489B}">
      <dgm:prSet/>
      <dgm:spPr/>
      <dgm:t>
        <a:bodyPr/>
        <a:lstStyle/>
        <a:p>
          <a:endParaRPr lang="en-US"/>
        </a:p>
      </dgm:t>
    </dgm:pt>
    <dgm:pt modelId="{B1EE20D9-624A-485B-AF8C-D75B60B8E050}" type="pres">
      <dgm:prSet presAssocID="{DC7B5B23-0C8B-456D-9B26-F34D30257AC6}" presName="vert0" presStyleCnt="0">
        <dgm:presLayoutVars>
          <dgm:dir/>
          <dgm:animOne val="branch"/>
          <dgm:animLvl val="lvl"/>
        </dgm:presLayoutVars>
      </dgm:prSet>
      <dgm:spPr/>
    </dgm:pt>
    <dgm:pt modelId="{681C2949-714E-4FF3-BBC5-B4CAB18C5739}" type="pres">
      <dgm:prSet presAssocID="{A25E5B0C-8C71-472F-A5CA-71113F80532F}" presName="thickLine" presStyleLbl="alignNode1" presStyleIdx="0" presStyleCnt="3"/>
      <dgm:spPr/>
    </dgm:pt>
    <dgm:pt modelId="{3B7D1DAC-8397-41E4-90C2-88E476F4A260}" type="pres">
      <dgm:prSet presAssocID="{A25E5B0C-8C71-472F-A5CA-71113F80532F}" presName="horz1" presStyleCnt="0"/>
      <dgm:spPr/>
    </dgm:pt>
    <dgm:pt modelId="{59BC82F5-0EEE-4E7E-861B-34360D828DD2}" type="pres">
      <dgm:prSet presAssocID="{A25E5B0C-8C71-472F-A5CA-71113F80532F}" presName="tx1" presStyleLbl="revTx" presStyleIdx="0" presStyleCnt="3"/>
      <dgm:spPr/>
    </dgm:pt>
    <dgm:pt modelId="{BC687BAC-FF0E-48C8-A8CB-9AC0C104F8D1}" type="pres">
      <dgm:prSet presAssocID="{A25E5B0C-8C71-472F-A5CA-71113F80532F}" presName="vert1" presStyleCnt="0"/>
      <dgm:spPr/>
    </dgm:pt>
    <dgm:pt modelId="{2E8998C7-5290-4DD3-B306-82A9AF19EAF1}" type="pres">
      <dgm:prSet presAssocID="{DD313B38-270E-439C-9326-26DD4E4E6F9B}" presName="thickLine" presStyleLbl="alignNode1" presStyleIdx="1" presStyleCnt="3"/>
      <dgm:spPr/>
    </dgm:pt>
    <dgm:pt modelId="{08ED797D-8E0B-4059-B962-C295AF27E6BB}" type="pres">
      <dgm:prSet presAssocID="{DD313B38-270E-439C-9326-26DD4E4E6F9B}" presName="horz1" presStyleCnt="0"/>
      <dgm:spPr/>
    </dgm:pt>
    <dgm:pt modelId="{5922B925-AC68-4B98-8F41-9F88728B8988}" type="pres">
      <dgm:prSet presAssocID="{DD313B38-270E-439C-9326-26DD4E4E6F9B}" presName="tx1" presStyleLbl="revTx" presStyleIdx="1" presStyleCnt="3"/>
      <dgm:spPr/>
    </dgm:pt>
    <dgm:pt modelId="{94C369C8-A4B4-425B-93F3-636B126B93E4}" type="pres">
      <dgm:prSet presAssocID="{DD313B38-270E-439C-9326-26DD4E4E6F9B}" presName="vert1" presStyleCnt="0"/>
      <dgm:spPr/>
    </dgm:pt>
    <dgm:pt modelId="{D9B80A9E-216B-40A8-9E92-7C31AA0A3496}" type="pres">
      <dgm:prSet presAssocID="{F9F29E44-59DF-44DA-A967-26843A83D1A0}" presName="thickLine" presStyleLbl="alignNode1" presStyleIdx="2" presStyleCnt="3"/>
      <dgm:spPr/>
    </dgm:pt>
    <dgm:pt modelId="{223010E4-4E8F-49D9-AE7F-0E50A81D9A79}" type="pres">
      <dgm:prSet presAssocID="{F9F29E44-59DF-44DA-A967-26843A83D1A0}" presName="horz1" presStyleCnt="0"/>
      <dgm:spPr/>
    </dgm:pt>
    <dgm:pt modelId="{D7AA6AB5-C97F-4CF0-88A3-99203A13B994}" type="pres">
      <dgm:prSet presAssocID="{F9F29E44-59DF-44DA-A967-26843A83D1A0}" presName="tx1" presStyleLbl="revTx" presStyleIdx="2" presStyleCnt="3"/>
      <dgm:spPr/>
    </dgm:pt>
    <dgm:pt modelId="{DE240D9F-1E13-470D-B14B-45452DC2A892}" type="pres">
      <dgm:prSet presAssocID="{F9F29E44-59DF-44DA-A967-26843A83D1A0}" presName="vert1" presStyleCnt="0"/>
      <dgm:spPr/>
    </dgm:pt>
  </dgm:ptLst>
  <dgm:cxnLst>
    <dgm:cxn modelId="{64AA0C05-615F-4AFF-9CE9-339C50D143B9}" type="presOf" srcId="{F9F29E44-59DF-44DA-A967-26843A83D1A0}" destId="{D7AA6AB5-C97F-4CF0-88A3-99203A13B994}" srcOrd="0" destOrd="0" presId="urn:microsoft.com/office/officeart/2008/layout/LinedList"/>
    <dgm:cxn modelId="{35EAD07F-A81D-4E75-8BBA-D205538D77F4}" type="presOf" srcId="{DD313B38-270E-439C-9326-26DD4E4E6F9B}" destId="{5922B925-AC68-4B98-8F41-9F88728B8988}" srcOrd="0" destOrd="0" presId="urn:microsoft.com/office/officeart/2008/layout/LinedList"/>
    <dgm:cxn modelId="{C192F0BA-752E-426B-ACE7-C8827107BCE9}" type="presOf" srcId="{A25E5B0C-8C71-472F-A5CA-71113F80532F}" destId="{59BC82F5-0EEE-4E7E-861B-34360D828DD2}" srcOrd="0" destOrd="0" presId="urn:microsoft.com/office/officeart/2008/layout/LinedList"/>
    <dgm:cxn modelId="{71A94AE0-018B-4090-8BEC-1076B1D78B18}" srcId="{DC7B5B23-0C8B-456D-9B26-F34D30257AC6}" destId="{A25E5B0C-8C71-472F-A5CA-71113F80532F}" srcOrd="0" destOrd="0" parTransId="{CA2D3E17-14F6-41EA-BA96-7FBBAD51A74A}" sibTransId="{0E5BA688-FF18-45F7-8E82-ECF22AE214E3}"/>
    <dgm:cxn modelId="{D64209E9-CE8A-4BD1-9E13-DA79DA23489B}" srcId="{DC7B5B23-0C8B-456D-9B26-F34D30257AC6}" destId="{F9F29E44-59DF-44DA-A967-26843A83D1A0}" srcOrd="2" destOrd="0" parTransId="{D7A0F319-2E61-4EA1-861F-9B14D9586935}" sibTransId="{C86B3617-4E4B-44AF-956B-75025D099889}"/>
    <dgm:cxn modelId="{4F25F8F2-9505-406E-BFF8-376526FF48E1}" type="presOf" srcId="{DC7B5B23-0C8B-456D-9B26-F34D30257AC6}" destId="{B1EE20D9-624A-485B-AF8C-D75B60B8E050}" srcOrd="0" destOrd="0" presId="urn:microsoft.com/office/officeart/2008/layout/LinedList"/>
    <dgm:cxn modelId="{6F9D20F9-9777-4129-9429-64707C9DBFE9}" srcId="{DC7B5B23-0C8B-456D-9B26-F34D30257AC6}" destId="{DD313B38-270E-439C-9326-26DD4E4E6F9B}" srcOrd="1" destOrd="0" parTransId="{D2B433B1-9190-49C7-A09C-3A05388EBFB6}" sibTransId="{DB41E7B0-8777-4D03-AE59-7D4E6058D336}"/>
    <dgm:cxn modelId="{F72BD83A-6E90-401E-A5C3-EF454FF65C6D}" type="presParOf" srcId="{B1EE20D9-624A-485B-AF8C-D75B60B8E050}" destId="{681C2949-714E-4FF3-BBC5-B4CAB18C5739}" srcOrd="0" destOrd="0" presId="urn:microsoft.com/office/officeart/2008/layout/LinedList"/>
    <dgm:cxn modelId="{1841ECDB-A905-48B5-BD09-73E2B745FC47}" type="presParOf" srcId="{B1EE20D9-624A-485B-AF8C-D75B60B8E050}" destId="{3B7D1DAC-8397-41E4-90C2-88E476F4A260}" srcOrd="1" destOrd="0" presId="urn:microsoft.com/office/officeart/2008/layout/LinedList"/>
    <dgm:cxn modelId="{1CFC2EBA-481E-4D42-93E2-53C8896A7CCB}" type="presParOf" srcId="{3B7D1DAC-8397-41E4-90C2-88E476F4A260}" destId="{59BC82F5-0EEE-4E7E-861B-34360D828DD2}" srcOrd="0" destOrd="0" presId="urn:microsoft.com/office/officeart/2008/layout/LinedList"/>
    <dgm:cxn modelId="{B0834C3B-EED5-4FE5-ADC6-D44CC6DAE6F8}" type="presParOf" srcId="{3B7D1DAC-8397-41E4-90C2-88E476F4A260}" destId="{BC687BAC-FF0E-48C8-A8CB-9AC0C104F8D1}" srcOrd="1" destOrd="0" presId="urn:microsoft.com/office/officeart/2008/layout/LinedList"/>
    <dgm:cxn modelId="{7EBB5581-CA98-4262-9A2B-FFCCED70DC7B}" type="presParOf" srcId="{B1EE20D9-624A-485B-AF8C-D75B60B8E050}" destId="{2E8998C7-5290-4DD3-B306-82A9AF19EAF1}" srcOrd="2" destOrd="0" presId="urn:microsoft.com/office/officeart/2008/layout/LinedList"/>
    <dgm:cxn modelId="{B2F37C69-7058-4FC8-A548-E9D6AA7EBFF9}" type="presParOf" srcId="{B1EE20D9-624A-485B-AF8C-D75B60B8E050}" destId="{08ED797D-8E0B-4059-B962-C295AF27E6BB}" srcOrd="3" destOrd="0" presId="urn:microsoft.com/office/officeart/2008/layout/LinedList"/>
    <dgm:cxn modelId="{8FC64026-8251-4823-96C6-FCDCC2E432B1}" type="presParOf" srcId="{08ED797D-8E0B-4059-B962-C295AF27E6BB}" destId="{5922B925-AC68-4B98-8F41-9F88728B8988}" srcOrd="0" destOrd="0" presId="urn:microsoft.com/office/officeart/2008/layout/LinedList"/>
    <dgm:cxn modelId="{ACBDF668-0AE3-42F7-A6EA-70226BD339EF}" type="presParOf" srcId="{08ED797D-8E0B-4059-B962-C295AF27E6BB}" destId="{94C369C8-A4B4-425B-93F3-636B126B93E4}" srcOrd="1" destOrd="0" presId="urn:microsoft.com/office/officeart/2008/layout/LinedList"/>
    <dgm:cxn modelId="{546F2D24-848B-4048-9D45-6609CF10DF64}" type="presParOf" srcId="{B1EE20D9-624A-485B-AF8C-D75B60B8E050}" destId="{D9B80A9E-216B-40A8-9E92-7C31AA0A3496}" srcOrd="4" destOrd="0" presId="urn:microsoft.com/office/officeart/2008/layout/LinedList"/>
    <dgm:cxn modelId="{FB2EC212-38AB-40B4-833A-FFF5A69DD0BA}" type="presParOf" srcId="{B1EE20D9-624A-485B-AF8C-D75B60B8E050}" destId="{223010E4-4E8F-49D9-AE7F-0E50A81D9A79}" srcOrd="5" destOrd="0" presId="urn:microsoft.com/office/officeart/2008/layout/LinedList"/>
    <dgm:cxn modelId="{6E64544F-C89B-4B8F-B340-C4DB8F4E8BB5}" type="presParOf" srcId="{223010E4-4E8F-49D9-AE7F-0E50A81D9A79}" destId="{D7AA6AB5-C97F-4CF0-88A3-99203A13B994}" srcOrd="0" destOrd="0" presId="urn:microsoft.com/office/officeart/2008/layout/LinedList"/>
    <dgm:cxn modelId="{853C6377-BCC4-4302-9A21-90A63231E90C}" type="presParOf" srcId="{223010E4-4E8F-49D9-AE7F-0E50A81D9A79}" destId="{DE240D9F-1E13-470D-B14B-45452DC2A89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306C2BC-5253-4C26-A6A3-EA6C3F26E9B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DA35466-C2EC-47E7-8B5B-F79233120EE0}">
      <dgm:prSet/>
      <dgm:spPr/>
      <dgm:t>
        <a:bodyPr/>
        <a:lstStyle/>
        <a:p>
          <a:r>
            <a:rPr lang="en-GB"/>
            <a:t>''Associated Provincial Picture Houses v Wednesbury Corporation [1948]''- developed Wednesday's unreasonableness. </a:t>
          </a:r>
          <a:endParaRPr lang="en-US"/>
        </a:p>
      </dgm:t>
    </dgm:pt>
    <dgm:pt modelId="{44E1D0F4-6D31-4ED3-82EE-9D1897D5D3F3}" type="parTrans" cxnId="{B7949C53-80DE-4DAD-8022-535D6775C6C7}">
      <dgm:prSet/>
      <dgm:spPr/>
      <dgm:t>
        <a:bodyPr/>
        <a:lstStyle/>
        <a:p>
          <a:endParaRPr lang="en-US"/>
        </a:p>
      </dgm:t>
    </dgm:pt>
    <dgm:pt modelId="{312AE0C0-DD52-47C0-8F3F-0C91421A5A2A}" type="sibTrans" cxnId="{B7949C53-80DE-4DAD-8022-535D6775C6C7}">
      <dgm:prSet/>
      <dgm:spPr/>
      <dgm:t>
        <a:bodyPr/>
        <a:lstStyle/>
        <a:p>
          <a:endParaRPr lang="en-US"/>
        </a:p>
      </dgm:t>
    </dgm:pt>
    <dgm:pt modelId="{DB39029A-A453-4855-A02C-DC9C7290F5EA}">
      <dgm:prSet/>
      <dgm:spPr/>
      <dgm:t>
        <a:bodyPr/>
        <a:lstStyle/>
        <a:p>
          <a:r>
            <a:rPr lang="en-GB"/>
            <a:t>No reasonable authority would have come to that decision.</a:t>
          </a:r>
          <a:endParaRPr lang="en-US"/>
        </a:p>
      </dgm:t>
    </dgm:pt>
    <dgm:pt modelId="{0CEF7F6C-F82C-4F04-8E9F-BBE6247D4AB5}" type="parTrans" cxnId="{1221C5F9-9789-47FA-8511-27056042D9D0}">
      <dgm:prSet/>
      <dgm:spPr/>
      <dgm:t>
        <a:bodyPr/>
        <a:lstStyle/>
        <a:p>
          <a:endParaRPr lang="en-US"/>
        </a:p>
      </dgm:t>
    </dgm:pt>
    <dgm:pt modelId="{0AE8C8AB-3224-40F4-A03F-A5BCB84BA15A}" type="sibTrans" cxnId="{1221C5F9-9789-47FA-8511-27056042D9D0}">
      <dgm:prSet/>
      <dgm:spPr/>
      <dgm:t>
        <a:bodyPr/>
        <a:lstStyle/>
        <a:p>
          <a:endParaRPr lang="en-US"/>
        </a:p>
      </dgm:t>
    </dgm:pt>
    <dgm:pt modelId="{EA85FDAF-59C1-4EC8-9B0D-61479DC8DA6A}" type="pres">
      <dgm:prSet presAssocID="{6306C2BC-5253-4C26-A6A3-EA6C3F26E9BC}" presName="vert0" presStyleCnt="0">
        <dgm:presLayoutVars>
          <dgm:dir/>
          <dgm:animOne val="branch"/>
          <dgm:animLvl val="lvl"/>
        </dgm:presLayoutVars>
      </dgm:prSet>
      <dgm:spPr/>
    </dgm:pt>
    <dgm:pt modelId="{E02D3A61-CF6C-42D8-A8DE-247CA6F95F10}" type="pres">
      <dgm:prSet presAssocID="{DDA35466-C2EC-47E7-8B5B-F79233120EE0}" presName="thickLine" presStyleLbl="alignNode1" presStyleIdx="0" presStyleCnt="2"/>
      <dgm:spPr/>
    </dgm:pt>
    <dgm:pt modelId="{9585D389-A0C1-40FA-BF6F-370676F922EC}" type="pres">
      <dgm:prSet presAssocID="{DDA35466-C2EC-47E7-8B5B-F79233120EE0}" presName="horz1" presStyleCnt="0"/>
      <dgm:spPr/>
    </dgm:pt>
    <dgm:pt modelId="{ED399E69-5F93-41E2-BBBC-06CDC6B9DAAB}" type="pres">
      <dgm:prSet presAssocID="{DDA35466-C2EC-47E7-8B5B-F79233120EE0}" presName="tx1" presStyleLbl="revTx" presStyleIdx="0" presStyleCnt="2"/>
      <dgm:spPr/>
    </dgm:pt>
    <dgm:pt modelId="{7B78868D-E9BB-48C3-8B41-A53161189F5E}" type="pres">
      <dgm:prSet presAssocID="{DDA35466-C2EC-47E7-8B5B-F79233120EE0}" presName="vert1" presStyleCnt="0"/>
      <dgm:spPr/>
    </dgm:pt>
    <dgm:pt modelId="{18B78395-F6EB-4B84-8A9E-EC7B80232B00}" type="pres">
      <dgm:prSet presAssocID="{DB39029A-A453-4855-A02C-DC9C7290F5EA}" presName="thickLine" presStyleLbl="alignNode1" presStyleIdx="1" presStyleCnt="2"/>
      <dgm:spPr/>
    </dgm:pt>
    <dgm:pt modelId="{836F0361-DE1F-4CC8-8949-76627FFF218D}" type="pres">
      <dgm:prSet presAssocID="{DB39029A-A453-4855-A02C-DC9C7290F5EA}" presName="horz1" presStyleCnt="0"/>
      <dgm:spPr/>
    </dgm:pt>
    <dgm:pt modelId="{01F81F7B-94F9-4EBE-B7BA-659C32408799}" type="pres">
      <dgm:prSet presAssocID="{DB39029A-A453-4855-A02C-DC9C7290F5EA}" presName="tx1" presStyleLbl="revTx" presStyleIdx="1" presStyleCnt="2"/>
      <dgm:spPr/>
    </dgm:pt>
    <dgm:pt modelId="{DD53D6F2-0758-48B3-B41A-54D84B3E5D46}" type="pres">
      <dgm:prSet presAssocID="{DB39029A-A453-4855-A02C-DC9C7290F5EA}" presName="vert1" presStyleCnt="0"/>
      <dgm:spPr/>
    </dgm:pt>
  </dgm:ptLst>
  <dgm:cxnLst>
    <dgm:cxn modelId="{DF84FA07-A12F-4E20-B809-2817EAD6A8DE}" type="presOf" srcId="{DB39029A-A453-4855-A02C-DC9C7290F5EA}" destId="{01F81F7B-94F9-4EBE-B7BA-659C32408799}" srcOrd="0" destOrd="0" presId="urn:microsoft.com/office/officeart/2008/layout/LinedList"/>
    <dgm:cxn modelId="{F33FA626-C383-46D4-AA5E-257949CCD7B3}" type="presOf" srcId="{DDA35466-C2EC-47E7-8B5B-F79233120EE0}" destId="{ED399E69-5F93-41E2-BBBC-06CDC6B9DAAB}" srcOrd="0" destOrd="0" presId="urn:microsoft.com/office/officeart/2008/layout/LinedList"/>
    <dgm:cxn modelId="{B7949C53-80DE-4DAD-8022-535D6775C6C7}" srcId="{6306C2BC-5253-4C26-A6A3-EA6C3F26E9BC}" destId="{DDA35466-C2EC-47E7-8B5B-F79233120EE0}" srcOrd="0" destOrd="0" parTransId="{44E1D0F4-6D31-4ED3-82EE-9D1897D5D3F3}" sibTransId="{312AE0C0-DD52-47C0-8F3F-0C91421A5A2A}"/>
    <dgm:cxn modelId="{FA6974E0-7197-436A-9C79-FAB57EA69DBE}" type="presOf" srcId="{6306C2BC-5253-4C26-A6A3-EA6C3F26E9BC}" destId="{EA85FDAF-59C1-4EC8-9B0D-61479DC8DA6A}" srcOrd="0" destOrd="0" presId="urn:microsoft.com/office/officeart/2008/layout/LinedList"/>
    <dgm:cxn modelId="{1221C5F9-9789-47FA-8511-27056042D9D0}" srcId="{6306C2BC-5253-4C26-A6A3-EA6C3F26E9BC}" destId="{DB39029A-A453-4855-A02C-DC9C7290F5EA}" srcOrd="1" destOrd="0" parTransId="{0CEF7F6C-F82C-4F04-8E9F-BBE6247D4AB5}" sibTransId="{0AE8C8AB-3224-40F4-A03F-A5BCB84BA15A}"/>
    <dgm:cxn modelId="{1B1E67AD-A4C2-44F7-BA57-54E9AAF549C8}" type="presParOf" srcId="{EA85FDAF-59C1-4EC8-9B0D-61479DC8DA6A}" destId="{E02D3A61-CF6C-42D8-A8DE-247CA6F95F10}" srcOrd="0" destOrd="0" presId="urn:microsoft.com/office/officeart/2008/layout/LinedList"/>
    <dgm:cxn modelId="{35A6E3AD-5176-463D-8B4D-2EF200BBB678}" type="presParOf" srcId="{EA85FDAF-59C1-4EC8-9B0D-61479DC8DA6A}" destId="{9585D389-A0C1-40FA-BF6F-370676F922EC}" srcOrd="1" destOrd="0" presId="urn:microsoft.com/office/officeart/2008/layout/LinedList"/>
    <dgm:cxn modelId="{77751C35-41CF-445B-AC43-0FFE61E9B29D}" type="presParOf" srcId="{9585D389-A0C1-40FA-BF6F-370676F922EC}" destId="{ED399E69-5F93-41E2-BBBC-06CDC6B9DAAB}" srcOrd="0" destOrd="0" presId="urn:microsoft.com/office/officeart/2008/layout/LinedList"/>
    <dgm:cxn modelId="{BD21A5CA-B239-4F62-BE0A-09E0AA0E3E9B}" type="presParOf" srcId="{9585D389-A0C1-40FA-BF6F-370676F922EC}" destId="{7B78868D-E9BB-48C3-8B41-A53161189F5E}" srcOrd="1" destOrd="0" presId="urn:microsoft.com/office/officeart/2008/layout/LinedList"/>
    <dgm:cxn modelId="{2E52C950-650F-4653-AEC3-AC0746BA8C15}" type="presParOf" srcId="{EA85FDAF-59C1-4EC8-9B0D-61479DC8DA6A}" destId="{18B78395-F6EB-4B84-8A9E-EC7B80232B00}" srcOrd="2" destOrd="0" presId="urn:microsoft.com/office/officeart/2008/layout/LinedList"/>
    <dgm:cxn modelId="{E1D6F10A-CB40-4B35-99DC-179BA7F9B295}" type="presParOf" srcId="{EA85FDAF-59C1-4EC8-9B0D-61479DC8DA6A}" destId="{836F0361-DE1F-4CC8-8949-76627FFF218D}" srcOrd="3" destOrd="0" presId="urn:microsoft.com/office/officeart/2008/layout/LinedList"/>
    <dgm:cxn modelId="{46FC8704-56F8-4BFE-8707-E49C0D4737C7}" type="presParOf" srcId="{836F0361-DE1F-4CC8-8949-76627FFF218D}" destId="{01F81F7B-94F9-4EBE-B7BA-659C32408799}" srcOrd="0" destOrd="0" presId="urn:microsoft.com/office/officeart/2008/layout/LinedList"/>
    <dgm:cxn modelId="{5E638DBD-114D-4ED8-A46F-BBB4B0DA42AB}" type="presParOf" srcId="{836F0361-DE1F-4CC8-8949-76627FFF218D}" destId="{DD53D6F2-0758-48B3-B41A-54D84B3E5D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A6D03E2-A64E-4A25-A48B-50BCA3CF535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148E68D-9416-45F4-810A-040EF5902D18}">
      <dgm:prSet/>
      <dgm:spPr/>
      <dgm:t>
        <a:bodyPr/>
        <a:lstStyle/>
        <a:p>
          <a:r>
            <a:rPr lang="en-GB" dirty="0"/>
            <a:t>First get permission (Leave) (affidavits) </a:t>
          </a:r>
          <a:endParaRPr lang="en-US" dirty="0"/>
        </a:p>
      </dgm:t>
    </dgm:pt>
    <dgm:pt modelId="{23799148-EE91-4518-A7D2-7AFD7F44EC50}" type="parTrans" cxnId="{79EDC4C6-0CF9-4A1C-AAFE-60BCB13BE883}">
      <dgm:prSet/>
      <dgm:spPr/>
      <dgm:t>
        <a:bodyPr/>
        <a:lstStyle/>
        <a:p>
          <a:endParaRPr lang="en-US"/>
        </a:p>
      </dgm:t>
    </dgm:pt>
    <dgm:pt modelId="{0CF9D21C-95BD-45C2-9B5F-C35C911CFA5A}" type="sibTrans" cxnId="{79EDC4C6-0CF9-4A1C-AAFE-60BCB13BE883}">
      <dgm:prSet/>
      <dgm:spPr/>
      <dgm:t>
        <a:bodyPr/>
        <a:lstStyle/>
        <a:p>
          <a:endParaRPr lang="en-US"/>
        </a:p>
      </dgm:t>
    </dgm:pt>
    <dgm:pt modelId="{1CEAE945-A325-4E67-A34A-632EA5FE2716}">
      <dgm:prSet/>
      <dgm:spPr/>
      <dgm:t>
        <a:bodyPr/>
        <a:lstStyle/>
        <a:p>
          <a:r>
            <a:rPr lang="en-GB"/>
            <a:t>Time limit – 3 months </a:t>
          </a:r>
          <a:endParaRPr lang="en-US"/>
        </a:p>
      </dgm:t>
    </dgm:pt>
    <dgm:pt modelId="{BDDF3A4B-B3AE-47A0-B13B-14A0772DC3FF}" type="parTrans" cxnId="{1229146A-93D7-4C88-870E-629C3BE87F95}">
      <dgm:prSet/>
      <dgm:spPr/>
      <dgm:t>
        <a:bodyPr/>
        <a:lstStyle/>
        <a:p>
          <a:endParaRPr lang="en-US"/>
        </a:p>
      </dgm:t>
    </dgm:pt>
    <dgm:pt modelId="{AD6EC12D-4C39-4C91-8E42-AF54251D3209}" type="sibTrans" cxnId="{1229146A-93D7-4C88-870E-629C3BE87F95}">
      <dgm:prSet/>
      <dgm:spPr/>
      <dgm:t>
        <a:bodyPr/>
        <a:lstStyle/>
        <a:p>
          <a:endParaRPr lang="en-US"/>
        </a:p>
      </dgm:t>
    </dgm:pt>
    <dgm:pt modelId="{A48ECE71-9467-4CAB-8E81-DF5060AA7B4D}">
      <dgm:prSet/>
      <dgm:spPr/>
      <dgm:t>
        <a:bodyPr/>
        <a:lstStyle/>
        <a:p>
          <a:r>
            <a:rPr lang="en-GB"/>
            <a:t>Locus Standi - Standing - do they have sufficient interest in the topic. </a:t>
          </a:r>
          <a:endParaRPr lang="en-US"/>
        </a:p>
      </dgm:t>
    </dgm:pt>
    <dgm:pt modelId="{80E86A03-99BC-4BDC-B967-C1DB6BAC6151}" type="parTrans" cxnId="{26B7CE17-9E82-445B-821A-20912907F9AD}">
      <dgm:prSet/>
      <dgm:spPr/>
      <dgm:t>
        <a:bodyPr/>
        <a:lstStyle/>
        <a:p>
          <a:endParaRPr lang="en-US"/>
        </a:p>
      </dgm:t>
    </dgm:pt>
    <dgm:pt modelId="{2BF6D445-3FB9-41B8-A856-327F054CAE1A}" type="sibTrans" cxnId="{26B7CE17-9E82-445B-821A-20912907F9AD}">
      <dgm:prSet/>
      <dgm:spPr/>
      <dgm:t>
        <a:bodyPr/>
        <a:lstStyle/>
        <a:p>
          <a:endParaRPr lang="en-US"/>
        </a:p>
      </dgm:t>
    </dgm:pt>
    <dgm:pt modelId="{AE886492-FEEC-4785-ADB8-DEA6D5D5DFCD}">
      <dgm:prSet/>
      <dgm:spPr/>
      <dgm:t>
        <a:bodyPr/>
        <a:lstStyle/>
        <a:p>
          <a:r>
            <a:rPr lang="en-GB"/>
            <a:t>Brought against public body. </a:t>
          </a:r>
          <a:endParaRPr lang="en-US"/>
        </a:p>
      </dgm:t>
    </dgm:pt>
    <dgm:pt modelId="{3FB955AF-92E6-4C9D-8D11-018B103BC46D}" type="parTrans" cxnId="{5E472C1D-EBBB-41E5-BBA9-168148ABC51A}">
      <dgm:prSet/>
      <dgm:spPr/>
      <dgm:t>
        <a:bodyPr/>
        <a:lstStyle/>
        <a:p>
          <a:endParaRPr lang="en-US"/>
        </a:p>
      </dgm:t>
    </dgm:pt>
    <dgm:pt modelId="{ADA86684-F185-4EAC-95AA-0D98E9C1073D}" type="sibTrans" cxnId="{5E472C1D-EBBB-41E5-BBA9-168148ABC51A}">
      <dgm:prSet/>
      <dgm:spPr/>
      <dgm:t>
        <a:bodyPr/>
        <a:lstStyle/>
        <a:p>
          <a:endParaRPr lang="en-US"/>
        </a:p>
      </dgm:t>
    </dgm:pt>
    <dgm:pt modelId="{C3974DEE-4652-4559-9639-6BE85F8894F8}">
      <dgm:prSet/>
      <dgm:spPr/>
      <dgm:t>
        <a:bodyPr/>
        <a:lstStyle/>
        <a:p>
          <a:r>
            <a:rPr lang="en-GB"/>
            <a:t>Cannot be brought against a private body. </a:t>
          </a:r>
          <a:endParaRPr lang="en-US"/>
        </a:p>
      </dgm:t>
    </dgm:pt>
    <dgm:pt modelId="{E9692F1D-15F6-4F52-9A8F-452529394AA8}" type="parTrans" cxnId="{F41925F4-DD13-4741-8E43-EC395428521C}">
      <dgm:prSet/>
      <dgm:spPr/>
      <dgm:t>
        <a:bodyPr/>
        <a:lstStyle/>
        <a:p>
          <a:endParaRPr lang="en-US"/>
        </a:p>
      </dgm:t>
    </dgm:pt>
    <dgm:pt modelId="{F4058A70-0407-4D2D-9676-4CE8F246B56E}" type="sibTrans" cxnId="{F41925F4-DD13-4741-8E43-EC395428521C}">
      <dgm:prSet/>
      <dgm:spPr/>
      <dgm:t>
        <a:bodyPr/>
        <a:lstStyle/>
        <a:p>
          <a:endParaRPr lang="en-US"/>
        </a:p>
      </dgm:t>
    </dgm:pt>
    <dgm:pt modelId="{98001B66-1718-4F80-822A-B866FD89A0F3}" type="pres">
      <dgm:prSet presAssocID="{EA6D03E2-A64E-4A25-A48B-50BCA3CF5353}" presName="vert0" presStyleCnt="0">
        <dgm:presLayoutVars>
          <dgm:dir/>
          <dgm:animOne val="branch"/>
          <dgm:animLvl val="lvl"/>
        </dgm:presLayoutVars>
      </dgm:prSet>
      <dgm:spPr/>
    </dgm:pt>
    <dgm:pt modelId="{4BB86B56-8359-47BB-B9C6-6DE0ECEA601D}" type="pres">
      <dgm:prSet presAssocID="{A148E68D-9416-45F4-810A-040EF5902D18}" presName="thickLine" presStyleLbl="alignNode1" presStyleIdx="0" presStyleCnt="5"/>
      <dgm:spPr/>
    </dgm:pt>
    <dgm:pt modelId="{A9F72205-3007-47DF-84AA-01AB60FEBC6E}" type="pres">
      <dgm:prSet presAssocID="{A148E68D-9416-45F4-810A-040EF5902D18}" presName="horz1" presStyleCnt="0"/>
      <dgm:spPr/>
    </dgm:pt>
    <dgm:pt modelId="{578BCA03-2361-4D3E-A6E6-C18FC839CD9E}" type="pres">
      <dgm:prSet presAssocID="{A148E68D-9416-45F4-810A-040EF5902D18}" presName="tx1" presStyleLbl="revTx" presStyleIdx="0" presStyleCnt="5"/>
      <dgm:spPr/>
    </dgm:pt>
    <dgm:pt modelId="{3EEAB277-FC98-47F3-BABA-D6CB983C3CF2}" type="pres">
      <dgm:prSet presAssocID="{A148E68D-9416-45F4-810A-040EF5902D18}" presName="vert1" presStyleCnt="0"/>
      <dgm:spPr/>
    </dgm:pt>
    <dgm:pt modelId="{E66F19E0-80D4-4662-BE5A-ABCDABB6165D}" type="pres">
      <dgm:prSet presAssocID="{1CEAE945-A325-4E67-A34A-632EA5FE2716}" presName="thickLine" presStyleLbl="alignNode1" presStyleIdx="1" presStyleCnt="5"/>
      <dgm:spPr/>
    </dgm:pt>
    <dgm:pt modelId="{D16803CA-F50A-48A4-BBA7-0F073FEEC117}" type="pres">
      <dgm:prSet presAssocID="{1CEAE945-A325-4E67-A34A-632EA5FE2716}" presName="horz1" presStyleCnt="0"/>
      <dgm:spPr/>
    </dgm:pt>
    <dgm:pt modelId="{E3F227D2-7A0F-453A-8CAC-CE5B0B75ACBC}" type="pres">
      <dgm:prSet presAssocID="{1CEAE945-A325-4E67-A34A-632EA5FE2716}" presName="tx1" presStyleLbl="revTx" presStyleIdx="1" presStyleCnt="5"/>
      <dgm:spPr/>
    </dgm:pt>
    <dgm:pt modelId="{B8E90571-7B2F-42E8-9856-1B49FD2883F9}" type="pres">
      <dgm:prSet presAssocID="{1CEAE945-A325-4E67-A34A-632EA5FE2716}" presName="vert1" presStyleCnt="0"/>
      <dgm:spPr/>
    </dgm:pt>
    <dgm:pt modelId="{7B6849DF-7F6C-4926-946C-67FCDBEC34F3}" type="pres">
      <dgm:prSet presAssocID="{A48ECE71-9467-4CAB-8E81-DF5060AA7B4D}" presName="thickLine" presStyleLbl="alignNode1" presStyleIdx="2" presStyleCnt="5"/>
      <dgm:spPr/>
    </dgm:pt>
    <dgm:pt modelId="{3CF470E3-26AF-4195-BEE0-7CDB1455A864}" type="pres">
      <dgm:prSet presAssocID="{A48ECE71-9467-4CAB-8E81-DF5060AA7B4D}" presName="horz1" presStyleCnt="0"/>
      <dgm:spPr/>
    </dgm:pt>
    <dgm:pt modelId="{791CF814-7D1B-4AC7-9DC6-A339C6115E93}" type="pres">
      <dgm:prSet presAssocID="{A48ECE71-9467-4CAB-8E81-DF5060AA7B4D}" presName="tx1" presStyleLbl="revTx" presStyleIdx="2" presStyleCnt="5"/>
      <dgm:spPr/>
    </dgm:pt>
    <dgm:pt modelId="{7A95DE61-3686-47C6-A88D-CF3C5BA17BC1}" type="pres">
      <dgm:prSet presAssocID="{A48ECE71-9467-4CAB-8E81-DF5060AA7B4D}" presName="vert1" presStyleCnt="0"/>
      <dgm:spPr/>
    </dgm:pt>
    <dgm:pt modelId="{1205EF62-C00A-4BE0-BE58-634F5117AC28}" type="pres">
      <dgm:prSet presAssocID="{AE886492-FEEC-4785-ADB8-DEA6D5D5DFCD}" presName="thickLine" presStyleLbl="alignNode1" presStyleIdx="3" presStyleCnt="5"/>
      <dgm:spPr/>
    </dgm:pt>
    <dgm:pt modelId="{993D5977-28E3-41B4-B72D-3903AC2D24DB}" type="pres">
      <dgm:prSet presAssocID="{AE886492-FEEC-4785-ADB8-DEA6D5D5DFCD}" presName="horz1" presStyleCnt="0"/>
      <dgm:spPr/>
    </dgm:pt>
    <dgm:pt modelId="{82BA5EE1-0FE0-4E5A-928A-73DF8D25F950}" type="pres">
      <dgm:prSet presAssocID="{AE886492-FEEC-4785-ADB8-DEA6D5D5DFCD}" presName="tx1" presStyleLbl="revTx" presStyleIdx="3" presStyleCnt="5"/>
      <dgm:spPr/>
    </dgm:pt>
    <dgm:pt modelId="{E51D45EA-32C9-4023-BCCE-F475D29432A3}" type="pres">
      <dgm:prSet presAssocID="{AE886492-FEEC-4785-ADB8-DEA6D5D5DFCD}" presName="vert1" presStyleCnt="0"/>
      <dgm:spPr/>
    </dgm:pt>
    <dgm:pt modelId="{35403F24-50C0-4714-BB49-C9D0C3528513}" type="pres">
      <dgm:prSet presAssocID="{C3974DEE-4652-4559-9639-6BE85F8894F8}" presName="thickLine" presStyleLbl="alignNode1" presStyleIdx="4" presStyleCnt="5"/>
      <dgm:spPr/>
    </dgm:pt>
    <dgm:pt modelId="{124E2184-C651-42CC-A2F3-B83E0824F898}" type="pres">
      <dgm:prSet presAssocID="{C3974DEE-4652-4559-9639-6BE85F8894F8}" presName="horz1" presStyleCnt="0"/>
      <dgm:spPr/>
    </dgm:pt>
    <dgm:pt modelId="{1B3093B9-F54F-41F8-91DF-30AE8D65FB80}" type="pres">
      <dgm:prSet presAssocID="{C3974DEE-4652-4559-9639-6BE85F8894F8}" presName="tx1" presStyleLbl="revTx" presStyleIdx="4" presStyleCnt="5"/>
      <dgm:spPr/>
    </dgm:pt>
    <dgm:pt modelId="{3B2EAECC-120B-47A6-921F-101EF07698A9}" type="pres">
      <dgm:prSet presAssocID="{C3974DEE-4652-4559-9639-6BE85F8894F8}" presName="vert1" presStyleCnt="0"/>
      <dgm:spPr/>
    </dgm:pt>
  </dgm:ptLst>
  <dgm:cxnLst>
    <dgm:cxn modelId="{7431C902-2B11-454E-A6CF-8CD16B607015}" type="presOf" srcId="{C3974DEE-4652-4559-9639-6BE85F8894F8}" destId="{1B3093B9-F54F-41F8-91DF-30AE8D65FB80}" srcOrd="0" destOrd="0" presId="urn:microsoft.com/office/officeart/2008/layout/LinedList"/>
    <dgm:cxn modelId="{96F7E20A-8966-4633-BEE9-029BD38B8D8F}" type="presOf" srcId="{AE886492-FEEC-4785-ADB8-DEA6D5D5DFCD}" destId="{82BA5EE1-0FE0-4E5A-928A-73DF8D25F950}" srcOrd="0" destOrd="0" presId="urn:microsoft.com/office/officeart/2008/layout/LinedList"/>
    <dgm:cxn modelId="{26B7CE17-9E82-445B-821A-20912907F9AD}" srcId="{EA6D03E2-A64E-4A25-A48B-50BCA3CF5353}" destId="{A48ECE71-9467-4CAB-8E81-DF5060AA7B4D}" srcOrd="2" destOrd="0" parTransId="{80E86A03-99BC-4BDC-B967-C1DB6BAC6151}" sibTransId="{2BF6D445-3FB9-41B8-A856-327F054CAE1A}"/>
    <dgm:cxn modelId="{5E472C1D-EBBB-41E5-BBA9-168148ABC51A}" srcId="{EA6D03E2-A64E-4A25-A48B-50BCA3CF5353}" destId="{AE886492-FEEC-4785-ADB8-DEA6D5D5DFCD}" srcOrd="3" destOrd="0" parTransId="{3FB955AF-92E6-4C9D-8D11-018B103BC46D}" sibTransId="{ADA86684-F185-4EAC-95AA-0D98E9C1073D}"/>
    <dgm:cxn modelId="{8E1D4A3E-26DF-4865-97BC-BEC5E62211C4}" type="presOf" srcId="{EA6D03E2-A64E-4A25-A48B-50BCA3CF5353}" destId="{98001B66-1718-4F80-822A-B866FD89A0F3}" srcOrd="0" destOrd="0" presId="urn:microsoft.com/office/officeart/2008/layout/LinedList"/>
    <dgm:cxn modelId="{57EB1862-D076-4883-85B8-0651F2964518}" type="presOf" srcId="{A148E68D-9416-45F4-810A-040EF5902D18}" destId="{578BCA03-2361-4D3E-A6E6-C18FC839CD9E}" srcOrd="0" destOrd="0" presId="urn:microsoft.com/office/officeart/2008/layout/LinedList"/>
    <dgm:cxn modelId="{1229146A-93D7-4C88-870E-629C3BE87F95}" srcId="{EA6D03E2-A64E-4A25-A48B-50BCA3CF5353}" destId="{1CEAE945-A325-4E67-A34A-632EA5FE2716}" srcOrd="1" destOrd="0" parTransId="{BDDF3A4B-B3AE-47A0-B13B-14A0772DC3FF}" sibTransId="{AD6EC12D-4C39-4C91-8E42-AF54251D3209}"/>
    <dgm:cxn modelId="{0541EA75-F309-472F-8EA6-9DE983836A9E}" type="presOf" srcId="{A48ECE71-9467-4CAB-8E81-DF5060AA7B4D}" destId="{791CF814-7D1B-4AC7-9DC6-A339C6115E93}" srcOrd="0" destOrd="0" presId="urn:microsoft.com/office/officeart/2008/layout/LinedList"/>
    <dgm:cxn modelId="{7E955778-7EE8-41D0-B0FE-4E446041C38B}" type="presOf" srcId="{1CEAE945-A325-4E67-A34A-632EA5FE2716}" destId="{E3F227D2-7A0F-453A-8CAC-CE5B0B75ACBC}" srcOrd="0" destOrd="0" presId="urn:microsoft.com/office/officeart/2008/layout/LinedList"/>
    <dgm:cxn modelId="{79EDC4C6-0CF9-4A1C-AAFE-60BCB13BE883}" srcId="{EA6D03E2-A64E-4A25-A48B-50BCA3CF5353}" destId="{A148E68D-9416-45F4-810A-040EF5902D18}" srcOrd="0" destOrd="0" parTransId="{23799148-EE91-4518-A7D2-7AFD7F44EC50}" sibTransId="{0CF9D21C-95BD-45C2-9B5F-C35C911CFA5A}"/>
    <dgm:cxn modelId="{F41925F4-DD13-4741-8E43-EC395428521C}" srcId="{EA6D03E2-A64E-4A25-A48B-50BCA3CF5353}" destId="{C3974DEE-4652-4559-9639-6BE85F8894F8}" srcOrd="4" destOrd="0" parTransId="{E9692F1D-15F6-4F52-9A8F-452529394AA8}" sibTransId="{F4058A70-0407-4D2D-9676-4CE8F246B56E}"/>
    <dgm:cxn modelId="{C8102F40-D0D5-4433-A01F-824734A46171}" type="presParOf" srcId="{98001B66-1718-4F80-822A-B866FD89A0F3}" destId="{4BB86B56-8359-47BB-B9C6-6DE0ECEA601D}" srcOrd="0" destOrd="0" presId="urn:microsoft.com/office/officeart/2008/layout/LinedList"/>
    <dgm:cxn modelId="{2ADE4E17-919B-4777-9BBE-BA25254F8C57}" type="presParOf" srcId="{98001B66-1718-4F80-822A-B866FD89A0F3}" destId="{A9F72205-3007-47DF-84AA-01AB60FEBC6E}" srcOrd="1" destOrd="0" presId="urn:microsoft.com/office/officeart/2008/layout/LinedList"/>
    <dgm:cxn modelId="{6998BE3A-CD7D-4A15-9DBD-21F51C06F076}" type="presParOf" srcId="{A9F72205-3007-47DF-84AA-01AB60FEBC6E}" destId="{578BCA03-2361-4D3E-A6E6-C18FC839CD9E}" srcOrd="0" destOrd="0" presId="urn:microsoft.com/office/officeart/2008/layout/LinedList"/>
    <dgm:cxn modelId="{64786C86-0E14-45CC-A605-873A61B64CD0}" type="presParOf" srcId="{A9F72205-3007-47DF-84AA-01AB60FEBC6E}" destId="{3EEAB277-FC98-47F3-BABA-D6CB983C3CF2}" srcOrd="1" destOrd="0" presId="urn:microsoft.com/office/officeart/2008/layout/LinedList"/>
    <dgm:cxn modelId="{61533A92-135F-4E28-99A2-95525C0D7617}" type="presParOf" srcId="{98001B66-1718-4F80-822A-B866FD89A0F3}" destId="{E66F19E0-80D4-4662-BE5A-ABCDABB6165D}" srcOrd="2" destOrd="0" presId="urn:microsoft.com/office/officeart/2008/layout/LinedList"/>
    <dgm:cxn modelId="{5111BA12-9084-4F9A-9621-3A79B45FAB60}" type="presParOf" srcId="{98001B66-1718-4F80-822A-B866FD89A0F3}" destId="{D16803CA-F50A-48A4-BBA7-0F073FEEC117}" srcOrd="3" destOrd="0" presId="urn:microsoft.com/office/officeart/2008/layout/LinedList"/>
    <dgm:cxn modelId="{1C536862-26AD-49F4-8505-596EC38AE44A}" type="presParOf" srcId="{D16803CA-F50A-48A4-BBA7-0F073FEEC117}" destId="{E3F227D2-7A0F-453A-8CAC-CE5B0B75ACBC}" srcOrd="0" destOrd="0" presId="urn:microsoft.com/office/officeart/2008/layout/LinedList"/>
    <dgm:cxn modelId="{9957D452-D865-4FEF-B36E-09C6C27E6E95}" type="presParOf" srcId="{D16803CA-F50A-48A4-BBA7-0F073FEEC117}" destId="{B8E90571-7B2F-42E8-9856-1B49FD2883F9}" srcOrd="1" destOrd="0" presId="urn:microsoft.com/office/officeart/2008/layout/LinedList"/>
    <dgm:cxn modelId="{C0437E18-452C-4BC1-926A-55B76B2829C9}" type="presParOf" srcId="{98001B66-1718-4F80-822A-B866FD89A0F3}" destId="{7B6849DF-7F6C-4926-946C-67FCDBEC34F3}" srcOrd="4" destOrd="0" presId="urn:microsoft.com/office/officeart/2008/layout/LinedList"/>
    <dgm:cxn modelId="{750F21E3-57D1-4732-A76C-939068D9DBEA}" type="presParOf" srcId="{98001B66-1718-4F80-822A-B866FD89A0F3}" destId="{3CF470E3-26AF-4195-BEE0-7CDB1455A864}" srcOrd="5" destOrd="0" presId="urn:microsoft.com/office/officeart/2008/layout/LinedList"/>
    <dgm:cxn modelId="{DA8744E1-A6FE-4FF0-86ED-3532F0145B24}" type="presParOf" srcId="{3CF470E3-26AF-4195-BEE0-7CDB1455A864}" destId="{791CF814-7D1B-4AC7-9DC6-A339C6115E93}" srcOrd="0" destOrd="0" presId="urn:microsoft.com/office/officeart/2008/layout/LinedList"/>
    <dgm:cxn modelId="{DF58ED0A-821C-417C-B387-5A427BA371FB}" type="presParOf" srcId="{3CF470E3-26AF-4195-BEE0-7CDB1455A864}" destId="{7A95DE61-3686-47C6-A88D-CF3C5BA17BC1}" srcOrd="1" destOrd="0" presId="urn:microsoft.com/office/officeart/2008/layout/LinedList"/>
    <dgm:cxn modelId="{A5D88AEF-D5E8-430C-9F02-C510FDD8B1E3}" type="presParOf" srcId="{98001B66-1718-4F80-822A-B866FD89A0F3}" destId="{1205EF62-C00A-4BE0-BE58-634F5117AC28}" srcOrd="6" destOrd="0" presId="urn:microsoft.com/office/officeart/2008/layout/LinedList"/>
    <dgm:cxn modelId="{155C6F15-8FEF-46D7-B4DF-56AC189E760C}" type="presParOf" srcId="{98001B66-1718-4F80-822A-B866FD89A0F3}" destId="{993D5977-28E3-41B4-B72D-3903AC2D24DB}" srcOrd="7" destOrd="0" presId="urn:microsoft.com/office/officeart/2008/layout/LinedList"/>
    <dgm:cxn modelId="{311083B0-64D7-40A8-9865-F24DF58E1EE3}" type="presParOf" srcId="{993D5977-28E3-41B4-B72D-3903AC2D24DB}" destId="{82BA5EE1-0FE0-4E5A-928A-73DF8D25F950}" srcOrd="0" destOrd="0" presId="urn:microsoft.com/office/officeart/2008/layout/LinedList"/>
    <dgm:cxn modelId="{A493E894-A5B2-4767-B743-EEAC15926D7A}" type="presParOf" srcId="{993D5977-28E3-41B4-B72D-3903AC2D24DB}" destId="{E51D45EA-32C9-4023-BCCE-F475D29432A3}" srcOrd="1" destOrd="0" presId="urn:microsoft.com/office/officeart/2008/layout/LinedList"/>
    <dgm:cxn modelId="{C328C2DC-5559-4EFE-B287-466397F55376}" type="presParOf" srcId="{98001B66-1718-4F80-822A-B866FD89A0F3}" destId="{35403F24-50C0-4714-BB49-C9D0C3528513}" srcOrd="8" destOrd="0" presId="urn:microsoft.com/office/officeart/2008/layout/LinedList"/>
    <dgm:cxn modelId="{88B4F8A3-572C-4C21-A9E7-D0A4B85C88E2}" type="presParOf" srcId="{98001B66-1718-4F80-822A-B866FD89A0F3}" destId="{124E2184-C651-42CC-A2F3-B83E0824F898}" srcOrd="9" destOrd="0" presId="urn:microsoft.com/office/officeart/2008/layout/LinedList"/>
    <dgm:cxn modelId="{F14B9306-E9A9-4909-803D-BF899BE152A0}" type="presParOf" srcId="{124E2184-C651-42CC-A2F3-B83E0824F898}" destId="{1B3093B9-F54F-41F8-91DF-30AE8D65FB80}" srcOrd="0" destOrd="0" presId="urn:microsoft.com/office/officeart/2008/layout/LinedList"/>
    <dgm:cxn modelId="{36AF60E9-CDB3-4527-AABF-9C9E23E16446}" type="presParOf" srcId="{124E2184-C651-42CC-A2F3-B83E0824F898}" destId="{3B2EAECC-120B-47A6-921F-101EF07698A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624B6EB-4BEC-4377-A4F5-575B742486F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C5357B5-4420-4C66-8726-3F2E1934B878}">
      <dgm:prSet/>
      <dgm:spPr/>
      <dgm:t>
        <a:bodyPr/>
        <a:lstStyle/>
        <a:p>
          <a:r>
            <a:rPr lang="en-GB" dirty="0"/>
            <a:t>An order to quash the decision – back the position they were in before. </a:t>
          </a:r>
          <a:endParaRPr lang="en-US" dirty="0"/>
        </a:p>
      </dgm:t>
    </dgm:pt>
    <dgm:pt modelId="{E679D6CA-5309-4B79-94EA-63B2ADA54683}" type="parTrans" cxnId="{38373C9F-3C10-4606-803B-C5FDE28C9344}">
      <dgm:prSet/>
      <dgm:spPr/>
      <dgm:t>
        <a:bodyPr/>
        <a:lstStyle/>
        <a:p>
          <a:endParaRPr lang="en-US"/>
        </a:p>
      </dgm:t>
    </dgm:pt>
    <dgm:pt modelId="{90CD2FE1-F24B-4767-B475-1C436A7B49DC}" type="sibTrans" cxnId="{38373C9F-3C10-4606-803B-C5FDE28C9344}">
      <dgm:prSet/>
      <dgm:spPr/>
      <dgm:t>
        <a:bodyPr/>
        <a:lstStyle/>
        <a:p>
          <a:endParaRPr lang="en-US"/>
        </a:p>
      </dgm:t>
    </dgm:pt>
    <dgm:pt modelId="{3041DB54-B9D6-4CEB-A308-8FB531979020}">
      <dgm:prSet/>
      <dgm:spPr/>
      <dgm:t>
        <a:bodyPr/>
        <a:lstStyle/>
        <a:p>
          <a:r>
            <a:rPr lang="en-GB" dirty="0"/>
            <a:t>Mandatory order- making it mandatory the public body to do something. (Duty)</a:t>
          </a:r>
          <a:endParaRPr lang="en-US" dirty="0"/>
        </a:p>
      </dgm:t>
    </dgm:pt>
    <dgm:pt modelId="{D7DB2634-365C-4EA1-882B-CAC50C08284E}" type="parTrans" cxnId="{3ECD8730-DC04-46D7-8505-A5A8593E06FF}">
      <dgm:prSet/>
      <dgm:spPr/>
      <dgm:t>
        <a:bodyPr/>
        <a:lstStyle/>
        <a:p>
          <a:endParaRPr lang="en-US"/>
        </a:p>
      </dgm:t>
    </dgm:pt>
    <dgm:pt modelId="{B98E9D2A-CC4F-4D5C-ACCE-ED595C7B7036}" type="sibTrans" cxnId="{3ECD8730-DC04-46D7-8505-A5A8593E06FF}">
      <dgm:prSet/>
      <dgm:spPr/>
      <dgm:t>
        <a:bodyPr/>
        <a:lstStyle/>
        <a:p>
          <a:endParaRPr lang="en-US"/>
        </a:p>
      </dgm:t>
    </dgm:pt>
    <dgm:pt modelId="{5B93EF69-DC3A-480E-B8E9-C348A4CFCC6E}">
      <dgm:prSet/>
      <dgm:spPr/>
      <dgm:t>
        <a:bodyPr/>
        <a:lstStyle/>
        <a:p>
          <a:r>
            <a:rPr lang="en-GB"/>
            <a:t>Research R v Fletchers application [ 1967] </a:t>
          </a:r>
          <a:endParaRPr lang="en-US"/>
        </a:p>
      </dgm:t>
    </dgm:pt>
    <dgm:pt modelId="{B10583CF-8809-4F89-9F01-D25094FE47A6}" type="parTrans" cxnId="{618DCB2E-EC2D-493F-96B1-76E609687263}">
      <dgm:prSet/>
      <dgm:spPr/>
      <dgm:t>
        <a:bodyPr/>
        <a:lstStyle/>
        <a:p>
          <a:endParaRPr lang="en-US"/>
        </a:p>
      </dgm:t>
    </dgm:pt>
    <dgm:pt modelId="{5C1E66CF-0238-4C55-983E-909E5C95B062}" type="sibTrans" cxnId="{618DCB2E-EC2D-493F-96B1-76E609687263}">
      <dgm:prSet/>
      <dgm:spPr/>
      <dgm:t>
        <a:bodyPr/>
        <a:lstStyle/>
        <a:p>
          <a:endParaRPr lang="en-US"/>
        </a:p>
      </dgm:t>
    </dgm:pt>
    <dgm:pt modelId="{1C1E8E15-3448-479E-99B2-449F0A7A26A3}">
      <dgm:prSet/>
      <dgm:spPr/>
      <dgm:t>
        <a:bodyPr/>
        <a:lstStyle/>
        <a:p>
          <a:r>
            <a:rPr lang="en-GB"/>
            <a:t>Prohibition order – breaching a prohibition order will lead to contempt of court. </a:t>
          </a:r>
          <a:endParaRPr lang="en-US"/>
        </a:p>
      </dgm:t>
    </dgm:pt>
    <dgm:pt modelId="{E2372D78-531D-4DBB-8A00-C348FE9CAF28}" type="parTrans" cxnId="{D076B5C7-E822-42D8-8249-5AF1A9B2AF69}">
      <dgm:prSet/>
      <dgm:spPr/>
      <dgm:t>
        <a:bodyPr/>
        <a:lstStyle/>
        <a:p>
          <a:endParaRPr lang="en-US"/>
        </a:p>
      </dgm:t>
    </dgm:pt>
    <dgm:pt modelId="{86C0A2C3-0F58-4FC9-82EA-C3611D935622}" type="sibTrans" cxnId="{D076B5C7-E822-42D8-8249-5AF1A9B2AF69}">
      <dgm:prSet/>
      <dgm:spPr/>
      <dgm:t>
        <a:bodyPr/>
        <a:lstStyle/>
        <a:p>
          <a:endParaRPr lang="en-US"/>
        </a:p>
      </dgm:t>
    </dgm:pt>
    <dgm:pt modelId="{A0880773-07B4-4B6D-8EBB-4CD159782A46}" type="pres">
      <dgm:prSet presAssocID="{F624B6EB-4BEC-4377-A4F5-575B742486F6}" presName="vert0" presStyleCnt="0">
        <dgm:presLayoutVars>
          <dgm:dir/>
          <dgm:animOne val="branch"/>
          <dgm:animLvl val="lvl"/>
        </dgm:presLayoutVars>
      </dgm:prSet>
      <dgm:spPr/>
    </dgm:pt>
    <dgm:pt modelId="{944EA79C-FF9B-44E0-B2F0-520325332D4B}" type="pres">
      <dgm:prSet presAssocID="{AC5357B5-4420-4C66-8726-3F2E1934B878}" presName="thickLine" presStyleLbl="alignNode1" presStyleIdx="0" presStyleCnt="4"/>
      <dgm:spPr/>
    </dgm:pt>
    <dgm:pt modelId="{08714E58-C273-4B98-BB69-077595A0815C}" type="pres">
      <dgm:prSet presAssocID="{AC5357B5-4420-4C66-8726-3F2E1934B878}" presName="horz1" presStyleCnt="0"/>
      <dgm:spPr/>
    </dgm:pt>
    <dgm:pt modelId="{A097B4D2-A778-4800-9AA7-0B74514898C7}" type="pres">
      <dgm:prSet presAssocID="{AC5357B5-4420-4C66-8726-3F2E1934B878}" presName="tx1" presStyleLbl="revTx" presStyleIdx="0" presStyleCnt="4"/>
      <dgm:spPr/>
    </dgm:pt>
    <dgm:pt modelId="{61F1EEA6-CE7B-4EAC-BF15-6D963D544B78}" type="pres">
      <dgm:prSet presAssocID="{AC5357B5-4420-4C66-8726-3F2E1934B878}" presName="vert1" presStyleCnt="0"/>
      <dgm:spPr/>
    </dgm:pt>
    <dgm:pt modelId="{D8DE1A98-7D66-43E4-93A1-ABBC6E6E693C}" type="pres">
      <dgm:prSet presAssocID="{3041DB54-B9D6-4CEB-A308-8FB531979020}" presName="thickLine" presStyleLbl="alignNode1" presStyleIdx="1" presStyleCnt="4"/>
      <dgm:spPr/>
    </dgm:pt>
    <dgm:pt modelId="{9C80EB7F-1287-45EA-962E-3B5E5977621C}" type="pres">
      <dgm:prSet presAssocID="{3041DB54-B9D6-4CEB-A308-8FB531979020}" presName="horz1" presStyleCnt="0"/>
      <dgm:spPr/>
    </dgm:pt>
    <dgm:pt modelId="{D03D8947-A74E-412A-BA57-526CC3739B03}" type="pres">
      <dgm:prSet presAssocID="{3041DB54-B9D6-4CEB-A308-8FB531979020}" presName="tx1" presStyleLbl="revTx" presStyleIdx="1" presStyleCnt="4"/>
      <dgm:spPr/>
    </dgm:pt>
    <dgm:pt modelId="{1D361746-570D-4C07-9241-B6CF8893D03D}" type="pres">
      <dgm:prSet presAssocID="{3041DB54-B9D6-4CEB-A308-8FB531979020}" presName="vert1" presStyleCnt="0"/>
      <dgm:spPr/>
    </dgm:pt>
    <dgm:pt modelId="{081C2D73-01CB-4DE7-8FB2-B57CA44CD66F}" type="pres">
      <dgm:prSet presAssocID="{5B93EF69-DC3A-480E-B8E9-C348A4CFCC6E}" presName="thickLine" presStyleLbl="alignNode1" presStyleIdx="2" presStyleCnt="4"/>
      <dgm:spPr/>
    </dgm:pt>
    <dgm:pt modelId="{CB9C711A-62AB-43AA-8048-7E45C5268F23}" type="pres">
      <dgm:prSet presAssocID="{5B93EF69-DC3A-480E-B8E9-C348A4CFCC6E}" presName="horz1" presStyleCnt="0"/>
      <dgm:spPr/>
    </dgm:pt>
    <dgm:pt modelId="{1B152FFF-F225-4C06-B43E-150F0214308C}" type="pres">
      <dgm:prSet presAssocID="{5B93EF69-DC3A-480E-B8E9-C348A4CFCC6E}" presName="tx1" presStyleLbl="revTx" presStyleIdx="2" presStyleCnt="4"/>
      <dgm:spPr/>
    </dgm:pt>
    <dgm:pt modelId="{36808EF3-AC76-46DB-8414-A9EFA744A506}" type="pres">
      <dgm:prSet presAssocID="{5B93EF69-DC3A-480E-B8E9-C348A4CFCC6E}" presName="vert1" presStyleCnt="0"/>
      <dgm:spPr/>
    </dgm:pt>
    <dgm:pt modelId="{1B3352FD-A233-43DC-AFE0-AB1A3923ABB5}" type="pres">
      <dgm:prSet presAssocID="{1C1E8E15-3448-479E-99B2-449F0A7A26A3}" presName="thickLine" presStyleLbl="alignNode1" presStyleIdx="3" presStyleCnt="4"/>
      <dgm:spPr/>
    </dgm:pt>
    <dgm:pt modelId="{A96378D6-6123-42BA-A7A8-DBB701C66A12}" type="pres">
      <dgm:prSet presAssocID="{1C1E8E15-3448-479E-99B2-449F0A7A26A3}" presName="horz1" presStyleCnt="0"/>
      <dgm:spPr/>
    </dgm:pt>
    <dgm:pt modelId="{AEAB5E6E-C96E-4740-83C9-A0DAAC25B6F3}" type="pres">
      <dgm:prSet presAssocID="{1C1E8E15-3448-479E-99B2-449F0A7A26A3}" presName="tx1" presStyleLbl="revTx" presStyleIdx="3" presStyleCnt="4"/>
      <dgm:spPr/>
    </dgm:pt>
    <dgm:pt modelId="{C91953E9-F9F7-4D98-A9D0-A8CEBD29DA62}" type="pres">
      <dgm:prSet presAssocID="{1C1E8E15-3448-479E-99B2-449F0A7A26A3}" presName="vert1" presStyleCnt="0"/>
      <dgm:spPr/>
    </dgm:pt>
  </dgm:ptLst>
  <dgm:cxnLst>
    <dgm:cxn modelId="{C0B11006-D58D-42B7-BD6D-47C0A2814306}" type="presOf" srcId="{3041DB54-B9D6-4CEB-A308-8FB531979020}" destId="{D03D8947-A74E-412A-BA57-526CC3739B03}" srcOrd="0" destOrd="0" presId="urn:microsoft.com/office/officeart/2008/layout/LinedList"/>
    <dgm:cxn modelId="{92B42726-4027-4968-8DB3-EE246BA66939}" type="presOf" srcId="{AC5357B5-4420-4C66-8726-3F2E1934B878}" destId="{A097B4D2-A778-4800-9AA7-0B74514898C7}" srcOrd="0" destOrd="0" presId="urn:microsoft.com/office/officeart/2008/layout/LinedList"/>
    <dgm:cxn modelId="{618DCB2E-EC2D-493F-96B1-76E609687263}" srcId="{F624B6EB-4BEC-4377-A4F5-575B742486F6}" destId="{5B93EF69-DC3A-480E-B8E9-C348A4CFCC6E}" srcOrd="2" destOrd="0" parTransId="{B10583CF-8809-4F89-9F01-D25094FE47A6}" sibTransId="{5C1E66CF-0238-4C55-983E-909E5C95B062}"/>
    <dgm:cxn modelId="{3ECD8730-DC04-46D7-8505-A5A8593E06FF}" srcId="{F624B6EB-4BEC-4377-A4F5-575B742486F6}" destId="{3041DB54-B9D6-4CEB-A308-8FB531979020}" srcOrd="1" destOrd="0" parTransId="{D7DB2634-365C-4EA1-882B-CAC50C08284E}" sibTransId="{B98E9D2A-CC4F-4D5C-ACCE-ED595C7B7036}"/>
    <dgm:cxn modelId="{38373C9F-3C10-4606-803B-C5FDE28C9344}" srcId="{F624B6EB-4BEC-4377-A4F5-575B742486F6}" destId="{AC5357B5-4420-4C66-8726-3F2E1934B878}" srcOrd="0" destOrd="0" parTransId="{E679D6CA-5309-4B79-94EA-63B2ADA54683}" sibTransId="{90CD2FE1-F24B-4767-B475-1C436A7B49DC}"/>
    <dgm:cxn modelId="{E024E9AB-10EB-4539-B03F-0FC7AAF13C5A}" type="presOf" srcId="{5B93EF69-DC3A-480E-B8E9-C348A4CFCC6E}" destId="{1B152FFF-F225-4C06-B43E-150F0214308C}" srcOrd="0" destOrd="0" presId="urn:microsoft.com/office/officeart/2008/layout/LinedList"/>
    <dgm:cxn modelId="{EBA20BBA-9268-46D4-AAA0-9AB5BB2746D8}" type="presOf" srcId="{1C1E8E15-3448-479E-99B2-449F0A7A26A3}" destId="{AEAB5E6E-C96E-4740-83C9-A0DAAC25B6F3}" srcOrd="0" destOrd="0" presId="urn:microsoft.com/office/officeart/2008/layout/LinedList"/>
    <dgm:cxn modelId="{D076B5C7-E822-42D8-8249-5AF1A9B2AF69}" srcId="{F624B6EB-4BEC-4377-A4F5-575B742486F6}" destId="{1C1E8E15-3448-479E-99B2-449F0A7A26A3}" srcOrd="3" destOrd="0" parTransId="{E2372D78-531D-4DBB-8A00-C348FE9CAF28}" sibTransId="{86C0A2C3-0F58-4FC9-82EA-C3611D935622}"/>
    <dgm:cxn modelId="{44F6BCD0-A172-460E-9C92-BA6FC0148891}" type="presOf" srcId="{F624B6EB-4BEC-4377-A4F5-575B742486F6}" destId="{A0880773-07B4-4B6D-8EBB-4CD159782A46}" srcOrd="0" destOrd="0" presId="urn:microsoft.com/office/officeart/2008/layout/LinedList"/>
    <dgm:cxn modelId="{FF4475DF-5DB6-4787-8A5D-B40029F5721A}" type="presParOf" srcId="{A0880773-07B4-4B6D-8EBB-4CD159782A46}" destId="{944EA79C-FF9B-44E0-B2F0-520325332D4B}" srcOrd="0" destOrd="0" presId="urn:microsoft.com/office/officeart/2008/layout/LinedList"/>
    <dgm:cxn modelId="{0F1B2A33-3796-44D6-A734-6B509084191F}" type="presParOf" srcId="{A0880773-07B4-4B6D-8EBB-4CD159782A46}" destId="{08714E58-C273-4B98-BB69-077595A0815C}" srcOrd="1" destOrd="0" presId="urn:microsoft.com/office/officeart/2008/layout/LinedList"/>
    <dgm:cxn modelId="{3C729571-1538-41A4-99BE-73CE73138F65}" type="presParOf" srcId="{08714E58-C273-4B98-BB69-077595A0815C}" destId="{A097B4D2-A778-4800-9AA7-0B74514898C7}" srcOrd="0" destOrd="0" presId="urn:microsoft.com/office/officeart/2008/layout/LinedList"/>
    <dgm:cxn modelId="{88BFAC73-5505-4AB5-A95D-86583BB9110C}" type="presParOf" srcId="{08714E58-C273-4B98-BB69-077595A0815C}" destId="{61F1EEA6-CE7B-4EAC-BF15-6D963D544B78}" srcOrd="1" destOrd="0" presId="urn:microsoft.com/office/officeart/2008/layout/LinedList"/>
    <dgm:cxn modelId="{375F32D0-6424-49F1-8702-1CB316898C4E}" type="presParOf" srcId="{A0880773-07B4-4B6D-8EBB-4CD159782A46}" destId="{D8DE1A98-7D66-43E4-93A1-ABBC6E6E693C}" srcOrd="2" destOrd="0" presId="urn:microsoft.com/office/officeart/2008/layout/LinedList"/>
    <dgm:cxn modelId="{A649F4EB-5A66-41E2-889A-E59E7AB3F0C4}" type="presParOf" srcId="{A0880773-07B4-4B6D-8EBB-4CD159782A46}" destId="{9C80EB7F-1287-45EA-962E-3B5E5977621C}" srcOrd="3" destOrd="0" presId="urn:microsoft.com/office/officeart/2008/layout/LinedList"/>
    <dgm:cxn modelId="{E7A8A290-092F-4FEC-875C-E9B5CB90F87B}" type="presParOf" srcId="{9C80EB7F-1287-45EA-962E-3B5E5977621C}" destId="{D03D8947-A74E-412A-BA57-526CC3739B03}" srcOrd="0" destOrd="0" presId="urn:microsoft.com/office/officeart/2008/layout/LinedList"/>
    <dgm:cxn modelId="{D53F5699-C783-4466-AD64-6FE7D9880B7C}" type="presParOf" srcId="{9C80EB7F-1287-45EA-962E-3B5E5977621C}" destId="{1D361746-570D-4C07-9241-B6CF8893D03D}" srcOrd="1" destOrd="0" presId="urn:microsoft.com/office/officeart/2008/layout/LinedList"/>
    <dgm:cxn modelId="{75F02FCE-3EE4-439B-84A2-804DD7575687}" type="presParOf" srcId="{A0880773-07B4-4B6D-8EBB-4CD159782A46}" destId="{081C2D73-01CB-4DE7-8FB2-B57CA44CD66F}" srcOrd="4" destOrd="0" presId="urn:microsoft.com/office/officeart/2008/layout/LinedList"/>
    <dgm:cxn modelId="{0396E2F7-31C0-4D86-8C93-754831E26154}" type="presParOf" srcId="{A0880773-07B4-4B6D-8EBB-4CD159782A46}" destId="{CB9C711A-62AB-43AA-8048-7E45C5268F23}" srcOrd="5" destOrd="0" presId="urn:microsoft.com/office/officeart/2008/layout/LinedList"/>
    <dgm:cxn modelId="{982C7A18-24FF-4772-9930-E6C25E2CF457}" type="presParOf" srcId="{CB9C711A-62AB-43AA-8048-7E45C5268F23}" destId="{1B152FFF-F225-4C06-B43E-150F0214308C}" srcOrd="0" destOrd="0" presId="urn:microsoft.com/office/officeart/2008/layout/LinedList"/>
    <dgm:cxn modelId="{228BC705-9474-4CCE-AA3C-A4DA70302393}" type="presParOf" srcId="{CB9C711A-62AB-43AA-8048-7E45C5268F23}" destId="{36808EF3-AC76-46DB-8414-A9EFA744A506}" srcOrd="1" destOrd="0" presId="urn:microsoft.com/office/officeart/2008/layout/LinedList"/>
    <dgm:cxn modelId="{03964133-C926-41BA-8152-5CCA11EDE7BF}" type="presParOf" srcId="{A0880773-07B4-4B6D-8EBB-4CD159782A46}" destId="{1B3352FD-A233-43DC-AFE0-AB1A3923ABB5}" srcOrd="6" destOrd="0" presId="urn:microsoft.com/office/officeart/2008/layout/LinedList"/>
    <dgm:cxn modelId="{DF6FA828-399C-4EEE-A9DB-01130D2EC9F9}" type="presParOf" srcId="{A0880773-07B4-4B6D-8EBB-4CD159782A46}" destId="{A96378D6-6123-42BA-A7A8-DBB701C66A12}" srcOrd="7" destOrd="0" presId="urn:microsoft.com/office/officeart/2008/layout/LinedList"/>
    <dgm:cxn modelId="{17B01BB2-BE88-4135-A119-754C1B49A097}" type="presParOf" srcId="{A96378D6-6123-42BA-A7A8-DBB701C66A12}" destId="{AEAB5E6E-C96E-4740-83C9-A0DAAC25B6F3}" srcOrd="0" destOrd="0" presId="urn:microsoft.com/office/officeart/2008/layout/LinedList"/>
    <dgm:cxn modelId="{46D5DEF8-0711-4C99-8E51-382025C22752}" type="presParOf" srcId="{A96378D6-6123-42BA-A7A8-DBB701C66A12}" destId="{C91953E9-F9F7-4D98-A9D0-A8CEBD29DA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0C80C01-EC5E-452A-AB5C-DC98D9F1AC4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E0CE60F-D61B-4AD5-BA07-69D17D87C95C}">
      <dgm:prSet/>
      <dgm:spPr/>
      <dgm:t>
        <a:bodyPr/>
        <a:lstStyle/>
        <a:p>
          <a:r>
            <a:rPr lang="en-GB" b="1" dirty="0"/>
            <a:t>Declaration</a:t>
          </a:r>
          <a:r>
            <a:rPr lang="en-GB" dirty="0"/>
            <a:t> – only if there is conflict or if an individual's rights or duties have been affected. </a:t>
          </a:r>
          <a:endParaRPr lang="en-US" dirty="0"/>
        </a:p>
      </dgm:t>
    </dgm:pt>
    <dgm:pt modelId="{9563EAC3-FFA9-46B8-BA1F-8B7ED3A0E0B6}" type="parTrans" cxnId="{88F1DCF1-6F92-4C02-B0C5-EA842B0369A6}">
      <dgm:prSet/>
      <dgm:spPr/>
      <dgm:t>
        <a:bodyPr/>
        <a:lstStyle/>
        <a:p>
          <a:endParaRPr lang="en-US"/>
        </a:p>
      </dgm:t>
    </dgm:pt>
    <dgm:pt modelId="{2F2E1298-C1C2-4F4F-8C32-8D70FFDFF54F}" type="sibTrans" cxnId="{88F1DCF1-6F92-4C02-B0C5-EA842B0369A6}">
      <dgm:prSet/>
      <dgm:spPr/>
      <dgm:t>
        <a:bodyPr/>
        <a:lstStyle/>
        <a:p>
          <a:endParaRPr lang="en-US"/>
        </a:p>
      </dgm:t>
    </dgm:pt>
    <dgm:pt modelId="{4B65333D-D4D2-41C5-B56A-4B24B7A94CC8}">
      <dgm:prSet/>
      <dgm:spPr/>
      <dgm:t>
        <a:bodyPr/>
        <a:lstStyle/>
        <a:p>
          <a:r>
            <a:rPr lang="en-GB" dirty="0"/>
            <a:t>An example is a declaration of incompatibility. </a:t>
          </a:r>
          <a:endParaRPr lang="en-US" dirty="0"/>
        </a:p>
      </dgm:t>
    </dgm:pt>
    <dgm:pt modelId="{F9DAAC6B-BFD4-49C3-A566-FA689F1995DF}" type="parTrans" cxnId="{A8A5C591-42F9-43F8-8A8C-64A194063CE4}">
      <dgm:prSet/>
      <dgm:spPr/>
      <dgm:t>
        <a:bodyPr/>
        <a:lstStyle/>
        <a:p>
          <a:endParaRPr lang="en-US"/>
        </a:p>
      </dgm:t>
    </dgm:pt>
    <dgm:pt modelId="{FD9F1E49-A763-4B78-98AA-82B9380FAE5B}" type="sibTrans" cxnId="{A8A5C591-42F9-43F8-8A8C-64A194063CE4}">
      <dgm:prSet/>
      <dgm:spPr/>
      <dgm:t>
        <a:bodyPr/>
        <a:lstStyle/>
        <a:p>
          <a:endParaRPr lang="en-US"/>
        </a:p>
      </dgm:t>
    </dgm:pt>
    <dgm:pt modelId="{A4123A69-4755-45CC-91B9-B6CA3C0B45DD}">
      <dgm:prSet/>
      <dgm:spPr/>
      <dgm:t>
        <a:bodyPr/>
        <a:lstStyle/>
        <a:p>
          <a:r>
            <a:rPr lang="en-GB"/>
            <a:t>Which relates to Article 4 of the Human Rights Act 1998.</a:t>
          </a:r>
          <a:endParaRPr lang="en-US"/>
        </a:p>
      </dgm:t>
    </dgm:pt>
    <dgm:pt modelId="{316CBBCC-CB3B-4136-9532-8CAB3C86245F}" type="parTrans" cxnId="{EBF34831-FDE7-4818-B0BB-0A60253F60BB}">
      <dgm:prSet/>
      <dgm:spPr/>
      <dgm:t>
        <a:bodyPr/>
        <a:lstStyle/>
        <a:p>
          <a:endParaRPr lang="en-US"/>
        </a:p>
      </dgm:t>
    </dgm:pt>
    <dgm:pt modelId="{AF630360-C0B8-4A08-B4D4-0F2D6D501F06}" type="sibTrans" cxnId="{EBF34831-FDE7-4818-B0BB-0A60253F60BB}">
      <dgm:prSet/>
      <dgm:spPr/>
      <dgm:t>
        <a:bodyPr/>
        <a:lstStyle/>
        <a:p>
          <a:endParaRPr lang="en-US"/>
        </a:p>
      </dgm:t>
    </dgm:pt>
    <dgm:pt modelId="{0FDA5FFB-4155-4D7B-9964-FEA0CEE9F63B}">
      <dgm:prSet/>
      <dgm:spPr/>
      <dgm:t>
        <a:bodyPr/>
        <a:lstStyle/>
        <a:p>
          <a:r>
            <a:rPr lang="en-GB" b="1" dirty="0"/>
            <a:t>Injunctions</a:t>
          </a:r>
          <a:r>
            <a:rPr lang="en-GB" dirty="0"/>
            <a:t> – Stop something from happening whilst the case is heard by the courts. </a:t>
          </a:r>
          <a:endParaRPr lang="en-US" dirty="0"/>
        </a:p>
      </dgm:t>
    </dgm:pt>
    <dgm:pt modelId="{E236E9C8-9523-4EB0-84BD-E9A870512B5F}" type="parTrans" cxnId="{2B05A65D-40DD-48F2-8CB3-CEB26D0DA226}">
      <dgm:prSet/>
      <dgm:spPr/>
      <dgm:t>
        <a:bodyPr/>
        <a:lstStyle/>
        <a:p>
          <a:endParaRPr lang="en-US"/>
        </a:p>
      </dgm:t>
    </dgm:pt>
    <dgm:pt modelId="{0DD344E9-4B83-4153-B2CD-6534B5ABCCC8}" type="sibTrans" cxnId="{2B05A65D-40DD-48F2-8CB3-CEB26D0DA226}">
      <dgm:prSet/>
      <dgm:spPr/>
      <dgm:t>
        <a:bodyPr/>
        <a:lstStyle/>
        <a:p>
          <a:endParaRPr lang="en-US"/>
        </a:p>
      </dgm:t>
    </dgm:pt>
    <dgm:pt modelId="{169D6674-A883-4753-A30E-9056D6A14F1E}" type="pres">
      <dgm:prSet presAssocID="{C0C80C01-EC5E-452A-AB5C-DC98D9F1AC41}" presName="vert0" presStyleCnt="0">
        <dgm:presLayoutVars>
          <dgm:dir/>
          <dgm:animOne val="branch"/>
          <dgm:animLvl val="lvl"/>
        </dgm:presLayoutVars>
      </dgm:prSet>
      <dgm:spPr/>
    </dgm:pt>
    <dgm:pt modelId="{84A4F586-6AF4-43FF-9ACB-D54D9C694C3A}" type="pres">
      <dgm:prSet presAssocID="{2E0CE60F-D61B-4AD5-BA07-69D17D87C95C}" presName="thickLine" presStyleLbl="alignNode1" presStyleIdx="0" presStyleCnt="4"/>
      <dgm:spPr/>
    </dgm:pt>
    <dgm:pt modelId="{395DA67C-A5AC-4AE6-9D68-7E128C7DA353}" type="pres">
      <dgm:prSet presAssocID="{2E0CE60F-D61B-4AD5-BA07-69D17D87C95C}" presName="horz1" presStyleCnt="0"/>
      <dgm:spPr/>
    </dgm:pt>
    <dgm:pt modelId="{A5345889-B101-41E2-9718-5C4F88B90F84}" type="pres">
      <dgm:prSet presAssocID="{2E0CE60F-D61B-4AD5-BA07-69D17D87C95C}" presName="tx1" presStyleLbl="revTx" presStyleIdx="0" presStyleCnt="4"/>
      <dgm:spPr/>
    </dgm:pt>
    <dgm:pt modelId="{4652763E-F547-46CF-B523-A4EDB823BF01}" type="pres">
      <dgm:prSet presAssocID="{2E0CE60F-D61B-4AD5-BA07-69D17D87C95C}" presName="vert1" presStyleCnt="0"/>
      <dgm:spPr/>
    </dgm:pt>
    <dgm:pt modelId="{040C3F8D-9498-408E-AED0-59EAEC3963BE}" type="pres">
      <dgm:prSet presAssocID="{4B65333D-D4D2-41C5-B56A-4B24B7A94CC8}" presName="thickLine" presStyleLbl="alignNode1" presStyleIdx="1" presStyleCnt="4"/>
      <dgm:spPr/>
    </dgm:pt>
    <dgm:pt modelId="{C78796ED-2780-4D39-94F5-35FB069E6B4A}" type="pres">
      <dgm:prSet presAssocID="{4B65333D-D4D2-41C5-B56A-4B24B7A94CC8}" presName="horz1" presStyleCnt="0"/>
      <dgm:spPr/>
    </dgm:pt>
    <dgm:pt modelId="{573ABE79-4AE3-4719-84BB-0F3A66F9BF8F}" type="pres">
      <dgm:prSet presAssocID="{4B65333D-D4D2-41C5-B56A-4B24B7A94CC8}" presName="tx1" presStyleLbl="revTx" presStyleIdx="1" presStyleCnt="4"/>
      <dgm:spPr/>
    </dgm:pt>
    <dgm:pt modelId="{54896D97-0EE4-4892-AA56-0EFF2FE2EB36}" type="pres">
      <dgm:prSet presAssocID="{4B65333D-D4D2-41C5-B56A-4B24B7A94CC8}" presName="vert1" presStyleCnt="0"/>
      <dgm:spPr/>
    </dgm:pt>
    <dgm:pt modelId="{C15B3A60-158E-43C2-9636-7C1B8B273669}" type="pres">
      <dgm:prSet presAssocID="{A4123A69-4755-45CC-91B9-B6CA3C0B45DD}" presName="thickLine" presStyleLbl="alignNode1" presStyleIdx="2" presStyleCnt="4"/>
      <dgm:spPr/>
    </dgm:pt>
    <dgm:pt modelId="{F8B09380-AFF9-442D-B30D-D2DE9FB2662B}" type="pres">
      <dgm:prSet presAssocID="{A4123A69-4755-45CC-91B9-B6CA3C0B45DD}" presName="horz1" presStyleCnt="0"/>
      <dgm:spPr/>
    </dgm:pt>
    <dgm:pt modelId="{FE974612-5ECA-47AD-9033-CACAE050DD31}" type="pres">
      <dgm:prSet presAssocID="{A4123A69-4755-45CC-91B9-B6CA3C0B45DD}" presName="tx1" presStyleLbl="revTx" presStyleIdx="2" presStyleCnt="4"/>
      <dgm:spPr/>
    </dgm:pt>
    <dgm:pt modelId="{4299E117-30DF-4BE2-8D77-597E3C376731}" type="pres">
      <dgm:prSet presAssocID="{A4123A69-4755-45CC-91B9-B6CA3C0B45DD}" presName="vert1" presStyleCnt="0"/>
      <dgm:spPr/>
    </dgm:pt>
    <dgm:pt modelId="{4F3CC468-20FE-45DE-AFB5-4403C68B4496}" type="pres">
      <dgm:prSet presAssocID="{0FDA5FFB-4155-4D7B-9964-FEA0CEE9F63B}" presName="thickLine" presStyleLbl="alignNode1" presStyleIdx="3" presStyleCnt="4"/>
      <dgm:spPr/>
    </dgm:pt>
    <dgm:pt modelId="{C5B9D03D-42F8-43F9-8047-338FA8277178}" type="pres">
      <dgm:prSet presAssocID="{0FDA5FFB-4155-4D7B-9964-FEA0CEE9F63B}" presName="horz1" presStyleCnt="0"/>
      <dgm:spPr/>
    </dgm:pt>
    <dgm:pt modelId="{84898039-19AF-4E12-AA50-D5EB01808F43}" type="pres">
      <dgm:prSet presAssocID="{0FDA5FFB-4155-4D7B-9964-FEA0CEE9F63B}" presName="tx1" presStyleLbl="revTx" presStyleIdx="3" presStyleCnt="4"/>
      <dgm:spPr/>
    </dgm:pt>
    <dgm:pt modelId="{EE51140E-7FC2-4F8D-BB02-C8C1A0612E7C}" type="pres">
      <dgm:prSet presAssocID="{0FDA5FFB-4155-4D7B-9964-FEA0CEE9F63B}" presName="vert1" presStyleCnt="0"/>
      <dgm:spPr/>
    </dgm:pt>
  </dgm:ptLst>
  <dgm:cxnLst>
    <dgm:cxn modelId="{EBF34831-FDE7-4818-B0BB-0A60253F60BB}" srcId="{C0C80C01-EC5E-452A-AB5C-DC98D9F1AC41}" destId="{A4123A69-4755-45CC-91B9-B6CA3C0B45DD}" srcOrd="2" destOrd="0" parTransId="{316CBBCC-CB3B-4136-9532-8CAB3C86245F}" sibTransId="{AF630360-C0B8-4A08-B4D4-0F2D6D501F06}"/>
    <dgm:cxn modelId="{2B05A65D-40DD-48F2-8CB3-CEB26D0DA226}" srcId="{C0C80C01-EC5E-452A-AB5C-DC98D9F1AC41}" destId="{0FDA5FFB-4155-4D7B-9964-FEA0CEE9F63B}" srcOrd="3" destOrd="0" parTransId="{E236E9C8-9523-4EB0-84BD-E9A870512B5F}" sibTransId="{0DD344E9-4B83-4153-B2CD-6534B5ABCCC8}"/>
    <dgm:cxn modelId="{8F92DD6F-0C3E-4E33-BA3F-6C4DA90426DD}" type="presOf" srcId="{4B65333D-D4D2-41C5-B56A-4B24B7A94CC8}" destId="{573ABE79-4AE3-4719-84BB-0F3A66F9BF8F}" srcOrd="0" destOrd="0" presId="urn:microsoft.com/office/officeart/2008/layout/LinedList"/>
    <dgm:cxn modelId="{A8A5C591-42F9-43F8-8A8C-64A194063CE4}" srcId="{C0C80C01-EC5E-452A-AB5C-DC98D9F1AC41}" destId="{4B65333D-D4D2-41C5-B56A-4B24B7A94CC8}" srcOrd="1" destOrd="0" parTransId="{F9DAAC6B-BFD4-49C3-A566-FA689F1995DF}" sibTransId="{FD9F1E49-A763-4B78-98AA-82B9380FAE5B}"/>
    <dgm:cxn modelId="{8ECF54AA-C264-423C-A63A-4F47363EA697}" type="presOf" srcId="{0FDA5FFB-4155-4D7B-9964-FEA0CEE9F63B}" destId="{84898039-19AF-4E12-AA50-D5EB01808F43}" srcOrd="0" destOrd="0" presId="urn:microsoft.com/office/officeart/2008/layout/LinedList"/>
    <dgm:cxn modelId="{65E73CBB-C246-4D0E-9B44-44129BB69E83}" type="presOf" srcId="{A4123A69-4755-45CC-91B9-B6CA3C0B45DD}" destId="{FE974612-5ECA-47AD-9033-CACAE050DD31}" srcOrd="0" destOrd="0" presId="urn:microsoft.com/office/officeart/2008/layout/LinedList"/>
    <dgm:cxn modelId="{45FD90E9-85BB-43AF-97CE-DB0E2B429B18}" type="presOf" srcId="{2E0CE60F-D61B-4AD5-BA07-69D17D87C95C}" destId="{A5345889-B101-41E2-9718-5C4F88B90F84}" srcOrd="0" destOrd="0" presId="urn:microsoft.com/office/officeart/2008/layout/LinedList"/>
    <dgm:cxn modelId="{88F1DCF1-6F92-4C02-B0C5-EA842B0369A6}" srcId="{C0C80C01-EC5E-452A-AB5C-DC98D9F1AC41}" destId="{2E0CE60F-D61B-4AD5-BA07-69D17D87C95C}" srcOrd="0" destOrd="0" parTransId="{9563EAC3-FFA9-46B8-BA1F-8B7ED3A0E0B6}" sibTransId="{2F2E1298-C1C2-4F4F-8C32-8D70FFDFF54F}"/>
    <dgm:cxn modelId="{12BBDBFB-12BE-4F23-ADD1-4E04486139B4}" type="presOf" srcId="{C0C80C01-EC5E-452A-AB5C-DC98D9F1AC41}" destId="{169D6674-A883-4753-A30E-9056D6A14F1E}" srcOrd="0" destOrd="0" presId="urn:microsoft.com/office/officeart/2008/layout/LinedList"/>
    <dgm:cxn modelId="{68DE2773-532C-4DDD-9AF9-49664DBCBCD9}" type="presParOf" srcId="{169D6674-A883-4753-A30E-9056D6A14F1E}" destId="{84A4F586-6AF4-43FF-9ACB-D54D9C694C3A}" srcOrd="0" destOrd="0" presId="urn:microsoft.com/office/officeart/2008/layout/LinedList"/>
    <dgm:cxn modelId="{D4664880-4865-436A-AD47-07F4D9564E0A}" type="presParOf" srcId="{169D6674-A883-4753-A30E-9056D6A14F1E}" destId="{395DA67C-A5AC-4AE6-9D68-7E128C7DA353}" srcOrd="1" destOrd="0" presId="urn:microsoft.com/office/officeart/2008/layout/LinedList"/>
    <dgm:cxn modelId="{EEB30D7F-C0EB-4133-BC9D-7B7AA6535C03}" type="presParOf" srcId="{395DA67C-A5AC-4AE6-9D68-7E128C7DA353}" destId="{A5345889-B101-41E2-9718-5C4F88B90F84}" srcOrd="0" destOrd="0" presId="urn:microsoft.com/office/officeart/2008/layout/LinedList"/>
    <dgm:cxn modelId="{A1FBA08C-F648-4318-AA1E-E802C9E76F22}" type="presParOf" srcId="{395DA67C-A5AC-4AE6-9D68-7E128C7DA353}" destId="{4652763E-F547-46CF-B523-A4EDB823BF01}" srcOrd="1" destOrd="0" presId="urn:microsoft.com/office/officeart/2008/layout/LinedList"/>
    <dgm:cxn modelId="{A00A27D8-B463-4298-BCD4-2982D50ADABF}" type="presParOf" srcId="{169D6674-A883-4753-A30E-9056D6A14F1E}" destId="{040C3F8D-9498-408E-AED0-59EAEC3963BE}" srcOrd="2" destOrd="0" presId="urn:microsoft.com/office/officeart/2008/layout/LinedList"/>
    <dgm:cxn modelId="{FA04F2C0-B34C-4F11-ACC2-5103CF50DC6D}" type="presParOf" srcId="{169D6674-A883-4753-A30E-9056D6A14F1E}" destId="{C78796ED-2780-4D39-94F5-35FB069E6B4A}" srcOrd="3" destOrd="0" presId="urn:microsoft.com/office/officeart/2008/layout/LinedList"/>
    <dgm:cxn modelId="{2BAC6173-95EC-4A87-94DE-555F5BD3427A}" type="presParOf" srcId="{C78796ED-2780-4D39-94F5-35FB069E6B4A}" destId="{573ABE79-4AE3-4719-84BB-0F3A66F9BF8F}" srcOrd="0" destOrd="0" presId="urn:microsoft.com/office/officeart/2008/layout/LinedList"/>
    <dgm:cxn modelId="{5E8C4D85-1919-4473-B3BD-BF299831631D}" type="presParOf" srcId="{C78796ED-2780-4D39-94F5-35FB069E6B4A}" destId="{54896D97-0EE4-4892-AA56-0EFF2FE2EB36}" srcOrd="1" destOrd="0" presId="urn:microsoft.com/office/officeart/2008/layout/LinedList"/>
    <dgm:cxn modelId="{8ECA873F-5287-4D0E-8957-02B093A92622}" type="presParOf" srcId="{169D6674-A883-4753-A30E-9056D6A14F1E}" destId="{C15B3A60-158E-43C2-9636-7C1B8B273669}" srcOrd="4" destOrd="0" presId="urn:microsoft.com/office/officeart/2008/layout/LinedList"/>
    <dgm:cxn modelId="{BF27D3AF-D9DC-48F9-B669-F47A6F67E7EE}" type="presParOf" srcId="{169D6674-A883-4753-A30E-9056D6A14F1E}" destId="{F8B09380-AFF9-442D-B30D-D2DE9FB2662B}" srcOrd="5" destOrd="0" presId="urn:microsoft.com/office/officeart/2008/layout/LinedList"/>
    <dgm:cxn modelId="{FAB9C106-3FA7-486B-A809-444D899EA740}" type="presParOf" srcId="{F8B09380-AFF9-442D-B30D-D2DE9FB2662B}" destId="{FE974612-5ECA-47AD-9033-CACAE050DD31}" srcOrd="0" destOrd="0" presId="urn:microsoft.com/office/officeart/2008/layout/LinedList"/>
    <dgm:cxn modelId="{D216FE34-C7CC-4891-AB66-B1D6E0EC4045}" type="presParOf" srcId="{F8B09380-AFF9-442D-B30D-D2DE9FB2662B}" destId="{4299E117-30DF-4BE2-8D77-597E3C376731}" srcOrd="1" destOrd="0" presId="urn:microsoft.com/office/officeart/2008/layout/LinedList"/>
    <dgm:cxn modelId="{28A02EBF-35DD-435F-BA5E-632AA6CD62AB}" type="presParOf" srcId="{169D6674-A883-4753-A30E-9056D6A14F1E}" destId="{4F3CC468-20FE-45DE-AFB5-4403C68B4496}" srcOrd="6" destOrd="0" presId="urn:microsoft.com/office/officeart/2008/layout/LinedList"/>
    <dgm:cxn modelId="{C48D5459-7116-4B6F-9BF5-8C0F010C4E58}" type="presParOf" srcId="{169D6674-A883-4753-A30E-9056D6A14F1E}" destId="{C5B9D03D-42F8-43F9-8047-338FA8277178}" srcOrd="7" destOrd="0" presId="urn:microsoft.com/office/officeart/2008/layout/LinedList"/>
    <dgm:cxn modelId="{73071C81-327E-4926-984F-722E4FED4CC0}" type="presParOf" srcId="{C5B9D03D-42F8-43F9-8047-338FA8277178}" destId="{84898039-19AF-4E12-AA50-D5EB01808F43}" srcOrd="0" destOrd="0" presId="urn:microsoft.com/office/officeart/2008/layout/LinedList"/>
    <dgm:cxn modelId="{216EFFCF-1F35-4575-B638-BA36FF091638}" type="presParOf" srcId="{C5B9D03D-42F8-43F9-8047-338FA8277178}" destId="{EE51140E-7FC2-4F8D-BB02-C8C1A0612E7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D94755C-8E04-4BE5-85F7-DDCE0BF8D7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2543286-371B-4C48-B774-7F31608ACE7F}">
      <dgm:prSet/>
      <dgm:spPr/>
      <dgm:t>
        <a:bodyPr/>
        <a:lstStyle/>
        <a:p>
          <a:r>
            <a:rPr lang="en-GB"/>
            <a:t>Tribunals , Courts and Enforcement Act 2007. </a:t>
          </a:r>
          <a:endParaRPr lang="en-US"/>
        </a:p>
      </dgm:t>
    </dgm:pt>
    <dgm:pt modelId="{12A5981A-052B-467A-9899-992E4981B1B4}" type="parTrans" cxnId="{87DD8126-19E9-41AF-BEBF-2BE9C608EB4E}">
      <dgm:prSet/>
      <dgm:spPr/>
      <dgm:t>
        <a:bodyPr/>
        <a:lstStyle/>
        <a:p>
          <a:endParaRPr lang="en-US"/>
        </a:p>
      </dgm:t>
    </dgm:pt>
    <dgm:pt modelId="{0880D283-F100-4467-B6DE-AA5516FB608F}" type="sibTrans" cxnId="{87DD8126-19E9-41AF-BEBF-2BE9C608EB4E}">
      <dgm:prSet/>
      <dgm:spPr/>
      <dgm:t>
        <a:bodyPr/>
        <a:lstStyle/>
        <a:p>
          <a:endParaRPr lang="en-US"/>
        </a:p>
      </dgm:t>
    </dgm:pt>
    <dgm:pt modelId="{5BEDA78B-4834-496F-AD2C-D197E40D995F}">
      <dgm:prSet/>
      <dgm:spPr/>
      <dgm:t>
        <a:bodyPr/>
        <a:lstStyle/>
        <a:p>
          <a:r>
            <a:rPr lang="en-GB"/>
            <a:t>S.31A - Senior Courts Act 1981- Judicial Review can be heard in the upper tribunal. </a:t>
          </a:r>
          <a:endParaRPr lang="en-US"/>
        </a:p>
      </dgm:t>
    </dgm:pt>
    <dgm:pt modelId="{ED3BC3FA-44FE-4F3C-87A4-F7E1E19C6819}" type="parTrans" cxnId="{D932454B-CE0D-4D05-8028-88CB450A335A}">
      <dgm:prSet/>
      <dgm:spPr/>
      <dgm:t>
        <a:bodyPr/>
        <a:lstStyle/>
        <a:p>
          <a:endParaRPr lang="en-US"/>
        </a:p>
      </dgm:t>
    </dgm:pt>
    <dgm:pt modelId="{850F41E3-6DB7-4674-9187-AF6762408884}" type="sibTrans" cxnId="{D932454B-CE0D-4D05-8028-88CB450A335A}">
      <dgm:prSet/>
      <dgm:spPr/>
      <dgm:t>
        <a:bodyPr/>
        <a:lstStyle/>
        <a:p>
          <a:endParaRPr lang="en-US"/>
        </a:p>
      </dgm:t>
    </dgm:pt>
    <dgm:pt modelId="{55745F7A-87A0-49F0-9AFE-EE7324C42CE5}">
      <dgm:prSet/>
      <dgm:spPr/>
      <dgm:t>
        <a:bodyPr/>
        <a:lstStyle/>
        <a:p>
          <a:r>
            <a:rPr lang="en-GB"/>
            <a:t>Transferred from the High court. </a:t>
          </a:r>
          <a:endParaRPr lang="en-US"/>
        </a:p>
      </dgm:t>
    </dgm:pt>
    <dgm:pt modelId="{8B475C4A-9C0C-4C9B-B94A-8398197C6FA0}" type="parTrans" cxnId="{04FF1D5C-EDFE-43E5-8281-D3C37EB757F1}">
      <dgm:prSet/>
      <dgm:spPr/>
      <dgm:t>
        <a:bodyPr/>
        <a:lstStyle/>
        <a:p>
          <a:endParaRPr lang="en-US"/>
        </a:p>
      </dgm:t>
    </dgm:pt>
    <dgm:pt modelId="{4F60A1FF-C494-4428-A16B-2BFC32A71B0E}" type="sibTrans" cxnId="{04FF1D5C-EDFE-43E5-8281-D3C37EB757F1}">
      <dgm:prSet/>
      <dgm:spPr/>
      <dgm:t>
        <a:bodyPr/>
        <a:lstStyle/>
        <a:p>
          <a:endParaRPr lang="en-US"/>
        </a:p>
      </dgm:t>
    </dgm:pt>
    <dgm:pt modelId="{EC05B009-3C64-4BFB-ABD1-C58345EF5D8C}" type="pres">
      <dgm:prSet presAssocID="{AD94755C-8E04-4BE5-85F7-DDCE0BF8D78A}" presName="linear" presStyleCnt="0">
        <dgm:presLayoutVars>
          <dgm:animLvl val="lvl"/>
          <dgm:resizeHandles val="exact"/>
        </dgm:presLayoutVars>
      </dgm:prSet>
      <dgm:spPr/>
    </dgm:pt>
    <dgm:pt modelId="{6B43CE4F-424B-464A-80C1-B1C4A99E0918}" type="pres">
      <dgm:prSet presAssocID="{22543286-371B-4C48-B774-7F31608ACE7F}" presName="parentText" presStyleLbl="node1" presStyleIdx="0" presStyleCnt="3">
        <dgm:presLayoutVars>
          <dgm:chMax val="0"/>
          <dgm:bulletEnabled val="1"/>
        </dgm:presLayoutVars>
      </dgm:prSet>
      <dgm:spPr/>
    </dgm:pt>
    <dgm:pt modelId="{6C8B840D-5EA0-44D7-8160-9F69D7E86583}" type="pres">
      <dgm:prSet presAssocID="{0880D283-F100-4467-B6DE-AA5516FB608F}" presName="spacer" presStyleCnt="0"/>
      <dgm:spPr/>
    </dgm:pt>
    <dgm:pt modelId="{1303F877-7280-4E86-B87B-8FEF9C022219}" type="pres">
      <dgm:prSet presAssocID="{5BEDA78B-4834-496F-AD2C-D197E40D995F}" presName="parentText" presStyleLbl="node1" presStyleIdx="1" presStyleCnt="3">
        <dgm:presLayoutVars>
          <dgm:chMax val="0"/>
          <dgm:bulletEnabled val="1"/>
        </dgm:presLayoutVars>
      </dgm:prSet>
      <dgm:spPr/>
    </dgm:pt>
    <dgm:pt modelId="{05FEA546-C435-470B-A052-3AE92134D40D}" type="pres">
      <dgm:prSet presAssocID="{850F41E3-6DB7-4674-9187-AF6762408884}" presName="spacer" presStyleCnt="0"/>
      <dgm:spPr/>
    </dgm:pt>
    <dgm:pt modelId="{02D9807E-1C59-4C94-9A6B-D9D89439C280}" type="pres">
      <dgm:prSet presAssocID="{55745F7A-87A0-49F0-9AFE-EE7324C42CE5}" presName="parentText" presStyleLbl="node1" presStyleIdx="2" presStyleCnt="3">
        <dgm:presLayoutVars>
          <dgm:chMax val="0"/>
          <dgm:bulletEnabled val="1"/>
        </dgm:presLayoutVars>
      </dgm:prSet>
      <dgm:spPr/>
    </dgm:pt>
  </dgm:ptLst>
  <dgm:cxnLst>
    <dgm:cxn modelId="{E0030E21-71D7-4F43-88EF-9D1F90FA9ECA}" type="presOf" srcId="{22543286-371B-4C48-B774-7F31608ACE7F}" destId="{6B43CE4F-424B-464A-80C1-B1C4A99E0918}" srcOrd="0" destOrd="0" presId="urn:microsoft.com/office/officeart/2005/8/layout/vList2"/>
    <dgm:cxn modelId="{87DD8126-19E9-41AF-BEBF-2BE9C608EB4E}" srcId="{AD94755C-8E04-4BE5-85F7-DDCE0BF8D78A}" destId="{22543286-371B-4C48-B774-7F31608ACE7F}" srcOrd="0" destOrd="0" parTransId="{12A5981A-052B-467A-9899-992E4981B1B4}" sibTransId="{0880D283-F100-4467-B6DE-AA5516FB608F}"/>
    <dgm:cxn modelId="{04FF1D5C-EDFE-43E5-8281-D3C37EB757F1}" srcId="{AD94755C-8E04-4BE5-85F7-DDCE0BF8D78A}" destId="{55745F7A-87A0-49F0-9AFE-EE7324C42CE5}" srcOrd="2" destOrd="0" parTransId="{8B475C4A-9C0C-4C9B-B94A-8398197C6FA0}" sibTransId="{4F60A1FF-C494-4428-A16B-2BFC32A71B0E}"/>
    <dgm:cxn modelId="{7BA50561-53C7-4D33-ACDB-9059CA45A1E4}" type="presOf" srcId="{AD94755C-8E04-4BE5-85F7-DDCE0BF8D78A}" destId="{EC05B009-3C64-4BFB-ABD1-C58345EF5D8C}" srcOrd="0" destOrd="0" presId="urn:microsoft.com/office/officeart/2005/8/layout/vList2"/>
    <dgm:cxn modelId="{D932454B-CE0D-4D05-8028-88CB450A335A}" srcId="{AD94755C-8E04-4BE5-85F7-DDCE0BF8D78A}" destId="{5BEDA78B-4834-496F-AD2C-D197E40D995F}" srcOrd="1" destOrd="0" parTransId="{ED3BC3FA-44FE-4F3C-87A4-F7E1E19C6819}" sibTransId="{850F41E3-6DB7-4674-9187-AF6762408884}"/>
    <dgm:cxn modelId="{D6608855-0A95-45AB-A88C-1D900BDD39F1}" type="presOf" srcId="{5BEDA78B-4834-496F-AD2C-D197E40D995F}" destId="{1303F877-7280-4E86-B87B-8FEF9C022219}" srcOrd="0" destOrd="0" presId="urn:microsoft.com/office/officeart/2005/8/layout/vList2"/>
    <dgm:cxn modelId="{FCE2C9FD-B212-4A13-9D2C-CED1EF34E7AD}" type="presOf" srcId="{55745F7A-87A0-49F0-9AFE-EE7324C42CE5}" destId="{02D9807E-1C59-4C94-9A6B-D9D89439C280}" srcOrd="0" destOrd="0" presId="urn:microsoft.com/office/officeart/2005/8/layout/vList2"/>
    <dgm:cxn modelId="{92F39E70-1CED-4B49-A9F5-6D43540F083E}" type="presParOf" srcId="{EC05B009-3C64-4BFB-ABD1-C58345EF5D8C}" destId="{6B43CE4F-424B-464A-80C1-B1C4A99E0918}" srcOrd="0" destOrd="0" presId="urn:microsoft.com/office/officeart/2005/8/layout/vList2"/>
    <dgm:cxn modelId="{079AF68E-84AC-4CB7-9EC2-4337A939CFE2}" type="presParOf" srcId="{EC05B009-3C64-4BFB-ABD1-C58345EF5D8C}" destId="{6C8B840D-5EA0-44D7-8160-9F69D7E86583}" srcOrd="1" destOrd="0" presId="urn:microsoft.com/office/officeart/2005/8/layout/vList2"/>
    <dgm:cxn modelId="{ADEBA118-D986-4B4D-9684-4F56D896164B}" type="presParOf" srcId="{EC05B009-3C64-4BFB-ABD1-C58345EF5D8C}" destId="{1303F877-7280-4E86-B87B-8FEF9C022219}" srcOrd="2" destOrd="0" presId="urn:microsoft.com/office/officeart/2005/8/layout/vList2"/>
    <dgm:cxn modelId="{B8E17CDE-3DA0-4717-882D-7F4703E34F96}" type="presParOf" srcId="{EC05B009-3C64-4BFB-ABD1-C58345EF5D8C}" destId="{05FEA546-C435-470B-A052-3AE92134D40D}" srcOrd="3" destOrd="0" presId="urn:microsoft.com/office/officeart/2005/8/layout/vList2"/>
    <dgm:cxn modelId="{117434D3-7965-45F6-86B8-6E998D108CC3}" type="presParOf" srcId="{EC05B009-3C64-4BFB-ABD1-C58345EF5D8C}" destId="{02D9807E-1C59-4C94-9A6B-D9D89439C28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D5D73C5-9C5C-4D3F-B6DB-2F7E385637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E639D1-D2A2-47D9-95C3-2FF50410BE72}">
      <dgm:prSet/>
      <dgm:spPr/>
      <dgm:t>
        <a:bodyPr/>
        <a:lstStyle/>
        <a:p>
          <a:r>
            <a:rPr lang="en-GB"/>
            <a:t>Judicial review. </a:t>
          </a:r>
          <a:endParaRPr lang="en-US"/>
        </a:p>
      </dgm:t>
    </dgm:pt>
    <dgm:pt modelId="{7741663E-70FD-4BC1-B184-9A3EE75321FE}" type="parTrans" cxnId="{0270ADB0-4D82-4453-8570-3CC68DBA3652}">
      <dgm:prSet/>
      <dgm:spPr/>
      <dgm:t>
        <a:bodyPr/>
        <a:lstStyle/>
        <a:p>
          <a:endParaRPr lang="en-US"/>
        </a:p>
      </dgm:t>
    </dgm:pt>
    <dgm:pt modelId="{7B5C9798-7958-4BAC-98F7-0FF3730CE851}" type="sibTrans" cxnId="{0270ADB0-4D82-4453-8570-3CC68DBA3652}">
      <dgm:prSet/>
      <dgm:spPr/>
      <dgm:t>
        <a:bodyPr/>
        <a:lstStyle/>
        <a:p>
          <a:endParaRPr lang="en-US"/>
        </a:p>
      </dgm:t>
    </dgm:pt>
    <dgm:pt modelId="{597AA92B-0A24-4B69-A2E3-F8751F327099}">
      <dgm:prSet/>
      <dgm:spPr/>
      <dgm:t>
        <a:bodyPr/>
        <a:lstStyle/>
        <a:p>
          <a:r>
            <a:rPr lang="en-GB"/>
            <a:t>Actions of the government. </a:t>
          </a:r>
          <a:endParaRPr lang="en-US"/>
        </a:p>
      </dgm:t>
    </dgm:pt>
    <dgm:pt modelId="{56ED14A0-5955-4422-A5BA-FCEE6BDA5293}" type="parTrans" cxnId="{31A0FF2F-FF86-4C1E-9B58-E2F5A0A4DD0B}">
      <dgm:prSet/>
      <dgm:spPr/>
      <dgm:t>
        <a:bodyPr/>
        <a:lstStyle/>
        <a:p>
          <a:endParaRPr lang="en-US"/>
        </a:p>
      </dgm:t>
    </dgm:pt>
    <dgm:pt modelId="{6E6F70AD-E68C-41B8-A28C-48638B968127}" type="sibTrans" cxnId="{31A0FF2F-FF86-4C1E-9B58-E2F5A0A4DD0B}">
      <dgm:prSet/>
      <dgm:spPr/>
      <dgm:t>
        <a:bodyPr/>
        <a:lstStyle/>
        <a:p>
          <a:endParaRPr lang="en-US"/>
        </a:p>
      </dgm:t>
    </dgm:pt>
    <dgm:pt modelId="{BE58883B-E47F-4F20-8640-2B670447CA1A}">
      <dgm:prSet/>
      <dgm:spPr/>
      <dgm:t>
        <a:bodyPr/>
        <a:lstStyle/>
        <a:p>
          <a:r>
            <a:rPr lang="en-GB"/>
            <a:t>Three Grounds. </a:t>
          </a:r>
          <a:endParaRPr lang="en-US"/>
        </a:p>
      </dgm:t>
    </dgm:pt>
    <dgm:pt modelId="{28F2C8D0-4E57-4960-8D7A-9CE6FF3CB77D}" type="parTrans" cxnId="{A52B4C00-9AF2-432E-9B3E-075F8030864F}">
      <dgm:prSet/>
      <dgm:spPr/>
      <dgm:t>
        <a:bodyPr/>
        <a:lstStyle/>
        <a:p>
          <a:endParaRPr lang="en-US"/>
        </a:p>
      </dgm:t>
    </dgm:pt>
    <dgm:pt modelId="{52B64A6D-8AF0-4563-9F4A-0961487BF06F}" type="sibTrans" cxnId="{A52B4C00-9AF2-432E-9B3E-075F8030864F}">
      <dgm:prSet/>
      <dgm:spPr/>
      <dgm:t>
        <a:bodyPr/>
        <a:lstStyle/>
        <a:p>
          <a:endParaRPr lang="en-US"/>
        </a:p>
      </dgm:t>
    </dgm:pt>
    <dgm:pt modelId="{2B521C4D-2006-442D-8369-340CF881507D}">
      <dgm:prSet/>
      <dgm:spPr/>
      <dgm:t>
        <a:bodyPr/>
        <a:lstStyle/>
        <a:p>
          <a:r>
            <a:rPr lang="en-GB"/>
            <a:t>Appeals. </a:t>
          </a:r>
          <a:endParaRPr lang="en-US"/>
        </a:p>
      </dgm:t>
    </dgm:pt>
    <dgm:pt modelId="{86D47017-4D9E-4D6D-B723-F904A0AA2D32}" type="parTrans" cxnId="{3FF0577A-7DAC-4D96-BF0C-BB0E5DEA075E}">
      <dgm:prSet/>
      <dgm:spPr/>
      <dgm:t>
        <a:bodyPr/>
        <a:lstStyle/>
        <a:p>
          <a:endParaRPr lang="en-US"/>
        </a:p>
      </dgm:t>
    </dgm:pt>
    <dgm:pt modelId="{C4FFEB29-DB43-4F7F-910B-156CD01B8A4C}" type="sibTrans" cxnId="{3FF0577A-7DAC-4D96-BF0C-BB0E5DEA075E}">
      <dgm:prSet/>
      <dgm:spPr/>
      <dgm:t>
        <a:bodyPr/>
        <a:lstStyle/>
        <a:p>
          <a:endParaRPr lang="en-US"/>
        </a:p>
      </dgm:t>
    </dgm:pt>
    <dgm:pt modelId="{DEBFEF2E-EC25-4F0A-9AA6-334DCC9FBC10}" type="pres">
      <dgm:prSet presAssocID="{6D5D73C5-9C5C-4D3F-B6DB-2F7E3856377D}" presName="linear" presStyleCnt="0">
        <dgm:presLayoutVars>
          <dgm:animLvl val="lvl"/>
          <dgm:resizeHandles val="exact"/>
        </dgm:presLayoutVars>
      </dgm:prSet>
      <dgm:spPr/>
    </dgm:pt>
    <dgm:pt modelId="{7C18C18E-749C-46B4-9C2A-DF84D2BC6E0D}" type="pres">
      <dgm:prSet presAssocID="{C7E639D1-D2A2-47D9-95C3-2FF50410BE72}" presName="parentText" presStyleLbl="node1" presStyleIdx="0" presStyleCnt="4">
        <dgm:presLayoutVars>
          <dgm:chMax val="0"/>
          <dgm:bulletEnabled val="1"/>
        </dgm:presLayoutVars>
      </dgm:prSet>
      <dgm:spPr/>
    </dgm:pt>
    <dgm:pt modelId="{0591F010-31CD-44DC-980C-C1214E9DBEB6}" type="pres">
      <dgm:prSet presAssocID="{7B5C9798-7958-4BAC-98F7-0FF3730CE851}" presName="spacer" presStyleCnt="0"/>
      <dgm:spPr/>
    </dgm:pt>
    <dgm:pt modelId="{95398F91-C4CC-4F66-AE90-2B541F7234A4}" type="pres">
      <dgm:prSet presAssocID="{597AA92B-0A24-4B69-A2E3-F8751F327099}" presName="parentText" presStyleLbl="node1" presStyleIdx="1" presStyleCnt="4">
        <dgm:presLayoutVars>
          <dgm:chMax val="0"/>
          <dgm:bulletEnabled val="1"/>
        </dgm:presLayoutVars>
      </dgm:prSet>
      <dgm:spPr/>
    </dgm:pt>
    <dgm:pt modelId="{1026C4F6-125D-424A-BA3E-08BD30326D35}" type="pres">
      <dgm:prSet presAssocID="{6E6F70AD-E68C-41B8-A28C-48638B968127}" presName="spacer" presStyleCnt="0"/>
      <dgm:spPr/>
    </dgm:pt>
    <dgm:pt modelId="{BE6D7A30-1955-4DD9-857D-FFAAB3D35537}" type="pres">
      <dgm:prSet presAssocID="{BE58883B-E47F-4F20-8640-2B670447CA1A}" presName="parentText" presStyleLbl="node1" presStyleIdx="2" presStyleCnt="4">
        <dgm:presLayoutVars>
          <dgm:chMax val="0"/>
          <dgm:bulletEnabled val="1"/>
        </dgm:presLayoutVars>
      </dgm:prSet>
      <dgm:spPr/>
    </dgm:pt>
    <dgm:pt modelId="{90376723-40F8-4FB6-A067-A0CE323ED7CC}" type="pres">
      <dgm:prSet presAssocID="{52B64A6D-8AF0-4563-9F4A-0961487BF06F}" presName="spacer" presStyleCnt="0"/>
      <dgm:spPr/>
    </dgm:pt>
    <dgm:pt modelId="{33C35464-1513-475D-B0EC-5D28A804FB05}" type="pres">
      <dgm:prSet presAssocID="{2B521C4D-2006-442D-8369-340CF881507D}" presName="parentText" presStyleLbl="node1" presStyleIdx="3" presStyleCnt="4">
        <dgm:presLayoutVars>
          <dgm:chMax val="0"/>
          <dgm:bulletEnabled val="1"/>
        </dgm:presLayoutVars>
      </dgm:prSet>
      <dgm:spPr/>
    </dgm:pt>
  </dgm:ptLst>
  <dgm:cxnLst>
    <dgm:cxn modelId="{A52B4C00-9AF2-432E-9B3E-075F8030864F}" srcId="{6D5D73C5-9C5C-4D3F-B6DB-2F7E3856377D}" destId="{BE58883B-E47F-4F20-8640-2B670447CA1A}" srcOrd="2" destOrd="0" parTransId="{28F2C8D0-4E57-4960-8D7A-9CE6FF3CB77D}" sibTransId="{52B64A6D-8AF0-4563-9F4A-0961487BF06F}"/>
    <dgm:cxn modelId="{E5F65A1C-4B14-4A17-A1CC-56B739AB66BE}" type="presOf" srcId="{C7E639D1-D2A2-47D9-95C3-2FF50410BE72}" destId="{7C18C18E-749C-46B4-9C2A-DF84D2BC6E0D}" srcOrd="0" destOrd="0" presId="urn:microsoft.com/office/officeart/2005/8/layout/vList2"/>
    <dgm:cxn modelId="{31A0FF2F-FF86-4C1E-9B58-E2F5A0A4DD0B}" srcId="{6D5D73C5-9C5C-4D3F-B6DB-2F7E3856377D}" destId="{597AA92B-0A24-4B69-A2E3-F8751F327099}" srcOrd="1" destOrd="0" parTransId="{56ED14A0-5955-4422-A5BA-FCEE6BDA5293}" sibTransId="{6E6F70AD-E68C-41B8-A28C-48638B968127}"/>
    <dgm:cxn modelId="{4A01E248-D654-4B4F-8E37-6E33E7286BFF}" type="presOf" srcId="{2B521C4D-2006-442D-8369-340CF881507D}" destId="{33C35464-1513-475D-B0EC-5D28A804FB05}" srcOrd="0" destOrd="0" presId="urn:microsoft.com/office/officeart/2005/8/layout/vList2"/>
    <dgm:cxn modelId="{BFAF0749-9580-4602-8DCD-487FDAA64F99}" type="presOf" srcId="{6D5D73C5-9C5C-4D3F-B6DB-2F7E3856377D}" destId="{DEBFEF2E-EC25-4F0A-9AA6-334DCC9FBC10}" srcOrd="0" destOrd="0" presId="urn:microsoft.com/office/officeart/2005/8/layout/vList2"/>
    <dgm:cxn modelId="{3FF0577A-7DAC-4D96-BF0C-BB0E5DEA075E}" srcId="{6D5D73C5-9C5C-4D3F-B6DB-2F7E3856377D}" destId="{2B521C4D-2006-442D-8369-340CF881507D}" srcOrd="3" destOrd="0" parTransId="{86D47017-4D9E-4D6D-B723-F904A0AA2D32}" sibTransId="{C4FFEB29-DB43-4F7F-910B-156CD01B8A4C}"/>
    <dgm:cxn modelId="{E22E59A1-3B45-40E4-B07C-CF562A3B5B33}" type="presOf" srcId="{BE58883B-E47F-4F20-8640-2B670447CA1A}" destId="{BE6D7A30-1955-4DD9-857D-FFAAB3D35537}" srcOrd="0" destOrd="0" presId="urn:microsoft.com/office/officeart/2005/8/layout/vList2"/>
    <dgm:cxn modelId="{0270ADB0-4D82-4453-8570-3CC68DBA3652}" srcId="{6D5D73C5-9C5C-4D3F-B6DB-2F7E3856377D}" destId="{C7E639D1-D2A2-47D9-95C3-2FF50410BE72}" srcOrd="0" destOrd="0" parTransId="{7741663E-70FD-4BC1-B184-9A3EE75321FE}" sibTransId="{7B5C9798-7958-4BAC-98F7-0FF3730CE851}"/>
    <dgm:cxn modelId="{772D06D1-18E7-498E-9461-0A70C7B71431}" type="presOf" srcId="{597AA92B-0A24-4B69-A2E3-F8751F327099}" destId="{95398F91-C4CC-4F66-AE90-2B541F7234A4}" srcOrd="0" destOrd="0" presId="urn:microsoft.com/office/officeart/2005/8/layout/vList2"/>
    <dgm:cxn modelId="{0284E029-DFEB-4ED5-AF20-9C96DDE5482D}" type="presParOf" srcId="{DEBFEF2E-EC25-4F0A-9AA6-334DCC9FBC10}" destId="{7C18C18E-749C-46B4-9C2A-DF84D2BC6E0D}" srcOrd="0" destOrd="0" presId="urn:microsoft.com/office/officeart/2005/8/layout/vList2"/>
    <dgm:cxn modelId="{09A05E6D-86F9-464D-A7E5-3920433E7EBE}" type="presParOf" srcId="{DEBFEF2E-EC25-4F0A-9AA6-334DCC9FBC10}" destId="{0591F010-31CD-44DC-980C-C1214E9DBEB6}" srcOrd="1" destOrd="0" presId="urn:microsoft.com/office/officeart/2005/8/layout/vList2"/>
    <dgm:cxn modelId="{D297136B-8E0F-4EDD-975B-7A6C1ECA22EA}" type="presParOf" srcId="{DEBFEF2E-EC25-4F0A-9AA6-334DCC9FBC10}" destId="{95398F91-C4CC-4F66-AE90-2B541F7234A4}" srcOrd="2" destOrd="0" presId="urn:microsoft.com/office/officeart/2005/8/layout/vList2"/>
    <dgm:cxn modelId="{3F8252BB-CCC0-4BF7-9B6D-240B02EA22BC}" type="presParOf" srcId="{DEBFEF2E-EC25-4F0A-9AA6-334DCC9FBC10}" destId="{1026C4F6-125D-424A-BA3E-08BD30326D35}" srcOrd="3" destOrd="0" presId="urn:microsoft.com/office/officeart/2005/8/layout/vList2"/>
    <dgm:cxn modelId="{19CD990C-33B5-4706-A15E-83304F511030}" type="presParOf" srcId="{DEBFEF2E-EC25-4F0A-9AA6-334DCC9FBC10}" destId="{BE6D7A30-1955-4DD9-857D-FFAAB3D35537}" srcOrd="4" destOrd="0" presId="urn:microsoft.com/office/officeart/2005/8/layout/vList2"/>
    <dgm:cxn modelId="{FA372A39-0C85-403E-B3C7-F36512C85634}" type="presParOf" srcId="{DEBFEF2E-EC25-4F0A-9AA6-334DCC9FBC10}" destId="{90376723-40F8-4FB6-A067-A0CE323ED7CC}" srcOrd="5" destOrd="0" presId="urn:microsoft.com/office/officeart/2005/8/layout/vList2"/>
    <dgm:cxn modelId="{30169E22-6AF3-4AB1-93EB-8917443B6583}" type="presParOf" srcId="{DEBFEF2E-EC25-4F0A-9AA6-334DCC9FBC10}" destId="{33C35464-1513-475D-B0EC-5D28A804FB0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93BFB-B6F9-4C59-96AD-293E9A425B5F}">
      <dsp:nvSpPr>
        <dsp:cNvPr id="0" name=""/>
        <dsp:cNvSpPr/>
      </dsp:nvSpPr>
      <dsp:spPr>
        <a:xfrm>
          <a:off x="0"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E4D66-6D50-4E4E-BCDD-D089E2854E64}">
      <dsp:nvSpPr>
        <dsp:cNvPr id="0" name=""/>
        <dsp:cNvSpPr/>
      </dsp:nvSpPr>
      <dsp:spPr>
        <a:xfrm>
          <a:off x="333077"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Challenging the decisions of the government. </a:t>
          </a:r>
          <a:endParaRPr lang="en-US" sz="2300" kern="1200"/>
        </a:p>
      </dsp:txBody>
      <dsp:txXfrm>
        <a:off x="388830" y="907640"/>
        <a:ext cx="2886190" cy="1792031"/>
      </dsp:txXfrm>
    </dsp:sp>
    <dsp:sp modelId="{16D66571-B682-4490-B2CC-76B06D245133}">
      <dsp:nvSpPr>
        <dsp:cNvPr id="0" name=""/>
        <dsp:cNvSpPr/>
      </dsp:nvSpPr>
      <dsp:spPr>
        <a:xfrm>
          <a:off x="3663850"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E0E26D-C92D-4418-B28C-932073260DA9}">
      <dsp:nvSpPr>
        <dsp:cNvPr id="0" name=""/>
        <dsp:cNvSpPr/>
      </dsp:nvSpPr>
      <dsp:spPr>
        <a:xfrm>
          <a:off x="3996928"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Government ministers &amp; Public bodies- ensures they are not abusing their power. </a:t>
          </a:r>
          <a:endParaRPr lang="en-US" sz="2300" kern="1200" dirty="0"/>
        </a:p>
      </dsp:txBody>
      <dsp:txXfrm>
        <a:off x="4052681" y="907640"/>
        <a:ext cx="2886190" cy="1792031"/>
      </dsp:txXfrm>
    </dsp:sp>
    <dsp:sp modelId="{4774AA2F-6F56-4841-94BD-E6FBE7AF283B}">
      <dsp:nvSpPr>
        <dsp:cNvPr id="0" name=""/>
        <dsp:cNvSpPr/>
      </dsp:nvSpPr>
      <dsp:spPr>
        <a:xfrm>
          <a:off x="7327701" y="535463"/>
          <a:ext cx="2997696" cy="19035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050909-A817-46E1-96A5-1D77D1AC9555}">
      <dsp:nvSpPr>
        <dsp:cNvPr id="0" name=""/>
        <dsp:cNvSpPr/>
      </dsp:nvSpPr>
      <dsp:spPr>
        <a:xfrm>
          <a:off x="7660778" y="851887"/>
          <a:ext cx="2997696" cy="1903537"/>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Judicial review is carried out by the courts. </a:t>
          </a:r>
          <a:endParaRPr lang="en-US" sz="2300" kern="1200"/>
        </a:p>
      </dsp:txBody>
      <dsp:txXfrm>
        <a:off x="7716531" y="907640"/>
        <a:ext cx="2886190" cy="17920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7E6DD-76A7-4325-B219-5EBCA801029B}">
      <dsp:nvSpPr>
        <dsp:cNvPr id="0" name=""/>
        <dsp:cNvSpPr/>
      </dsp:nvSpPr>
      <dsp:spPr>
        <a:xfrm>
          <a:off x="0" y="31779"/>
          <a:ext cx="1065911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Challenges whether the law is lawful. </a:t>
          </a:r>
          <a:endParaRPr lang="en-US" sz="4100" kern="1200" dirty="0"/>
        </a:p>
      </dsp:txBody>
      <dsp:txXfrm>
        <a:off x="48005" y="79784"/>
        <a:ext cx="10563100" cy="887374"/>
      </dsp:txXfrm>
    </dsp:sp>
    <dsp:sp modelId="{40E8AF71-AD51-4422-90B9-AAD28B8D6EEB}">
      <dsp:nvSpPr>
        <dsp:cNvPr id="0" name=""/>
        <dsp:cNvSpPr/>
      </dsp:nvSpPr>
      <dsp:spPr>
        <a:xfrm>
          <a:off x="0" y="1133244"/>
          <a:ext cx="1065911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Is it legal. </a:t>
          </a:r>
          <a:endParaRPr lang="en-US" sz="4100" kern="1200"/>
        </a:p>
      </dsp:txBody>
      <dsp:txXfrm>
        <a:off x="48005" y="1181249"/>
        <a:ext cx="10563100" cy="887374"/>
      </dsp:txXfrm>
    </dsp:sp>
    <dsp:sp modelId="{A3718580-92B5-4EFC-BCF5-6D93CA980DE5}">
      <dsp:nvSpPr>
        <dsp:cNvPr id="0" name=""/>
        <dsp:cNvSpPr/>
      </dsp:nvSpPr>
      <dsp:spPr>
        <a:xfrm>
          <a:off x="0" y="2234709"/>
          <a:ext cx="1065911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Other</a:t>
          </a:r>
          <a:r>
            <a:rPr lang="en-US" sz="4100" kern="1200" baseline="0" dirty="0"/>
            <a:t> grounds….</a:t>
          </a:r>
          <a:endParaRPr lang="en-US" sz="4100" kern="1200" dirty="0"/>
        </a:p>
      </dsp:txBody>
      <dsp:txXfrm>
        <a:off x="48005" y="2282714"/>
        <a:ext cx="10563100" cy="887374"/>
      </dsp:txXfrm>
    </dsp:sp>
    <dsp:sp modelId="{71B99074-34EE-4573-BD6B-C27EB2958316}">
      <dsp:nvSpPr>
        <dsp:cNvPr id="0" name=""/>
        <dsp:cNvSpPr/>
      </dsp:nvSpPr>
      <dsp:spPr>
        <a:xfrm>
          <a:off x="0" y="3336174"/>
          <a:ext cx="1065911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Hold the government to account. </a:t>
          </a:r>
          <a:endParaRPr lang="en-US" sz="4100" kern="1200"/>
        </a:p>
      </dsp:txBody>
      <dsp:txXfrm>
        <a:off x="48005" y="3384179"/>
        <a:ext cx="10563100" cy="8873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679AD-B2EC-40F7-A23F-3724FE3B4DC5}">
      <dsp:nvSpPr>
        <dsp:cNvPr id="0" name=""/>
        <dsp:cNvSpPr/>
      </dsp:nvSpPr>
      <dsp:spPr>
        <a:xfrm>
          <a:off x="3648207" y="645093"/>
          <a:ext cx="498472" cy="91440"/>
        </a:xfrm>
        <a:custGeom>
          <a:avLst/>
          <a:gdLst/>
          <a:ahLst/>
          <a:cxnLst/>
          <a:rect l="0" t="0" r="0" b="0"/>
          <a:pathLst>
            <a:path>
              <a:moveTo>
                <a:pt x="0" y="45720"/>
              </a:moveTo>
              <a:lnTo>
                <a:pt x="49847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84216" y="688167"/>
        <a:ext cx="26453" cy="5290"/>
      </dsp:txXfrm>
    </dsp:sp>
    <dsp:sp modelId="{5274FFB1-5271-4E50-9A8C-81AF4D7EAF02}">
      <dsp:nvSpPr>
        <dsp:cNvPr id="0" name=""/>
        <dsp:cNvSpPr/>
      </dsp:nvSpPr>
      <dsp:spPr>
        <a:xfrm>
          <a:off x="1349691" y="718"/>
          <a:ext cx="2300315" cy="13801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717" tIns="118317" rIns="112717" bIns="118317" numCol="1" spcCol="1270" anchor="ctr" anchorCtr="0">
          <a:noAutofit/>
        </a:bodyPr>
        <a:lstStyle/>
        <a:p>
          <a:pPr marL="0" lvl="0" indent="0" algn="ctr" defTabSz="711200">
            <a:lnSpc>
              <a:spcPct val="90000"/>
            </a:lnSpc>
            <a:spcBef>
              <a:spcPct val="0"/>
            </a:spcBef>
            <a:spcAft>
              <a:spcPct val="35000"/>
            </a:spcAft>
            <a:buNone/>
          </a:pPr>
          <a:r>
            <a:rPr lang="en-GB" sz="1600" kern="1200"/>
            <a:t>Important to note it is not an appeal it is a review. </a:t>
          </a:r>
          <a:endParaRPr lang="en-US" sz="1600" kern="1200"/>
        </a:p>
      </dsp:txBody>
      <dsp:txXfrm>
        <a:off x="1349691" y="718"/>
        <a:ext cx="2300315" cy="1380189"/>
      </dsp:txXfrm>
    </dsp:sp>
    <dsp:sp modelId="{9ECA5AFB-41BD-4BBA-A8C4-54579FC5DABE}">
      <dsp:nvSpPr>
        <dsp:cNvPr id="0" name=""/>
        <dsp:cNvSpPr/>
      </dsp:nvSpPr>
      <dsp:spPr>
        <a:xfrm>
          <a:off x="6477595" y="645093"/>
          <a:ext cx="498472" cy="91440"/>
        </a:xfrm>
        <a:custGeom>
          <a:avLst/>
          <a:gdLst/>
          <a:ahLst/>
          <a:cxnLst/>
          <a:rect l="0" t="0" r="0" b="0"/>
          <a:pathLst>
            <a:path>
              <a:moveTo>
                <a:pt x="0" y="45720"/>
              </a:moveTo>
              <a:lnTo>
                <a:pt x="49847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13604" y="688167"/>
        <a:ext cx="26453" cy="5290"/>
      </dsp:txXfrm>
    </dsp:sp>
    <dsp:sp modelId="{ADD37D2B-9233-48E0-92BF-25899BF20754}">
      <dsp:nvSpPr>
        <dsp:cNvPr id="0" name=""/>
        <dsp:cNvSpPr/>
      </dsp:nvSpPr>
      <dsp:spPr>
        <a:xfrm>
          <a:off x="4179079" y="718"/>
          <a:ext cx="2300315" cy="138018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717" tIns="118317" rIns="112717" bIns="118317" numCol="1" spcCol="1270" anchor="ctr" anchorCtr="0">
          <a:noAutofit/>
        </a:bodyPr>
        <a:lstStyle/>
        <a:p>
          <a:pPr marL="0" lvl="0" indent="0" algn="ctr" defTabSz="711200">
            <a:lnSpc>
              <a:spcPct val="90000"/>
            </a:lnSpc>
            <a:spcBef>
              <a:spcPct val="0"/>
            </a:spcBef>
            <a:spcAft>
              <a:spcPct val="35000"/>
            </a:spcAft>
            <a:buNone/>
          </a:pPr>
          <a:r>
            <a:rPr lang="en-GB" sz="1600" kern="1200"/>
            <a:t>Challenging the legality. </a:t>
          </a:r>
          <a:endParaRPr lang="en-US" sz="1600" kern="1200"/>
        </a:p>
      </dsp:txBody>
      <dsp:txXfrm>
        <a:off x="4179079" y="718"/>
        <a:ext cx="2300315" cy="1380189"/>
      </dsp:txXfrm>
    </dsp:sp>
    <dsp:sp modelId="{476BC764-A233-4A5F-B0D3-34D1CD34DE20}">
      <dsp:nvSpPr>
        <dsp:cNvPr id="0" name=""/>
        <dsp:cNvSpPr/>
      </dsp:nvSpPr>
      <dsp:spPr>
        <a:xfrm>
          <a:off x="2499849" y="1379107"/>
          <a:ext cx="5658775" cy="498472"/>
        </a:xfrm>
        <a:custGeom>
          <a:avLst/>
          <a:gdLst/>
          <a:ahLst/>
          <a:cxnLst/>
          <a:rect l="0" t="0" r="0" b="0"/>
          <a:pathLst>
            <a:path>
              <a:moveTo>
                <a:pt x="5658775" y="0"/>
              </a:moveTo>
              <a:lnTo>
                <a:pt x="5658775" y="266336"/>
              </a:lnTo>
              <a:lnTo>
                <a:pt x="0" y="266336"/>
              </a:lnTo>
              <a:lnTo>
                <a:pt x="0" y="49847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87151" y="1625698"/>
        <a:ext cx="284172" cy="5290"/>
      </dsp:txXfrm>
    </dsp:sp>
    <dsp:sp modelId="{2AD6A192-2805-415F-AA0A-98972444B37D}">
      <dsp:nvSpPr>
        <dsp:cNvPr id="0" name=""/>
        <dsp:cNvSpPr/>
      </dsp:nvSpPr>
      <dsp:spPr>
        <a:xfrm>
          <a:off x="7008467" y="718"/>
          <a:ext cx="2300315" cy="138018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717" tIns="118317" rIns="112717" bIns="118317" numCol="1" spcCol="1270" anchor="ctr" anchorCtr="0">
          <a:noAutofit/>
        </a:bodyPr>
        <a:lstStyle/>
        <a:p>
          <a:pPr marL="0" lvl="0" indent="0" algn="ctr" defTabSz="711200">
            <a:lnSpc>
              <a:spcPct val="90000"/>
            </a:lnSpc>
            <a:spcBef>
              <a:spcPct val="0"/>
            </a:spcBef>
            <a:spcAft>
              <a:spcPct val="35000"/>
            </a:spcAft>
            <a:buNone/>
          </a:pPr>
          <a:r>
            <a:rPr lang="en-GB" sz="1600" kern="1200"/>
            <a:t>Principles are based on common law – developed over time. </a:t>
          </a:r>
          <a:endParaRPr lang="en-US" sz="1600" kern="1200"/>
        </a:p>
      </dsp:txBody>
      <dsp:txXfrm>
        <a:off x="7008467" y="718"/>
        <a:ext cx="2300315" cy="1380189"/>
      </dsp:txXfrm>
    </dsp:sp>
    <dsp:sp modelId="{9DA273DF-88A0-4E16-8641-C25846890FE6}">
      <dsp:nvSpPr>
        <dsp:cNvPr id="0" name=""/>
        <dsp:cNvSpPr/>
      </dsp:nvSpPr>
      <dsp:spPr>
        <a:xfrm>
          <a:off x="3648207" y="2554354"/>
          <a:ext cx="498472" cy="91440"/>
        </a:xfrm>
        <a:custGeom>
          <a:avLst/>
          <a:gdLst/>
          <a:ahLst/>
          <a:cxnLst/>
          <a:rect l="0" t="0" r="0" b="0"/>
          <a:pathLst>
            <a:path>
              <a:moveTo>
                <a:pt x="0" y="45720"/>
              </a:moveTo>
              <a:lnTo>
                <a:pt x="49847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84216" y="2597429"/>
        <a:ext cx="26453" cy="5290"/>
      </dsp:txXfrm>
    </dsp:sp>
    <dsp:sp modelId="{C03D7C44-529F-4F00-AB9E-D73CA9AA4A88}">
      <dsp:nvSpPr>
        <dsp:cNvPr id="0" name=""/>
        <dsp:cNvSpPr/>
      </dsp:nvSpPr>
      <dsp:spPr>
        <a:xfrm>
          <a:off x="1349691" y="1909980"/>
          <a:ext cx="2300315" cy="13801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717" tIns="118317" rIns="112717" bIns="118317" numCol="1" spcCol="1270" anchor="ctr" anchorCtr="0">
          <a:noAutofit/>
        </a:bodyPr>
        <a:lstStyle/>
        <a:p>
          <a:pPr marL="0" lvl="0" indent="0" algn="ctr" defTabSz="711200">
            <a:lnSpc>
              <a:spcPct val="90000"/>
            </a:lnSpc>
            <a:spcBef>
              <a:spcPct val="0"/>
            </a:spcBef>
            <a:spcAft>
              <a:spcPct val="35000"/>
            </a:spcAft>
            <a:buNone/>
          </a:pPr>
          <a:r>
            <a:rPr lang="en-GB" sz="1600" kern="1200"/>
            <a:t>Practical effect to the rule of law. </a:t>
          </a:r>
          <a:endParaRPr lang="en-US" sz="1600" kern="1200"/>
        </a:p>
      </dsp:txBody>
      <dsp:txXfrm>
        <a:off x="1349691" y="1909980"/>
        <a:ext cx="2300315" cy="1380189"/>
      </dsp:txXfrm>
    </dsp:sp>
    <dsp:sp modelId="{63B567F9-6F5B-4D5B-B3EA-DD1D55B953A9}">
      <dsp:nvSpPr>
        <dsp:cNvPr id="0" name=""/>
        <dsp:cNvSpPr/>
      </dsp:nvSpPr>
      <dsp:spPr>
        <a:xfrm>
          <a:off x="4179079" y="1909980"/>
          <a:ext cx="2300315" cy="138018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717" tIns="118317" rIns="112717" bIns="118317" numCol="1" spcCol="1270" anchor="ctr" anchorCtr="0">
          <a:noAutofit/>
        </a:bodyPr>
        <a:lstStyle/>
        <a:p>
          <a:pPr marL="0" lvl="0" indent="0" algn="ctr" defTabSz="711200">
            <a:lnSpc>
              <a:spcPct val="90000"/>
            </a:lnSpc>
            <a:spcBef>
              <a:spcPct val="0"/>
            </a:spcBef>
            <a:spcAft>
              <a:spcPct val="35000"/>
            </a:spcAft>
            <a:buNone/>
          </a:pPr>
          <a:r>
            <a:rPr lang="en-GB" sz="1600" kern="1200"/>
            <a:t>Cannot question primary legislation through judicial review because of parliamentary supremacy.</a:t>
          </a:r>
          <a:endParaRPr lang="en-US" sz="1600" kern="1200"/>
        </a:p>
      </dsp:txBody>
      <dsp:txXfrm>
        <a:off x="4179079" y="1909980"/>
        <a:ext cx="2300315" cy="13801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B75B5-5EA2-4C45-BA2C-A6CD61D87AA7}">
      <dsp:nvSpPr>
        <dsp:cNvPr id="0" name=""/>
        <dsp:cNvSpPr/>
      </dsp:nvSpPr>
      <dsp:spPr>
        <a:xfrm>
          <a:off x="0" y="25490"/>
          <a:ext cx="5891471" cy="12289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Secondary legislation – legality can be reviewed. </a:t>
          </a:r>
          <a:endParaRPr lang="en-US" sz="2200" kern="1200"/>
        </a:p>
      </dsp:txBody>
      <dsp:txXfrm>
        <a:off x="59995" y="85485"/>
        <a:ext cx="5771481" cy="1109007"/>
      </dsp:txXfrm>
    </dsp:sp>
    <dsp:sp modelId="{45DFB9AE-4C49-425C-BD3D-88E8E669F103}">
      <dsp:nvSpPr>
        <dsp:cNvPr id="0" name=""/>
        <dsp:cNvSpPr/>
      </dsp:nvSpPr>
      <dsp:spPr>
        <a:xfrm>
          <a:off x="0" y="1317847"/>
          <a:ext cx="5891471" cy="1228997"/>
        </a:xfrm>
        <a:prstGeom prst="roundRect">
          <a:avLst/>
        </a:prstGeom>
        <a:solidFill>
          <a:schemeClr val="accent5">
            <a:hueOff val="-49892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Scottish parliament  legislation can be reviewed – devolution and Scottish parliament. </a:t>
          </a:r>
          <a:endParaRPr lang="en-US" sz="2200" kern="1200"/>
        </a:p>
      </dsp:txBody>
      <dsp:txXfrm>
        <a:off x="59995" y="1377842"/>
        <a:ext cx="5771481" cy="1109007"/>
      </dsp:txXfrm>
    </dsp:sp>
    <dsp:sp modelId="{CA3C6D88-6F92-4907-9DB6-B7D92910DEAE}">
      <dsp:nvSpPr>
        <dsp:cNvPr id="0" name=""/>
        <dsp:cNvSpPr/>
      </dsp:nvSpPr>
      <dsp:spPr>
        <a:xfrm>
          <a:off x="0" y="2610204"/>
          <a:ext cx="5891471" cy="1228997"/>
        </a:xfrm>
        <a:prstGeom prst="roundRect">
          <a:avLst/>
        </a:prstGeom>
        <a:solidFill>
          <a:schemeClr val="accent5">
            <a:hueOff val="-99784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S.4 Declaration of incompatibility – does not affect the validity of the law. </a:t>
          </a:r>
          <a:endParaRPr lang="en-US" sz="2200" kern="1200"/>
        </a:p>
      </dsp:txBody>
      <dsp:txXfrm>
        <a:off x="59995" y="2670199"/>
        <a:ext cx="5771481" cy="1109007"/>
      </dsp:txXfrm>
    </dsp:sp>
    <dsp:sp modelId="{0548B712-3296-4B42-9EF3-1B97F178618F}">
      <dsp:nvSpPr>
        <dsp:cNvPr id="0" name=""/>
        <dsp:cNvSpPr/>
      </dsp:nvSpPr>
      <dsp:spPr>
        <a:xfrm>
          <a:off x="0" y="3902561"/>
          <a:ext cx="5891471" cy="1228997"/>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Before we left the Eu, could review primary legislation in relation to its compatibility to conflicting EU law. </a:t>
          </a:r>
          <a:endParaRPr lang="en-US" sz="2200" kern="1200"/>
        </a:p>
      </dsp:txBody>
      <dsp:txXfrm>
        <a:off x="59995" y="3962556"/>
        <a:ext cx="5771481" cy="11090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70B3D-D776-4314-B726-A721506FB9F8}">
      <dsp:nvSpPr>
        <dsp:cNvPr id="0" name=""/>
        <dsp:cNvSpPr/>
      </dsp:nvSpPr>
      <dsp:spPr>
        <a:xfrm>
          <a:off x="0" y="2140"/>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082883-69F3-4A65-93DD-E1CA3F57D853}">
      <dsp:nvSpPr>
        <dsp:cNvPr id="0" name=""/>
        <dsp:cNvSpPr/>
      </dsp:nvSpPr>
      <dsp:spPr>
        <a:xfrm>
          <a:off x="328149" y="246218"/>
          <a:ext cx="596636" cy="596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3FAFB0-1C2B-41C6-BD4A-6F924672B45A}">
      <dsp:nvSpPr>
        <dsp:cNvPr id="0" name=""/>
        <dsp:cNvSpPr/>
      </dsp:nvSpPr>
      <dsp:spPr>
        <a:xfrm>
          <a:off x="1252936" y="2140"/>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Enforces separation of powers – the judiciary ensuring that the government are doing their job. </a:t>
          </a:r>
          <a:endParaRPr lang="en-US" sz="2000" kern="1200"/>
        </a:p>
      </dsp:txBody>
      <dsp:txXfrm>
        <a:off x="1252936" y="2140"/>
        <a:ext cx="5864981" cy="1084793"/>
      </dsp:txXfrm>
    </dsp:sp>
    <dsp:sp modelId="{FCEB723D-23AB-4447-A703-FE8B076A70FE}">
      <dsp:nvSpPr>
        <dsp:cNvPr id="0" name=""/>
        <dsp:cNvSpPr/>
      </dsp:nvSpPr>
      <dsp:spPr>
        <a:xfrm>
          <a:off x="0" y="1358132"/>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C14FA-D10F-4099-8ED4-C0A8E7F34253}">
      <dsp:nvSpPr>
        <dsp:cNvPr id="0" name=""/>
        <dsp:cNvSpPr/>
      </dsp:nvSpPr>
      <dsp:spPr>
        <a:xfrm>
          <a:off x="328149" y="1602210"/>
          <a:ext cx="596636" cy="596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6D18F0-F692-4C9D-87E0-1A0270BABD07}">
      <dsp:nvSpPr>
        <dsp:cNvPr id="0" name=""/>
        <dsp:cNvSpPr/>
      </dsp:nvSpPr>
      <dsp:spPr>
        <a:xfrm>
          <a:off x="1252936" y="1358132"/>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But there is an alternative viewpoint that the judiciary are then dealing at times with adjudicating on highly political issues. </a:t>
          </a:r>
          <a:endParaRPr lang="en-US" sz="2000" kern="1200"/>
        </a:p>
      </dsp:txBody>
      <dsp:txXfrm>
        <a:off x="1252936" y="1358132"/>
        <a:ext cx="5864981" cy="1084793"/>
      </dsp:txXfrm>
    </dsp:sp>
    <dsp:sp modelId="{E07A0F9D-6FC1-4BF2-B36E-216F8E23D58A}">
      <dsp:nvSpPr>
        <dsp:cNvPr id="0" name=""/>
        <dsp:cNvSpPr/>
      </dsp:nvSpPr>
      <dsp:spPr>
        <a:xfrm>
          <a:off x="0" y="2714123"/>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2C6A4A-2034-4AD7-B54C-8A7465388AC4}">
      <dsp:nvSpPr>
        <dsp:cNvPr id="0" name=""/>
        <dsp:cNvSpPr/>
      </dsp:nvSpPr>
      <dsp:spPr>
        <a:xfrm>
          <a:off x="328149" y="2958202"/>
          <a:ext cx="596636" cy="596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7E883-6E05-4ABD-A29B-4DAC2C66B5A9}">
      <dsp:nvSpPr>
        <dsp:cNvPr id="0" name=""/>
        <dsp:cNvSpPr/>
      </dsp:nvSpPr>
      <dsp:spPr>
        <a:xfrm>
          <a:off x="1252936" y="2714123"/>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Research the case of R (Miller) v The Prime Minister [2019] –</a:t>
          </a:r>
          <a:endParaRPr lang="en-US" sz="2000" kern="1200"/>
        </a:p>
      </dsp:txBody>
      <dsp:txXfrm>
        <a:off x="1252936" y="2714123"/>
        <a:ext cx="5864981" cy="1084793"/>
      </dsp:txXfrm>
    </dsp:sp>
    <dsp:sp modelId="{3D1652EE-87C6-4996-BBAE-8B276317C665}">
      <dsp:nvSpPr>
        <dsp:cNvPr id="0" name=""/>
        <dsp:cNvSpPr/>
      </dsp:nvSpPr>
      <dsp:spPr>
        <a:xfrm>
          <a:off x="0" y="4070115"/>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28E20A-41C4-4F7E-B04D-1238530A73AE}">
      <dsp:nvSpPr>
        <dsp:cNvPr id="0" name=""/>
        <dsp:cNvSpPr/>
      </dsp:nvSpPr>
      <dsp:spPr>
        <a:xfrm>
          <a:off x="328149" y="4314193"/>
          <a:ext cx="596636" cy="596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91C221-73E4-49B2-91F7-DC9D886C18DF}">
      <dsp:nvSpPr>
        <dsp:cNvPr id="0" name=""/>
        <dsp:cNvSpPr/>
      </dsp:nvSpPr>
      <dsp:spPr>
        <a:xfrm>
          <a:off x="1252936" y="4070115"/>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Feedback the facts and the outcome.</a:t>
          </a:r>
          <a:endParaRPr lang="en-US" sz="2000" kern="1200"/>
        </a:p>
      </dsp:txBody>
      <dsp:txXfrm>
        <a:off x="1252936" y="4070115"/>
        <a:ext cx="5864981" cy="10847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EDFF9-7979-4434-AB09-AF3EAAEFB593}">
      <dsp:nvSpPr>
        <dsp:cNvPr id="0" name=""/>
        <dsp:cNvSpPr/>
      </dsp:nvSpPr>
      <dsp:spPr>
        <a:xfrm>
          <a:off x="0" y="2140"/>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2D167-DFE0-47BE-A453-949885C6A934}">
      <dsp:nvSpPr>
        <dsp:cNvPr id="0" name=""/>
        <dsp:cNvSpPr/>
      </dsp:nvSpPr>
      <dsp:spPr>
        <a:xfrm>
          <a:off x="328149" y="246218"/>
          <a:ext cx="596636" cy="596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BA21C7-290D-47D2-ABE5-A771CB06E885}">
      <dsp:nvSpPr>
        <dsp:cNvPr id="0" name=""/>
        <dsp:cNvSpPr/>
      </dsp:nvSpPr>
      <dsp:spPr>
        <a:xfrm>
          <a:off x="1252936" y="2140"/>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i="1" kern="1200"/>
            <a:t>No power to do what they are trying to do</a:t>
          </a:r>
          <a:r>
            <a:rPr lang="en-GB" sz="2200" kern="1200"/>
            <a:t>. </a:t>
          </a:r>
          <a:endParaRPr lang="en-US" sz="2200" kern="1200"/>
        </a:p>
      </dsp:txBody>
      <dsp:txXfrm>
        <a:off x="1252936" y="2140"/>
        <a:ext cx="5864981" cy="1084793"/>
      </dsp:txXfrm>
    </dsp:sp>
    <dsp:sp modelId="{D5B0B39B-FF43-4F27-8CFB-0C63D1DF8E93}">
      <dsp:nvSpPr>
        <dsp:cNvPr id="0" name=""/>
        <dsp:cNvSpPr/>
      </dsp:nvSpPr>
      <dsp:spPr>
        <a:xfrm>
          <a:off x="0" y="1358132"/>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D11BF1-AF5A-4979-9DA2-A61B9B711908}">
      <dsp:nvSpPr>
        <dsp:cNvPr id="0" name=""/>
        <dsp:cNvSpPr/>
      </dsp:nvSpPr>
      <dsp:spPr>
        <a:xfrm>
          <a:off x="328149" y="1602210"/>
          <a:ext cx="596636" cy="596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0DA6C6-E04A-49AE-9DE8-A65A5685BF33}">
      <dsp:nvSpPr>
        <dsp:cNvPr id="0" name=""/>
        <dsp:cNvSpPr/>
      </dsp:nvSpPr>
      <dsp:spPr>
        <a:xfrm>
          <a:off x="1252936" y="1358132"/>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kern="1200"/>
            <a:t>Acting '' Ultra Vires''.</a:t>
          </a:r>
          <a:endParaRPr lang="en-US" sz="2200" kern="1200"/>
        </a:p>
      </dsp:txBody>
      <dsp:txXfrm>
        <a:off x="1252936" y="1358132"/>
        <a:ext cx="5864981" cy="1084793"/>
      </dsp:txXfrm>
    </dsp:sp>
    <dsp:sp modelId="{B2B03101-8239-446A-B064-63119AE1FDC1}">
      <dsp:nvSpPr>
        <dsp:cNvPr id="0" name=""/>
        <dsp:cNvSpPr/>
      </dsp:nvSpPr>
      <dsp:spPr>
        <a:xfrm>
          <a:off x="0" y="2714123"/>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BD66D8-4069-4515-916A-384C8127E20C}">
      <dsp:nvSpPr>
        <dsp:cNvPr id="0" name=""/>
        <dsp:cNvSpPr/>
      </dsp:nvSpPr>
      <dsp:spPr>
        <a:xfrm>
          <a:off x="328149" y="2958202"/>
          <a:ext cx="596636" cy="596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2A84E7-1DD0-41A9-835A-5C846DA53EA0}">
      <dsp:nvSpPr>
        <dsp:cNvPr id="0" name=""/>
        <dsp:cNvSpPr/>
      </dsp:nvSpPr>
      <dsp:spPr>
        <a:xfrm>
          <a:off x="1252936" y="2714123"/>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kern="1200"/>
            <a:t>''Attorney-General v Fulham Corporation [1921]‘’</a:t>
          </a:r>
          <a:endParaRPr lang="en-US" sz="2200" kern="1200"/>
        </a:p>
      </dsp:txBody>
      <dsp:txXfrm>
        <a:off x="1252936" y="2714123"/>
        <a:ext cx="5864981" cy="1084793"/>
      </dsp:txXfrm>
    </dsp:sp>
    <dsp:sp modelId="{20B7D337-A9CF-48E8-A1E0-E249E4253A04}">
      <dsp:nvSpPr>
        <dsp:cNvPr id="0" name=""/>
        <dsp:cNvSpPr/>
      </dsp:nvSpPr>
      <dsp:spPr>
        <a:xfrm>
          <a:off x="0" y="4070115"/>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83C13-9F3C-4605-BE7C-3B1F0B7CF2DA}">
      <dsp:nvSpPr>
        <dsp:cNvPr id="0" name=""/>
        <dsp:cNvSpPr/>
      </dsp:nvSpPr>
      <dsp:spPr>
        <a:xfrm>
          <a:off x="328149" y="4314193"/>
          <a:ext cx="596636" cy="596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694ECF-2D00-491E-AF24-EB673F7ED046}">
      <dsp:nvSpPr>
        <dsp:cNvPr id="0" name=""/>
        <dsp:cNvSpPr/>
      </dsp:nvSpPr>
      <dsp:spPr>
        <a:xfrm>
          <a:off x="1252936" y="4070115"/>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kern="1200"/>
            <a:t>Lord Chancellor (The Public Law Project) [2016]</a:t>
          </a:r>
          <a:endParaRPr lang="en-US" sz="2200" kern="1200"/>
        </a:p>
      </dsp:txBody>
      <dsp:txXfrm>
        <a:off x="1252936" y="4070115"/>
        <a:ext cx="5864981" cy="10847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8C8FC-7930-49E5-8803-81F00C92E48A}">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94C0EA-A709-42BC-A78D-595E6E32E5A8}">
      <dsp:nvSpPr>
        <dsp:cNvPr id="0" name=""/>
        <dsp:cNvSpPr/>
      </dsp:nvSpPr>
      <dsp:spPr>
        <a:xfrm>
          <a:off x="0" y="0"/>
          <a:ext cx="7117918" cy="257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i="1" kern="1200"/>
            <a:t>Using power in a way in which parliament did not intend</a:t>
          </a:r>
          <a:r>
            <a:rPr lang="en-GB" sz="3500" kern="1200"/>
            <a:t>. </a:t>
          </a:r>
          <a:endParaRPr lang="en-US" sz="3500" kern="1200"/>
        </a:p>
      </dsp:txBody>
      <dsp:txXfrm>
        <a:off x="0" y="0"/>
        <a:ext cx="7117918" cy="2578524"/>
      </dsp:txXfrm>
    </dsp:sp>
    <dsp:sp modelId="{6351901B-9BC2-414A-B82B-C8D49F0082D9}">
      <dsp:nvSpPr>
        <dsp:cNvPr id="0" name=""/>
        <dsp:cNvSpPr/>
      </dsp:nvSpPr>
      <dsp:spPr>
        <a:xfrm>
          <a:off x="0" y="2578524"/>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08734-BA4B-43D5-A6F0-B84A8BC43D0F}">
      <dsp:nvSpPr>
        <dsp:cNvPr id="0" name=""/>
        <dsp:cNvSpPr/>
      </dsp:nvSpPr>
      <dsp:spPr>
        <a:xfrm>
          <a:off x="0" y="2578524"/>
          <a:ext cx="7117918" cy="257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i="1" kern="1200"/>
            <a:t>Can act unlawfully if when making a decision they took into consideration things that are not relevant and leave out elements that are relevant. </a:t>
          </a:r>
          <a:endParaRPr lang="en-US" sz="3500" kern="1200"/>
        </a:p>
      </dsp:txBody>
      <dsp:txXfrm>
        <a:off x="0" y="2578524"/>
        <a:ext cx="7117918" cy="25785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0A94F2-8926-43D9-8BAC-3068ECF7C3E9}">
      <dsp:nvSpPr>
        <dsp:cNvPr id="0" name=""/>
        <dsp:cNvSpPr/>
      </dsp:nvSpPr>
      <dsp:spPr>
        <a:xfrm>
          <a:off x="0" y="838020"/>
          <a:ext cx="7117918" cy="15471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9943AA-96E5-4CEB-8571-685B90745BCF}">
      <dsp:nvSpPr>
        <dsp:cNvPr id="0" name=""/>
        <dsp:cNvSpPr/>
      </dsp:nvSpPr>
      <dsp:spPr>
        <a:xfrm>
          <a:off x="468002" y="1186121"/>
          <a:ext cx="850913" cy="850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B830AB-C490-4327-AED4-E44BE7D49385}">
      <dsp:nvSpPr>
        <dsp:cNvPr id="0" name=""/>
        <dsp:cNvSpPr/>
      </dsp:nvSpPr>
      <dsp:spPr>
        <a:xfrm>
          <a:off x="1786917" y="838020"/>
          <a:ext cx="5331000" cy="1547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736" tIns="163736" rIns="163736" bIns="163736" numCol="1" spcCol="1270" anchor="ctr" anchorCtr="0">
          <a:noAutofit/>
        </a:bodyPr>
        <a:lstStyle/>
        <a:p>
          <a:pPr marL="0" lvl="0" indent="0" algn="l" defTabSz="933450">
            <a:lnSpc>
              <a:spcPct val="90000"/>
            </a:lnSpc>
            <a:spcBef>
              <a:spcPct val="0"/>
            </a:spcBef>
            <a:spcAft>
              <a:spcPct val="35000"/>
            </a:spcAft>
            <a:buNone/>
          </a:pPr>
          <a:r>
            <a:rPr lang="en-GB" sz="2100" b="1" kern="1200"/>
            <a:t>Improper purpose</a:t>
          </a:r>
          <a:r>
            <a:rPr lang="en-GB" sz="2100" kern="1200"/>
            <a:t>- carries out action to achieve an aim but the aim achieved is not what parliament had intended. </a:t>
          </a:r>
          <a:endParaRPr lang="en-US" sz="2100" kern="1200"/>
        </a:p>
      </dsp:txBody>
      <dsp:txXfrm>
        <a:off x="1786917" y="838020"/>
        <a:ext cx="5331000" cy="1547114"/>
      </dsp:txXfrm>
    </dsp:sp>
    <dsp:sp modelId="{87090F0D-7540-4513-B373-7496148500FD}">
      <dsp:nvSpPr>
        <dsp:cNvPr id="0" name=""/>
        <dsp:cNvSpPr/>
      </dsp:nvSpPr>
      <dsp:spPr>
        <a:xfrm>
          <a:off x="0" y="2771913"/>
          <a:ext cx="7117918" cy="15471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477795-3C2A-4D11-B59A-2609D4C387B3}">
      <dsp:nvSpPr>
        <dsp:cNvPr id="0" name=""/>
        <dsp:cNvSpPr/>
      </dsp:nvSpPr>
      <dsp:spPr>
        <a:xfrm>
          <a:off x="468002" y="3120014"/>
          <a:ext cx="850913" cy="850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CE67DD-CDC4-462F-92A2-8DDCC9CCA39A}">
      <dsp:nvSpPr>
        <dsp:cNvPr id="0" name=""/>
        <dsp:cNvSpPr/>
      </dsp:nvSpPr>
      <dsp:spPr>
        <a:xfrm>
          <a:off x="1786917" y="2771913"/>
          <a:ext cx="5331000" cy="1547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736" tIns="163736" rIns="163736" bIns="163736" numCol="1" spcCol="1270" anchor="ctr" anchorCtr="0">
          <a:noAutofit/>
        </a:bodyPr>
        <a:lstStyle/>
        <a:p>
          <a:pPr marL="0" lvl="0" indent="0" algn="l" defTabSz="933450">
            <a:lnSpc>
              <a:spcPct val="90000"/>
            </a:lnSpc>
            <a:spcBef>
              <a:spcPct val="0"/>
            </a:spcBef>
            <a:spcAft>
              <a:spcPct val="35000"/>
            </a:spcAft>
            <a:buNone/>
          </a:pPr>
          <a:r>
            <a:rPr lang="en-GB" sz="2100" b="1" kern="1200"/>
            <a:t>Relevant and irrelevant considerations</a:t>
          </a:r>
          <a:r>
            <a:rPr lang="en-GB" sz="2100" kern="1200"/>
            <a:t>- if they take anything irrelevant into consideration, then they have acted unlawfully. </a:t>
          </a:r>
          <a:endParaRPr lang="en-US" sz="2100" kern="1200"/>
        </a:p>
      </dsp:txBody>
      <dsp:txXfrm>
        <a:off x="1786917" y="2771913"/>
        <a:ext cx="5331000" cy="15471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F8B31-B6A9-42DD-9B21-83A4EB9FA3A2}">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BAF0A0-0109-46AD-950D-28B80DF64066}">
      <dsp:nvSpPr>
        <dsp:cNvPr id="0" name=""/>
        <dsp:cNvSpPr/>
      </dsp:nvSpPr>
      <dsp:spPr>
        <a:xfrm>
          <a:off x="0" y="2518"/>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Key sections here include S.6 – acting unlawfully if act in a way that is incompatible with a ECHR right. </a:t>
          </a:r>
          <a:endParaRPr lang="en-US" sz="3400" kern="1200"/>
        </a:p>
      </dsp:txBody>
      <dsp:txXfrm>
        <a:off x="0" y="2518"/>
        <a:ext cx="7117918" cy="1717337"/>
      </dsp:txXfrm>
    </dsp:sp>
    <dsp:sp modelId="{E1B9996D-496C-4F5E-B3EA-B68089182ED6}">
      <dsp:nvSpPr>
        <dsp:cNvPr id="0" name=""/>
        <dsp:cNvSpPr/>
      </dsp:nvSpPr>
      <dsp:spPr>
        <a:xfrm>
          <a:off x="0" y="1719855"/>
          <a:ext cx="7117918" cy="0"/>
        </a:xfrm>
        <a:prstGeom prst="line">
          <a:avLst/>
        </a:prstGeom>
        <a:solidFill>
          <a:schemeClr val="accent2">
            <a:hueOff val="-751836"/>
            <a:satOff val="-316"/>
            <a:lumOff val="5588"/>
            <a:alphaOff val="0"/>
          </a:schemeClr>
        </a:solidFill>
        <a:ln w="12700" cap="flat" cmpd="sng" algn="ctr">
          <a:solidFill>
            <a:schemeClr val="accent2">
              <a:hueOff val="-751836"/>
              <a:satOff val="-316"/>
              <a:lumOff val="5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D67A61-4D54-446C-921C-71730CB6A3D9}">
      <dsp:nvSpPr>
        <dsp:cNvPr id="0" name=""/>
        <dsp:cNvSpPr/>
      </dsp:nvSpPr>
      <dsp:spPr>
        <a:xfrm>
          <a:off x="0" y="1719855"/>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Another key article is Article 9 of the ECHR – Freedom of thought, conscience and religion. </a:t>
          </a:r>
          <a:endParaRPr lang="en-US" sz="3400" kern="1200"/>
        </a:p>
      </dsp:txBody>
      <dsp:txXfrm>
        <a:off x="0" y="1719855"/>
        <a:ext cx="7117918" cy="1717337"/>
      </dsp:txXfrm>
    </dsp:sp>
    <dsp:sp modelId="{D7C32632-9BB7-4221-8F8D-3E680BBF3285}">
      <dsp:nvSpPr>
        <dsp:cNvPr id="0" name=""/>
        <dsp:cNvSpPr/>
      </dsp:nvSpPr>
      <dsp:spPr>
        <a:xfrm>
          <a:off x="0" y="3437193"/>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86F930-FC9B-42BC-AE4A-A48BC72F64BB}">
      <dsp:nvSpPr>
        <dsp:cNvPr id="0" name=""/>
        <dsp:cNvSpPr/>
      </dsp:nvSpPr>
      <dsp:spPr>
        <a:xfrm>
          <a:off x="0" y="3437193"/>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Key case ; Surayanda v The Welsh Ministers [2007]</a:t>
          </a:r>
          <a:endParaRPr lang="en-US" sz="3400" kern="1200"/>
        </a:p>
      </dsp:txBody>
      <dsp:txXfrm>
        <a:off x="0" y="3437193"/>
        <a:ext cx="7117918" cy="17173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60B84-C98F-4EDA-BBDB-5984D3D6EACD}">
      <dsp:nvSpPr>
        <dsp:cNvPr id="0" name=""/>
        <dsp:cNvSpPr/>
      </dsp:nvSpPr>
      <dsp:spPr>
        <a:xfrm>
          <a:off x="0" y="4028"/>
          <a:ext cx="7117918" cy="8581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479A43-B896-4F85-BA56-68CAE3E4F92F}">
      <dsp:nvSpPr>
        <dsp:cNvPr id="0" name=""/>
        <dsp:cNvSpPr/>
      </dsp:nvSpPr>
      <dsp:spPr>
        <a:xfrm>
          <a:off x="259594" y="197116"/>
          <a:ext cx="471990" cy="471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82AE04-1B5D-4EE0-853C-CFC1165FB63D}">
      <dsp:nvSpPr>
        <dsp:cNvPr id="0" name=""/>
        <dsp:cNvSpPr/>
      </dsp:nvSpPr>
      <dsp:spPr>
        <a:xfrm>
          <a:off x="991180" y="402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Has it been made with a fair procedure? If not, a decision can be challenged. </a:t>
          </a:r>
          <a:endParaRPr lang="en-US" sz="1900" kern="1200"/>
        </a:p>
      </dsp:txBody>
      <dsp:txXfrm>
        <a:off x="991180" y="4028"/>
        <a:ext cx="6126737" cy="858165"/>
      </dsp:txXfrm>
    </dsp:sp>
    <dsp:sp modelId="{29043343-6B62-4627-8241-5CFD1106FF1A}">
      <dsp:nvSpPr>
        <dsp:cNvPr id="0" name=""/>
        <dsp:cNvSpPr/>
      </dsp:nvSpPr>
      <dsp:spPr>
        <a:xfrm>
          <a:off x="0" y="1076735"/>
          <a:ext cx="7117918" cy="8581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7B7B6F-5EF8-42AB-AB2A-1D9596526FBF}">
      <dsp:nvSpPr>
        <dsp:cNvPr id="0" name=""/>
        <dsp:cNvSpPr/>
      </dsp:nvSpPr>
      <dsp:spPr>
        <a:xfrm>
          <a:off x="259594" y="1269822"/>
          <a:ext cx="471990" cy="471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3152A5-9A7E-4729-AB55-11B1ECA4BC5D}">
      <dsp:nvSpPr>
        <dsp:cNvPr id="0" name=""/>
        <dsp:cNvSpPr/>
      </dsp:nvSpPr>
      <dsp:spPr>
        <a:xfrm>
          <a:off x="991180" y="1076735"/>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Right outcome can be reached.</a:t>
          </a:r>
          <a:endParaRPr lang="en-US" sz="1900" kern="1200"/>
        </a:p>
      </dsp:txBody>
      <dsp:txXfrm>
        <a:off x="991180" y="1076735"/>
        <a:ext cx="6126737" cy="858165"/>
      </dsp:txXfrm>
    </dsp:sp>
    <dsp:sp modelId="{0F2B05FA-A216-49E8-AC43-F41C6FE878B8}">
      <dsp:nvSpPr>
        <dsp:cNvPr id="0" name=""/>
        <dsp:cNvSpPr/>
      </dsp:nvSpPr>
      <dsp:spPr>
        <a:xfrm>
          <a:off x="0" y="2149441"/>
          <a:ext cx="7117918" cy="8581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23966F-8621-4509-9BCB-70B83E1C26B9}">
      <dsp:nvSpPr>
        <dsp:cNvPr id="0" name=""/>
        <dsp:cNvSpPr/>
      </dsp:nvSpPr>
      <dsp:spPr>
        <a:xfrm>
          <a:off x="259594" y="2342529"/>
          <a:ext cx="471990" cy="471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B06B7D-ADE1-4C5B-939E-7B98E41B2563}">
      <dsp:nvSpPr>
        <dsp:cNvPr id="0" name=""/>
        <dsp:cNvSpPr/>
      </dsp:nvSpPr>
      <dsp:spPr>
        <a:xfrm>
          <a:off x="991180" y="2149441"/>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Common law – the need for compliance with the rules of natural Justice</a:t>
          </a:r>
          <a:endParaRPr lang="en-US" sz="1900" kern="1200"/>
        </a:p>
      </dsp:txBody>
      <dsp:txXfrm>
        <a:off x="991180" y="2149441"/>
        <a:ext cx="6126737" cy="858165"/>
      </dsp:txXfrm>
    </dsp:sp>
    <dsp:sp modelId="{87F04B65-26D1-4B87-8F31-A06540724640}">
      <dsp:nvSpPr>
        <dsp:cNvPr id="0" name=""/>
        <dsp:cNvSpPr/>
      </dsp:nvSpPr>
      <dsp:spPr>
        <a:xfrm>
          <a:off x="0" y="3222148"/>
          <a:ext cx="7117918" cy="8581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9F065-D621-49D8-BE48-2AA123D02CC8}">
      <dsp:nvSpPr>
        <dsp:cNvPr id="0" name=""/>
        <dsp:cNvSpPr/>
      </dsp:nvSpPr>
      <dsp:spPr>
        <a:xfrm>
          <a:off x="259594" y="3415235"/>
          <a:ext cx="471990" cy="471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34040-4D38-4EFA-8A68-912EE62457BB}">
      <dsp:nvSpPr>
        <dsp:cNvPr id="0" name=""/>
        <dsp:cNvSpPr/>
      </dsp:nvSpPr>
      <dsp:spPr>
        <a:xfrm>
          <a:off x="991180" y="322214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Legislation has an effect. </a:t>
          </a:r>
          <a:endParaRPr lang="en-US" sz="1900" kern="1200"/>
        </a:p>
      </dsp:txBody>
      <dsp:txXfrm>
        <a:off x="991180" y="3222148"/>
        <a:ext cx="6126737" cy="858165"/>
      </dsp:txXfrm>
    </dsp:sp>
    <dsp:sp modelId="{AA38DAF1-9154-4345-8F62-72A8F1A6AE26}">
      <dsp:nvSpPr>
        <dsp:cNvPr id="0" name=""/>
        <dsp:cNvSpPr/>
      </dsp:nvSpPr>
      <dsp:spPr>
        <a:xfrm>
          <a:off x="0" y="4294854"/>
          <a:ext cx="7117918" cy="85816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DE299-E58C-4B1D-B40D-787A24EFED05}">
      <dsp:nvSpPr>
        <dsp:cNvPr id="0" name=""/>
        <dsp:cNvSpPr/>
      </dsp:nvSpPr>
      <dsp:spPr>
        <a:xfrm>
          <a:off x="259594" y="4487942"/>
          <a:ext cx="471990" cy="471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200F85-8644-48AA-B30F-1CD9D1DFBD67}">
      <dsp:nvSpPr>
        <dsp:cNvPr id="0" name=""/>
        <dsp:cNvSpPr/>
      </dsp:nvSpPr>
      <dsp:spPr>
        <a:xfrm>
          <a:off x="991180" y="4294854"/>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Certain powers – safeguards – procedure not followed ultra vires. </a:t>
          </a:r>
          <a:endParaRPr lang="en-US" sz="1900" kern="1200"/>
        </a:p>
      </dsp:txBody>
      <dsp:txXfrm>
        <a:off x="991180" y="4294854"/>
        <a:ext cx="6126737" cy="85816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959E9C-99AE-4DB3-84CC-CE391EBC59EF}">
      <dsp:nvSpPr>
        <dsp:cNvPr id="0" name=""/>
        <dsp:cNvSpPr/>
      </dsp:nvSpPr>
      <dsp:spPr>
        <a:xfrm>
          <a:off x="0" y="40524"/>
          <a:ext cx="5891471" cy="596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Legitimate expectation- Public authority makes a lawful representation regarding how they will act in the future. Can include the procedure. </a:t>
          </a:r>
          <a:endParaRPr lang="en-US" sz="1500" kern="1200"/>
        </a:p>
      </dsp:txBody>
      <dsp:txXfrm>
        <a:off x="29128" y="69652"/>
        <a:ext cx="5833215" cy="538444"/>
      </dsp:txXfrm>
    </dsp:sp>
    <dsp:sp modelId="{BEB534C0-319B-465F-A39E-9FB187393B2D}">
      <dsp:nvSpPr>
        <dsp:cNvPr id="0" name=""/>
        <dsp:cNvSpPr/>
      </dsp:nvSpPr>
      <dsp:spPr>
        <a:xfrm>
          <a:off x="0" y="680424"/>
          <a:ext cx="5891471" cy="596700"/>
        </a:xfrm>
        <a:prstGeom prst="roundRect">
          <a:avLst/>
        </a:prstGeom>
        <a:solidFill>
          <a:schemeClr val="accent5">
            <a:hueOff val="-213825"/>
            <a:satOff val="96"/>
            <a:lumOff val="-1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Need to be clear and Unambiguous.</a:t>
          </a:r>
          <a:endParaRPr lang="en-US" sz="1500" kern="1200"/>
        </a:p>
      </dsp:txBody>
      <dsp:txXfrm>
        <a:off x="29128" y="709552"/>
        <a:ext cx="5833215" cy="538444"/>
      </dsp:txXfrm>
    </dsp:sp>
    <dsp:sp modelId="{EE678C16-5823-4B4B-8C93-4A8F46DF79BA}">
      <dsp:nvSpPr>
        <dsp:cNvPr id="0" name=""/>
        <dsp:cNvSpPr/>
      </dsp:nvSpPr>
      <dsp:spPr>
        <a:xfrm>
          <a:off x="0" y="1320324"/>
          <a:ext cx="5891471" cy="596700"/>
        </a:xfrm>
        <a:prstGeom prst="roundRect">
          <a:avLst/>
        </a:prstGeom>
        <a:solidFill>
          <a:schemeClr val="accent5">
            <a:hueOff val="-427649"/>
            <a:satOff val="193"/>
            <a:lumOff val="-20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Can be implied by a course of conduct. </a:t>
          </a:r>
          <a:endParaRPr lang="en-US" sz="1500" kern="1200"/>
        </a:p>
      </dsp:txBody>
      <dsp:txXfrm>
        <a:off x="29128" y="1349452"/>
        <a:ext cx="5833215" cy="538444"/>
      </dsp:txXfrm>
    </dsp:sp>
    <dsp:sp modelId="{E9C4F889-D71B-460A-9107-19CE6681777F}">
      <dsp:nvSpPr>
        <dsp:cNvPr id="0" name=""/>
        <dsp:cNvSpPr/>
      </dsp:nvSpPr>
      <dsp:spPr>
        <a:xfrm>
          <a:off x="0" y="1960224"/>
          <a:ext cx="5891471" cy="596700"/>
        </a:xfrm>
        <a:prstGeom prst="roundRect">
          <a:avLst/>
        </a:prstGeom>
        <a:solidFill>
          <a:schemeClr val="accent5">
            <a:hueOff val="-641474"/>
            <a:satOff val="289"/>
            <a:lumOff val="-30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Important to note that the protection is not automatic. </a:t>
          </a:r>
          <a:endParaRPr lang="en-US" sz="1500" kern="1200"/>
        </a:p>
      </dsp:txBody>
      <dsp:txXfrm>
        <a:off x="29128" y="1989352"/>
        <a:ext cx="5833215" cy="538444"/>
      </dsp:txXfrm>
    </dsp:sp>
    <dsp:sp modelId="{A8B7D684-5917-4DC3-9736-3C68FDB02E60}">
      <dsp:nvSpPr>
        <dsp:cNvPr id="0" name=""/>
        <dsp:cNvSpPr/>
      </dsp:nvSpPr>
      <dsp:spPr>
        <a:xfrm>
          <a:off x="0" y="2600124"/>
          <a:ext cx="5891471" cy="596700"/>
        </a:xfrm>
        <a:prstGeom prst="roundRect">
          <a:avLst/>
        </a:prstGeom>
        <a:solidFill>
          <a:schemeClr val="accent5">
            <a:hueOff val="-855298"/>
            <a:satOff val="385"/>
            <a:lumOff val="-4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Common law - there must be a fair trial, and the decision must be given to the party. </a:t>
          </a:r>
          <a:endParaRPr lang="en-US" sz="1500" kern="1200"/>
        </a:p>
      </dsp:txBody>
      <dsp:txXfrm>
        <a:off x="29128" y="2629252"/>
        <a:ext cx="5833215" cy="538444"/>
      </dsp:txXfrm>
    </dsp:sp>
    <dsp:sp modelId="{B6503CD8-F04B-4AC1-986E-592380A7DE99}">
      <dsp:nvSpPr>
        <dsp:cNvPr id="0" name=""/>
        <dsp:cNvSpPr/>
      </dsp:nvSpPr>
      <dsp:spPr>
        <a:xfrm>
          <a:off x="0" y="3240024"/>
          <a:ext cx="5891471" cy="596700"/>
        </a:xfrm>
        <a:prstGeom prst="roundRect">
          <a:avLst/>
        </a:prstGeom>
        <a:solidFill>
          <a:schemeClr val="accent5">
            <a:hueOff val="-1069123"/>
            <a:satOff val="481"/>
            <a:lumOff val="-50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i="1" kern="1200"/>
            <a:t>There must be notice of decision making. </a:t>
          </a:r>
          <a:endParaRPr lang="en-US" sz="1500" kern="1200"/>
        </a:p>
      </dsp:txBody>
      <dsp:txXfrm>
        <a:off x="29128" y="3269152"/>
        <a:ext cx="5833215" cy="538444"/>
      </dsp:txXfrm>
    </dsp:sp>
    <dsp:sp modelId="{BB7F32A1-C2F9-4BC2-8587-3CED37274447}">
      <dsp:nvSpPr>
        <dsp:cNvPr id="0" name=""/>
        <dsp:cNvSpPr/>
      </dsp:nvSpPr>
      <dsp:spPr>
        <a:xfrm>
          <a:off x="0" y="3879924"/>
          <a:ext cx="5891471" cy="596700"/>
        </a:xfrm>
        <a:prstGeom prst="roundRect">
          <a:avLst/>
        </a:prstGeom>
        <a:solidFill>
          <a:schemeClr val="accent5">
            <a:hueOff val="-1282947"/>
            <a:satOff val="578"/>
            <a:lumOff val="-60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i="1" kern="1200"/>
            <a:t>Should know the case that is facing you- details.</a:t>
          </a:r>
          <a:endParaRPr lang="en-US" sz="1500" kern="1200"/>
        </a:p>
      </dsp:txBody>
      <dsp:txXfrm>
        <a:off x="29128" y="3909052"/>
        <a:ext cx="5833215" cy="538444"/>
      </dsp:txXfrm>
    </dsp:sp>
    <dsp:sp modelId="{BB68B702-F373-4323-9E43-DBB6F8D39E55}">
      <dsp:nvSpPr>
        <dsp:cNvPr id="0" name=""/>
        <dsp:cNvSpPr/>
      </dsp:nvSpPr>
      <dsp:spPr>
        <a:xfrm>
          <a:off x="0" y="4519824"/>
          <a:ext cx="5891471" cy="596700"/>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i="1" kern="1200"/>
            <a:t>Not a requirement to have legal representation – natural justice</a:t>
          </a:r>
          <a:endParaRPr lang="en-US" sz="1500" kern="1200"/>
        </a:p>
      </dsp:txBody>
      <dsp:txXfrm>
        <a:off x="29128" y="4548952"/>
        <a:ext cx="5833215" cy="53844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A3747-7479-49E5-94A9-E2D1FE13C286}">
      <dsp:nvSpPr>
        <dsp:cNvPr id="0" name=""/>
        <dsp:cNvSpPr/>
      </dsp:nvSpPr>
      <dsp:spPr>
        <a:xfrm>
          <a:off x="0" y="2140"/>
          <a:ext cx="7117918" cy="10847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C31B8-4A59-4045-93D2-A981F9747E8E}">
      <dsp:nvSpPr>
        <dsp:cNvPr id="0" name=""/>
        <dsp:cNvSpPr/>
      </dsp:nvSpPr>
      <dsp:spPr>
        <a:xfrm>
          <a:off x="328149" y="246218"/>
          <a:ext cx="596636" cy="596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A4AA65-52C9-4A58-B083-40F1A55D5685}">
      <dsp:nvSpPr>
        <dsp:cNvPr id="0" name=""/>
        <dsp:cNvSpPr/>
      </dsp:nvSpPr>
      <dsp:spPr>
        <a:xfrm>
          <a:off x="1252936" y="2140"/>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i="1" kern="1200"/>
            <a:t>Reason for the decision whilst not commonly given- more likely now to give the reason</a:t>
          </a:r>
          <a:r>
            <a:rPr lang="en-GB" sz="2000" kern="1200"/>
            <a:t>. </a:t>
          </a:r>
          <a:endParaRPr lang="en-US" sz="2000" kern="1200"/>
        </a:p>
      </dsp:txBody>
      <dsp:txXfrm>
        <a:off x="1252936" y="2140"/>
        <a:ext cx="5864981" cy="1084793"/>
      </dsp:txXfrm>
    </dsp:sp>
    <dsp:sp modelId="{131CFC63-6E31-454A-A682-B8FF292B7AE4}">
      <dsp:nvSpPr>
        <dsp:cNvPr id="0" name=""/>
        <dsp:cNvSpPr/>
      </dsp:nvSpPr>
      <dsp:spPr>
        <a:xfrm>
          <a:off x="0" y="1358132"/>
          <a:ext cx="7117918" cy="10847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2D0F43-FF92-4DB6-8C1E-BCD994A77CFA}">
      <dsp:nvSpPr>
        <dsp:cNvPr id="0" name=""/>
        <dsp:cNvSpPr/>
      </dsp:nvSpPr>
      <dsp:spPr>
        <a:xfrm>
          <a:off x="328149" y="1602210"/>
          <a:ext cx="596636" cy="596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BBC2B5-683F-4B87-9736-C9E36817BFCB}">
      <dsp:nvSpPr>
        <dsp:cNvPr id="0" name=""/>
        <dsp:cNvSpPr/>
      </dsp:nvSpPr>
      <dsp:spPr>
        <a:xfrm>
          <a:off x="1252936" y="1358132"/>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b="1" kern="1200"/>
            <a:t>Common law- has to be fair and '' appear fair‘’. (Article 6 of HRA 1998)</a:t>
          </a:r>
          <a:endParaRPr lang="en-US" sz="2000" kern="1200"/>
        </a:p>
      </dsp:txBody>
      <dsp:txXfrm>
        <a:off x="1252936" y="1358132"/>
        <a:ext cx="5864981" cy="1084793"/>
      </dsp:txXfrm>
    </dsp:sp>
    <dsp:sp modelId="{DB9DB432-85E5-40C4-81A9-B837CF78C8F6}">
      <dsp:nvSpPr>
        <dsp:cNvPr id="0" name=""/>
        <dsp:cNvSpPr/>
      </dsp:nvSpPr>
      <dsp:spPr>
        <a:xfrm>
          <a:off x="0" y="2714123"/>
          <a:ext cx="7117918" cy="10847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90168E-2596-453A-A80C-232758AD8B11}">
      <dsp:nvSpPr>
        <dsp:cNvPr id="0" name=""/>
        <dsp:cNvSpPr/>
      </dsp:nvSpPr>
      <dsp:spPr>
        <a:xfrm>
          <a:off x="328149" y="2958202"/>
          <a:ext cx="596636" cy="596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4F6F9-3088-4E8D-8710-78B736534B74}">
      <dsp:nvSpPr>
        <dsp:cNvPr id="0" name=""/>
        <dsp:cNvSpPr/>
      </dsp:nvSpPr>
      <dsp:spPr>
        <a:xfrm>
          <a:off x="1252936" y="2714123"/>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Actual bias – finding can result in decision maker being disqualified from making the decision.</a:t>
          </a:r>
          <a:endParaRPr lang="en-US" sz="2000" kern="1200"/>
        </a:p>
      </dsp:txBody>
      <dsp:txXfrm>
        <a:off x="1252936" y="2714123"/>
        <a:ext cx="5864981" cy="1084793"/>
      </dsp:txXfrm>
    </dsp:sp>
    <dsp:sp modelId="{A344D56B-D143-44DA-BEE1-2439682976CF}">
      <dsp:nvSpPr>
        <dsp:cNvPr id="0" name=""/>
        <dsp:cNvSpPr/>
      </dsp:nvSpPr>
      <dsp:spPr>
        <a:xfrm>
          <a:off x="0" y="4070115"/>
          <a:ext cx="7117918" cy="10847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F4920D-1F9E-452A-A44B-1AEF0D4C6F91}">
      <dsp:nvSpPr>
        <dsp:cNvPr id="0" name=""/>
        <dsp:cNvSpPr/>
      </dsp:nvSpPr>
      <dsp:spPr>
        <a:xfrm>
          <a:off x="328149" y="4314193"/>
          <a:ext cx="596636" cy="596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61D161-7CF6-4A9B-A7FA-ACCA93235025}">
      <dsp:nvSpPr>
        <dsp:cNvPr id="0" name=""/>
        <dsp:cNvSpPr/>
      </dsp:nvSpPr>
      <dsp:spPr>
        <a:xfrm>
          <a:off x="1252936" y="4070115"/>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Presumption and appearance of bias – Automatic disqualification from sitting in a case if there is a direct interest. </a:t>
          </a:r>
          <a:endParaRPr lang="en-US" sz="2000" kern="1200"/>
        </a:p>
      </dsp:txBody>
      <dsp:txXfrm>
        <a:off x="1252936" y="4070115"/>
        <a:ext cx="5864981" cy="10847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EA53B-28A3-4F00-9E24-97051DC174D0}">
      <dsp:nvSpPr>
        <dsp:cNvPr id="0" name=""/>
        <dsp:cNvSpPr/>
      </dsp:nvSpPr>
      <dsp:spPr>
        <a:xfrm>
          <a:off x="0" y="3881983"/>
          <a:ext cx="5891471" cy="12741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What was the final decision of the House of Lords and what happened in the end to General Pinochet?</a:t>
          </a:r>
          <a:endParaRPr lang="en-US" sz="1700" kern="1200"/>
        </a:p>
      </dsp:txBody>
      <dsp:txXfrm>
        <a:off x="0" y="3881983"/>
        <a:ext cx="5891471" cy="1274153"/>
      </dsp:txXfrm>
    </dsp:sp>
    <dsp:sp modelId="{F9F9898C-A04A-4A28-ABCA-010070AD454E}">
      <dsp:nvSpPr>
        <dsp:cNvPr id="0" name=""/>
        <dsp:cNvSpPr/>
      </dsp:nvSpPr>
      <dsp:spPr>
        <a:xfrm rot="10800000">
          <a:off x="0" y="1941447"/>
          <a:ext cx="5891471" cy="1959648"/>
        </a:xfrm>
        <a:prstGeom prst="upArrowCallout">
          <a:avLst/>
        </a:prstGeom>
        <a:solidFill>
          <a:schemeClr val="accent2">
            <a:hueOff val="-751836"/>
            <a:satOff val="-316"/>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Read the introductory section of the Human Rights Watch article at https://www.hrw.org/report/1998/11/01/pinochet-precedent/how-victims-can-pursue-human-rights-criminals-abroad.</a:t>
          </a:r>
          <a:endParaRPr lang="en-US" sz="1700" kern="1200"/>
        </a:p>
      </dsp:txBody>
      <dsp:txXfrm rot="10800000">
        <a:off x="0" y="1941447"/>
        <a:ext cx="5891471" cy="1273320"/>
      </dsp:txXfrm>
    </dsp:sp>
    <dsp:sp modelId="{B58A85AE-CCED-4392-A0AF-CC261FC15B30}">
      <dsp:nvSpPr>
        <dsp:cNvPr id="0" name=""/>
        <dsp:cNvSpPr/>
      </dsp:nvSpPr>
      <dsp:spPr>
        <a:xfrm rot="10800000">
          <a:off x="0" y="911"/>
          <a:ext cx="5891471" cy="1959648"/>
        </a:xfrm>
        <a:prstGeom prst="upArrowCallout">
          <a:avLst/>
        </a:prstGeom>
        <a:solidFill>
          <a:schemeClr val="accent2">
            <a:hueOff val="-1503672"/>
            <a:satOff val="-632"/>
            <a:lumOff val="111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Background to the Pinochet case</a:t>
          </a:r>
          <a:endParaRPr lang="en-US" sz="1700" kern="1200"/>
        </a:p>
      </dsp:txBody>
      <dsp:txXfrm rot="10800000">
        <a:off x="0" y="911"/>
        <a:ext cx="5891471" cy="127332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C2949-714E-4FF3-BBC5-B4CAB18C5739}">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C82F5-0EEE-4E7E-861B-34360D828DD2}">
      <dsp:nvSpPr>
        <dsp:cNvPr id="0" name=""/>
        <dsp:cNvSpPr/>
      </dsp:nvSpPr>
      <dsp:spPr>
        <a:xfrm>
          <a:off x="0" y="2518"/>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Appearance of bias </a:t>
          </a:r>
          <a:r>
            <a:rPr lang="en-GB" sz="2500" kern="1200"/>
            <a:t>– connection between DM and case belief that the decision maker is partisan. </a:t>
          </a:r>
          <a:endParaRPr lang="en-US" sz="2500" kern="1200"/>
        </a:p>
      </dsp:txBody>
      <dsp:txXfrm>
        <a:off x="0" y="2518"/>
        <a:ext cx="7117918" cy="1717337"/>
      </dsp:txXfrm>
    </dsp:sp>
    <dsp:sp modelId="{2E8998C7-5290-4DD3-B306-82A9AF19EAF1}">
      <dsp:nvSpPr>
        <dsp:cNvPr id="0" name=""/>
        <dsp:cNvSpPr/>
      </dsp:nvSpPr>
      <dsp:spPr>
        <a:xfrm>
          <a:off x="0" y="1719855"/>
          <a:ext cx="7117918" cy="0"/>
        </a:xfrm>
        <a:prstGeom prst="line">
          <a:avLst/>
        </a:prstGeom>
        <a:solidFill>
          <a:schemeClr val="accent2">
            <a:hueOff val="-751836"/>
            <a:satOff val="-316"/>
            <a:lumOff val="5588"/>
            <a:alphaOff val="0"/>
          </a:schemeClr>
        </a:solidFill>
        <a:ln w="12700" cap="flat" cmpd="sng" algn="ctr">
          <a:solidFill>
            <a:schemeClr val="accent2">
              <a:hueOff val="-751836"/>
              <a:satOff val="-316"/>
              <a:lumOff val="5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2B925-AC68-4B98-8F41-9F88728B8988}">
      <dsp:nvSpPr>
        <dsp:cNvPr id="0" name=""/>
        <dsp:cNvSpPr/>
      </dsp:nvSpPr>
      <dsp:spPr>
        <a:xfrm>
          <a:off x="0" y="1719855"/>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Porter and another v Magill [2012] – </a:t>
          </a:r>
          <a:r>
            <a:rPr lang="en-GB" sz="2500" i="1" kern="1200"/>
            <a:t>‘’[W]ould a fair-minded and informed observer, having considered the facts, conclude that there was a real possibility that the decision maker was biased”.</a:t>
          </a:r>
          <a:endParaRPr lang="en-US" sz="2500" kern="1200"/>
        </a:p>
      </dsp:txBody>
      <dsp:txXfrm>
        <a:off x="0" y="1719855"/>
        <a:ext cx="7117918" cy="1717337"/>
      </dsp:txXfrm>
    </dsp:sp>
    <dsp:sp modelId="{D9B80A9E-216B-40A8-9E92-7C31AA0A3496}">
      <dsp:nvSpPr>
        <dsp:cNvPr id="0" name=""/>
        <dsp:cNvSpPr/>
      </dsp:nvSpPr>
      <dsp:spPr>
        <a:xfrm>
          <a:off x="0" y="3437193"/>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AA6AB5-C97F-4CF0-88A3-99203A13B994}">
      <dsp:nvSpPr>
        <dsp:cNvPr id="0" name=""/>
        <dsp:cNvSpPr/>
      </dsp:nvSpPr>
      <dsp:spPr>
        <a:xfrm>
          <a:off x="0" y="3437193"/>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1" kern="1200"/>
            <a:t>Article 6 – Right to independent and impartial tribunal – </a:t>
          </a:r>
          <a:r>
            <a:rPr lang="en-GB" sz="2500" kern="1200"/>
            <a:t>some decisions are made by administrative decision makers – not independent – therefore there could be a potential breach of article 6. </a:t>
          </a:r>
          <a:endParaRPr lang="en-US" sz="2500" kern="1200"/>
        </a:p>
      </dsp:txBody>
      <dsp:txXfrm>
        <a:off x="0" y="3437193"/>
        <a:ext cx="7117918" cy="171733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D3A61-CF6C-42D8-A8DE-247CA6F95F10}">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399E69-5F93-41E2-BBBC-06CDC6B9DAAB}">
      <dsp:nvSpPr>
        <dsp:cNvPr id="0" name=""/>
        <dsp:cNvSpPr/>
      </dsp:nvSpPr>
      <dsp:spPr>
        <a:xfrm>
          <a:off x="0" y="0"/>
          <a:ext cx="7117918" cy="257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''Associated Provincial Picture Houses v Wednesbury Corporation [1948]''- developed Wednesday's unreasonableness. </a:t>
          </a:r>
          <a:endParaRPr lang="en-US" sz="4000" kern="1200"/>
        </a:p>
      </dsp:txBody>
      <dsp:txXfrm>
        <a:off x="0" y="0"/>
        <a:ext cx="7117918" cy="2578524"/>
      </dsp:txXfrm>
    </dsp:sp>
    <dsp:sp modelId="{18B78395-F6EB-4B84-8A9E-EC7B80232B00}">
      <dsp:nvSpPr>
        <dsp:cNvPr id="0" name=""/>
        <dsp:cNvSpPr/>
      </dsp:nvSpPr>
      <dsp:spPr>
        <a:xfrm>
          <a:off x="0" y="2578524"/>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F81F7B-94F9-4EBE-B7BA-659C32408799}">
      <dsp:nvSpPr>
        <dsp:cNvPr id="0" name=""/>
        <dsp:cNvSpPr/>
      </dsp:nvSpPr>
      <dsp:spPr>
        <a:xfrm>
          <a:off x="0" y="2578524"/>
          <a:ext cx="7117918" cy="257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No reasonable authority would have come to that decision.</a:t>
          </a:r>
          <a:endParaRPr lang="en-US" sz="4000" kern="1200"/>
        </a:p>
      </dsp:txBody>
      <dsp:txXfrm>
        <a:off x="0" y="2578524"/>
        <a:ext cx="7117918" cy="257852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86B56-8359-47BB-B9C6-6DE0ECEA601D}">
      <dsp:nvSpPr>
        <dsp:cNvPr id="0" name=""/>
        <dsp:cNvSpPr/>
      </dsp:nvSpPr>
      <dsp:spPr>
        <a:xfrm>
          <a:off x="0" y="53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BCA03-2361-4D3E-A6E6-C18FC839CD9E}">
      <dsp:nvSpPr>
        <dsp:cNvPr id="0" name=""/>
        <dsp:cNvSpPr/>
      </dsp:nvSpPr>
      <dsp:spPr>
        <a:xfrm>
          <a:off x="0" y="53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First get permission (Leave) (affidavits) </a:t>
          </a:r>
          <a:endParaRPr lang="en-US" sz="2900" kern="1200" dirty="0"/>
        </a:p>
      </dsp:txBody>
      <dsp:txXfrm>
        <a:off x="0" y="531"/>
        <a:ext cx="10659110" cy="870055"/>
      </dsp:txXfrm>
    </dsp:sp>
    <dsp:sp modelId="{E66F19E0-80D4-4662-BE5A-ABCDABB6165D}">
      <dsp:nvSpPr>
        <dsp:cNvPr id="0" name=""/>
        <dsp:cNvSpPr/>
      </dsp:nvSpPr>
      <dsp:spPr>
        <a:xfrm>
          <a:off x="0" y="870586"/>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F227D2-7A0F-453A-8CAC-CE5B0B75ACBC}">
      <dsp:nvSpPr>
        <dsp:cNvPr id="0" name=""/>
        <dsp:cNvSpPr/>
      </dsp:nvSpPr>
      <dsp:spPr>
        <a:xfrm>
          <a:off x="0" y="870586"/>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Time limit – 3 months </a:t>
          </a:r>
          <a:endParaRPr lang="en-US" sz="2900" kern="1200"/>
        </a:p>
      </dsp:txBody>
      <dsp:txXfrm>
        <a:off x="0" y="870586"/>
        <a:ext cx="10659110" cy="870055"/>
      </dsp:txXfrm>
    </dsp:sp>
    <dsp:sp modelId="{7B6849DF-7F6C-4926-946C-67FCDBEC34F3}">
      <dsp:nvSpPr>
        <dsp:cNvPr id="0" name=""/>
        <dsp:cNvSpPr/>
      </dsp:nvSpPr>
      <dsp:spPr>
        <a:xfrm>
          <a:off x="0" y="174064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CF814-7D1B-4AC7-9DC6-A339C6115E93}">
      <dsp:nvSpPr>
        <dsp:cNvPr id="0" name=""/>
        <dsp:cNvSpPr/>
      </dsp:nvSpPr>
      <dsp:spPr>
        <a:xfrm>
          <a:off x="0" y="174064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Locus Standi - Standing - do they have sufficient interest in the topic. </a:t>
          </a:r>
          <a:endParaRPr lang="en-US" sz="2900" kern="1200"/>
        </a:p>
      </dsp:txBody>
      <dsp:txXfrm>
        <a:off x="0" y="1740641"/>
        <a:ext cx="10659110" cy="870055"/>
      </dsp:txXfrm>
    </dsp:sp>
    <dsp:sp modelId="{1205EF62-C00A-4BE0-BE58-634F5117AC28}">
      <dsp:nvSpPr>
        <dsp:cNvPr id="0" name=""/>
        <dsp:cNvSpPr/>
      </dsp:nvSpPr>
      <dsp:spPr>
        <a:xfrm>
          <a:off x="0" y="2610696"/>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BA5EE1-0FE0-4E5A-928A-73DF8D25F950}">
      <dsp:nvSpPr>
        <dsp:cNvPr id="0" name=""/>
        <dsp:cNvSpPr/>
      </dsp:nvSpPr>
      <dsp:spPr>
        <a:xfrm>
          <a:off x="0" y="2610696"/>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Brought against public body. </a:t>
          </a:r>
          <a:endParaRPr lang="en-US" sz="2900" kern="1200"/>
        </a:p>
      </dsp:txBody>
      <dsp:txXfrm>
        <a:off x="0" y="2610696"/>
        <a:ext cx="10659110" cy="870055"/>
      </dsp:txXfrm>
    </dsp:sp>
    <dsp:sp modelId="{35403F24-50C0-4714-BB49-C9D0C3528513}">
      <dsp:nvSpPr>
        <dsp:cNvPr id="0" name=""/>
        <dsp:cNvSpPr/>
      </dsp:nvSpPr>
      <dsp:spPr>
        <a:xfrm>
          <a:off x="0" y="3480751"/>
          <a:ext cx="106591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093B9-F54F-41F8-91DF-30AE8D65FB80}">
      <dsp:nvSpPr>
        <dsp:cNvPr id="0" name=""/>
        <dsp:cNvSpPr/>
      </dsp:nvSpPr>
      <dsp:spPr>
        <a:xfrm>
          <a:off x="0" y="3480751"/>
          <a:ext cx="1065911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Cannot be brought against a private body. </a:t>
          </a:r>
          <a:endParaRPr lang="en-US" sz="2900" kern="1200"/>
        </a:p>
      </dsp:txBody>
      <dsp:txXfrm>
        <a:off x="0" y="3480751"/>
        <a:ext cx="10659110" cy="87005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EA79C-FF9B-44E0-B2F0-520325332D4B}">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7B4D2-A778-4800-9AA7-0B74514898C7}">
      <dsp:nvSpPr>
        <dsp:cNvPr id="0" name=""/>
        <dsp:cNvSpPr/>
      </dsp:nvSpPr>
      <dsp:spPr>
        <a:xfrm>
          <a:off x="0" y="0"/>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An order to quash the decision – back the position they were in before. </a:t>
          </a:r>
          <a:endParaRPr lang="en-US" sz="3100" kern="1200" dirty="0"/>
        </a:p>
      </dsp:txBody>
      <dsp:txXfrm>
        <a:off x="0" y="0"/>
        <a:ext cx="7117918" cy="1289262"/>
      </dsp:txXfrm>
    </dsp:sp>
    <dsp:sp modelId="{D8DE1A98-7D66-43E4-93A1-ABBC6E6E693C}">
      <dsp:nvSpPr>
        <dsp:cNvPr id="0" name=""/>
        <dsp:cNvSpPr/>
      </dsp:nvSpPr>
      <dsp:spPr>
        <a:xfrm>
          <a:off x="0" y="1289262"/>
          <a:ext cx="7117918" cy="0"/>
        </a:xfrm>
        <a:prstGeom prst="line">
          <a:avLst/>
        </a:prstGeom>
        <a:solidFill>
          <a:schemeClr val="accent2">
            <a:hueOff val="-501224"/>
            <a:satOff val="-211"/>
            <a:lumOff val="3725"/>
            <a:alphaOff val="0"/>
          </a:schemeClr>
        </a:solidFill>
        <a:ln w="12700" cap="flat" cmpd="sng" algn="ctr">
          <a:solidFill>
            <a:schemeClr val="accent2">
              <a:hueOff val="-501224"/>
              <a:satOff val="-211"/>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3D8947-A74E-412A-BA57-526CC3739B03}">
      <dsp:nvSpPr>
        <dsp:cNvPr id="0" name=""/>
        <dsp:cNvSpPr/>
      </dsp:nvSpPr>
      <dsp:spPr>
        <a:xfrm>
          <a:off x="0" y="1289262"/>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Mandatory order- making it mandatory the public body to do something. (Duty)</a:t>
          </a:r>
          <a:endParaRPr lang="en-US" sz="3100" kern="1200" dirty="0"/>
        </a:p>
      </dsp:txBody>
      <dsp:txXfrm>
        <a:off x="0" y="1289262"/>
        <a:ext cx="7117918" cy="1289262"/>
      </dsp:txXfrm>
    </dsp:sp>
    <dsp:sp modelId="{081C2D73-01CB-4DE7-8FB2-B57CA44CD66F}">
      <dsp:nvSpPr>
        <dsp:cNvPr id="0" name=""/>
        <dsp:cNvSpPr/>
      </dsp:nvSpPr>
      <dsp:spPr>
        <a:xfrm>
          <a:off x="0" y="2578524"/>
          <a:ext cx="7117918" cy="0"/>
        </a:xfrm>
        <a:prstGeom prst="line">
          <a:avLst/>
        </a:prstGeom>
        <a:solidFill>
          <a:schemeClr val="accent2">
            <a:hueOff val="-1002448"/>
            <a:satOff val="-421"/>
            <a:lumOff val="7450"/>
            <a:alphaOff val="0"/>
          </a:schemeClr>
        </a:solidFill>
        <a:ln w="12700" cap="flat" cmpd="sng" algn="ctr">
          <a:solidFill>
            <a:schemeClr val="accent2">
              <a:hueOff val="-1002448"/>
              <a:satOff val="-421"/>
              <a:lumOff val="74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152FFF-F225-4C06-B43E-150F0214308C}">
      <dsp:nvSpPr>
        <dsp:cNvPr id="0" name=""/>
        <dsp:cNvSpPr/>
      </dsp:nvSpPr>
      <dsp:spPr>
        <a:xfrm>
          <a:off x="0" y="2578524"/>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Research R v Fletchers application [ 1967] </a:t>
          </a:r>
          <a:endParaRPr lang="en-US" sz="3100" kern="1200"/>
        </a:p>
      </dsp:txBody>
      <dsp:txXfrm>
        <a:off x="0" y="2578524"/>
        <a:ext cx="7117918" cy="1289262"/>
      </dsp:txXfrm>
    </dsp:sp>
    <dsp:sp modelId="{1B3352FD-A233-43DC-AFE0-AB1A3923ABB5}">
      <dsp:nvSpPr>
        <dsp:cNvPr id="0" name=""/>
        <dsp:cNvSpPr/>
      </dsp:nvSpPr>
      <dsp:spPr>
        <a:xfrm>
          <a:off x="0" y="3867786"/>
          <a:ext cx="7117918" cy="0"/>
        </a:xfrm>
        <a:prstGeom prst="line">
          <a:avLst/>
        </a:prstGeom>
        <a:solidFill>
          <a:schemeClr val="accent2">
            <a:hueOff val="-1503672"/>
            <a:satOff val="-632"/>
            <a:lumOff val="11175"/>
            <a:alphaOff val="0"/>
          </a:schemeClr>
        </a:solidFill>
        <a:ln w="12700" cap="flat" cmpd="sng" algn="ctr">
          <a:solidFill>
            <a:schemeClr val="accent2">
              <a:hueOff val="-1503672"/>
              <a:satOff val="-632"/>
              <a:lumOff val="111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B5E6E-C96E-4740-83C9-A0DAAC25B6F3}">
      <dsp:nvSpPr>
        <dsp:cNvPr id="0" name=""/>
        <dsp:cNvSpPr/>
      </dsp:nvSpPr>
      <dsp:spPr>
        <a:xfrm>
          <a:off x="0" y="3867786"/>
          <a:ext cx="7117918"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Prohibition order – breaching a prohibition order will lead to contempt of court. </a:t>
          </a:r>
          <a:endParaRPr lang="en-US" sz="3100" kern="1200"/>
        </a:p>
      </dsp:txBody>
      <dsp:txXfrm>
        <a:off x="0" y="3867786"/>
        <a:ext cx="7117918" cy="128926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4F586-6AF4-43FF-9ACB-D54D9C694C3A}">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45889-B101-41E2-9718-5C4F88B90F84}">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Declaration</a:t>
          </a:r>
          <a:r>
            <a:rPr lang="en-GB" sz="2600" kern="1200" dirty="0"/>
            <a:t> – only if there is conflict or if an individual's rights or duties have been affected. </a:t>
          </a:r>
          <a:endParaRPr lang="en-US" sz="2600" kern="1200" dirty="0"/>
        </a:p>
      </dsp:txBody>
      <dsp:txXfrm>
        <a:off x="0" y="0"/>
        <a:ext cx="5891471" cy="1289262"/>
      </dsp:txXfrm>
    </dsp:sp>
    <dsp:sp modelId="{040C3F8D-9498-408E-AED0-59EAEC3963BE}">
      <dsp:nvSpPr>
        <dsp:cNvPr id="0" name=""/>
        <dsp:cNvSpPr/>
      </dsp:nvSpPr>
      <dsp:spPr>
        <a:xfrm>
          <a:off x="0" y="1289262"/>
          <a:ext cx="589147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ABE79-4AE3-4719-84BB-0F3A66F9BF8F}">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An example is a declaration of incompatibility. </a:t>
          </a:r>
          <a:endParaRPr lang="en-US" sz="2600" kern="1200" dirty="0"/>
        </a:p>
      </dsp:txBody>
      <dsp:txXfrm>
        <a:off x="0" y="1289262"/>
        <a:ext cx="5891471" cy="1289262"/>
      </dsp:txXfrm>
    </dsp:sp>
    <dsp:sp modelId="{C15B3A60-158E-43C2-9636-7C1B8B273669}">
      <dsp:nvSpPr>
        <dsp:cNvPr id="0" name=""/>
        <dsp:cNvSpPr/>
      </dsp:nvSpPr>
      <dsp:spPr>
        <a:xfrm>
          <a:off x="0" y="2578524"/>
          <a:ext cx="589147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974612-5ECA-47AD-9033-CACAE050DD31}">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Which relates to Article 4 of the Human Rights Act 1998.</a:t>
          </a:r>
          <a:endParaRPr lang="en-US" sz="2600" kern="1200"/>
        </a:p>
      </dsp:txBody>
      <dsp:txXfrm>
        <a:off x="0" y="2578524"/>
        <a:ext cx="5891471" cy="1289262"/>
      </dsp:txXfrm>
    </dsp:sp>
    <dsp:sp modelId="{4F3CC468-20FE-45DE-AFB5-4403C68B4496}">
      <dsp:nvSpPr>
        <dsp:cNvPr id="0" name=""/>
        <dsp:cNvSpPr/>
      </dsp:nvSpPr>
      <dsp:spPr>
        <a:xfrm>
          <a:off x="0" y="3867786"/>
          <a:ext cx="589147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898039-19AF-4E12-AA50-D5EB01808F43}">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Injunctions</a:t>
          </a:r>
          <a:r>
            <a:rPr lang="en-GB" sz="2600" kern="1200" dirty="0"/>
            <a:t> – Stop something from happening whilst the case is heard by the courts. </a:t>
          </a:r>
          <a:endParaRPr lang="en-US" sz="2600" kern="1200" dirty="0"/>
        </a:p>
      </dsp:txBody>
      <dsp:txXfrm>
        <a:off x="0" y="3867786"/>
        <a:ext cx="5891471" cy="128926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3CE4F-424B-464A-80C1-B1C4A99E0918}">
      <dsp:nvSpPr>
        <dsp:cNvPr id="0" name=""/>
        <dsp:cNvSpPr/>
      </dsp:nvSpPr>
      <dsp:spPr>
        <a:xfrm>
          <a:off x="0" y="61587"/>
          <a:ext cx="5891471" cy="16222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Tribunals , Courts and Enforcement Act 2007. </a:t>
          </a:r>
          <a:endParaRPr lang="en-US" sz="2900" kern="1200"/>
        </a:p>
      </dsp:txBody>
      <dsp:txXfrm>
        <a:off x="79193" y="140780"/>
        <a:ext cx="5733085" cy="1463892"/>
      </dsp:txXfrm>
    </dsp:sp>
    <dsp:sp modelId="{1303F877-7280-4E86-B87B-8FEF9C022219}">
      <dsp:nvSpPr>
        <dsp:cNvPr id="0" name=""/>
        <dsp:cNvSpPr/>
      </dsp:nvSpPr>
      <dsp:spPr>
        <a:xfrm>
          <a:off x="0" y="1767385"/>
          <a:ext cx="5891471" cy="1622278"/>
        </a:xfrm>
        <a:prstGeom prst="roundRect">
          <a:avLst/>
        </a:prstGeom>
        <a:solidFill>
          <a:schemeClr val="accent5">
            <a:hueOff val="-748386"/>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S.31A - Senior Courts Act 1981- Judicial Review can be heard in the upper tribunal. </a:t>
          </a:r>
          <a:endParaRPr lang="en-US" sz="2900" kern="1200"/>
        </a:p>
      </dsp:txBody>
      <dsp:txXfrm>
        <a:off x="79193" y="1846578"/>
        <a:ext cx="5733085" cy="1463892"/>
      </dsp:txXfrm>
    </dsp:sp>
    <dsp:sp modelId="{02D9807E-1C59-4C94-9A6B-D9D89439C280}">
      <dsp:nvSpPr>
        <dsp:cNvPr id="0" name=""/>
        <dsp:cNvSpPr/>
      </dsp:nvSpPr>
      <dsp:spPr>
        <a:xfrm>
          <a:off x="0" y="3473183"/>
          <a:ext cx="5891471" cy="1622278"/>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Transferred from the High court. </a:t>
          </a:r>
          <a:endParaRPr lang="en-US" sz="2900" kern="1200"/>
        </a:p>
      </dsp:txBody>
      <dsp:txXfrm>
        <a:off x="79193" y="3552376"/>
        <a:ext cx="5733085" cy="146389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8C18E-749C-46B4-9C2A-DF84D2BC6E0D}">
      <dsp:nvSpPr>
        <dsp:cNvPr id="0" name=""/>
        <dsp:cNvSpPr/>
      </dsp:nvSpPr>
      <dsp:spPr>
        <a:xfrm>
          <a:off x="0" y="591504"/>
          <a:ext cx="5891471" cy="9114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Judicial review. </a:t>
          </a:r>
          <a:endParaRPr lang="en-US" sz="3800" kern="1200"/>
        </a:p>
      </dsp:txBody>
      <dsp:txXfrm>
        <a:off x="44492" y="635996"/>
        <a:ext cx="5802487" cy="822446"/>
      </dsp:txXfrm>
    </dsp:sp>
    <dsp:sp modelId="{95398F91-C4CC-4F66-AE90-2B541F7234A4}">
      <dsp:nvSpPr>
        <dsp:cNvPr id="0" name=""/>
        <dsp:cNvSpPr/>
      </dsp:nvSpPr>
      <dsp:spPr>
        <a:xfrm>
          <a:off x="0" y="1612374"/>
          <a:ext cx="5891471" cy="911430"/>
        </a:xfrm>
        <a:prstGeom prst="roundRect">
          <a:avLst/>
        </a:prstGeom>
        <a:solidFill>
          <a:schemeClr val="accent5">
            <a:hueOff val="-498924"/>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Actions of the government. </a:t>
          </a:r>
          <a:endParaRPr lang="en-US" sz="3800" kern="1200"/>
        </a:p>
      </dsp:txBody>
      <dsp:txXfrm>
        <a:off x="44492" y="1656866"/>
        <a:ext cx="5802487" cy="822446"/>
      </dsp:txXfrm>
    </dsp:sp>
    <dsp:sp modelId="{BE6D7A30-1955-4DD9-857D-FFAAB3D35537}">
      <dsp:nvSpPr>
        <dsp:cNvPr id="0" name=""/>
        <dsp:cNvSpPr/>
      </dsp:nvSpPr>
      <dsp:spPr>
        <a:xfrm>
          <a:off x="0" y="2633244"/>
          <a:ext cx="5891471" cy="911430"/>
        </a:xfrm>
        <a:prstGeom prst="roundRect">
          <a:avLst/>
        </a:prstGeom>
        <a:solidFill>
          <a:schemeClr val="accent5">
            <a:hueOff val="-997848"/>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Three Grounds. </a:t>
          </a:r>
          <a:endParaRPr lang="en-US" sz="3800" kern="1200"/>
        </a:p>
      </dsp:txBody>
      <dsp:txXfrm>
        <a:off x="44492" y="2677736"/>
        <a:ext cx="5802487" cy="822446"/>
      </dsp:txXfrm>
    </dsp:sp>
    <dsp:sp modelId="{33C35464-1513-475D-B0EC-5D28A804FB05}">
      <dsp:nvSpPr>
        <dsp:cNvPr id="0" name=""/>
        <dsp:cNvSpPr/>
      </dsp:nvSpPr>
      <dsp:spPr>
        <a:xfrm>
          <a:off x="0" y="3654114"/>
          <a:ext cx="5891471" cy="911430"/>
        </a:xfrm>
        <a:prstGeom prst="roundRect">
          <a:avLst/>
        </a:prstGeom>
        <a:solidFill>
          <a:schemeClr val="accent5">
            <a:hueOff val="-149677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Appeals. </a:t>
          </a:r>
          <a:endParaRPr lang="en-US" sz="3800" kern="1200"/>
        </a:p>
      </dsp:txBody>
      <dsp:txXfrm>
        <a:off x="44492" y="3698606"/>
        <a:ext cx="5802487" cy="8224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D1386-E9A0-475A-8605-E20FACAD9817}" type="datetimeFigureOut">
              <a:t>4/30/2025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827D63-0C88-4798-88F6-638A38907967}" type="slidenum">
              <a:t>‹#›</a:t>
            </a:fld>
            <a:endParaRPr lang="en-GB"/>
          </a:p>
        </p:txBody>
      </p:sp>
    </p:spTree>
    <p:extLst>
      <p:ext uri="{BB962C8B-B14F-4D97-AF65-F5344CB8AC3E}">
        <p14:creationId xmlns:p14="http://schemas.microsoft.com/office/powerpoint/2010/main" val="656250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Lawfulness of the exercise of public power. </a:t>
            </a:r>
          </a:p>
        </p:txBody>
      </p:sp>
      <p:sp>
        <p:nvSpPr>
          <p:cNvPr id="4" name="Slide Number Placeholder 3"/>
          <p:cNvSpPr>
            <a:spLocks noGrp="1"/>
          </p:cNvSpPr>
          <p:nvPr>
            <p:ph type="sldNum" sz="quarter" idx="5"/>
          </p:nvPr>
        </p:nvSpPr>
        <p:spPr/>
        <p:txBody>
          <a:bodyPr/>
          <a:lstStyle/>
          <a:p>
            <a:fld id="{74827D63-0C88-4798-88F6-638A38907967}" type="slidenum">
              <a:rPr lang="en-GB" smtClean="0"/>
              <a:t>4</a:t>
            </a:fld>
            <a:endParaRPr lang="en-GB"/>
          </a:p>
        </p:txBody>
      </p:sp>
    </p:spTree>
    <p:extLst>
      <p:ext uri="{BB962C8B-B14F-4D97-AF65-F5344CB8AC3E}">
        <p14:creationId xmlns:p14="http://schemas.microsoft.com/office/powerpoint/2010/main" val="1921662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identify 1 or more grounds,</a:t>
            </a:r>
          </a:p>
          <a:p>
            <a:endParaRPr lang="en-GB" dirty="0"/>
          </a:p>
          <a:p>
            <a:r>
              <a:rPr lang="en-GB" dirty="0"/>
              <a:t>Created by common law – based on which administrative action can be challenged. </a:t>
            </a:r>
          </a:p>
          <a:p>
            <a:endParaRPr lang="en-GB" dirty="0"/>
          </a:p>
          <a:p>
            <a:r>
              <a:rPr lang="en-GB" dirty="0"/>
              <a:t>Each ground can be subdivided. </a:t>
            </a:r>
          </a:p>
        </p:txBody>
      </p:sp>
      <p:sp>
        <p:nvSpPr>
          <p:cNvPr id="4" name="Slide Number Placeholder 3"/>
          <p:cNvSpPr>
            <a:spLocks noGrp="1"/>
          </p:cNvSpPr>
          <p:nvPr>
            <p:ph type="sldNum" sz="quarter" idx="5"/>
          </p:nvPr>
        </p:nvSpPr>
        <p:spPr/>
        <p:txBody>
          <a:bodyPr/>
          <a:lstStyle/>
          <a:p>
            <a:fld id="{74827D63-0C88-4798-88F6-638A38907967}" type="slidenum">
              <a:rPr lang="en-GB" smtClean="0"/>
              <a:t>12</a:t>
            </a:fld>
            <a:endParaRPr lang="en-GB"/>
          </a:p>
        </p:txBody>
      </p:sp>
    </p:spTree>
    <p:extLst>
      <p:ext uri="{BB962C8B-B14F-4D97-AF65-F5344CB8AC3E}">
        <p14:creationId xmlns:p14="http://schemas.microsoft.com/office/powerpoint/2010/main" val="394059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Acting outside of jurisdiction. </a:t>
            </a:r>
          </a:p>
        </p:txBody>
      </p:sp>
      <p:sp>
        <p:nvSpPr>
          <p:cNvPr id="4" name="Slide Number Placeholder 3"/>
          <p:cNvSpPr>
            <a:spLocks noGrp="1"/>
          </p:cNvSpPr>
          <p:nvPr>
            <p:ph type="sldNum" sz="quarter" idx="5"/>
          </p:nvPr>
        </p:nvSpPr>
        <p:spPr/>
        <p:txBody>
          <a:bodyPr/>
          <a:lstStyle/>
          <a:p>
            <a:fld id="{74827D63-0C88-4798-88F6-638A38907967}" type="slidenum">
              <a:rPr lang="en-GB" smtClean="0"/>
              <a:t>13</a:t>
            </a:fld>
            <a:endParaRPr lang="en-GB"/>
          </a:p>
        </p:txBody>
      </p:sp>
    </p:spTree>
    <p:extLst>
      <p:ext uri="{BB962C8B-B14F-4D97-AF65-F5344CB8AC3E}">
        <p14:creationId xmlns:p14="http://schemas.microsoft.com/office/powerpoint/2010/main" val="1762079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Padfield v Minister of agriculture, fisheries and food [1968] &amp;Congreve v Home Office [1976]</a:t>
            </a:r>
          </a:p>
          <a:p>
            <a:endParaRPr lang="en-GB" dirty="0"/>
          </a:p>
          <a:p>
            <a:r>
              <a:rPr lang="en-GB" dirty="0"/>
              <a:t>In deciding relevant and irrelevant consideration ; the court will look at the statute that provides the discretion and will consider the overall aims and objectives of that Act.</a:t>
            </a:r>
          </a:p>
        </p:txBody>
      </p:sp>
      <p:sp>
        <p:nvSpPr>
          <p:cNvPr id="4" name="Slide Number Placeholder 3"/>
          <p:cNvSpPr>
            <a:spLocks noGrp="1"/>
          </p:cNvSpPr>
          <p:nvPr>
            <p:ph type="sldNum" sz="quarter" idx="5"/>
          </p:nvPr>
        </p:nvSpPr>
        <p:spPr/>
        <p:txBody>
          <a:bodyPr/>
          <a:lstStyle/>
          <a:p>
            <a:fld id="{74827D63-0C88-4798-88F6-638A38907967}" type="slidenum">
              <a:rPr lang="en-GB" smtClean="0"/>
              <a:t>14</a:t>
            </a:fld>
            <a:endParaRPr lang="en-GB"/>
          </a:p>
        </p:txBody>
      </p:sp>
    </p:spTree>
    <p:extLst>
      <p:ext uri="{BB962C8B-B14F-4D97-AF65-F5344CB8AC3E}">
        <p14:creationId xmlns:p14="http://schemas.microsoft.com/office/powerpoint/2010/main" val="3808217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 law – Lavender v Minister for local government [1970] </a:t>
            </a:r>
          </a:p>
          <a:p>
            <a:endParaRPr lang="en-GB" dirty="0"/>
          </a:p>
          <a:p>
            <a:r>
              <a:rPr lang="en-GB" dirty="0"/>
              <a:t>Carltona LTD v Commissioner of Works [1943]</a:t>
            </a:r>
          </a:p>
        </p:txBody>
      </p:sp>
      <p:sp>
        <p:nvSpPr>
          <p:cNvPr id="4" name="Slide Number Placeholder 3"/>
          <p:cNvSpPr>
            <a:spLocks noGrp="1"/>
          </p:cNvSpPr>
          <p:nvPr>
            <p:ph type="sldNum" sz="quarter" idx="5"/>
          </p:nvPr>
        </p:nvSpPr>
        <p:spPr/>
        <p:txBody>
          <a:bodyPr/>
          <a:lstStyle/>
          <a:p>
            <a:fld id="{74827D63-0C88-4798-88F6-638A38907967}" type="slidenum">
              <a:rPr lang="en-GB" smtClean="0"/>
              <a:t>17</a:t>
            </a:fld>
            <a:endParaRPr lang="en-GB"/>
          </a:p>
        </p:txBody>
      </p:sp>
    </p:spTree>
    <p:extLst>
      <p:ext uri="{BB962C8B-B14F-4D97-AF65-F5344CB8AC3E}">
        <p14:creationId xmlns:p14="http://schemas.microsoft.com/office/powerpoint/2010/main" val="1312947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minimum standards imposed upon those entrusted with decision-making power, especially where those decisions affect individuals. There are two basic rules of natural justice:</a:t>
            </a:r>
          </a:p>
          <a:p>
            <a:endParaRPr lang="en-GB" dirty="0"/>
          </a:p>
          <a:p>
            <a:r>
              <a:rPr lang="en-GB" dirty="0" err="1"/>
              <a:t>audi</a:t>
            </a:r>
            <a:r>
              <a:rPr lang="en-GB" dirty="0"/>
              <a:t> alteram partem (literally “hear the other side”) – the requirement to provide a fair hearing; and</a:t>
            </a:r>
          </a:p>
          <a:p>
            <a:r>
              <a:rPr lang="en-GB" dirty="0"/>
              <a:t>nemo </a:t>
            </a:r>
            <a:r>
              <a:rPr lang="en-GB" dirty="0" err="1"/>
              <a:t>iudex</a:t>
            </a:r>
            <a:r>
              <a:rPr lang="en-GB" dirty="0"/>
              <a:t> in causa </a:t>
            </a:r>
            <a:r>
              <a:rPr lang="en-GB" dirty="0" err="1"/>
              <a:t>sua</a:t>
            </a:r>
            <a:r>
              <a:rPr lang="en-GB" dirty="0"/>
              <a:t> (“no one shall be a judge in his own cause (case)”) – the rule against bias.</a:t>
            </a:r>
          </a:p>
          <a:p>
            <a:r>
              <a:rPr lang="en-GB" dirty="0"/>
              <a:t>The modern law of judicial review is now moving towards a general requirement to act fairly.</a:t>
            </a:r>
          </a:p>
        </p:txBody>
      </p:sp>
      <p:sp>
        <p:nvSpPr>
          <p:cNvPr id="4" name="Slide Number Placeholder 3"/>
          <p:cNvSpPr>
            <a:spLocks noGrp="1"/>
          </p:cNvSpPr>
          <p:nvPr>
            <p:ph type="sldNum" sz="quarter" idx="5"/>
          </p:nvPr>
        </p:nvSpPr>
        <p:spPr/>
        <p:txBody>
          <a:bodyPr/>
          <a:lstStyle/>
          <a:p>
            <a:fld id="{74827D63-0C88-4798-88F6-638A38907967}" type="slidenum">
              <a:rPr lang="en-GB" smtClean="0"/>
              <a:t>20</a:t>
            </a:fld>
            <a:endParaRPr lang="en-GB"/>
          </a:p>
        </p:txBody>
      </p:sp>
    </p:spTree>
    <p:extLst>
      <p:ext uri="{BB962C8B-B14F-4D97-AF65-F5344CB8AC3E}">
        <p14:creationId xmlns:p14="http://schemas.microsoft.com/office/powerpoint/2010/main" val="2270198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Procedure for fair hearing is not fixed. </a:t>
            </a:r>
          </a:p>
        </p:txBody>
      </p:sp>
      <p:sp>
        <p:nvSpPr>
          <p:cNvPr id="4" name="Slide Number Placeholder 3"/>
          <p:cNvSpPr>
            <a:spLocks noGrp="1"/>
          </p:cNvSpPr>
          <p:nvPr>
            <p:ph type="sldNum" sz="quarter" idx="5"/>
          </p:nvPr>
        </p:nvSpPr>
        <p:spPr/>
        <p:txBody>
          <a:bodyPr/>
          <a:lstStyle/>
          <a:p>
            <a:fld id="{74827D63-0C88-4798-88F6-638A38907967}" type="slidenum">
              <a:rPr lang="en-GB" smtClean="0"/>
              <a:t>21</a:t>
            </a:fld>
            <a:endParaRPr lang="en-GB"/>
          </a:p>
        </p:txBody>
      </p:sp>
    </p:spTree>
    <p:extLst>
      <p:ext uri="{BB962C8B-B14F-4D97-AF65-F5344CB8AC3E}">
        <p14:creationId xmlns:p14="http://schemas.microsoft.com/office/powerpoint/2010/main" val="2393932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looking at the decision itself. </a:t>
            </a:r>
          </a:p>
          <a:p>
            <a:endParaRPr lang="en-GB" dirty="0"/>
          </a:p>
          <a:p>
            <a:r>
              <a:rPr lang="en-GB" dirty="0"/>
              <a:t>Focus is on substance or  the outcome. </a:t>
            </a:r>
          </a:p>
          <a:p>
            <a:endParaRPr lang="en-GB" dirty="0"/>
          </a:p>
          <a:p>
            <a:r>
              <a:rPr lang="en-GB" dirty="0"/>
              <a:t>There have been different approaches in different cases – higher thresholds for example. </a:t>
            </a:r>
          </a:p>
        </p:txBody>
      </p:sp>
      <p:sp>
        <p:nvSpPr>
          <p:cNvPr id="4" name="Slide Number Placeholder 3"/>
          <p:cNvSpPr>
            <a:spLocks noGrp="1"/>
          </p:cNvSpPr>
          <p:nvPr>
            <p:ph type="sldNum" sz="quarter" idx="5"/>
          </p:nvPr>
        </p:nvSpPr>
        <p:spPr/>
        <p:txBody>
          <a:bodyPr/>
          <a:lstStyle/>
          <a:p>
            <a:fld id="{74827D63-0C88-4798-88F6-638A38907967}" type="slidenum">
              <a:rPr lang="en-GB" smtClean="0"/>
              <a:t>26</a:t>
            </a:fld>
            <a:endParaRPr lang="en-GB"/>
          </a:p>
        </p:txBody>
      </p:sp>
    </p:spTree>
    <p:extLst>
      <p:ext uri="{BB962C8B-B14F-4D97-AF65-F5344CB8AC3E}">
        <p14:creationId xmlns:p14="http://schemas.microsoft.com/office/powerpoint/2010/main" val="1476852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Pham v Secretary of State for the Home Department [2015] and  R(</a:t>
            </a:r>
            <a:r>
              <a:rPr lang="en-GB" dirty="0" err="1"/>
              <a:t>Keyu</a:t>
            </a:r>
            <a:r>
              <a:rPr lang="en-GB" dirty="0"/>
              <a:t>) v Secretary of State for Foreign and Commonwealth Affairs [2015] most recent. </a:t>
            </a:r>
          </a:p>
          <a:p>
            <a:endParaRPr lang="en-GB" dirty="0"/>
          </a:p>
          <a:p>
            <a:r>
              <a:rPr lang="en-GB" dirty="0"/>
              <a:t>Daly tells us the difference between proportionality and Wednesbury's unreasonableness. </a:t>
            </a:r>
          </a:p>
          <a:p>
            <a:endParaRPr lang="en-GB" dirty="0"/>
          </a:p>
          <a:p>
            <a:r>
              <a:rPr lang="en-GB" dirty="0"/>
              <a:t>The question remains whether proportionality would be desirable to accept at common law. </a:t>
            </a:r>
          </a:p>
          <a:p>
            <a:endParaRPr lang="en-GB" dirty="0"/>
          </a:p>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27</a:t>
            </a:fld>
            <a:endParaRPr lang="en-GB"/>
          </a:p>
        </p:txBody>
      </p:sp>
    </p:spTree>
    <p:extLst>
      <p:ext uri="{BB962C8B-B14F-4D97-AF65-F5344CB8AC3E}">
        <p14:creationId xmlns:p14="http://schemas.microsoft.com/office/powerpoint/2010/main" val="12072979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Elements such as a representation to the whole world is not sufficient (General)</a:t>
            </a:r>
          </a:p>
          <a:p>
            <a:endParaRPr lang="en-GB" dirty="0"/>
          </a:p>
          <a:p>
            <a:r>
              <a:rPr lang="en-GB" dirty="0"/>
              <a:t>Protecting – 3 elements – 1. who is the promise made too? (The class) 2. The extent to which the promise is relied on. 3. Nature of conflicting public interest- why the public authority wants to act contrary to representation.</a:t>
            </a:r>
          </a:p>
        </p:txBody>
      </p:sp>
      <p:sp>
        <p:nvSpPr>
          <p:cNvPr id="4" name="Slide Number Placeholder 3"/>
          <p:cNvSpPr>
            <a:spLocks noGrp="1"/>
          </p:cNvSpPr>
          <p:nvPr>
            <p:ph type="sldNum" sz="quarter" idx="5"/>
          </p:nvPr>
        </p:nvSpPr>
        <p:spPr/>
        <p:txBody>
          <a:bodyPr/>
          <a:lstStyle/>
          <a:p>
            <a:fld id="{74827D63-0C88-4798-88F6-638A38907967}" type="slidenum">
              <a:rPr lang="en-GB" smtClean="0"/>
              <a:t>28</a:t>
            </a:fld>
            <a:endParaRPr lang="en-GB"/>
          </a:p>
        </p:txBody>
      </p:sp>
    </p:spTree>
    <p:extLst>
      <p:ext uri="{BB962C8B-B14F-4D97-AF65-F5344CB8AC3E}">
        <p14:creationId xmlns:p14="http://schemas.microsoft.com/office/powerpoint/2010/main" val="739542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grant permission outside of time limit but there needs to be a good enough reason. </a:t>
            </a:r>
          </a:p>
          <a:p>
            <a:endParaRPr lang="en-GB" dirty="0"/>
          </a:p>
          <a:p>
            <a:r>
              <a:rPr lang="en-GB" dirty="0"/>
              <a:t>Interest – are they affected by the decision in a way. </a:t>
            </a:r>
          </a:p>
          <a:p>
            <a:endParaRPr lang="en-GB" dirty="0"/>
          </a:p>
          <a:p>
            <a:r>
              <a:rPr lang="en-GB" dirty="0"/>
              <a:t>Standing considered in conjunction with the merits of the application at full hearing. </a:t>
            </a:r>
          </a:p>
          <a:p>
            <a:endParaRPr lang="en-GB" dirty="0"/>
          </a:p>
          <a:p>
            <a:r>
              <a:rPr lang="en-GB" dirty="0"/>
              <a:t>Third party interventions can be given. </a:t>
            </a:r>
          </a:p>
          <a:p>
            <a:endParaRPr lang="en-GB" dirty="0"/>
          </a:p>
          <a:p>
            <a:r>
              <a:rPr lang="en-GB" dirty="0"/>
              <a:t>HRA – s.7(1) APPLIES. </a:t>
            </a:r>
          </a:p>
        </p:txBody>
      </p:sp>
      <p:sp>
        <p:nvSpPr>
          <p:cNvPr id="4" name="Slide Number Placeholder 3"/>
          <p:cNvSpPr>
            <a:spLocks noGrp="1"/>
          </p:cNvSpPr>
          <p:nvPr>
            <p:ph type="sldNum" sz="quarter" idx="5"/>
          </p:nvPr>
        </p:nvSpPr>
        <p:spPr/>
        <p:txBody>
          <a:bodyPr/>
          <a:lstStyle/>
          <a:p>
            <a:fld id="{74827D63-0C88-4798-88F6-638A38907967}" type="slidenum">
              <a:rPr lang="en-GB" smtClean="0"/>
              <a:t>30</a:t>
            </a:fld>
            <a:endParaRPr lang="en-GB"/>
          </a:p>
        </p:txBody>
      </p:sp>
    </p:spTree>
    <p:extLst>
      <p:ext uri="{BB962C8B-B14F-4D97-AF65-F5344CB8AC3E}">
        <p14:creationId xmlns:p14="http://schemas.microsoft.com/office/powerpoint/2010/main" val="3870795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Wording of the clause needs to be clear. </a:t>
            </a:r>
          </a:p>
        </p:txBody>
      </p:sp>
      <p:sp>
        <p:nvSpPr>
          <p:cNvPr id="4" name="Slide Number Placeholder 3"/>
          <p:cNvSpPr>
            <a:spLocks noGrp="1"/>
          </p:cNvSpPr>
          <p:nvPr>
            <p:ph type="sldNum" sz="quarter" idx="5"/>
          </p:nvPr>
        </p:nvSpPr>
        <p:spPr/>
        <p:txBody>
          <a:bodyPr/>
          <a:lstStyle/>
          <a:p>
            <a:fld id="{74827D63-0C88-4798-88F6-638A38907967}" type="slidenum">
              <a:rPr lang="en-GB" smtClean="0"/>
              <a:t>31</a:t>
            </a:fld>
            <a:endParaRPr lang="en-GB"/>
          </a:p>
        </p:txBody>
      </p:sp>
    </p:spTree>
    <p:extLst>
      <p:ext uri="{BB962C8B-B14F-4D97-AF65-F5344CB8AC3E}">
        <p14:creationId xmlns:p14="http://schemas.microsoft.com/office/powerpoint/2010/main" val="4294579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Quashing order – S29A applies. </a:t>
            </a:r>
          </a:p>
        </p:txBody>
      </p:sp>
      <p:sp>
        <p:nvSpPr>
          <p:cNvPr id="4" name="Slide Number Placeholder 3"/>
          <p:cNvSpPr>
            <a:spLocks noGrp="1"/>
          </p:cNvSpPr>
          <p:nvPr>
            <p:ph type="sldNum" sz="quarter" idx="5"/>
          </p:nvPr>
        </p:nvSpPr>
        <p:spPr/>
        <p:txBody>
          <a:bodyPr/>
          <a:lstStyle/>
          <a:p>
            <a:fld id="{74827D63-0C88-4798-88F6-638A38907967}" type="slidenum">
              <a:rPr lang="en-GB" smtClean="0"/>
              <a:t>32</a:t>
            </a:fld>
            <a:endParaRPr lang="en-GB"/>
          </a:p>
        </p:txBody>
      </p:sp>
    </p:spTree>
    <p:extLst>
      <p:ext uri="{BB962C8B-B14F-4D97-AF65-F5344CB8AC3E}">
        <p14:creationId xmlns:p14="http://schemas.microsoft.com/office/powerpoint/2010/main" val="42930058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declaration will not normally be made if a statutory body has been empowered to provide a determination of the issue in question, or if the issue has ceased to be live by the time it reaches the courts</a:t>
            </a:r>
          </a:p>
        </p:txBody>
      </p:sp>
      <p:sp>
        <p:nvSpPr>
          <p:cNvPr id="4" name="Slide Number Placeholder 3"/>
          <p:cNvSpPr>
            <a:spLocks noGrp="1"/>
          </p:cNvSpPr>
          <p:nvPr>
            <p:ph type="sldNum" sz="quarter" idx="5"/>
          </p:nvPr>
        </p:nvSpPr>
        <p:spPr/>
        <p:txBody>
          <a:bodyPr/>
          <a:lstStyle/>
          <a:p>
            <a:fld id="{74827D63-0C88-4798-88F6-638A38907967}" type="slidenum">
              <a:rPr lang="en-GB" smtClean="0"/>
              <a:t>33</a:t>
            </a:fld>
            <a:endParaRPr lang="en-GB"/>
          </a:p>
        </p:txBody>
      </p:sp>
    </p:spTree>
    <p:extLst>
      <p:ext uri="{BB962C8B-B14F-4D97-AF65-F5344CB8AC3E}">
        <p14:creationId xmlns:p14="http://schemas.microsoft.com/office/powerpoint/2010/main" val="3905783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Upper tribunal hears; </a:t>
            </a:r>
          </a:p>
          <a:p>
            <a:endParaRPr lang="en-GB" dirty="0"/>
          </a:p>
          <a:p>
            <a:r>
              <a:rPr lang="en-GB" dirty="0"/>
              <a:t>(1)   challenges to the First Tier Tribunal (Criminal Injuries Compensation);</a:t>
            </a:r>
          </a:p>
          <a:p>
            <a:endParaRPr lang="en-GB" dirty="0"/>
          </a:p>
          <a:p>
            <a:r>
              <a:rPr lang="en-GB" dirty="0"/>
              <a:t>(2)   challenges to unappealable decisions of the First Tier Tribunal; and</a:t>
            </a:r>
          </a:p>
          <a:p>
            <a:endParaRPr lang="en-GB" dirty="0"/>
          </a:p>
          <a:p>
            <a:r>
              <a:rPr lang="en-GB" dirty="0"/>
              <a:t>(3)   certain classes of immigration and asylum claim.</a:t>
            </a:r>
          </a:p>
          <a:p>
            <a:endParaRPr lang="en-GB" dirty="0"/>
          </a:p>
          <a:p>
            <a:r>
              <a:rPr lang="en-GB" dirty="0"/>
              <a:t>S.2 of the Judicial Review and Courts Act 2022 – removed right to JR a decision of upper tribunal to refuse permission to appeal against its decision. </a:t>
            </a:r>
          </a:p>
        </p:txBody>
      </p:sp>
      <p:sp>
        <p:nvSpPr>
          <p:cNvPr id="4" name="Slide Number Placeholder 3"/>
          <p:cNvSpPr>
            <a:spLocks noGrp="1"/>
          </p:cNvSpPr>
          <p:nvPr>
            <p:ph type="sldNum" sz="quarter" idx="5"/>
          </p:nvPr>
        </p:nvSpPr>
        <p:spPr/>
        <p:txBody>
          <a:bodyPr/>
          <a:lstStyle/>
          <a:p>
            <a:fld id="{74827D63-0C88-4798-88F6-638A38907967}" type="slidenum">
              <a:rPr lang="en-GB" smtClean="0"/>
              <a:t>35</a:t>
            </a:fld>
            <a:endParaRPr lang="en-GB"/>
          </a:p>
        </p:txBody>
      </p:sp>
    </p:spTree>
    <p:extLst>
      <p:ext uri="{BB962C8B-B14F-4D97-AF65-F5344CB8AC3E}">
        <p14:creationId xmlns:p14="http://schemas.microsoft.com/office/powerpoint/2010/main" val="3108237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36</a:t>
            </a:fld>
            <a:endParaRPr lang="en-GB"/>
          </a:p>
        </p:txBody>
      </p:sp>
    </p:spTree>
    <p:extLst>
      <p:ext uri="{BB962C8B-B14F-4D97-AF65-F5344CB8AC3E}">
        <p14:creationId xmlns:p14="http://schemas.microsoft.com/office/powerpoint/2010/main" val="1369210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827D63-0C88-4798-88F6-638A38907967}" type="slidenum">
              <a:rPr lang="en-GB" smtClean="0"/>
              <a:t>37</a:t>
            </a:fld>
            <a:endParaRPr lang="en-GB"/>
          </a:p>
        </p:txBody>
      </p:sp>
    </p:spTree>
    <p:extLst>
      <p:ext uri="{BB962C8B-B14F-4D97-AF65-F5344CB8AC3E}">
        <p14:creationId xmlns:p14="http://schemas.microsoft.com/office/powerpoint/2010/main" val="1950434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4/30/2025</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3669852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4/30/2025</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091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4/30/2025</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03111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4/30/2025</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73382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4/30/2025</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9020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4/30/2025</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81224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4/30/2025</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44459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4/30/2025</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45807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4/30/2025</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57238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4/30/2025</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2819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4/30/2025</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40190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4/30/2025</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18360462"/>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hyperlink" Target="https://www.theguardian.com/uk-news/2020/feb/10/judicial-review-home-office-deportation-flight-jamaica" TargetMode="External"/><Relationship Id="rId2" Type="http://schemas.openxmlformats.org/officeDocument/2006/relationships/hyperlink" Target="https://www.theguardian.com/environment/2020/dec/16/top-uk-court-overturns-block-on-heathrows-third-runway" TargetMode="External"/><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2.xml"/><Relationship Id="rId7" Type="http://schemas.openxmlformats.org/officeDocument/2006/relationships/image" Target="../media/image10.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3.xml"/><Relationship Id="rId7" Type="http://schemas.openxmlformats.org/officeDocument/2006/relationships/image" Target="../media/image10.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4.xml"/><Relationship Id="rId7" Type="http://schemas.openxmlformats.org/officeDocument/2006/relationships/image" Target="../media/image1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5.xml"/><Relationship Id="rId7" Type="http://schemas.openxmlformats.org/officeDocument/2006/relationships/image" Target="../media/image10.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hyperlink" Target="https://www.supremecourt.uk/cases/uksc-2019-0192.html" TargetMode="Externa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9.svg"/><Relationship Id="rId7" Type="http://schemas.openxmlformats.org/officeDocument/2006/relationships/image" Target="../media/image3.sv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21.svg"/></Relationships>
</file>

<file path=ppt/slides/_rels/slide1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2.png"/><Relationship Id="rId7"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7.svg"/><Relationship Id="rId4" Type="http://schemas.openxmlformats.org/officeDocument/2006/relationships/image" Target="../media/image23.svg"/><Relationship Id="rId9"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hyperlink" Target="https://www.theguardian.com/uk/2010/mar/03/james-bulger-case-venables-thompson" TargetMode="Externa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supremecourt.uk/cases/uksc-2018-0133.html" TargetMode="Externa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svg"/><Relationship Id="rId7" Type="http://schemas.openxmlformats.org/officeDocument/2006/relationships/image" Target="../media/image7.sv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3.svg"/><Relationship Id="rId4" Type="http://schemas.openxmlformats.org/officeDocument/2006/relationships/image" Target="../media/image52.png"/><Relationship Id="rId9" Type="http://schemas.openxmlformats.org/officeDocument/2006/relationships/image" Target="../media/image9.sv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svg"/><Relationship Id="rId7" Type="http://schemas.openxmlformats.org/officeDocument/2006/relationships/image" Target="../media/image55.svg"/><Relationship Id="rId2"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54.png"/><Relationship Id="rId5" Type="http://schemas.openxmlformats.org/officeDocument/2006/relationships/image" Target="../media/image25.svg"/><Relationship Id="rId4" Type="http://schemas.openxmlformats.org/officeDocument/2006/relationships/image" Target="../media/image24.png"/><Relationship Id="rId9" Type="http://schemas.openxmlformats.org/officeDocument/2006/relationships/image" Target="../media/image27.sv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6.png"/><Relationship Id="rId7"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21.svg"/><Relationship Id="rId4" Type="http://schemas.openxmlformats.org/officeDocument/2006/relationships/image" Target="../media/image7.svg"/><Relationship Id="rId9" Type="http://schemas.openxmlformats.org/officeDocument/2006/relationships/image" Target="../media/image20.pn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7.svg"/><Relationship Id="rId7" Type="http://schemas.openxmlformats.org/officeDocument/2006/relationships/image" Target="../media/image53.sv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7.svg"/><Relationship Id="rId4" Type="http://schemas.openxmlformats.org/officeDocument/2006/relationships/image" Target="../media/image56.png"/><Relationship Id="rId9" Type="http://schemas.openxmlformats.org/officeDocument/2006/relationships/image" Target="../media/image21.svg"/></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9.svg"/><Relationship Id="rId7" Type="http://schemas.openxmlformats.org/officeDocument/2006/relationships/image" Target="../media/image3.sv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7.svg"/><Relationship Id="rId4" Type="http://schemas.openxmlformats.org/officeDocument/2006/relationships/image" Target="../media/image6.png"/><Relationship Id="rId9"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 name="Picture 3" descr="The colourful explosion of powder on a black background">
            <a:extLst>
              <a:ext uri="{FF2B5EF4-FFF2-40B4-BE49-F238E27FC236}">
                <a16:creationId xmlns:a16="http://schemas.microsoft.com/office/drawing/2014/main" id="{4180F885-29AB-9CF8-CB87-3DA6AB7F2C4C}"/>
              </a:ext>
            </a:extLst>
          </p:cNvPr>
          <p:cNvPicPr>
            <a:picLocks noChangeAspect="1"/>
          </p:cNvPicPr>
          <p:nvPr/>
        </p:nvPicPr>
        <p:blipFill rotWithShape="1">
          <a:blip r:embed="rId2">
            <a:alphaModFix amt="40000"/>
          </a:blip>
          <a:srcRect r="6" b="15589"/>
          <a:stretch/>
        </p:blipFill>
        <p:spPr>
          <a:xfrm>
            <a:off x="1525" y="10"/>
            <a:ext cx="12188951" cy="6857990"/>
          </a:xfrm>
          <a:prstGeom prst="rect">
            <a:avLst/>
          </a:prstGeom>
        </p:spPr>
      </p:pic>
      <p:grpSp>
        <p:nvGrpSpPr>
          <p:cNvPr id="13"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2562606" y="1122363"/>
            <a:ext cx="7063739" cy="2387600"/>
          </a:xfrm>
        </p:spPr>
        <p:txBody>
          <a:bodyPr>
            <a:normAutofit/>
          </a:bodyPr>
          <a:lstStyle/>
          <a:p>
            <a:r>
              <a:rPr lang="en-GB" sz="6600" b="1" i="1" u="sng" dirty="0">
                <a:solidFill>
                  <a:srgbClr val="FFFFFF"/>
                </a:solidFill>
              </a:rPr>
              <a:t>Judicial review</a:t>
            </a:r>
          </a:p>
        </p:txBody>
      </p:sp>
      <p:sp>
        <p:nvSpPr>
          <p:cNvPr id="3" name="Subtitle 2"/>
          <p:cNvSpPr>
            <a:spLocks noGrp="1"/>
          </p:cNvSpPr>
          <p:nvPr>
            <p:ph type="subTitle" idx="1"/>
          </p:nvPr>
        </p:nvSpPr>
        <p:spPr>
          <a:xfrm>
            <a:off x="2562606" y="3602038"/>
            <a:ext cx="7063739" cy="1655762"/>
          </a:xfrm>
        </p:spPr>
        <p:txBody>
          <a:bodyPr vert="horz" lIns="91440" tIns="45720" rIns="91440" bIns="45720" rtlCol="0" anchor="t">
            <a:normAutofit/>
          </a:bodyPr>
          <a:lstStyle/>
          <a:p>
            <a:r>
              <a:rPr lang="en-GB" dirty="0">
                <a:solidFill>
                  <a:srgbClr val="FFFFFF"/>
                </a:solidFill>
                <a:cs typeface="Calibri"/>
              </a:rPr>
              <a:t>By Zita Draper </a:t>
            </a:r>
            <a:endParaRPr lang="en-GB"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AE8E2C9-44DF-B019-9B7C-30F494695F05}"/>
              </a:ext>
            </a:extLst>
          </p:cNvPr>
          <p:cNvSpPr>
            <a:spLocks noGrp="1"/>
          </p:cNvSpPr>
          <p:nvPr>
            <p:ph type="title"/>
          </p:nvPr>
        </p:nvSpPr>
        <p:spPr>
          <a:xfrm>
            <a:off x="3327722" y="1640443"/>
            <a:ext cx="5782804" cy="719845"/>
          </a:xfrm>
        </p:spPr>
        <p:txBody>
          <a:bodyPr anchor="b">
            <a:noAutofit/>
          </a:bodyPr>
          <a:lstStyle/>
          <a:p>
            <a:pPr algn="ctr"/>
            <a:r>
              <a:rPr lang="en-GB" sz="7200" b="1" i="1" u="sng" dirty="0"/>
              <a:t>Content </a:t>
            </a:r>
            <a:endParaRPr lang="en-US" sz="7200" dirty="0"/>
          </a:p>
        </p:txBody>
      </p:sp>
      <p:sp>
        <p:nvSpPr>
          <p:cNvPr id="3" name="Content Placeholder 2">
            <a:extLst>
              <a:ext uri="{FF2B5EF4-FFF2-40B4-BE49-F238E27FC236}">
                <a16:creationId xmlns:a16="http://schemas.microsoft.com/office/drawing/2014/main" id="{6A76ED67-BEC4-8FDD-9DB1-5BE29046696B}"/>
              </a:ext>
            </a:extLst>
          </p:cNvPr>
          <p:cNvSpPr>
            <a:spLocks noGrp="1"/>
          </p:cNvSpPr>
          <p:nvPr>
            <p:ph idx="1"/>
          </p:nvPr>
        </p:nvSpPr>
        <p:spPr>
          <a:xfrm>
            <a:off x="3327722" y="2369344"/>
            <a:ext cx="5782804" cy="2333562"/>
          </a:xfrm>
        </p:spPr>
        <p:txBody>
          <a:bodyPr vert="horz" lIns="91440" tIns="45720" rIns="91440" bIns="45720" rtlCol="0" anchor="t">
            <a:noAutofit/>
          </a:bodyPr>
          <a:lstStyle/>
          <a:p>
            <a:pPr algn="ctr"/>
            <a:r>
              <a:rPr lang="en-GB" dirty="0">
                <a:cs typeface="Calibri"/>
              </a:rPr>
              <a:t>Aims and Learning Objectives. </a:t>
            </a:r>
          </a:p>
          <a:p>
            <a:pPr algn="ctr">
              <a:buClr>
                <a:srgbClr val="776443"/>
              </a:buClr>
            </a:pPr>
            <a:endParaRPr lang="en-GB" dirty="0">
              <a:cs typeface="Calibri"/>
            </a:endParaRPr>
          </a:p>
          <a:p>
            <a:pPr algn="ctr">
              <a:buClr>
                <a:srgbClr val="776443"/>
              </a:buClr>
            </a:pPr>
            <a:r>
              <a:rPr lang="en-GB" dirty="0">
                <a:cs typeface="Calibri"/>
              </a:rPr>
              <a:t>Judicial review. </a:t>
            </a:r>
          </a:p>
          <a:p>
            <a:pPr algn="ctr">
              <a:buClr>
                <a:srgbClr val="776443"/>
              </a:buClr>
            </a:pPr>
            <a:endParaRPr lang="en-GB" dirty="0">
              <a:cs typeface="Calibri"/>
            </a:endParaRPr>
          </a:p>
          <a:p>
            <a:pPr algn="ctr">
              <a:buClr>
                <a:srgbClr val="776443"/>
              </a:buClr>
            </a:pPr>
            <a:r>
              <a:rPr lang="en-GB" dirty="0">
                <a:cs typeface="Calibri"/>
              </a:rPr>
              <a:t>Activities. </a:t>
            </a:r>
          </a:p>
          <a:p>
            <a:pPr algn="ctr">
              <a:buClr>
                <a:srgbClr val="776443"/>
              </a:buClr>
            </a:pPr>
            <a:endParaRPr lang="en-GB" dirty="0">
              <a:cs typeface="Calibri"/>
            </a:endParaRPr>
          </a:p>
          <a:p>
            <a:pPr algn="ctr">
              <a:buClr>
                <a:srgbClr val="776443"/>
              </a:buClr>
            </a:pPr>
            <a:r>
              <a:rPr lang="en-GB" dirty="0">
                <a:cs typeface="Calibri"/>
              </a:rPr>
              <a:t>Summary. </a:t>
            </a:r>
          </a:p>
          <a:p>
            <a:pPr algn="ctr">
              <a:buClr>
                <a:srgbClr val="776443"/>
              </a:buClr>
            </a:pPr>
            <a:endParaRPr lang="en-GB" dirty="0">
              <a:cs typeface="Calibri"/>
            </a:endParaRPr>
          </a:p>
          <a:p>
            <a:pPr algn="ctr">
              <a:buClr>
                <a:srgbClr val="776443"/>
              </a:buClr>
            </a:pPr>
            <a:r>
              <a:rPr lang="en-GB" dirty="0">
                <a:cs typeface="Calibri"/>
              </a:rPr>
              <a:t>Thank you, any questions?</a:t>
            </a: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pic>
        <p:nvPicPr>
          <p:cNvPr id="4" name="Graphic 3" descr="Alterations &amp; Tailoring outline">
            <a:extLst>
              <a:ext uri="{FF2B5EF4-FFF2-40B4-BE49-F238E27FC236}">
                <a16:creationId xmlns:a16="http://schemas.microsoft.com/office/drawing/2014/main" id="{B6AAD2D5-62D0-04C5-49A6-219F9007E797}"/>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1991878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B22023C-C4F4-FC6F-8A5E-AC83C763BF65}"/>
              </a:ext>
            </a:extLst>
          </p:cNvPr>
          <p:cNvSpPr>
            <a:spLocks noGrp="1"/>
          </p:cNvSpPr>
          <p:nvPr>
            <p:ph type="title"/>
          </p:nvPr>
        </p:nvSpPr>
        <p:spPr>
          <a:xfrm>
            <a:off x="3327722" y="777240"/>
            <a:ext cx="5782804" cy="2493876"/>
          </a:xfrm>
        </p:spPr>
        <p:txBody>
          <a:bodyPr anchor="b">
            <a:normAutofit/>
          </a:bodyPr>
          <a:lstStyle/>
          <a:p>
            <a:pPr algn="ctr"/>
            <a:r>
              <a:rPr lang="en-GB" sz="4400" b="1" i="1" u="sng"/>
              <a:t>Aims and Learning Objectives</a:t>
            </a:r>
            <a:endParaRPr lang="en-US" sz="4400"/>
          </a:p>
        </p:txBody>
      </p:sp>
      <p:sp>
        <p:nvSpPr>
          <p:cNvPr id="3" name="Content Placeholder 2">
            <a:extLst>
              <a:ext uri="{FF2B5EF4-FFF2-40B4-BE49-F238E27FC236}">
                <a16:creationId xmlns:a16="http://schemas.microsoft.com/office/drawing/2014/main" id="{C366CBCA-0257-C59A-3D16-7EFE03F49C15}"/>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GB" sz="1800">
                <a:cs typeface="Calibri"/>
              </a:rPr>
              <a:t>The aim of today's lesson is to recap the digital content and consider judicial review. </a:t>
            </a:r>
          </a:p>
          <a:p>
            <a:pPr algn="ctr">
              <a:buClr>
                <a:srgbClr val="776443"/>
              </a:buClr>
            </a:pPr>
            <a:endParaRPr lang="en-GB" sz="1800">
              <a:cs typeface="Calibri"/>
            </a:endParaRPr>
          </a:p>
          <a:p>
            <a:pPr algn="ctr">
              <a:buClr>
                <a:srgbClr val="776443"/>
              </a:buClr>
            </a:pPr>
            <a:endParaRPr lang="en-GB" sz="1800">
              <a:cs typeface="Calibri"/>
            </a:endParaRPr>
          </a:p>
          <a:p>
            <a:pPr algn="ctr">
              <a:buClr>
                <a:srgbClr val="776443"/>
              </a:buClr>
            </a:pPr>
            <a:r>
              <a:rPr lang="en-GB" sz="1800">
                <a:cs typeface="Calibri"/>
              </a:rPr>
              <a:t>By the end of today's session students should be able to understand judicial review. </a:t>
            </a: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1935" t="10861" r="33955" b="27347"/>
          <a:stretch/>
        </p:blipFill>
        <p:spPr>
          <a:xfrm>
            <a:off x="9972468" y="4341999"/>
            <a:ext cx="2239201" cy="2525322"/>
          </a:xfrm>
          <a:prstGeom prst="rect">
            <a:avLst/>
          </a:prstGeom>
        </p:spPr>
      </p:pic>
      <p:pic>
        <p:nvPicPr>
          <p:cNvPr id="4" name="Graphic 3" descr="Alterations &amp; Tailoring outline">
            <a:extLst>
              <a:ext uri="{FF2B5EF4-FFF2-40B4-BE49-F238E27FC236}">
                <a16:creationId xmlns:a16="http://schemas.microsoft.com/office/drawing/2014/main" id="{8EEC8F13-B3E3-22EE-4EA1-2139FFFE6EE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3377688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9981663-516C-90E4-8BFA-D48C555E40C4}"/>
              </a:ext>
            </a:extLst>
          </p:cNvPr>
          <p:cNvSpPr>
            <a:spLocks noGrp="1"/>
          </p:cNvSpPr>
          <p:nvPr>
            <p:ph type="title"/>
          </p:nvPr>
        </p:nvSpPr>
        <p:spPr>
          <a:xfrm>
            <a:off x="770878" y="952023"/>
            <a:ext cx="10773422" cy="1797530"/>
          </a:xfrm>
        </p:spPr>
        <p:txBody>
          <a:bodyPr anchor="t">
            <a:normAutofit/>
          </a:bodyPr>
          <a:lstStyle/>
          <a:p>
            <a:pPr algn="ctr"/>
            <a:r>
              <a:rPr lang="en-GB" b="1" i="1" u="sng" dirty="0"/>
              <a:t>What is Judicial review?</a:t>
            </a:r>
            <a:endParaRPr lang="en-US" sz="4400"/>
          </a:p>
        </p:txBody>
      </p:sp>
      <p:graphicFrame>
        <p:nvGraphicFramePr>
          <p:cNvPr id="5" name="Content Placeholder 2">
            <a:extLst>
              <a:ext uri="{FF2B5EF4-FFF2-40B4-BE49-F238E27FC236}">
                <a16:creationId xmlns:a16="http://schemas.microsoft.com/office/drawing/2014/main" id="{021D2329-8601-AEB0-32E0-369026EA600B}"/>
              </a:ext>
            </a:extLst>
          </p:cNvPr>
          <p:cNvGraphicFramePr>
            <a:graphicFrameLocks noGrp="1"/>
          </p:cNvGraphicFramePr>
          <p:nvPr>
            <p:ph idx="1"/>
            <p:extLst>
              <p:ext uri="{D42A27DB-BD31-4B8C-83A1-F6EECF244321}">
                <p14:modId xmlns:p14="http://schemas.microsoft.com/office/powerpoint/2010/main" val="2061436668"/>
              </p:ext>
            </p:extLst>
          </p:nvPr>
        </p:nvGraphicFramePr>
        <p:xfrm>
          <a:off x="831453" y="2207419"/>
          <a:ext cx="10658475" cy="3290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 descr="Alterations &amp; Tailoring outline">
            <a:extLst>
              <a:ext uri="{FF2B5EF4-FFF2-40B4-BE49-F238E27FC236}">
                <a16:creationId xmlns:a16="http://schemas.microsoft.com/office/drawing/2014/main" id="{AB33476D-14EA-E813-3614-0038E7230E6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611215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D34D3-654F-B83C-E985-A2909084972C}"/>
              </a:ext>
            </a:extLst>
          </p:cNvPr>
          <p:cNvSpPr>
            <a:spLocks noGrp="1"/>
          </p:cNvSpPr>
          <p:nvPr>
            <p:ph type="title"/>
          </p:nvPr>
        </p:nvSpPr>
        <p:spPr/>
        <p:txBody>
          <a:bodyPr>
            <a:normAutofit/>
          </a:bodyPr>
          <a:lstStyle/>
          <a:p>
            <a:pPr algn="ctr"/>
            <a:r>
              <a:rPr lang="en-GB" sz="6600" b="1" i="1" u="sng" dirty="0"/>
              <a:t>Activity </a:t>
            </a:r>
            <a:endParaRPr lang="en-US"/>
          </a:p>
        </p:txBody>
      </p:sp>
      <p:sp>
        <p:nvSpPr>
          <p:cNvPr id="3" name="Content Placeholder 2">
            <a:extLst>
              <a:ext uri="{FF2B5EF4-FFF2-40B4-BE49-F238E27FC236}">
                <a16:creationId xmlns:a16="http://schemas.microsoft.com/office/drawing/2014/main" id="{8FB5ED01-626C-0EAF-FC6D-6755BAC2AEDD}"/>
              </a:ext>
            </a:extLst>
          </p:cNvPr>
          <p:cNvSpPr>
            <a:spLocks noGrp="1"/>
          </p:cNvSpPr>
          <p:nvPr>
            <p:ph idx="1"/>
          </p:nvPr>
        </p:nvSpPr>
        <p:spPr/>
        <p:txBody>
          <a:bodyPr vert="horz" lIns="91440" tIns="45720" rIns="91440" bIns="45720" rtlCol="0" anchor="t">
            <a:normAutofit/>
          </a:bodyPr>
          <a:lstStyle/>
          <a:p>
            <a:pPr algn="just"/>
            <a:r>
              <a:rPr lang="en-GB" dirty="0">
                <a:ea typeface="+mn-lt"/>
                <a:cs typeface="+mn-lt"/>
              </a:rPr>
              <a:t>Judicial review cases are extremely unpopular with government ministers, particularly when their own personal decisions are found to be unlawful. The subject matter of judicial review cases frequently includes politically controversial decisions.</a:t>
            </a:r>
            <a:endParaRPr lang="en-GB" dirty="0">
              <a:cs typeface="Calibri"/>
            </a:endParaRPr>
          </a:p>
          <a:p>
            <a:pPr algn="just">
              <a:buClr>
                <a:srgbClr val="776443"/>
              </a:buClr>
            </a:pPr>
            <a:r>
              <a:rPr lang="en-GB" dirty="0">
                <a:ea typeface="+mn-lt"/>
                <a:cs typeface="+mn-lt"/>
              </a:rPr>
              <a:t>Look at the following newspaper stories:</a:t>
            </a:r>
            <a:endParaRPr lang="en-GB" dirty="0"/>
          </a:p>
          <a:p>
            <a:pPr algn="just">
              <a:buClr>
                <a:srgbClr val="776443"/>
              </a:buClr>
            </a:pPr>
            <a:r>
              <a:rPr lang="en-GB" dirty="0">
                <a:ea typeface="+mn-lt"/>
                <a:cs typeface="+mn-lt"/>
              </a:rPr>
              <a:t>Heathrow third runway – Supreme Court decision </a:t>
            </a:r>
            <a:r>
              <a:rPr lang="en-GB" dirty="0">
                <a:ea typeface="+mn-lt"/>
                <a:cs typeface="+mn-lt"/>
                <a:hlinkClick r:id="rId2"/>
              </a:rPr>
              <a:t>https://www.theguardian.com/environment/2020/dec/16/top-uk-court-overturns-block-on-heathrows-third-runway</a:t>
            </a:r>
            <a:r>
              <a:rPr lang="en-GB" dirty="0">
                <a:ea typeface="+mn-lt"/>
                <a:cs typeface="+mn-lt"/>
              </a:rPr>
              <a:t>.</a:t>
            </a:r>
            <a:endParaRPr lang="en-GB" dirty="0"/>
          </a:p>
          <a:p>
            <a:pPr algn="just">
              <a:buClr>
                <a:srgbClr val="776443"/>
              </a:buClr>
            </a:pPr>
            <a:r>
              <a:rPr lang="en-GB" dirty="0">
                <a:ea typeface="+mn-lt"/>
                <a:cs typeface="+mn-lt"/>
              </a:rPr>
              <a:t>Forcible removal of foreign national offenders to Jamaica</a:t>
            </a:r>
            <a:endParaRPr lang="en-GB" dirty="0"/>
          </a:p>
          <a:p>
            <a:pPr algn="just">
              <a:buClr>
                <a:srgbClr val="776443"/>
              </a:buClr>
            </a:pPr>
            <a:r>
              <a:rPr lang="en-GB" dirty="0">
                <a:ea typeface="+mn-lt"/>
                <a:cs typeface="+mn-lt"/>
                <a:hlinkClick r:id="rId3"/>
              </a:rPr>
              <a:t>https://www.theguardian.com/uk-news/2020/feb/10/judicial-review-home-office-deportation-flight-jamaica</a:t>
            </a:r>
            <a:endParaRPr lang="en-GB" dirty="0"/>
          </a:p>
          <a:p>
            <a:pPr algn="just">
              <a:buClr>
                <a:srgbClr val="776443"/>
              </a:buClr>
            </a:pPr>
            <a:r>
              <a:rPr lang="en-GB" dirty="0">
                <a:ea typeface="+mn-lt"/>
                <a:cs typeface="+mn-lt"/>
              </a:rPr>
              <a:t>Which areas of law did these cases concern?</a:t>
            </a:r>
            <a:endParaRPr lang="en-GB" dirty="0"/>
          </a:p>
          <a:p>
            <a:pPr algn="just">
              <a:buClr>
                <a:srgbClr val="776443"/>
              </a:buClr>
            </a:pPr>
            <a:r>
              <a:rPr lang="en-GB" dirty="0">
                <a:ea typeface="+mn-lt"/>
                <a:cs typeface="+mn-lt"/>
              </a:rPr>
              <a:t>Do you think the courts made the right decisions?</a:t>
            </a:r>
            <a:endParaRPr lang="en-GB" dirty="0"/>
          </a:p>
          <a:p>
            <a:pPr>
              <a:buClr>
                <a:srgbClr val="776443"/>
              </a:buClr>
            </a:pPr>
            <a:endParaRPr lang="en-GB" dirty="0">
              <a:cs typeface="Calibri"/>
            </a:endParaRPr>
          </a:p>
        </p:txBody>
      </p:sp>
      <p:pic>
        <p:nvPicPr>
          <p:cNvPr id="5" name="Graphic 4" descr="Alterations &amp; Tailoring outline">
            <a:extLst>
              <a:ext uri="{FF2B5EF4-FFF2-40B4-BE49-F238E27FC236}">
                <a16:creationId xmlns:a16="http://schemas.microsoft.com/office/drawing/2014/main" id="{37CDE5B4-4E2A-9C8C-AA63-533792C9092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1461995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6BB8-6ECC-64D4-2F43-18C782FA585C}"/>
              </a:ext>
            </a:extLst>
          </p:cNvPr>
          <p:cNvSpPr>
            <a:spLocks noGrp="1"/>
          </p:cNvSpPr>
          <p:nvPr>
            <p:ph type="title"/>
          </p:nvPr>
        </p:nvSpPr>
        <p:spPr/>
        <p:txBody>
          <a:bodyPr/>
          <a:lstStyle/>
          <a:p>
            <a:pPr algn="ctr"/>
            <a:r>
              <a:rPr lang="en-GB" sz="6600" b="1" i="1" u="sng" dirty="0"/>
              <a:t>Continued</a:t>
            </a:r>
            <a:r>
              <a:rPr lang="en-GB" dirty="0"/>
              <a:t> </a:t>
            </a:r>
            <a:endParaRPr lang="en-US"/>
          </a:p>
        </p:txBody>
      </p:sp>
      <p:graphicFrame>
        <p:nvGraphicFramePr>
          <p:cNvPr id="5" name="Content Placeholder 2">
            <a:extLst>
              <a:ext uri="{FF2B5EF4-FFF2-40B4-BE49-F238E27FC236}">
                <a16:creationId xmlns:a16="http://schemas.microsoft.com/office/drawing/2014/main" id="{39E4E63F-3C1A-F9E0-A751-87E73DFA4222}"/>
              </a:ext>
            </a:extLst>
          </p:cNvPr>
          <p:cNvGraphicFramePr>
            <a:graphicFrameLocks noGrp="1"/>
          </p:cNvGraphicFramePr>
          <p:nvPr>
            <p:ph idx="1"/>
            <p:extLst>
              <p:ext uri="{D42A27DB-BD31-4B8C-83A1-F6EECF244321}">
                <p14:modId xmlns:p14="http://schemas.microsoft.com/office/powerpoint/2010/main" val="1879861413"/>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Alterations &amp; Tailoring outline">
            <a:extLst>
              <a:ext uri="{FF2B5EF4-FFF2-40B4-BE49-F238E27FC236}">
                <a16:creationId xmlns:a16="http://schemas.microsoft.com/office/drawing/2014/main" id="{12F8526D-8519-C401-2D0D-E27EA11D2C7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3874515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8"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9" name="Oval 18">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C86388D-EE9D-0381-5FA1-C165BB0A56CB}"/>
              </a:ext>
            </a:extLst>
          </p:cNvPr>
          <p:cNvSpPr>
            <a:spLocks noGrp="1"/>
          </p:cNvSpPr>
          <p:nvPr>
            <p:ph type="title"/>
          </p:nvPr>
        </p:nvSpPr>
        <p:spPr>
          <a:xfrm>
            <a:off x="770878" y="952023"/>
            <a:ext cx="10773422" cy="1797530"/>
          </a:xfrm>
        </p:spPr>
        <p:txBody>
          <a:bodyPr anchor="t">
            <a:normAutofit/>
          </a:bodyPr>
          <a:lstStyle/>
          <a:p>
            <a:pPr algn="ctr"/>
            <a:r>
              <a:rPr lang="en-GB" sz="6600" b="1" i="1" u="sng" dirty="0"/>
              <a:t>Continued</a:t>
            </a:r>
            <a:endParaRPr lang="en-US" sz="6600" dirty="0"/>
          </a:p>
        </p:txBody>
      </p:sp>
      <p:graphicFrame>
        <p:nvGraphicFramePr>
          <p:cNvPr id="10" name="Content Placeholder 7">
            <a:extLst>
              <a:ext uri="{FF2B5EF4-FFF2-40B4-BE49-F238E27FC236}">
                <a16:creationId xmlns:a16="http://schemas.microsoft.com/office/drawing/2014/main" id="{1947A109-543A-DA95-CAD3-9F33948FC31A}"/>
              </a:ext>
            </a:extLst>
          </p:cNvPr>
          <p:cNvGraphicFramePr>
            <a:graphicFrameLocks noGrp="1"/>
          </p:cNvGraphicFramePr>
          <p:nvPr>
            <p:ph idx="1"/>
            <p:extLst>
              <p:ext uri="{D42A27DB-BD31-4B8C-83A1-F6EECF244321}">
                <p14:modId xmlns:p14="http://schemas.microsoft.com/office/powerpoint/2010/main" val="796292546"/>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 name="Graphic 11" descr="Alterations &amp; Tailoring outline">
            <a:extLst>
              <a:ext uri="{FF2B5EF4-FFF2-40B4-BE49-F238E27FC236}">
                <a16:creationId xmlns:a16="http://schemas.microsoft.com/office/drawing/2014/main" id="{85DA9482-6BDE-CDA0-6964-3D17FEFDC00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1851809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53921B8F-A22C-25CE-3B6F-A24DD2A77C59}"/>
              </a:ext>
            </a:extLst>
          </p:cNvPr>
          <p:cNvSpPr>
            <a:spLocks noGrp="1"/>
          </p:cNvSpPr>
          <p:nvPr>
            <p:ph type="title"/>
          </p:nvPr>
        </p:nvSpPr>
        <p:spPr>
          <a:xfrm>
            <a:off x="770878" y="952022"/>
            <a:ext cx="4606280" cy="5157049"/>
          </a:xfrm>
        </p:spPr>
        <p:txBody>
          <a:bodyPr anchor="ctr">
            <a:normAutofit/>
          </a:bodyPr>
          <a:lstStyle/>
          <a:p>
            <a:pPr algn="ctr"/>
            <a:r>
              <a:rPr lang="en-GB" b="1" i="1" u="sng" dirty="0"/>
              <a:t>Continued</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B2319667-3C26-E577-AA90-82FD6CEB52A6}"/>
              </a:ext>
            </a:extLst>
          </p:cNvPr>
          <p:cNvGraphicFramePr>
            <a:graphicFrameLocks noGrp="1"/>
          </p:cNvGraphicFramePr>
          <p:nvPr>
            <p:ph idx="1"/>
            <p:extLst>
              <p:ext uri="{D42A27DB-BD31-4B8C-83A1-F6EECF244321}">
                <p14:modId xmlns:p14="http://schemas.microsoft.com/office/powerpoint/2010/main" val="1257796192"/>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3" descr="Alterations &amp; Tailoring outline">
            <a:extLst>
              <a:ext uri="{FF2B5EF4-FFF2-40B4-BE49-F238E27FC236}">
                <a16:creationId xmlns:a16="http://schemas.microsoft.com/office/drawing/2014/main" id="{AA978A4E-0006-6F7B-BC20-EF2AEF5D92A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2834281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9537DC6-27C9-199B-BBA3-75D42FEE7062}"/>
              </a:ext>
            </a:extLst>
          </p:cNvPr>
          <p:cNvSpPr>
            <a:spLocks noGrp="1"/>
          </p:cNvSpPr>
          <p:nvPr>
            <p:ph type="title"/>
          </p:nvPr>
        </p:nvSpPr>
        <p:spPr>
          <a:xfrm>
            <a:off x="770878" y="952022"/>
            <a:ext cx="2862591" cy="5157049"/>
          </a:xfrm>
        </p:spPr>
        <p:txBody>
          <a:bodyPr anchor="ctr">
            <a:normAutofit/>
          </a:bodyPr>
          <a:lstStyle/>
          <a:p>
            <a:r>
              <a:rPr lang="en-GB" sz="4400" b="1" i="1" u="sng"/>
              <a:t>Continued</a:t>
            </a:r>
          </a:p>
        </p:txBody>
      </p:sp>
      <p:graphicFrame>
        <p:nvGraphicFramePr>
          <p:cNvPr id="5" name="Content Placeholder 2">
            <a:extLst>
              <a:ext uri="{FF2B5EF4-FFF2-40B4-BE49-F238E27FC236}">
                <a16:creationId xmlns:a16="http://schemas.microsoft.com/office/drawing/2014/main" id="{2665F24B-68CD-E305-F9A1-C1D6B3E8ADE6}"/>
              </a:ext>
            </a:extLst>
          </p:cNvPr>
          <p:cNvGraphicFramePr>
            <a:graphicFrameLocks noGrp="1"/>
          </p:cNvGraphicFramePr>
          <p:nvPr>
            <p:ph idx="1"/>
            <p:extLst>
              <p:ext uri="{D42A27DB-BD31-4B8C-83A1-F6EECF244321}">
                <p14:modId xmlns:p14="http://schemas.microsoft.com/office/powerpoint/2010/main" val="208777421"/>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3" descr="Alterations &amp; Tailoring outline">
            <a:extLst>
              <a:ext uri="{FF2B5EF4-FFF2-40B4-BE49-F238E27FC236}">
                <a16:creationId xmlns:a16="http://schemas.microsoft.com/office/drawing/2014/main" id="{C7C0FE4B-3264-0FD1-5D69-EEADEF979AE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1249448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42961790-3E24-E6E9-FE8F-3F9B3E7F8C89}"/>
              </a:ext>
            </a:extLst>
          </p:cNvPr>
          <p:cNvSpPr>
            <a:spLocks noGrp="1"/>
          </p:cNvSpPr>
          <p:nvPr>
            <p:ph type="title"/>
          </p:nvPr>
        </p:nvSpPr>
        <p:spPr>
          <a:xfrm>
            <a:off x="3327722" y="777240"/>
            <a:ext cx="5782804" cy="2493876"/>
          </a:xfrm>
        </p:spPr>
        <p:txBody>
          <a:bodyPr anchor="b">
            <a:normAutofit/>
          </a:bodyPr>
          <a:lstStyle/>
          <a:p>
            <a:pPr algn="ctr"/>
            <a:r>
              <a:rPr lang="en-GB" sz="6000" b="1" i="1" u="sng" dirty="0"/>
              <a:t>Activity </a:t>
            </a:r>
            <a:endParaRPr lang="en-US" sz="6000"/>
          </a:p>
        </p:txBody>
      </p:sp>
      <p:sp>
        <p:nvSpPr>
          <p:cNvPr id="3" name="Content Placeholder 2">
            <a:extLst>
              <a:ext uri="{FF2B5EF4-FFF2-40B4-BE49-F238E27FC236}">
                <a16:creationId xmlns:a16="http://schemas.microsoft.com/office/drawing/2014/main" id="{43F55628-7C79-1C94-3FE7-4E8834093787}"/>
              </a:ext>
            </a:extLst>
          </p:cNvPr>
          <p:cNvSpPr>
            <a:spLocks noGrp="1"/>
          </p:cNvSpPr>
          <p:nvPr>
            <p:ph idx="1"/>
          </p:nvPr>
        </p:nvSpPr>
        <p:spPr>
          <a:xfrm>
            <a:off x="3327722" y="3429000"/>
            <a:ext cx="5782804" cy="2333562"/>
          </a:xfrm>
        </p:spPr>
        <p:txBody>
          <a:bodyPr vert="horz" lIns="91440" tIns="45720" rIns="91440" bIns="45720" rtlCol="0" anchor="t">
            <a:noAutofit/>
          </a:bodyPr>
          <a:lstStyle/>
          <a:p>
            <a:pPr algn="ctr"/>
            <a:r>
              <a:rPr lang="en-GB" sz="1800" dirty="0">
                <a:ea typeface="+mn-lt"/>
                <a:cs typeface="+mn-lt"/>
              </a:rPr>
              <a:t>Read the summary of the Supreme Court’s decision at </a:t>
            </a:r>
            <a:r>
              <a:rPr lang="en-GB" sz="1800" dirty="0">
                <a:ea typeface="+mn-lt"/>
                <a:cs typeface="+mn-lt"/>
                <a:hlinkClick r:id="rId2"/>
              </a:rPr>
              <a:t>https://www.supremecourt.uk/cases/uksc-2019-0192.html</a:t>
            </a:r>
            <a:r>
              <a:rPr lang="en-GB" sz="1800" dirty="0">
                <a:ea typeface="+mn-lt"/>
                <a:cs typeface="+mn-lt"/>
              </a:rPr>
              <a:t>.</a:t>
            </a:r>
            <a:endParaRPr lang="en-GB" sz="1800">
              <a:cs typeface="Calibri"/>
            </a:endParaRPr>
          </a:p>
          <a:p>
            <a:pPr marL="0" indent="0" algn="ctr">
              <a:buClr>
                <a:srgbClr val="776443"/>
              </a:buClr>
              <a:buNone/>
            </a:pPr>
            <a:endParaRPr lang="en-GB" sz="1800" dirty="0">
              <a:ea typeface="+mn-lt"/>
              <a:cs typeface="+mn-lt"/>
            </a:endParaRPr>
          </a:p>
          <a:p>
            <a:pPr algn="ctr">
              <a:buClr>
                <a:srgbClr val="776443"/>
              </a:buClr>
            </a:pPr>
            <a:r>
              <a:rPr lang="en-GB" sz="1800" dirty="0">
                <a:ea typeface="+mn-lt"/>
                <a:cs typeface="+mn-lt"/>
              </a:rPr>
              <a:t>Could you explain the legal reasoning of the court to a family member or friend who supported Brexit?</a:t>
            </a:r>
            <a:endParaRPr lang="en-GB" sz="1800">
              <a:cs typeface="Calibri"/>
            </a:endParaRPr>
          </a:p>
          <a:p>
            <a:pPr marL="0" indent="0" algn="ctr">
              <a:buClr>
                <a:srgbClr val="776443"/>
              </a:buClr>
              <a:buNone/>
            </a:pPr>
            <a:endParaRPr lang="en-GB" sz="1800" dirty="0">
              <a:ea typeface="+mn-lt"/>
              <a:cs typeface="+mn-lt"/>
            </a:endParaRPr>
          </a:p>
          <a:p>
            <a:pPr algn="ctr">
              <a:buClr>
                <a:srgbClr val="776443"/>
              </a:buClr>
            </a:pPr>
            <a:r>
              <a:rPr lang="en-GB" sz="1800" dirty="0">
                <a:ea typeface="+mn-lt"/>
                <a:cs typeface="+mn-lt"/>
              </a:rPr>
              <a:t>Should the decision to prorogue Parliament have been left to the Prime Minister alone?</a:t>
            </a:r>
            <a:endParaRPr lang="en-GB" sz="1500">
              <a:cs typeface="Calibri"/>
            </a:endParaRPr>
          </a:p>
          <a:p>
            <a:pPr marL="0" indent="0" algn="ctr">
              <a:buClr>
                <a:srgbClr val="776443"/>
              </a:buClr>
              <a:buNone/>
            </a:pPr>
            <a:endParaRPr lang="en-GB" sz="150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8"/>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rcRect l="11935" t="10861" r="33955" b="27347"/>
          <a:stretch/>
        </p:blipFill>
        <p:spPr>
          <a:xfrm>
            <a:off x="9972468" y="4341999"/>
            <a:ext cx="2239201" cy="2525322"/>
          </a:xfrm>
          <a:prstGeom prst="rect">
            <a:avLst/>
          </a:prstGeom>
        </p:spPr>
      </p:pic>
      <p:pic>
        <p:nvPicPr>
          <p:cNvPr id="4" name="Graphic 3" descr="Alterations &amp; Tailoring outline">
            <a:extLst>
              <a:ext uri="{FF2B5EF4-FFF2-40B4-BE49-F238E27FC236}">
                <a16:creationId xmlns:a16="http://schemas.microsoft.com/office/drawing/2014/main" id="{D9789FB1-BF21-CABA-398F-64D9981D483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2779615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DACBDB-9C38-4364-A45F-E430E57D7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84FA0A4-DC00-4A44-912A-BAC6A6C13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2880F677-3490-475B-ABC2-E84BDEC56A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4277" y="956155"/>
            <a:ext cx="9049452" cy="1836961"/>
            <a:chOff x="374277" y="956155"/>
            <a:chExt cx="9049452" cy="1836961"/>
          </a:xfrm>
        </p:grpSpPr>
        <p:sp>
          <p:nvSpPr>
            <p:cNvPr id="14" name="Oval 13">
              <a:extLst>
                <a:ext uri="{FF2B5EF4-FFF2-40B4-BE49-F238E27FC236}">
                  <a16:creationId xmlns:a16="http://schemas.microsoft.com/office/drawing/2014/main" id="{A7BBAE30-715D-4400-9E05-1E39217EC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06096" y="1977248"/>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F9419BD-66B8-4B5D-979F-64863DD32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68530" y="95615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0E411BB-D3CD-40AD-9676-915898DABD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0362" y="23544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0FC9C30-25A3-47A4-9A66-92AE50359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4277" y="1901154"/>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38C1C480-F57B-4132-A7DA-6909F076C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012" y="2326675"/>
              <a:ext cx="466441" cy="466441"/>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Oval 3">
            <a:extLst>
              <a:ext uri="{FF2B5EF4-FFF2-40B4-BE49-F238E27FC236}">
                <a16:creationId xmlns:a16="http://schemas.microsoft.com/office/drawing/2014/main" id="{83530D07-6CB8-4A4F-8F6A-9BA5DAFB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665048" y="0"/>
            <a:ext cx="4408870" cy="2474031"/>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a:extLst>
              <a:ext uri="{FF2B5EF4-FFF2-40B4-BE49-F238E27FC236}">
                <a16:creationId xmlns:a16="http://schemas.microsoft.com/office/drawing/2014/main" id="{94965F7A-44F2-4AEF-8A25-106E57C637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832" t="48467" r="13582" b="10444"/>
          <a:stretch/>
        </p:blipFill>
        <p:spPr>
          <a:xfrm>
            <a:off x="688614" y="34965"/>
            <a:ext cx="4368276" cy="2507327"/>
          </a:xfrm>
          <a:prstGeom prst="rect">
            <a:avLst/>
          </a:prstGeom>
        </p:spPr>
      </p:pic>
      <p:sp>
        <p:nvSpPr>
          <p:cNvPr id="24" name="Oval 4">
            <a:extLst>
              <a:ext uri="{FF2B5EF4-FFF2-40B4-BE49-F238E27FC236}">
                <a16:creationId xmlns:a16="http://schemas.microsoft.com/office/drawing/2014/main" id="{A0B0F77F-92C2-4EA4-88A3-070B345D0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9152" y="94983"/>
            <a:ext cx="2698133" cy="2698133"/>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2F3205C3-F980-4EB3-9545-9CAA456A4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326987" y="0"/>
            <a:ext cx="2861965" cy="3133761"/>
          </a:xfrm>
          <a:custGeom>
            <a:avLst/>
            <a:gdLst>
              <a:gd name="connsiteX0" fmla="*/ 152193 w 2976254"/>
              <a:gd name="connsiteY0" fmla="*/ 0 h 3258904"/>
              <a:gd name="connsiteX1" fmla="*/ 2976254 w 2976254"/>
              <a:gd name="connsiteY1" fmla="*/ 0 h 3258904"/>
              <a:gd name="connsiteX2" fmla="*/ 2976254 w 2976254"/>
              <a:gd name="connsiteY2" fmla="*/ 3192289 h 3258904"/>
              <a:gd name="connsiteX3" fmla="*/ 2908439 w 2976254"/>
              <a:gd name="connsiteY3" fmla="*/ 3209726 h 3258904"/>
              <a:gd name="connsiteX4" fmla="*/ 2420603 w 2976254"/>
              <a:gd name="connsiteY4" fmla="*/ 3258904 h 3258904"/>
              <a:gd name="connsiteX5" fmla="*/ 0 w 2976254"/>
              <a:gd name="connsiteY5" fmla="*/ 838301 h 3258904"/>
              <a:gd name="connsiteX6" fmla="*/ 108826 w 2976254"/>
              <a:gd name="connsiteY6" fmla="*/ 118488 h 325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6254" h="3258904">
                <a:moveTo>
                  <a:pt x="152193" y="0"/>
                </a:moveTo>
                <a:lnTo>
                  <a:pt x="2976254" y="0"/>
                </a:lnTo>
                <a:lnTo>
                  <a:pt x="2976254" y="3192289"/>
                </a:lnTo>
                <a:lnTo>
                  <a:pt x="2908439" y="3209726"/>
                </a:lnTo>
                <a:cubicBezTo>
                  <a:pt x="2750864" y="3241971"/>
                  <a:pt x="2587711" y="3258904"/>
                  <a:pt x="2420603" y="3258904"/>
                </a:cubicBezTo>
                <a:cubicBezTo>
                  <a:pt x="1083741" y="3258904"/>
                  <a:pt x="0" y="2175163"/>
                  <a:pt x="0" y="838301"/>
                </a:cubicBezTo>
                <a:cubicBezTo>
                  <a:pt x="0" y="587639"/>
                  <a:pt x="38100" y="345877"/>
                  <a:pt x="108826" y="118488"/>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28" name="Graphic 27">
            <a:extLst>
              <a:ext uri="{FF2B5EF4-FFF2-40B4-BE49-F238E27FC236}">
                <a16:creationId xmlns:a16="http://schemas.microsoft.com/office/drawing/2014/main" id="{D916385E-2011-4632-B599-29C7D2834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biLevel thresh="25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l="35917" t="40037" r="12288" b="12942"/>
          <a:stretch/>
        </p:blipFill>
        <p:spPr>
          <a:xfrm rot="5400000">
            <a:off x="9216339" y="143722"/>
            <a:ext cx="3119383" cy="2831939"/>
          </a:xfrm>
          <a:prstGeom prst="rect">
            <a:avLst/>
          </a:prstGeom>
        </p:spPr>
      </p:pic>
      <p:sp>
        <p:nvSpPr>
          <p:cNvPr id="4" name="Title 3">
            <a:extLst>
              <a:ext uri="{FF2B5EF4-FFF2-40B4-BE49-F238E27FC236}">
                <a16:creationId xmlns:a16="http://schemas.microsoft.com/office/drawing/2014/main" id="{F632EEF8-9176-BA80-1001-D5BD09AE8886}"/>
              </a:ext>
            </a:extLst>
          </p:cNvPr>
          <p:cNvSpPr>
            <a:spLocks noGrp="1"/>
          </p:cNvSpPr>
          <p:nvPr>
            <p:ph type="ctrTitle"/>
          </p:nvPr>
        </p:nvSpPr>
        <p:spPr>
          <a:xfrm>
            <a:off x="3787826" y="3085399"/>
            <a:ext cx="7311973" cy="2062125"/>
          </a:xfrm>
        </p:spPr>
        <p:txBody>
          <a:bodyPr>
            <a:normAutofit/>
          </a:bodyPr>
          <a:lstStyle/>
          <a:p>
            <a:pPr algn="l"/>
            <a:r>
              <a:rPr lang="en-GB" b="1" i="1" u="sng"/>
              <a:t>The grounds</a:t>
            </a:r>
          </a:p>
        </p:txBody>
      </p:sp>
      <p:pic>
        <p:nvPicPr>
          <p:cNvPr id="30" name="Graphic 29">
            <a:extLst>
              <a:ext uri="{FF2B5EF4-FFF2-40B4-BE49-F238E27FC236}">
                <a16:creationId xmlns:a16="http://schemas.microsoft.com/office/drawing/2014/main" id="{A6269A2E-1142-4640-87F2-FB272B760D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09151" y="94982"/>
            <a:ext cx="2698133" cy="2698133"/>
          </a:xfrm>
          <a:prstGeom prst="rect">
            <a:avLst/>
          </a:prstGeom>
        </p:spPr>
      </p:pic>
      <p:sp>
        <p:nvSpPr>
          <p:cNvPr id="32" name="Oval 1">
            <a:extLst>
              <a:ext uri="{FF2B5EF4-FFF2-40B4-BE49-F238E27FC236}">
                <a16:creationId xmlns:a16="http://schemas.microsoft.com/office/drawing/2014/main" id="{6268828B-23B3-4AF6-A838-6F0128B6F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0" y="3219078"/>
            <a:ext cx="3186814" cy="3638922"/>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4" name="Graphic 33">
            <a:extLst>
              <a:ext uri="{FF2B5EF4-FFF2-40B4-BE49-F238E27FC236}">
                <a16:creationId xmlns:a16="http://schemas.microsoft.com/office/drawing/2014/main" id="{39A1D611-C6DC-43FA-ACA3-C4E70E1BD0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00" y="3665550"/>
            <a:ext cx="3192449" cy="3192449"/>
          </a:xfrm>
          <a:prstGeom prst="rect">
            <a:avLst/>
          </a:prstGeom>
        </p:spPr>
      </p:pic>
    </p:spTree>
    <p:extLst>
      <p:ext uri="{BB962C8B-B14F-4D97-AF65-F5344CB8AC3E}">
        <p14:creationId xmlns:p14="http://schemas.microsoft.com/office/powerpoint/2010/main" val="3920314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A20091C-A23F-4EB9-9889-026D5843F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4B14675-94E2-469A-8854-321EB6B33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C800FAD-4B5E-EA5C-9692-F7C925C5FEDE}"/>
              </a:ext>
            </a:extLst>
          </p:cNvPr>
          <p:cNvSpPr>
            <a:spLocks noGrp="1"/>
          </p:cNvSpPr>
          <p:nvPr>
            <p:ph type="title"/>
          </p:nvPr>
        </p:nvSpPr>
        <p:spPr>
          <a:xfrm>
            <a:off x="420052" y="-115729"/>
            <a:ext cx="5049402" cy="2493876"/>
          </a:xfrm>
        </p:spPr>
        <p:txBody>
          <a:bodyPr anchor="b">
            <a:normAutofit/>
          </a:bodyPr>
          <a:lstStyle/>
          <a:p>
            <a:pPr algn="ctr"/>
            <a:r>
              <a:rPr lang="en-GB" sz="4400" b="1" i="1" u="sng" dirty="0"/>
              <a:t>What are the grounds for judicial review?</a:t>
            </a:r>
            <a:endParaRPr lang="en-US" sz="4400" dirty="0"/>
          </a:p>
        </p:txBody>
      </p:sp>
      <p:grpSp>
        <p:nvGrpSpPr>
          <p:cNvPr id="12" name="decorative circles">
            <a:extLst>
              <a:ext uri="{FF2B5EF4-FFF2-40B4-BE49-F238E27FC236}">
                <a16:creationId xmlns:a16="http://schemas.microsoft.com/office/drawing/2014/main" id="{562E53C4-B73D-466D-A083-FF70C042A6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8662" y="310026"/>
            <a:ext cx="1902995" cy="6016634"/>
            <a:chOff x="7098662" y="310026"/>
            <a:chExt cx="1902995" cy="6016634"/>
          </a:xfrm>
        </p:grpSpPr>
        <p:sp>
          <p:nvSpPr>
            <p:cNvPr id="13" name="Oval 12">
              <a:extLst>
                <a:ext uri="{FF2B5EF4-FFF2-40B4-BE49-F238E27FC236}">
                  <a16:creationId xmlns:a16="http://schemas.microsoft.com/office/drawing/2014/main" id="{CD46EFAA-F349-4615-8068-6FCBDA56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0837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84239505-E159-4C1C-B149-BB0D6944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98662"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652AA871-8B21-416F-A460-A15FEFDEF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08481"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D27EBA6-6604-45FB-8D58-343694BE7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35216" y="73554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3">
            <a:extLst>
              <a:ext uri="{FF2B5EF4-FFF2-40B4-BE49-F238E27FC236}">
                <a16:creationId xmlns:a16="http://schemas.microsoft.com/office/drawing/2014/main" id="{7C67389F-3E76-43AA-8E01-E41F22BC4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3310" y="284085"/>
            <a:ext cx="1571298" cy="1571298"/>
          </a:xfrm>
          <a:prstGeom prst="ellipse">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9">
            <a:extLst>
              <a:ext uri="{FF2B5EF4-FFF2-40B4-BE49-F238E27FC236}">
                <a16:creationId xmlns:a16="http://schemas.microsoft.com/office/drawing/2014/main" id="{5ADB259F-E4B6-4021-9CE4-6F7DA1F408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73925" y="272934"/>
            <a:ext cx="1571299" cy="1571299"/>
          </a:xfrm>
          <a:prstGeom prst="rect">
            <a:avLst/>
          </a:prstGeom>
        </p:spPr>
      </p:pic>
      <p:sp>
        <p:nvSpPr>
          <p:cNvPr id="22" name="Oval 21">
            <a:extLst>
              <a:ext uri="{FF2B5EF4-FFF2-40B4-BE49-F238E27FC236}">
                <a16:creationId xmlns:a16="http://schemas.microsoft.com/office/drawing/2014/main" id="{B811D806-AD17-4B96-8E28-B3085BE03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2242" y="1937788"/>
            <a:ext cx="3529419" cy="3529419"/>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
            <a:extLst>
              <a:ext uri="{FF2B5EF4-FFF2-40B4-BE49-F238E27FC236}">
                <a16:creationId xmlns:a16="http://schemas.microsoft.com/office/drawing/2014/main" id="{E0783BC6-1EE7-4A85-99E6-D8A28FB90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98822"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741F2379-7516-436B-9B87-368B134AFA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712180" y="446570"/>
            <a:ext cx="2236570" cy="2236570"/>
          </a:xfrm>
          <a:prstGeom prst="rect">
            <a:avLst/>
          </a:prstGeom>
        </p:spPr>
      </p:pic>
      <p:sp>
        <p:nvSpPr>
          <p:cNvPr id="3" name="Content Placeholder 2">
            <a:extLst>
              <a:ext uri="{FF2B5EF4-FFF2-40B4-BE49-F238E27FC236}">
                <a16:creationId xmlns:a16="http://schemas.microsoft.com/office/drawing/2014/main" id="{C97E4648-55BC-F2BF-879D-3309D343965F}"/>
              </a:ext>
            </a:extLst>
          </p:cNvPr>
          <p:cNvSpPr>
            <a:spLocks noGrp="1"/>
          </p:cNvSpPr>
          <p:nvPr>
            <p:ph idx="1"/>
          </p:nvPr>
        </p:nvSpPr>
        <p:spPr>
          <a:xfrm>
            <a:off x="420052" y="2464593"/>
            <a:ext cx="5049402" cy="3986212"/>
          </a:xfrm>
        </p:spPr>
        <p:txBody>
          <a:bodyPr vert="horz" lIns="91440" tIns="45720" rIns="91440" bIns="45720" rtlCol="0" anchor="t">
            <a:normAutofit/>
          </a:bodyPr>
          <a:lstStyle/>
          <a:p>
            <a:pPr>
              <a:lnSpc>
                <a:spcPct val="130000"/>
              </a:lnSpc>
            </a:pPr>
            <a:r>
              <a:rPr lang="en-GB" sz="1700" dirty="0">
                <a:cs typeface="Calibri"/>
              </a:rPr>
              <a:t>Three grounds.</a:t>
            </a:r>
            <a:endParaRPr lang="en-US" dirty="0">
              <a:cs typeface="Calibri"/>
            </a:endParaRPr>
          </a:p>
          <a:p>
            <a:pPr>
              <a:lnSpc>
                <a:spcPct val="130000"/>
              </a:lnSpc>
              <a:buClr>
                <a:srgbClr val="776443"/>
              </a:buClr>
            </a:pPr>
            <a:r>
              <a:rPr lang="en-GB" sz="1700" dirty="0">
                <a:ea typeface="+mn-lt"/>
                <a:cs typeface="+mn-lt"/>
              </a:rPr>
              <a:t>''Council of Civil Service Unions v Minister for the Civil Service [1984]- Lord Diplock''</a:t>
            </a:r>
            <a:endParaRPr lang="en-GB" sz="1700" dirty="0">
              <a:cs typeface="Calibri"/>
            </a:endParaRPr>
          </a:p>
          <a:p>
            <a:pPr>
              <a:lnSpc>
                <a:spcPct val="130000"/>
              </a:lnSpc>
              <a:buClr>
                <a:srgbClr val="776443"/>
              </a:buClr>
            </a:pPr>
            <a:r>
              <a:rPr lang="en-GB" sz="1700" dirty="0">
                <a:cs typeface="Calibri"/>
              </a:rPr>
              <a:t>Illegality. </a:t>
            </a:r>
          </a:p>
          <a:p>
            <a:pPr>
              <a:lnSpc>
                <a:spcPct val="130000"/>
              </a:lnSpc>
              <a:buClr>
                <a:srgbClr val="776443"/>
              </a:buClr>
            </a:pPr>
            <a:r>
              <a:rPr lang="en-GB" sz="1700" dirty="0">
                <a:cs typeface="Calibri"/>
              </a:rPr>
              <a:t>Procedural impropriety. </a:t>
            </a:r>
          </a:p>
          <a:p>
            <a:pPr>
              <a:lnSpc>
                <a:spcPct val="130000"/>
              </a:lnSpc>
              <a:buClr>
                <a:srgbClr val="776443"/>
              </a:buClr>
            </a:pPr>
            <a:r>
              <a:rPr lang="en-GB" sz="1700" dirty="0">
                <a:cs typeface="Calibri"/>
              </a:rPr>
              <a:t>Irrationality. </a:t>
            </a:r>
          </a:p>
          <a:p>
            <a:pPr>
              <a:lnSpc>
                <a:spcPct val="130000"/>
              </a:lnSpc>
              <a:buClr>
                <a:srgbClr val="776443"/>
              </a:buClr>
            </a:pPr>
            <a:r>
              <a:rPr lang="en-GB" sz="1700" dirty="0">
                <a:cs typeface="Calibri"/>
              </a:rPr>
              <a:t>We will consider each on in turn. </a:t>
            </a:r>
          </a:p>
          <a:p>
            <a:pPr>
              <a:lnSpc>
                <a:spcPct val="130000"/>
              </a:lnSpc>
              <a:buClr>
                <a:srgbClr val="776443"/>
              </a:buClr>
            </a:pPr>
            <a:r>
              <a:rPr lang="en-GB" sz="1700" dirty="0">
                <a:cs typeface="Calibri"/>
              </a:rPr>
              <a:t>Have to satisfy one or more grounds.</a:t>
            </a:r>
          </a:p>
        </p:txBody>
      </p:sp>
      <p:sp>
        <p:nvSpPr>
          <p:cNvPr id="28" name="Oval 1">
            <a:extLst>
              <a:ext uri="{FF2B5EF4-FFF2-40B4-BE49-F238E27FC236}">
                <a16:creationId xmlns:a16="http://schemas.microsoft.com/office/drawing/2014/main" id="{B866EED1-B6D7-44BB-9822-5C7CAE405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2422" y="4357470"/>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Graphic 29">
            <a:extLst>
              <a:ext uri="{FF2B5EF4-FFF2-40B4-BE49-F238E27FC236}">
                <a16:creationId xmlns:a16="http://schemas.microsoft.com/office/drawing/2014/main" id="{CFC8B1D5-9252-454E-A45D-F8AB0743C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83172" y="1987258"/>
            <a:ext cx="3529420" cy="3529420"/>
          </a:xfrm>
          <a:prstGeom prst="rect">
            <a:avLst/>
          </a:prstGeom>
        </p:spPr>
      </p:pic>
      <p:pic>
        <p:nvPicPr>
          <p:cNvPr id="32" name="Graphic 31">
            <a:extLst>
              <a:ext uri="{FF2B5EF4-FFF2-40B4-BE49-F238E27FC236}">
                <a16:creationId xmlns:a16="http://schemas.microsoft.com/office/drawing/2014/main" id="{AE15CE72-409C-431F-81E2-30126CB2EA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952423" y="4362678"/>
            <a:ext cx="1996328" cy="1996328"/>
          </a:xfrm>
          <a:prstGeom prst="rect">
            <a:avLst/>
          </a:prstGeom>
        </p:spPr>
      </p:pic>
    </p:spTree>
    <p:extLst>
      <p:ext uri="{BB962C8B-B14F-4D97-AF65-F5344CB8AC3E}">
        <p14:creationId xmlns:p14="http://schemas.microsoft.com/office/powerpoint/2010/main" val="1322508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45" name="Freeform: Shape 44">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47"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48" name="Oval 47">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48">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8702940-A469-FC01-48AE-01CBE17A4DC4}"/>
              </a:ext>
            </a:extLst>
          </p:cNvPr>
          <p:cNvSpPr>
            <a:spLocks noGrp="1"/>
          </p:cNvSpPr>
          <p:nvPr>
            <p:ph type="title"/>
          </p:nvPr>
        </p:nvSpPr>
        <p:spPr>
          <a:xfrm>
            <a:off x="770878" y="952022"/>
            <a:ext cx="2862591" cy="5157049"/>
          </a:xfrm>
        </p:spPr>
        <p:txBody>
          <a:bodyPr anchor="ctr">
            <a:normAutofit/>
          </a:bodyPr>
          <a:lstStyle/>
          <a:p>
            <a:r>
              <a:rPr lang="en-GB" sz="4400" b="1" i="1" u="sng"/>
              <a:t>Illegality</a:t>
            </a:r>
            <a:endParaRPr lang="en-US" sz="4400"/>
          </a:p>
        </p:txBody>
      </p:sp>
      <p:graphicFrame>
        <p:nvGraphicFramePr>
          <p:cNvPr id="37" name="Content Placeholder 2">
            <a:extLst>
              <a:ext uri="{FF2B5EF4-FFF2-40B4-BE49-F238E27FC236}">
                <a16:creationId xmlns:a16="http://schemas.microsoft.com/office/drawing/2014/main" id="{14EDCB32-650F-6408-9756-FABD3A2C14A1}"/>
              </a:ext>
            </a:extLst>
          </p:cNvPr>
          <p:cNvGraphicFramePr>
            <a:graphicFrameLocks noGrp="1"/>
          </p:cNvGraphicFramePr>
          <p:nvPr>
            <p:ph idx="1"/>
            <p:extLst>
              <p:ext uri="{D42A27DB-BD31-4B8C-83A1-F6EECF244321}">
                <p14:modId xmlns:p14="http://schemas.microsoft.com/office/powerpoint/2010/main" val="4186499910"/>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1894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F60F816-2881-7B0D-B990-EC01399FACC1}"/>
              </a:ext>
            </a:extLst>
          </p:cNvPr>
          <p:cNvSpPr>
            <a:spLocks noGrp="1"/>
          </p:cNvSpPr>
          <p:nvPr>
            <p:ph type="title"/>
          </p:nvPr>
        </p:nvSpPr>
        <p:spPr>
          <a:xfrm>
            <a:off x="770878" y="952022"/>
            <a:ext cx="2862591" cy="5157049"/>
          </a:xfrm>
        </p:spPr>
        <p:txBody>
          <a:bodyPr anchor="ctr">
            <a:normAutofit/>
          </a:bodyPr>
          <a:lstStyle/>
          <a:p>
            <a:r>
              <a:rPr lang="en-GB" sz="4400" b="1" i="1" u="sng"/>
              <a:t>Continued</a:t>
            </a:r>
          </a:p>
        </p:txBody>
      </p:sp>
      <p:graphicFrame>
        <p:nvGraphicFramePr>
          <p:cNvPr id="5" name="Content Placeholder 2">
            <a:extLst>
              <a:ext uri="{FF2B5EF4-FFF2-40B4-BE49-F238E27FC236}">
                <a16:creationId xmlns:a16="http://schemas.microsoft.com/office/drawing/2014/main" id="{1939518B-8717-6243-6C8A-5A87A929C53A}"/>
              </a:ext>
            </a:extLst>
          </p:cNvPr>
          <p:cNvGraphicFramePr>
            <a:graphicFrameLocks noGrp="1"/>
          </p:cNvGraphicFramePr>
          <p:nvPr>
            <p:ph idx="1"/>
            <p:extLst>
              <p:ext uri="{D42A27DB-BD31-4B8C-83A1-F6EECF244321}">
                <p14:modId xmlns:p14="http://schemas.microsoft.com/office/powerpoint/2010/main" val="409196749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005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6AD6D-7FC0-435B-AB5F-98DA2190C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B727F3-FF58-4343-ACEE-2174D59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859C8DD-6E38-BEB4-6D4F-85136EE944A0}"/>
              </a:ext>
            </a:extLst>
          </p:cNvPr>
          <p:cNvSpPr>
            <a:spLocks noGrp="1"/>
          </p:cNvSpPr>
          <p:nvPr>
            <p:ph type="title"/>
          </p:nvPr>
        </p:nvSpPr>
        <p:spPr>
          <a:xfrm>
            <a:off x="3327722" y="777240"/>
            <a:ext cx="5782804" cy="2493876"/>
          </a:xfrm>
        </p:spPr>
        <p:txBody>
          <a:bodyPr anchor="b">
            <a:normAutofit/>
          </a:bodyPr>
          <a:lstStyle/>
          <a:p>
            <a:pPr algn="ctr"/>
            <a:r>
              <a:rPr lang="en-GB" sz="6000" b="1" i="1" u="sng" dirty="0"/>
              <a:t>Activity</a:t>
            </a:r>
            <a:r>
              <a:rPr lang="en-GB" sz="6000" dirty="0"/>
              <a:t> </a:t>
            </a:r>
            <a:endParaRPr lang="en-US" dirty="0"/>
          </a:p>
        </p:txBody>
      </p:sp>
      <p:sp>
        <p:nvSpPr>
          <p:cNvPr id="3" name="Content Placeholder 2">
            <a:extLst>
              <a:ext uri="{FF2B5EF4-FFF2-40B4-BE49-F238E27FC236}">
                <a16:creationId xmlns:a16="http://schemas.microsoft.com/office/drawing/2014/main" id="{B620CC61-15EA-A143-F5E9-E507A6EC3D2E}"/>
              </a:ext>
            </a:extLst>
          </p:cNvPr>
          <p:cNvSpPr>
            <a:spLocks noGrp="1"/>
          </p:cNvSpPr>
          <p:nvPr>
            <p:ph idx="1"/>
          </p:nvPr>
        </p:nvSpPr>
        <p:spPr>
          <a:xfrm>
            <a:off x="3327722" y="3429000"/>
            <a:ext cx="5782804" cy="2333562"/>
          </a:xfrm>
        </p:spPr>
        <p:txBody>
          <a:bodyPr vert="horz" lIns="91440" tIns="45720" rIns="91440" bIns="45720" rtlCol="0" anchor="t">
            <a:noAutofit/>
          </a:bodyPr>
          <a:lstStyle/>
          <a:p>
            <a:pPr algn="ctr"/>
            <a:r>
              <a:rPr lang="en-GB" dirty="0">
                <a:ea typeface="+mn-lt"/>
                <a:cs typeface="+mn-lt"/>
              </a:rPr>
              <a:t>Read the following discussion in the </a:t>
            </a:r>
            <a:r>
              <a:rPr lang="en-GB" i="1" dirty="0">
                <a:ea typeface="+mn-lt"/>
                <a:cs typeface="+mn-lt"/>
              </a:rPr>
              <a:t>Guardian</a:t>
            </a:r>
            <a:r>
              <a:rPr lang="en-GB" dirty="0">
                <a:ea typeface="+mn-lt"/>
                <a:cs typeface="+mn-lt"/>
              </a:rPr>
              <a:t> of the background to this controversial and appalling case at </a:t>
            </a:r>
            <a:r>
              <a:rPr lang="en-GB" dirty="0">
                <a:ea typeface="+mn-lt"/>
                <a:cs typeface="+mn-lt"/>
                <a:hlinkClick r:id="rId2"/>
              </a:rPr>
              <a:t>https://www.theguardian.com/uk/2010/mar/03/james-bulger-case-venables-thompson</a:t>
            </a:r>
            <a:r>
              <a:rPr lang="en-GB" dirty="0">
                <a:ea typeface="+mn-lt"/>
                <a:cs typeface="+mn-lt"/>
              </a:rPr>
              <a:t>.</a:t>
            </a:r>
            <a:endParaRPr lang="en-US" dirty="0">
              <a:cs typeface="Calibri"/>
            </a:endParaRPr>
          </a:p>
          <a:p>
            <a:pPr algn="ctr">
              <a:buClr>
                <a:srgbClr val="776443"/>
              </a:buClr>
            </a:pPr>
            <a:r>
              <a:rPr lang="en-GB" dirty="0">
                <a:ea typeface="+mn-lt"/>
                <a:cs typeface="+mn-lt"/>
              </a:rPr>
              <a:t>Do you think that public opinion should influence decisions on sentencing offenders in a particular case?</a:t>
            </a:r>
          </a:p>
          <a:p>
            <a:pPr marL="0" indent="0" algn="ctr">
              <a:buClr>
                <a:srgbClr val="776443"/>
              </a:buClr>
              <a:buNone/>
            </a:pPr>
            <a:endParaRPr lang="en-GB" sz="1800">
              <a:cs typeface="Calibri"/>
            </a:endParaRPr>
          </a:p>
        </p:txBody>
      </p:sp>
      <p:grpSp>
        <p:nvGrpSpPr>
          <p:cNvPr id="12" name="Decorative Circles">
            <a:extLst>
              <a:ext uri="{FF2B5EF4-FFF2-40B4-BE49-F238E27FC236}">
                <a16:creationId xmlns:a16="http://schemas.microsoft.com/office/drawing/2014/main" id="{4DB68B21-F855-4148-AD7C-795E902A7F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3" name="Oval 12">
              <a:extLst>
                <a:ext uri="{FF2B5EF4-FFF2-40B4-BE49-F238E27FC236}">
                  <a16:creationId xmlns:a16="http://schemas.microsoft.com/office/drawing/2014/main" id="{A8FE8A9D-61A5-4729-A73B-267B9BE58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E3399E0-5F4E-4D62-8091-A0AA8DAA7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1781BEF-3C20-4A56-889B-BB417F6A3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F0DD55-BEC3-46E7-84ED-00CB94AC04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FFEF100-17D7-4C78-A7C3-B6C8B72E85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294263B-2870-4828-96FD-00C2A3628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8A94EBD-B5CB-4D31-A42E-E68B0D25B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Oval 2">
            <a:extLst>
              <a:ext uri="{FF2B5EF4-FFF2-40B4-BE49-F238E27FC236}">
                <a16:creationId xmlns:a16="http://schemas.microsoft.com/office/drawing/2014/main" id="{5F7F20D7-57B2-4CF8-AF7D-90D6A5E1F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Graphic 22">
            <a:extLst>
              <a:ext uri="{FF2B5EF4-FFF2-40B4-BE49-F238E27FC236}">
                <a16:creationId xmlns:a16="http://schemas.microsoft.com/office/drawing/2014/main" id="{05AC83E9-3498-4F8F-84F8-2E22FE72E3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6399" y="319698"/>
            <a:ext cx="2037600" cy="2037600"/>
          </a:xfrm>
          <a:prstGeom prst="rect">
            <a:avLst/>
          </a:prstGeom>
        </p:spPr>
      </p:pic>
      <p:sp>
        <p:nvSpPr>
          <p:cNvPr id="25" name="Oval 1">
            <a:extLst>
              <a:ext uri="{FF2B5EF4-FFF2-40B4-BE49-F238E27FC236}">
                <a16:creationId xmlns:a16="http://schemas.microsoft.com/office/drawing/2014/main" id="{6832CB48-19E2-438E-B5D1-126B6228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id="{548560FE-8DD7-4FBB-A597-9902F385AA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18631" t="30907" r="23362" b="17441"/>
          <a:stretch/>
        </p:blipFill>
        <p:spPr>
          <a:xfrm>
            <a:off x="9573575" y="-4327"/>
            <a:ext cx="2668147" cy="2375897"/>
          </a:xfrm>
          <a:prstGeom prst="rect">
            <a:avLst/>
          </a:prstGeom>
        </p:spPr>
      </p:pic>
      <p:sp>
        <p:nvSpPr>
          <p:cNvPr id="29" name="Oval 3">
            <a:extLst>
              <a:ext uri="{FF2B5EF4-FFF2-40B4-BE49-F238E27FC236}">
                <a16:creationId xmlns:a16="http://schemas.microsoft.com/office/drawing/2014/main" id="{F4B85B88-409F-4670-A4FF-5C58623B7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a:extLst>
              <a:ext uri="{FF2B5EF4-FFF2-40B4-BE49-F238E27FC236}">
                <a16:creationId xmlns:a16="http://schemas.microsoft.com/office/drawing/2014/main" id="{66265FF8-949A-452A-882B-BDD3320900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8"/>
              </a:ext>
            </a:extLst>
          </a:blip>
          <a:srcRect l="45737" t="12146" r="12288" b="12942"/>
          <a:stretch/>
        </p:blipFill>
        <p:spPr>
          <a:xfrm>
            <a:off x="0" y="3409035"/>
            <a:ext cx="1633210" cy="2914772"/>
          </a:xfrm>
          <a:prstGeom prst="rect">
            <a:avLst/>
          </a:prstGeom>
        </p:spPr>
      </p:pic>
      <p:sp>
        <p:nvSpPr>
          <p:cNvPr id="33" name="Oval 4">
            <a:extLst>
              <a:ext uri="{FF2B5EF4-FFF2-40B4-BE49-F238E27FC236}">
                <a16:creationId xmlns:a16="http://schemas.microsoft.com/office/drawing/2014/main" id="{52B7F1A1-8894-44DC-8FCC-6CE9F127A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2"/>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5" name="Graphic 34">
            <a:extLst>
              <a:ext uri="{FF2B5EF4-FFF2-40B4-BE49-F238E27FC236}">
                <a16:creationId xmlns:a16="http://schemas.microsoft.com/office/drawing/2014/main" id="{6FEF5495-925E-4DBE-A677-EF910F8266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rcRect l="11935" t="10861" r="33955" b="27347"/>
          <a:stretch/>
        </p:blipFill>
        <p:spPr>
          <a:xfrm>
            <a:off x="9972468" y="4341999"/>
            <a:ext cx="2239201" cy="2525322"/>
          </a:xfrm>
          <a:prstGeom prst="rect">
            <a:avLst/>
          </a:prstGeom>
        </p:spPr>
      </p:pic>
      <p:pic>
        <p:nvPicPr>
          <p:cNvPr id="4" name="Graphic 3" descr="Alterations &amp; Tailoring outline">
            <a:extLst>
              <a:ext uri="{FF2B5EF4-FFF2-40B4-BE49-F238E27FC236}">
                <a16:creationId xmlns:a16="http://schemas.microsoft.com/office/drawing/2014/main" id="{678E5D7C-F71A-5AA2-BD8E-3B0E0D4347E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2810997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DDC659E-2785-8BF6-BB61-4BE28B96EA33}"/>
              </a:ext>
            </a:extLst>
          </p:cNvPr>
          <p:cNvSpPr>
            <a:spLocks noGrp="1"/>
          </p:cNvSpPr>
          <p:nvPr>
            <p:ph type="title"/>
          </p:nvPr>
        </p:nvSpPr>
        <p:spPr>
          <a:xfrm>
            <a:off x="770878" y="952022"/>
            <a:ext cx="2862591" cy="5157049"/>
          </a:xfrm>
        </p:spPr>
        <p:txBody>
          <a:bodyPr anchor="ctr">
            <a:normAutofit/>
          </a:bodyPr>
          <a:lstStyle/>
          <a:p>
            <a:r>
              <a:rPr lang="en-GB" sz="4400" b="1" i="1" u="sng"/>
              <a:t>Illegality continued </a:t>
            </a:r>
            <a:endParaRPr lang="en-US" sz="4400"/>
          </a:p>
        </p:txBody>
      </p:sp>
      <p:graphicFrame>
        <p:nvGraphicFramePr>
          <p:cNvPr id="5" name="Content Placeholder 2">
            <a:extLst>
              <a:ext uri="{FF2B5EF4-FFF2-40B4-BE49-F238E27FC236}">
                <a16:creationId xmlns:a16="http://schemas.microsoft.com/office/drawing/2014/main" id="{0C451759-EF2E-0B83-647B-34C90304C355}"/>
              </a:ext>
            </a:extLst>
          </p:cNvPr>
          <p:cNvGraphicFramePr>
            <a:graphicFrameLocks noGrp="1"/>
          </p:cNvGraphicFramePr>
          <p:nvPr>
            <p:ph idx="1"/>
            <p:extLst>
              <p:ext uri="{D42A27DB-BD31-4B8C-83A1-F6EECF244321}">
                <p14:modId xmlns:p14="http://schemas.microsoft.com/office/powerpoint/2010/main" val="151751961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6690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1BD98-4CA7-873C-CD80-7D5B07DAEFD6}"/>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8A404932-FBAD-402E-91B1-0BBFA1AFD61B}"/>
              </a:ext>
            </a:extLst>
          </p:cNvPr>
          <p:cNvSpPr>
            <a:spLocks noGrp="1"/>
          </p:cNvSpPr>
          <p:nvPr>
            <p:ph idx="1"/>
          </p:nvPr>
        </p:nvSpPr>
        <p:spPr/>
        <p:txBody>
          <a:bodyPr/>
          <a:lstStyle/>
          <a:p>
            <a:pPr>
              <a:lnSpc>
                <a:spcPct val="150000"/>
              </a:lnSpc>
              <a:buClr>
                <a:srgbClr val="776443"/>
              </a:buClr>
            </a:pPr>
            <a:r>
              <a:rPr lang="en-GB" b="1" dirty="0">
                <a:cs typeface="Calibri"/>
              </a:rPr>
              <a:t>Failure to exercise discretion-</a:t>
            </a:r>
            <a:r>
              <a:rPr lang="en-GB" dirty="0">
                <a:cs typeface="Calibri"/>
              </a:rPr>
              <a:t>choose between courses of action – must be allowed to make the choice. Ways that the decision maker may fail to exercise discretion;  </a:t>
            </a:r>
          </a:p>
          <a:p>
            <a:pPr>
              <a:lnSpc>
                <a:spcPct val="150000"/>
              </a:lnSpc>
              <a:buClr>
                <a:srgbClr val="776443"/>
              </a:buClr>
            </a:pPr>
            <a:r>
              <a:rPr lang="en-GB" b="1" dirty="0">
                <a:cs typeface="Calibri"/>
              </a:rPr>
              <a:t> Unauthorised delegation – </a:t>
            </a:r>
            <a:r>
              <a:rPr lang="en-GB" dirty="0">
                <a:cs typeface="Calibri"/>
              </a:rPr>
              <a:t>Parliament delegate powers, from here no further delegation should take place. Unless authorised.</a:t>
            </a:r>
          </a:p>
          <a:p>
            <a:pPr>
              <a:lnSpc>
                <a:spcPct val="150000"/>
              </a:lnSpc>
              <a:buClr>
                <a:srgbClr val="776443"/>
              </a:buClr>
            </a:pPr>
            <a:r>
              <a:rPr lang="en-GB" b="1" dirty="0">
                <a:cs typeface="Calibri"/>
              </a:rPr>
              <a:t>Adoption of policy – </a:t>
            </a:r>
            <a:r>
              <a:rPr lang="en-GB" dirty="0">
                <a:cs typeface="Calibri"/>
              </a:rPr>
              <a:t>Need to make sure does not unduly constrain decision making – policy exceptions and reasonable. Courts may adopt a general policy instead.</a:t>
            </a:r>
          </a:p>
          <a:p>
            <a:pPr marL="0" indent="0">
              <a:buNone/>
            </a:pPr>
            <a:endParaRPr lang="en-GB" dirty="0"/>
          </a:p>
        </p:txBody>
      </p:sp>
    </p:spTree>
    <p:extLst>
      <p:ext uri="{BB962C8B-B14F-4D97-AF65-F5344CB8AC3E}">
        <p14:creationId xmlns:p14="http://schemas.microsoft.com/office/powerpoint/2010/main" val="3024132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69C30-51A9-F701-D1B6-05D4A31EB839}"/>
              </a:ext>
            </a:extLst>
          </p:cNvPr>
          <p:cNvSpPr>
            <a:spLocks noGrp="1"/>
          </p:cNvSpPr>
          <p:nvPr>
            <p:ph type="title"/>
          </p:nvPr>
        </p:nvSpPr>
        <p:spPr/>
        <p:txBody>
          <a:bodyPr/>
          <a:lstStyle/>
          <a:p>
            <a:pPr algn="ctr"/>
            <a:r>
              <a:rPr lang="en-GB" sz="6600" b="1" i="1" u="sng" dirty="0"/>
              <a:t>Activity</a:t>
            </a:r>
            <a:r>
              <a:rPr lang="en-GB" dirty="0"/>
              <a:t> </a:t>
            </a:r>
            <a:endParaRPr lang="en-US"/>
          </a:p>
        </p:txBody>
      </p:sp>
      <p:sp>
        <p:nvSpPr>
          <p:cNvPr id="3" name="Content Placeholder 2">
            <a:extLst>
              <a:ext uri="{FF2B5EF4-FFF2-40B4-BE49-F238E27FC236}">
                <a16:creationId xmlns:a16="http://schemas.microsoft.com/office/drawing/2014/main" id="{DE0C8ECC-4C74-30D0-9D11-496B6EFABED3}"/>
              </a:ext>
            </a:extLst>
          </p:cNvPr>
          <p:cNvSpPr>
            <a:spLocks noGrp="1"/>
          </p:cNvSpPr>
          <p:nvPr>
            <p:ph idx="1"/>
          </p:nvPr>
        </p:nvSpPr>
        <p:spPr/>
        <p:txBody>
          <a:bodyPr vert="horz" lIns="91440" tIns="45720" rIns="91440" bIns="45720" rtlCol="0" anchor="t">
            <a:normAutofit/>
          </a:bodyPr>
          <a:lstStyle/>
          <a:p>
            <a:r>
              <a:rPr lang="en-GB" dirty="0">
                <a:ea typeface="+mn-lt"/>
                <a:cs typeface="+mn-lt"/>
              </a:rPr>
              <a:t>Should government foreign/defence policy objectives influence guidance on a pension scheme? In R (on the application of Palestine Solidarity Campaign Ltd and another) v Secretary of State for Communities and Local Government [2018] the minister included in guidance to the local government pension scheme instructions that the scheme’s administrators should not pursue investment policies which are contrary to UK foreign and defence policies. </a:t>
            </a:r>
          </a:p>
          <a:p>
            <a:pPr>
              <a:buClr>
                <a:srgbClr val="776443"/>
              </a:buClr>
            </a:pPr>
            <a:r>
              <a:rPr lang="en-GB" dirty="0">
                <a:ea typeface="+mn-lt"/>
                <a:cs typeface="+mn-lt"/>
              </a:rPr>
              <a:t>The particular concern of the minister was the campaign for disinvestment from Israel and possible boycotts of investments in defence companies. </a:t>
            </a:r>
          </a:p>
          <a:p>
            <a:pPr>
              <a:buClr>
                <a:srgbClr val="776443"/>
              </a:buClr>
            </a:pPr>
            <a:r>
              <a:rPr lang="en-GB" dirty="0">
                <a:ea typeface="+mn-lt"/>
                <a:cs typeface="+mn-lt"/>
              </a:rPr>
              <a:t>Read the press summary and paragraphs 42–44 of the judgment at R (on the application of Palestine Solidarity Campaign Ltd and another) (Appellants) v Secretary of State for Communities and Local Government (Respondent) - The Supreme Court. </a:t>
            </a:r>
            <a:r>
              <a:rPr lang="en-GB" dirty="0">
                <a:ea typeface="+mn-lt"/>
                <a:cs typeface="+mn-lt"/>
                <a:hlinkClick r:id="rId2"/>
              </a:rPr>
              <a:t>https://www.supremecourt.uk/cases/uksc-2018-0133.html</a:t>
            </a:r>
            <a:r>
              <a:rPr lang="en-GB" dirty="0">
                <a:ea typeface="+mn-lt"/>
                <a:cs typeface="+mn-lt"/>
              </a:rPr>
              <a:t>  </a:t>
            </a:r>
          </a:p>
          <a:p>
            <a:pPr>
              <a:buClr>
                <a:srgbClr val="776443"/>
              </a:buClr>
            </a:pPr>
            <a:r>
              <a:rPr lang="en-GB" dirty="0">
                <a:ea typeface="+mn-lt"/>
                <a:cs typeface="+mn-lt"/>
              </a:rPr>
              <a:t>Do you think that decisions about investments in a local government pension scheme should be subject to government foreign and defence policies? What practical problems might arise if there was a new government with different foreign and defence policies?</a:t>
            </a:r>
            <a:endParaRPr lang="en-GB">
              <a:cs typeface="Calibri"/>
            </a:endParaRPr>
          </a:p>
        </p:txBody>
      </p:sp>
      <p:pic>
        <p:nvPicPr>
          <p:cNvPr id="4" name="Graphic 3" descr="Alterations &amp; Tailoring outline">
            <a:extLst>
              <a:ext uri="{FF2B5EF4-FFF2-40B4-BE49-F238E27FC236}">
                <a16:creationId xmlns:a16="http://schemas.microsoft.com/office/drawing/2014/main" id="{A7AE1FE8-7B97-41EB-0A3C-4833095CF08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0" y="-92075"/>
            <a:ext cx="914400" cy="914400"/>
          </a:xfrm>
          <a:prstGeom prst="rect">
            <a:avLst/>
          </a:prstGeom>
        </p:spPr>
      </p:pic>
    </p:spTree>
    <p:extLst>
      <p:ext uri="{BB962C8B-B14F-4D97-AF65-F5344CB8AC3E}">
        <p14:creationId xmlns:p14="http://schemas.microsoft.com/office/powerpoint/2010/main" val="1056553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362FD75-E3F6-576E-B920-A9F489D6BE83}"/>
              </a:ext>
            </a:extLst>
          </p:cNvPr>
          <p:cNvSpPr>
            <a:spLocks noGrp="1"/>
          </p:cNvSpPr>
          <p:nvPr>
            <p:ph type="title"/>
          </p:nvPr>
        </p:nvSpPr>
        <p:spPr>
          <a:xfrm>
            <a:off x="770878" y="952022"/>
            <a:ext cx="2862591" cy="5157049"/>
          </a:xfrm>
        </p:spPr>
        <p:txBody>
          <a:bodyPr anchor="ctr">
            <a:normAutofit/>
          </a:bodyPr>
          <a:lstStyle/>
          <a:p>
            <a:r>
              <a:rPr lang="en-GB" sz="4400" b="1" i="1" u="sng"/>
              <a:t>Continued </a:t>
            </a:r>
          </a:p>
        </p:txBody>
      </p:sp>
      <p:graphicFrame>
        <p:nvGraphicFramePr>
          <p:cNvPr id="5" name="Content Placeholder 2">
            <a:extLst>
              <a:ext uri="{FF2B5EF4-FFF2-40B4-BE49-F238E27FC236}">
                <a16:creationId xmlns:a16="http://schemas.microsoft.com/office/drawing/2014/main" id="{CE68E1A7-E1D6-136E-0AA6-04A8AE4FDA4C}"/>
              </a:ext>
            </a:extLst>
          </p:cNvPr>
          <p:cNvGraphicFramePr>
            <a:graphicFrameLocks noGrp="1"/>
          </p:cNvGraphicFramePr>
          <p:nvPr>
            <p:ph idx="1"/>
            <p:extLst>
              <p:ext uri="{D42A27DB-BD31-4B8C-83A1-F6EECF244321}">
                <p14:modId xmlns:p14="http://schemas.microsoft.com/office/powerpoint/2010/main" val="2891924286"/>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6149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CB37FDB-EDC8-0F5F-32E7-12595015281F}"/>
              </a:ext>
            </a:extLst>
          </p:cNvPr>
          <p:cNvSpPr>
            <a:spLocks noGrp="1"/>
          </p:cNvSpPr>
          <p:nvPr>
            <p:ph type="title"/>
          </p:nvPr>
        </p:nvSpPr>
        <p:spPr>
          <a:xfrm>
            <a:off x="770878" y="952022"/>
            <a:ext cx="2862591" cy="5157049"/>
          </a:xfrm>
        </p:spPr>
        <p:txBody>
          <a:bodyPr anchor="ctr">
            <a:normAutofit/>
          </a:bodyPr>
          <a:lstStyle/>
          <a:p>
            <a:r>
              <a:rPr lang="en-GB" sz="3700" b="1" i="1" u="sng"/>
              <a:t>Procedural impropriety</a:t>
            </a:r>
          </a:p>
        </p:txBody>
      </p:sp>
      <p:graphicFrame>
        <p:nvGraphicFramePr>
          <p:cNvPr id="5" name="Content Placeholder 2">
            <a:extLst>
              <a:ext uri="{FF2B5EF4-FFF2-40B4-BE49-F238E27FC236}">
                <a16:creationId xmlns:a16="http://schemas.microsoft.com/office/drawing/2014/main" id="{440624C1-2CD8-8218-5CB8-1FCBDD70B728}"/>
              </a:ext>
            </a:extLst>
          </p:cNvPr>
          <p:cNvGraphicFramePr>
            <a:graphicFrameLocks noGrp="1"/>
          </p:cNvGraphicFramePr>
          <p:nvPr>
            <p:ph idx="1"/>
            <p:extLst>
              <p:ext uri="{D42A27DB-BD31-4B8C-83A1-F6EECF244321}">
                <p14:modId xmlns:p14="http://schemas.microsoft.com/office/powerpoint/2010/main" val="321051856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151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098A0DAA-7095-9847-91A8-AA1511DC08FE}"/>
              </a:ext>
            </a:extLst>
          </p:cNvPr>
          <p:cNvSpPr>
            <a:spLocks noGrp="1"/>
          </p:cNvSpPr>
          <p:nvPr>
            <p:ph type="title"/>
          </p:nvPr>
        </p:nvSpPr>
        <p:spPr>
          <a:xfrm>
            <a:off x="770878" y="952022"/>
            <a:ext cx="4606280" cy="5157049"/>
          </a:xfrm>
        </p:spPr>
        <p:txBody>
          <a:bodyPr anchor="ctr">
            <a:normAutofit/>
          </a:bodyPr>
          <a:lstStyle/>
          <a:p>
            <a:r>
              <a:rPr lang="en-GB" sz="4400" b="1" i="1" u="sng"/>
              <a:t>Continued </a:t>
            </a: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17D9F7B6-A53C-F243-1015-FC03A96BD911}"/>
              </a:ext>
            </a:extLst>
          </p:cNvPr>
          <p:cNvGraphicFramePr>
            <a:graphicFrameLocks noGrp="1"/>
          </p:cNvGraphicFramePr>
          <p:nvPr>
            <p:ph idx="1"/>
            <p:extLst>
              <p:ext uri="{D42A27DB-BD31-4B8C-83A1-F6EECF244321}">
                <p14:modId xmlns:p14="http://schemas.microsoft.com/office/powerpoint/2010/main" val="1996628085"/>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8337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2D85E83-1A5F-EA2B-940C-E14A55144F0B}"/>
              </a:ext>
            </a:extLst>
          </p:cNvPr>
          <p:cNvSpPr>
            <a:spLocks noGrp="1"/>
          </p:cNvSpPr>
          <p:nvPr>
            <p:ph type="title"/>
          </p:nvPr>
        </p:nvSpPr>
        <p:spPr>
          <a:xfrm>
            <a:off x="770878" y="952022"/>
            <a:ext cx="2862591" cy="5157049"/>
          </a:xfrm>
        </p:spPr>
        <p:txBody>
          <a:bodyPr anchor="ctr">
            <a:normAutofit/>
          </a:bodyPr>
          <a:lstStyle/>
          <a:p>
            <a:r>
              <a:rPr lang="en-GB" sz="4400" b="1" i="1" u="sng"/>
              <a:t>Continued</a:t>
            </a:r>
            <a:endParaRPr lang="en-US" sz="4400"/>
          </a:p>
        </p:txBody>
      </p:sp>
      <p:graphicFrame>
        <p:nvGraphicFramePr>
          <p:cNvPr id="5" name="Content Placeholder 2">
            <a:extLst>
              <a:ext uri="{FF2B5EF4-FFF2-40B4-BE49-F238E27FC236}">
                <a16:creationId xmlns:a16="http://schemas.microsoft.com/office/drawing/2014/main" id="{05F4A99D-3204-612A-672A-31BF34976C8F}"/>
              </a:ext>
            </a:extLst>
          </p:cNvPr>
          <p:cNvGraphicFramePr>
            <a:graphicFrameLocks noGrp="1"/>
          </p:cNvGraphicFramePr>
          <p:nvPr>
            <p:ph idx="1"/>
            <p:extLst>
              <p:ext uri="{D42A27DB-BD31-4B8C-83A1-F6EECF244321}">
                <p14:modId xmlns:p14="http://schemas.microsoft.com/office/powerpoint/2010/main" val="2383348616"/>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8400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F653B71-0085-6633-05FB-0AC3AE9A289F}"/>
              </a:ext>
            </a:extLst>
          </p:cNvPr>
          <p:cNvSpPr>
            <a:spLocks noGrp="1"/>
          </p:cNvSpPr>
          <p:nvPr>
            <p:ph type="title"/>
          </p:nvPr>
        </p:nvSpPr>
        <p:spPr>
          <a:xfrm>
            <a:off x="770878" y="952022"/>
            <a:ext cx="4606280" cy="5157049"/>
          </a:xfrm>
        </p:spPr>
        <p:txBody>
          <a:bodyPr anchor="ctr">
            <a:normAutofit/>
          </a:bodyPr>
          <a:lstStyle/>
          <a:p>
            <a:r>
              <a:rPr lang="en-GB" sz="4400" b="1" i="1" u="sng"/>
              <a:t>Activity</a:t>
            </a: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4AFB979B-FDC5-20FE-CBD4-0780E92AB566}"/>
              </a:ext>
            </a:extLst>
          </p:cNvPr>
          <p:cNvGraphicFramePr>
            <a:graphicFrameLocks noGrp="1"/>
          </p:cNvGraphicFramePr>
          <p:nvPr>
            <p:ph idx="1"/>
            <p:extLst>
              <p:ext uri="{D42A27DB-BD31-4B8C-83A1-F6EECF244321}">
                <p14:modId xmlns:p14="http://schemas.microsoft.com/office/powerpoint/2010/main" val="2576389430"/>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0115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E2D8CC7-4AE2-9108-A5DF-74EC15752A98}"/>
              </a:ext>
            </a:extLst>
          </p:cNvPr>
          <p:cNvSpPr>
            <a:spLocks noGrp="1"/>
          </p:cNvSpPr>
          <p:nvPr>
            <p:ph type="title"/>
          </p:nvPr>
        </p:nvSpPr>
        <p:spPr>
          <a:xfrm>
            <a:off x="770878" y="952022"/>
            <a:ext cx="2862591" cy="5157049"/>
          </a:xfrm>
        </p:spPr>
        <p:txBody>
          <a:bodyPr anchor="ctr">
            <a:normAutofit/>
          </a:bodyPr>
          <a:lstStyle/>
          <a:p>
            <a:r>
              <a:rPr lang="en-GB" sz="4400" b="1" i="1" u="sng"/>
              <a:t>Continued</a:t>
            </a:r>
          </a:p>
        </p:txBody>
      </p:sp>
      <p:graphicFrame>
        <p:nvGraphicFramePr>
          <p:cNvPr id="5" name="Content Placeholder 2">
            <a:extLst>
              <a:ext uri="{FF2B5EF4-FFF2-40B4-BE49-F238E27FC236}">
                <a16:creationId xmlns:a16="http://schemas.microsoft.com/office/drawing/2014/main" id="{0E869B35-C742-3634-5A12-E7A9AB06A6FE}"/>
              </a:ext>
            </a:extLst>
          </p:cNvPr>
          <p:cNvGraphicFramePr>
            <a:graphicFrameLocks noGrp="1"/>
          </p:cNvGraphicFramePr>
          <p:nvPr>
            <p:ph idx="1"/>
            <p:extLst>
              <p:ext uri="{D42A27DB-BD31-4B8C-83A1-F6EECF244321}">
                <p14:modId xmlns:p14="http://schemas.microsoft.com/office/powerpoint/2010/main" val="2937377194"/>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88905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4"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15" name="Oval 14">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4" name="Title 3">
            <a:extLst>
              <a:ext uri="{FF2B5EF4-FFF2-40B4-BE49-F238E27FC236}">
                <a16:creationId xmlns:a16="http://schemas.microsoft.com/office/drawing/2014/main" id="{407BCEF6-9095-00CE-2323-EDF2BE3CE4D1}"/>
              </a:ext>
            </a:extLst>
          </p:cNvPr>
          <p:cNvSpPr>
            <a:spLocks noGrp="1"/>
          </p:cNvSpPr>
          <p:nvPr>
            <p:ph type="ctrTitle"/>
          </p:nvPr>
        </p:nvSpPr>
        <p:spPr>
          <a:xfrm>
            <a:off x="2562606" y="1122363"/>
            <a:ext cx="7063739" cy="2387600"/>
          </a:xfrm>
        </p:spPr>
        <p:txBody>
          <a:bodyPr>
            <a:normAutofit/>
          </a:bodyPr>
          <a:lstStyle/>
          <a:p>
            <a:r>
              <a:rPr lang="en-GB" dirty="0"/>
              <a:t>Let’s take a break!</a:t>
            </a:r>
          </a:p>
        </p:txBody>
      </p:sp>
      <p:sp>
        <p:nvSpPr>
          <p:cNvPr id="5" name="Subtitle 4">
            <a:extLst>
              <a:ext uri="{FF2B5EF4-FFF2-40B4-BE49-F238E27FC236}">
                <a16:creationId xmlns:a16="http://schemas.microsoft.com/office/drawing/2014/main" id="{D0C2C7DA-B4B3-79E6-E9B5-C70410EE8C4F}"/>
              </a:ext>
            </a:extLst>
          </p:cNvPr>
          <p:cNvSpPr>
            <a:spLocks noGrp="1"/>
          </p:cNvSpPr>
          <p:nvPr>
            <p:ph type="subTitle" idx="1"/>
          </p:nvPr>
        </p:nvSpPr>
        <p:spPr>
          <a:xfrm>
            <a:off x="2562606" y="3602038"/>
            <a:ext cx="7063739" cy="1655762"/>
          </a:xfrm>
        </p:spPr>
        <p:txBody>
          <a:bodyPr>
            <a:normAutofit/>
          </a:bodyPr>
          <a:lstStyle/>
          <a:p>
            <a:r>
              <a:rPr lang="en-GB" dirty="0"/>
              <a:t>Take a 10-minute break and then we will return!</a:t>
            </a:r>
          </a:p>
        </p:txBody>
      </p:sp>
      <p:pic>
        <p:nvPicPr>
          <p:cNvPr id="30" name="Graphic 29">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32"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Graphic 33">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36"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38" name="Graphic 37">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Tree>
    <p:extLst>
      <p:ext uri="{BB962C8B-B14F-4D97-AF65-F5344CB8AC3E}">
        <p14:creationId xmlns:p14="http://schemas.microsoft.com/office/powerpoint/2010/main" val="443675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F0820D-65D1-E9EF-AEC8-5D3DB380DAB4}"/>
              </a:ext>
            </a:extLst>
          </p:cNvPr>
          <p:cNvSpPr>
            <a:spLocks noGrp="1"/>
          </p:cNvSpPr>
          <p:nvPr>
            <p:ph type="title"/>
          </p:nvPr>
        </p:nvSpPr>
        <p:spPr>
          <a:xfrm>
            <a:off x="770878" y="952022"/>
            <a:ext cx="2862591" cy="5157049"/>
          </a:xfrm>
        </p:spPr>
        <p:txBody>
          <a:bodyPr anchor="ctr">
            <a:normAutofit/>
          </a:bodyPr>
          <a:lstStyle/>
          <a:p>
            <a:r>
              <a:rPr lang="en-GB" sz="3700" b="1" i="1" u="sng"/>
              <a:t>Irrationality</a:t>
            </a:r>
            <a:r>
              <a:rPr lang="en-GB" sz="3700"/>
              <a:t> </a:t>
            </a:r>
            <a:endParaRPr lang="en-US" sz="3700"/>
          </a:p>
        </p:txBody>
      </p:sp>
      <p:graphicFrame>
        <p:nvGraphicFramePr>
          <p:cNvPr id="5" name="Content Placeholder 2">
            <a:extLst>
              <a:ext uri="{FF2B5EF4-FFF2-40B4-BE49-F238E27FC236}">
                <a16:creationId xmlns:a16="http://schemas.microsoft.com/office/drawing/2014/main" id="{97A6E4A5-5FAC-D19A-4F86-22E59D10A1A9}"/>
              </a:ext>
            </a:extLst>
          </p:cNvPr>
          <p:cNvGraphicFramePr>
            <a:graphicFrameLocks noGrp="1"/>
          </p:cNvGraphicFramePr>
          <p:nvPr>
            <p:ph idx="1"/>
            <p:extLst>
              <p:ext uri="{D42A27DB-BD31-4B8C-83A1-F6EECF244321}">
                <p14:modId xmlns:p14="http://schemas.microsoft.com/office/powerpoint/2010/main" val="3420703136"/>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5883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5D8C-F7B2-3FB9-FFAA-DD2F3E6DBFAB}"/>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3849E976-4E26-2D33-727D-EC992066D18F}"/>
              </a:ext>
            </a:extLst>
          </p:cNvPr>
          <p:cNvSpPr>
            <a:spLocks noGrp="1"/>
          </p:cNvSpPr>
          <p:nvPr>
            <p:ph idx="1"/>
          </p:nvPr>
        </p:nvSpPr>
        <p:spPr/>
        <p:txBody>
          <a:bodyPr>
            <a:normAutofit lnSpcReduction="10000"/>
          </a:bodyPr>
          <a:lstStyle/>
          <a:p>
            <a:pPr>
              <a:lnSpc>
                <a:spcPct val="200000"/>
              </a:lnSpc>
              <a:buClr>
                <a:srgbClr val="776443"/>
              </a:buClr>
            </a:pPr>
            <a:r>
              <a:rPr lang="en-GB" dirty="0">
                <a:cs typeface="Calibri"/>
              </a:rPr>
              <a:t>Human Rights implications – does the action interfere with a right protected under the European Convention on Human Rights? Is the interference permitted? Courts will decide proportionate. </a:t>
            </a:r>
          </a:p>
          <a:p>
            <a:endParaRPr lang="en-GB" dirty="0"/>
          </a:p>
          <a:p>
            <a:r>
              <a:rPr lang="en-GB" dirty="0"/>
              <a:t>R v secretary of state for the home department ex </a:t>
            </a:r>
            <a:r>
              <a:rPr lang="en-GB" dirty="0" err="1"/>
              <a:t>parte</a:t>
            </a:r>
            <a:r>
              <a:rPr lang="en-GB" dirty="0"/>
              <a:t> Daly [2001] – </a:t>
            </a:r>
          </a:p>
          <a:p>
            <a:r>
              <a:rPr lang="en-GB" dirty="0"/>
              <a:t>“First, the doctrine of proportionality may require the reviewing court to assess the balance which the decision-maker has struck, not merely whether it is within the range of rational or reasonable decisions. Secondly, the proportionality test may go further than the traditional grounds of review inasmuch as it may require attention to be directed to the relative weight accorded to interests and considerations. Thirdly, even the heightened scrutiny test developed in R v Ministry of Defence, ex </a:t>
            </a:r>
            <a:r>
              <a:rPr lang="en-GB" dirty="0" err="1"/>
              <a:t>parte</a:t>
            </a:r>
            <a:r>
              <a:rPr lang="en-GB" dirty="0"/>
              <a:t> Smith…is not necessarily appropriate to the protection of human rights. … [T]he intensity of the review…is guaranteed by the twin requirements that the limitation of the right was necessary in a democratic society, in the sense of meeting a pressing social need, and the question whether the interference was really proportionate to the legitimate aim being pursued”.</a:t>
            </a:r>
          </a:p>
        </p:txBody>
      </p:sp>
    </p:spTree>
    <p:extLst>
      <p:ext uri="{BB962C8B-B14F-4D97-AF65-F5344CB8AC3E}">
        <p14:creationId xmlns:p14="http://schemas.microsoft.com/office/powerpoint/2010/main" val="3625238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9FC7-0523-2C95-36F6-3E094999BDDF}"/>
              </a:ext>
            </a:extLst>
          </p:cNvPr>
          <p:cNvSpPr>
            <a:spLocks noGrp="1"/>
          </p:cNvSpPr>
          <p:nvPr>
            <p:ph type="title"/>
          </p:nvPr>
        </p:nvSpPr>
        <p:spPr/>
        <p:txBody>
          <a:bodyP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3D1D8B43-4AE7-9D2E-E44B-A916210BD43A}"/>
              </a:ext>
            </a:extLst>
          </p:cNvPr>
          <p:cNvSpPr>
            <a:spLocks noGrp="1"/>
          </p:cNvSpPr>
          <p:nvPr>
            <p:ph idx="1"/>
          </p:nvPr>
        </p:nvSpPr>
        <p:spPr/>
        <p:txBody>
          <a:bodyPr/>
          <a:lstStyle/>
          <a:p>
            <a:pPr>
              <a:lnSpc>
                <a:spcPct val="200000"/>
              </a:lnSpc>
              <a:buClr>
                <a:srgbClr val="776443"/>
              </a:buClr>
            </a:pPr>
            <a:r>
              <a:rPr lang="en-GB" dirty="0">
                <a:cs typeface="Calibri"/>
              </a:rPr>
              <a:t>Substantive legitimate expectation – Makes the public authority act in accordance with what they had promised. (Not automatic; on a case-by-case basis)</a:t>
            </a:r>
          </a:p>
          <a:p>
            <a:pPr>
              <a:lnSpc>
                <a:spcPct val="200000"/>
              </a:lnSpc>
              <a:buClr>
                <a:srgbClr val="776443"/>
              </a:buClr>
            </a:pPr>
            <a:r>
              <a:rPr lang="en-GB" dirty="0">
                <a:cs typeface="Calibri"/>
              </a:rPr>
              <a:t>Creating and the courts protecting – Representation clear and </a:t>
            </a:r>
            <a:r>
              <a:rPr lang="en-GB" dirty="0" err="1">
                <a:cs typeface="Calibri"/>
              </a:rPr>
              <a:t>unambigious</a:t>
            </a:r>
            <a:r>
              <a:rPr lang="en-GB" dirty="0">
                <a:cs typeface="Calibri"/>
              </a:rPr>
              <a:t>  - must be made by someone with authority (actual or ostensible) and one that is able to be protected.</a:t>
            </a:r>
          </a:p>
          <a:p>
            <a:pPr>
              <a:lnSpc>
                <a:spcPct val="200000"/>
              </a:lnSpc>
              <a:buClr>
                <a:srgbClr val="776443"/>
              </a:buClr>
            </a:pPr>
            <a:r>
              <a:rPr lang="en-GB" dirty="0">
                <a:cs typeface="Calibri"/>
              </a:rPr>
              <a:t>Deference- must listen to the original unless outside of an acceptable range. </a:t>
            </a:r>
          </a:p>
          <a:p>
            <a:endParaRPr lang="en-GB" dirty="0"/>
          </a:p>
        </p:txBody>
      </p:sp>
    </p:spTree>
    <p:extLst>
      <p:ext uri="{BB962C8B-B14F-4D97-AF65-F5344CB8AC3E}">
        <p14:creationId xmlns:p14="http://schemas.microsoft.com/office/powerpoint/2010/main" val="26865535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61E286-6F31-477F-9531-0A2730A0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497995F-9AE3-4475-B310-391C3FF5F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4" name="Title 3">
            <a:extLst>
              <a:ext uri="{FF2B5EF4-FFF2-40B4-BE49-F238E27FC236}">
                <a16:creationId xmlns:a16="http://schemas.microsoft.com/office/drawing/2014/main" id="{503C4538-8594-A7C9-6756-27AC424105B8}"/>
              </a:ext>
            </a:extLst>
          </p:cNvPr>
          <p:cNvSpPr>
            <a:spLocks noGrp="1"/>
          </p:cNvSpPr>
          <p:nvPr>
            <p:ph type="ctrTitle"/>
          </p:nvPr>
        </p:nvSpPr>
        <p:spPr>
          <a:xfrm>
            <a:off x="6363885" y="1122363"/>
            <a:ext cx="5047488" cy="2387600"/>
          </a:xfrm>
        </p:spPr>
        <p:txBody>
          <a:bodyPr>
            <a:normAutofit/>
          </a:bodyPr>
          <a:lstStyle/>
          <a:p>
            <a:r>
              <a:rPr lang="en-GB" dirty="0"/>
              <a:t>Let’s take a break!</a:t>
            </a:r>
          </a:p>
        </p:txBody>
      </p:sp>
      <p:sp>
        <p:nvSpPr>
          <p:cNvPr id="5" name="Subtitle 4">
            <a:extLst>
              <a:ext uri="{FF2B5EF4-FFF2-40B4-BE49-F238E27FC236}">
                <a16:creationId xmlns:a16="http://schemas.microsoft.com/office/drawing/2014/main" id="{44C06FC5-3AD0-670E-E3CC-75B31FBFEDA8}"/>
              </a:ext>
            </a:extLst>
          </p:cNvPr>
          <p:cNvSpPr>
            <a:spLocks noGrp="1"/>
          </p:cNvSpPr>
          <p:nvPr>
            <p:ph type="subTitle" idx="1"/>
          </p:nvPr>
        </p:nvSpPr>
        <p:spPr>
          <a:xfrm>
            <a:off x="6363885" y="3602038"/>
            <a:ext cx="5047488" cy="1655762"/>
          </a:xfrm>
        </p:spPr>
        <p:txBody>
          <a:bodyPr>
            <a:normAutofit/>
          </a:bodyPr>
          <a:lstStyle/>
          <a:p>
            <a:pPr algn="l"/>
            <a:r>
              <a:rPr lang="en-GB" dirty="0"/>
              <a:t>Take 10 minutes and then we will return!</a:t>
            </a:r>
            <a:endParaRPr lang="en-GB"/>
          </a:p>
        </p:txBody>
      </p:sp>
      <p:grpSp>
        <p:nvGrpSpPr>
          <p:cNvPr id="14" name="Decorative Circles">
            <a:extLst>
              <a:ext uri="{FF2B5EF4-FFF2-40B4-BE49-F238E27FC236}">
                <a16:creationId xmlns:a16="http://schemas.microsoft.com/office/drawing/2014/main" id="{F1CCD329-2CBA-4CCC-BFD2-C7D169699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868" y="310026"/>
            <a:ext cx="2210470" cy="6016634"/>
            <a:chOff x="2882868" y="310026"/>
            <a:chExt cx="2210470" cy="6016634"/>
          </a:xfrm>
        </p:grpSpPr>
        <p:sp>
          <p:nvSpPr>
            <p:cNvPr id="15" name="Oval 14">
              <a:extLst>
                <a:ext uri="{FF2B5EF4-FFF2-40B4-BE49-F238E27FC236}">
                  <a16:creationId xmlns:a16="http://schemas.microsoft.com/office/drawing/2014/main" id="{9C2D6F8F-ADED-45C0-9095-E5BFE32F6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85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839A2D3-9330-4BB5-9632-D6C7828CE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79971"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289BB1D-F051-4857-BDBC-559853EDC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82868"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AB2CF3C-2621-423F-A753-AA6FC8971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09603" y="735547"/>
              <a:ext cx="466441" cy="466441"/>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Oval 3">
            <a:extLst>
              <a:ext uri="{FF2B5EF4-FFF2-40B4-BE49-F238E27FC236}">
                <a16:creationId xmlns:a16="http://schemas.microsoft.com/office/drawing/2014/main" id="{4E086ECE-341B-4A8A-B8A4-1240B995F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7392" y="284085"/>
            <a:ext cx="1571298" cy="157129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489178FB-B042-4CD5-B4A9-02B4C9B23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0338" y="1937788"/>
            <a:ext cx="3529419" cy="3529419"/>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
            <a:extLst>
              <a:ext uri="{FF2B5EF4-FFF2-40B4-BE49-F238E27FC236}">
                <a16:creationId xmlns:a16="http://schemas.microsoft.com/office/drawing/2014/main" id="{AC801454-94B6-40C4-AEF8-1EAB8F40C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250"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1">
            <a:extLst>
              <a:ext uri="{FF2B5EF4-FFF2-40B4-BE49-F238E27FC236}">
                <a16:creationId xmlns:a16="http://schemas.microsoft.com/office/drawing/2014/main" id="{06D8DC5C-5283-45F6-8338-A27552053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250" y="4296175"/>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Graphic 27">
            <a:extLst>
              <a:ext uri="{FF2B5EF4-FFF2-40B4-BE49-F238E27FC236}">
                <a16:creationId xmlns:a16="http://schemas.microsoft.com/office/drawing/2014/main" id="{BDB91F76-3E39-46FC-BC04-385026A4B6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90337" y="1949556"/>
            <a:ext cx="3509763" cy="3509763"/>
          </a:xfrm>
          <a:prstGeom prst="rect">
            <a:avLst/>
          </a:prstGeom>
        </p:spPr>
      </p:pic>
      <p:pic>
        <p:nvPicPr>
          <p:cNvPr id="30" name="Graphic 29">
            <a:extLst>
              <a:ext uri="{FF2B5EF4-FFF2-40B4-BE49-F238E27FC236}">
                <a16:creationId xmlns:a16="http://schemas.microsoft.com/office/drawing/2014/main" id="{65BB4411-A49B-4812-B516-F77A9DA36B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65624" y="446570"/>
            <a:ext cx="2236570" cy="2236570"/>
          </a:xfrm>
          <a:prstGeom prst="rect">
            <a:avLst/>
          </a:prstGeom>
        </p:spPr>
      </p:pic>
      <p:pic>
        <p:nvPicPr>
          <p:cNvPr id="32" name="Graphic 31">
            <a:extLst>
              <a:ext uri="{FF2B5EF4-FFF2-40B4-BE49-F238E27FC236}">
                <a16:creationId xmlns:a16="http://schemas.microsoft.com/office/drawing/2014/main" id="{D149B59C-F53E-4F48-92DF-6D91B4A4C9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339380" y="284084"/>
            <a:ext cx="1571299" cy="1571299"/>
          </a:xfrm>
          <a:prstGeom prst="rect">
            <a:avLst/>
          </a:prstGeom>
        </p:spPr>
      </p:pic>
      <p:pic>
        <p:nvPicPr>
          <p:cNvPr id="34" name="Graphic 33">
            <a:extLst>
              <a:ext uri="{FF2B5EF4-FFF2-40B4-BE49-F238E27FC236}">
                <a16:creationId xmlns:a16="http://schemas.microsoft.com/office/drawing/2014/main" id="{A79E5B7F-7393-4044-9259-1474A7B3EC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43359" y="4296174"/>
            <a:ext cx="1996327" cy="1996327"/>
          </a:xfrm>
          <a:prstGeom prst="rect">
            <a:avLst/>
          </a:prstGeom>
        </p:spPr>
      </p:pic>
    </p:spTree>
    <p:extLst>
      <p:ext uri="{BB962C8B-B14F-4D97-AF65-F5344CB8AC3E}">
        <p14:creationId xmlns:p14="http://schemas.microsoft.com/office/powerpoint/2010/main" val="4230667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71D2-DC5A-6FE2-C655-42720181033A}"/>
              </a:ext>
            </a:extLst>
          </p:cNvPr>
          <p:cNvSpPr>
            <a:spLocks noGrp="1"/>
          </p:cNvSpPr>
          <p:nvPr>
            <p:ph type="title"/>
          </p:nvPr>
        </p:nvSpPr>
        <p:spPr/>
        <p:txBody>
          <a:bodyPr>
            <a:normAutofit/>
          </a:bodyPr>
          <a:lstStyle/>
          <a:p>
            <a:pPr algn="ctr"/>
            <a:r>
              <a:rPr lang="en-GB" sz="6000" b="1" i="1" u="sng" dirty="0"/>
              <a:t>The procedure</a:t>
            </a:r>
          </a:p>
        </p:txBody>
      </p:sp>
      <p:graphicFrame>
        <p:nvGraphicFramePr>
          <p:cNvPr id="5" name="Content Placeholder 2">
            <a:extLst>
              <a:ext uri="{FF2B5EF4-FFF2-40B4-BE49-F238E27FC236}">
                <a16:creationId xmlns:a16="http://schemas.microsoft.com/office/drawing/2014/main" id="{46325364-F446-81F3-8727-A9D13AF0BF00}"/>
              </a:ext>
            </a:extLst>
          </p:cNvPr>
          <p:cNvGraphicFramePr>
            <a:graphicFrameLocks noGrp="1"/>
          </p:cNvGraphicFramePr>
          <p:nvPr>
            <p:ph idx="1"/>
            <p:extLst>
              <p:ext uri="{D42A27DB-BD31-4B8C-83A1-F6EECF244321}">
                <p14:modId xmlns:p14="http://schemas.microsoft.com/office/powerpoint/2010/main" val="432577085"/>
              </p:ext>
            </p:extLst>
          </p:nvPr>
        </p:nvGraphicFramePr>
        <p:xfrm>
          <a:off x="777240" y="1825625"/>
          <a:ext cx="1065911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2978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64E15D7-6F2D-2A68-B5AD-A6E844BC7614}"/>
              </a:ext>
            </a:extLst>
          </p:cNvPr>
          <p:cNvSpPr>
            <a:spLocks noGrp="1"/>
          </p:cNvSpPr>
          <p:nvPr>
            <p:ph type="title"/>
          </p:nvPr>
        </p:nvSpPr>
        <p:spPr>
          <a:xfrm>
            <a:off x="777240" y="777240"/>
            <a:ext cx="4606280" cy="2493876"/>
          </a:xfrm>
        </p:spPr>
        <p:txBody>
          <a:bodyPr anchor="b">
            <a:normAutofit/>
          </a:bodyPr>
          <a:lstStyle/>
          <a:p>
            <a:pPr algn="ctr"/>
            <a:r>
              <a:rPr lang="en-GB" sz="4800" b="1" i="1" u="sng" dirty="0"/>
              <a:t>No judicial review</a:t>
            </a:r>
            <a:endParaRPr lang="en-US" sz="4800" i="1" dirty="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77DBAB29-5908-EC9D-F51A-7B36B32F87D5}"/>
              </a:ext>
            </a:extLst>
          </p:cNvPr>
          <p:cNvSpPr>
            <a:spLocks noGrp="1"/>
          </p:cNvSpPr>
          <p:nvPr>
            <p:ph idx="1"/>
          </p:nvPr>
        </p:nvSpPr>
        <p:spPr>
          <a:xfrm>
            <a:off x="777240" y="3428999"/>
            <a:ext cx="4606280" cy="2747963"/>
          </a:xfrm>
        </p:spPr>
        <p:txBody>
          <a:bodyPr vert="horz" lIns="91440" tIns="45720" rIns="91440" bIns="45720" rtlCol="0" anchor="t">
            <a:normAutofit/>
          </a:bodyPr>
          <a:lstStyle/>
          <a:p>
            <a:pPr marL="285750" indent="-285750">
              <a:buFont typeface="Wingdings" panose="020B0604020202020204" pitchFamily="34" charset="0"/>
              <a:buChar char="v"/>
            </a:pPr>
            <a:r>
              <a:rPr lang="en-GB" sz="1700" dirty="0">
                <a:cs typeface="Calibri"/>
              </a:rPr>
              <a:t> Some laws are exempt from Judicial review- Ouster Clause. </a:t>
            </a:r>
            <a:endParaRPr lang="en-US" sz="1700" dirty="0">
              <a:cs typeface="Calibri"/>
            </a:endParaRPr>
          </a:p>
          <a:p>
            <a:pPr marL="285750" indent="-285750">
              <a:buFont typeface="Wingdings" panose="020B0604020202020204" pitchFamily="34" charset="0"/>
              <a:buChar char="v"/>
            </a:pPr>
            <a:endParaRPr lang="en-GB" sz="1700">
              <a:cs typeface="Calibri"/>
            </a:endParaRPr>
          </a:p>
          <a:p>
            <a:pPr marL="285750" indent="-285750">
              <a:buFont typeface="Wingdings" panose="020B0604020202020204" pitchFamily="34" charset="0"/>
              <a:buChar char="v"/>
            </a:pPr>
            <a:r>
              <a:rPr lang="en-GB" sz="1700" dirty="0">
                <a:cs typeface="Calibri"/>
              </a:rPr>
              <a:t>This is because it is written within the legislation.</a:t>
            </a:r>
          </a:p>
          <a:p>
            <a:pPr marL="285750" indent="-285750">
              <a:buFont typeface="Wingdings" panose="020B0604020202020204" pitchFamily="34" charset="0"/>
              <a:buChar char="v"/>
            </a:pPr>
            <a:endParaRPr lang="en-GB" sz="1700">
              <a:cs typeface="Calibri"/>
            </a:endParaRPr>
          </a:p>
          <a:p>
            <a:pPr marL="285750" indent="-285750">
              <a:buFont typeface="Wingdings" panose="020B0604020202020204" pitchFamily="34" charset="0"/>
              <a:buChar char="v"/>
            </a:pPr>
            <a:r>
              <a:rPr lang="en-GB" sz="1700" dirty="0">
                <a:cs typeface="Calibri"/>
              </a:rPr>
              <a:t>However, they can also put a limited time frame upon which a person can bring a claim for judicial review- Limited Clause. </a:t>
            </a:r>
          </a:p>
          <a:p>
            <a:pPr marL="0" indent="0">
              <a:buNone/>
            </a:pPr>
            <a:endParaRPr lang="en-GB" sz="1700">
              <a:cs typeface="Calibri"/>
            </a:endParaRPr>
          </a:p>
          <a:p>
            <a:pPr marL="0" indent="0">
              <a:buNone/>
            </a:pPr>
            <a:endParaRPr lang="en-GB" sz="1700">
              <a:cs typeface="Calibri"/>
            </a:endParaRP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9">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0664747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4335053-F0DE-289D-DA68-E4F444D2F334}"/>
              </a:ext>
            </a:extLst>
          </p:cNvPr>
          <p:cNvSpPr>
            <a:spLocks noGrp="1"/>
          </p:cNvSpPr>
          <p:nvPr>
            <p:ph type="title"/>
          </p:nvPr>
        </p:nvSpPr>
        <p:spPr>
          <a:xfrm>
            <a:off x="770878" y="952022"/>
            <a:ext cx="2862591" cy="5157049"/>
          </a:xfrm>
        </p:spPr>
        <p:txBody>
          <a:bodyPr anchor="ctr">
            <a:normAutofit/>
          </a:bodyPr>
          <a:lstStyle/>
          <a:p>
            <a:r>
              <a:rPr lang="en-US" sz="4400" b="1" i="1" u="sng" dirty="0"/>
              <a:t>Public law remedies</a:t>
            </a:r>
          </a:p>
        </p:txBody>
      </p:sp>
      <p:graphicFrame>
        <p:nvGraphicFramePr>
          <p:cNvPr id="5" name="Content Placeholder 2">
            <a:extLst>
              <a:ext uri="{FF2B5EF4-FFF2-40B4-BE49-F238E27FC236}">
                <a16:creationId xmlns:a16="http://schemas.microsoft.com/office/drawing/2014/main" id="{FAE9D514-3D17-8878-359D-CA3AA4D23AAB}"/>
              </a:ext>
            </a:extLst>
          </p:cNvPr>
          <p:cNvGraphicFramePr>
            <a:graphicFrameLocks noGrp="1"/>
          </p:cNvGraphicFramePr>
          <p:nvPr>
            <p:ph idx="1"/>
            <p:extLst>
              <p:ext uri="{D42A27DB-BD31-4B8C-83A1-F6EECF244321}">
                <p14:modId xmlns:p14="http://schemas.microsoft.com/office/powerpoint/2010/main" val="4046517872"/>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80397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235352A-A7A5-4AC5-F04B-AC60AE093D9C}"/>
              </a:ext>
            </a:extLst>
          </p:cNvPr>
          <p:cNvSpPr>
            <a:spLocks noGrp="1"/>
          </p:cNvSpPr>
          <p:nvPr>
            <p:ph type="title"/>
          </p:nvPr>
        </p:nvSpPr>
        <p:spPr>
          <a:xfrm>
            <a:off x="770878" y="952022"/>
            <a:ext cx="4606280" cy="5157049"/>
          </a:xfrm>
        </p:spPr>
        <p:txBody>
          <a:bodyPr anchor="ctr">
            <a:normAutofit/>
          </a:bodyPr>
          <a:lstStyle/>
          <a:p>
            <a:r>
              <a:rPr lang="en-GB" sz="4400" b="1" i="1" u="sng" dirty="0"/>
              <a:t>Remedies -Private law</a:t>
            </a:r>
            <a:endParaRPr lang="en-US" sz="4400" dirty="0"/>
          </a:p>
        </p:txBody>
      </p:sp>
      <p:grpSp>
        <p:nvGrpSpPr>
          <p:cNvPr id="25"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27" name="Content Placeholder 2">
            <a:extLst>
              <a:ext uri="{FF2B5EF4-FFF2-40B4-BE49-F238E27FC236}">
                <a16:creationId xmlns:a16="http://schemas.microsoft.com/office/drawing/2014/main" id="{D70CB7F9-A9BB-C88D-8BBA-B8BA12B8BEAC}"/>
              </a:ext>
            </a:extLst>
          </p:cNvPr>
          <p:cNvGraphicFramePr>
            <a:graphicFrameLocks noGrp="1"/>
          </p:cNvGraphicFramePr>
          <p:nvPr>
            <p:ph idx="1"/>
            <p:extLst>
              <p:ext uri="{D42A27DB-BD31-4B8C-83A1-F6EECF244321}">
                <p14:modId xmlns:p14="http://schemas.microsoft.com/office/powerpoint/2010/main" val="45001720"/>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28528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49C423B-DFFC-B35E-1198-9650463B4401}"/>
              </a:ext>
            </a:extLst>
          </p:cNvPr>
          <p:cNvSpPr>
            <a:spLocks noGrp="1"/>
          </p:cNvSpPr>
          <p:nvPr>
            <p:ph type="title"/>
          </p:nvPr>
        </p:nvSpPr>
        <p:spPr>
          <a:xfrm>
            <a:off x="777240" y="777240"/>
            <a:ext cx="4606280" cy="2493876"/>
          </a:xfrm>
        </p:spPr>
        <p:txBody>
          <a:bodyPr anchor="b">
            <a:normAutofit/>
          </a:bodyPr>
          <a:lstStyle/>
          <a:p>
            <a:r>
              <a:rPr lang="en-GB" sz="4400" b="1" i="1" u="sng"/>
              <a:t>What about damages?</a:t>
            </a:r>
            <a:endParaRPr lang="en-US" sz="4400"/>
          </a:p>
        </p:txBody>
      </p:sp>
      <p:grpSp>
        <p:nvGrpSpPr>
          <p:cNvPr id="12" name="Decorative Circles">
            <a:extLst>
              <a:ext uri="{FF2B5EF4-FFF2-40B4-BE49-F238E27FC236}">
                <a16:creationId xmlns:a16="http://schemas.microsoft.com/office/drawing/2014/main" id="{987F35D3-4471-41A7-9706-FE24A93453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60448" y="277783"/>
            <a:ext cx="3859883" cy="6048877"/>
            <a:chOff x="7760448" y="277783"/>
            <a:chExt cx="3859883" cy="6048877"/>
          </a:xfrm>
        </p:grpSpPr>
        <p:sp>
          <p:nvSpPr>
            <p:cNvPr id="13" name="Oval 12">
              <a:extLst>
                <a:ext uri="{FF2B5EF4-FFF2-40B4-BE49-F238E27FC236}">
                  <a16:creationId xmlns:a16="http://schemas.microsoft.com/office/drawing/2014/main" id="{7D388CE1-C5A2-4719-9689-CDBC33B37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36682" y="107340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76F4ACB-2D01-4C68-8B84-4EFF49D5A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974097"/>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0CA55FCD-AF44-4603-98C6-2AAA74B50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D8A24814-648E-46DA-B003-98BC21E52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860BD970-FCDF-4C08-ADD4-C4AE0040F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40653" y="277783"/>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E14D64AF-533C-447C-ABD3-50BD69C01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A555E89-5852-4BE8-A48A-77541F36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10527" y="602088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F392F8B-1F1F-4E40-8362-8736DA375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0819"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4">
            <a:extLst>
              <a:ext uri="{FF2B5EF4-FFF2-40B4-BE49-F238E27FC236}">
                <a16:creationId xmlns:a16="http://schemas.microsoft.com/office/drawing/2014/main" id="{3918A720-944F-41E3-B3E0-183B184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2906784"/>
            <a:ext cx="1915316" cy="1915316"/>
          </a:xfrm>
          <a:prstGeom prst="ellipse">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3">
            <a:extLst>
              <a:ext uri="{FF2B5EF4-FFF2-40B4-BE49-F238E27FC236}">
                <a16:creationId xmlns:a16="http://schemas.microsoft.com/office/drawing/2014/main" id="{E691010F-6249-4E82-9411-B0118E152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364" y="1363277"/>
            <a:ext cx="3298724" cy="3298724"/>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
            <a:extLst>
              <a:ext uri="{FF2B5EF4-FFF2-40B4-BE49-F238E27FC236}">
                <a16:creationId xmlns:a16="http://schemas.microsoft.com/office/drawing/2014/main" id="{604A840F-2944-47B5-9906-C9335E3295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5769" y="0"/>
            <a:ext cx="2166102" cy="1901189"/>
          </a:xfrm>
          <a:custGeom>
            <a:avLst/>
            <a:gdLst>
              <a:gd name="connsiteX0" fmla="*/ 374769 w 2166102"/>
              <a:gd name="connsiteY0" fmla="*/ 0 h 1901189"/>
              <a:gd name="connsiteX1" fmla="*/ 1791334 w 2166102"/>
              <a:gd name="connsiteY1" fmla="*/ 0 h 1901189"/>
              <a:gd name="connsiteX2" fmla="*/ 1848884 w 2166102"/>
              <a:gd name="connsiteY2" fmla="*/ 52305 h 1901189"/>
              <a:gd name="connsiteX3" fmla="*/ 2166102 w 2166102"/>
              <a:gd name="connsiteY3" fmla="*/ 818138 h 1901189"/>
              <a:gd name="connsiteX4" fmla="*/ 1083051 w 2166102"/>
              <a:gd name="connsiteY4" fmla="*/ 1901189 h 1901189"/>
              <a:gd name="connsiteX5" fmla="*/ 0 w 2166102"/>
              <a:gd name="connsiteY5" fmla="*/ 818138 h 1901189"/>
              <a:gd name="connsiteX6" fmla="*/ 317218 w 2166102"/>
              <a:gd name="connsiteY6" fmla="*/ 52305 h 19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6102" h="1901189">
                <a:moveTo>
                  <a:pt x="374769" y="0"/>
                </a:moveTo>
                <a:lnTo>
                  <a:pt x="1791334" y="0"/>
                </a:lnTo>
                <a:lnTo>
                  <a:pt x="1848884" y="52305"/>
                </a:lnTo>
                <a:cubicBezTo>
                  <a:pt x="2044877" y="248299"/>
                  <a:pt x="2166102" y="519062"/>
                  <a:pt x="2166102" y="818138"/>
                </a:cubicBezTo>
                <a:cubicBezTo>
                  <a:pt x="2166102" y="1416291"/>
                  <a:pt x="1681204" y="1901189"/>
                  <a:pt x="1083051" y="1901189"/>
                </a:cubicBezTo>
                <a:cubicBezTo>
                  <a:pt x="484898" y="1901189"/>
                  <a:pt x="0" y="1416291"/>
                  <a:pt x="0" y="818138"/>
                </a:cubicBezTo>
                <a:cubicBezTo>
                  <a:pt x="0" y="519062"/>
                  <a:pt x="121225" y="248299"/>
                  <a:pt x="317218" y="523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F35F5B7A-BE16-4DC5-B01E-41D964779B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001" t="21209" r="12288" b="12942"/>
          <a:stretch/>
        </p:blipFill>
        <p:spPr>
          <a:xfrm>
            <a:off x="6603378" y="-8573"/>
            <a:ext cx="2090530" cy="1867581"/>
          </a:xfrm>
          <a:prstGeom prst="rect">
            <a:avLst/>
          </a:prstGeom>
        </p:spPr>
      </p:pic>
      <p:sp>
        <p:nvSpPr>
          <p:cNvPr id="3" name="Content Placeholder 2">
            <a:extLst>
              <a:ext uri="{FF2B5EF4-FFF2-40B4-BE49-F238E27FC236}">
                <a16:creationId xmlns:a16="http://schemas.microsoft.com/office/drawing/2014/main" id="{45781B9C-628E-E2C5-6303-AD3FCCE34F7E}"/>
              </a:ext>
            </a:extLst>
          </p:cNvPr>
          <p:cNvSpPr>
            <a:spLocks noGrp="1"/>
          </p:cNvSpPr>
          <p:nvPr>
            <p:ph idx="1"/>
          </p:nvPr>
        </p:nvSpPr>
        <p:spPr>
          <a:xfrm>
            <a:off x="777240" y="3428999"/>
            <a:ext cx="4606280" cy="2747963"/>
          </a:xfrm>
        </p:spPr>
        <p:txBody>
          <a:bodyPr vert="horz" lIns="91440" tIns="45720" rIns="91440" bIns="45720" rtlCol="0" anchor="t">
            <a:normAutofit lnSpcReduction="10000"/>
          </a:bodyPr>
          <a:lstStyle/>
          <a:p>
            <a:r>
              <a:rPr lang="en-GB" sz="1800" dirty="0">
                <a:cs typeface="Calibri"/>
              </a:rPr>
              <a:t>No damages usually. </a:t>
            </a:r>
          </a:p>
          <a:p>
            <a:pPr>
              <a:buClr>
                <a:srgbClr val="776443"/>
              </a:buClr>
            </a:pPr>
            <a:endParaRPr lang="en-GB" sz="1800" dirty="0">
              <a:cs typeface="Calibri"/>
            </a:endParaRPr>
          </a:p>
          <a:p>
            <a:pPr>
              <a:buClr>
                <a:srgbClr val="776443"/>
              </a:buClr>
            </a:pPr>
            <a:r>
              <a:rPr lang="en-GB" sz="1800" dirty="0">
                <a:cs typeface="Calibri"/>
              </a:rPr>
              <a:t>2 ways there can be damages. </a:t>
            </a:r>
          </a:p>
          <a:p>
            <a:pPr>
              <a:buClr>
                <a:srgbClr val="776443"/>
              </a:buClr>
            </a:pPr>
            <a:endParaRPr lang="en-GB" sz="1800" dirty="0">
              <a:cs typeface="Calibri"/>
            </a:endParaRPr>
          </a:p>
          <a:p>
            <a:pPr>
              <a:buClr>
                <a:srgbClr val="776443"/>
              </a:buClr>
            </a:pPr>
            <a:r>
              <a:rPr lang="en-GB" sz="1800" dirty="0">
                <a:cs typeface="Calibri"/>
              </a:rPr>
              <a:t>Claim in private law – made in parallel to the JR application. </a:t>
            </a:r>
          </a:p>
          <a:p>
            <a:pPr>
              <a:buClr>
                <a:srgbClr val="776443"/>
              </a:buClr>
            </a:pPr>
            <a:endParaRPr lang="en-GB" sz="1800" dirty="0">
              <a:cs typeface="Calibri"/>
            </a:endParaRPr>
          </a:p>
          <a:p>
            <a:pPr>
              <a:buClr>
                <a:srgbClr val="776443"/>
              </a:buClr>
            </a:pPr>
            <a:r>
              <a:rPr lang="en-GB" sz="1800" dirty="0">
                <a:cs typeface="Calibri"/>
              </a:rPr>
              <a:t>Action (in tort law)</a:t>
            </a:r>
          </a:p>
        </p:txBody>
      </p:sp>
      <p:pic>
        <p:nvPicPr>
          <p:cNvPr id="30" name="Graphic 29">
            <a:extLst>
              <a:ext uri="{FF2B5EF4-FFF2-40B4-BE49-F238E27FC236}">
                <a16:creationId xmlns:a16="http://schemas.microsoft.com/office/drawing/2014/main" id="{18253A4A-D431-4AB3-85C3-DC6204FCB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73284" y="2920492"/>
            <a:ext cx="1915316" cy="1915316"/>
          </a:xfrm>
          <a:prstGeom prst="rect">
            <a:avLst/>
          </a:prstGeom>
        </p:spPr>
      </p:pic>
      <p:pic>
        <p:nvPicPr>
          <p:cNvPr id="32" name="Graphic 31">
            <a:extLst>
              <a:ext uri="{FF2B5EF4-FFF2-40B4-BE49-F238E27FC236}">
                <a16:creationId xmlns:a16="http://schemas.microsoft.com/office/drawing/2014/main" id="{46841B41-100E-44BE-8CE5-51BAA7D38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72356" y="1357742"/>
            <a:ext cx="3298724" cy="3291813"/>
          </a:xfrm>
          <a:prstGeom prst="rect">
            <a:avLst/>
          </a:prstGeom>
        </p:spPr>
      </p:pic>
      <p:sp>
        <p:nvSpPr>
          <p:cNvPr id="34" name="Oval 1">
            <a:extLst>
              <a:ext uri="{FF2B5EF4-FFF2-40B4-BE49-F238E27FC236}">
                <a16:creationId xmlns:a16="http://schemas.microsoft.com/office/drawing/2014/main" id="{A15A0716-074C-4881-B6EE-78FE255F6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112" y="4778899"/>
            <a:ext cx="2115556" cy="2079100"/>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pic>
        <p:nvPicPr>
          <p:cNvPr id="36" name="Graphic 35">
            <a:extLst>
              <a:ext uri="{FF2B5EF4-FFF2-40B4-BE49-F238E27FC236}">
                <a16:creationId xmlns:a16="http://schemas.microsoft.com/office/drawing/2014/main" id="{EC008E31-0ECB-4307-9C43-952328F7E1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15517" y="4976322"/>
            <a:ext cx="1876143" cy="1876143"/>
          </a:xfrm>
          <a:prstGeom prst="rect">
            <a:avLst/>
          </a:prstGeom>
        </p:spPr>
      </p:pic>
    </p:spTree>
    <p:extLst>
      <p:ext uri="{BB962C8B-B14F-4D97-AF65-F5344CB8AC3E}">
        <p14:creationId xmlns:p14="http://schemas.microsoft.com/office/powerpoint/2010/main" val="25769658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82C8B420-265F-330F-88A0-B7927103ABF2}"/>
              </a:ext>
            </a:extLst>
          </p:cNvPr>
          <p:cNvSpPr>
            <a:spLocks noGrp="1"/>
          </p:cNvSpPr>
          <p:nvPr>
            <p:ph type="title"/>
          </p:nvPr>
        </p:nvSpPr>
        <p:spPr>
          <a:xfrm>
            <a:off x="770878" y="952022"/>
            <a:ext cx="4606280" cy="5157049"/>
          </a:xfrm>
        </p:spPr>
        <p:txBody>
          <a:bodyPr anchor="ctr">
            <a:normAutofit/>
          </a:bodyPr>
          <a:lstStyle/>
          <a:p>
            <a:pPr algn="ctr"/>
            <a:r>
              <a:rPr lang="en-GB" b="1" i="1" u="sng" dirty="0"/>
              <a:t>Upper tribunal and Judicial review</a:t>
            </a:r>
            <a:endParaRPr lang="en-US"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CDC7663B-FD80-2106-1D78-4BCB2EEB6FCB}"/>
              </a:ext>
            </a:extLst>
          </p:cNvPr>
          <p:cNvGraphicFramePr>
            <a:graphicFrameLocks noGrp="1"/>
          </p:cNvGraphicFramePr>
          <p:nvPr>
            <p:ph idx="1"/>
            <p:extLst>
              <p:ext uri="{D42A27DB-BD31-4B8C-83A1-F6EECF244321}">
                <p14:modId xmlns:p14="http://schemas.microsoft.com/office/powerpoint/2010/main" val="3876394627"/>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8771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F0376-2227-CB4D-1376-27D1FD58BE98}"/>
              </a:ext>
            </a:extLst>
          </p:cNvPr>
          <p:cNvSpPr>
            <a:spLocks noGrp="1"/>
          </p:cNvSpPr>
          <p:nvPr>
            <p:ph type="title"/>
          </p:nvPr>
        </p:nvSpPr>
        <p:spPr/>
        <p:txBody>
          <a:bodyPr>
            <a:normAutofit/>
          </a:bodyPr>
          <a:lstStyle/>
          <a:p>
            <a:pPr algn="ctr"/>
            <a:r>
              <a:rPr lang="en-GB" sz="6000" b="1" i="1" u="sng" dirty="0"/>
              <a:t>Knowledge checks</a:t>
            </a:r>
          </a:p>
        </p:txBody>
      </p:sp>
      <p:sp>
        <p:nvSpPr>
          <p:cNvPr id="3" name="Content Placeholder 2">
            <a:extLst>
              <a:ext uri="{FF2B5EF4-FFF2-40B4-BE49-F238E27FC236}">
                <a16:creationId xmlns:a16="http://schemas.microsoft.com/office/drawing/2014/main" id="{3D1BA2CC-680D-A180-4156-27161371E744}"/>
              </a:ext>
            </a:extLst>
          </p:cNvPr>
          <p:cNvSpPr>
            <a:spLocks noGrp="1"/>
          </p:cNvSpPr>
          <p:nvPr>
            <p:ph idx="1"/>
          </p:nvPr>
        </p:nvSpPr>
        <p:spPr/>
        <p:txBody>
          <a:bodyPr/>
          <a:lstStyle/>
          <a:p>
            <a:r>
              <a:rPr lang="en-GB" dirty="0"/>
              <a:t>Which of the following was not a ground of judicial review as set out in Council of Civil Service Unions v Minister for the Civil Service [1984]?</a:t>
            </a:r>
          </a:p>
          <a:p>
            <a:endParaRPr lang="en-GB" dirty="0"/>
          </a:p>
          <a:p>
            <a:r>
              <a:rPr lang="en-GB" dirty="0"/>
              <a:t>Irrationality</a:t>
            </a:r>
          </a:p>
          <a:p>
            <a:r>
              <a:rPr lang="en-GB" dirty="0"/>
              <a:t>Ambiguity</a:t>
            </a:r>
          </a:p>
          <a:p>
            <a:r>
              <a:rPr lang="en-GB" dirty="0"/>
              <a:t>Procedural impropriety</a:t>
            </a:r>
          </a:p>
          <a:p>
            <a:r>
              <a:rPr lang="en-GB" dirty="0"/>
              <a:t>Irrationality</a:t>
            </a:r>
          </a:p>
        </p:txBody>
      </p:sp>
    </p:spTree>
    <p:extLst>
      <p:ext uri="{BB962C8B-B14F-4D97-AF65-F5344CB8AC3E}">
        <p14:creationId xmlns:p14="http://schemas.microsoft.com/office/powerpoint/2010/main" val="13494156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63E62-E186-1A65-BCC4-CFC20AB7B8CE}"/>
              </a:ext>
            </a:extLst>
          </p:cNvPr>
          <p:cNvSpPr>
            <a:spLocks noGrp="1"/>
          </p:cNvSpPr>
          <p:nvPr>
            <p:ph type="title"/>
          </p:nvPr>
        </p:nvSpPr>
        <p:spPr/>
        <p:txBody>
          <a:bodyPr>
            <a:normAutofit/>
          </a:bodyPr>
          <a:lstStyle/>
          <a:p>
            <a:pPr algn="ctr"/>
            <a:r>
              <a:rPr lang="en-GB" sz="6600" b="1" i="1" u="sng" dirty="0"/>
              <a:t>Knowledge checks</a:t>
            </a:r>
          </a:p>
        </p:txBody>
      </p:sp>
      <p:sp>
        <p:nvSpPr>
          <p:cNvPr id="3" name="Content Placeholder 2">
            <a:extLst>
              <a:ext uri="{FF2B5EF4-FFF2-40B4-BE49-F238E27FC236}">
                <a16:creationId xmlns:a16="http://schemas.microsoft.com/office/drawing/2014/main" id="{A9F51219-C51A-92D6-4D59-14090C0BE708}"/>
              </a:ext>
            </a:extLst>
          </p:cNvPr>
          <p:cNvSpPr>
            <a:spLocks noGrp="1"/>
          </p:cNvSpPr>
          <p:nvPr>
            <p:ph idx="1"/>
          </p:nvPr>
        </p:nvSpPr>
        <p:spPr/>
        <p:txBody>
          <a:bodyPr/>
          <a:lstStyle/>
          <a:p>
            <a:r>
              <a:rPr lang="en-GB" dirty="0"/>
              <a:t>In </a:t>
            </a:r>
            <a:r>
              <a:rPr lang="en-GB" dirty="0" err="1"/>
              <a:t>Surayanda</a:t>
            </a:r>
            <a:r>
              <a:rPr lang="en-GB" dirty="0"/>
              <a:t> v The Welsh Ministers [2007], which of the following statements best reflects the decision?</a:t>
            </a:r>
          </a:p>
          <a:p>
            <a:endParaRPr lang="en-GB" dirty="0"/>
          </a:p>
          <a:p>
            <a:r>
              <a:rPr lang="en-GB" dirty="0"/>
              <a:t>The Court of Appeal ordered that the bullock should not be slaughtered because it would breach the claimant’s rights under Art 9 ECHR</a:t>
            </a:r>
          </a:p>
          <a:p>
            <a:r>
              <a:rPr lang="en-GB" dirty="0"/>
              <a:t>The Court of Appeal ordered that the bullock should be slaughtered because the severity of the bovine TB risk was so severe that the decision was not disproportionate</a:t>
            </a:r>
          </a:p>
          <a:p>
            <a:r>
              <a:rPr lang="en-GB" dirty="0"/>
              <a:t>The Court of Appeal ordered that the bullock should be slaughtered because the protection of public health should always be prioritised over rights under Art 9 ECHR</a:t>
            </a:r>
          </a:p>
        </p:txBody>
      </p:sp>
    </p:spTree>
    <p:extLst>
      <p:ext uri="{BB962C8B-B14F-4D97-AF65-F5344CB8AC3E}">
        <p14:creationId xmlns:p14="http://schemas.microsoft.com/office/powerpoint/2010/main" val="24974273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70ACB47-DF9A-D25F-9AAD-0D171C7A850C}"/>
              </a:ext>
            </a:extLst>
          </p:cNvPr>
          <p:cNvSpPr>
            <a:spLocks noGrp="1"/>
          </p:cNvSpPr>
          <p:nvPr>
            <p:ph type="title"/>
          </p:nvPr>
        </p:nvSpPr>
        <p:spPr>
          <a:xfrm>
            <a:off x="770878" y="952022"/>
            <a:ext cx="4606280" cy="5157049"/>
          </a:xfrm>
        </p:spPr>
        <p:txBody>
          <a:bodyPr anchor="ctr">
            <a:normAutofit/>
          </a:bodyPr>
          <a:lstStyle/>
          <a:p>
            <a:pPr algn="ctr"/>
            <a:r>
              <a:rPr lang="en-GB" sz="6000" b="1" i="1" u="sng" dirty="0"/>
              <a:t>Summary </a:t>
            </a:r>
            <a:endParaRPr lang="en-US" sz="6000" dirty="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FF9C4EC-1CD8-3CBF-2D12-B69029C7EA94}"/>
              </a:ext>
            </a:extLst>
          </p:cNvPr>
          <p:cNvGraphicFramePr>
            <a:graphicFrameLocks noGrp="1"/>
          </p:cNvGraphicFramePr>
          <p:nvPr>
            <p:ph idx="1"/>
            <p:extLst>
              <p:ext uri="{D42A27DB-BD31-4B8C-83A1-F6EECF244321}">
                <p14:modId xmlns:p14="http://schemas.microsoft.com/office/powerpoint/2010/main" val="466340556"/>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4202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BDACBDB-9C38-4364-A45F-E430E57D7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E84FA0A4-DC00-4A44-912A-BAC6A6C13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45" name="Decorative Circles">
            <a:extLst>
              <a:ext uri="{FF2B5EF4-FFF2-40B4-BE49-F238E27FC236}">
                <a16:creationId xmlns:a16="http://schemas.microsoft.com/office/drawing/2014/main" id="{2880F677-3490-475B-ABC2-E84BDEC56A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4277" y="956155"/>
            <a:ext cx="9049452" cy="1836961"/>
            <a:chOff x="374277" y="956155"/>
            <a:chExt cx="9049452" cy="1836961"/>
          </a:xfrm>
        </p:grpSpPr>
        <p:sp>
          <p:nvSpPr>
            <p:cNvPr id="46" name="Oval 45">
              <a:extLst>
                <a:ext uri="{FF2B5EF4-FFF2-40B4-BE49-F238E27FC236}">
                  <a16:creationId xmlns:a16="http://schemas.microsoft.com/office/drawing/2014/main" id="{A7BBAE30-715D-4400-9E05-1E39217EC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06096" y="1977248"/>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2F9419BD-66B8-4B5D-979F-64863DD32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68530" y="95615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40E411BB-D3CD-40AD-9676-915898DABD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0362" y="23544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0FC9C30-25A3-47A4-9A66-92AE50359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4277" y="1901154"/>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38C1C480-F57B-4132-A7DA-6909F076C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012" y="2326675"/>
              <a:ext cx="466441" cy="466441"/>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Oval 3">
            <a:extLst>
              <a:ext uri="{FF2B5EF4-FFF2-40B4-BE49-F238E27FC236}">
                <a16:creationId xmlns:a16="http://schemas.microsoft.com/office/drawing/2014/main" id="{83530D07-6CB8-4A4F-8F6A-9BA5DAFB3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665048" y="0"/>
            <a:ext cx="4408870" cy="2474031"/>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Graphic 53">
            <a:extLst>
              <a:ext uri="{FF2B5EF4-FFF2-40B4-BE49-F238E27FC236}">
                <a16:creationId xmlns:a16="http://schemas.microsoft.com/office/drawing/2014/main" id="{94965F7A-44F2-4AEF-8A25-106E57C637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4832" t="48467" r="13582" b="10444"/>
          <a:stretch/>
        </p:blipFill>
        <p:spPr>
          <a:xfrm>
            <a:off x="688614" y="34965"/>
            <a:ext cx="4368276" cy="2507327"/>
          </a:xfrm>
          <a:prstGeom prst="rect">
            <a:avLst/>
          </a:prstGeom>
        </p:spPr>
      </p:pic>
      <p:sp>
        <p:nvSpPr>
          <p:cNvPr id="56" name="Oval 4">
            <a:extLst>
              <a:ext uri="{FF2B5EF4-FFF2-40B4-BE49-F238E27FC236}">
                <a16:creationId xmlns:a16="http://schemas.microsoft.com/office/drawing/2014/main" id="{A0B0F77F-92C2-4EA4-88A3-070B345D0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9152" y="94983"/>
            <a:ext cx="2698133" cy="2698133"/>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2">
            <a:extLst>
              <a:ext uri="{FF2B5EF4-FFF2-40B4-BE49-F238E27FC236}">
                <a16:creationId xmlns:a16="http://schemas.microsoft.com/office/drawing/2014/main" id="{2F3205C3-F980-4EB3-9545-9CAA456A4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326987" y="0"/>
            <a:ext cx="2861965" cy="3133761"/>
          </a:xfrm>
          <a:custGeom>
            <a:avLst/>
            <a:gdLst>
              <a:gd name="connsiteX0" fmla="*/ 152193 w 2976254"/>
              <a:gd name="connsiteY0" fmla="*/ 0 h 3258904"/>
              <a:gd name="connsiteX1" fmla="*/ 2976254 w 2976254"/>
              <a:gd name="connsiteY1" fmla="*/ 0 h 3258904"/>
              <a:gd name="connsiteX2" fmla="*/ 2976254 w 2976254"/>
              <a:gd name="connsiteY2" fmla="*/ 3192289 h 3258904"/>
              <a:gd name="connsiteX3" fmla="*/ 2908439 w 2976254"/>
              <a:gd name="connsiteY3" fmla="*/ 3209726 h 3258904"/>
              <a:gd name="connsiteX4" fmla="*/ 2420603 w 2976254"/>
              <a:gd name="connsiteY4" fmla="*/ 3258904 h 3258904"/>
              <a:gd name="connsiteX5" fmla="*/ 0 w 2976254"/>
              <a:gd name="connsiteY5" fmla="*/ 838301 h 3258904"/>
              <a:gd name="connsiteX6" fmla="*/ 108826 w 2976254"/>
              <a:gd name="connsiteY6" fmla="*/ 118488 h 325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6254" h="3258904">
                <a:moveTo>
                  <a:pt x="152193" y="0"/>
                </a:moveTo>
                <a:lnTo>
                  <a:pt x="2976254" y="0"/>
                </a:lnTo>
                <a:lnTo>
                  <a:pt x="2976254" y="3192289"/>
                </a:lnTo>
                <a:lnTo>
                  <a:pt x="2908439" y="3209726"/>
                </a:lnTo>
                <a:cubicBezTo>
                  <a:pt x="2750864" y="3241971"/>
                  <a:pt x="2587711" y="3258904"/>
                  <a:pt x="2420603" y="3258904"/>
                </a:cubicBezTo>
                <a:cubicBezTo>
                  <a:pt x="1083741" y="3258904"/>
                  <a:pt x="0" y="2175163"/>
                  <a:pt x="0" y="838301"/>
                </a:cubicBezTo>
                <a:cubicBezTo>
                  <a:pt x="0" y="587639"/>
                  <a:pt x="38100" y="345877"/>
                  <a:pt x="108826" y="118488"/>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60" name="Graphic 59">
            <a:extLst>
              <a:ext uri="{FF2B5EF4-FFF2-40B4-BE49-F238E27FC236}">
                <a16:creationId xmlns:a16="http://schemas.microsoft.com/office/drawing/2014/main" id="{D916385E-2011-4632-B599-29C7D2834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biLevel thresh="25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l="35917" t="40037" r="12288" b="12942"/>
          <a:stretch/>
        </p:blipFill>
        <p:spPr>
          <a:xfrm rot="5400000">
            <a:off x="9216339" y="143722"/>
            <a:ext cx="3119383" cy="2831939"/>
          </a:xfrm>
          <a:prstGeom prst="rect">
            <a:avLst/>
          </a:prstGeom>
        </p:spPr>
      </p:pic>
      <p:sp>
        <p:nvSpPr>
          <p:cNvPr id="2" name="Title 1">
            <a:extLst>
              <a:ext uri="{FF2B5EF4-FFF2-40B4-BE49-F238E27FC236}">
                <a16:creationId xmlns:a16="http://schemas.microsoft.com/office/drawing/2014/main" id="{3F6E7A3C-AE02-6970-0230-1BB063FB156A}"/>
              </a:ext>
            </a:extLst>
          </p:cNvPr>
          <p:cNvSpPr>
            <a:spLocks noGrp="1"/>
          </p:cNvSpPr>
          <p:nvPr>
            <p:ph type="ctrTitle"/>
          </p:nvPr>
        </p:nvSpPr>
        <p:spPr>
          <a:xfrm>
            <a:off x="3787826" y="3085399"/>
            <a:ext cx="7311973" cy="2062125"/>
          </a:xfrm>
        </p:spPr>
        <p:txBody>
          <a:bodyPr>
            <a:normAutofit/>
          </a:bodyPr>
          <a:lstStyle/>
          <a:p>
            <a:pPr algn="l"/>
            <a:r>
              <a:rPr lang="en-GB" sz="6000" dirty="0"/>
              <a:t>Thank you!</a:t>
            </a:r>
            <a:endParaRPr lang="en-GB" sz="6000"/>
          </a:p>
        </p:txBody>
      </p:sp>
      <p:sp>
        <p:nvSpPr>
          <p:cNvPr id="3" name="Subtitle 2">
            <a:extLst>
              <a:ext uri="{FF2B5EF4-FFF2-40B4-BE49-F238E27FC236}">
                <a16:creationId xmlns:a16="http://schemas.microsoft.com/office/drawing/2014/main" id="{EAAC6FB0-3EC0-4665-8AEC-8E1DD983A158}"/>
              </a:ext>
            </a:extLst>
          </p:cNvPr>
          <p:cNvSpPr>
            <a:spLocks noGrp="1"/>
          </p:cNvSpPr>
          <p:nvPr>
            <p:ph type="subTitle" idx="1"/>
          </p:nvPr>
        </p:nvSpPr>
        <p:spPr>
          <a:xfrm>
            <a:off x="3787826" y="5264860"/>
            <a:ext cx="7311973" cy="799390"/>
          </a:xfrm>
        </p:spPr>
        <p:txBody>
          <a:bodyPr vert="horz" lIns="91440" tIns="45720" rIns="91440" bIns="45720" rtlCol="0">
            <a:normAutofit/>
          </a:bodyPr>
          <a:lstStyle/>
          <a:p>
            <a:pPr algn="l"/>
            <a:r>
              <a:rPr lang="en-GB" dirty="0">
                <a:cs typeface="Calibri"/>
              </a:rPr>
              <a:t>Any questions?</a:t>
            </a:r>
            <a:endParaRPr lang="en-GB"/>
          </a:p>
        </p:txBody>
      </p:sp>
      <p:pic>
        <p:nvPicPr>
          <p:cNvPr id="62" name="Graphic 61">
            <a:extLst>
              <a:ext uri="{FF2B5EF4-FFF2-40B4-BE49-F238E27FC236}">
                <a16:creationId xmlns:a16="http://schemas.microsoft.com/office/drawing/2014/main" id="{A6269A2E-1142-4640-87F2-FB272B760D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909151" y="94982"/>
            <a:ext cx="2698133" cy="2698133"/>
          </a:xfrm>
          <a:prstGeom prst="rect">
            <a:avLst/>
          </a:prstGeom>
        </p:spPr>
      </p:pic>
      <p:sp>
        <p:nvSpPr>
          <p:cNvPr id="64" name="Oval 1">
            <a:extLst>
              <a:ext uri="{FF2B5EF4-FFF2-40B4-BE49-F238E27FC236}">
                <a16:creationId xmlns:a16="http://schemas.microsoft.com/office/drawing/2014/main" id="{6268828B-23B3-4AF6-A838-6F0128B6F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0" y="3219078"/>
            <a:ext cx="3186814" cy="3638922"/>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6" name="Graphic 65">
            <a:extLst>
              <a:ext uri="{FF2B5EF4-FFF2-40B4-BE49-F238E27FC236}">
                <a16:creationId xmlns:a16="http://schemas.microsoft.com/office/drawing/2014/main" id="{39A1D611-C6DC-43FA-ACA3-C4E70E1BD0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00" y="3665550"/>
            <a:ext cx="3192449" cy="3192449"/>
          </a:xfrm>
          <a:prstGeom prst="rect">
            <a:avLst/>
          </a:prstGeom>
        </p:spPr>
      </p:pic>
    </p:spTree>
    <p:extLst>
      <p:ext uri="{BB962C8B-B14F-4D97-AF65-F5344CB8AC3E}">
        <p14:creationId xmlns:p14="http://schemas.microsoft.com/office/powerpoint/2010/main" val="1525055040"/>
      </p:ext>
    </p:extLst>
  </p:cSld>
  <p:clrMapOvr>
    <a:masterClrMapping/>
  </p:clrMapOvr>
</p:sld>
</file>

<file path=ppt/theme/theme1.xml><?xml version="1.0" encoding="utf-8"?>
<a:theme xmlns:a="http://schemas.openxmlformats.org/drawingml/2006/main" name="ConfettiVTI">
  <a:themeElements>
    <a:clrScheme name="AnalogousFromRegularSeedLeftStep">
      <a:dk1>
        <a:srgbClr val="000000"/>
      </a:dk1>
      <a:lt1>
        <a:srgbClr val="FFFFFF"/>
      </a:lt1>
      <a:dk2>
        <a:srgbClr val="322A1C"/>
      </a:dk2>
      <a:lt2>
        <a:srgbClr val="F1F0F3"/>
      </a:lt2>
      <a:accent1>
        <a:srgbClr val="8FAB1E"/>
      </a:accent1>
      <a:accent2>
        <a:srgbClr val="C29D15"/>
      </a:accent2>
      <a:accent3>
        <a:srgbClr val="E76F29"/>
      </a:accent3>
      <a:accent4>
        <a:srgbClr val="D51720"/>
      </a:accent4>
      <a:accent5>
        <a:srgbClr val="E72981"/>
      </a:accent5>
      <a:accent6>
        <a:srgbClr val="D517BE"/>
      </a:accent6>
      <a:hlink>
        <a:srgbClr val="7964CB"/>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2680</Words>
  <Application>Microsoft Office PowerPoint</Application>
  <PresentationFormat>Widescreen</PresentationFormat>
  <Paragraphs>260</Paragraphs>
  <Slides>39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Gill Sans Nova</vt:lpstr>
      <vt:lpstr>Wingdings</vt:lpstr>
      <vt:lpstr>ConfettiVTI</vt:lpstr>
      <vt:lpstr>Judicial review</vt:lpstr>
      <vt:lpstr>Content </vt:lpstr>
      <vt:lpstr>Aims and Learning Objectives</vt:lpstr>
      <vt:lpstr>What is Judicial review?</vt:lpstr>
      <vt:lpstr>Activity </vt:lpstr>
      <vt:lpstr>Continued </vt:lpstr>
      <vt:lpstr>Continued</vt:lpstr>
      <vt:lpstr>Continued</vt:lpstr>
      <vt:lpstr>Continued</vt:lpstr>
      <vt:lpstr>Activity </vt:lpstr>
      <vt:lpstr>The grounds</vt:lpstr>
      <vt:lpstr>What are the grounds for judicial review?</vt:lpstr>
      <vt:lpstr>Illegality</vt:lpstr>
      <vt:lpstr>Continued</vt:lpstr>
      <vt:lpstr>Activity </vt:lpstr>
      <vt:lpstr>Illegality continued </vt:lpstr>
      <vt:lpstr>Continued</vt:lpstr>
      <vt:lpstr>Activity </vt:lpstr>
      <vt:lpstr>Continued </vt:lpstr>
      <vt:lpstr>Procedural impropriety</vt:lpstr>
      <vt:lpstr>Continued </vt:lpstr>
      <vt:lpstr>Continued</vt:lpstr>
      <vt:lpstr>Activity</vt:lpstr>
      <vt:lpstr>Continued</vt:lpstr>
      <vt:lpstr>Let’s take a break!</vt:lpstr>
      <vt:lpstr>Irrationality </vt:lpstr>
      <vt:lpstr>Continued</vt:lpstr>
      <vt:lpstr>Continued</vt:lpstr>
      <vt:lpstr>Let’s take a break!</vt:lpstr>
      <vt:lpstr>The procedure</vt:lpstr>
      <vt:lpstr>No judicial review</vt:lpstr>
      <vt:lpstr>Public law remedies</vt:lpstr>
      <vt:lpstr>Remedies -Private law</vt:lpstr>
      <vt:lpstr>What about damages?</vt:lpstr>
      <vt:lpstr>Upper tribunal and Judicial review</vt:lpstr>
      <vt:lpstr>Knowledge checks</vt:lpstr>
      <vt:lpstr>Knowledge checks</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657</cp:revision>
  <dcterms:created xsi:type="dcterms:W3CDTF">2022-11-07T13:34:56Z</dcterms:created>
  <dcterms:modified xsi:type="dcterms:W3CDTF">2025-04-30T11:52:50Z</dcterms:modified>
</cp:coreProperties>
</file>