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2" r:id="rId3"/>
    <p:sldId id="283" r:id="rId4"/>
    <p:sldId id="28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8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04/06/2024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2 _Session 2</a:t>
            </a: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AF8C7-FEE4-3703-8047-3CABB3692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846" y="114298"/>
            <a:ext cx="11816861" cy="2013439"/>
          </a:xfrm>
        </p:spPr>
        <p:txBody>
          <a:bodyPr/>
          <a:lstStyle/>
          <a:p>
            <a:r>
              <a:rPr lang="en-GB" sz="3600" b="1" dirty="0"/>
              <a:t>Seminar Activity Tasks 1: Identifying and addressing challenges in community engagement.</a:t>
            </a:r>
            <a:br>
              <a:rPr lang="en-GB" sz="4400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E4E54-1B26-0C55-4CAC-E03DB12E0F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47446"/>
            <a:ext cx="12192000" cy="4062046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Think of a community engagement project; identify and list the challenges faced in that community engagement project.</a:t>
            </a:r>
          </a:p>
          <a:p>
            <a:pPr marL="0" indent="0">
              <a:buNone/>
            </a:pPr>
            <a:r>
              <a:rPr lang="en-GB" sz="3600" dirty="0"/>
              <a:t>Discuss how these challenges impacted the community members, and consider aspects such as trust, participation and communication.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8DB00-ACB6-BEDA-8DB7-017056FF7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2A33BF-E68A-0E33-193D-EDDACA402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4971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CA66D-ED00-F8AF-8A83-4400E82D0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308"/>
            <a:ext cx="10972800" cy="998600"/>
          </a:xfrm>
        </p:spPr>
        <p:txBody>
          <a:bodyPr/>
          <a:lstStyle/>
          <a:p>
            <a:r>
              <a:rPr lang="en-GB" b="1" dirty="0"/>
              <a:t>Seminar Activity Tasks 2: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9F751-8046-390A-9B33-BB96CD041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11582400" cy="3917032"/>
          </a:xfrm>
        </p:spPr>
        <p:txBody>
          <a:bodyPr/>
          <a:lstStyle/>
          <a:p>
            <a:r>
              <a:rPr lang="en-GB" dirty="0"/>
              <a:t>Prepare a brief PowerPoint presentation of your group’s discussion points.</a:t>
            </a:r>
          </a:p>
          <a:p>
            <a:r>
              <a:rPr lang="en-GB" dirty="0"/>
              <a:t>This should include the identified challenges, their impact and the benefits of engaging the community.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5332C-E58D-41F0-41DE-93CEE9D92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CC5741-99A0-08B8-B302-57FDD4596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3608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F5A0A-DE37-FC32-12E2-20FB029A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501408"/>
          </a:xfrm>
        </p:spPr>
        <p:txBody>
          <a:bodyPr/>
          <a:lstStyle/>
          <a:p>
            <a:r>
              <a:rPr lang="en-GB" b="1" dirty="0"/>
              <a:t>Seminar Activity Tasks 3: Inter-group discussion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1E553-68F3-967A-AF29-C9D3B77B3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80491"/>
            <a:ext cx="10972800" cy="3336741"/>
          </a:xfrm>
        </p:spPr>
        <p:txBody>
          <a:bodyPr/>
          <a:lstStyle/>
          <a:p>
            <a:r>
              <a:rPr lang="en-GB" dirty="0"/>
              <a:t>Compare the challenges identified by the different groups and discuss common themes and engage in insightful conversations.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6B7303-C603-AEEB-B990-D37472B19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D5E07B-67D3-B663-E486-6FCA04908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63860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5914</TotalTime>
  <Words>135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Malgun Gothic</vt:lpstr>
      <vt:lpstr>Arial</vt:lpstr>
      <vt:lpstr>Myriad Pro</vt:lpstr>
      <vt:lpstr>20140311PresentationUWTSDTemplate</vt:lpstr>
      <vt:lpstr>LCBB4011: Community Engagement      </vt:lpstr>
      <vt:lpstr>Seminar Activity Tasks 1: Identifying and addressing challenges in community engagement. </vt:lpstr>
      <vt:lpstr>Seminar Activity Tasks 2: Presentation </vt:lpstr>
      <vt:lpstr>Seminar Activity Tasks 3: Inter-group discussion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9</cp:revision>
  <dcterms:created xsi:type="dcterms:W3CDTF">2021-06-11T21:49:32Z</dcterms:created>
  <dcterms:modified xsi:type="dcterms:W3CDTF">2024-06-08T03:32:42Z</dcterms:modified>
</cp:coreProperties>
</file>