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256" r:id="rId2"/>
    <p:sldId id="292" r:id="rId3"/>
    <p:sldId id="293" r:id="rId4"/>
    <p:sldId id="257" r:id="rId5"/>
    <p:sldId id="258" r:id="rId6"/>
    <p:sldId id="285" r:id="rId7"/>
    <p:sldId id="259" r:id="rId8"/>
    <p:sldId id="260" r:id="rId9"/>
    <p:sldId id="261" r:id="rId10"/>
    <p:sldId id="262" r:id="rId11"/>
    <p:sldId id="263" r:id="rId12"/>
    <p:sldId id="264" r:id="rId13"/>
    <p:sldId id="265" r:id="rId14"/>
    <p:sldId id="266" r:id="rId15"/>
    <p:sldId id="267" r:id="rId16"/>
    <p:sldId id="268" r:id="rId17"/>
    <p:sldId id="270" r:id="rId18"/>
    <p:sldId id="271" r:id="rId19"/>
    <p:sldId id="272" r:id="rId20"/>
    <p:sldId id="269" r:id="rId21"/>
    <p:sldId id="273" r:id="rId22"/>
    <p:sldId id="274" r:id="rId23"/>
    <p:sldId id="275" r:id="rId24"/>
    <p:sldId id="276" r:id="rId25"/>
    <p:sldId id="277" r:id="rId26"/>
    <p:sldId id="278" r:id="rId27"/>
    <p:sldId id="280" r:id="rId28"/>
    <p:sldId id="279" r:id="rId29"/>
    <p:sldId id="288" r:id="rId30"/>
    <p:sldId id="287" r:id="rId31"/>
    <p:sldId id="289" r:id="rId32"/>
    <p:sldId id="290" r:id="rId33"/>
    <p:sldId id="281" r:id="rId34"/>
    <p:sldId id="282" r:id="rId35"/>
    <p:sldId id="286" r:id="rId36"/>
    <p:sldId id="294" r:id="rId37"/>
    <p:sldId id="295" r:id="rId38"/>
    <p:sldId id="296" r:id="rId39"/>
    <p:sldId id="283" r:id="rId40"/>
    <p:sldId id="284"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AC56D5-D90E-433C-94CF-519F5C9D0EBC}" v="32" dt="2024-11-24T20:50:35.8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0DAC56D5-D90E-433C-94CF-519F5C9D0EBC}"/>
    <pc:docChg chg="undo custSel addSld delSld modSld sldOrd">
      <pc:chgData name="Zita Draper" userId="b063123c-f51f-481b-b99c-f574606c9ace" providerId="ADAL" clId="{0DAC56D5-D90E-433C-94CF-519F5C9D0EBC}" dt="2024-11-26T08:01:29.723" v="3437" actId="20577"/>
      <pc:docMkLst>
        <pc:docMk/>
      </pc:docMkLst>
      <pc:sldChg chg="modSp mod">
        <pc:chgData name="Zita Draper" userId="b063123c-f51f-481b-b99c-f574606c9ace" providerId="ADAL" clId="{0DAC56D5-D90E-433C-94CF-519F5C9D0EBC}" dt="2024-11-21T10:32:52.821" v="2594" actId="20577"/>
        <pc:sldMkLst>
          <pc:docMk/>
          <pc:sldMk cId="2193515764" sldId="259"/>
        </pc:sldMkLst>
        <pc:spChg chg="mod">
          <ac:chgData name="Zita Draper" userId="b063123c-f51f-481b-b99c-f574606c9ace" providerId="ADAL" clId="{0DAC56D5-D90E-433C-94CF-519F5C9D0EBC}" dt="2024-11-21T10:32:52.821" v="2594" actId="20577"/>
          <ac:spMkLst>
            <pc:docMk/>
            <pc:sldMk cId="2193515764" sldId="259"/>
            <ac:spMk id="3" creationId="{8FF10C11-D546-4CD4-F2DF-440ECB72CA54}"/>
          </ac:spMkLst>
        </pc:spChg>
      </pc:sldChg>
      <pc:sldChg chg="modSp mod">
        <pc:chgData name="Zita Draper" userId="b063123c-f51f-481b-b99c-f574606c9ace" providerId="ADAL" clId="{0DAC56D5-D90E-433C-94CF-519F5C9D0EBC}" dt="2024-11-24T21:14:48.326" v="3417" actId="20577"/>
        <pc:sldMkLst>
          <pc:docMk/>
          <pc:sldMk cId="4151455465" sldId="272"/>
        </pc:sldMkLst>
        <pc:spChg chg="mod">
          <ac:chgData name="Zita Draper" userId="b063123c-f51f-481b-b99c-f574606c9ace" providerId="ADAL" clId="{0DAC56D5-D90E-433C-94CF-519F5C9D0EBC}" dt="2024-11-24T21:14:48.326" v="3417" actId="20577"/>
          <ac:spMkLst>
            <pc:docMk/>
            <pc:sldMk cId="4151455465" sldId="272"/>
            <ac:spMk id="3" creationId="{8D43A3B9-EA6D-C0D9-7A0F-7A5E45AC008D}"/>
          </ac:spMkLst>
        </pc:spChg>
      </pc:sldChg>
      <pc:sldChg chg="addSp modSp mod setBg">
        <pc:chgData name="Zita Draper" userId="b063123c-f51f-481b-b99c-f574606c9ace" providerId="ADAL" clId="{0DAC56D5-D90E-433C-94CF-519F5C9D0EBC}" dt="2024-11-26T07:57:44.337" v="3435" actId="20577"/>
        <pc:sldMkLst>
          <pc:docMk/>
          <pc:sldMk cId="2398250268" sldId="278"/>
        </pc:sldMkLst>
        <pc:spChg chg="mod">
          <ac:chgData name="Zita Draper" userId="b063123c-f51f-481b-b99c-f574606c9ace" providerId="ADAL" clId="{0DAC56D5-D90E-433C-94CF-519F5C9D0EBC}" dt="2024-11-21T10:13:51.734" v="2563" actId="26606"/>
          <ac:spMkLst>
            <pc:docMk/>
            <pc:sldMk cId="2398250268" sldId="278"/>
            <ac:spMk id="2" creationId="{4EC4899C-3C25-469B-7EF1-D28B59C1F0AF}"/>
          </ac:spMkLst>
        </pc:spChg>
        <pc:spChg chg="mod">
          <ac:chgData name="Zita Draper" userId="b063123c-f51f-481b-b99c-f574606c9ace" providerId="ADAL" clId="{0DAC56D5-D90E-433C-94CF-519F5C9D0EBC}" dt="2024-11-26T07:57:44.337" v="3435" actId="20577"/>
          <ac:spMkLst>
            <pc:docMk/>
            <pc:sldMk cId="2398250268" sldId="278"/>
            <ac:spMk id="3" creationId="{F50940A5-13A6-D0B6-F5F1-3F1B1A86E7C1}"/>
          </ac:spMkLst>
        </pc:spChg>
        <pc:spChg chg="add">
          <ac:chgData name="Zita Draper" userId="b063123c-f51f-481b-b99c-f574606c9ace" providerId="ADAL" clId="{0DAC56D5-D90E-433C-94CF-519F5C9D0EBC}" dt="2024-11-21T10:13:51.734" v="2563" actId="26606"/>
          <ac:spMkLst>
            <pc:docMk/>
            <pc:sldMk cId="2398250268" sldId="278"/>
            <ac:spMk id="8" creationId="{C2554CA6-288E-4202-BC52-2E5A8F0C0AED}"/>
          </ac:spMkLst>
        </pc:spChg>
        <pc:spChg chg="add">
          <ac:chgData name="Zita Draper" userId="b063123c-f51f-481b-b99c-f574606c9ace" providerId="ADAL" clId="{0DAC56D5-D90E-433C-94CF-519F5C9D0EBC}" dt="2024-11-21T10:13:51.734" v="2563" actId="26606"/>
          <ac:spMkLst>
            <pc:docMk/>
            <pc:sldMk cId="2398250268" sldId="278"/>
            <ac:spMk id="10" creationId="{B10BB131-AC8E-4A8E-A5D1-36260F720C3B}"/>
          </ac:spMkLst>
        </pc:spChg>
        <pc:spChg chg="add">
          <ac:chgData name="Zita Draper" userId="b063123c-f51f-481b-b99c-f574606c9ace" providerId="ADAL" clId="{0DAC56D5-D90E-433C-94CF-519F5C9D0EBC}" dt="2024-11-21T10:13:51.734" v="2563" actId="26606"/>
          <ac:spMkLst>
            <pc:docMk/>
            <pc:sldMk cId="2398250268" sldId="278"/>
            <ac:spMk id="12" creationId="{5B7778FC-632E-4DCA-A7CB-0D7731CCF970}"/>
          </ac:spMkLst>
        </pc:spChg>
        <pc:spChg chg="add">
          <ac:chgData name="Zita Draper" userId="b063123c-f51f-481b-b99c-f574606c9ace" providerId="ADAL" clId="{0DAC56D5-D90E-433C-94CF-519F5C9D0EBC}" dt="2024-11-21T10:13:51.734" v="2563" actId="26606"/>
          <ac:spMkLst>
            <pc:docMk/>
            <pc:sldMk cId="2398250268" sldId="278"/>
            <ac:spMk id="14" creationId="{FA23A907-97FB-4A8F-880A-DD77401C4296}"/>
          </ac:spMkLst>
        </pc:spChg>
      </pc:sldChg>
      <pc:sldChg chg="addSp modSp mod setBg">
        <pc:chgData name="Zita Draper" userId="b063123c-f51f-481b-b99c-f574606c9ace" providerId="ADAL" clId="{0DAC56D5-D90E-433C-94CF-519F5C9D0EBC}" dt="2024-11-21T10:14:00.234" v="2565" actId="26606"/>
        <pc:sldMkLst>
          <pc:docMk/>
          <pc:sldMk cId="2143299248" sldId="279"/>
        </pc:sldMkLst>
        <pc:spChg chg="mod">
          <ac:chgData name="Zita Draper" userId="b063123c-f51f-481b-b99c-f574606c9ace" providerId="ADAL" clId="{0DAC56D5-D90E-433C-94CF-519F5C9D0EBC}" dt="2024-11-21T10:14:00.234" v="2565" actId="26606"/>
          <ac:spMkLst>
            <pc:docMk/>
            <pc:sldMk cId="2143299248" sldId="279"/>
            <ac:spMk id="2" creationId="{CFEEF154-B384-FE9E-00B6-4AB624CDD776}"/>
          </ac:spMkLst>
        </pc:spChg>
        <pc:spChg chg="mod">
          <ac:chgData name="Zita Draper" userId="b063123c-f51f-481b-b99c-f574606c9ace" providerId="ADAL" clId="{0DAC56D5-D90E-433C-94CF-519F5C9D0EBC}" dt="2024-11-21T10:14:00.234" v="2565" actId="26606"/>
          <ac:spMkLst>
            <pc:docMk/>
            <pc:sldMk cId="2143299248" sldId="279"/>
            <ac:spMk id="3" creationId="{D0FF5D39-256E-4FC1-C097-BC511E40E178}"/>
          </ac:spMkLst>
        </pc:spChg>
        <pc:spChg chg="add">
          <ac:chgData name="Zita Draper" userId="b063123c-f51f-481b-b99c-f574606c9ace" providerId="ADAL" clId="{0DAC56D5-D90E-433C-94CF-519F5C9D0EBC}" dt="2024-11-21T10:14:00.234" v="2565" actId="26606"/>
          <ac:spMkLst>
            <pc:docMk/>
            <pc:sldMk cId="2143299248" sldId="279"/>
            <ac:spMk id="8" creationId="{C2554CA6-288E-4202-BC52-2E5A8F0C0AED}"/>
          </ac:spMkLst>
        </pc:spChg>
        <pc:spChg chg="add">
          <ac:chgData name="Zita Draper" userId="b063123c-f51f-481b-b99c-f574606c9ace" providerId="ADAL" clId="{0DAC56D5-D90E-433C-94CF-519F5C9D0EBC}" dt="2024-11-21T10:14:00.234" v="2565" actId="26606"/>
          <ac:spMkLst>
            <pc:docMk/>
            <pc:sldMk cId="2143299248" sldId="279"/>
            <ac:spMk id="10" creationId="{B10BB131-AC8E-4A8E-A5D1-36260F720C3B}"/>
          </ac:spMkLst>
        </pc:spChg>
        <pc:spChg chg="add">
          <ac:chgData name="Zita Draper" userId="b063123c-f51f-481b-b99c-f574606c9ace" providerId="ADAL" clId="{0DAC56D5-D90E-433C-94CF-519F5C9D0EBC}" dt="2024-11-21T10:14:00.234" v="2565" actId="26606"/>
          <ac:spMkLst>
            <pc:docMk/>
            <pc:sldMk cId="2143299248" sldId="279"/>
            <ac:spMk id="12" creationId="{5B7778FC-632E-4DCA-A7CB-0D7731CCF970}"/>
          </ac:spMkLst>
        </pc:spChg>
        <pc:spChg chg="add">
          <ac:chgData name="Zita Draper" userId="b063123c-f51f-481b-b99c-f574606c9ace" providerId="ADAL" clId="{0DAC56D5-D90E-433C-94CF-519F5C9D0EBC}" dt="2024-11-21T10:14:00.234" v="2565" actId="26606"/>
          <ac:spMkLst>
            <pc:docMk/>
            <pc:sldMk cId="2143299248" sldId="279"/>
            <ac:spMk id="14" creationId="{FA23A907-97FB-4A8F-880A-DD77401C4296}"/>
          </ac:spMkLst>
        </pc:spChg>
      </pc:sldChg>
      <pc:sldChg chg="addSp modSp mod ord setBg modNotesTx">
        <pc:chgData name="Zita Draper" userId="b063123c-f51f-481b-b99c-f574606c9ace" providerId="ADAL" clId="{0DAC56D5-D90E-433C-94CF-519F5C9D0EBC}" dt="2024-11-21T10:13:55.729" v="2564" actId="26606"/>
        <pc:sldMkLst>
          <pc:docMk/>
          <pc:sldMk cId="3739874989" sldId="280"/>
        </pc:sldMkLst>
        <pc:spChg chg="mod">
          <ac:chgData name="Zita Draper" userId="b063123c-f51f-481b-b99c-f574606c9ace" providerId="ADAL" clId="{0DAC56D5-D90E-433C-94CF-519F5C9D0EBC}" dt="2024-11-21T10:13:55.729" v="2564" actId="26606"/>
          <ac:spMkLst>
            <pc:docMk/>
            <pc:sldMk cId="3739874989" sldId="280"/>
            <ac:spMk id="2" creationId="{B30CAF29-E962-7EDB-05A2-D93BF4A38D74}"/>
          </ac:spMkLst>
        </pc:spChg>
        <pc:spChg chg="mod">
          <ac:chgData name="Zita Draper" userId="b063123c-f51f-481b-b99c-f574606c9ace" providerId="ADAL" clId="{0DAC56D5-D90E-433C-94CF-519F5C9D0EBC}" dt="2024-11-21T10:13:55.729" v="2564" actId="26606"/>
          <ac:spMkLst>
            <pc:docMk/>
            <pc:sldMk cId="3739874989" sldId="280"/>
            <ac:spMk id="3" creationId="{31AE319E-968B-ED23-D35C-16CD1C9E5A51}"/>
          </ac:spMkLst>
        </pc:spChg>
        <pc:spChg chg="add">
          <ac:chgData name="Zita Draper" userId="b063123c-f51f-481b-b99c-f574606c9ace" providerId="ADAL" clId="{0DAC56D5-D90E-433C-94CF-519F5C9D0EBC}" dt="2024-11-21T10:13:55.729" v="2564" actId="26606"/>
          <ac:spMkLst>
            <pc:docMk/>
            <pc:sldMk cId="3739874989" sldId="280"/>
            <ac:spMk id="8" creationId="{C2554CA6-288E-4202-BC52-2E5A8F0C0AED}"/>
          </ac:spMkLst>
        </pc:spChg>
        <pc:spChg chg="add">
          <ac:chgData name="Zita Draper" userId="b063123c-f51f-481b-b99c-f574606c9ace" providerId="ADAL" clId="{0DAC56D5-D90E-433C-94CF-519F5C9D0EBC}" dt="2024-11-21T10:13:55.729" v="2564" actId="26606"/>
          <ac:spMkLst>
            <pc:docMk/>
            <pc:sldMk cId="3739874989" sldId="280"/>
            <ac:spMk id="10" creationId="{B10BB131-AC8E-4A8E-A5D1-36260F720C3B}"/>
          </ac:spMkLst>
        </pc:spChg>
        <pc:spChg chg="add">
          <ac:chgData name="Zita Draper" userId="b063123c-f51f-481b-b99c-f574606c9ace" providerId="ADAL" clId="{0DAC56D5-D90E-433C-94CF-519F5C9D0EBC}" dt="2024-11-21T10:13:55.729" v="2564" actId="26606"/>
          <ac:spMkLst>
            <pc:docMk/>
            <pc:sldMk cId="3739874989" sldId="280"/>
            <ac:spMk id="12" creationId="{5B7778FC-632E-4DCA-A7CB-0D7731CCF970}"/>
          </ac:spMkLst>
        </pc:spChg>
        <pc:spChg chg="add">
          <ac:chgData name="Zita Draper" userId="b063123c-f51f-481b-b99c-f574606c9ace" providerId="ADAL" clId="{0DAC56D5-D90E-433C-94CF-519F5C9D0EBC}" dt="2024-11-21T10:13:55.729" v="2564" actId="26606"/>
          <ac:spMkLst>
            <pc:docMk/>
            <pc:sldMk cId="3739874989" sldId="280"/>
            <ac:spMk id="14" creationId="{FA23A907-97FB-4A8F-880A-DD77401C4296}"/>
          </ac:spMkLst>
        </pc:spChg>
      </pc:sldChg>
      <pc:sldChg chg="addSp modSp new mod setBg modNotesTx">
        <pc:chgData name="Zita Draper" userId="b063123c-f51f-481b-b99c-f574606c9ace" providerId="ADAL" clId="{0DAC56D5-D90E-433C-94CF-519F5C9D0EBC}" dt="2024-11-26T08:01:29.723" v="3437" actId="20577"/>
        <pc:sldMkLst>
          <pc:docMk/>
          <pc:sldMk cId="1620897969" sldId="287"/>
        </pc:sldMkLst>
        <pc:spChg chg="mod">
          <ac:chgData name="Zita Draper" userId="b063123c-f51f-481b-b99c-f574606c9ace" providerId="ADAL" clId="{0DAC56D5-D90E-433C-94CF-519F5C9D0EBC}" dt="2024-11-21T10:14:09.775" v="2567" actId="26606"/>
          <ac:spMkLst>
            <pc:docMk/>
            <pc:sldMk cId="1620897969" sldId="287"/>
            <ac:spMk id="2" creationId="{AA56B055-7634-AACB-012A-10E95A948DA1}"/>
          </ac:spMkLst>
        </pc:spChg>
        <pc:spChg chg="mod">
          <ac:chgData name="Zita Draper" userId="b063123c-f51f-481b-b99c-f574606c9ace" providerId="ADAL" clId="{0DAC56D5-D90E-433C-94CF-519F5C9D0EBC}" dt="2024-11-26T08:01:29.723" v="3437" actId="20577"/>
          <ac:spMkLst>
            <pc:docMk/>
            <pc:sldMk cId="1620897969" sldId="287"/>
            <ac:spMk id="3" creationId="{69E0C20A-908D-5190-E372-F4C38AA56EFB}"/>
          </ac:spMkLst>
        </pc:spChg>
        <pc:spChg chg="add">
          <ac:chgData name="Zita Draper" userId="b063123c-f51f-481b-b99c-f574606c9ace" providerId="ADAL" clId="{0DAC56D5-D90E-433C-94CF-519F5C9D0EBC}" dt="2024-11-21T10:14:09.775" v="2567" actId="26606"/>
          <ac:spMkLst>
            <pc:docMk/>
            <pc:sldMk cId="1620897969" sldId="287"/>
            <ac:spMk id="8" creationId="{1709F1D5-B0F1-4714-A239-E5B61C161915}"/>
          </ac:spMkLst>
        </pc:spChg>
        <pc:spChg chg="add">
          <ac:chgData name="Zita Draper" userId="b063123c-f51f-481b-b99c-f574606c9ace" providerId="ADAL" clId="{0DAC56D5-D90E-433C-94CF-519F5C9D0EBC}" dt="2024-11-21T10:14:09.775" v="2567" actId="26606"/>
          <ac:spMkLst>
            <pc:docMk/>
            <pc:sldMk cId="1620897969" sldId="287"/>
            <ac:spMk id="10" creationId="{228FB460-D3FF-4440-A020-05982A09E517}"/>
          </ac:spMkLst>
        </pc:spChg>
        <pc:spChg chg="add">
          <ac:chgData name="Zita Draper" userId="b063123c-f51f-481b-b99c-f574606c9ace" providerId="ADAL" clId="{0DAC56D5-D90E-433C-94CF-519F5C9D0EBC}" dt="2024-11-21T10:14:09.775" v="2567" actId="26606"/>
          <ac:spMkLst>
            <pc:docMk/>
            <pc:sldMk cId="1620897969" sldId="287"/>
            <ac:spMk id="12" creationId="{14847E93-7DC1-4D4B-8829-B19AA7137C50}"/>
          </ac:spMkLst>
        </pc:spChg>
        <pc:spChg chg="add">
          <ac:chgData name="Zita Draper" userId="b063123c-f51f-481b-b99c-f574606c9ace" providerId="ADAL" clId="{0DAC56D5-D90E-433C-94CF-519F5C9D0EBC}" dt="2024-11-21T10:14:09.775" v="2567" actId="26606"/>
          <ac:spMkLst>
            <pc:docMk/>
            <pc:sldMk cId="1620897969" sldId="287"/>
            <ac:spMk id="14" creationId="{5566D6E1-03A1-4D73-A4E0-35D74D568A04}"/>
          </ac:spMkLst>
        </pc:spChg>
        <pc:spChg chg="add">
          <ac:chgData name="Zita Draper" userId="b063123c-f51f-481b-b99c-f574606c9ace" providerId="ADAL" clId="{0DAC56D5-D90E-433C-94CF-519F5C9D0EBC}" dt="2024-11-21T10:14:09.775" v="2567" actId="26606"/>
          <ac:spMkLst>
            <pc:docMk/>
            <pc:sldMk cId="1620897969" sldId="287"/>
            <ac:spMk id="16" creationId="{9F835A99-04AC-494A-A572-AFE8413CC938}"/>
          </ac:spMkLst>
        </pc:spChg>
        <pc:spChg chg="add">
          <ac:chgData name="Zita Draper" userId="b063123c-f51f-481b-b99c-f574606c9ace" providerId="ADAL" clId="{0DAC56D5-D90E-433C-94CF-519F5C9D0EBC}" dt="2024-11-21T10:14:09.775" v="2567" actId="26606"/>
          <ac:spMkLst>
            <pc:docMk/>
            <pc:sldMk cId="1620897969" sldId="287"/>
            <ac:spMk id="18" creationId="{7B786209-1B0B-4CA9-9BDD-F7327066A84D}"/>
          </ac:spMkLst>
        </pc:spChg>
        <pc:spChg chg="add">
          <ac:chgData name="Zita Draper" userId="b063123c-f51f-481b-b99c-f574606c9ace" providerId="ADAL" clId="{0DAC56D5-D90E-433C-94CF-519F5C9D0EBC}" dt="2024-11-21T10:14:09.775" v="2567" actId="26606"/>
          <ac:spMkLst>
            <pc:docMk/>
            <pc:sldMk cId="1620897969" sldId="287"/>
            <ac:spMk id="20" creationId="{2D2964BB-484D-45AE-AD66-D407D0629652}"/>
          </ac:spMkLst>
        </pc:spChg>
        <pc:spChg chg="add">
          <ac:chgData name="Zita Draper" userId="b063123c-f51f-481b-b99c-f574606c9ace" providerId="ADAL" clId="{0DAC56D5-D90E-433C-94CF-519F5C9D0EBC}" dt="2024-11-21T10:14:09.775" v="2567" actId="26606"/>
          <ac:spMkLst>
            <pc:docMk/>
            <pc:sldMk cId="1620897969" sldId="287"/>
            <ac:spMk id="22" creationId="{6691AC69-A76E-4DAB-B565-468B6B87ACF3}"/>
          </ac:spMkLst>
        </pc:spChg>
      </pc:sldChg>
      <pc:sldChg chg="addSp modSp new mod ord setBg modNotesTx">
        <pc:chgData name="Zita Draper" userId="b063123c-f51f-481b-b99c-f574606c9ace" providerId="ADAL" clId="{0DAC56D5-D90E-433C-94CF-519F5C9D0EBC}" dt="2024-11-21T10:14:05.185" v="2566" actId="26606"/>
        <pc:sldMkLst>
          <pc:docMk/>
          <pc:sldMk cId="19000296" sldId="288"/>
        </pc:sldMkLst>
        <pc:spChg chg="mod">
          <ac:chgData name="Zita Draper" userId="b063123c-f51f-481b-b99c-f574606c9ace" providerId="ADAL" clId="{0DAC56D5-D90E-433C-94CF-519F5C9D0EBC}" dt="2024-11-21T10:14:05.185" v="2566" actId="26606"/>
          <ac:spMkLst>
            <pc:docMk/>
            <pc:sldMk cId="19000296" sldId="288"/>
            <ac:spMk id="2" creationId="{A7663E25-3958-1756-5679-B3BB146170F3}"/>
          </ac:spMkLst>
        </pc:spChg>
        <pc:spChg chg="mod">
          <ac:chgData name="Zita Draper" userId="b063123c-f51f-481b-b99c-f574606c9ace" providerId="ADAL" clId="{0DAC56D5-D90E-433C-94CF-519F5C9D0EBC}" dt="2024-11-21T10:14:05.185" v="2566" actId="26606"/>
          <ac:spMkLst>
            <pc:docMk/>
            <pc:sldMk cId="19000296" sldId="288"/>
            <ac:spMk id="3" creationId="{645ADDD5-9B60-A483-8D3B-A4CC8E1DD8AD}"/>
          </ac:spMkLst>
        </pc:spChg>
        <pc:spChg chg="add">
          <ac:chgData name="Zita Draper" userId="b063123c-f51f-481b-b99c-f574606c9ace" providerId="ADAL" clId="{0DAC56D5-D90E-433C-94CF-519F5C9D0EBC}" dt="2024-11-21T10:14:05.185" v="2566" actId="26606"/>
          <ac:spMkLst>
            <pc:docMk/>
            <pc:sldMk cId="19000296" sldId="288"/>
            <ac:spMk id="8" creationId="{1709F1D5-B0F1-4714-A239-E5B61C161915}"/>
          </ac:spMkLst>
        </pc:spChg>
        <pc:spChg chg="add">
          <ac:chgData name="Zita Draper" userId="b063123c-f51f-481b-b99c-f574606c9ace" providerId="ADAL" clId="{0DAC56D5-D90E-433C-94CF-519F5C9D0EBC}" dt="2024-11-21T10:14:05.185" v="2566" actId="26606"/>
          <ac:spMkLst>
            <pc:docMk/>
            <pc:sldMk cId="19000296" sldId="288"/>
            <ac:spMk id="10" creationId="{228FB460-D3FF-4440-A020-05982A09E517}"/>
          </ac:spMkLst>
        </pc:spChg>
        <pc:spChg chg="add">
          <ac:chgData name="Zita Draper" userId="b063123c-f51f-481b-b99c-f574606c9ace" providerId="ADAL" clId="{0DAC56D5-D90E-433C-94CF-519F5C9D0EBC}" dt="2024-11-21T10:14:05.185" v="2566" actId="26606"/>
          <ac:spMkLst>
            <pc:docMk/>
            <pc:sldMk cId="19000296" sldId="288"/>
            <ac:spMk id="12" creationId="{14847E93-7DC1-4D4B-8829-B19AA7137C50}"/>
          </ac:spMkLst>
        </pc:spChg>
        <pc:spChg chg="add">
          <ac:chgData name="Zita Draper" userId="b063123c-f51f-481b-b99c-f574606c9ace" providerId="ADAL" clId="{0DAC56D5-D90E-433C-94CF-519F5C9D0EBC}" dt="2024-11-21T10:14:05.185" v="2566" actId="26606"/>
          <ac:spMkLst>
            <pc:docMk/>
            <pc:sldMk cId="19000296" sldId="288"/>
            <ac:spMk id="14" creationId="{5566D6E1-03A1-4D73-A4E0-35D74D568A04}"/>
          </ac:spMkLst>
        </pc:spChg>
        <pc:spChg chg="add">
          <ac:chgData name="Zita Draper" userId="b063123c-f51f-481b-b99c-f574606c9ace" providerId="ADAL" clId="{0DAC56D5-D90E-433C-94CF-519F5C9D0EBC}" dt="2024-11-21T10:14:05.185" v="2566" actId="26606"/>
          <ac:spMkLst>
            <pc:docMk/>
            <pc:sldMk cId="19000296" sldId="288"/>
            <ac:spMk id="16" creationId="{9F835A99-04AC-494A-A572-AFE8413CC938}"/>
          </ac:spMkLst>
        </pc:spChg>
        <pc:spChg chg="add">
          <ac:chgData name="Zita Draper" userId="b063123c-f51f-481b-b99c-f574606c9ace" providerId="ADAL" clId="{0DAC56D5-D90E-433C-94CF-519F5C9D0EBC}" dt="2024-11-21T10:14:05.185" v="2566" actId="26606"/>
          <ac:spMkLst>
            <pc:docMk/>
            <pc:sldMk cId="19000296" sldId="288"/>
            <ac:spMk id="18" creationId="{7B786209-1B0B-4CA9-9BDD-F7327066A84D}"/>
          </ac:spMkLst>
        </pc:spChg>
        <pc:spChg chg="add">
          <ac:chgData name="Zita Draper" userId="b063123c-f51f-481b-b99c-f574606c9ace" providerId="ADAL" clId="{0DAC56D5-D90E-433C-94CF-519F5C9D0EBC}" dt="2024-11-21T10:14:05.185" v="2566" actId="26606"/>
          <ac:spMkLst>
            <pc:docMk/>
            <pc:sldMk cId="19000296" sldId="288"/>
            <ac:spMk id="20" creationId="{2D2964BB-484D-45AE-AD66-D407D0629652}"/>
          </ac:spMkLst>
        </pc:spChg>
        <pc:spChg chg="add">
          <ac:chgData name="Zita Draper" userId="b063123c-f51f-481b-b99c-f574606c9ace" providerId="ADAL" clId="{0DAC56D5-D90E-433C-94CF-519F5C9D0EBC}" dt="2024-11-21T10:14:05.185" v="2566" actId="26606"/>
          <ac:spMkLst>
            <pc:docMk/>
            <pc:sldMk cId="19000296" sldId="288"/>
            <ac:spMk id="22" creationId="{6691AC69-A76E-4DAB-B565-468B6B87ACF3}"/>
          </ac:spMkLst>
        </pc:spChg>
      </pc:sldChg>
      <pc:sldChg chg="addSp modSp new mod setBg">
        <pc:chgData name="Zita Draper" userId="b063123c-f51f-481b-b99c-f574606c9ace" providerId="ADAL" clId="{0DAC56D5-D90E-433C-94CF-519F5C9D0EBC}" dt="2024-11-21T10:14:17.019" v="2568" actId="26606"/>
        <pc:sldMkLst>
          <pc:docMk/>
          <pc:sldMk cId="2534252662" sldId="289"/>
        </pc:sldMkLst>
        <pc:spChg chg="mod">
          <ac:chgData name="Zita Draper" userId="b063123c-f51f-481b-b99c-f574606c9ace" providerId="ADAL" clId="{0DAC56D5-D90E-433C-94CF-519F5C9D0EBC}" dt="2024-11-21T10:14:17.019" v="2568" actId="26606"/>
          <ac:spMkLst>
            <pc:docMk/>
            <pc:sldMk cId="2534252662" sldId="289"/>
            <ac:spMk id="2" creationId="{7C500106-870B-2A38-DADD-755D0C0F1F4E}"/>
          </ac:spMkLst>
        </pc:spChg>
        <pc:spChg chg="mod">
          <ac:chgData name="Zita Draper" userId="b063123c-f51f-481b-b99c-f574606c9ace" providerId="ADAL" clId="{0DAC56D5-D90E-433C-94CF-519F5C9D0EBC}" dt="2024-11-21T10:14:17.019" v="2568" actId="26606"/>
          <ac:spMkLst>
            <pc:docMk/>
            <pc:sldMk cId="2534252662" sldId="289"/>
            <ac:spMk id="3" creationId="{BA3029D8-5EEC-31D1-F4E7-9A528DADE039}"/>
          </ac:spMkLst>
        </pc:spChg>
        <pc:grpChg chg="add">
          <ac:chgData name="Zita Draper" userId="b063123c-f51f-481b-b99c-f574606c9ace" providerId="ADAL" clId="{0DAC56D5-D90E-433C-94CF-519F5C9D0EBC}" dt="2024-11-21T10:14:17.019" v="2568" actId="26606"/>
          <ac:grpSpMkLst>
            <pc:docMk/>
            <pc:sldMk cId="2534252662" sldId="289"/>
            <ac:grpSpMk id="9" creationId="{5EFBDE31-BB3E-6CFC-23CD-B5976DA38438}"/>
          </ac:grpSpMkLst>
        </pc:grpChg>
        <pc:picChg chg="add">
          <ac:chgData name="Zita Draper" userId="b063123c-f51f-481b-b99c-f574606c9ace" providerId="ADAL" clId="{0DAC56D5-D90E-433C-94CF-519F5C9D0EBC}" dt="2024-11-21T10:14:17.019" v="2568" actId="26606"/>
          <ac:picMkLst>
            <pc:docMk/>
            <pc:sldMk cId="2534252662" sldId="289"/>
            <ac:picMk id="5" creationId="{50E2BC7F-880B-530F-B29F-86CADF53D0EF}"/>
          </ac:picMkLst>
        </pc:picChg>
      </pc:sldChg>
      <pc:sldChg chg="addSp delSp modSp new mod setBg">
        <pc:chgData name="Zita Draper" userId="b063123c-f51f-481b-b99c-f574606c9ace" providerId="ADAL" clId="{0DAC56D5-D90E-433C-94CF-519F5C9D0EBC}" dt="2024-11-21T10:14:25.683" v="2569" actId="26606"/>
        <pc:sldMkLst>
          <pc:docMk/>
          <pc:sldMk cId="3279811828" sldId="290"/>
        </pc:sldMkLst>
        <pc:spChg chg="mod">
          <ac:chgData name="Zita Draper" userId="b063123c-f51f-481b-b99c-f574606c9ace" providerId="ADAL" clId="{0DAC56D5-D90E-433C-94CF-519F5C9D0EBC}" dt="2024-11-21T10:14:25.683" v="2569" actId="26606"/>
          <ac:spMkLst>
            <pc:docMk/>
            <pc:sldMk cId="3279811828" sldId="290"/>
            <ac:spMk id="2" creationId="{DAC3D654-88B3-A521-814E-7C0142492517}"/>
          </ac:spMkLst>
        </pc:spChg>
        <pc:spChg chg="del mod">
          <ac:chgData name="Zita Draper" userId="b063123c-f51f-481b-b99c-f574606c9ace" providerId="ADAL" clId="{0DAC56D5-D90E-433C-94CF-519F5C9D0EBC}" dt="2024-11-21T10:14:25.683" v="2569" actId="26606"/>
          <ac:spMkLst>
            <pc:docMk/>
            <pc:sldMk cId="3279811828" sldId="290"/>
            <ac:spMk id="3" creationId="{02A96BBD-6A33-CF97-761B-BF9162B7D840}"/>
          </ac:spMkLst>
        </pc:spChg>
        <pc:spChg chg="add">
          <ac:chgData name="Zita Draper" userId="b063123c-f51f-481b-b99c-f574606c9ace" providerId="ADAL" clId="{0DAC56D5-D90E-433C-94CF-519F5C9D0EBC}" dt="2024-11-21T10:14:25.683" v="2569" actId="26606"/>
          <ac:spMkLst>
            <pc:docMk/>
            <pc:sldMk cId="3279811828" sldId="290"/>
            <ac:spMk id="9" creationId="{2E442304-DDBD-4F7B-8017-36BCC863FB40}"/>
          </ac:spMkLst>
        </pc:spChg>
        <pc:spChg chg="add">
          <ac:chgData name="Zita Draper" userId="b063123c-f51f-481b-b99c-f574606c9ace" providerId="ADAL" clId="{0DAC56D5-D90E-433C-94CF-519F5C9D0EBC}" dt="2024-11-21T10:14:25.683" v="2569" actId="26606"/>
          <ac:spMkLst>
            <pc:docMk/>
            <pc:sldMk cId="3279811828" sldId="290"/>
            <ac:spMk id="11" creationId="{5E107275-3853-46FD-A241-DE4355A42675}"/>
          </ac:spMkLst>
        </pc:spChg>
        <pc:graphicFrameChg chg="add">
          <ac:chgData name="Zita Draper" userId="b063123c-f51f-481b-b99c-f574606c9ace" providerId="ADAL" clId="{0DAC56D5-D90E-433C-94CF-519F5C9D0EBC}" dt="2024-11-21T10:14:25.683" v="2569" actId="26606"/>
          <ac:graphicFrameMkLst>
            <pc:docMk/>
            <pc:sldMk cId="3279811828" sldId="290"/>
            <ac:graphicFrameMk id="5" creationId="{5A066ECA-D49E-A55B-5A7E-C2F0089D02BA}"/>
          </ac:graphicFrameMkLst>
        </pc:graphicFrameChg>
      </pc:sldChg>
      <pc:sldChg chg="new del">
        <pc:chgData name="Zita Draper" userId="b063123c-f51f-481b-b99c-f574606c9ace" providerId="ADAL" clId="{0DAC56D5-D90E-433C-94CF-519F5C9D0EBC}" dt="2024-11-21T10:31:05.532" v="2572" actId="2696"/>
        <pc:sldMkLst>
          <pc:docMk/>
          <pc:sldMk cId="2879755019" sldId="291"/>
        </pc:sldMkLst>
      </pc:sldChg>
      <pc:sldChg chg="addSp modSp add mod setBg addAnim">
        <pc:chgData name="Zita Draper" userId="b063123c-f51f-481b-b99c-f574606c9ace" providerId="ADAL" clId="{0DAC56D5-D90E-433C-94CF-519F5C9D0EBC}" dt="2024-11-21T10:31:43.258" v="2575"/>
        <pc:sldMkLst>
          <pc:docMk/>
          <pc:sldMk cId="820886825" sldId="292"/>
        </pc:sldMkLst>
        <pc:spChg chg="mod">
          <ac:chgData name="Zita Draper" userId="b063123c-f51f-481b-b99c-f574606c9ace" providerId="ADAL" clId="{0DAC56D5-D90E-433C-94CF-519F5C9D0EBC}" dt="2024-11-21T10:31:43.242" v="2574" actId="26606"/>
          <ac:spMkLst>
            <pc:docMk/>
            <pc:sldMk cId="820886825" sldId="292"/>
            <ac:spMk id="2" creationId="{894FFC9F-E2F6-44CE-810F-7BB639C317DD}"/>
          </ac:spMkLst>
        </pc:spChg>
        <pc:spChg chg="mod">
          <ac:chgData name="Zita Draper" userId="b063123c-f51f-481b-b99c-f574606c9ace" providerId="ADAL" clId="{0DAC56D5-D90E-433C-94CF-519F5C9D0EBC}" dt="2024-11-21T10:31:43.242" v="2574" actId="26606"/>
          <ac:spMkLst>
            <pc:docMk/>
            <pc:sldMk cId="820886825" sldId="292"/>
            <ac:spMk id="3" creationId="{664AF5FE-ECF4-0DB8-D005-F5D62027EE95}"/>
          </ac:spMkLst>
        </pc:spChg>
        <pc:spChg chg="add">
          <ac:chgData name="Zita Draper" userId="b063123c-f51f-481b-b99c-f574606c9ace" providerId="ADAL" clId="{0DAC56D5-D90E-433C-94CF-519F5C9D0EBC}" dt="2024-11-21T10:31:43.242" v="2574" actId="26606"/>
          <ac:spMkLst>
            <pc:docMk/>
            <pc:sldMk cId="820886825" sldId="292"/>
            <ac:spMk id="9" creationId="{9F7D5CDA-D291-4307-BF55-1381FED29634}"/>
          </ac:spMkLst>
        </pc:spChg>
        <pc:spChg chg="add">
          <ac:chgData name="Zita Draper" userId="b063123c-f51f-481b-b99c-f574606c9ace" providerId="ADAL" clId="{0DAC56D5-D90E-433C-94CF-519F5C9D0EBC}" dt="2024-11-21T10:31:43.242" v="2574" actId="26606"/>
          <ac:spMkLst>
            <pc:docMk/>
            <pc:sldMk cId="820886825" sldId="292"/>
            <ac:spMk id="11" creationId="{59B296B9-C5A5-4E4F-9B60-C907B5F1466C}"/>
          </ac:spMkLst>
        </pc:spChg>
        <pc:spChg chg="add">
          <ac:chgData name="Zita Draper" userId="b063123c-f51f-481b-b99c-f574606c9ace" providerId="ADAL" clId="{0DAC56D5-D90E-433C-94CF-519F5C9D0EBC}" dt="2024-11-21T10:31:43.242" v="2574" actId="26606"/>
          <ac:spMkLst>
            <pc:docMk/>
            <pc:sldMk cId="820886825" sldId="292"/>
            <ac:spMk id="13" creationId="{D0300FD3-5AF1-6305-15FA-9078072672E2}"/>
          </ac:spMkLst>
        </pc:spChg>
        <pc:picChg chg="add">
          <ac:chgData name="Zita Draper" userId="b063123c-f51f-481b-b99c-f574606c9ace" providerId="ADAL" clId="{0DAC56D5-D90E-433C-94CF-519F5C9D0EBC}" dt="2024-11-21T10:31:43.242" v="2574" actId="26606"/>
          <ac:picMkLst>
            <pc:docMk/>
            <pc:sldMk cId="820886825" sldId="292"/>
            <ac:picMk id="5" creationId="{D4698920-172B-5ACE-2F83-49AFD8ECBD52}"/>
          </ac:picMkLst>
        </pc:picChg>
      </pc:sldChg>
      <pc:sldChg chg="addSp delSp modSp add mod">
        <pc:chgData name="Zita Draper" userId="b063123c-f51f-481b-b99c-f574606c9ace" providerId="ADAL" clId="{0DAC56D5-D90E-433C-94CF-519F5C9D0EBC}" dt="2024-11-24T20:50:35.886" v="3415" actId="20577"/>
        <pc:sldMkLst>
          <pc:docMk/>
          <pc:sldMk cId="1501454649" sldId="293"/>
        </pc:sldMkLst>
        <pc:spChg chg="mod">
          <ac:chgData name="Zita Draper" userId="b063123c-f51f-481b-b99c-f574606c9ace" providerId="ADAL" clId="{0DAC56D5-D90E-433C-94CF-519F5C9D0EBC}" dt="2024-11-21T10:32:03.319" v="2588" actId="20577"/>
          <ac:spMkLst>
            <pc:docMk/>
            <pc:sldMk cId="1501454649" sldId="293"/>
            <ac:spMk id="2" creationId="{BB059A47-993D-4D48-FCBD-96243D579017}"/>
          </ac:spMkLst>
        </pc:spChg>
        <pc:spChg chg="del">
          <ac:chgData name="Zita Draper" userId="b063123c-f51f-481b-b99c-f574606c9ace" providerId="ADAL" clId="{0DAC56D5-D90E-433C-94CF-519F5C9D0EBC}" dt="2024-11-21T10:31:53.805" v="2576" actId="26606"/>
          <ac:spMkLst>
            <pc:docMk/>
            <pc:sldMk cId="1501454649" sldId="293"/>
            <ac:spMk id="3" creationId="{BDEBA7D1-0F0E-BECF-A16B-62F9637AF36F}"/>
          </ac:spMkLst>
        </pc:spChg>
        <pc:graphicFrameChg chg="add mod">
          <ac:chgData name="Zita Draper" userId="b063123c-f51f-481b-b99c-f574606c9ace" providerId="ADAL" clId="{0DAC56D5-D90E-433C-94CF-519F5C9D0EBC}" dt="2024-11-24T20:50:35.886" v="3415" actId="20577"/>
          <ac:graphicFrameMkLst>
            <pc:docMk/>
            <pc:sldMk cId="1501454649" sldId="293"/>
            <ac:graphicFrameMk id="5" creationId="{B99EC776-AEE6-0BC5-4C67-3428776B8ECE}"/>
          </ac:graphicFrameMkLst>
        </pc:graphicFrameChg>
      </pc:sldChg>
      <pc:sldChg chg="addSp delSp modSp new mod setBg modClrScheme chgLayout">
        <pc:chgData name="Zita Draper" userId="b063123c-f51f-481b-b99c-f574606c9ace" providerId="ADAL" clId="{0DAC56D5-D90E-433C-94CF-519F5C9D0EBC}" dt="2024-11-21T10:34:16.434" v="2626" actId="26606"/>
        <pc:sldMkLst>
          <pc:docMk/>
          <pc:sldMk cId="12519988" sldId="294"/>
        </pc:sldMkLst>
        <pc:spChg chg="del mod ord">
          <ac:chgData name="Zita Draper" userId="b063123c-f51f-481b-b99c-f574606c9ace" providerId="ADAL" clId="{0DAC56D5-D90E-433C-94CF-519F5C9D0EBC}" dt="2024-11-21T10:33:03.203" v="2599" actId="700"/>
          <ac:spMkLst>
            <pc:docMk/>
            <pc:sldMk cId="12519988" sldId="294"/>
            <ac:spMk id="2" creationId="{72D09621-ADEC-25A6-D2FB-601C943E22F5}"/>
          </ac:spMkLst>
        </pc:spChg>
        <pc:spChg chg="del mod ord">
          <ac:chgData name="Zita Draper" userId="b063123c-f51f-481b-b99c-f574606c9ace" providerId="ADAL" clId="{0DAC56D5-D90E-433C-94CF-519F5C9D0EBC}" dt="2024-11-21T10:33:03.203" v="2599" actId="700"/>
          <ac:spMkLst>
            <pc:docMk/>
            <pc:sldMk cId="12519988" sldId="294"/>
            <ac:spMk id="3" creationId="{21A39EA1-F151-CD32-34AC-4D566F141264}"/>
          </ac:spMkLst>
        </pc:spChg>
        <pc:spChg chg="add mod ord">
          <ac:chgData name="Zita Draper" userId="b063123c-f51f-481b-b99c-f574606c9ace" providerId="ADAL" clId="{0DAC56D5-D90E-433C-94CF-519F5C9D0EBC}" dt="2024-11-21T10:34:16.434" v="2626" actId="26606"/>
          <ac:spMkLst>
            <pc:docMk/>
            <pc:sldMk cId="12519988" sldId="294"/>
            <ac:spMk id="4" creationId="{D244C432-7C1A-B987-5659-91B6CD145FB2}"/>
          </ac:spMkLst>
        </pc:spChg>
        <pc:spChg chg="add del mod ord">
          <ac:chgData name="Zita Draper" userId="b063123c-f51f-481b-b99c-f574606c9ace" providerId="ADAL" clId="{0DAC56D5-D90E-433C-94CF-519F5C9D0EBC}" dt="2024-11-21T10:33:16.662" v="2624" actId="478"/>
          <ac:spMkLst>
            <pc:docMk/>
            <pc:sldMk cId="12519988" sldId="294"/>
            <ac:spMk id="5" creationId="{906973C4-CB68-7EE2-6DAD-3BEB91699D22}"/>
          </ac:spMkLst>
        </pc:spChg>
        <pc:spChg chg="add">
          <ac:chgData name="Zita Draper" userId="b063123c-f51f-481b-b99c-f574606c9ace" providerId="ADAL" clId="{0DAC56D5-D90E-433C-94CF-519F5C9D0EBC}" dt="2024-11-21T10:34:16.434" v="2626" actId="26606"/>
          <ac:spMkLst>
            <pc:docMk/>
            <pc:sldMk cId="12519988" sldId="294"/>
            <ac:spMk id="12" creationId="{E2BA2BD9-7B54-4190-8F06-3EF3658A0020}"/>
          </ac:spMkLst>
        </pc:spChg>
        <pc:spChg chg="add">
          <ac:chgData name="Zita Draper" userId="b063123c-f51f-481b-b99c-f574606c9ace" providerId="ADAL" clId="{0DAC56D5-D90E-433C-94CF-519F5C9D0EBC}" dt="2024-11-21T10:34:16.434" v="2626" actId="26606"/>
          <ac:spMkLst>
            <pc:docMk/>
            <pc:sldMk cId="12519988" sldId="294"/>
            <ac:spMk id="14" creationId="{184F9D61-9303-40B4-9F7E-66A9B4EDC458}"/>
          </ac:spMkLst>
        </pc:spChg>
        <pc:spChg chg="add">
          <ac:chgData name="Zita Draper" userId="b063123c-f51f-481b-b99c-f574606c9ace" providerId="ADAL" clId="{0DAC56D5-D90E-433C-94CF-519F5C9D0EBC}" dt="2024-11-21T10:34:16.434" v="2626" actId="26606"/>
          <ac:spMkLst>
            <pc:docMk/>
            <pc:sldMk cId="12519988" sldId="294"/>
            <ac:spMk id="16" creationId="{648D746A-0359-4EAE-8CF9-062E281698EC}"/>
          </ac:spMkLst>
        </pc:spChg>
        <pc:picChg chg="add mod">
          <ac:chgData name="Zita Draper" userId="b063123c-f51f-481b-b99c-f574606c9ace" providerId="ADAL" clId="{0DAC56D5-D90E-433C-94CF-519F5C9D0EBC}" dt="2024-11-21T10:34:16.434" v="2626" actId="26606"/>
          <ac:picMkLst>
            <pc:docMk/>
            <pc:sldMk cId="12519988" sldId="294"/>
            <ac:picMk id="7" creationId="{EEDEB020-7EB0-8C3C-103B-307E2E753576}"/>
          </ac:picMkLst>
        </pc:picChg>
      </pc:sldChg>
      <pc:sldChg chg="addSp modSp new mod setBg">
        <pc:chgData name="Zita Draper" userId="b063123c-f51f-481b-b99c-f574606c9ace" providerId="ADAL" clId="{0DAC56D5-D90E-433C-94CF-519F5C9D0EBC}" dt="2024-11-21T10:39:02.562" v="2979" actId="1076"/>
        <pc:sldMkLst>
          <pc:docMk/>
          <pc:sldMk cId="3372677654" sldId="295"/>
        </pc:sldMkLst>
        <pc:spChg chg="mod">
          <ac:chgData name="Zita Draper" userId="b063123c-f51f-481b-b99c-f574606c9ace" providerId="ADAL" clId="{0DAC56D5-D90E-433C-94CF-519F5C9D0EBC}" dt="2024-11-21T10:38:07.889" v="2977" actId="26606"/>
          <ac:spMkLst>
            <pc:docMk/>
            <pc:sldMk cId="3372677654" sldId="295"/>
            <ac:spMk id="2" creationId="{47D0AFEA-F684-364B-5154-9831A6FFF193}"/>
          </ac:spMkLst>
        </pc:spChg>
        <pc:spChg chg="mod">
          <ac:chgData name="Zita Draper" userId="b063123c-f51f-481b-b99c-f574606c9ace" providerId="ADAL" clId="{0DAC56D5-D90E-433C-94CF-519F5C9D0EBC}" dt="2024-11-21T10:38:07.889" v="2977" actId="26606"/>
          <ac:spMkLst>
            <pc:docMk/>
            <pc:sldMk cId="3372677654" sldId="295"/>
            <ac:spMk id="3" creationId="{38EB54C2-B26F-CC52-F4B3-F54FD75170D2}"/>
          </ac:spMkLst>
        </pc:spChg>
        <pc:spChg chg="add">
          <ac:chgData name="Zita Draper" userId="b063123c-f51f-481b-b99c-f574606c9ace" providerId="ADAL" clId="{0DAC56D5-D90E-433C-94CF-519F5C9D0EBC}" dt="2024-11-21T10:38:07.889" v="2977" actId="26606"/>
          <ac:spMkLst>
            <pc:docMk/>
            <pc:sldMk cId="3372677654" sldId="295"/>
            <ac:spMk id="8" creationId="{84697CDA-BDB7-4883-B48B-1D4EDB2F0E93}"/>
          </ac:spMkLst>
        </pc:spChg>
        <pc:spChg chg="add">
          <ac:chgData name="Zita Draper" userId="b063123c-f51f-481b-b99c-f574606c9ace" providerId="ADAL" clId="{0DAC56D5-D90E-433C-94CF-519F5C9D0EBC}" dt="2024-11-21T10:38:07.889" v="2977" actId="26606"/>
          <ac:spMkLst>
            <pc:docMk/>
            <pc:sldMk cId="3372677654" sldId="295"/>
            <ac:spMk id="10" creationId="{6295B176-FA0E-4B6A-A190-5E2E82BEA57A}"/>
          </ac:spMkLst>
        </pc:spChg>
        <pc:spChg chg="add">
          <ac:chgData name="Zita Draper" userId="b063123c-f51f-481b-b99c-f574606c9ace" providerId="ADAL" clId="{0DAC56D5-D90E-433C-94CF-519F5C9D0EBC}" dt="2024-11-21T10:38:07.889" v="2977" actId="26606"/>
          <ac:spMkLst>
            <pc:docMk/>
            <pc:sldMk cId="3372677654" sldId="295"/>
            <ac:spMk id="12" creationId="{48F779DE-4744-42D6-9C74-33EC94460CCC}"/>
          </ac:spMkLst>
        </pc:spChg>
        <pc:picChg chg="add mod">
          <ac:chgData name="Zita Draper" userId="b063123c-f51f-481b-b99c-f574606c9ace" providerId="ADAL" clId="{0DAC56D5-D90E-433C-94CF-519F5C9D0EBC}" dt="2024-11-21T10:39:02.562" v="2979" actId="1076"/>
          <ac:picMkLst>
            <pc:docMk/>
            <pc:sldMk cId="3372677654" sldId="295"/>
            <ac:picMk id="5" creationId="{80DF3C2F-FD8F-0C1C-60F2-A2EDBAADA447}"/>
          </ac:picMkLst>
        </pc:picChg>
      </pc:sldChg>
      <pc:sldChg chg="addSp delSp modSp new mod modClrScheme chgLayout modNotesTx">
        <pc:chgData name="Zita Draper" userId="b063123c-f51f-481b-b99c-f574606c9ace" providerId="ADAL" clId="{0DAC56D5-D90E-433C-94CF-519F5C9D0EBC}" dt="2024-11-21T10:45:49.375" v="3389" actId="115"/>
        <pc:sldMkLst>
          <pc:docMk/>
          <pc:sldMk cId="4206123119" sldId="296"/>
        </pc:sldMkLst>
        <pc:spChg chg="del mod ord">
          <ac:chgData name="Zita Draper" userId="b063123c-f51f-481b-b99c-f574606c9ace" providerId="ADAL" clId="{0DAC56D5-D90E-433C-94CF-519F5C9D0EBC}" dt="2024-11-21T10:39:46.764" v="2980" actId="700"/>
          <ac:spMkLst>
            <pc:docMk/>
            <pc:sldMk cId="4206123119" sldId="296"/>
            <ac:spMk id="2" creationId="{2F2FFADC-01BA-3BE9-A08B-C9B519A364E9}"/>
          </ac:spMkLst>
        </pc:spChg>
        <pc:spChg chg="del mod ord">
          <ac:chgData name="Zita Draper" userId="b063123c-f51f-481b-b99c-f574606c9ace" providerId="ADAL" clId="{0DAC56D5-D90E-433C-94CF-519F5C9D0EBC}" dt="2024-11-21T10:39:46.764" v="2980" actId="700"/>
          <ac:spMkLst>
            <pc:docMk/>
            <pc:sldMk cId="4206123119" sldId="296"/>
            <ac:spMk id="3" creationId="{563B0FC6-93D7-FD11-1E52-46EDBF2842DF}"/>
          </ac:spMkLst>
        </pc:spChg>
        <pc:spChg chg="add mod ord">
          <ac:chgData name="Zita Draper" userId="b063123c-f51f-481b-b99c-f574606c9ace" providerId="ADAL" clId="{0DAC56D5-D90E-433C-94CF-519F5C9D0EBC}" dt="2024-11-21T10:40:00.064" v="3016" actId="122"/>
          <ac:spMkLst>
            <pc:docMk/>
            <pc:sldMk cId="4206123119" sldId="296"/>
            <ac:spMk id="4" creationId="{20842007-C9F7-6773-389E-A60896853C34}"/>
          </ac:spMkLst>
        </pc:spChg>
        <pc:spChg chg="add mod ord">
          <ac:chgData name="Zita Draper" userId="b063123c-f51f-481b-b99c-f574606c9ace" providerId="ADAL" clId="{0DAC56D5-D90E-433C-94CF-519F5C9D0EBC}" dt="2024-11-21T10:40:11.304" v="3032" actId="122"/>
          <ac:spMkLst>
            <pc:docMk/>
            <pc:sldMk cId="4206123119" sldId="296"/>
            <ac:spMk id="5" creationId="{8B30A57B-0599-0D3C-4783-4999B1C74A00}"/>
          </ac:spMkLst>
        </pc:spChg>
        <pc:spChg chg="add mod ord">
          <ac:chgData name="Zita Draper" userId="b063123c-f51f-481b-b99c-f574606c9ace" providerId="ADAL" clId="{0DAC56D5-D90E-433C-94CF-519F5C9D0EBC}" dt="2024-11-21T10:45:45.207" v="3388" actId="115"/>
          <ac:spMkLst>
            <pc:docMk/>
            <pc:sldMk cId="4206123119" sldId="296"/>
            <ac:spMk id="6" creationId="{D2A58D69-B1F3-301F-4239-78FF23C6E202}"/>
          </ac:spMkLst>
        </pc:spChg>
        <pc:spChg chg="add mod ord">
          <ac:chgData name="Zita Draper" userId="b063123c-f51f-481b-b99c-f574606c9ace" providerId="ADAL" clId="{0DAC56D5-D90E-433C-94CF-519F5C9D0EBC}" dt="2024-11-21T10:40:23.048" v="3049" actId="122"/>
          <ac:spMkLst>
            <pc:docMk/>
            <pc:sldMk cId="4206123119" sldId="296"/>
            <ac:spMk id="7" creationId="{58AD7F38-9C87-098F-DED8-0CB9F6D9CAF5}"/>
          </ac:spMkLst>
        </pc:spChg>
        <pc:spChg chg="add mod ord">
          <ac:chgData name="Zita Draper" userId="b063123c-f51f-481b-b99c-f574606c9ace" providerId="ADAL" clId="{0DAC56D5-D90E-433C-94CF-519F5C9D0EBC}" dt="2024-11-21T10:45:49.375" v="3389" actId="115"/>
          <ac:spMkLst>
            <pc:docMk/>
            <pc:sldMk cId="4206123119" sldId="296"/>
            <ac:spMk id="8" creationId="{BB6D9F51-6F59-66A7-0104-27D1CEF84118}"/>
          </ac:spMkLst>
        </pc:spChg>
        <pc:picChg chg="add mod ord">
          <ac:chgData name="Zita Draper" userId="b063123c-f51f-481b-b99c-f574606c9ace" providerId="ADAL" clId="{0DAC56D5-D90E-433C-94CF-519F5C9D0EBC}" dt="2024-11-21T10:44:42.574" v="3347" actId="14100"/>
          <ac:picMkLst>
            <pc:docMk/>
            <pc:sldMk cId="4206123119" sldId="296"/>
            <ac:picMk id="10" creationId="{3A7CA698-7E4C-1521-205F-443D81809ACD}"/>
          </ac:picMkLst>
        </pc:picChg>
      </pc:sldChg>
      <pc:sldChg chg="new del">
        <pc:chgData name="Zita Draper" userId="b063123c-f51f-481b-b99c-f574606c9ace" providerId="ADAL" clId="{0DAC56D5-D90E-433C-94CF-519F5C9D0EBC}" dt="2024-11-21T10:42:46.698" v="3342" actId="2696"/>
        <pc:sldMkLst>
          <pc:docMk/>
          <pc:sldMk cId="786996626" sldId="297"/>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7B920F-2FE5-4956-864E-4113050698C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47DD5BB-936A-41F9-BE41-D70DC258751B}">
      <dgm:prSet/>
      <dgm:spPr/>
      <dgm:t>
        <a:bodyPr/>
        <a:lstStyle/>
        <a:p>
          <a:pPr>
            <a:lnSpc>
              <a:spcPct val="100000"/>
            </a:lnSpc>
          </a:pPr>
          <a:r>
            <a:rPr lang="en-GB" dirty="0"/>
            <a:t>Actus reus precedes the men’s rea – as show in Fagan – driving over police officer's foot.  </a:t>
          </a:r>
          <a:endParaRPr lang="en-US" dirty="0"/>
        </a:p>
      </dgm:t>
    </dgm:pt>
    <dgm:pt modelId="{59FCC441-EE1A-451A-968F-45F16BD9BE05}" type="parTrans" cxnId="{ABDE7FCE-F7A1-47E8-A5C8-93C214373F0B}">
      <dgm:prSet/>
      <dgm:spPr/>
      <dgm:t>
        <a:bodyPr/>
        <a:lstStyle/>
        <a:p>
          <a:endParaRPr lang="en-US"/>
        </a:p>
      </dgm:t>
    </dgm:pt>
    <dgm:pt modelId="{27BFB8CC-117D-4094-97C7-8F8F325DED13}" type="sibTrans" cxnId="{ABDE7FCE-F7A1-47E8-A5C8-93C214373F0B}">
      <dgm:prSet/>
      <dgm:spPr/>
      <dgm:t>
        <a:bodyPr/>
        <a:lstStyle/>
        <a:p>
          <a:endParaRPr lang="en-US"/>
        </a:p>
      </dgm:t>
    </dgm:pt>
    <dgm:pt modelId="{8A1337EA-0466-4D81-AD8A-A5681FFCD438}">
      <dgm:prSet/>
      <dgm:spPr/>
      <dgm:t>
        <a:bodyPr/>
        <a:lstStyle/>
        <a:p>
          <a:pPr>
            <a:lnSpc>
              <a:spcPct val="100000"/>
            </a:lnSpc>
          </a:pPr>
          <a:r>
            <a:rPr lang="en-GB"/>
            <a:t>Men’s rea precedes  the Actus Reus – as shown in the case of Thabo Meli – Number of acts, men’s rea arises at any point throughout. </a:t>
          </a:r>
          <a:endParaRPr lang="en-US"/>
        </a:p>
      </dgm:t>
    </dgm:pt>
    <dgm:pt modelId="{76167295-9B5F-4984-80D1-C5C5D576E0D8}" type="parTrans" cxnId="{8A42720E-6238-4BD9-936D-97C53E11DAA6}">
      <dgm:prSet/>
      <dgm:spPr/>
      <dgm:t>
        <a:bodyPr/>
        <a:lstStyle/>
        <a:p>
          <a:endParaRPr lang="en-US"/>
        </a:p>
      </dgm:t>
    </dgm:pt>
    <dgm:pt modelId="{07E16191-AB76-46B8-AF9F-3C23040D9D86}" type="sibTrans" cxnId="{8A42720E-6238-4BD9-936D-97C53E11DAA6}">
      <dgm:prSet/>
      <dgm:spPr/>
      <dgm:t>
        <a:bodyPr/>
        <a:lstStyle/>
        <a:p>
          <a:endParaRPr lang="en-US"/>
        </a:p>
      </dgm:t>
    </dgm:pt>
    <dgm:pt modelId="{D592DC44-62D2-47EB-BA73-12DAEFB64AA5}" type="pres">
      <dgm:prSet presAssocID="{107B920F-2FE5-4956-864E-4113050698C8}" presName="root" presStyleCnt="0">
        <dgm:presLayoutVars>
          <dgm:dir/>
          <dgm:resizeHandles val="exact"/>
        </dgm:presLayoutVars>
      </dgm:prSet>
      <dgm:spPr/>
    </dgm:pt>
    <dgm:pt modelId="{4CA0AF90-A534-4427-BF07-6B35C6C3991C}" type="pres">
      <dgm:prSet presAssocID="{047DD5BB-936A-41F9-BE41-D70DC258751B}" presName="compNode" presStyleCnt="0"/>
      <dgm:spPr/>
    </dgm:pt>
    <dgm:pt modelId="{3F22D555-1CFC-44D3-9D0C-60630F67BF1D}" type="pres">
      <dgm:prSet presAssocID="{047DD5BB-936A-41F9-BE41-D70DC258751B}" presName="bgRect" presStyleLbl="bgShp" presStyleIdx="0" presStyleCnt="2"/>
      <dgm:spPr/>
    </dgm:pt>
    <dgm:pt modelId="{3CCEFA22-6269-4F38-A574-83AA6CEA2101}" type="pres">
      <dgm:prSet presAssocID="{047DD5BB-936A-41F9-BE41-D70DC258751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tective"/>
        </a:ext>
      </dgm:extLst>
    </dgm:pt>
    <dgm:pt modelId="{C2B0DB64-30AB-4788-940D-7823B2FF8CBE}" type="pres">
      <dgm:prSet presAssocID="{047DD5BB-936A-41F9-BE41-D70DC258751B}" presName="spaceRect" presStyleCnt="0"/>
      <dgm:spPr/>
    </dgm:pt>
    <dgm:pt modelId="{CAC323A8-CDC3-4511-8D77-F625EB2B6217}" type="pres">
      <dgm:prSet presAssocID="{047DD5BB-936A-41F9-BE41-D70DC258751B}" presName="parTx" presStyleLbl="revTx" presStyleIdx="0" presStyleCnt="2">
        <dgm:presLayoutVars>
          <dgm:chMax val="0"/>
          <dgm:chPref val="0"/>
        </dgm:presLayoutVars>
      </dgm:prSet>
      <dgm:spPr/>
    </dgm:pt>
    <dgm:pt modelId="{0CF69129-E075-4110-854B-5CF7FA511889}" type="pres">
      <dgm:prSet presAssocID="{27BFB8CC-117D-4094-97C7-8F8F325DED13}" presName="sibTrans" presStyleCnt="0"/>
      <dgm:spPr/>
    </dgm:pt>
    <dgm:pt modelId="{9DF32595-43DA-406E-B890-81AACB23D698}" type="pres">
      <dgm:prSet presAssocID="{8A1337EA-0466-4D81-AD8A-A5681FFCD438}" presName="compNode" presStyleCnt="0"/>
      <dgm:spPr/>
    </dgm:pt>
    <dgm:pt modelId="{65303F54-1246-421F-BAB1-ADCFF9DA8D2B}" type="pres">
      <dgm:prSet presAssocID="{8A1337EA-0466-4D81-AD8A-A5681FFCD438}" presName="bgRect" presStyleLbl="bgShp" presStyleIdx="1" presStyleCnt="2"/>
      <dgm:spPr/>
    </dgm:pt>
    <dgm:pt modelId="{DFA92296-25AE-4529-856A-9126598FABF1}" type="pres">
      <dgm:prSet presAssocID="{8A1337EA-0466-4D81-AD8A-A5681FFCD43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s"/>
        </a:ext>
      </dgm:extLst>
    </dgm:pt>
    <dgm:pt modelId="{4DA11F7B-91B5-43F9-A285-A90B75CAD738}" type="pres">
      <dgm:prSet presAssocID="{8A1337EA-0466-4D81-AD8A-A5681FFCD438}" presName="spaceRect" presStyleCnt="0"/>
      <dgm:spPr/>
    </dgm:pt>
    <dgm:pt modelId="{1AF6A79C-62CF-4EC1-977B-B2D76445FD30}" type="pres">
      <dgm:prSet presAssocID="{8A1337EA-0466-4D81-AD8A-A5681FFCD438}" presName="parTx" presStyleLbl="revTx" presStyleIdx="1" presStyleCnt="2">
        <dgm:presLayoutVars>
          <dgm:chMax val="0"/>
          <dgm:chPref val="0"/>
        </dgm:presLayoutVars>
      </dgm:prSet>
      <dgm:spPr/>
    </dgm:pt>
  </dgm:ptLst>
  <dgm:cxnLst>
    <dgm:cxn modelId="{8A42720E-6238-4BD9-936D-97C53E11DAA6}" srcId="{107B920F-2FE5-4956-864E-4113050698C8}" destId="{8A1337EA-0466-4D81-AD8A-A5681FFCD438}" srcOrd="1" destOrd="0" parTransId="{76167295-9B5F-4984-80D1-C5C5D576E0D8}" sibTransId="{07E16191-AB76-46B8-AF9F-3C23040D9D86}"/>
    <dgm:cxn modelId="{9D594819-0847-4FFB-8492-C00EF19CD305}" type="presOf" srcId="{8A1337EA-0466-4D81-AD8A-A5681FFCD438}" destId="{1AF6A79C-62CF-4EC1-977B-B2D76445FD30}" srcOrd="0" destOrd="0" presId="urn:microsoft.com/office/officeart/2018/2/layout/IconVerticalSolidList"/>
    <dgm:cxn modelId="{93C021C7-AC8C-49CE-B2E7-0E79A8938489}" type="presOf" srcId="{107B920F-2FE5-4956-864E-4113050698C8}" destId="{D592DC44-62D2-47EB-BA73-12DAEFB64AA5}" srcOrd="0" destOrd="0" presId="urn:microsoft.com/office/officeart/2018/2/layout/IconVerticalSolidList"/>
    <dgm:cxn modelId="{ABDE7FCE-F7A1-47E8-A5C8-93C214373F0B}" srcId="{107B920F-2FE5-4956-864E-4113050698C8}" destId="{047DD5BB-936A-41F9-BE41-D70DC258751B}" srcOrd="0" destOrd="0" parTransId="{59FCC441-EE1A-451A-968F-45F16BD9BE05}" sibTransId="{27BFB8CC-117D-4094-97C7-8F8F325DED13}"/>
    <dgm:cxn modelId="{A6836EE4-ADA9-4185-B965-D4C99D5D45EA}" type="presOf" srcId="{047DD5BB-936A-41F9-BE41-D70DC258751B}" destId="{CAC323A8-CDC3-4511-8D77-F625EB2B6217}" srcOrd="0" destOrd="0" presId="urn:microsoft.com/office/officeart/2018/2/layout/IconVerticalSolidList"/>
    <dgm:cxn modelId="{7588DE56-A583-4CF0-BA81-D2678B1FC5EC}" type="presParOf" srcId="{D592DC44-62D2-47EB-BA73-12DAEFB64AA5}" destId="{4CA0AF90-A534-4427-BF07-6B35C6C3991C}" srcOrd="0" destOrd="0" presId="urn:microsoft.com/office/officeart/2018/2/layout/IconVerticalSolidList"/>
    <dgm:cxn modelId="{DC54196D-9B5E-4AB1-99C8-8B0DCD85FC14}" type="presParOf" srcId="{4CA0AF90-A534-4427-BF07-6B35C6C3991C}" destId="{3F22D555-1CFC-44D3-9D0C-60630F67BF1D}" srcOrd="0" destOrd="0" presId="urn:microsoft.com/office/officeart/2018/2/layout/IconVerticalSolidList"/>
    <dgm:cxn modelId="{E9103DA1-A8EE-46EE-9B3E-5CA4A432FB41}" type="presParOf" srcId="{4CA0AF90-A534-4427-BF07-6B35C6C3991C}" destId="{3CCEFA22-6269-4F38-A574-83AA6CEA2101}" srcOrd="1" destOrd="0" presId="urn:microsoft.com/office/officeart/2018/2/layout/IconVerticalSolidList"/>
    <dgm:cxn modelId="{D5D55A49-804C-47E0-9BA6-B9FC657A7884}" type="presParOf" srcId="{4CA0AF90-A534-4427-BF07-6B35C6C3991C}" destId="{C2B0DB64-30AB-4788-940D-7823B2FF8CBE}" srcOrd="2" destOrd="0" presId="urn:microsoft.com/office/officeart/2018/2/layout/IconVerticalSolidList"/>
    <dgm:cxn modelId="{C98EBA79-059E-46D0-BCC6-78FAF840F9C1}" type="presParOf" srcId="{4CA0AF90-A534-4427-BF07-6B35C6C3991C}" destId="{CAC323A8-CDC3-4511-8D77-F625EB2B6217}" srcOrd="3" destOrd="0" presId="urn:microsoft.com/office/officeart/2018/2/layout/IconVerticalSolidList"/>
    <dgm:cxn modelId="{37DA5709-4226-465A-BB11-273906CDB052}" type="presParOf" srcId="{D592DC44-62D2-47EB-BA73-12DAEFB64AA5}" destId="{0CF69129-E075-4110-854B-5CF7FA511889}" srcOrd="1" destOrd="0" presId="urn:microsoft.com/office/officeart/2018/2/layout/IconVerticalSolidList"/>
    <dgm:cxn modelId="{6916AED6-C5CA-4D3A-A3C9-5A701A0ED422}" type="presParOf" srcId="{D592DC44-62D2-47EB-BA73-12DAEFB64AA5}" destId="{9DF32595-43DA-406E-B890-81AACB23D698}" srcOrd="2" destOrd="0" presId="urn:microsoft.com/office/officeart/2018/2/layout/IconVerticalSolidList"/>
    <dgm:cxn modelId="{5E0E9E5F-19D4-418D-8E7F-2CB3A7127738}" type="presParOf" srcId="{9DF32595-43DA-406E-B890-81AACB23D698}" destId="{65303F54-1246-421F-BAB1-ADCFF9DA8D2B}" srcOrd="0" destOrd="0" presId="urn:microsoft.com/office/officeart/2018/2/layout/IconVerticalSolidList"/>
    <dgm:cxn modelId="{A23F18EB-7253-4168-9E61-3C7FFC66CE2C}" type="presParOf" srcId="{9DF32595-43DA-406E-B890-81AACB23D698}" destId="{DFA92296-25AE-4529-856A-9126598FABF1}" srcOrd="1" destOrd="0" presId="urn:microsoft.com/office/officeart/2018/2/layout/IconVerticalSolidList"/>
    <dgm:cxn modelId="{106A6306-4DA8-434B-8153-D02AB9C6DF1C}" type="presParOf" srcId="{9DF32595-43DA-406E-B890-81AACB23D698}" destId="{4DA11F7B-91B5-43F9-A285-A90B75CAD738}" srcOrd="2" destOrd="0" presId="urn:microsoft.com/office/officeart/2018/2/layout/IconVerticalSolidList"/>
    <dgm:cxn modelId="{53DAD56F-FBEE-48C9-9168-E981AD50E774}" type="presParOf" srcId="{9DF32595-43DA-406E-B890-81AACB23D698}" destId="{1AF6A79C-62CF-4EC1-977B-B2D76445FD3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A2B5EA4-5AAA-4227-BDC2-161CE8E24DD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29F5EED-A436-4D67-99E2-188C348DA627}">
      <dgm:prSet/>
      <dgm:spPr/>
      <dgm:t>
        <a:bodyPr/>
        <a:lstStyle/>
        <a:p>
          <a:r>
            <a:rPr lang="en-GB"/>
            <a:t>Not the same standard as civil (tort) law. </a:t>
          </a:r>
          <a:endParaRPr lang="en-US"/>
        </a:p>
      </dgm:t>
    </dgm:pt>
    <dgm:pt modelId="{2D648CAA-10BF-4A56-9B19-866BB6F1BD43}" type="parTrans" cxnId="{42AA8027-7477-4EF3-8E46-B17C9E5B87D3}">
      <dgm:prSet/>
      <dgm:spPr/>
      <dgm:t>
        <a:bodyPr/>
        <a:lstStyle/>
        <a:p>
          <a:endParaRPr lang="en-US"/>
        </a:p>
      </dgm:t>
    </dgm:pt>
    <dgm:pt modelId="{CC440227-6D6F-4E15-9632-C51333BA7401}" type="sibTrans" cxnId="{42AA8027-7477-4EF3-8E46-B17C9E5B87D3}">
      <dgm:prSet/>
      <dgm:spPr/>
      <dgm:t>
        <a:bodyPr/>
        <a:lstStyle/>
        <a:p>
          <a:endParaRPr lang="en-US"/>
        </a:p>
      </dgm:t>
    </dgm:pt>
    <dgm:pt modelId="{29A273DD-0F0F-42F4-9F83-F4F381F72629}">
      <dgm:prSet/>
      <dgm:spPr/>
      <dgm:t>
        <a:bodyPr/>
        <a:lstStyle/>
        <a:p>
          <a:r>
            <a:rPr lang="en-GB"/>
            <a:t>It is a higher standard.</a:t>
          </a:r>
          <a:endParaRPr lang="en-US"/>
        </a:p>
      </dgm:t>
    </dgm:pt>
    <dgm:pt modelId="{748BC409-366A-4C41-A974-59F58B555CF0}" type="parTrans" cxnId="{F4678B61-8809-4DA9-9C73-44174A3452E6}">
      <dgm:prSet/>
      <dgm:spPr/>
      <dgm:t>
        <a:bodyPr/>
        <a:lstStyle/>
        <a:p>
          <a:endParaRPr lang="en-US"/>
        </a:p>
      </dgm:t>
    </dgm:pt>
    <dgm:pt modelId="{205D79BE-A367-4E33-8604-F92B3883DCA8}" type="sibTrans" cxnId="{F4678B61-8809-4DA9-9C73-44174A3452E6}">
      <dgm:prSet/>
      <dgm:spPr/>
      <dgm:t>
        <a:bodyPr/>
        <a:lstStyle/>
        <a:p>
          <a:endParaRPr lang="en-US"/>
        </a:p>
      </dgm:t>
    </dgm:pt>
    <dgm:pt modelId="{688F2E28-1202-49CB-9FB8-1E3EF21C6D65}">
      <dgm:prSet/>
      <dgm:spPr/>
      <dgm:t>
        <a:bodyPr/>
        <a:lstStyle/>
        <a:p>
          <a:r>
            <a:rPr lang="en-GB"/>
            <a:t>Key case which explains this is the case of Andrews v Dpp [1937] </a:t>
          </a:r>
          <a:endParaRPr lang="en-US"/>
        </a:p>
      </dgm:t>
    </dgm:pt>
    <dgm:pt modelId="{CDFE9EB1-3F0E-4D20-BCE0-5D545C7DA3ED}" type="parTrans" cxnId="{128B2F56-1EF0-4715-8DFD-1687E59364C3}">
      <dgm:prSet/>
      <dgm:spPr/>
      <dgm:t>
        <a:bodyPr/>
        <a:lstStyle/>
        <a:p>
          <a:endParaRPr lang="en-US"/>
        </a:p>
      </dgm:t>
    </dgm:pt>
    <dgm:pt modelId="{E195E8D7-FE9F-4F76-8791-3B764302EA54}" type="sibTrans" cxnId="{128B2F56-1EF0-4715-8DFD-1687E59364C3}">
      <dgm:prSet/>
      <dgm:spPr/>
      <dgm:t>
        <a:bodyPr/>
        <a:lstStyle/>
        <a:p>
          <a:endParaRPr lang="en-US"/>
        </a:p>
      </dgm:t>
    </dgm:pt>
    <dgm:pt modelId="{145DC0BD-7F08-4389-9D89-B1991799B383}" type="pres">
      <dgm:prSet presAssocID="{4A2B5EA4-5AAA-4227-BDC2-161CE8E24DD6}" presName="root" presStyleCnt="0">
        <dgm:presLayoutVars>
          <dgm:dir/>
          <dgm:resizeHandles val="exact"/>
        </dgm:presLayoutVars>
      </dgm:prSet>
      <dgm:spPr/>
    </dgm:pt>
    <dgm:pt modelId="{0E42F335-057B-4147-BB72-B0513E5696AB}" type="pres">
      <dgm:prSet presAssocID="{F29F5EED-A436-4D67-99E2-188C348DA627}" presName="compNode" presStyleCnt="0"/>
      <dgm:spPr/>
    </dgm:pt>
    <dgm:pt modelId="{DC4F3728-03A0-4137-B12D-ECBCA030B168}" type="pres">
      <dgm:prSet presAssocID="{F29F5EED-A436-4D67-99E2-188C348DA627}" presName="bgRect" presStyleLbl="bgShp" presStyleIdx="0" presStyleCnt="3"/>
      <dgm:spPr/>
    </dgm:pt>
    <dgm:pt modelId="{2B655FD9-BD25-449B-B4A8-406644FC88CD}" type="pres">
      <dgm:prSet presAssocID="{F29F5EED-A436-4D67-99E2-188C348DA62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3FD6D26E-6CB3-4E97-A869-0D3647EC78DF}" type="pres">
      <dgm:prSet presAssocID="{F29F5EED-A436-4D67-99E2-188C348DA627}" presName="spaceRect" presStyleCnt="0"/>
      <dgm:spPr/>
    </dgm:pt>
    <dgm:pt modelId="{1DAD16B8-1100-48BD-BF68-CE8000857C45}" type="pres">
      <dgm:prSet presAssocID="{F29F5EED-A436-4D67-99E2-188C348DA627}" presName="parTx" presStyleLbl="revTx" presStyleIdx="0" presStyleCnt="3">
        <dgm:presLayoutVars>
          <dgm:chMax val="0"/>
          <dgm:chPref val="0"/>
        </dgm:presLayoutVars>
      </dgm:prSet>
      <dgm:spPr/>
    </dgm:pt>
    <dgm:pt modelId="{D81C99CA-9425-40FA-8FB6-E3E38DCE4965}" type="pres">
      <dgm:prSet presAssocID="{CC440227-6D6F-4E15-9632-C51333BA7401}" presName="sibTrans" presStyleCnt="0"/>
      <dgm:spPr/>
    </dgm:pt>
    <dgm:pt modelId="{ED438B76-58B6-42AF-95D0-F290B5738CA5}" type="pres">
      <dgm:prSet presAssocID="{29A273DD-0F0F-42F4-9F83-F4F381F72629}" presName="compNode" presStyleCnt="0"/>
      <dgm:spPr/>
    </dgm:pt>
    <dgm:pt modelId="{CF059941-7409-4794-A0E9-B4BB6413A59A}" type="pres">
      <dgm:prSet presAssocID="{29A273DD-0F0F-42F4-9F83-F4F381F72629}" presName="bgRect" presStyleLbl="bgShp" presStyleIdx="1" presStyleCnt="3"/>
      <dgm:spPr/>
    </dgm:pt>
    <dgm:pt modelId="{7915F9D8-8552-4BC4-BC2C-A524F91B0BD1}" type="pres">
      <dgm:prSet presAssocID="{29A273DD-0F0F-42F4-9F83-F4F381F7262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a:ext>
      </dgm:extLst>
    </dgm:pt>
    <dgm:pt modelId="{EC1C6B86-2EB7-4EA3-8CE3-B595B4B23A69}" type="pres">
      <dgm:prSet presAssocID="{29A273DD-0F0F-42F4-9F83-F4F381F72629}" presName="spaceRect" presStyleCnt="0"/>
      <dgm:spPr/>
    </dgm:pt>
    <dgm:pt modelId="{BD577228-EBC0-448D-86DF-1906C7DC8E6B}" type="pres">
      <dgm:prSet presAssocID="{29A273DD-0F0F-42F4-9F83-F4F381F72629}" presName="parTx" presStyleLbl="revTx" presStyleIdx="1" presStyleCnt="3">
        <dgm:presLayoutVars>
          <dgm:chMax val="0"/>
          <dgm:chPref val="0"/>
        </dgm:presLayoutVars>
      </dgm:prSet>
      <dgm:spPr/>
    </dgm:pt>
    <dgm:pt modelId="{C7235664-905F-4ECA-BD47-00A7ABCC9E90}" type="pres">
      <dgm:prSet presAssocID="{205D79BE-A367-4E33-8604-F92B3883DCA8}" presName="sibTrans" presStyleCnt="0"/>
      <dgm:spPr/>
    </dgm:pt>
    <dgm:pt modelId="{9D20EC26-0831-44F8-9CCF-2E644AF9E7E5}" type="pres">
      <dgm:prSet presAssocID="{688F2E28-1202-49CB-9FB8-1E3EF21C6D65}" presName="compNode" presStyleCnt="0"/>
      <dgm:spPr/>
    </dgm:pt>
    <dgm:pt modelId="{87AE1C2F-D300-4FFF-8225-D5BF51F84E63}" type="pres">
      <dgm:prSet presAssocID="{688F2E28-1202-49CB-9FB8-1E3EF21C6D65}" presName="bgRect" presStyleLbl="bgShp" presStyleIdx="2" presStyleCnt="3"/>
      <dgm:spPr/>
    </dgm:pt>
    <dgm:pt modelId="{C3CFE5E3-DF97-441A-BF89-542EE8AFC61B}" type="pres">
      <dgm:prSet presAssocID="{688F2E28-1202-49CB-9FB8-1E3EF21C6D6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with Pulse"/>
        </a:ext>
      </dgm:extLst>
    </dgm:pt>
    <dgm:pt modelId="{0D220734-307E-4C00-B37C-157F35D1347A}" type="pres">
      <dgm:prSet presAssocID="{688F2E28-1202-49CB-9FB8-1E3EF21C6D65}" presName="spaceRect" presStyleCnt="0"/>
      <dgm:spPr/>
    </dgm:pt>
    <dgm:pt modelId="{FCA908C1-4C61-466C-8378-D98025F2479C}" type="pres">
      <dgm:prSet presAssocID="{688F2E28-1202-49CB-9FB8-1E3EF21C6D65}" presName="parTx" presStyleLbl="revTx" presStyleIdx="2" presStyleCnt="3">
        <dgm:presLayoutVars>
          <dgm:chMax val="0"/>
          <dgm:chPref val="0"/>
        </dgm:presLayoutVars>
      </dgm:prSet>
      <dgm:spPr/>
    </dgm:pt>
  </dgm:ptLst>
  <dgm:cxnLst>
    <dgm:cxn modelId="{819E990D-E346-4E93-B4F5-E0637F5B6EA9}" type="presOf" srcId="{F29F5EED-A436-4D67-99E2-188C348DA627}" destId="{1DAD16B8-1100-48BD-BF68-CE8000857C45}" srcOrd="0" destOrd="0" presId="urn:microsoft.com/office/officeart/2018/2/layout/IconVerticalSolidList"/>
    <dgm:cxn modelId="{42AA8027-7477-4EF3-8E46-B17C9E5B87D3}" srcId="{4A2B5EA4-5AAA-4227-BDC2-161CE8E24DD6}" destId="{F29F5EED-A436-4D67-99E2-188C348DA627}" srcOrd="0" destOrd="0" parTransId="{2D648CAA-10BF-4A56-9B19-866BB6F1BD43}" sibTransId="{CC440227-6D6F-4E15-9632-C51333BA7401}"/>
    <dgm:cxn modelId="{5AE60A2A-2152-4E19-853E-0EC630AFB2D5}" type="presOf" srcId="{29A273DD-0F0F-42F4-9F83-F4F381F72629}" destId="{BD577228-EBC0-448D-86DF-1906C7DC8E6B}" srcOrd="0" destOrd="0" presId="urn:microsoft.com/office/officeart/2018/2/layout/IconVerticalSolidList"/>
    <dgm:cxn modelId="{F4678B61-8809-4DA9-9C73-44174A3452E6}" srcId="{4A2B5EA4-5AAA-4227-BDC2-161CE8E24DD6}" destId="{29A273DD-0F0F-42F4-9F83-F4F381F72629}" srcOrd="1" destOrd="0" parTransId="{748BC409-366A-4C41-A974-59F58B555CF0}" sibTransId="{205D79BE-A367-4E33-8604-F92B3883DCA8}"/>
    <dgm:cxn modelId="{128B2F56-1EF0-4715-8DFD-1687E59364C3}" srcId="{4A2B5EA4-5AAA-4227-BDC2-161CE8E24DD6}" destId="{688F2E28-1202-49CB-9FB8-1E3EF21C6D65}" srcOrd="2" destOrd="0" parTransId="{CDFE9EB1-3F0E-4D20-BCE0-5D545C7DA3ED}" sibTransId="{E195E8D7-FE9F-4F76-8791-3B764302EA54}"/>
    <dgm:cxn modelId="{DC681B9A-CD9D-4202-A35D-419CFAF2D76A}" type="presOf" srcId="{688F2E28-1202-49CB-9FB8-1E3EF21C6D65}" destId="{FCA908C1-4C61-466C-8378-D98025F2479C}" srcOrd="0" destOrd="0" presId="urn:microsoft.com/office/officeart/2018/2/layout/IconVerticalSolidList"/>
    <dgm:cxn modelId="{286770C2-DCF0-4AD0-8DCA-D45536C3D060}" type="presOf" srcId="{4A2B5EA4-5AAA-4227-BDC2-161CE8E24DD6}" destId="{145DC0BD-7F08-4389-9D89-B1991799B383}" srcOrd="0" destOrd="0" presId="urn:microsoft.com/office/officeart/2018/2/layout/IconVerticalSolidList"/>
    <dgm:cxn modelId="{467410A3-0811-48A2-BF56-CE4FAE4FD68B}" type="presParOf" srcId="{145DC0BD-7F08-4389-9D89-B1991799B383}" destId="{0E42F335-057B-4147-BB72-B0513E5696AB}" srcOrd="0" destOrd="0" presId="urn:microsoft.com/office/officeart/2018/2/layout/IconVerticalSolidList"/>
    <dgm:cxn modelId="{8FDB3493-D73F-4A63-B87A-E40AF5DBB019}" type="presParOf" srcId="{0E42F335-057B-4147-BB72-B0513E5696AB}" destId="{DC4F3728-03A0-4137-B12D-ECBCA030B168}" srcOrd="0" destOrd="0" presId="urn:microsoft.com/office/officeart/2018/2/layout/IconVerticalSolidList"/>
    <dgm:cxn modelId="{9D2EF991-6688-4D32-89EB-7721EB8524FE}" type="presParOf" srcId="{0E42F335-057B-4147-BB72-B0513E5696AB}" destId="{2B655FD9-BD25-449B-B4A8-406644FC88CD}" srcOrd="1" destOrd="0" presId="urn:microsoft.com/office/officeart/2018/2/layout/IconVerticalSolidList"/>
    <dgm:cxn modelId="{3F2CD23C-39B2-456F-B34F-7B59F73CB047}" type="presParOf" srcId="{0E42F335-057B-4147-BB72-B0513E5696AB}" destId="{3FD6D26E-6CB3-4E97-A869-0D3647EC78DF}" srcOrd="2" destOrd="0" presId="urn:microsoft.com/office/officeart/2018/2/layout/IconVerticalSolidList"/>
    <dgm:cxn modelId="{0A89A9E3-E84C-4B11-93C5-8A9BD5823B3C}" type="presParOf" srcId="{0E42F335-057B-4147-BB72-B0513E5696AB}" destId="{1DAD16B8-1100-48BD-BF68-CE8000857C45}" srcOrd="3" destOrd="0" presId="urn:microsoft.com/office/officeart/2018/2/layout/IconVerticalSolidList"/>
    <dgm:cxn modelId="{46DDD793-1ACE-424D-A502-320D5340D391}" type="presParOf" srcId="{145DC0BD-7F08-4389-9D89-B1991799B383}" destId="{D81C99CA-9425-40FA-8FB6-E3E38DCE4965}" srcOrd="1" destOrd="0" presId="urn:microsoft.com/office/officeart/2018/2/layout/IconVerticalSolidList"/>
    <dgm:cxn modelId="{0B5BDA8B-91B6-4700-8CFB-1009D3418C13}" type="presParOf" srcId="{145DC0BD-7F08-4389-9D89-B1991799B383}" destId="{ED438B76-58B6-42AF-95D0-F290B5738CA5}" srcOrd="2" destOrd="0" presId="urn:microsoft.com/office/officeart/2018/2/layout/IconVerticalSolidList"/>
    <dgm:cxn modelId="{958412B3-CBCB-4AF5-BB4D-66FF648A14FE}" type="presParOf" srcId="{ED438B76-58B6-42AF-95D0-F290B5738CA5}" destId="{CF059941-7409-4794-A0E9-B4BB6413A59A}" srcOrd="0" destOrd="0" presId="urn:microsoft.com/office/officeart/2018/2/layout/IconVerticalSolidList"/>
    <dgm:cxn modelId="{255CED59-B29B-488F-87CA-C33ABAA12A32}" type="presParOf" srcId="{ED438B76-58B6-42AF-95D0-F290B5738CA5}" destId="{7915F9D8-8552-4BC4-BC2C-A524F91B0BD1}" srcOrd="1" destOrd="0" presId="urn:microsoft.com/office/officeart/2018/2/layout/IconVerticalSolidList"/>
    <dgm:cxn modelId="{E8D0FC8F-76B3-4AE5-9C9C-199F62CEF880}" type="presParOf" srcId="{ED438B76-58B6-42AF-95D0-F290B5738CA5}" destId="{EC1C6B86-2EB7-4EA3-8CE3-B595B4B23A69}" srcOrd="2" destOrd="0" presId="urn:microsoft.com/office/officeart/2018/2/layout/IconVerticalSolidList"/>
    <dgm:cxn modelId="{76DF5FB3-F52A-47D5-A78C-B29F0207B8B1}" type="presParOf" srcId="{ED438B76-58B6-42AF-95D0-F290B5738CA5}" destId="{BD577228-EBC0-448D-86DF-1906C7DC8E6B}" srcOrd="3" destOrd="0" presId="urn:microsoft.com/office/officeart/2018/2/layout/IconVerticalSolidList"/>
    <dgm:cxn modelId="{743F7B9C-06E8-46AC-A3D7-70786EA8F955}" type="presParOf" srcId="{145DC0BD-7F08-4389-9D89-B1991799B383}" destId="{C7235664-905F-4ECA-BD47-00A7ABCC9E90}" srcOrd="3" destOrd="0" presId="urn:microsoft.com/office/officeart/2018/2/layout/IconVerticalSolidList"/>
    <dgm:cxn modelId="{1B0E364F-FD03-4C03-A20A-127CC0446935}" type="presParOf" srcId="{145DC0BD-7F08-4389-9D89-B1991799B383}" destId="{9D20EC26-0831-44F8-9CCF-2E644AF9E7E5}" srcOrd="4" destOrd="0" presId="urn:microsoft.com/office/officeart/2018/2/layout/IconVerticalSolidList"/>
    <dgm:cxn modelId="{F3300BC3-6A44-4BF2-B9D4-DC431134A9C0}" type="presParOf" srcId="{9D20EC26-0831-44F8-9CCF-2E644AF9E7E5}" destId="{87AE1C2F-D300-4FFF-8225-D5BF51F84E63}" srcOrd="0" destOrd="0" presId="urn:microsoft.com/office/officeart/2018/2/layout/IconVerticalSolidList"/>
    <dgm:cxn modelId="{A2CA0756-EC62-4E21-8AC1-16B44EE97830}" type="presParOf" srcId="{9D20EC26-0831-44F8-9CCF-2E644AF9E7E5}" destId="{C3CFE5E3-DF97-441A-BF89-542EE8AFC61B}" srcOrd="1" destOrd="0" presId="urn:microsoft.com/office/officeart/2018/2/layout/IconVerticalSolidList"/>
    <dgm:cxn modelId="{1DC3E879-DDCC-47D9-8F0A-AAB72DB55984}" type="presParOf" srcId="{9D20EC26-0831-44F8-9CCF-2E644AF9E7E5}" destId="{0D220734-307E-4C00-B37C-157F35D1347A}" srcOrd="2" destOrd="0" presId="urn:microsoft.com/office/officeart/2018/2/layout/IconVerticalSolidList"/>
    <dgm:cxn modelId="{35A91C1F-287E-4F17-A6CD-0CB7DC3C5907}" type="presParOf" srcId="{9D20EC26-0831-44F8-9CCF-2E644AF9E7E5}" destId="{FCA908C1-4C61-466C-8378-D98025F2479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E43C48-6F60-4B02-930D-2A8773A1074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8DEF39A-BD1E-4AD0-951F-B082D583EE76}">
      <dgm:prSet/>
      <dgm:spPr/>
      <dgm:t>
        <a:bodyPr/>
        <a:lstStyle/>
        <a:p>
          <a:r>
            <a:rPr lang="en-GB"/>
            <a:t>Research the following case; </a:t>
          </a:r>
          <a:endParaRPr lang="en-US"/>
        </a:p>
      </dgm:t>
    </dgm:pt>
    <dgm:pt modelId="{D589F742-D415-4F37-BD2D-D236651497F0}" type="parTrans" cxnId="{829AF74E-A48F-4164-A57E-94C9C1F894E8}">
      <dgm:prSet/>
      <dgm:spPr/>
      <dgm:t>
        <a:bodyPr/>
        <a:lstStyle/>
        <a:p>
          <a:endParaRPr lang="en-US"/>
        </a:p>
      </dgm:t>
    </dgm:pt>
    <dgm:pt modelId="{A4D4C9AF-F29C-4985-A0A9-0AB797C28751}" type="sibTrans" cxnId="{829AF74E-A48F-4164-A57E-94C9C1F894E8}">
      <dgm:prSet/>
      <dgm:spPr/>
      <dgm:t>
        <a:bodyPr/>
        <a:lstStyle/>
        <a:p>
          <a:endParaRPr lang="en-US"/>
        </a:p>
      </dgm:t>
    </dgm:pt>
    <dgm:pt modelId="{C40A3053-E0AB-482C-8D5A-F6613A845477}">
      <dgm:prSet/>
      <dgm:spPr/>
      <dgm:t>
        <a:bodyPr/>
        <a:lstStyle/>
        <a:p>
          <a:r>
            <a:rPr lang="en-GB"/>
            <a:t>R v Bristow [2013] </a:t>
          </a:r>
          <a:endParaRPr lang="en-US"/>
        </a:p>
      </dgm:t>
    </dgm:pt>
    <dgm:pt modelId="{928E8008-13B4-4535-9CD9-A650F790E9AD}" type="parTrans" cxnId="{B3CB9BD3-ED5F-48FE-9264-01EB75FF10A0}">
      <dgm:prSet/>
      <dgm:spPr/>
      <dgm:t>
        <a:bodyPr/>
        <a:lstStyle/>
        <a:p>
          <a:endParaRPr lang="en-US"/>
        </a:p>
      </dgm:t>
    </dgm:pt>
    <dgm:pt modelId="{E0FBA2BE-B4FD-4EC9-8A02-E838DADD34C8}" type="sibTrans" cxnId="{B3CB9BD3-ED5F-48FE-9264-01EB75FF10A0}">
      <dgm:prSet/>
      <dgm:spPr/>
      <dgm:t>
        <a:bodyPr/>
        <a:lstStyle/>
        <a:p>
          <a:endParaRPr lang="en-US"/>
        </a:p>
      </dgm:t>
    </dgm:pt>
    <dgm:pt modelId="{92D3FA22-4880-4A76-B464-C8C42ACE4B2F}">
      <dgm:prSet/>
      <dgm:spPr/>
      <dgm:t>
        <a:bodyPr/>
        <a:lstStyle/>
        <a:p>
          <a:r>
            <a:rPr lang="en-GB"/>
            <a:t>What are the facts of the case. </a:t>
          </a:r>
          <a:endParaRPr lang="en-US"/>
        </a:p>
      </dgm:t>
    </dgm:pt>
    <dgm:pt modelId="{DCFCD7BB-9322-49D9-9D04-931F7AADC1F6}" type="parTrans" cxnId="{089BBB8E-1340-4114-8950-A8087AFC3312}">
      <dgm:prSet/>
      <dgm:spPr/>
      <dgm:t>
        <a:bodyPr/>
        <a:lstStyle/>
        <a:p>
          <a:endParaRPr lang="en-US"/>
        </a:p>
      </dgm:t>
    </dgm:pt>
    <dgm:pt modelId="{D90E3481-FFB7-455C-8CBC-4B781F6B30A3}" type="sibTrans" cxnId="{089BBB8E-1340-4114-8950-A8087AFC3312}">
      <dgm:prSet/>
      <dgm:spPr/>
      <dgm:t>
        <a:bodyPr/>
        <a:lstStyle/>
        <a:p>
          <a:endParaRPr lang="en-US"/>
        </a:p>
      </dgm:t>
    </dgm:pt>
    <dgm:pt modelId="{C9B865A7-3AF4-4941-BC57-B59CF78510E2}">
      <dgm:prSet/>
      <dgm:spPr/>
      <dgm:t>
        <a:bodyPr/>
        <a:lstStyle/>
        <a:p>
          <a:r>
            <a:rPr lang="en-GB"/>
            <a:t>What is the outcome? </a:t>
          </a:r>
          <a:endParaRPr lang="en-US"/>
        </a:p>
      </dgm:t>
    </dgm:pt>
    <dgm:pt modelId="{C6AEA327-6CBF-4AFD-B565-2D2D45BB9BA7}" type="parTrans" cxnId="{1DF8F458-ACB3-4CC2-AC7E-076D99394B14}">
      <dgm:prSet/>
      <dgm:spPr/>
      <dgm:t>
        <a:bodyPr/>
        <a:lstStyle/>
        <a:p>
          <a:endParaRPr lang="en-US"/>
        </a:p>
      </dgm:t>
    </dgm:pt>
    <dgm:pt modelId="{5C7AE540-5A3F-4C9F-8723-B66D295A88DA}" type="sibTrans" cxnId="{1DF8F458-ACB3-4CC2-AC7E-076D99394B14}">
      <dgm:prSet/>
      <dgm:spPr/>
      <dgm:t>
        <a:bodyPr/>
        <a:lstStyle/>
        <a:p>
          <a:endParaRPr lang="en-US"/>
        </a:p>
      </dgm:t>
    </dgm:pt>
    <dgm:pt modelId="{D86DCA15-C3EA-492A-9675-43A58B68D7AA}">
      <dgm:prSet/>
      <dgm:spPr/>
      <dgm:t>
        <a:bodyPr/>
        <a:lstStyle/>
        <a:p>
          <a:r>
            <a:rPr lang="en-GB"/>
            <a:t>Why is the case important?</a:t>
          </a:r>
          <a:endParaRPr lang="en-US"/>
        </a:p>
      </dgm:t>
    </dgm:pt>
    <dgm:pt modelId="{B63B228D-383A-491F-9BD3-F0658CD8FE56}" type="parTrans" cxnId="{020005F5-E763-47CA-BA4A-7E24E9E054A2}">
      <dgm:prSet/>
      <dgm:spPr/>
      <dgm:t>
        <a:bodyPr/>
        <a:lstStyle/>
        <a:p>
          <a:endParaRPr lang="en-US"/>
        </a:p>
      </dgm:t>
    </dgm:pt>
    <dgm:pt modelId="{8906623D-2423-4391-920F-07A86FE28AE3}" type="sibTrans" cxnId="{020005F5-E763-47CA-BA4A-7E24E9E054A2}">
      <dgm:prSet/>
      <dgm:spPr/>
      <dgm:t>
        <a:bodyPr/>
        <a:lstStyle/>
        <a:p>
          <a:endParaRPr lang="en-US"/>
        </a:p>
      </dgm:t>
    </dgm:pt>
    <dgm:pt modelId="{6DED2726-4BB3-4721-910A-84AB0632DE46}" type="pres">
      <dgm:prSet presAssocID="{5BE43C48-6F60-4B02-930D-2A8773A1074C}" presName="vert0" presStyleCnt="0">
        <dgm:presLayoutVars>
          <dgm:dir/>
          <dgm:animOne val="branch"/>
          <dgm:animLvl val="lvl"/>
        </dgm:presLayoutVars>
      </dgm:prSet>
      <dgm:spPr/>
    </dgm:pt>
    <dgm:pt modelId="{0BB6D3DE-8419-4B73-ADF3-174C45C8C5B4}" type="pres">
      <dgm:prSet presAssocID="{48DEF39A-BD1E-4AD0-951F-B082D583EE76}" presName="thickLine" presStyleLbl="alignNode1" presStyleIdx="0" presStyleCnt="5"/>
      <dgm:spPr/>
    </dgm:pt>
    <dgm:pt modelId="{F1B7134C-5F7A-4481-9E3E-E184B0833C49}" type="pres">
      <dgm:prSet presAssocID="{48DEF39A-BD1E-4AD0-951F-B082D583EE76}" presName="horz1" presStyleCnt="0"/>
      <dgm:spPr/>
    </dgm:pt>
    <dgm:pt modelId="{9FCA0C98-3D11-4A0A-91E6-78256DFD7828}" type="pres">
      <dgm:prSet presAssocID="{48DEF39A-BD1E-4AD0-951F-B082D583EE76}" presName="tx1" presStyleLbl="revTx" presStyleIdx="0" presStyleCnt="5"/>
      <dgm:spPr/>
    </dgm:pt>
    <dgm:pt modelId="{F1880C9D-434B-404D-B298-BC29DFBCC37D}" type="pres">
      <dgm:prSet presAssocID="{48DEF39A-BD1E-4AD0-951F-B082D583EE76}" presName="vert1" presStyleCnt="0"/>
      <dgm:spPr/>
    </dgm:pt>
    <dgm:pt modelId="{0CB8CDAC-3545-4080-9DFA-6E954DDAB1C2}" type="pres">
      <dgm:prSet presAssocID="{C40A3053-E0AB-482C-8D5A-F6613A845477}" presName="thickLine" presStyleLbl="alignNode1" presStyleIdx="1" presStyleCnt="5"/>
      <dgm:spPr/>
    </dgm:pt>
    <dgm:pt modelId="{227A7FC5-15F7-429B-A105-65E75D90B5FE}" type="pres">
      <dgm:prSet presAssocID="{C40A3053-E0AB-482C-8D5A-F6613A845477}" presName="horz1" presStyleCnt="0"/>
      <dgm:spPr/>
    </dgm:pt>
    <dgm:pt modelId="{CC548E3E-5125-45E2-97F2-AE9417E398AA}" type="pres">
      <dgm:prSet presAssocID="{C40A3053-E0AB-482C-8D5A-F6613A845477}" presName="tx1" presStyleLbl="revTx" presStyleIdx="1" presStyleCnt="5"/>
      <dgm:spPr/>
    </dgm:pt>
    <dgm:pt modelId="{5B90279D-F8A5-436A-893C-95E173E02C69}" type="pres">
      <dgm:prSet presAssocID="{C40A3053-E0AB-482C-8D5A-F6613A845477}" presName="vert1" presStyleCnt="0"/>
      <dgm:spPr/>
    </dgm:pt>
    <dgm:pt modelId="{BC4DBBE5-3BD0-44AB-9B09-8612F5CA0B60}" type="pres">
      <dgm:prSet presAssocID="{92D3FA22-4880-4A76-B464-C8C42ACE4B2F}" presName="thickLine" presStyleLbl="alignNode1" presStyleIdx="2" presStyleCnt="5"/>
      <dgm:spPr/>
    </dgm:pt>
    <dgm:pt modelId="{51167E3B-A0B6-4E3B-813A-FD6D99FABCBC}" type="pres">
      <dgm:prSet presAssocID="{92D3FA22-4880-4A76-B464-C8C42ACE4B2F}" presName="horz1" presStyleCnt="0"/>
      <dgm:spPr/>
    </dgm:pt>
    <dgm:pt modelId="{8BB5E59C-C450-4E2B-9CA1-EBD0BEA5096C}" type="pres">
      <dgm:prSet presAssocID="{92D3FA22-4880-4A76-B464-C8C42ACE4B2F}" presName="tx1" presStyleLbl="revTx" presStyleIdx="2" presStyleCnt="5"/>
      <dgm:spPr/>
    </dgm:pt>
    <dgm:pt modelId="{7971A43D-0C80-4293-83EC-A36C2BF5E6B6}" type="pres">
      <dgm:prSet presAssocID="{92D3FA22-4880-4A76-B464-C8C42ACE4B2F}" presName="vert1" presStyleCnt="0"/>
      <dgm:spPr/>
    </dgm:pt>
    <dgm:pt modelId="{10F8616C-A5AE-4E77-8129-A09A0C357165}" type="pres">
      <dgm:prSet presAssocID="{C9B865A7-3AF4-4941-BC57-B59CF78510E2}" presName="thickLine" presStyleLbl="alignNode1" presStyleIdx="3" presStyleCnt="5"/>
      <dgm:spPr/>
    </dgm:pt>
    <dgm:pt modelId="{07B4E406-5D0C-4D1B-8141-028220D79298}" type="pres">
      <dgm:prSet presAssocID="{C9B865A7-3AF4-4941-BC57-B59CF78510E2}" presName="horz1" presStyleCnt="0"/>
      <dgm:spPr/>
    </dgm:pt>
    <dgm:pt modelId="{671883FF-BA6D-4832-8091-87B269F6B27E}" type="pres">
      <dgm:prSet presAssocID="{C9B865A7-3AF4-4941-BC57-B59CF78510E2}" presName="tx1" presStyleLbl="revTx" presStyleIdx="3" presStyleCnt="5"/>
      <dgm:spPr/>
    </dgm:pt>
    <dgm:pt modelId="{F66D3ADF-1711-49CA-AC32-CA0BFD9E1825}" type="pres">
      <dgm:prSet presAssocID="{C9B865A7-3AF4-4941-BC57-B59CF78510E2}" presName="vert1" presStyleCnt="0"/>
      <dgm:spPr/>
    </dgm:pt>
    <dgm:pt modelId="{72AF4C2A-7C6F-4655-918F-9E68D1560E11}" type="pres">
      <dgm:prSet presAssocID="{D86DCA15-C3EA-492A-9675-43A58B68D7AA}" presName="thickLine" presStyleLbl="alignNode1" presStyleIdx="4" presStyleCnt="5"/>
      <dgm:spPr/>
    </dgm:pt>
    <dgm:pt modelId="{24C77287-0715-4486-91D9-E52562830B19}" type="pres">
      <dgm:prSet presAssocID="{D86DCA15-C3EA-492A-9675-43A58B68D7AA}" presName="horz1" presStyleCnt="0"/>
      <dgm:spPr/>
    </dgm:pt>
    <dgm:pt modelId="{6276529C-8CCD-43EB-99A0-2A436B292AE1}" type="pres">
      <dgm:prSet presAssocID="{D86DCA15-C3EA-492A-9675-43A58B68D7AA}" presName="tx1" presStyleLbl="revTx" presStyleIdx="4" presStyleCnt="5"/>
      <dgm:spPr/>
    </dgm:pt>
    <dgm:pt modelId="{3D76442E-862D-4F1B-B4C6-ADC156CDA58A}" type="pres">
      <dgm:prSet presAssocID="{D86DCA15-C3EA-492A-9675-43A58B68D7AA}" presName="vert1" presStyleCnt="0"/>
      <dgm:spPr/>
    </dgm:pt>
  </dgm:ptLst>
  <dgm:cxnLst>
    <dgm:cxn modelId="{BC22520A-5295-475E-9149-825678AAD33F}" type="presOf" srcId="{48DEF39A-BD1E-4AD0-951F-B082D583EE76}" destId="{9FCA0C98-3D11-4A0A-91E6-78256DFD7828}" srcOrd="0" destOrd="0" presId="urn:microsoft.com/office/officeart/2008/layout/LinedList"/>
    <dgm:cxn modelId="{9EE26942-7AE9-4A3B-BE69-DE5E7D29E572}" type="presOf" srcId="{92D3FA22-4880-4A76-B464-C8C42ACE4B2F}" destId="{8BB5E59C-C450-4E2B-9CA1-EBD0BEA5096C}" srcOrd="0" destOrd="0" presId="urn:microsoft.com/office/officeart/2008/layout/LinedList"/>
    <dgm:cxn modelId="{829AF74E-A48F-4164-A57E-94C9C1F894E8}" srcId="{5BE43C48-6F60-4B02-930D-2A8773A1074C}" destId="{48DEF39A-BD1E-4AD0-951F-B082D583EE76}" srcOrd="0" destOrd="0" parTransId="{D589F742-D415-4F37-BD2D-D236651497F0}" sibTransId="{A4D4C9AF-F29C-4985-A0A9-0AB797C28751}"/>
    <dgm:cxn modelId="{1DF8F458-ACB3-4CC2-AC7E-076D99394B14}" srcId="{5BE43C48-6F60-4B02-930D-2A8773A1074C}" destId="{C9B865A7-3AF4-4941-BC57-B59CF78510E2}" srcOrd="3" destOrd="0" parTransId="{C6AEA327-6CBF-4AFD-B565-2D2D45BB9BA7}" sibTransId="{5C7AE540-5A3F-4C9F-8723-B66D295A88DA}"/>
    <dgm:cxn modelId="{089BBB8E-1340-4114-8950-A8087AFC3312}" srcId="{5BE43C48-6F60-4B02-930D-2A8773A1074C}" destId="{92D3FA22-4880-4A76-B464-C8C42ACE4B2F}" srcOrd="2" destOrd="0" parTransId="{DCFCD7BB-9322-49D9-9D04-931F7AADC1F6}" sibTransId="{D90E3481-FFB7-455C-8CBC-4B781F6B30A3}"/>
    <dgm:cxn modelId="{DA8C7CA2-A438-4ABA-A98F-062CD7802F9C}" type="presOf" srcId="{C40A3053-E0AB-482C-8D5A-F6613A845477}" destId="{CC548E3E-5125-45E2-97F2-AE9417E398AA}" srcOrd="0" destOrd="0" presId="urn:microsoft.com/office/officeart/2008/layout/LinedList"/>
    <dgm:cxn modelId="{A09313AC-CABB-4FD7-8D0C-0853DBD1A786}" type="presOf" srcId="{5BE43C48-6F60-4B02-930D-2A8773A1074C}" destId="{6DED2726-4BB3-4721-910A-84AB0632DE46}" srcOrd="0" destOrd="0" presId="urn:microsoft.com/office/officeart/2008/layout/LinedList"/>
    <dgm:cxn modelId="{9BEE7DCF-E74B-4819-84D9-4010C25EF0D9}" type="presOf" srcId="{C9B865A7-3AF4-4941-BC57-B59CF78510E2}" destId="{671883FF-BA6D-4832-8091-87B269F6B27E}" srcOrd="0" destOrd="0" presId="urn:microsoft.com/office/officeart/2008/layout/LinedList"/>
    <dgm:cxn modelId="{B3CB9BD3-ED5F-48FE-9264-01EB75FF10A0}" srcId="{5BE43C48-6F60-4B02-930D-2A8773A1074C}" destId="{C40A3053-E0AB-482C-8D5A-F6613A845477}" srcOrd="1" destOrd="0" parTransId="{928E8008-13B4-4535-9CD9-A650F790E9AD}" sibTransId="{E0FBA2BE-B4FD-4EC9-8A02-E838DADD34C8}"/>
    <dgm:cxn modelId="{85F731E2-7400-4B8D-8F28-A7DE845ED4B5}" type="presOf" srcId="{D86DCA15-C3EA-492A-9675-43A58B68D7AA}" destId="{6276529C-8CCD-43EB-99A0-2A436B292AE1}" srcOrd="0" destOrd="0" presId="urn:microsoft.com/office/officeart/2008/layout/LinedList"/>
    <dgm:cxn modelId="{020005F5-E763-47CA-BA4A-7E24E9E054A2}" srcId="{5BE43C48-6F60-4B02-930D-2A8773A1074C}" destId="{D86DCA15-C3EA-492A-9675-43A58B68D7AA}" srcOrd="4" destOrd="0" parTransId="{B63B228D-383A-491F-9BD3-F0658CD8FE56}" sibTransId="{8906623D-2423-4391-920F-07A86FE28AE3}"/>
    <dgm:cxn modelId="{9222B2B0-1B13-4948-A233-8826D462A408}" type="presParOf" srcId="{6DED2726-4BB3-4721-910A-84AB0632DE46}" destId="{0BB6D3DE-8419-4B73-ADF3-174C45C8C5B4}" srcOrd="0" destOrd="0" presId="urn:microsoft.com/office/officeart/2008/layout/LinedList"/>
    <dgm:cxn modelId="{0314BAF5-5F81-4188-A5A6-5393213C971C}" type="presParOf" srcId="{6DED2726-4BB3-4721-910A-84AB0632DE46}" destId="{F1B7134C-5F7A-4481-9E3E-E184B0833C49}" srcOrd="1" destOrd="0" presId="urn:microsoft.com/office/officeart/2008/layout/LinedList"/>
    <dgm:cxn modelId="{2D722BBC-D7C8-4BC9-9636-DB3AF3DB0DE2}" type="presParOf" srcId="{F1B7134C-5F7A-4481-9E3E-E184B0833C49}" destId="{9FCA0C98-3D11-4A0A-91E6-78256DFD7828}" srcOrd="0" destOrd="0" presId="urn:microsoft.com/office/officeart/2008/layout/LinedList"/>
    <dgm:cxn modelId="{84B9BB5A-CAFE-4619-AFCD-9F8C1F74BD1C}" type="presParOf" srcId="{F1B7134C-5F7A-4481-9E3E-E184B0833C49}" destId="{F1880C9D-434B-404D-B298-BC29DFBCC37D}" srcOrd="1" destOrd="0" presId="urn:microsoft.com/office/officeart/2008/layout/LinedList"/>
    <dgm:cxn modelId="{19BB092C-AD5E-4531-98A4-B27C45B40EA6}" type="presParOf" srcId="{6DED2726-4BB3-4721-910A-84AB0632DE46}" destId="{0CB8CDAC-3545-4080-9DFA-6E954DDAB1C2}" srcOrd="2" destOrd="0" presId="urn:microsoft.com/office/officeart/2008/layout/LinedList"/>
    <dgm:cxn modelId="{211B9DF5-D6EA-4274-AF8A-B318FF786C46}" type="presParOf" srcId="{6DED2726-4BB3-4721-910A-84AB0632DE46}" destId="{227A7FC5-15F7-429B-A105-65E75D90B5FE}" srcOrd="3" destOrd="0" presId="urn:microsoft.com/office/officeart/2008/layout/LinedList"/>
    <dgm:cxn modelId="{7C2373C2-FD78-4640-91A0-61BEA3822995}" type="presParOf" srcId="{227A7FC5-15F7-429B-A105-65E75D90B5FE}" destId="{CC548E3E-5125-45E2-97F2-AE9417E398AA}" srcOrd="0" destOrd="0" presId="urn:microsoft.com/office/officeart/2008/layout/LinedList"/>
    <dgm:cxn modelId="{DDD53966-1477-4CAE-B8D6-48C0C137038C}" type="presParOf" srcId="{227A7FC5-15F7-429B-A105-65E75D90B5FE}" destId="{5B90279D-F8A5-436A-893C-95E173E02C69}" srcOrd="1" destOrd="0" presId="urn:microsoft.com/office/officeart/2008/layout/LinedList"/>
    <dgm:cxn modelId="{5FC8948D-1B87-42F0-9FBA-CC1954E420DA}" type="presParOf" srcId="{6DED2726-4BB3-4721-910A-84AB0632DE46}" destId="{BC4DBBE5-3BD0-44AB-9B09-8612F5CA0B60}" srcOrd="4" destOrd="0" presId="urn:microsoft.com/office/officeart/2008/layout/LinedList"/>
    <dgm:cxn modelId="{89B93EB8-FAA3-46CA-B625-108ADB121F41}" type="presParOf" srcId="{6DED2726-4BB3-4721-910A-84AB0632DE46}" destId="{51167E3B-A0B6-4E3B-813A-FD6D99FABCBC}" srcOrd="5" destOrd="0" presId="urn:microsoft.com/office/officeart/2008/layout/LinedList"/>
    <dgm:cxn modelId="{A72674CF-247A-4F08-9939-61C2D2473041}" type="presParOf" srcId="{51167E3B-A0B6-4E3B-813A-FD6D99FABCBC}" destId="{8BB5E59C-C450-4E2B-9CA1-EBD0BEA5096C}" srcOrd="0" destOrd="0" presId="urn:microsoft.com/office/officeart/2008/layout/LinedList"/>
    <dgm:cxn modelId="{2A8E0137-B2CD-4F28-8F96-DE4995BDF594}" type="presParOf" srcId="{51167E3B-A0B6-4E3B-813A-FD6D99FABCBC}" destId="{7971A43D-0C80-4293-83EC-A36C2BF5E6B6}" srcOrd="1" destOrd="0" presId="urn:microsoft.com/office/officeart/2008/layout/LinedList"/>
    <dgm:cxn modelId="{C8A25BEA-1A2F-4F65-9762-08966FB79504}" type="presParOf" srcId="{6DED2726-4BB3-4721-910A-84AB0632DE46}" destId="{10F8616C-A5AE-4E77-8129-A09A0C357165}" srcOrd="6" destOrd="0" presId="urn:microsoft.com/office/officeart/2008/layout/LinedList"/>
    <dgm:cxn modelId="{DCD9D030-0C01-4827-A168-36B6C238EDCF}" type="presParOf" srcId="{6DED2726-4BB3-4721-910A-84AB0632DE46}" destId="{07B4E406-5D0C-4D1B-8141-028220D79298}" srcOrd="7" destOrd="0" presId="urn:microsoft.com/office/officeart/2008/layout/LinedList"/>
    <dgm:cxn modelId="{E34D8FEC-B71E-4D1B-B85C-6527AC1072AA}" type="presParOf" srcId="{07B4E406-5D0C-4D1B-8141-028220D79298}" destId="{671883FF-BA6D-4832-8091-87B269F6B27E}" srcOrd="0" destOrd="0" presId="urn:microsoft.com/office/officeart/2008/layout/LinedList"/>
    <dgm:cxn modelId="{96A1ACE0-90BD-42A3-B269-09AEB40DBFEC}" type="presParOf" srcId="{07B4E406-5D0C-4D1B-8141-028220D79298}" destId="{F66D3ADF-1711-49CA-AC32-CA0BFD9E1825}" srcOrd="1" destOrd="0" presId="urn:microsoft.com/office/officeart/2008/layout/LinedList"/>
    <dgm:cxn modelId="{6C6C1A5F-5862-4BB0-B8A9-334FD60873F7}" type="presParOf" srcId="{6DED2726-4BB3-4721-910A-84AB0632DE46}" destId="{72AF4C2A-7C6F-4655-918F-9E68D1560E11}" srcOrd="8" destOrd="0" presId="urn:microsoft.com/office/officeart/2008/layout/LinedList"/>
    <dgm:cxn modelId="{E8B32097-45F4-4B3E-B858-987B3C61EB3D}" type="presParOf" srcId="{6DED2726-4BB3-4721-910A-84AB0632DE46}" destId="{24C77287-0715-4486-91D9-E52562830B19}" srcOrd="9" destOrd="0" presId="urn:microsoft.com/office/officeart/2008/layout/LinedList"/>
    <dgm:cxn modelId="{BEA9C156-5F69-4C13-9506-E724D46E87B4}" type="presParOf" srcId="{24C77287-0715-4486-91D9-E52562830B19}" destId="{6276529C-8CCD-43EB-99A0-2A436B292AE1}" srcOrd="0" destOrd="0" presId="urn:microsoft.com/office/officeart/2008/layout/LinedList"/>
    <dgm:cxn modelId="{363EA766-1C36-46B1-ACE5-19D992CA7C49}" type="presParOf" srcId="{24C77287-0715-4486-91D9-E52562830B19}" destId="{3D76442E-862D-4F1B-B4C6-ADC156CDA5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C8DF02-5A8C-4773-A2A2-DFE7A1FE1FD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8B07752-FB57-4C49-9BAF-687BE54B9E6B}">
      <dgm:prSet/>
      <dgm:spPr/>
      <dgm:t>
        <a:bodyPr/>
        <a:lstStyle/>
        <a:p>
          <a:r>
            <a:rPr lang="en-GB"/>
            <a:t>Result Crime. </a:t>
          </a:r>
          <a:endParaRPr lang="en-US"/>
        </a:p>
      </dgm:t>
    </dgm:pt>
    <dgm:pt modelId="{AB4183BD-08ED-4AE8-A78C-CB81298EC3FA}" type="parTrans" cxnId="{2A0652FA-F7B3-4347-A2F8-9CB6683485D1}">
      <dgm:prSet/>
      <dgm:spPr/>
      <dgm:t>
        <a:bodyPr/>
        <a:lstStyle/>
        <a:p>
          <a:endParaRPr lang="en-US"/>
        </a:p>
      </dgm:t>
    </dgm:pt>
    <dgm:pt modelId="{072A7E1F-53ED-4EF2-A63B-AF1605751E0B}" type="sibTrans" cxnId="{2A0652FA-F7B3-4347-A2F8-9CB6683485D1}">
      <dgm:prSet/>
      <dgm:spPr/>
      <dgm:t>
        <a:bodyPr/>
        <a:lstStyle/>
        <a:p>
          <a:endParaRPr lang="en-US"/>
        </a:p>
      </dgm:t>
    </dgm:pt>
    <dgm:pt modelId="{0507AE21-1433-4749-BF38-8A590BEE250F}">
      <dgm:prSet/>
      <dgm:spPr/>
      <dgm:t>
        <a:bodyPr/>
        <a:lstStyle/>
        <a:p>
          <a:r>
            <a:rPr lang="en-GB"/>
            <a:t>Both factual and legal causation need to proven for the defendant to be convicted. </a:t>
          </a:r>
          <a:endParaRPr lang="en-US"/>
        </a:p>
      </dgm:t>
    </dgm:pt>
    <dgm:pt modelId="{BE560DDE-719B-4945-A6BF-0BEECB59AA84}" type="parTrans" cxnId="{84574D38-A380-45FD-B085-6405D8712ABE}">
      <dgm:prSet/>
      <dgm:spPr/>
      <dgm:t>
        <a:bodyPr/>
        <a:lstStyle/>
        <a:p>
          <a:endParaRPr lang="en-US"/>
        </a:p>
      </dgm:t>
    </dgm:pt>
    <dgm:pt modelId="{1E4ACAE7-3571-4EB8-8586-344375A17A96}" type="sibTrans" cxnId="{84574D38-A380-45FD-B085-6405D8712ABE}">
      <dgm:prSet/>
      <dgm:spPr/>
      <dgm:t>
        <a:bodyPr/>
        <a:lstStyle/>
        <a:p>
          <a:endParaRPr lang="en-US"/>
        </a:p>
      </dgm:t>
    </dgm:pt>
    <dgm:pt modelId="{989B47B5-43A6-4362-8F29-C7C70011FBFA}">
      <dgm:prSet/>
      <dgm:spPr/>
      <dgm:t>
        <a:bodyPr/>
        <a:lstStyle/>
        <a:p>
          <a:r>
            <a:rPr lang="en-GB"/>
            <a:t>We see this in cases such as R v Cato and R v Kennedy (Both these cases discussed the use of dangerous drugs) </a:t>
          </a:r>
          <a:endParaRPr lang="en-US"/>
        </a:p>
      </dgm:t>
    </dgm:pt>
    <dgm:pt modelId="{E847B32F-6C04-430E-B70B-E802231EEAE7}" type="parTrans" cxnId="{337C59D3-9FCA-4A42-8988-0367E43A1A23}">
      <dgm:prSet/>
      <dgm:spPr/>
      <dgm:t>
        <a:bodyPr/>
        <a:lstStyle/>
        <a:p>
          <a:endParaRPr lang="en-US"/>
        </a:p>
      </dgm:t>
    </dgm:pt>
    <dgm:pt modelId="{4DC67298-6E4D-4BF5-BCBB-C61FB9AF58F4}" type="sibTrans" cxnId="{337C59D3-9FCA-4A42-8988-0367E43A1A23}">
      <dgm:prSet/>
      <dgm:spPr/>
      <dgm:t>
        <a:bodyPr/>
        <a:lstStyle/>
        <a:p>
          <a:endParaRPr lang="en-US"/>
        </a:p>
      </dgm:t>
    </dgm:pt>
    <dgm:pt modelId="{7BD03087-0C5D-493C-A459-16FAF5613156}" type="pres">
      <dgm:prSet presAssocID="{42C8DF02-5A8C-4773-A2A2-DFE7A1FE1FDA}" presName="vert0" presStyleCnt="0">
        <dgm:presLayoutVars>
          <dgm:dir/>
          <dgm:animOne val="branch"/>
          <dgm:animLvl val="lvl"/>
        </dgm:presLayoutVars>
      </dgm:prSet>
      <dgm:spPr/>
    </dgm:pt>
    <dgm:pt modelId="{492F8DB8-02B5-45BF-A47D-B102DA0FA531}" type="pres">
      <dgm:prSet presAssocID="{C8B07752-FB57-4C49-9BAF-687BE54B9E6B}" presName="thickLine" presStyleLbl="alignNode1" presStyleIdx="0" presStyleCnt="3"/>
      <dgm:spPr/>
    </dgm:pt>
    <dgm:pt modelId="{C34D8577-DC7A-47B1-AA47-68D2CA07FF55}" type="pres">
      <dgm:prSet presAssocID="{C8B07752-FB57-4C49-9BAF-687BE54B9E6B}" presName="horz1" presStyleCnt="0"/>
      <dgm:spPr/>
    </dgm:pt>
    <dgm:pt modelId="{A4B39283-BD80-415D-98BE-13D6DBF7A6E5}" type="pres">
      <dgm:prSet presAssocID="{C8B07752-FB57-4C49-9BAF-687BE54B9E6B}" presName="tx1" presStyleLbl="revTx" presStyleIdx="0" presStyleCnt="3"/>
      <dgm:spPr/>
    </dgm:pt>
    <dgm:pt modelId="{66E1A139-3C35-4993-8E94-9B4DDDDF7D2B}" type="pres">
      <dgm:prSet presAssocID="{C8B07752-FB57-4C49-9BAF-687BE54B9E6B}" presName="vert1" presStyleCnt="0"/>
      <dgm:spPr/>
    </dgm:pt>
    <dgm:pt modelId="{775E24A4-39A5-4654-B678-AFFFA8B96305}" type="pres">
      <dgm:prSet presAssocID="{0507AE21-1433-4749-BF38-8A590BEE250F}" presName="thickLine" presStyleLbl="alignNode1" presStyleIdx="1" presStyleCnt="3"/>
      <dgm:spPr/>
    </dgm:pt>
    <dgm:pt modelId="{07A82987-8D82-4908-930D-B63A95057FE5}" type="pres">
      <dgm:prSet presAssocID="{0507AE21-1433-4749-BF38-8A590BEE250F}" presName="horz1" presStyleCnt="0"/>
      <dgm:spPr/>
    </dgm:pt>
    <dgm:pt modelId="{115F23BB-235B-4D0F-85B4-DC23468697C9}" type="pres">
      <dgm:prSet presAssocID="{0507AE21-1433-4749-BF38-8A590BEE250F}" presName="tx1" presStyleLbl="revTx" presStyleIdx="1" presStyleCnt="3"/>
      <dgm:spPr/>
    </dgm:pt>
    <dgm:pt modelId="{5786D424-DBF0-4FE5-BB53-9CDBE01F96A0}" type="pres">
      <dgm:prSet presAssocID="{0507AE21-1433-4749-BF38-8A590BEE250F}" presName="vert1" presStyleCnt="0"/>
      <dgm:spPr/>
    </dgm:pt>
    <dgm:pt modelId="{5496CE8A-3ACA-47DE-B4B5-1A79C0EBDDFE}" type="pres">
      <dgm:prSet presAssocID="{989B47B5-43A6-4362-8F29-C7C70011FBFA}" presName="thickLine" presStyleLbl="alignNode1" presStyleIdx="2" presStyleCnt="3"/>
      <dgm:spPr/>
    </dgm:pt>
    <dgm:pt modelId="{D070B803-A25B-4B4B-AEAA-083F1818F43D}" type="pres">
      <dgm:prSet presAssocID="{989B47B5-43A6-4362-8F29-C7C70011FBFA}" presName="horz1" presStyleCnt="0"/>
      <dgm:spPr/>
    </dgm:pt>
    <dgm:pt modelId="{545A4E0D-B7A2-4EB7-AB2F-B24997A0C2BF}" type="pres">
      <dgm:prSet presAssocID="{989B47B5-43A6-4362-8F29-C7C70011FBFA}" presName="tx1" presStyleLbl="revTx" presStyleIdx="2" presStyleCnt="3"/>
      <dgm:spPr/>
    </dgm:pt>
    <dgm:pt modelId="{D070F46D-0551-4DBB-B729-8F6AFB6346A3}" type="pres">
      <dgm:prSet presAssocID="{989B47B5-43A6-4362-8F29-C7C70011FBFA}" presName="vert1" presStyleCnt="0"/>
      <dgm:spPr/>
    </dgm:pt>
  </dgm:ptLst>
  <dgm:cxnLst>
    <dgm:cxn modelId="{6081F825-1693-4538-971A-E534A4C7F869}" type="presOf" srcId="{989B47B5-43A6-4362-8F29-C7C70011FBFA}" destId="{545A4E0D-B7A2-4EB7-AB2F-B24997A0C2BF}" srcOrd="0" destOrd="0" presId="urn:microsoft.com/office/officeart/2008/layout/LinedList"/>
    <dgm:cxn modelId="{84574D38-A380-45FD-B085-6405D8712ABE}" srcId="{42C8DF02-5A8C-4773-A2A2-DFE7A1FE1FDA}" destId="{0507AE21-1433-4749-BF38-8A590BEE250F}" srcOrd="1" destOrd="0" parTransId="{BE560DDE-719B-4945-A6BF-0BEECB59AA84}" sibTransId="{1E4ACAE7-3571-4EB8-8586-344375A17A96}"/>
    <dgm:cxn modelId="{3411243F-2A2D-42CD-A5D0-FF1E899CDD56}" type="presOf" srcId="{42C8DF02-5A8C-4773-A2A2-DFE7A1FE1FDA}" destId="{7BD03087-0C5D-493C-A459-16FAF5613156}" srcOrd="0" destOrd="0" presId="urn:microsoft.com/office/officeart/2008/layout/LinedList"/>
    <dgm:cxn modelId="{F786D84F-6C4B-44B4-958F-532BD27014E3}" type="presOf" srcId="{C8B07752-FB57-4C49-9BAF-687BE54B9E6B}" destId="{A4B39283-BD80-415D-98BE-13D6DBF7A6E5}" srcOrd="0" destOrd="0" presId="urn:microsoft.com/office/officeart/2008/layout/LinedList"/>
    <dgm:cxn modelId="{D1C6E38F-D53B-4288-94A3-423FA15E665D}" type="presOf" srcId="{0507AE21-1433-4749-BF38-8A590BEE250F}" destId="{115F23BB-235B-4D0F-85B4-DC23468697C9}" srcOrd="0" destOrd="0" presId="urn:microsoft.com/office/officeart/2008/layout/LinedList"/>
    <dgm:cxn modelId="{337C59D3-9FCA-4A42-8988-0367E43A1A23}" srcId="{42C8DF02-5A8C-4773-A2A2-DFE7A1FE1FDA}" destId="{989B47B5-43A6-4362-8F29-C7C70011FBFA}" srcOrd="2" destOrd="0" parTransId="{E847B32F-6C04-430E-B70B-E802231EEAE7}" sibTransId="{4DC67298-6E4D-4BF5-BCBB-C61FB9AF58F4}"/>
    <dgm:cxn modelId="{2A0652FA-F7B3-4347-A2F8-9CB6683485D1}" srcId="{42C8DF02-5A8C-4773-A2A2-DFE7A1FE1FDA}" destId="{C8B07752-FB57-4C49-9BAF-687BE54B9E6B}" srcOrd="0" destOrd="0" parTransId="{AB4183BD-08ED-4AE8-A78C-CB81298EC3FA}" sibTransId="{072A7E1F-53ED-4EF2-A63B-AF1605751E0B}"/>
    <dgm:cxn modelId="{39BF2BFA-D09F-4347-AD8B-29BE0DCEA16E}" type="presParOf" srcId="{7BD03087-0C5D-493C-A459-16FAF5613156}" destId="{492F8DB8-02B5-45BF-A47D-B102DA0FA531}" srcOrd="0" destOrd="0" presId="urn:microsoft.com/office/officeart/2008/layout/LinedList"/>
    <dgm:cxn modelId="{D14DC63F-4117-4782-83D9-6B04E95C5F8D}" type="presParOf" srcId="{7BD03087-0C5D-493C-A459-16FAF5613156}" destId="{C34D8577-DC7A-47B1-AA47-68D2CA07FF55}" srcOrd="1" destOrd="0" presId="urn:microsoft.com/office/officeart/2008/layout/LinedList"/>
    <dgm:cxn modelId="{18B91186-A71D-486D-A8FB-2BCF11926027}" type="presParOf" srcId="{C34D8577-DC7A-47B1-AA47-68D2CA07FF55}" destId="{A4B39283-BD80-415D-98BE-13D6DBF7A6E5}" srcOrd="0" destOrd="0" presId="urn:microsoft.com/office/officeart/2008/layout/LinedList"/>
    <dgm:cxn modelId="{04BDF281-EA11-40D4-ADFC-FA0ADEF945F6}" type="presParOf" srcId="{C34D8577-DC7A-47B1-AA47-68D2CA07FF55}" destId="{66E1A139-3C35-4993-8E94-9B4DDDDF7D2B}" srcOrd="1" destOrd="0" presId="urn:microsoft.com/office/officeart/2008/layout/LinedList"/>
    <dgm:cxn modelId="{BBDD9DCF-A359-4086-A107-5583556B810C}" type="presParOf" srcId="{7BD03087-0C5D-493C-A459-16FAF5613156}" destId="{775E24A4-39A5-4654-B678-AFFFA8B96305}" srcOrd="2" destOrd="0" presId="urn:microsoft.com/office/officeart/2008/layout/LinedList"/>
    <dgm:cxn modelId="{E3439701-834E-4E48-A5E8-532F75549E82}" type="presParOf" srcId="{7BD03087-0C5D-493C-A459-16FAF5613156}" destId="{07A82987-8D82-4908-930D-B63A95057FE5}" srcOrd="3" destOrd="0" presId="urn:microsoft.com/office/officeart/2008/layout/LinedList"/>
    <dgm:cxn modelId="{99AEFCA2-C233-4572-8D3B-157332900DA3}" type="presParOf" srcId="{07A82987-8D82-4908-930D-B63A95057FE5}" destId="{115F23BB-235B-4D0F-85B4-DC23468697C9}" srcOrd="0" destOrd="0" presId="urn:microsoft.com/office/officeart/2008/layout/LinedList"/>
    <dgm:cxn modelId="{88472F17-0C91-4DB8-B8E1-F6C88DEA565C}" type="presParOf" srcId="{07A82987-8D82-4908-930D-B63A95057FE5}" destId="{5786D424-DBF0-4FE5-BB53-9CDBE01F96A0}" srcOrd="1" destOrd="0" presId="urn:microsoft.com/office/officeart/2008/layout/LinedList"/>
    <dgm:cxn modelId="{3F7F7108-6D68-4C92-80EC-0B0E18E98130}" type="presParOf" srcId="{7BD03087-0C5D-493C-A459-16FAF5613156}" destId="{5496CE8A-3ACA-47DE-B4B5-1A79C0EBDDFE}" srcOrd="4" destOrd="0" presId="urn:microsoft.com/office/officeart/2008/layout/LinedList"/>
    <dgm:cxn modelId="{FB4D8304-DBE3-46F7-ABD6-1623BA2A64BA}" type="presParOf" srcId="{7BD03087-0C5D-493C-A459-16FAF5613156}" destId="{D070B803-A25B-4B4B-AEAA-083F1818F43D}" srcOrd="5" destOrd="0" presId="urn:microsoft.com/office/officeart/2008/layout/LinedList"/>
    <dgm:cxn modelId="{2D98CC04-36B7-4442-AD36-E5E4910362F8}" type="presParOf" srcId="{D070B803-A25B-4B4B-AEAA-083F1818F43D}" destId="{545A4E0D-B7A2-4EB7-AB2F-B24997A0C2BF}" srcOrd="0" destOrd="0" presId="urn:microsoft.com/office/officeart/2008/layout/LinedList"/>
    <dgm:cxn modelId="{81D66926-EFDF-46EC-9F02-C8A65BF58789}" type="presParOf" srcId="{D070B803-A25B-4B4B-AEAA-083F1818F43D}" destId="{D070F46D-0551-4DBB-B729-8F6AFB6346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9590DF-BF12-4AE2-AF51-DD5E2A1244E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BCB2CD9-B7E5-4D74-A9B4-ED9D5D2E0440}">
      <dgm:prSet/>
      <dgm:spPr/>
      <dgm:t>
        <a:bodyPr/>
        <a:lstStyle/>
        <a:p>
          <a:r>
            <a:rPr lang="en-GB"/>
            <a:t>In addition, transferred malice applies to the offence. </a:t>
          </a:r>
          <a:endParaRPr lang="en-US"/>
        </a:p>
      </dgm:t>
    </dgm:pt>
    <dgm:pt modelId="{CDD10E8D-9272-4996-8631-FC99272BB476}" type="parTrans" cxnId="{E7A876FD-3D9F-4F0C-BD5F-72FF1708FEAB}">
      <dgm:prSet/>
      <dgm:spPr/>
      <dgm:t>
        <a:bodyPr/>
        <a:lstStyle/>
        <a:p>
          <a:endParaRPr lang="en-US"/>
        </a:p>
      </dgm:t>
    </dgm:pt>
    <dgm:pt modelId="{44E90101-A173-42B5-A29D-FACCCCA2DE59}" type="sibTrans" cxnId="{E7A876FD-3D9F-4F0C-BD5F-72FF1708FEAB}">
      <dgm:prSet/>
      <dgm:spPr/>
      <dgm:t>
        <a:bodyPr/>
        <a:lstStyle/>
        <a:p>
          <a:endParaRPr lang="en-US"/>
        </a:p>
      </dgm:t>
    </dgm:pt>
    <dgm:pt modelId="{1EB61F90-CC6C-408A-A76D-DF673E0C20BC}">
      <dgm:prSet/>
      <dgm:spPr/>
      <dgm:t>
        <a:bodyPr/>
        <a:lstStyle/>
        <a:p>
          <a:r>
            <a:rPr lang="en-GB"/>
            <a:t>A key case that demonstrates this is the case of R v Mitchell. </a:t>
          </a:r>
          <a:endParaRPr lang="en-US"/>
        </a:p>
      </dgm:t>
    </dgm:pt>
    <dgm:pt modelId="{77396A91-A5FE-433D-9F98-1E619A0E2786}" type="parTrans" cxnId="{9CC492F5-9EB7-4732-93F7-93BAC8D3C67A}">
      <dgm:prSet/>
      <dgm:spPr/>
      <dgm:t>
        <a:bodyPr/>
        <a:lstStyle/>
        <a:p>
          <a:endParaRPr lang="en-US"/>
        </a:p>
      </dgm:t>
    </dgm:pt>
    <dgm:pt modelId="{BC98C6EF-CDDF-46E9-BFB4-4F165AF7D3CD}" type="sibTrans" cxnId="{9CC492F5-9EB7-4732-93F7-93BAC8D3C67A}">
      <dgm:prSet/>
      <dgm:spPr/>
      <dgm:t>
        <a:bodyPr/>
        <a:lstStyle/>
        <a:p>
          <a:endParaRPr lang="en-US"/>
        </a:p>
      </dgm:t>
    </dgm:pt>
    <dgm:pt modelId="{71B3C415-76C4-4CF5-99D4-BE8310657DB7}">
      <dgm:prSet/>
      <dgm:spPr/>
      <dgm:t>
        <a:bodyPr/>
        <a:lstStyle/>
        <a:p>
          <a:r>
            <a:rPr lang="en-GB"/>
            <a:t>D hit someone who fell against the victim, which resulted in the victim suffering from a broken leg. As a result of the injury, she suffered from an embolism and died. </a:t>
          </a:r>
          <a:endParaRPr lang="en-US"/>
        </a:p>
      </dgm:t>
    </dgm:pt>
    <dgm:pt modelId="{6A243749-4150-4B25-B6BC-60E2A232E79C}" type="parTrans" cxnId="{C40D631E-6475-4451-99D7-9688E7BCFC41}">
      <dgm:prSet/>
      <dgm:spPr/>
      <dgm:t>
        <a:bodyPr/>
        <a:lstStyle/>
        <a:p>
          <a:endParaRPr lang="en-US"/>
        </a:p>
      </dgm:t>
    </dgm:pt>
    <dgm:pt modelId="{E46F7784-6A5D-42DA-A645-047D359BC9C4}" type="sibTrans" cxnId="{C40D631E-6475-4451-99D7-9688E7BCFC41}">
      <dgm:prSet/>
      <dgm:spPr/>
      <dgm:t>
        <a:bodyPr/>
        <a:lstStyle/>
        <a:p>
          <a:endParaRPr lang="en-US"/>
        </a:p>
      </dgm:t>
    </dgm:pt>
    <dgm:pt modelId="{B43BDEF7-0F20-4F54-8E86-B8503167B223}">
      <dgm:prSet/>
      <dgm:spPr/>
      <dgm:t>
        <a:bodyPr/>
        <a:lstStyle/>
        <a:p>
          <a:r>
            <a:rPr lang="en-GB"/>
            <a:t>Outcome; Convicted of Manslaughter. </a:t>
          </a:r>
          <a:endParaRPr lang="en-US"/>
        </a:p>
      </dgm:t>
    </dgm:pt>
    <dgm:pt modelId="{EBD903C1-7DC1-44C9-8DF7-A5C9A30118D1}" type="parTrans" cxnId="{67E1BD58-80BB-41B8-92F1-7FF0E30C887B}">
      <dgm:prSet/>
      <dgm:spPr/>
      <dgm:t>
        <a:bodyPr/>
        <a:lstStyle/>
        <a:p>
          <a:endParaRPr lang="en-US"/>
        </a:p>
      </dgm:t>
    </dgm:pt>
    <dgm:pt modelId="{CDBF6DD9-8E95-4E3E-A130-1A790B5774B7}" type="sibTrans" cxnId="{67E1BD58-80BB-41B8-92F1-7FF0E30C887B}">
      <dgm:prSet/>
      <dgm:spPr/>
      <dgm:t>
        <a:bodyPr/>
        <a:lstStyle/>
        <a:p>
          <a:endParaRPr lang="en-US"/>
        </a:p>
      </dgm:t>
    </dgm:pt>
    <dgm:pt modelId="{01B1BE7E-5079-425F-8820-49091D612D84}" type="pres">
      <dgm:prSet presAssocID="{B19590DF-BF12-4AE2-AF51-DD5E2A1244E7}" presName="vert0" presStyleCnt="0">
        <dgm:presLayoutVars>
          <dgm:dir/>
          <dgm:animOne val="branch"/>
          <dgm:animLvl val="lvl"/>
        </dgm:presLayoutVars>
      </dgm:prSet>
      <dgm:spPr/>
    </dgm:pt>
    <dgm:pt modelId="{2F959CE7-98C7-4716-8A42-30F36991AACB}" type="pres">
      <dgm:prSet presAssocID="{9BCB2CD9-B7E5-4D74-A9B4-ED9D5D2E0440}" presName="thickLine" presStyleLbl="alignNode1" presStyleIdx="0" presStyleCnt="4"/>
      <dgm:spPr/>
    </dgm:pt>
    <dgm:pt modelId="{046900CF-BA37-44CC-9ACB-438BB6CDFA85}" type="pres">
      <dgm:prSet presAssocID="{9BCB2CD9-B7E5-4D74-A9B4-ED9D5D2E0440}" presName="horz1" presStyleCnt="0"/>
      <dgm:spPr/>
    </dgm:pt>
    <dgm:pt modelId="{64D44B28-8427-4D16-8B2B-07E2BF0698C5}" type="pres">
      <dgm:prSet presAssocID="{9BCB2CD9-B7E5-4D74-A9B4-ED9D5D2E0440}" presName="tx1" presStyleLbl="revTx" presStyleIdx="0" presStyleCnt="4"/>
      <dgm:spPr/>
    </dgm:pt>
    <dgm:pt modelId="{BF1D9B35-355E-4108-A899-D688FDB391D1}" type="pres">
      <dgm:prSet presAssocID="{9BCB2CD9-B7E5-4D74-A9B4-ED9D5D2E0440}" presName="vert1" presStyleCnt="0"/>
      <dgm:spPr/>
    </dgm:pt>
    <dgm:pt modelId="{4C362BF3-B4C1-4A5B-973E-AC0D2A121E8C}" type="pres">
      <dgm:prSet presAssocID="{1EB61F90-CC6C-408A-A76D-DF673E0C20BC}" presName="thickLine" presStyleLbl="alignNode1" presStyleIdx="1" presStyleCnt="4"/>
      <dgm:spPr/>
    </dgm:pt>
    <dgm:pt modelId="{0FCBB8D8-FDBF-4E59-B13A-7F88A83AAE2A}" type="pres">
      <dgm:prSet presAssocID="{1EB61F90-CC6C-408A-A76D-DF673E0C20BC}" presName="horz1" presStyleCnt="0"/>
      <dgm:spPr/>
    </dgm:pt>
    <dgm:pt modelId="{1FFA4203-40CF-4017-A29A-5443CA5BDE92}" type="pres">
      <dgm:prSet presAssocID="{1EB61F90-CC6C-408A-A76D-DF673E0C20BC}" presName="tx1" presStyleLbl="revTx" presStyleIdx="1" presStyleCnt="4"/>
      <dgm:spPr/>
    </dgm:pt>
    <dgm:pt modelId="{F2A56DA1-359D-4FD3-A1D8-E581A8D6BABD}" type="pres">
      <dgm:prSet presAssocID="{1EB61F90-CC6C-408A-A76D-DF673E0C20BC}" presName="vert1" presStyleCnt="0"/>
      <dgm:spPr/>
    </dgm:pt>
    <dgm:pt modelId="{92A95B79-1807-444E-8C7F-5B6DA0549C00}" type="pres">
      <dgm:prSet presAssocID="{71B3C415-76C4-4CF5-99D4-BE8310657DB7}" presName="thickLine" presStyleLbl="alignNode1" presStyleIdx="2" presStyleCnt="4"/>
      <dgm:spPr/>
    </dgm:pt>
    <dgm:pt modelId="{CCE0733F-366E-4A30-8A75-7253916CC57C}" type="pres">
      <dgm:prSet presAssocID="{71B3C415-76C4-4CF5-99D4-BE8310657DB7}" presName="horz1" presStyleCnt="0"/>
      <dgm:spPr/>
    </dgm:pt>
    <dgm:pt modelId="{11DB569C-86A5-4090-8689-6E154EACF19E}" type="pres">
      <dgm:prSet presAssocID="{71B3C415-76C4-4CF5-99D4-BE8310657DB7}" presName="tx1" presStyleLbl="revTx" presStyleIdx="2" presStyleCnt="4"/>
      <dgm:spPr/>
    </dgm:pt>
    <dgm:pt modelId="{A775FC3B-88DA-45DC-AC3A-518A0CA6A2BE}" type="pres">
      <dgm:prSet presAssocID="{71B3C415-76C4-4CF5-99D4-BE8310657DB7}" presName="vert1" presStyleCnt="0"/>
      <dgm:spPr/>
    </dgm:pt>
    <dgm:pt modelId="{FB387392-F583-4745-B92C-DDFEE5F9CD33}" type="pres">
      <dgm:prSet presAssocID="{B43BDEF7-0F20-4F54-8E86-B8503167B223}" presName="thickLine" presStyleLbl="alignNode1" presStyleIdx="3" presStyleCnt="4"/>
      <dgm:spPr/>
    </dgm:pt>
    <dgm:pt modelId="{BAA76B7B-14EF-4890-8E94-6B4F1B4C8255}" type="pres">
      <dgm:prSet presAssocID="{B43BDEF7-0F20-4F54-8E86-B8503167B223}" presName="horz1" presStyleCnt="0"/>
      <dgm:spPr/>
    </dgm:pt>
    <dgm:pt modelId="{834193AA-DD8C-4C0E-828F-D155B1C3C2F9}" type="pres">
      <dgm:prSet presAssocID="{B43BDEF7-0F20-4F54-8E86-B8503167B223}" presName="tx1" presStyleLbl="revTx" presStyleIdx="3" presStyleCnt="4"/>
      <dgm:spPr/>
    </dgm:pt>
    <dgm:pt modelId="{EA19CB26-4A9C-4585-AB3D-351BF090431F}" type="pres">
      <dgm:prSet presAssocID="{B43BDEF7-0F20-4F54-8E86-B8503167B223}" presName="vert1" presStyleCnt="0"/>
      <dgm:spPr/>
    </dgm:pt>
  </dgm:ptLst>
  <dgm:cxnLst>
    <dgm:cxn modelId="{C40D631E-6475-4451-99D7-9688E7BCFC41}" srcId="{B19590DF-BF12-4AE2-AF51-DD5E2A1244E7}" destId="{71B3C415-76C4-4CF5-99D4-BE8310657DB7}" srcOrd="2" destOrd="0" parTransId="{6A243749-4150-4B25-B6BC-60E2A232E79C}" sibTransId="{E46F7784-6A5D-42DA-A645-047D359BC9C4}"/>
    <dgm:cxn modelId="{19AF4B5F-C263-453D-BD41-6987F9F9BD72}" type="presOf" srcId="{B19590DF-BF12-4AE2-AF51-DD5E2A1244E7}" destId="{01B1BE7E-5079-425F-8820-49091D612D84}" srcOrd="0" destOrd="0" presId="urn:microsoft.com/office/officeart/2008/layout/LinedList"/>
    <dgm:cxn modelId="{8146FC74-BB2D-4209-BB99-C551675283C6}" type="presOf" srcId="{B43BDEF7-0F20-4F54-8E86-B8503167B223}" destId="{834193AA-DD8C-4C0E-828F-D155B1C3C2F9}" srcOrd="0" destOrd="0" presId="urn:microsoft.com/office/officeart/2008/layout/LinedList"/>
    <dgm:cxn modelId="{67E1BD58-80BB-41B8-92F1-7FF0E30C887B}" srcId="{B19590DF-BF12-4AE2-AF51-DD5E2A1244E7}" destId="{B43BDEF7-0F20-4F54-8E86-B8503167B223}" srcOrd="3" destOrd="0" parTransId="{EBD903C1-7DC1-44C9-8DF7-A5C9A30118D1}" sibTransId="{CDBF6DD9-8E95-4E3E-A130-1A790B5774B7}"/>
    <dgm:cxn modelId="{BF9756A9-ABB0-40A1-998A-93F65DB6299B}" type="presOf" srcId="{1EB61F90-CC6C-408A-A76D-DF673E0C20BC}" destId="{1FFA4203-40CF-4017-A29A-5443CA5BDE92}" srcOrd="0" destOrd="0" presId="urn:microsoft.com/office/officeart/2008/layout/LinedList"/>
    <dgm:cxn modelId="{316AA5CC-A57B-452F-81CC-9528B106A593}" type="presOf" srcId="{9BCB2CD9-B7E5-4D74-A9B4-ED9D5D2E0440}" destId="{64D44B28-8427-4D16-8B2B-07E2BF0698C5}" srcOrd="0" destOrd="0" presId="urn:microsoft.com/office/officeart/2008/layout/LinedList"/>
    <dgm:cxn modelId="{9CC492F5-9EB7-4732-93F7-93BAC8D3C67A}" srcId="{B19590DF-BF12-4AE2-AF51-DD5E2A1244E7}" destId="{1EB61F90-CC6C-408A-A76D-DF673E0C20BC}" srcOrd="1" destOrd="0" parTransId="{77396A91-A5FE-433D-9F98-1E619A0E2786}" sibTransId="{BC98C6EF-CDDF-46E9-BFB4-4F165AF7D3CD}"/>
    <dgm:cxn modelId="{E7A876FD-3D9F-4F0C-BD5F-72FF1708FEAB}" srcId="{B19590DF-BF12-4AE2-AF51-DD5E2A1244E7}" destId="{9BCB2CD9-B7E5-4D74-A9B4-ED9D5D2E0440}" srcOrd="0" destOrd="0" parTransId="{CDD10E8D-9272-4996-8631-FC99272BB476}" sibTransId="{44E90101-A173-42B5-A29D-FACCCCA2DE59}"/>
    <dgm:cxn modelId="{6C73B8FE-3B5B-4C6D-A6D0-1EC7C2D2F451}" type="presOf" srcId="{71B3C415-76C4-4CF5-99D4-BE8310657DB7}" destId="{11DB569C-86A5-4090-8689-6E154EACF19E}" srcOrd="0" destOrd="0" presId="urn:microsoft.com/office/officeart/2008/layout/LinedList"/>
    <dgm:cxn modelId="{F0EF485C-CF4E-4B70-8F11-ACCE00F0F970}" type="presParOf" srcId="{01B1BE7E-5079-425F-8820-49091D612D84}" destId="{2F959CE7-98C7-4716-8A42-30F36991AACB}" srcOrd="0" destOrd="0" presId="urn:microsoft.com/office/officeart/2008/layout/LinedList"/>
    <dgm:cxn modelId="{B7ADA13B-439B-4C65-A8C0-D4EEBC8CA4CC}" type="presParOf" srcId="{01B1BE7E-5079-425F-8820-49091D612D84}" destId="{046900CF-BA37-44CC-9ACB-438BB6CDFA85}" srcOrd="1" destOrd="0" presId="urn:microsoft.com/office/officeart/2008/layout/LinedList"/>
    <dgm:cxn modelId="{196361E5-FF96-4794-A267-4D1805470C30}" type="presParOf" srcId="{046900CF-BA37-44CC-9ACB-438BB6CDFA85}" destId="{64D44B28-8427-4D16-8B2B-07E2BF0698C5}" srcOrd="0" destOrd="0" presId="urn:microsoft.com/office/officeart/2008/layout/LinedList"/>
    <dgm:cxn modelId="{D85BC7B0-C7FE-42EE-984E-1E0EED8D9020}" type="presParOf" srcId="{046900CF-BA37-44CC-9ACB-438BB6CDFA85}" destId="{BF1D9B35-355E-4108-A899-D688FDB391D1}" srcOrd="1" destOrd="0" presId="urn:microsoft.com/office/officeart/2008/layout/LinedList"/>
    <dgm:cxn modelId="{1A5BE0C6-1EC9-4F8F-AB01-BAA17666D185}" type="presParOf" srcId="{01B1BE7E-5079-425F-8820-49091D612D84}" destId="{4C362BF3-B4C1-4A5B-973E-AC0D2A121E8C}" srcOrd="2" destOrd="0" presId="urn:microsoft.com/office/officeart/2008/layout/LinedList"/>
    <dgm:cxn modelId="{CADC9BF6-E8C0-4D8B-ADA1-CF707C967BDB}" type="presParOf" srcId="{01B1BE7E-5079-425F-8820-49091D612D84}" destId="{0FCBB8D8-FDBF-4E59-B13A-7F88A83AAE2A}" srcOrd="3" destOrd="0" presId="urn:microsoft.com/office/officeart/2008/layout/LinedList"/>
    <dgm:cxn modelId="{822A4586-D238-460B-B1D3-85500C697FDB}" type="presParOf" srcId="{0FCBB8D8-FDBF-4E59-B13A-7F88A83AAE2A}" destId="{1FFA4203-40CF-4017-A29A-5443CA5BDE92}" srcOrd="0" destOrd="0" presId="urn:microsoft.com/office/officeart/2008/layout/LinedList"/>
    <dgm:cxn modelId="{DEA686DB-98A3-4139-9E6B-29B1469B0753}" type="presParOf" srcId="{0FCBB8D8-FDBF-4E59-B13A-7F88A83AAE2A}" destId="{F2A56DA1-359D-4FD3-A1D8-E581A8D6BABD}" srcOrd="1" destOrd="0" presId="urn:microsoft.com/office/officeart/2008/layout/LinedList"/>
    <dgm:cxn modelId="{E184BAD2-99CD-4587-9F79-4C4AC83A4A48}" type="presParOf" srcId="{01B1BE7E-5079-425F-8820-49091D612D84}" destId="{92A95B79-1807-444E-8C7F-5B6DA0549C00}" srcOrd="4" destOrd="0" presId="urn:microsoft.com/office/officeart/2008/layout/LinedList"/>
    <dgm:cxn modelId="{1EFC4738-24D3-47FB-9B17-D296A27AE5D7}" type="presParOf" srcId="{01B1BE7E-5079-425F-8820-49091D612D84}" destId="{CCE0733F-366E-4A30-8A75-7253916CC57C}" srcOrd="5" destOrd="0" presId="urn:microsoft.com/office/officeart/2008/layout/LinedList"/>
    <dgm:cxn modelId="{D5A41151-973D-41CA-A8E9-EB5F07A782E4}" type="presParOf" srcId="{CCE0733F-366E-4A30-8A75-7253916CC57C}" destId="{11DB569C-86A5-4090-8689-6E154EACF19E}" srcOrd="0" destOrd="0" presId="urn:microsoft.com/office/officeart/2008/layout/LinedList"/>
    <dgm:cxn modelId="{F58B3A1C-0818-44F0-98D9-BB3A0B8944D6}" type="presParOf" srcId="{CCE0733F-366E-4A30-8A75-7253916CC57C}" destId="{A775FC3B-88DA-45DC-AC3A-518A0CA6A2BE}" srcOrd="1" destOrd="0" presId="urn:microsoft.com/office/officeart/2008/layout/LinedList"/>
    <dgm:cxn modelId="{59035E30-D9BB-4DFA-BF16-626F3C2EA355}" type="presParOf" srcId="{01B1BE7E-5079-425F-8820-49091D612D84}" destId="{FB387392-F583-4745-B92C-DDFEE5F9CD33}" srcOrd="6" destOrd="0" presId="urn:microsoft.com/office/officeart/2008/layout/LinedList"/>
    <dgm:cxn modelId="{23C93A01-CFBF-43C6-958F-907A7870A200}" type="presParOf" srcId="{01B1BE7E-5079-425F-8820-49091D612D84}" destId="{BAA76B7B-14EF-4890-8E94-6B4F1B4C8255}" srcOrd="7" destOrd="0" presId="urn:microsoft.com/office/officeart/2008/layout/LinedList"/>
    <dgm:cxn modelId="{3E2BB950-BEAF-419E-BAB6-3B7C662104E3}" type="presParOf" srcId="{BAA76B7B-14EF-4890-8E94-6B4F1B4C8255}" destId="{834193AA-DD8C-4C0E-828F-D155B1C3C2F9}" srcOrd="0" destOrd="0" presId="urn:microsoft.com/office/officeart/2008/layout/LinedList"/>
    <dgm:cxn modelId="{31F3F458-20B3-4283-AF63-2CD676D7C4C7}" type="presParOf" srcId="{BAA76B7B-14EF-4890-8E94-6B4F1B4C8255}" destId="{EA19CB26-4A9C-4585-AB3D-351BF090431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7E3E247-F30C-493D-8E1A-21C57D00EDA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27CCEDA-8C6C-4E1C-98DD-29C9A31EAD55}">
      <dgm:prSet/>
      <dgm:spPr/>
      <dgm:t>
        <a:bodyPr/>
        <a:lstStyle/>
        <a:p>
          <a:r>
            <a:rPr lang="en-GB"/>
            <a:t>Unlawful Act manslaughter </a:t>
          </a:r>
          <a:endParaRPr lang="en-US"/>
        </a:p>
      </dgm:t>
    </dgm:pt>
    <dgm:pt modelId="{2CA5D10A-AF16-4C6A-B37C-542A17F2BE7A}" type="parTrans" cxnId="{8AF2C8EE-B45C-41B5-8202-5C816D892F04}">
      <dgm:prSet/>
      <dgm:spPr/>
      <dgm:t>
        <a:bodyPr/>
        <a:lstStyle/>
        <a:p>
          <a:endParaRPr lang="en-US"/>
        </a:p>
      </dgm:t>
    </dgm:pt>
    <dgm:pt modelId="{897FDE09-1810-4EB1-A5F2-E0B8AA657441}" type="sibTrans" cxnId="{8AF2C8EE-B45C-41B5-8202-5C816D892F04}">
      <dgm:prSet/>
      <dgm:spPr/>
      <dgm:t>
        <a:bodyPr/>
        <a:lstStyle/>
        <a:p>
          <a:endParaRPr lang="en-US"/>
        </a:p>
      </dgm:t>
    </dgm:pt>
    <dgm:pt modelId="{8E7FA877-E25B-4E1F-8DF1-AD116B29E1C8}">
      <dgm:prSet/>
      <dgm:spPr/>
      <dgm:t>
        <a:bodyPr/>
        <a:lstStyle/>
        <a:p>
          <a:r>
            <a:rPr lang="en-GB"/>
            <a:t>Gross Negligence Manslaughter </a:t>
          </a:r>
          <a:endParaRPr lang="en-US"/>
        </a:p>
      </dgm:t>
    </dgm:pt>
    <dgm:pt modelId="{4AA5C798-4079-4B96-9B80-2187BB6FE1AA}" type="parTrans" cxnId="{DBE4AEB5-B38D-4029-A89F-ECFFAF709D99}">
      <dgm:prSet/>
      <dgm:spPr/>
      <dgm:t>
        <a:bodyPr/>
        <a:lstStyle/>
        <a:p>
          <a:endParaRPr lang="en-US"/>
        </a:p>
      </dgm:t>
    </dgm:pt>
    <dgm:pt modelId="{212E7E29-AC13-4634-A1B7-2AD0593487E6}" type="sibTrans" cxnId="{DBE4AEB5-B38D-4029-A89F-ECFFAF709D99}">
      <dgm:prSet/>
      <dgm:spPr/>
      <dgm:t>
        <a:bodyPr/>
        <a:lstStyle/>
        <a:p>
          <a:endParaRPr lang="en-US"/>
        </a:p>
      </dgm:t>
    </dgm:pt>
    <dgm:pt modelId="{2E2E2009-0464-4A92-AE1B-936DBAB3EBAC}">
      <dgm:prSet/>
      <dgm:spPr/>
      <dgm:t>
        <a:bodyPr/>
        <a:lstStyle/>
        <a:p>
          <a:r>
            <a:rPr lang="en-GB"/>
            <a:t>Reckless Manslaughter.  </a:t>
          </a:r>
          <a:endParaRPr lang="en-US"/>
        </a:p>
      </dgm:t>
    </dgm:pt>
    <dgm:pt modelId="{1A3ABCB4-2C24-47A6-8593-AA7F6693DD76}" type="parTrans" cxnId="{35574BD8-A765-40B2-90D4-9DFA735B3E3F}">
      <dgm:prSet/>
      <dgm:spPr/>
      <dgm:t>
        <a:bodyPr/>
        <a:lstStyle/>
        <a:p>
          <a:endParaRPr lang="en-US"/>
        </a:p>
      </dgm:t>
    </dgm:pt>
    <dgm:pt modelId="{1AA30816-4FC1-4FF6-AB2B-20E22E22ED40}" type="sibTrans" cxnId="{35574BD8-A765-40B2-90D4-9DFA735B3E3F}">
      <dgm:prSet/>
      <dgm:spPr/>
      <dgm:t>
        <a:bodyPr/>
        <a:lstStyle/>
        <a:p>
          <a:endParaRPr lang="en-US"/>
        </a:p>
      </dgm:t>
    </dgm:pt>
    <dgm:pt modelId="{03A8C6BF-2DD3-4F3B-830C-97581F0E9404}" type="pres">
      <dgm:prSet presAssocID="{07E3E247-F30C-493D-8E1A-21C57D00EDA6}" presName="vert0" presStyleCnt="0">
        <dgm:presLayoutVars>
          <dgm:dir/>
          <dgm:animOne val="branch"/>
          <dgm:animLvl val="lvl"/>
        </dgm:presLayoutVars>
      </dgm:prSet>
      <dgm:spPr/>
    </dgm:pt>
    <dgm:pt modelId="{162EBAB8-59A5-48E6-868D-E099919AB1A2}" type="pres">
      <dgm:prSet presAssocID="{527CCEDA-8C6C-4E1C-98DD-29C9A31EAD55}" presName="thickLine" presStyleLbl="alignNode1" presStyleIdx="0" presStyleCnt="3"/>
      <dgm:spPr/>
    </dgm:pt>
    <dgm:pt modelId="{E27EF320-F0CE-40AE-9A82-F7DB1E0C238C}" type="pres">
      <dgm:prSet presAssocID="{527CCEDA-8C6C-4E1C-98DD-29C9A31EAD55}" presName="horz1" presStyleCnt="0"/>
      <dgm:spPr/>
    </dgm:pt>
    <dgm:pt modelId="{A19E4604-E4D4-410D-BEE1-177686945A19}" type="pres">
      <dgm:prSet presAssocID="{527CCEDA-8C6C-4E1C-98DD-29C9A31EAD55}" presName="tx1" presStyleLbl="revTx" presStyleIdx="0" presStyleCnt="3"/>
      <dgm:spPr/>
    </dgm:pt>
    <dgm:pt modelId="{7FBFD510-042C-4DD7-BA3F-7795BA11C4CB}" type="pres">
      <dgm:prSet presAssocID="{527CCEDA-8C6C-4E1C-98DD-29C9A31EAD55}" presName="vert1" presStyleCnt="0"/>
      <dgm:spPr/>
    </dgm:pt>
    <dgm:pt modelId="{4F2856BD-1D1C-4F10-9A4A-346B78C35FC4}" type="pres">
      <dgm:prSet presAssocID="{8E7FA877-E25B-4E1F-8DF1-AD116B29E1C8}" presName="thickLine" presStyleLbl="alignNode1" presStyleIdx="1" presStyleCnt="3"/>
      <dgm:spPr/>
    </dgm:pt>
    <dgm:pt modelId="{EEB43249-00FC-4CA4-90BA-6E94D0BF458B}" type="pres">
      <dgm:prSet presAssocID="{8E7FA877-E25B-4E1F-8DF1-AD116B29E1C8}" presName="horz1" presStyleCnt="0"/>
      <dgm:spPr/>
    </dgm:pt>
    <dgm:pt modelId="{001A7033-DCA0-481F-BF2A-9949E0F98DB8}" type="pres">
      <dgm:prSet presAssocID="{8E7FA877-E25B-4E1F-8DF1-AD116B29E1C8}" presName="tx1" presStyleLbl="revTx" presStyleIdx="1" presStyleCnt="3"/>
      <dgm:spPr/>
    </dgm:pt>
    <dgm:pt modelId="{9F6A58F1-2CA4-4F69-B619-1E6081073A14}" type="pres">
      <dgm:prSet presAssocID="{8E7FA877-E25B-4E1F-8DF1-AD116B29E1C8}" presName="vert1" presStyleCnt="0"/>
      <dgm:spPr/>
    </dgm:pt>
    <dgm:pt modelId="{E6114D2C-FC00-4661-ACED-0375633FE457}" type="pres">
      <dgm:prSet presAssocID="{2E2E2009-0464-4A92-AE1B-936DBAB3EBAC}" presName="thickLine" presStyleLbl="alignNode1" presStyleIdx="2" presStyleCnt="3"/>
      <dgm:spPr/>
    </dgm:pt>
    <dgm:pt modelId="{960BEC22-C49C-40BA-8AB0-8F145A033B97}" type="pres">
      <dgm:prSet presAssocID="{2E2E2009-0464-4A92-AE1B-936DBAB3EBAC}" presName="horz1" presStyleCnt="0"/>
      <dgm:spPr/>
    </dgm:pt>
    <dgm:pt modelId="{C58EA8E6-33EE-47CD-ABC4-FE3C08FA4E85}" type="pres">
      <dgm:prSet presAssocID="{2E2E2009-0464-4A92-AE1B-936DBAB3EBAC}" presName="tx1" presStyleLbl="revTx" presStyleIdx="2" presStyleCnt="3"/>
      <dgm:spPr/>
    </dgm:pt>
    <dgm:pt modelId="{53B4D8B3-B416-488D-96C2-A6160F49DD5A}" type="pres">
      <dgm:prSet presAssocID="{2E2E2009-0464-4A92-AE1B-936DBAB3EBAC}" presName="vert1" presStyleCnt="0"/>
      <dgm:spPr/>
    </dgm:pt>
  </dgm:ptLst>
  <dgm:cxnLst>
    <dgm:cxn modelId="{F0DC4D83-191D-45DC-8D43-0D90C21CE7B5}" type="presOf" srcId="{527CCEDA-8C6C-4E1C-98DD-29C9A31EAD55}" destId="{A19E4604-E4D4-410D-BEE1-177686945A19}" srcOrd="0" destOrd="0" presId="urn:microsoft.com/office/officeart/2008/layout/LinedList"/>
    <dgm:cxn modelId="{2E14B18B-AFAB-4EA3-9C06-5AD799EBD8D8}" type="presOf" srcId="{07E3E247-F30C-493D-8E1A-21C57D00EDA6}" destId="{03A8C6BF-2DD3-4F3B-830C-97581F0E9404}" srcOrd="0" destOrd="0" presId="urn:microsoft.com/office/officeart/2008/layout/LinedList"/>
    <dgm:cxn modelId="{BD595599-D373-4CCC-B442-DCADA0499C61}" type="presOf" srcId="{2E2E2009-0464-4A92-AE1B-936DBAB3EBAC}" destId="{C58EA8E6-33EE-47CD-ABC4-FE3C08FA4E85}" srcOrd="0" destOrd="0" presId="urn:microsoft.com/office/officeart/2008/layout/LinedList"/>
    <dgm:cxn modelId="{0936D1AD-EA69-4E17-92DC-963F0BBFD1BD}" type="presOf" srcId="{8E7FA877-E25B-4E1F-8DF1-AD116B29E1C8}" destId="{001A7033-DCA0-481F-BF2A-9949E0F98DB8}" srcOrd="0" destOrd="0" presId="urn:microsoft.com/office/officeart/2008/layout/LinedList"/>
    <dgm:cxn modelId="{DBE4AEB5-B38D-4029-A89F-ECFFAF709D99}" srcId="{07E3E247-F30C-493D-8E1A-21C57D00EDA6}" destId="{8E7FA877-E25B-4E1F-8DF1-AD116B29E1C8}" srcOrd="1" destOrd="0" parTransId="{4AA5C798-4079-4B96-9B80-2187BB6FE1AA}" sibTransId="{212E7E29-AC13-4634-A1B7-2AD0593487E6}"/>
    <dgm:cxn modelId="{35574BD8-A765-40B2-90D4-9DFA735B3E3F}" srcId="{07E3E247-F30C-493D-8E1A-21C57D00EDA6}" destId="{2E2E2009-0464-4A92-AE1B-936DBAB3EBAC}" srcOrd="2" destOrd="0" parTransId="{1A3ABCB4-2C24-47A6-8593-AA7F6693DD76}" sibTransId="{1AA30816-4FC1-4FF6-AB2B-20E22E22ED40}"/>
    <dgm:cxn modelId="{8AF2C8EE-B45C-41B5-8202-5C816D892F04}" srcId="{07E3E247-F30C-493D-8E1A-21C57D00EDA6}" destId="{527CCEDA-8C6C-4E1C-98DD-29C9A31EAD55}" srcOrd="0" destOrd="0" parTransId="{2CA5D10A-AF16-4C6A-B37C-542A17F2BE7A}" sibTransId="{897FDE09-1810-4EB1-A5F2-E0B8AA657441}"/>
    <dgm:cxn modelId="{0E6EC5A8-39B4-4887-8EB3-E4926039B4E4}" type="presParOf" srcId="{03A8C6BF-2DD3-4F3B-830C-97581F0E9404}" destId="{162EBAB8-59A5-48E6-868D-E099919AB1A2}" srcOrd="0" destOrd="0" presId="urn:microsoft.com/office/officeart/2008/layout/LinedList"/>
    <dgm:cxn modelId="{8D28209E-D793-40A4-B470-62A67DF70388}" type="presParOf" srcId="{03A8C6BF-2DD3-4F3B-830C-97581F0E9404}" destId="{E27EF320-F0CE-40AE-9A82-F7DB1E0C238C}" srcOrd="1" destOrd="0" presId="urn:microsoft.com/office/officeart/2008/layout/LinedList"/>
    <dgm:cxn modelId="{53DB13B0-18B5-41CF-8B95-23F9068E770E}" type="presParOf" srcId="{E27EF320-F0CE-40AE-9A82-F7DB1E0C238C}" destId="{A19E4604-E4D4-410D-BEE1-177686945A19}" srcOrd="0" destOrd="0" presId="urn:microsoft.com/office/officeart/2008/layout/LinedList"/>
    <dgm:cxn modelId="{2E70284B-8ECE-4E88-98A9-1C48649A36D9}" type="presParOf" srcId="{E27EF320-F0CE-40AE-9A82-F7DB1E0C238C}" destId="{7FBFD510-042C-4DD7-BA3F-7795BA11C4CB}" srcOrd="1" destOrd="0" presId="urn:microsoft.com/office/officeart/2008/layout/LinedList"/>
    <dgm:cxn modelId="{BE36114E-FCA2-4306-8DAB-3CAAA74BA6AF}" type="presParOf" srcId="{03A8C6BF-2DD3-4F3B-830C-97581F0E9404}" destId="{4F2856BD-1D1C-4F10-9A4A-346B78C35FC4}" srcOrd="2" destOrd="0" presId="urn:microsoft.com/office/officeart/2008/layout/LinedList"/>
    <dgm:cxn modelId="{7AF11129-E5A1-4129-96D4-A07832A65371}" type="presParOf" srcId="{03A8C6BF-2DD3-4F3B-830C-97581F0E9404}" destId="{EEB43249-00FC-4CA4-90BA-6E94D0BF458B}" srcOrd="3" destOrd="0" presId="urn:microsoft.com/office/officeart/2008/layout/LinedList"/>
    <dgm:cxn modelId="{DD2A9377-3D00-408B-BC4E-1EB81C33C59F}" type="presParOf" srcId="{EEB43249-00FC-4CA4-90BA-6E94D0BF458B}" destId="{001A7033-DCA0-481F-BF2A-9949E0F98DB8}" srcOrd="0" destOrd="0" presId="urn:microsoft.com/office/officeart/2008/layout/LinedList"/>
    <dgm:cxn modelId="{EB24067B-DB3E-47E2-8078-272857896507}" type="presParOf" srcId="{EEB43249-00FC-4CA4-90BA-6E94D0BF458B}" destId="{9F6A58F1-2CA4-4F69-B619-1E6081073A14}" srcOrd="1" destOrd="0" presId="urn:microsoft.com/office/officeart/2008/layout/LinedList"/>
    <dgm:cxn modelId="{1B2ED27D-2973-4962-8D53-8A240A1BBE68}" type="presParOf" srcId="{03A8C6BF-2DD3-4F3B-830C-97581F0E9404}" destId="{E6114D2C-FC00-4661-ACED-0375633FE457}" srcOrd="4" destOrd="0" presId="urn:microsoft.com/office/officeart/2008/layout/LinedList"/>
    <dgm:cxn modelId="{9C5CEEFD-9379-46B1-8E15-37082B0B4E1C}" type="presParOf" srcId="{03A8C6BF-2DD3-4F3B-830C-97581F0E9404}" destId="{960BEC22-C49C-40BA-8AB0-8F145A033B97}" srcOrd="5" destOrd="0" presId="urn:microsoft.com/office/officeart/2008/layout/LinedList"/>
    <dgm:cxn modelId="{E675726E-15A4-4DA7-8244-E8A4D74D2A7D}" type="presParOf" srcId="{960BEC22-C49C-40BA-8AB0-8F145A033B97}" destId="{C58EA8E6-33EE-47CD-ABC4-FE3C08FA4E85}" srcOrd="0" destOrd="0" presId="urn:microsoft.com/office/officeart/2008/layout/LinedList"/>
    <dgm:cxn modelId="{C2CB51A0-7F4E-4B87-AF8A-377985283216}" type="presParOf" srcId="{960BEC22-C49C-40BA-8AB0-8F145A033B97}" destId="{53B4D8B3-B416-488D-96C2-A6160F49DD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2D555-1CFC-44D3-9D0C-60630F67BF1D}">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CEFA22-6269-4F38-A574-83AA6CEA2101}">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C323A8-CDC3-4511-8D77-F625EB2B6217}">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22350">
            <a:lnSpc>
              <a:spcPct val="100000"/>
            </a:lnSpc>
            <a:spcBef>
              <a:spcPct val="0"/>
            </a:spcBef>
            <a:spcAft>
              <a:spcPct val="35000"/>
            </a:spcAft>
            <a:buNone/>
          </a:pPr>
          <a:r>
            <a:rPr lang="en-GB" sz="2300" kern="1200" dirty="0"/>
            <a:t>Actus reus precedes the men’s rea – as show in Fagan – driving over police officer's foot.  </a:t>
          </a:r>
          <a:endParaRPr lang="en-US" sz="2300" kern="1200" dirty="0"/>
        </a:p>
      </dsp:txBody>
      <dsp:txXfrm>
        <a:off x="1507738" y="707092"/>
        <a:ext cx="9007861" cy="1305401"/>
      </dsp:txXfrm>
    </dsp:sp>
    <dsp:sp modelId="{65303F54-1246-421F-BAB1-ADCFF9DA8D2B}">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A92296-25AE-4529-856A-9126598FABF1}">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6A79C-62CF-4EC1-977B-B2D76445FD30}">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22350">
            <a:lnSpc>
              <a:spcPct val="100000"/>
            </a:lnSpc>
            <a:spcBef>
              <a:spcPct val="0"/>
            </a:spcBef>
            <a:spcAft>
              <a:spcPct val="35000"/>
            </a:spcAft>
            <a:buNone/>
          </a:pPr>
          <a:r>
            <a:rPr lang="en-GB" sz="2300" kern="1200"/>
            <a:t>Men’s rea precedes  the Actus Reus – as shown in the case of Thabo Meli – Number of acts, men’s rea arises at any point throughout. </a:t>
          </a:r>
          <a:endParaRPr lang="en-US" sz="2300" kern="1200"/>
        </a:p>
      </dsp:txBody>
      <dsp:txXfrm>
        <a:off x="1507738" y="2338844"/>
        <a:ext cx="9007861" cy="130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4F3728-03A0-4137-B12D-ECBCA030B168}">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655FD9-BD25-449B-B4A8-406644FC88CD}">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AD16B8-1100-48BD-BF68-CE8000857C45}">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Not the same standard as civil (tort) law. </a:t>
          </a:r>
          <a:endParaRPr lang="en-US" sz="2500" kern="1200"/>
        </a:p>
      </dsp:txBody>
      <dsp:txXfrm>
        <a:off x="1819120" y="673"/>
        <a:ext cx="4545103" cy="1574995"/>
      </dsp:txXfrm>
    </dsp:sp>
    <dsp:sp modelId="{CF059941-7409-4794-A0E9-B4BB6413A59A}">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15F9D8-8552-4BC4-BC2C-A524F91B0BD1}">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577228-EBC0-448D-86DF-1906C7DC8E6B}">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It is a higher standard.</a:t>
          </a:r>
          <a:endParaRPr lang="en-US" sz="2500" kern="1200"/>
        </a:p>
      </dsp:txBody>
      <dsp:txXfrm>
        <a:off x="1819120" y="1969418"/>
        <a:ext cx="4545103" cy="1574995"/>
      </dsp:txXfrm>
    </dsp:sp>
    <dsp:sp modelId="{87AE1C2F-D300-4FFF-8225-D5BF51F84E63}">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CFE5E3-DF97-441A-BF89-542EE8AFC61B}">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A908C1-4C61-466C-8378-D98025F2479C}">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Key case which explains this is the case of Andrews v Dpp [1937] </a:t>
          </a:r>
          <a:endParaRPr lang="en-US" sz="2500" kern="1200"/>
        </a:p>
      </dsp:txBody>
      <dsp:txXfrm>
        <a:off x="1819120" y="3938162"/>
        <a:ext cx="4545103" cy="15749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6D3DE-8419-4B73-ADF3-174C45C8C5B4}">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CA0C98-3D11-4A0A-91E6-78256DFD7828}">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Research the following case; </a:t>
          </a:r>
          <a:endParaRPr lang="en-US" sz="3900" kern="1200"/>
        </a:p>
      </dsp:txBody>
      <dsp:txXfrm>
        <a:off x="0" y="675"/>
        <a:ext cx="6900512" cy="1106957"/>
      </dsp:txXfrm>
    </dsp:sp>
    <dsp:sp modelId="{0CB8CDAC-3545-4080-9DFA-6E954DDAB1C2}">
      <dsp:nvSpPr>
        <dsp:cNvPr id="0" name=""/>
        <dsp:cNvSpPr/>
      </dsp:nvSpPr>
      <dsp:spPr>
        <a:xfrm>
          <a:off x="0" y="1107633"/>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548E3E-5125-45E2-97F2-AE9417E398AA}">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R v Bristow [2013] </a:t>
          </a:r>
          <a:endParaRPr lang="en-US" sz="3900" kern="1200"/>
        </a:p>
      </dsp:txBody>
      <dsp:txXfrm>
        <a:off x="0" y="1107633"/>
        <a:ext cx="6900512" cy="1106957"/>
      </dsp:txXfrm>
    </dsp:sp>
    <dsp:sp modelId="{BC4DBBE5-3BD0-44AB-9B09-8612F5CA0B60}">
      <dsp:nvSpPr>
        <dsp:cNvPr id="0" name=""/>
        <dsp:cNvSpPr/>
      </dsp:nvSpPr>
      <dsp:spPr>
        <a:xfrm>
          <a:off x="0" y="221459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5E59C-C450-4E2B-9CA1-EBD0BEA5096C}">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What are the facts of the case. </a:t>
          </a:r>
          <a:endParaRPr lang="en-US" sz="3900" kern="1200"/>
        </a:p>
      </dsp:txBody>
      <dsp:txXfrm>
        <a:off x="0" y="2214591"/>
        <a:ext cx="6900512" cy="1106957"/>
      </dsp:txXfrm>
    </dsp:sp>
    <dsp:sp modelId="{10F8616C-A5AE-4E77-8129-A09A0C357165}">
      <dsp:nvSpPr>
        <dsp:cNvPr id="0" name=""/>
        <dsp:cNvSpPr/>
      </dsp:nvSpPr>
      <dsp:spPr>
        <a:xfrm>
          <a:off x="0" y="3321549"/>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1883FF-BA6D-4832-8091-87B269F6B27E}">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What is the outcome? </a:t>
          </a:r>
          <a:endParaRPr lang="en-US" sz="3900" kern="1200"/>
        </a:p>
      </dsp:txBody>
      <dsp:txXfrm>
        <a:off x="0" y="3321549"/>
        <a:ext cx="6900512" cy="1106957"/>
      </dsp:txXfrm>
    </dsp:sp>
    <dsp:sp modelId="{72AF4C2A-7C6F-4655-918F-9E68D1560E11}">
      <dsp:nvSpPr>
        <dsp:cNvPr id="0" name=""/>
        <dsp:cNvSpPr/>
      </dsp:nvSpPr>
      <dsp:spPr>
        <a:xfrm>
          <a:off x="0" y="4428507"/>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76529C-8CCD-43EB-99A0-2A436B292AE1}">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GB" sz="3900" kern="1200"/>
            <a:t>Why is the case important?</a:t>
          </a:r>
          <a:endParaRPr lang="en-US" sz="3900" kern="1200"/>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2F8DB8-02B5-45BF-A47D-B102DA0FA531}">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B39283-BD80-415D-98BE-13D6DBF7A6E5}">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Result Crime. </a:t>
          </a:r>
          <a:endParaRPr lang="en-US" sz="2800" kern="1200"/>
        </a:p>
      </dsp:txBody>
      <dsp:txXfrm>
        <a:off x="0" y="2700"/>
        <a:ext cx="6291714" cy="1841777"/>
      </dsp:txXfrm>
    </dsp:sp>
    <dsp:sp modelId="{775E24A4-39A5-4654-B678-AFFFA8B96305}">
      <dsp:nvSpPr>
        <dsp:cNvPr id="0" name=""/>
        <dsp:cNvSpPr/>
      </dsp:nvSpPr>
      <dsp:spPr>
        <a:xfrm>
          <a:off x="0" y="1844478"/>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5F23BB-235B-4D0F-85B4-DC23468697C9}">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Both factual and legal causation need to proven for the defendant to be convicted. </a:t>
          </a:r>
          <a:endParaRPr lang="en-US" sz="2800" kern="1200"/>
        </a:p>
      </dsp:txBody>
      <dsp:txXfrm>
        <a:off x="0" y="1844478"/>
        <a:ext cx="6291714" cy="1841777"/>
      </dsp:txXfrm>
    </dsp:sp>
    <dsp:sp modelId="{5496CE8A-3ACA-47DE-B4B5-1A79C0EBDDFE}">
      <dsp:nvSpPr>
        <dsp:cNvPr id="0" name=""/>
        <dsp:cNvSpPr/>
      </dsp:nvSpPr>
      <dsp:spPr>
        <a:xfrm>
          <a:off x="0" y="3686256"/>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5A4E0D-B7A2-4EB7-AB2F-B24997A0C2BF}">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We see this in cases such as R v Cato and R v Kennedy (Both these cases discussed the use of dangerous drugs) </a:t>
          </a:r>
          <a:endParaRPr lang="en-US" sz="2800" kern="1200"/>
        </a:p>
      </dsp:txBody>
      <dsp:txXfrm>
        <a:off x="0" y="3686256"/>
        <a:ext cx="6291714" cy="18417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959CE7-98C7-4716-8A42-30F36991AACB}">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D44B28-8427-4D16-8B2B-07E2BF0698C5}">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In addition, transferred malice applies to the offence. </a:t>
          </a:r>
          <a:endParaRPr lang="en-US" sz="2100" kern="1200"/>
        </a:p>
      </dsp:txBody>
      <dsp:txXfrm>
        <a:off x="0" y="0"/>
        <a:ext cx="6291714" cy="1382683"/>
      </dsp:txXfrm>
    </dsp:sp>
    <dsp:sp modelId="{4C362BF3-B4C1-4A5B-973E-AC0D2A121E8C}">
      <dsp:nvSpPr>
        <dsp:cNvPr id="0" name=""/>
        <dsp:cNvSpPr/>
      </dsp:nvSpPr>
      <dsp:spPr>
        <a:xfrm>
          <a:off x="0" y="1382683"/>
          <a:ext cx="6291714"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FA4203-40CF-4017-A29A-5443CA5BDE92}">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 key case that demonstrates this is the case of R v Mitchell. </a:t>
          </a:r>
          <a:endParaRPr lang="en-US" sz="2100" kern="1200"/>
        </a:p>
      </dsp:txBody>
      <dsp:txXfrm>
        <a:off x="0" y="1382683"/>
        <a:ext cx="6291714" cy="1382683"/>
      </dsp:txXfrm>
    </dsp:sp>
    <dsp:sp modelId="{92A95B79-1807-444E-8C7F-5B6DA0549C00}">
      <dsp:nvSpPr>
        <dsp:cNvPr id="0" name=""/>
        <dsp:cNvSpPr/>
      </dsp:nvSpPr>
      <dsp:spPr>
        <a:xfrm>
          <a:off x="0" y="2765367"/>
          <a:ext cx="6291714"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DB569C-86A5-4090-8689-6E154EACF19E}">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 hit someone who fell against the victim, which resulted in the victim suffering from a broken leg. As a result of the injury, she suffered from an embolism and died. </a:t>
          </a:r>
          <a:endParaRPr lang="en-US" sz="2100" kern="1200"/>
        </a:p>
      </dsp:txBody>
      <dsp:txXfrm>
        <a:off x="0" y="2765367"/>
        <a:ext cx="6291714" cy="1382683"/>
      </dsp:txXfrm>
    </dsp:sp>
    <dsp:sp modelId="{FB387392-F583-4745-B92C-DDFEE5F9CD33}">
      <dsp:nvSpPr>
        <dsp:cNvPr id="0" name=""/>
        <dsp:cNvSpPr/>
      </dsp:nvSpPr>
      <dsp:spPr>
        <a:xfrm>
          <a:off x="0" y="4148051"/>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4193AA-DD8C-4C0E-828F-D155B1C3C2F9}">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Outcome; Convicted of Manslaughter. </a:t>
          </a:r>
          <a:endParaRPr lang="en-US" sz="2100" kern="1200"/>
        </a:p>
      </dsp:txBody>
      <dsp:txXfrm>
        <a:off x="0" y="4148051"/>
        <a:ext cx="6291714" cy="13826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EBAB8-59A5-48E6-868D-E099919AB1A2}">
      <dsp:nvSpPr>
        <dsp:cNvPr id="0" name=""/>
        <dsp:cNvSpPr/>
      </dsp:nvSpPr>
      <dsp:spPr>
        <a:xfrm>
          <a:off x="0" y="270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9E4604-E4D4-410D-BEE1-177686945A19}">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Unlawful Act manslaughter </a:t>
          </a:r>
          <a:endParaRPr lang="en-US" sz="5100" kern="1200"/>
        </a:p>
      </dsp:txBody>
      <dsp:txXfrm>
        <a:off x="0" y="2700"/>
        <a:ext cx="6291714" cy="1841777"/>
      </dsp:txXfrm>
    </dsp:sp>
    <dsp:sp modelId="{4F2856BD-1D1C-4F10-9A4A-346B78C35FC4}">
      <dsp:nvSpPr>
        <dsp:cNvPr id="0" name=""/>
        <dsp:cNvSpPr/>
      </dsp:nvSpPr>
      <dsp:spPr>
        <a:xfrm>
          <a:off x="0" y="1844478"/>
          <a:ext cx="6291714"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1A7033-DCA0-481F-BF2A-9949E0F98DB8}">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Gross Negligence Manslaughter </a:t>
          </a:r>
          <a:endParaRPr lang="en-US" sz="5100" kern="1200"/>
        </a:p>
      </dsp:txBody>
      <dsp:txXfrm>
        <a:off x="0" y="1844478"/>
        <a:ext cx="6291714" cy="1841777"/>
      </dsp:txXfrm>
    </dsp:sp>
    <dsp:sp modelId="{E6114D2C-FC00-4661-ACED-0375633FE457}">
      <dsp:nvSpPr>
        <dsp:cNvPr id="0" name=""/>
        <dsp:cNvSpPr/>
      </dsp:nvSpPr>
      <dsp:spPr>
        <a:xfrm>
          <a:off x="0" y="3686256"/>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8EA8E6-33EE-47CD-ABC4-FE3C08FA4E85}">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Reckless Manslaughter.  </a:t>
          </a:r>
          <a:endParaRPr lang="en-US" sz="5100" kern="1200"/>
        </a:p>
      </dsp:txBody>
      <dsp:txXfrm>
        <a:off x="0" y="3686256"/>
        <a:ext cx="6291714" cy="184177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96D426-F2FE-49C0-A542-C73065AE1E26}" type="datetimeFigureOut">
              <a:rPr lang="en-GB" smtClean="0"/>
              <a:t>26/11/2024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4E8090-0FED-428A-BCD3-44CBA52C0BB6}" type="slidenum">
              <a:rPr lang="en-GB" smtClean="0"/>
              <a:t>‹#›</a:t>
            </a:fld>
            <a:endParaRPr lang="en-GB"/>
          </a:p>
        </p:txBody>
      </p:sp>
    </p:spTree>
    <p:extLst>
      <p:ext uri="{BB962C8B-B14F-4D97-AF65-F5344CB8AC3E}">
        <p14:creationId xmlns:p14="http://schemas.microsoft.com/office/powerpoint/2010/main" val="290698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9</a:t>
            </a:fld>
            <a:endParaRPr lang="en-GB"/>
          </a:p>
        </p:txBody>
      </p:sp>
    </p:spTree>
    <p:extLst>
      <p:ext uri="{BB962C8B-B14F-4D97-AF65-F5344CB8AC3E}">
        <p14:creationId xmlns:p14="http://schemas.microsoft.com/office/powerpoint/2010/main" val="880340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note that there is not just 1 single test for a duty of care. </a:t>
            </a:r>
          </a:p>
        </p:txBody>
      </p:sp>
      <p:sp>
        <p:nvSpPr>
          <p:cNvPr id="4" name="Slide Number Placeholder 3"/>
          <p:cNvSpPr>
            <a:spLocks noGrp="1"/>
          </p:cNvSpPr>
          <p:nvPr>
            <p:ph type="sldNum" sz="quarter" idx="5"/>
          </p:nvPr>
        </p:nvSpPr>
        <p:spPr/>
        <p:txBody>
          <a:bodyPr/>
          <a:lstStyle/>
          <a:p>
            <a:fld id="{134E8090-0FED-428A-BCD3-44CBA52C0BB6}" type="slidenum">
              <a:rPr lang="en-GB" smtClean="0"/>
              <a:t>12</a:t>
            </a:fld>
            <a:endParaRPr lang="en-GB"/>
          </a:p>
        </p:txBody>
      </p:sp>
    </p:spTree>
    <p:extLst>
      <p:ext uri="{BB962C8B-B14F-4D97-AF65-F5344CB8AC3E}">
        <p14:creationId xmlns:p14="http://schemas.microsoft.com/office/powerpoint/2010/main" val="2152807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13</a:t>
            </a:fld>
            <a:endParaRPr lang="en-GB"/>
          </a:p>
        </p:txBody>
      </p:sp>
    </p:spTree>
    <p:extLst>
      <p:ext uri="{BB962C8B-B14F-4D97-AF65-F5344CB8AC3E}">
        <p14:creationId xmlns:p14="http://schemas.microsoft.com/office/powerpoint/2010/main" val="258192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 v Bateman expresses the same. </a:t>
            </a:r>
          </a:p>
        </p:txBody>
      </p:sp>
      <p:sp>
        <p:nvSpPr>
          <p:cNvPr id="4" name="Slide Number Placeholder 3"/>
          <p:cNvSpPr>
            <a:spLocks noGrp="1"/>
          </p:cNvSpPr>
          <p:nvPr>
            <p:ph type="sldNum" sz="quarter" idx="5"/>
          </p:nvPr>
        </p:nvSpPr>
        <p:spPr/>
        <p:txBody>
          <a:bodyPr/>
          <a:lstStyle/>
          <a:p>
            <a:fld id="{134E8090-0FED-428A-BCD3-44CBA52C0BB6}" type="slidenum">
              <a:rPr lang="en-GB" smtClean="0"/>
              <a:t>18</a:t>
            </a:fld>
            <a:endParaRPr lang="en-GB"/>
          </a:p>
        </p:txBody>
      </p:sp>
    </p:spTree>
    <p:extLst>
      <p:ext uri="{BB962C8B-B14F-4D97-AF65-F5344CB8AC3E}">
        <p14:creationId xmlns:p14="http://schemas.microsoft.com/office/powerpoint/2010/main" val="800316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Issues with conviction for the offence because of the lack of direction and discretion.</a:t>
            </a:r>
          </a:p>
        </p:txBody>
      </p:sp>
      <p:sp>
        <p:nvSpPr>
          <p:cNvPr id="4" name="Slide Number Placeholder 3"/>
          <p:cNvSpPr>
            <a:spLocks noGrp="1"/>
          </p:cNvSpPr>
          <p:nvPr>
            <p:ph type="sldNum" sz="quarter" idx="5"/>
          </p:nvPr>
        </p:nvSpPr>
        <p:spPr/>
        <p:txBody>
          <a:bodyPr/>
          <a:lstStyle/>
          <a:p>
            <a:fld id="{134E8090-0FED-428A-BCD3-44CBA52C0BB6}" type="slidenum">
              <a:rPr lang="en-GB" smtClean="0"/>
              <a:t>19</a:t>
            </a:fld>
            <a:endParaRPr lang="en-GB"/>
          </a:p>
        </p:txBody>
      </p:sp>
    </p:spTree>
    <p:extLst>
      <p:ext uri="{BB962C8B-B14F-4D97-AF65-F5344CB8AC3E}">
        <p14:creationId xmlns:p14="http://schemas.microsoft.com/office/powerpoint/2010/main" val="3680537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21</a:t>
            </a:fld>
            <a:endParaRPr lang="en-GB"/>
          </a:p>
        </p:txBody>
      </p:sp>
    </p:spTree>
    <p:extLst>
      <p:ext uri="{BB962C8B-B14F-4D97-AF65-F5344CB8AC3E}">
        <p14:creationId xmlns:p14="http://schemas.microsoft.com/office/powerpoint/2010/main" val="982367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Case explains that a reasonable person would have know all the things that the defendant did. </a:t>
            </a:r>
          </a:p>
        </p:txBody>
      </p:sp>
      <p:sp>
        <p:nvSpPr>
          <p:cNvPr id="4" name="Slide Number Placeholder 3"/>
          <p:cNvSpPr>
            <a:spLocks noGrp="1"/>
          </p:cNvSpPr>
          <p:nvPr>
            <p:ph type="sldNum" sz="quarter" idx="5"/>
          </p:nvPr>
        </p:nvSpPr>
        <p:spPr/>
        <p:txBody>
          <a:bodyPr/>
          <a:lstStyle/>
          <a:p>
            <a:fld id="{134E8090-0FED-428A-BCD3-44CBA52C0BB6}" type="slidenum">
              <a:rPr lang="en-GB" smtClean="0"/>
              <a:t>27</a:t>
            </a:fld>
            <a:endParaRPr lang="en-GB"/>
          </a:p>
        </p:txBody>
      </p:sp>
    </p:spTree>
    <p:extLst>
      <p:ext uri="{BB962C8B-B14F-4D97-AF65-F5344CB8AC3E}">
        <p14:creationId xmlns:p14="http://schemas.microsoft.com/office/powerpoint/2010/main" val="22560771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in the case of DPP v Newbury and Jones [1977] </a:t>
            </a:r>
          </a:p>
        </p:txBody>
      </p:sp>
      <p:sp>
        <p:nvSpPr>
          <p:cNvPr id="4" name="Slide Number Placeholder 3"/>
          <p:cNvSpPr>
            <a:spLocks noGrp="1"/>
          </p:cNvSpPr>
          <p:nvPr>
            <p:ph type="sldNum" sz="quarter" idx="5"/>
          </p:nvPr>
        </p:nvSpPr>
        <p:spPr/>
        <p:txBody>
          <a:bodyPr/>
          <a:lstStyle/>
          <a:p>
            <a:fld id="{134E8090-0FED-428A-BCD3-44CBA52C0BB6}" type="slidenum">
              <a:rPr lang="en-GB" smtClean="0"/>
              <a:t>29</a:t>
            </a:fld>
            <a:endParaRPr lang="en-GB"/>
          </a:p>
        </p:txBody>
      </p:sp>
    </p:spTree>
    <p:extLst>
      <p:ext uri="{BB962C8B-B14F-4D97-AF65-F5344CB8AC3E}">
        <p14:creationId xmlns:p14="http://schemas.microsoft.com/office/powerpoint/2010/main" val="3423115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Watson [1989], the Court of Appeal held that it will suffice where the reasonable person would realise that the act was likely to frighten and lead to shock which could result in injury</a:t>
            </a:r>
          </a:p>
        </p:txBody>
      </p:sp>
      <p:sp>
        <p:nvSpPr>
          <p:cNvPr id="4" name="Slide Number Placeholder 3"/>
          <p:cNvSpPr>
            <a:spLocks noGrp="1"/>
          </p:cNvSpPr>
          <p:nvPr>
            <p:ph type="sldNum" sz="quarter" idx="5"/>
          </p:nvPr>
        </p:nvSpPr>
        <p:spPr/>
        <p:txBody>
          <a:bodyPr/>
          <a:lstStyle/>
          <a:p>
            <a:fld id="{134E8090-0FED-428A-BCD3-44CBA52C0BB6}" type="slidenum">
              <a:rPr lang="en-GB" smtClean="0"/>
              <a:t>30</a:t>
            </a:fld>
            <a:endParaRPr lang="en-GB"/>
          </a:p>
        </p:txBody>
      </p:sp>
    </p:spTree>
    <p:extLst>
      <p:ext uri="{BB962C8B-B14F-4D97-AF65-F5344CB8AC3E}">
        <p14:creationId xmlns:p14="http://schemas.microsoft.com/office/powerpoint/2010/main" val="2931708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not be a criminal offence. </a:t>
            </a:r>
          </a:p>
          <a:p>
            <a:endParaRPr lang="en-GB" dirty="0"/>
          </a:p>
          <a:p>
            <a:r>
              <a:rPr lang="en-GB" dirty="0"/>
              <a:t>This is not an offence that is usually charged. </a:t>
            </a:r>
          </a:p>
        </p:txBody>
      </p:sp>
      <p:sp>
        <p:nvSpPr>
          <p:cNvPr id="4" name="Slide Number Placeholder 3"/>
          <p:cNvSpPr>
            <a:spLocks noGrp="1"/>
          </p:cNvSpPr>
          <p:nvPr>
            <p:ph type="sldNum" sz="quarter" idx="5"/>
          </p:nvPr>
        </p:nvSpPr>
        <p:spPr/>
        <p:txBody>
          <a:bodyPr/>
          <a:lstStyle/>
          <a:p>
            <a:fld id="{134E8090-0FED-428A-BCD3-44CBA52C0BB6}" type="slidenum">
              <a:rPr lang="en-GB" smtClean="0"/>
              <a:t>38</a:t>
            </a:fld>
            <a:endParaRPr lang="en-GB"/>
          </a:p>
        </p:txBody>
      </p:sp>
    </p:spTree>
    <p:extLst>
      <p:ext uri="{BB962C8B-B14F-4D97-AF65-F5344CB8AC3E}">
        <p14:creationId xmlns:p14="http://schemas.microsoft.com/office/powerpoint/2010/main" val="12307973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4E8090-0FED-428A-BCD3-44CBA52C0BB6}" type="slidenum">
              <a:rPr lang="en-GB" smtClean="0"/>
              <a:t>40</a:t>
            </a:fld>
            <a:endParaRPr lang="en-GB"/>
          </a:p>
        </p:txBody>
      </p:sp>
    </p:spTree>
    <p:extLst>
      <p:ext uri="{BB962C8B-B14F-4D97-AF65-F5344CB8AC3E}">
        <p14:creationId xmlns:p14="http://schemas.microsoft.com/office/powerpoint/2010/main" val="1371046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CB8B1-45F1-5817-C74A-15B05FAAB7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963DFE-8CC6-CF6D-D935-D5177ECFD0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447FA79-E9FD-27E5-6C3B-42F7E7E9215F}"/>
              </a:ext>
            </a:extLst>
          </p:cNvPr>
          <p:cNvSpPr>
            <a:spLocks noGrp="1"/>
          </p:cNvSpPr>
          <p:nvPr>
            <p:ph type="dt" sz="half" idx="10"/>
          </p:nvPr>
        </p:nvSpPr>
        <p:spPr/>
        <p:txBody>
          <a:bodyPr/>
          <a:lstStyle/>
          <a:p>
            <a:fld id="{532C04E4-DE9D-4752-8B26-04CF14DDE571}" type="datetimeFigureOut">
              <a:rPr lang="en-GB" smtClean="0"/>
              <a:t>26/11/2024</a:t>
            </a:fld>
            <a:endParaRPr lang="en-GB"/>
          </a:p>
        </p:txBody>
      </p:sp>
      <p:sp>
        <p:nvSpPr>
          <p:cNvPr id="5" name="Footer Placeholder 4">
            <a:extLst>
              <a:ext uri="{FF2B5EF4-FFF2-40B4-BE49-F238E27FC236}">
                <a16:creationId xmlns:a16="http://schemas.microsoft.com/office/drawing/2014/main" id="{7DD3A64C-3E7E-4447-8BDD-4BFC7BD57B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C621C-5543-C462-B5AF-2CEBD9AA915B}"/>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740790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6804A-B5DC-1DB9-5A81-26A2FC1452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199BDF-BE6A-7D11-8518-E79DF6234E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F3BED4-26C2-521E-D371-EBC2E11F4CE4}"/>
              </a:ext>
            </a:extLst>
          </p:cNvPr>
          <p:cNvSpPr>
            <a:spLocks noGrp="1"/>
          </p:cNvSpPr>
          <p:nvPr>
            <p:ph type="dt" sz="half" idx="10"/>
          </p:nvPr>
        </p:nvSpPr>
        <p:spPr/>
        <p:txBody>
          <a:bodyPr/>
          <a:lstStyle/>
          <a:p>
            <a:fld id="{532C04E4-DE9D-4752-8B26-04CF14DDE571}" type="datetimeFigureOut">
              <a:rPr lang="en-GB" smtClean="0"/>
              <a:t>26/11/2024</a:t>
            </a:fld>
            <a:endParaRPr lang="en-GB"/>
          </a:p>
        </p:txBody>
      </p:sp>
      <p:sp>
        <p:nvSpPr>
          <p:cNvPr id="5" name="Footer Placeholder 4">
            <a:extLst>
              <a:ext uri="{FF2B5EF4-FFF2-40B4-BE49-F238E27FC236}">
                <a16:creationId xmlns:a16="http://schemas.microsoft.com/office/drawing/2014/main" id="{529BD7CB-E21D-C380-415B-182C2A1B9C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C4F027-CC0C-F328-DDF1-89B9D2CDEDDD}"/>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4103028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6848A-A58E-DAE6-D1B6-7BF7769576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329A7A-5802-0B6C-F18F-C83B121D5B0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166386-7644-CC27-E0C5-12C7826D8D87}"/>
              </a:ext>
            </a:extLst>
          </p:cNvPr>
          <p:cNvSpPr>
            <a:spLocks noGrp="1"/>
          </p:cNvSpPr>
          <p:nvPr>
            <p:ph type="dt" sz="half" idx="10"/>
          </p:nvPr>
        </p:nvSpPr>
        <p:spPr/>
        <p:txBody>
          <a:bodyPr/>
          <a:lstStyle/>
          <a:p>
            <a:fld id="{532C04E4-DE9D-4752-8B26-04CF14DDE571}" type="datetimeFigureOut">
              <a:rPr lang="en-GB" smtClean="0"/>
              <a:t>26/11/2024</a:t>
            </a:fld>
            <a:endParaRPr lang="en-GB"/>
          </a:p>
        </p:txBody>
      </p:sp>
      <p:sp>
        <p:nvSpPr>
          <p:cNvPr id="5" name="Footer Placeholder 4">
            <a:extLst>
              <a:ext uri="{FF2B5EF4-FFF2-40B4-BE49-F238E27FC236}">
                <a16:creationId xmlns:a16="http://schemas.microsoft.com/office/drawing/2014/main" id="{47E561EE-3A0B-B8C0-E1C9-35170F5B5C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263756-5463-A7DC-03BA-B518472A7261}"/>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215359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BBECA-8C78-B8B4-E70F-269C8661C4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D6BC10-F9F4-AF89-3FEC-41E5D1BF9D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0A14C7-5601-CF93-2737-6607EF022B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F39E95-CFB6-4346-DEC2-04DB00D3753C}"/>
              </a:ext>
            </a:extLst>
          </p:cNvPr>
          <p:cNvSpPr>
            <a:spLocks noGrp="1"/>
          </p:cNvSpPr>
          <p:nvPr>
            <p:ph type="dt" sz="half" idx="10"/>
          </p:nvPr>
        </p:nvSpPr>
        <p:spPr/>
        <p:txBody>
          <a:bodyPr/>
          <a:lstStyle/>
          <a:p>
            <a:fld id="{532C04E4-DE9D-4752-8B26-04CF14DDE571}" type="datetimeFigureOut">
              <a:rPr lang="en-GB" smtClean="0"/>
              <a:t>26/11/2024</a:t>
            </a:fld>
            <a:endParaRPr lang="en-GB"/>
          </a:p>
        </p:txBody>
      </p:sp>
      <p:sp>
        <p:nvSpPr>
          <p:cNvPr id="6" name="Footer Placeholder 5">
            <a:extLst>
              <a:ext uri="{FF2B5EF4-FFF2-40B4-BE49-F238E27FC236}">
                <a16:creationId xmlns:a16="http://schemas.microsoft.com/office/drawing/2014/main" id="{6B3F42E9-DD29-D75B-17FB-D874F0097D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AF77EA-5D97-E0E0-AF8B-BCE726C30376}"/>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15981222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E997D-2487-32EF-A578-BF5A60EE21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65A754-0121-21A2-960F-6F5F46F4381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2DC133-F316-41C4-1EC3-3DB15155C5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812A51-650C-98E0-EAF8-3354E8695D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04CEA8-1B6E-2014-7FE5-3E1753AC3E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ECB0E6-5C2E-D0D4-5513-87DB19B9E125}"/>
              </a:ext>
            </a:extLst>
          </p:cNvPr>
          <p:cNvSpPr>
            <a:spLocks noGrp="1"/>
          </p:cNvSpPr>
          <p:nvPr>
            <p:ph type="dt" sz="half" idx="10"/>
          </p:nvPr>
        </p:nvSpPr>
        <p:spPr/>
        <p:txBody>
          <a:bodyPr/>
          <a:lstStyle/>
          <a:p>
            <a:fld id="{532C04E4-DE9D-4752-8B26-04CF14DDE571}" type="datetimeFigureOut">
              <a:rPr lang="en-GB" smtClean="0"/>
              <a:t>26/11/2024</a:t>
            </a:fld>
            <a:endParaRPr lang="en-GB"/>
          </a:p>
        </p:txBody>
      </p:sp>
      <p:sp>
        <p:nvSpPr>
          <p:cNvPr id="8" name="Footer Placeholder 7">
            <a:extLst>
              <a:ext uri="{FF2B5EF4-FFF2-40B4-BE49-F238E27FC236}">
                <a16:creationId xmlns:a16="http://schemas.microsoft.com/office/drawing/2014/main" id="{1DC97448-00E4-A508-1A7A-5767D1B629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026A42-03EA-11EB-B5B7-22C8EFA9F44E}"/>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353889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3EE88-CE07-4BA4-22FE-619461CD17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1A303B3-2305-590A-E605-52B883900028}"/>
              </a:ext>
            </a:extLst>
          </p:cNvPr>
          <p:cNvSpPr>
            <a:spLocks noGrp="1"/>
          </p:cNvSpPr>
          <p:nvPr>
            <p:ph type="dt" sz="half" idx="10"/>
          </p:nvPr>
        </p:nvSpPr>
        <p:spPr/>
        <p:txBody>
          <a:bodyPr/>
          <a:lstStyle/>
          <a:p>
            <a:fld id="{532C04E4-DE9D-4752-8B26-04CF14DDE571}" type="datetimeFigureOut">
              <a:rPr lang="en-GB" smtClean="0"/>
              <a:t>26/11/2024</a:t>
            </a:fld>
            <a:endParaRPr lang="en-GB"/>
          </a:p>
        </p:txBody>
      </p:sp>
      <p:sp>
        <p:nvSpPr>
          <p:cNvPr id="4" name="Footer Placeholder 3">
            <a:extLst>
              <a:ext uri="{FF2B5EF4-FFF2-40B4-BE49-F238E27FC236}">
                <a16:creationId xmlns:a16="http://schemas.microsoft.com/office/drawing/2014/main" id="{9903F9C4-E0C3-4F20-50DA-6D11C2F4E4B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6CCA67-5F5D-9C47-73AB-1910DA28F2F7}"/>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1579661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39654B-1D2E-6257-F90F-01E257AB1F77}"/>
              </a:ext>
            </a:extLst>
          </p:cNvPr>
          <p:cNvSpPr>
            <a:spLocks noGrp="1"/>
          </p:cNvSpPr>
          <p:nvPr>
            <p:ph type="dt" sz="half" idx="10"/>
          </p:nvPr>
        </p:nvSpPr>
        <p:spPr/>
        <p:txBody>
          <a:bodyPr/>
          <a:lstStyle/>
          <a:p>
            <a:fld id="{532C04E4-DE9D-4752-8B26-04CF14DDE571}" type="datetimeFigureOut">
              <a:rPr lang="en-GB" smtClean="0"/>
              <a:t>26/11/2024</a:t>
            </a:fld>
            <a:endParaRPr lang="en-GB"/>
          </a:p>
        </p:txBody>
      </p:sp>
      <p:sp>
        <p:nvSpPr>
          <p:cNvPr id="3" name="Footer Placeholder 2">
            <a:extLst>
              <a:ext uri="{FF2B5EF4-FFF2-40B4-BE49-F238E27FC236}">
                <a16:creationId xmlns:a16="http://schemas.microsoft.com/office/drawing/2014/main" id="{8C9E9BAA-F133-50A8-75E0-3E447FA73F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F073B2-FBF2-FA98-B4D3-2D3C30E43B45}"/>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27810710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48F56-BDD4-46C4-F825-EB81F85FBC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3C74FB-F92C-A0CD-BE62-6631832DCA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84CA7B-1757-4BD6-E32B-E8C2C79759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260D45-2672-E487-2129-E8BC89285EAF}"/>
              </a:ext>
            </a:extLst>
          </p:cNvPr>
          <p:cNvSpPr>
            <a:spLocks noGrp="1"/>
          </p:cNvSpPr>
          <p:nvPr>
            <p:ph type="dt" sz="half" idx="10"/>
          </p:nvPr>
        </p:nvSpPr>
        <p:spPr/>
        <p:txBody>
          <a:bodyPr/>
          <a:lstStyle/>
          <a:p>
            <a:fld id="{532C04E4-DE9D-4752-8B26-04CF14DDE571}" type="datetimeFigureOut">
              <a:rPr lang="en-GB" smtClean="0"/>
              <a:t>26/11/2024</a:t>
            </a:fld>
            <a:endParaRPr lang="en-GB"/>
          </a:p>
        </p:txBody>
      </p:sp>
      <p:sp>
        <p:nvSpPr>
          <p:cNvPr id="6" name="Footer Placeholder 5">
            <a:extLst>
              <a:ext uri="{FF2B5EF4-FFF2-40B4-BE49-F238E27FC236}">
                <a16:creationId xmlns:a16="http://schemas.microsoft.com/office/drawing/2014/main" id="{6F5E7284-B893-FEAA-77BE-6A8F86936D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F3613B-3761-9D17-2420-5DC01ABFB1B5}"/>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606384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54583-4242-7005-93F6-73B06CF760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47F919-3E7D-0D92-6307-DDA866784C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D2DBC2-8A76-1CB5-731D-EAEB83751F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AB5D6D-6577-0CBD-E029-8CD25E87D5B0}"/>
              </a:ext>
            </a:extLst>
          </p:cNvPr>
          <p:cNvSpPr>
            <a:spLocks noGrp="1"/>
          </p:cNvSpPr>
          <p:nvPr>
            <p:ph type="dt" sz="half" idx="10"/>
          </p:nvPr>
        </p:nvSpPr>
        <p:spPr/>
        <p:txBody>
          <a:bodyPr/>
          <a:lstStyle/>
          <a:p>
            <a:fld id="{532C04E4-DE9D-4752-8B26-04CF14DDE571}" type="datetimeFigureOut">
              <a:rPr lang="en-GB" smtClean="0"/>
              <a:t>26/11/2024</a:t>
            </a:fld>
            <a:endParaRPr lang="en-GB"/>
          </a:p>
        </p:txBody>
      </p:sp>
      <p:sp>
        <p:nvSpPr>
          <p:cNvPr id="6" name="Footer Placeholder 5">
            <a:extLst>
              <a:ext uri="{FF2B5EF4-FFF2-40B4-BE49-F238E27FC236}">
                <a16:creationId xmlns:a16="http://schemas.microsoft.com/office/drawing/2014/main" id="{AC2585B6-EC1B-7EBC-A6C4-49077D5CA2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479739-B216-47ED-2DCA-CA721C236D04}"/>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1375015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E3CD-6BA0-02C8-E2A5-495D81D846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613BC4-C568-6C65-8C4F-8E5912A2F4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2D5080-80AA-88D2-E858-4969ADF46055}"/>
              </a:ext>
            </a:extLst>
          </p:cNvPr>
          <p:cNvSpPr>
            <a:spLocks noGrp="1"/>
          </p:cNvSpPr>
          <p:nvPr>
            <p:ph type="dt" sz="half" idx="10"/>
          </p:nvPr>
        </p:nvSpPr>
        <p:spPr/>
        <p:txBody>
          <a:bodyPr/>
          <a:lstStyle/>
          <a:p>
            <a:fld id="{532C04E4-DE9D-4752-8B26-04CF14DDE571}" type="datetimeFigureOut">
              <a:rPr lang="en-GB" smtClean="0"/>
              <a:t>26/11/2024</a:t>
            </a:fld>
            <a:endParaRPr lang="en-GB"/>
          </a:p>
        </p:txBody>
      </p:sp>
      <p:sp>
        <p:nvSpPr>
          <p:cNvPr id="5" name="Footer Placeholder 4">
            <a:extLst>
              <a:ext uri="{FF2B5EF4-FFF2-40B4-BE49-F238E27FC236}">
                <a16:creationId xmlns:a16="http://schemas.microsoft.com/office/drawing/2014/main" id="{66D81E49-DD05-8802-7B96-E7B364E53D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EB1FAC-C70F-76A0-4E5D-8662686A82E7}"/>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17008122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A0A3B0-82A3-B0A2-2F19-B3F3ADFDA2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5EC658-4947-F7BB-C978-65D4001BEF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93170A-234C-C437-344E-87C4C787E862}"/>
              </a:ext>
            </a:extLst>
          </p:cNvPr>
          <p:cNvSpPr>
            <a:spLocks noGrp="1"/>
          </p:cNvSpPr>
          <p:nvPr>
            <p:ph type="dt" sz="half" idx="10"/>
          </p:nvPr>
        </p:nvSpPr>
        <p:spPr/>
        <p:txBody>
          <a:bodyPr/>
          <a:lstStyle/>
          <a:p>
            <a:fld id="{532C04E4-DE9D-4752-8B26-04CF14DDE571}" type="datetimeFigureOut">
              <a:rPr lang="en-GB" smtClean="0"/>
              <a:t>26/11/2024</a:t>
            </a:fld>
            <a:endParaRPr lang="en-GB"/>
          </a:p>
        </p:txBody>
      </p:sp>
      <p:sp>
        <p:nvSpPr>
          <p:cNvPr id="5" name="Footer Placeholder 4">
            <a:extLst>
              <a:ext uri="{FF2B5EF4-FFF2-40B4-BE49-F238E27FC236}">
                <a16:creationId xmlns:a16="http://schemas.microsoft.com/office/drawing/2014/main" id="{8807F2CC-070A-F670-29F3-BE5B60FCE5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758488-4C29-1EC6-9477-A2DC910A70E1}"/>
              </a:ext>
            </a:extLst>
          </p:cNvPr>
          <p:cNvSpPr>
            <a:spLocks noGrp="1"/>
          </p:cNvSpPr>
          <p:nvPr>
            <p:ph type="sldNum" sz="quarter" idx="12"/>
          </p:nvPr>
        </p:nvSpPr>
        <p:spPr/>
        <p:txBody>
          <a:bodyPr/>
          <a:lstStyle/>
          <a:p>
            <a:fld id="{BB10BE43-24D7-4081-A301-2E70A98786E7}" type="slidenum">
              <a:rPr lang="en-GB" smtClean="0"/>
              <a:t>‹#›</a:t>
            </a:fld>
            <a:endParaRPr lang="en-GB"/>
          </a:p>
        </p:txBody>
      </p:sp>
    </p:spTree>
    <p:extLst>
      <p:ext uri="{BB962C8B-B14F-4D97-AF65-F5344CB8AC3E}">
        <p14:creationId xmlns:p14="http://schemas.microsoft.com/office/powerpoint/2010/main" val="307956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E868D8-8AEB-C717-9F65-072AC53B98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4449E6-2E30-D3E7-ABE6-35466B6870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5CB36E-BF90-8797-1E01-582D164935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32C04E4-DE9D-4752-8B26-04CF14DDE571}" type="datetimeFigureOut">
              <a:rPr lang="en-GB" smtClean="0"/>
              <a:t>26/11/2024</a:t>
            </a:fld>
            <a:endParaRPr lang="en-GB"/>
          </a:p>
        </p:txBody>
      </p:sp>
      <p:sp>
        <p:nvSpPr>
          <p:cNvPr id="5" name="Footer Placeholder 4">
            <a:extLst>
              <a:ext uri="{FF2B5EF4-FFF2-40B4-BE49-F238E27FC236}">
                <a16:creationId xmlns:a16="http://schemas.microsoft.com/office/drawing/2014/main" id="{01B3C989-9670-60E8-2254-39E7859280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AA485AE-E31B-EFFE-C065-7A167AA52D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B10BE43-24D7-4081-A301-2E70A98786E7}" type="slidenum">
              <a:rPr lang="en-GB" smtClean="0"/>
              <a:t>‹#›</a:t>
            </a:fld>
            <a:endParaRPr lang="en-GB"/>
          </a:p>
        </p:txBody>
      </p:sp>
    </p:spTree>
    <p:extLst>
      <p:ext uri="{BB962C8B-B14F-4D97-AF65-F5344CB8AC3E}">
        <p14:creationId xmlns:p14="http://schemas.microsoft.com/office/powerpoint/2010/main" val="18040713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2" name="Freeform: Shape 11">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6" name="Freeform: Shape 15">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8" name="Freeform: Shape 17">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Freeform: Shape 19">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2" name="Rectangle 21">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DEA6B1-FC39-35AE-4FBD-990DAED014F6}"/>
              </a:ext>
            </a:extLst>
          </p:cNvPr>
          <p:cNvSpPr>
            <a:spLocks noGrp="1"/>
          </p:cNvSpPr>
          <p:nvPr>
            <p:ph type="ctrTitle"/>
          </p:nvPr>
        </p:nvSpPr>
        <p:spPr>
          <a:xfrm>
            <a:off x="2381534" y="1344304"/>
            <a:ext cx="7451678" cy="2843702"/>
          </a:xfrm>
        </p:spPr>
        <p:txBody>
          <a:bodyPr>
            <a:normAutofit/>
          </a:bodyPr>
          <a:lstStyle/>
          <a:p>
            <a:r>
              <a:rPr lang="en-GB" sz="5400">
                <a:solidFill>
                  <a:schemeClr val="bg1"/>
                </a:solidFill>
              </a:rPr>
              <a:t>Involuntary Manslaughter </a:t>
            </a:r>
          </a:p>
        </p:txBody>
      </p:sp>
      <p:sp>
        <p:nvSpPr>
          <p:cNvPr id="3" name="Subtitle 2">
            <a:extLst>
              <a:ext uri="{FF2B5EF4-FFF2-40B4-BE49-F238E27FC236}">
                <a16:creationId xmlns:a16="http://schemas.microsoft.com/office/drawing/2014/main" id="{4DD4F344-58E8-C2AA-C9F0-2D52F93C80AE}"/>
              </a:ext>
            </a:extLst>
          </p:cNvPr>
          <p:cNvSpPr>
            <a:spLocks noGrp="1"/>
          </p:cNvSpPr>
          <p:nvPr>
            <p:ph type="subTitle" idx="1"/>
          </p:nvPr>
        </p:nvSpPr>
        <p:spPr>
          <a:xfrm>
            <a:off x="2886765" y="4414123"/>
            <a:ext cx="6418471" cy="1432109"/>
          </a:xfrm>
        </p:spPr>
        <p:txBody>
          <a:bodyPr>
            <a:normAutofit/>
          </a:bodyPr>
          <a:lstStyle/>
          <a:p>
            <a:r>
              <a:rPr lang="en-GB" sz="2000">
                <a:solidFill>
                  <a:schemeClr val="bg1"/>
                </a:solidFill>
              </a:rPr>
              <a:t>By Zita Draper </a:t>
            </a:r>
          </a:p>
        </p:txBody>
      </p:sp>
      <p:sp>
        <p:nvSpPr>
          <p:cNvPr id="28" name="Oval 27">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66264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D4698920-172B-5ACE-2F83-49AFD8ECBD52}"/>
              </a:ext>
            </a:extLst>
          </p:cNvPr>
          <p:cNvPicPr>
            <a:picLocks noChangeAspect="1"/>
          </p:cNvPicPr>
          <p:nvPr/>
        </p:nvPicPr>
        <p:blipFill>
          <a:blip r:embed="rId2"/>
          <a:srcRect r="40734"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FFC9F-E2F6-44CE-810F-7BB639C317DD}"/>
              </a:ext>
            </a:extLst>
          </p:cNvPr>
          <p:cNvSpPr>
            <a:spLocks noGrp="1"/>
          </p:cNvSpPr>
          <p:nvPr>
            <p:ph type="title"/>
          </p:nvPr>
        </p:nvSpPr>
        <p:spPr>
          <a:xfrm>
            <a:off x="761801" y="328512"/>
            <a:ext cx="4778387" cy="1628970"/>
          </a:xfrm>
        </p:spPr>
        <p:txBody>
          <a:bodyPr anchor="ctr">
            <a:normAutofit/>
          </a:bodyPr>
          <a:lstStyle/>
          <a:p>
            <a:r>
              <a:rPr lang="en-GB" sz="4000" b="1" i="1" u="sng"/>
              <a:t>What do we mean by a continuing act?</a:t>
            </a:r>
          </a:p>
        </p:txBody>
      </p:sp>
      <p:sp>
        <p:nvSpPr>
          <p:cNvPr id="3" name="Content Placeholder 2">
            <a:extLst>
              <a:ext uri="{FF2B5EF4-FFF2-40B4-BE49-F238E27FC236}">
                <a16:creationId xmlns:a16="http://schemas.microsoft.com/office/drawing/2014/main" id="{664AF5FE-ECF4-0DB8-D005-F5D62027EE95}"/>
              </a:ext>
            </a:extLst>
          </p:cNvPr>
          <p:cNvSpPr>
            <a:spLocks noGrp="1"/>
          </p:cNvSpPr>
          <p:nvPr>
            <p:ph idx="1"/>
          </p:nvPr>
        </p:nvSpPr>
        <p:spPr>
          <a:xfrm>
            <a:off x="761801" y="2884929"/>
            <a:ext cx="4659756" cy="3374137"/>
          </a:xfrm>
        </p:spPr>
        <p:txBody>
          <a:bodyPr anchor="ctr">
            <a:normAutofit/>
          </a:bodyPr>
          <a:lstStyle/>
          <a:p>
            <a:r>
              <a:rPr lang="en-GB" sz="2000"/>
              <a:t>The Men’s rea (Guilty mind) must be present when the Actus Reus (Guilty act) is committed. </a:t>
            </a:r>
          </a:p>
        </p:txBody>
      </p:sp>
    </p:spTree>
    <p:extLst>
      <p:ext uri="{BB962C8B-B14F-4D97-AF65-F5344CB8AC3E}">
        <p14:creationId xmlns:p14="http://schemas.microsoft.com/office/powerpoint/2010/main" val="820886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9A47-993D-4D48-FCBD-96243D579017}"/>
              </a:ext>
            </a:extLst>
          </p:cNvPr>
          <p:cNvSpPr>
            <a:spLocks noGrp="1"/>
          </p:cNvSpPr>
          <p:nvPr>
            <p:ph type="title"/>
          </p:nvPr>
        </p:nvSpPr>
        <p:spPr/>
        <p:txBody>
          <a:bodyPr>
            <a:normAutofit fontScale="90000"/>
          </a:bodyPr>
          <a:lstStyle/>
          <a:p>
            <a:pPr algn="ctr"/>
            <a:r>
              <a:rPr lang="en-GB" sz="5400" b="1" i="1" u="sng" dirty="0"/>
              <a:t>Sometimes one can precede the other</a:t>
            </a:r>
          </a:p>
        </p:txBody>
      </p:sp>
      <p:graphicFrame>
        <p:nvGraphicFramePr>
          <p:cNvPr id="5" name="Content Placeholder 2">
            <a:extLst>
              <a:ext uri="{FF2B5EF4-FFF2-40B4-BE49-F238E27FC236}">
                <a16:creationId xmlns:a16="http://schemas.microsoft.com/office/drawing/2014/main" id="{B99EC776-AEE6-0BC5-4C67-3428776B8ECE}"/>
              </a:ext>
            </a:extLst>
          </p:cNvPr>
          <p:cNvGraphicFramePr>
            <a:graphicFrameLocks noGrp="1"/>
          </p:cNvGraphicFramePr>
          <p:nvPr>
            <p:ph idx="1"/>
            <p:extLst>
              <p:ext uri="{D42A27DB-BD31-4B8C-83A1-F6EECF244321}">
                <p14:modId xmlns:p14="http://schemas.microsoft.com/office/powerpoint/2010/main" val="21642359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1454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BEAA8-6CEF-CF23-FF30-A94EF314F6C1}"/>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Content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BE283DD5-DEA1-8D3E-BF88-56D9116DD935}"/>
              </a:ext>
            </a:extLst>
          </p:cNvPr>
          <p:cNvSpPr>
            <a:spLocks noGrp="1"/>
          </p:cNvSpPr>
          <p:nvPr>
            <p:ph idx="1"/>
          </p:nvPr>
        </p:nvSpPr>
        <p:spPr>
          <a:xfrm>
            <a:off x="6477270" y="1130846"/>
            <a:ext cx="4974771" cy="4351338"/>
          </a:xfrm>
        </p:spPr>
        <p:txBody>
          <a:bodyPr>
            <a:normAutofit/>
          </a:bodyPr>
          <a:lstStyle/>
          <a:p>
            <a:r>
              <a:rPr lang="en-GB">
                <a:solidFill>
                  <a:schemeClr val="bg1"/>
                </a:solidFill>
              </a:rPr>
              <a:t>Aims and Learning Objectives. </a:t>
            </a:r>
          </a:p>
          <a:p>
            <a:r>
              <a:rPr lang="en-GB">
                <a:solidFill>
                  <a:schemeClr val="bg1"/>
                </a:solidFill>
              </a:rPr>
              <a:t>Involuntary Manslaughter. </a:t>
            </a:r>
          </a:p>
          <a:p>
            <a:r>
              <a:rPr lang="en-GB">
                <a:solidFill>
                  <a:schemeClr val="bg1"/>
                </a:solidFill>
              </a:rPr>
              <a:t>Activities. </a:t>
            </a:r>
          </a:p>
          <a:p>
            <a:r>
              <a:rPr lang="en-GB">
                <a:solidFill>
                  <a:schemeClr val="bg1"/>
                </a:solidFill>
              </a:rPr>
              <a:t>Summary. </a:t>
            </a:r>
          </a:p>
          <a:p>
            <a:r>
              <a:rPr lang="en-GB">
                <a:solidFill>
                  <a:schemeClr val="bg1"/>
                </a:solidFill>
              </a:rPr>
              <a:t>Thank you, any questions?</a:t>
            </a:r>
          </a:p>
        </p:txBody>
      </p:sp>
    </p:spTree>
    <p:extLst>
      <p:ext uri="{BB962C8B-B14F-4D97-AF65-F5344CB8AC3E}">
        <p14:creationId xmlns:p14="http://schemas.microsoft.com/office/powerpoint/2010/main" val="3400125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58C99B-6AF4-A193-5CBF-0FAA8975CECE}"/>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Aims and Learning Objectives</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DC6E1FEE-7BA6-D9B7-C7B5-5D278308C74C}"/>
              </a:ext>
            </a:extLst>
          </p:cNvPr>
          <p:cNvSpPr>
            <a:spLocks noGrp="1"/>
          </p:cNvSpPr>
          <p:nvPr>
            <p:ph idx="1"/>
          </p:nvPr>
        </p:nvSpPr>
        <p:spPr>
          <a:xfrm>
            <a:off x="6234868" y="1130846"/>
            <a:ext cx="5217173" cy="4351338"/>
          </a:xfrm>
        </p:spPr>
        <p:txBody>
          <a:bodyPr>
            <a:normAutofit/>
          </a:bodyPr>
          <a:lstStyle/>
          <a:p>
            <a:r>
              <a:rPr lang="en-GB">
                <a:solidFill>
                  <a:schemeClr val="bg1"/>
                </a:solidFill>
              </a:rPr>
              <a:t>The aim of today’s session is to discuss the offence of involuntary manslaughter. </a:t>
            </a:r>
          </a:p>
          <a:p>
            <a:endParaRPr lang="en-GB">
              <a:solidFill>
                <a:schemeClr val="bg1"/>
              </a:solidFill>
            </a:endParaRPr>
          </a:p>
          <a:p>
            <a:r>
              <a:rPr lang="en-GB">
                <a:solidFill>
                  <a:schemeClr val="bg1"/>
                </a:solidFill>
              </a:rPr>
              <a:t>By the end of today’s session students should be able to demonstrate their understanding of three types of involuntary manslaughter.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821308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3" name="Freeform: Shape 12">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6" name="Freeform: Shape 15">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89C4C80-CEBD-99D6-CA37-7EF4829BFD26}"/>
              </a:ext>
            </a:extLst>
          </p:cNvPr>
          <p:cNvSpPr>
            <a:spLocks noGrp="1"/>
          </p:cNvSpPr>
          <p:nvPr>
            <p:ph type="ctrTitle"/>
          </p:nvPr>
        </p:nvSpPr>
        <p:spPr>
          <a:xfrm>
            <a:off x="2242409" y="895483"/>
            <a:ext cx="5786232" cy="3011190"/>
          </a:xfrm>
        </p:spPr>
        <p:txBody>
          <a:bodyPr>
            <a:normAutofit/>
          </a:bodyPr>
          <a:lstStyle/>
          <a:p>
            <a:r>
              <a:rPr lang="en-GB" sz="5400" b="1" u="sng" dirty="0">
                <a:solidFill>
                  <a:schemeClr val="bg1"/>
                </a:solidFill>
              </a:rPr>
              <a:t>Involuntary Manslaughter </a:t>
            </a:r>
          </a:p>
        </p:txBody>
      </p:sp>
      <p:sp>
        <p:nvSpPr>
          <p:cNvPr id="5" name="Subtitle 4">
            <a:extLst>
              <a:ext uri="{FF2B5EF4-FFF2-40B4-BE49-F238E27FC236}">
                <a16:creationId xmlns:a16="http://schemas.microsoft.com/office/drawing/2014/main" id="{989EBF1E-DD04-A0C8-5A04-019774CB70BD}"/>
              </a:ext>
            </a:extLst>
          </p:cNvPr>
          <p:cNvSpPr>
            <a:spLocks noGrp="1"/>
          </p:cNvSpPr>
          <p:nvPr>
            <p:ph type="subTitle" idx="1"/>
          </p:nvPr>
        </p:nvSpPr>
        <p:spPr>
          <a:xfrm>
            <a:off x="2466270" y="4142096"/>
            <a:ext cx="5338511" cy="1055142"/>
          </a:xfrm>
        </p:spPr>
        <p:txBody>
          <a:bodyPr>
            <a:normAutofit/>
          </a:bodyPr>
          <a:lstStyle/>
          <a:p>
            <a:r>
              <a:rPr lang="en-GB" sz="2000">
                <a:solidFill>
                  <a:schemeClr val="bg1"/>
                </a:solidFill>
              </a:rPr>
              <a:t>Where the individual completes the AR of the offence but does not form the MR of the offence.</a:t>
            </a:r>
          </a:p>
        </p:txBody>
      </p:sp>
      <p:sp>
        <p:nvSpPr>
          <p:cNvPr id="22"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6"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7" name="Freeform: Shape 26">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3" name="Oval 32">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Freeform: Shape 36">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9" name="Freeform: Shape 38">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3752994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0C39C-F9BD-871C-73BA-C67C7652C8B9}"/>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What are the types of involuntary manslaughter?</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8FF10C11-D546-4CD4-F2DF-440ECB72CA54}"/>
              </a:ext>
            </a:extLst>
          </p:cNvPr>
          <p:cNvSpPr>
            <a:spLocks noGrp="1"/>
          </p:cNvSpPr>
          <p:nvPr>
            <p:ph idx="1"/>
          </p:nvPr>
        </p:nvSpPr>
        <p:spPr>
          <a:xfrm>
            <a:off x="6477270" y="1130846"/>
            <a:ext cx="4974771" cy="4351338"/>
          </a:xfrm>
        </p:spPr>
        <p:txBody>
          <a:bodyPr>
            <a:normAutofit/>
          </a:bodyPr>
          <a:lstStyle/>
          <a:p>
            <a:endParaRPr lang="en-GB" sz="2600" dirty="0"/>
          </a:p>
          <a:p>
            <a:pPr marL="0" indent="0">
              <a:buNone/>
            </a:pPr>
            <a:r>
              <a:rPr lang="en-GB" sz="2600" dirty="0">
                <a:highlight>
                  <a:srgbClr val="FFFF00"/>
                </a:highlight>
              </a:rPr>
              <a:t>Gross Negligence Manslaughter </a:t>
            </a:r>
          </a:p>
          <a:p>
            <a:pPr marL="0" indent="0">
              <a:buNone/>
            </a:pPr>
            <a:endParaRPr lang="en-GB" sz="2600" dirty="0">
              <a:highlight>
                <a:srgbClr val="FFFF00"/>
              </a:highlight>
            </a:endParaRPr>
          </a:p>
          <a:p>
            <a:endParaRPr lang="en-GB" sz="2600" dirty="0"/>
          </a:p>
          <a:p>
            <a:pPr marL="0" indent="0">
              <a:buNone/>
            </a:pPr>
            <a:r>
              <a:rPr lang="en-GB" sz="2600" dirty="0">
                <a:solidFill>
                  <a:srgbClr val="FF0000"/>
                </a:solidFill>
              </a:rPr>
              <a:t>Corporate manslaughter </a:t>
            </a:r>
          </a:p>
          <a:p>
            <a:endParaRPr lang="en-GB" sz="2600" dirty="0"/>
          </a:p>
          <a:p>
            <a:pPr marL="0" indent="0">
              <a:buNone/>
            </a:pPr>
            <a:r>
              <a:rPr lang="en-GB" sz="2600" dirty="0">
                <a:highlight>
                  <a:srgbClr val="FFFF00"/>
                </a:highlight>
              </a:rPr>
              <a:t>Unlawful Act manslaughter.</a:t>
            </a:r>
          </a:p>
          <a:p>
            <a:pPr marL="0" indent="0">
              <a:buNone/>
            </a:pPr>
            <a:endParaRPr lang="en-GB" sz="2600" dirty="0">
              <a:highlight>
                <a:srgbClr val="FFFF00"/>
              </a:highlight>
            </a:endParaRPr>
          </a:p>
          <a:p>
            <a:pPr marL="0" indent="0">
              <a:buNone/>
            </a:pPr>
            <a:r>
              <a:rPr lang="en-GB" sz="2600" dirty="0">
                <a:highlight>
                  <a:srgbClr val="FFFF00"/>
                </a:highlight>
              </a:rPr>
              <a:t> Reckless Manslaughter </a:t>
            </a:r>
          </a:p>
          <a:p>
            <a:pPr marL="0" indent="0">
              <a:buNone/>
            </a:pPr>
            <a:endParaRPr lang="en-GB" sz="2600" dirty="0">
              <a:highlight>
                <a:srgbClr val="FFFF00"/>
              </a:highlight>
            </a:endParaRPr>
          </a:p>
        </p:txBody>
      </p:sp>
    </p:spTree>
    <p:extLst>
      <p:ext uri="{BB962C8B-B14F-4D97-AF65-F5344CB8AC3E}">
        <p14:creationId xmlns:p14="http://schemas.microsoft.com/office/powerpoint/2010/main" val="2193515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5" name="Freeform: Shape 14">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7" name="Freeform: Shape 16">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9" name="Freeform: Shape 18">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Rectangle 20">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573DB-8140-B42A-7CF1-505B0CA3F0EC}"/>
              </a:ext>
            </a:extLst>
          </p:cNvPr>
          <p:cNvSpPr>
            <a:spLocks noGrp="1"/>
          </p:cNvSpPr>
          <p:nvPr>
            <p:ph type="ctrTitle"/>
          </p:nvPr>
        </p:nvSpPr>
        <p:spPr>
          <a:xfrm>
            <a:off x="2381534" y="1344304"/>
            <a:ext cx="7451678" cy="2843702"/>
          </a:xfrm>
        </p:spPr>
        <p:txBody>
          <a:bodyPr>
            <a:normAutofit/>
          </a:bodyPr>
          <a:lstStyle/>
          <a:p>
            <a:r>
              <a:rPr lang="en-GB" sz="5400" b="1" i="1" u="sng">
                <a:solidFill>
                  <a:schemeClr val="bg1"/>
                </a:solidFill>
              </a:rPr>
              <a:t>Gross negligence Manslaughter </a:t>
            </a:r>
          </a:p>
        </p:txBody>
      </p:sp>
      <p:sp>
        <p:nvSpPr>
          <p:cNvPr id="27" name="Oval 26">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28">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517158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A2CC5D-0D31-2091-C941-F1DF16DE855E}"/>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What is Gross Negligence Manslaughter?</a:t>
            </a:r>
          </a:p>
        </p:txBody>
      </p:sp>
      <p:grpSp>
        <p:nvGrpSpPr>
          <p:cNvPr id="19"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51EA907E-3F95-E6C5-1DC8-C622DD3A319F}"/>
              </a:ext>
            </a:extLst>
          </p:cNvPr>
          <p:cNvSpPr>
            <a:spLocks noGrp="1"/>
          </p:cNvSpPr>
          <p:nvPr>
            <p:ph idx="1"/>
          </p:nvPr>
        </p:nvSpPr>
        <p:spPr>
          <a:xfrm>
            <a:off x="6477270" y="1130845"/>
            <a:ext cx="4974771" cy="5070449"/>
          </a:xfrm>
        </p:spPr>
        <p:txBody>
          <a:bodyPr>
            <a:normAutofit fontScale="77500" lnSpcReduction="20000"/>
          </a:bodyPr>
          <a:lstStyle/>
          <a:p>
            <a:r>
              <a:rPr lang="en-GB" sz="2200" dirty="0">
                <a:solidFill>
                  <a:schemeClr val="bg1"/>
                </a:solidFill>
              </a:rPr>
              <a:t>Gross negligence Manslaughter is tested by looking at; </a:t>
            </a:r>
          </a:p>
          <a:p>
            <a:endParaRPr lang="en-GB" sz="2200" dirty="0">
              <a:solidFill>
                <a:schemeClr val="bg1"/>
              </a:solidFill>
            </a:endParaRPr>
          </a:p>
          <a:p>
            <a:r>
              <a:rPr lang="en-GB" sz="2200" dirty="0">
                <a:solidFill>
                  <a:schemeClr val="bg1"/>
                </a:solidFill>
              </a:rPr>
              <a:t>1. Was a duty of care owed by the Defendant? </a:t>
            </a:r>
          </a:p>
          <a:p>
            <a:r>
              <a:rPr lang="en-GB" sz="2200" dirty="0">
                <a:solidFill>
                  <a:schemeClr val="bg1"/>
                </a:solidFill>
              </a:rPr>
              <a:t>2. Was the duty of care breached? </a:t>
            </a:r>
          </a:p>
          <a:p>
            <a:r>
              <a:rPr lang="en-GB" sz="2200" dirty="0">
                <a:solidFill>
                  <a:schemeClr val="bg1"/>
                </a:solidFill>
              </a:rPr>
              <a:t>3. Causation in relation to negligence. </a:t>
            </a:r>
          </a:p>
          <a:p>
            <a:r>
              <a:rPr lang="en-GB" sz="2200" dirty="0">
                <a:solidFill>
                  <a:schemeClr val="bg1"/>
                </a:solidFill>
              </a:rPr>
              <a:t>4. Did the defendant’s conduct pose a serious and obvious risk of death to the victim?</a:t>
            </a:r>
          </a:p>
          <a:p>
            <a:r>
              <a:rPr lang="en-GB" sz="2200" dirty="0">
                <a:solidFill>
                  <a:schemeClr val="bg1"/>
                </a:solidFill>
              </a:rPr>
              <a:t>5.  Conduct is grossly negligent. </a:t>
            </a:r>
          </a:p>
          <a:p>
            <a:endParaRPr lang="en-GB" sz="2200" dirty="0">
              <a:solidFill>
                <a:schemeClr val="bg1"/>
              </a:solidFill>
            </a:endParaRPr>
          </a:p>
          <a:p>
            <a:endParaRPr lang="en-GB" sz="2200" dirty="0">
              <a:solidFill>
                <a:schemeClr val="bg1"/>
              </a:solidFill>
            </a:endParaRPr>
          </a:p>
          <a:p>
            <a:r>
              <a:rPr lang="en-GB" sz="2200" dirty="0">
                <a:solidFill>
                  <a:schemeClr val="bg1"/>
                </a:solidFill>
              </a:rPr>
              <a:t>We test the reasonable man and what they would have done in the situation, we are not concerned with awareness. </a:t>
            </a:r>
          </a:p>
          <a:p>
            <a:endParaRPr lang="en-GB" sz="2200" dirty="0">
              <a:solidFill>
                <a:schemeClr val="bg1"/>
              </a:solidFill>
            </a:endParaRPr>
          </a:p>
          <a:p>
            <a:r>
              <a:rPr lang="en-GB" sz="2200" dirty="0">
                <a:solidFill>
                  <a:schemeClr val="bg1"/>
                </a:solidFill>
              </a:rPr>
              <a:t>Maximum sentence is life imprisonment. </a:t>
            </a:r>
          </a:p>
        </p:txBody>
      </p:sp>
    </p:spTree>
    <p:extLst>
      <p:ext uri="{BB962C8B-B14F-4D97-AF65-F5344CB8AC3E}">
        <p14:creationId xmlns:p14="http://schemas.microsoft.com/office/powerpoint/2010/main" val="1979232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BBE69-DBA2-8CE0-5B3D-F3F816CE38CA}"/>
              </a:ext>
            </a:extLst>
          </p:cNvPr>
          <p:cNvSpPr>
            <a:spLocks noGrp="1"/>
          </p:cNvSpPr>
          <p:nvPr>
            <p:ph type="title"/>
          </p:nvPr>
        </p:nvSpPr>
        <p:spPr>
          <a:xfrm>
            <a:off x="838200" y="1748452"/>
            <a:ext cx="4974771" cy="3587786"/>
          </a:xfrm>
        </p:spPr>
        <p:txBody>
          <a:bodyPr>
            <a:normAutofit/>
          </a:bodyPr>
          <a:lstStyle/>
          <a:p>
            <a:pPr algn="ctr"/>
            <a:r>
              <a:rPr lang="en-GB" b="1" i="1" u="sng" dirty="0">
                <a:solidFill>
                  <a:schemeClr val="bg1"/>
                </a:solidFill>
              </a:rPr>
              <a:t>Leading case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43DE61FE-F250-D8B2-0C9E-5486706D6E26}"/>
              </a:ext>
            </a:extLst>
          </p:cNvPr>
          <p:cNvSpPr>
            <a:spLocks noGrp="1"/>
          </p:cNvSpPr>
          <p:nvPr>
            <p:ph idx="1"/>
          </p:nvPr>
        </p:nvSpPr>
        <p:spPr>
          <a:xfrm>
            <a:off x="6477270" y="1130846"/>
            <a:ext cx="4974771" cy="4351338"/>
          </a:xfrm>
        </p:spPr>
        <p:txBody>
          <a:bodyPr>
            <a:normAutofit fontScale="92500" lnSpcReduction="20000"/>
          </a:bodyPr>
          <a:lstStyle/>
          <a:p>
            <a:r>
              <a:rPr lang="en-GB" dirty="0">
                <a:solidFill>
                  <a:schemeClr val="bg1"/>
                </a:solidFill>
              </a:rPr>
              <a:t>Creates the test for Gross negligence manslaughter. </a:t>
            </a:r>
          </a:p>
          <a:p>
            <a:endParaRPr lang="en-GB" dirty="0">
              <a:solidFill>
                <a:schemeClr val="bg1"/>
              </a:solidFill>
            </a:endParaRPr>
          </a:p>
          <a:p>
            <a:r>
              <a:rPr lang="en-GB" dirty="0">
                <a:solidFill>
                  <a:schemeClr val="bg1"/>
                </a:solidFill>
              </a:rPr>
              <a:t>Facts; The Defendant was a anaesthetist – failed to check  the victims oxygen supply tube which had come away from the ventilator – when the blood pressure machine sounded. </a:t>
            </a:r>
          </a:p>
          <a:p>
            <a:endParaRPr lang="en-GB" dirty="0">
              <a:solidFill>
                <a:schemeClr val="bg1"/>
              </a:solidFill>
            </a:endParaRPr>
          </a:p>
          <a:p>
            <a:r>
              <a:rPr lang="en-GB" dirty="0">
                <a:solidFill>
                  <a:schemeClr val="bg1"/>
                </a:solidFill>
              </a:rPr>
              <a:t>Outcome; Convicted of gross negligence manslaughter. </a:t>
            </a:r>
          </a:p>
        </p:txBody>
      </p:sp>
    </p:spTree>
    <p:extLst>
      <p:ext uri="{BB962C8B-B14F-4D97-AF65-F5344CB8AC3E}">
        <p14:creationId xmlns:p14="http://schemas.microsoft.com/office/powerpoint/2010/main" val="656920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8C703835-8B8F-2C4B-038E-42A53F632582}"/>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Gross negligence Manslaughter </a:t>
            </a:r>
          </a:p>
        </p:txBody>
      </p:sp>
      <p:sp>
        <p:nvSpPr>
          <p:cNvPr id="3" name="Content Placeholder 2">
            <a:extLst>
              <a:ext uri="{FF2B5EF4-FFF2-40B4-BE49-F238E27FC236}">
                <a16:creationId xmlns:a16="http://schemas.microsoft.com/office/drawing/2014/main" id="{506B5831-6DBF-CD42-4615-D81A95627BFD}"/>
              </a:ext>
            </a:extLst>
          </p:cNvPr>
          <p:cNvSpPr>
            <a:spLocks noGrp="1"/>
          </p:cNvSpPr>
          <p:nvPr>
            <p:ph idx="1"/>
          </p:nvPr>
        </p:nvSpPr>
        <p:spPr>
          <a:xfrm>
            <a:off x="6477270" y="1130846"/>
            <a:ext cx="4974771" cy="4351338"/>
          </a:xfrm>
        </p:spPr>
        <p:txBody>
          <a:bodyPr>
            <a:normAutofit/>
          </a:bodyPr>
          <a:lstStyle/>
          <a:p>
            <a:r>
              <a:rPr lang="en-GB" sz="2400">
                <a:solidFill>
                  <a:schemeClr val="bg1"/>
                </a:solidFill>
              </a:rPr>
              <a:t>Let’s look at some of the key terms within the offence. </a:t>
            </a:r>
          </a:p>
          <a:p>
            <a:endParaRPr lang="en-GB" sz="2400">
              <a:solidFill>
                <a:schemeClr val="bg1"/>
              </a:solidFill>
            </a:endParaRPr>
          </a:p>
          <a:p>
            <a:r>
              <a:rPr lang="en-GB" sz="2400">
                <a:solidFill>
                  <a:schemeClr val="bg1"/>
                </a:solidFill>
              </a:rPr>
              <a:t>Starting with a duty of care. </a:t>
            </a:r>
          </a:p>
          <a:p>
            <a:endParaRPr lang="en-GB" sz="2400">
              <a:solidFill>
                <a:schemeClr val="bg1"/>
              </a:solidFill>
            </a:endParaRPr>
          </a:p>
          <a:p>
            <a:r>
              <a:rPr lang="en-GB" sz="2400">
                <a:solidFill>
                  <a:schemeClr val="bg1"/>
                </a:solidFill>
              </a:rPr>
              <a:t>We give duty of care it’s civil meaning. </a:t>
            </a:r>
          </a:p>
          <a:p>
            <a:endParaRPr lang="en-GB" sz="2400">
              <a:solidFill>
                <a:schemeClr val="bg1"/>
              </a:solidFill>
            </a:endParaRPr>
          </a:p>
          <a:p>
            <a:r>
              <a:rPr lang="en-GB" sz="2400">
                <a:solidFill>
                  <a:schemeClr val="bg1"/>
                </a:solidFill>
              </a:rPr>
              <a:t>And it’s origins are located in an area called ‘’ Tort law’’. </a:t>
            </a:r>
          </a:p>
        </p:txBody>
      </p:sp>
    </p:spTree>
    <p:extLst>
      <p:ext uri="{BB962C8B-B14F-4D97-AF65-F5344CB8AC3E}">
        <p14:creationId xmlns:p14="http://schemas.microsoft.com/office/powerpoint/2010/main" val="853802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16B9F4-D416-5000-8BC2-5D8FA1FB4A8D}"/>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Key cases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83FCE58B-41C9-78D4-ACAE-71DBD38D279D}"/>
              </a:ext>
            </a:extLst>
          </p:cNvPr>
          <p:cNvSpPr>
            <a:spLocks noGrp="1"/>
          </p:cNvSpPr>
          <p:nvPr>
            <p:ph idx="1"/>
          </p:nvPr>
        </p:nvSpPr>
        <p:spPr>
          <a:xfrm>
            <a:off x="6234868" y="1130846"/>
            <a:ext cx="5217173" cy="4351338"/>
          </a:xfrm>
        </p:spPr>
        <p:txBody>
          <a:bodyPr>
            <a:normAutofit/>
          </a:bodyPr>
          <a:lstStyle/>
          <a:p>
            <a:r>
              <a:rPr lang="en-GB" sz="2000" dirty="0">
                <a:solidFill>
                  <a:schemeClr val="bg1"/>
                </a:solidFill>
              </a:rPr>
              <a:t>Donoghue v Stevenson – Snail in a bottle – neighbour principle. </a:t>
            </a:r>
          </a:p>
          <a:p>
            <a:endParaRPr lang="en-GB" sz="2000" dirty="0">
              <a:solidFill>
                <a:schemeClr val="bg1"/>
              </a:solidFill>
            </a:endParaRPr>
          </a:p>
          <a:p>
            <a:r>
              <a:rPr lang="en-GB" sz="2000" dirty="0">
                <a:solidFill>
                  <a:schemeClr val="bg1"/>
                </a:solidFill>
              </a:rPr>
              <a:t>Caparo Industries Plc v Dickman and Others [1990] – Three stage test that is now used to test if there is a duty of care in civil law; </a:t>
            </a:r>
          </a:p>
          <a:p>
            <a:endParaRPr lang="en-GB" sz="2000" dirty="0">
              <a:solidFill>
                <a:schemeClr val="bg1"/>
              </a:solidFill>
            </a:endParaRPr>
          </a:p>
          <a:p>
            <a:r>
              <a:rPr lang="en-GB" sz="2000" dirty="0">
                <a:solidFill>
                  <a:schemeClr val="bg1"/>
                </a:solidFill>
              </a:rPr>
              <a:t>1. Reasonable foreseeability of harm </a:t>
            </a:r>
          </a:p>
          <a:p>
            <a:r>
              <a:rPr lang="en-GB" sz="2000" dirty="0">
                <a:solidFill>
                  <a:schemeClr val="bg1"/>
                </a:solidFill>
              </a:rPr>
              <a:t>2. Proximity between the parties. </a:t>
            </a:r>
          </a:p>
          <a:p>
            <a:r>
              <a:rPr lang="en-GB" sz="2000" dirty="0">
                <a:solidFill>
                  <a:schemeClr val="bg1"/>
                </a:solidFill>
              </a:rPr>
              <a:t>3. Fair, just and reasonable to impose a duty of care.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939568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60512C56-BA4F-2EE3-4834-BEA0048B123F}"/>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Criminal law also creates some duties</a:t>
            </a:r>
          </a:p>
        </p:txBody>
      </p:sp>
      <p:sp>
        <p:nvSpPr>
          <p:cNvPr id="3" name="Content Placeholder 2">
            <a:extLst>
              <a:ext uri="{FF2B5EF4-FFF2-40B4-BE49-F238E27FC236}">
                <a16:creationId xmlns:a16="http://schemas.microsoft.com/office/drawing/2014/main" id="{1CBBF51F-375F-A6C4-32F9-20396613E6F9}"/>
              </a:ext>
            </a:extLst>
          </p:cNvPr>
          <p:cNvSpPr>
            <a:spLocks noGrp="1"/>
          </p:cNvSpPr>
          <p:nvPr>
            <p:ph idx="1"/>
          </p:nvPr>
        </p:nvSpPr>
        <p:spPr>
          <a:xfrm>
            <a:off x="6252303" y="2029812"/>
            <a:ext cx="4974771" cy="4000655"/>
          </a:xfrm>
        </p:spPr>
        <p:txBody>
          <a:bodyPr>
            <a:normAutofit/>
          </a:bodyPr>
          <a:lstStyle/>
          <a:p>
            <a:r>
              <a:rPr lang="en-GB" dirty="0">
                <a:solidFill>
                  <a:schemeClr val="bg1"/>
                </a:solidFill>
              </a:rPr>
              <a:t>We discussed these at the beginning of the module. </a:t>
            </a:r>
          </a:p>
          <a:p>
            <a:endParaRPr lang="en-GB" dirty="0">
              <a:solidFill>
                <a:schemeClr val="bg1"/>
              </a:solidFill>
            </a:endParaRPr>
          </a:p>
          <a:p>
            <a:r>
              <a:rPr lang="en-GB" dirty="0">
                <a:solidFill>
                  <a:schemeClr val="bg1"/>
                </a:solidFill>
              </a:rPr>
              <a:t>What are they? </a:t>
            </a:r>
          </a:p>
          <a:p>
            <a:endParaRPr lang="en-GB" dirty="0">
              <a:solidFill>
                <a:schemeClr val="bg1"/>
              </a:solidFill>
            </a:endParaRPr>
          </a:p>
          <a:p>
            <a:r>
              <a:rPr lang="en-GB" dirty="0">
                <a:solidFill>
                  <a:schemeClr val="bg1"/>
                </a:solidFill>
              </a:rPr>
              <a:t>R v Wacker [2003] – Starting point is if a duty of care would be owed in tort law. </a:t>
            </a:r>
          </a:p>
        </p:txBody>
      </p:sp>
    </p:spTree>
    <p:extLst>
      <p:ext uri="{BB962C8B-B14F-4D97-AF65-F5344CB8AC3E}">
        <p14:creationId xmlns:p14="http://schemas.microsoft.com/office/powerpoint/2010/main" val="3601067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9C55AA78-87B4-A291-4224-CE297CA7F455}"/>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But…</a:t>
            </a:r>
          </a:p>
        </p:txBody>
      </p:sp>
      <p:sp>
        <p:nvSpPr>
          <p:cNvPr id="3" name="Content Placeholder 2">
            <a:extLst>
              <a:ext uri="{FF2B5EF4-FFF2-40B4-BE49-F238E27FC236}">
                <a16:creationId xmlns:a16="http://schemas.microsoft.com/office/drawing/2014/main" id="{BC6BD604-4354-03B7-66B5-93C8169F87EC}"/>
              </a:ext>
            </a:extLst>
          </p:cNvPr>
          <p:cNvSpPr>
            <a:spLocks noGrp="1"/>
          </p:cNvSpPr>
          <p:nvPr>
            <p:ph idx="1"/>
          </p:nvPr>
        </p:nvSpPr>
        <p:spPr>
          <a:xfrm>
            <a:off x="6477270" y="1130846"/>
            <a:ext cx="4974771" cy="4351338"/>
          </a:xfrm>
        </p:spPr>
        <p:txBody>
          <a:bodyPr>
            <a:normAutofit/>
          </a:bodyPr>
          <a:lstStyle/>
          <a:p>
            <a:pPr marL="0" indent="0">
              <a:buNone/>
            </a:pPr>
            <a:endParaRPr lang="en-GB" sz="1800">
              <a:solidFill>
                <a:schemeClr val="bg1"/>
              </a:solidFill>
            </a:endParaRPr>
          </a:p>
          <a:p>
            <a:r>
              <a:rPr lang="en-GB" sz="1800">
                <a:solidFill>
                  <a:schemeClr val="bg1"/>
                </a:solidFill>
              </a:rPr>
              <a:t>Judge decides as a matter of law if a duty of care is capable of arising. </a:t>
            </a:r>
          </a:p>
          <a:p>
            <a:endParaRPr lang="en-GB" sz="1800">
              <a:solidFill>
                <a:schemeClr val="bg1"/>
              </a:solidFill>
            </a:endParaRPr>
          </a:p>
          <a:p>
            <a:r>
              <a:rPr lang="en-GB" sz="1800">
                <a:solidFill>
                  <a:schemeClr val="bg1"/>
                </a:solidFill>
              </a:rPr>
              <a:t>It is for the jury to decide based on the facts whether a duty of care does exist. </a:t>
            </a:r>
          </a:p>
          <a:p>
            <a:endParaRPr lang="en-GB" sz="1800">
              <a:solidFill>
                <a:schemeClr val="bg1"/>
              </a:solidFill>
            </a:endParaRPr>
          </a:p>
          <a:p>
            <a:r>
              <a:rPr lang="en-GB" sz="1800">
                <a:solidFill>
                  <a:schemeClr val="bg1"/>
                </a:solidFill>
              </a:rPr>
              <a:t>Offence can be committed via an omission as we see with the facts in the case of R v Evans – failure to get medical help. </a:t>
            </a:r>
          </a:p>
          <a:p>
            <a:endParaRPr lang="en-GB" sz="1800">
              <a:solidFill>
                <a:schemeClr val="bg1"/>
              </a:solidFill>
            </a:endParaRPr>
          </a:p>
          <a:p>
            <a:r>
              <a:rPr lang="en-GB" sz="1800">
                <a:solidFill>
                  <a:schemeClr val="bg1"/>
                </a:solidFill>
              </a:rPr>
              <a:t>Application of R v Miller – Failed in the duty to get help. </a:t>
            </a:r>
          </a:p>
        </p:txBody>
      </p:sp>
    </p:spTree>
    <p:extLst>
      <p:ext uri="{BB962C8B-B14F-4D97-AF65-F5344CB8AC3E}">
        <p14:creationId xmlns:p14="http://schemas.microsoft.com/office/powerpoint/2010/main" val="1077209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69A8F3-7CE5-5D25-1E33-95E9059855E3}"/>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Breach of duty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96128F44-3E08-E75D-11BE-868FB57E2B13}"/>
              </a:ext>
            </a:extLst>
          </p:cNvPr>
          <p:cNvSpPr>
            <a:spLocks noGrp="1"/>
          </p:cNvSpPr>
          <p:nvPr>
            <p:ph idx="1"/>
          </p:nvPr>
        </p:nvSpPr>
        <p:spPr>
          <a:xfrm>
            <a:off x="6477270" y="1130846"/>
            <a:ext cx="4974771" cy="4351338"/>
          </a:xfrm>
        </p:spPr>
        <p:txBody>
          <a:bodyPr>
            <a:normAutofit/>
          </a:bodyPr>
          <a:lstStyle/>
          <a:p>
            <a:r>
              <a:rPr lang="en-GB" sz="1800">
                <a:solidFill>
                  <a:schemeClr val="bg1"/>
                </a:solidFill>
              </a:rPr>
              <a:t>After a duty of care has been established next a breach needs to be established. </a:t>
            </a:r>
          </a:p>
          <a:p>
            <a:endParaRPr lang="en-GB" sz="1800">
              <a:solidFill>
                <a:schemeClr val="bg1"/>
              </a:solidFill>
            </a:endParaRPr>
          </a:p>
          <a:p>
            <a:r>
              <a:rPr lang="en-GB" sz="1800">
                <a:solidFill>
                  <a:schemeClr val="bg1"/>
                </a:solidFill>
              </a:rPr>
              <a:t>Can be done via a positive act or omission. </a:t>
            </a:r>
          </a:p>
          <a:p>
            <a:endParaRPr lang="en-GB" sz="1800">
              <a:solidFill>
                <a:schemeClr val="bg1"/>
              </a:solidFill>
            </a:endParaRPr>
          </a:p>
          <a:p>
            <a:r>
              <a:rPr lang="en-GB" sz="1800">
                <a:solidFill>
                  <a:schemeClr val="bg1"/>
                </a:solidFill>
              </a:rPr>
              <a:t>We use the reasonable man test. </a:t>
            </a:r>
          </a:p>
          <a:p>
            <a:endParaRPr lang="en-GB" sz="1800">
              <a:solidFill>
                <a:schemeClr val="bg1"/>
              </a:solidFill>
            </a:endParaRPr>
          </a:p>
          <a:p>
            <a:r>
              <a:rPr lang="en-GB" sz="1800">
                <a:solidFill>
                  <a:schemeClr val="bg1"/>
                </a:solidFill>
              </a:rPr>
              <a:t>But not looking at characteristics. </a:t>
            </a:r>
          </a:p>
          <a:p>
            <a:endParaRPr lang="en-GB" sz="1800">
              <a:solidFill>
                <a:schemeClr val="bg1"/>
              </a:solidFill>
            </a:endParaRPr>
          </a:p>
          <a:p>
            <a:r>
              <a:rPr lang="en-GB" sz="1800">
                <a:solidFill>
                  <a:schemeClr val="bg1"/>
                </a:solidFill>
              </a:rPr>
              <a:t>Experts will be compared with those who have expertise. </a:t>
            </a:r>
          </a:p>
        </p:txBody>
      </p:sp>
    </p:spTree>
    <p:extLst>
      <p:ext uri="{BB962C8B-B14F-4D97-AF65-F5344CB8AC3E}">
        <p14:creationId xmlns:p14="http://schemas.microsoft.com/office/powerpoint/2010/main" val="573927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F8637-5836-D057-1A68-6AA3C64C1492}"/>
              </a:ext>
            </a:extLst>
          </p:cNvPr>
          <p:cNvSpPr>
            <a:spLocks noGrp="1"/>
          </p:cNvSpPr>
          <p:nvPr>
            <p:ph type="title"/>
          </p:nvPr>
        </p:nvSpPr>
        <p:spPr>
          <a:xfrm>
            <a:off x="1102368" y="1877492"/>
            <a:ext cx="4030132" cy="3215373"/>
          </a:xfrm>
        </p:spPr>
        <p:txBody>
          <a:bodyPr>
            <a:normAutofit/>
          </a:bodyPr>
          <a:lstStyle/>
          <a:p>
            <a:pPr algn="ctr"/>
            <a:r>
              <a:rPr lang="en-GB" sz="3400" b="1" u="sng">
                <a:solidFill>
                  <a:schemeClr val="bg1"/>
                </a:solidFill>
              </a:rPr>
              <a:t>Did the defendant’s conduct pose a serious and obvious risk of death to the victim?</a:t>
            </a:r>
            <a:br>
              <a:rPr lang="en-GB" sz="3400">
                <a:solidFill>
                  <a:schemeClr val="bg1"/>
                </a:solidFill>
              </a:rPr>
            </a:br>
            <a:endParaRPr lang="en-GB" sz="3400">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760B6C9-B284-BD58-E822-2AC026053E8B}"/>
              </a:ext>
            </a:extLst>
          </p:cNvPr>
          <p:cNvSpPr>
            <a:spLocks noGrp="1"/>
          </p:cNvSpPr>
          <p:nvPr>
            <p:ph idx="1"/>
          </p:nvPr>
        </p:nvSpPr>
        <p:spPr>
          <a:xfrm>
            <a:off x="6234868" y="1130846"/>
            <a:ext cx="5217173" cy="4351338"/>
          </a:xfrm>
        </p:spPr>
        <p:txBody>
          <a:bodyPr>
            <a:normAutofit/>
          </a:bodyPr>
          <a:lstStyle/>
          <a:p>
            <a:r>
              <a:rPr lang="en-GB" sz="2000">
                <a:solidFill>
                  <a:schemeClr val="bg1"/>
                </a:solidFill>
              </a:rPr>
              <a:t>Key case here; </a:t>
            </a:r>
          </a:p>
          <a:p>
            <a:endParaRPr lang="en-GB" sz="2000">
              <a:solidFill>
                <a:schemeClr val="bg1"/>
              </a:solidFill>
            </a:endParaRPr>
          </a:p>
          <a:p>
            <a:r>
              <a:rPr lang="en-GB" sz="2000">
                <a:solidFill>
                  <a:schemeClr val="bg1"/>
                </a:solidFill>
              </a:rPr>
              <a:t>R v Rose [2017] </a:t>
            </a:r>
          </a:p>
          <a:p>
            <a:endParaRPr lang="en-GB" sz="2000">
              <a:solidFill>
                <a:schemeClr val="bg1"/>
              </a:solidFill>
            </a:endParaRPr>
          </a:p>
          <a:p>
            <a:r>
              <a:rPr lang="en-GB" sz="2000">
                <a:solidFill>
                  <a:schemeClr val="bg1"/>
                </a:solidFill>
              </a:rPr>
              <a:t>Eye test, failure to inspect test. </a:t>
            </a:r>
          </a:p>
          <a:p>
            <a:endParaRPr lang="en-GB" sz="2000">
              <a:solidFill>
                <a:schemeClr val="bg1"/>
              </a:solidFill>
            </a:endParaRPr>
          </a:p>
          <a:p>
            <a:r>
              <a:rPr lang="en-GB" sz="2000">
                <a:solidFill>
                  <a:schemeClr val="bg1"/>
                </a:solidFill>
              </a:rPr>
              <a:t>Research the outcome. </a:t>
            </a:r>
          </a:p>
          <a:p>
            <a:endParaRPr lang="en-GB" sz="2000">
              <a:solidFill>
                <a:schemeClr val="bg1"/>
              </a:solidFill>
            </a:endParaRPr>
          </a:p>
          <a:p>
            <a:r>
              <a:rPr lang="en-GB" sz="2000">
                <a:solidFill>
                  <a:schemeClr val="bg1"/>
                </a:solidFill>
              </a:rPr>
              <a:t>Demonstrates the need of the conduct to pose a serious and obvious risk of death to the victim.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8911139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DC273E-3F84-B605-C3A9-8F6DEA136454}"/>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Need to be the cause of the victims death</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01920D9-A478-93B9-16F3-664D4CE6FCD4}"/>
              </a:ext>
            </a:extLst>
          </p:cNvPr>
          <p:cNvSpPr>
            <a:spLocks noGrp="1"/>
          </p:cNvSpPr>
          <p:nvPr>
            <p:ph idx="1"/>
          </p:nvPr>
        </p:nvSpPr>
        <p:spPr>
          <a:xfrm>
            <a:off x="6234868" y="1130846"/>
            <a:ext cx="5217173" cy="4351338"/>
          </a:xfrm>
        </p:spPr>
        <p:txBody>
          <a:bodyPr>
            <a:normAutofit/>
          </a:bodyPr>
          <a:lstStyle/>
          <a:p>
            <a:r>
              <a:rPr lang="en-GB">
                <a:solidFill>
                  <a:schemeClr val="bg1"/>
                </a:solidFill>
              </a:rPr>
              <a:t>The defendant needs to be both the legal and factual cause of the victim’s death. </a:t>
            </a:r>
          </a:p>
          <a:p>
            <a:endParaRPr lang="en-GB">
              <a:solidFill>
                <a:schemeClr val="bg1"/>
              </a:solidFill>
            </a:endParaRPr>
          </a:p>
          <a:p>
            <a:r>
              <a:rPr lang="en-GB">
                <a:solidFill>
                  <a:schemeClr val="bg1"/>
                </a:solidFill>
              </a:rPr>
              <a:t>There must be a complete chain of causation in order for the defendant to have caused the death.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649963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E286EF-FDB2-E504-5D43-C0437C0BEDC7}"/>
              </a:ext>
            </a:extLst>
          </p:cNvPr>
          <p:cNvSpPr>
            <a:spLocks noGrp="1"/>
          </p:cNvSpPr>
          <p:nvPr>
            <p:ph type="title"/>
          </p:nvPr>
        </p:nvSpPr>
        <p:spPr>
          <a:xfrm>
            <a:off x="621792" y="1161288"/>
            <a:ext cx="3602736" cy="4526280"/>
          </a:xfrm>
        </p:spPr>
        <p:txBody>
          <a:bodyPr>
            <a:normAutofit/>
          </a:bodyPr>
          <a:lstStyle/>
          <a:p>
            <a:r>
              <a:rPr lang="en-GB" sz="4000" b="1" i="1" u="sng"/>
              <a:t>Was D’s conduct grossly negligent?</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2D616A60-8642-71A7-E196-88E9D96F0B87}"/>
              </a:ext>
            </a:extLst>
          </p:cNvPr>
          <p:cNvGraphicFramePr>
            <a:graphicFrameLocks noGrp="1"/>
          </p:cNvGraphicFramePr>
          <p:nvPr>
            <p:ph idx="1"/>
            <p:extLst>
              <p:ext uri="{D42A27DB-BD31-4B8C-83A1-F6EECF244321}">
                <p14:modId xmlns:p14="http://schemas.microsoft.com/office/powerpoint/2010/main" val="161203978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22206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CD155-B335-53F5-FA41-84AD5519083C}"/>
              </a:ext>
            </a:extLst>
          </p:cNvPr>
          <p:cNvSpPr>
            <a:spLocks noGrp="1"/>
          </p:cNvSpPr>
          <p:nvPr>
            <p:ph type="title"/>
          </p:nvPr>
        </p:nvSpPr>
        <p:spPr>
          <a:xfrm>
            <a:off x="822299" y="1917510"/>
            <a:ext cx="3831998" cy="3022980"/>
          </a:xfrm>
        </p:spPr>
        <p:txBody>
          <a:bodyPr anchor="ctr">
            <a:normAutofit/>
          </a:bodyPr>
          <a:lstStyle/>
          <a:p>
            <a:pPr algn="ctr"/>
            <a:r>
              <a:rPr lang="en-GB" b="1" i="1" u="sng">
                <a:solidFill>
                  <a:schemeClr val="tx1">
                    <a:lumMod val="85000"/>
                    <a:lumOff val="15000"/>
                  </a:schemeClr>
                </a:solidFill>
              </a:rPr>
              <a:t>Continued</a:t>
            </a:r>
          </a:p>
        </p:txBody>
      </p:sp>
      <p:sp>
        <p:nvSpPr>
          <p:cNvPr id="10" name="Freeform: Shape 9">
            <a:extLst>
              <a:ext uri="{FF2B5EF4-FFF2-40B4-BE49-F238E27FC236}">
                <a16:creationId xmlns:a16="http://schemas.microsoft.com/office/drawing/2014/main" id="{D237ACD7-8629-4014-83AF-339EDD87E9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4" y="643467"/>
            <a:ext cx="6272104" cy="5576358"/>
          </a:xfrm>
          <a:custGeom>
            <a:avLst/>
            <a:gdLst>
              <a:gd name="connsiteX0" fmla="*/ 6160697 w 6160697"/>
              <a:gd name="connsiteY0" fmla="*/ 0 h 5636676"/>
              <a:gd name="connsiteX1" fmla="*/ 6160697 w 6160697"/>
              <a:gd name="connsiteY1" fmla="*/ 5241536 h 5636676"/>
              <a:gd name="connsiteX2" fmla="*/ 6156554 w 6160697"/>
              <a:gd name="connsiteY2" fmla="*/ 5242381 h 5636676"/>
              <a:gd name="connsiteX3" fmla="*/ 6152471 w 6160697"/>
              <a:gd name="connsiteY3" fmla="*/ 5238376 h 5636676"/>
              <a:gd name="connsiteX4" fmla="*/ 6139063 w 6160697"/>
              <a:gd name="connsiteY4" fmla="*/ 5237646 h 5636676"/>
              <a:gd name="connsiteX5" fmla="*/ 6124768 w 6160697"/>
              <a:gd name="connsiteY5" fmla="*/ 5241915 h 5636676"/>
              <a:gd name="connsiteX6" fmla="*/ 6058950 w 6160697"/>
              <a:gd name="connsiteY6" fmla="*/ 5267176 h 5636676"/>
              <a:gd name="connsiteX7" fmla="*/ 6018366 w 6160697"/>
              <a:gd name="connsiteY7" fmla="*/ 5279454 h 5636676"/>
              <a:gd name="connsiteX8" fmla="*/ 6001056 w 6160697"/>
              <a:gd name="connsiteY8" fmla="*/ 5279669 h 5636676"/>
              <a:gd name="connsiteX9" fmla="*/ 5978158 w 6160697"/>
              <a:gd name="connsiteY9" fmla="*/ 5282958 h 5636676"/>
              <a:gd name="connsiteX10" fmla="*/ 5851521 w 6160697"/>
              <a:gd name="connsiteY10" fmla="*/ 5320165 h 5636676"/>
              <a:gd name="connsiteX11" fmla="*/ 5846811 w 6160697"/>
              <a:gd name="connsiteY11" fmla="*/ 5317803 h 5636676"/>
              <a:gd name="connsiteX12" fmla="*/ 5821445 w 6160697"/>
              <a:gd name="connsiteY12" fmla="*/ 5326257 h 5636676"/>
              <a:gd name="connsiteX13" fmla="*/ 5742484 w 6160697"/>
              <a:gd name="connsiteY13" fmla="*/ 5378748 h 5636676"/>
              <a:gd name="connsiteX14" fmla="*/ 5692638 w 6160697"/>
              <a:gd name="connsiteY14" fmla="*/ 5394640 h 5636676"/>
              <a:gd name="connsiteX15" fmla="*/ 5673352 w 6160697"/>
              <a:gd name="connsiteY15" fmla="*/ 5396590 h 5636676"/>
              <a:gd name="connsiteX16" fmla="*/ 5641138 w 6160697"/>
              <a:gd name="connsiteY16" fmla="*/ 5400089 h 5636676"/>
              <a:gd name="connsiteX17" fmla="*/ 5613130 w 6160697"/>
              <a:gd name="connsiteY17" fmla="*/ 5393622 h 5636676"/>
              <a:gd name="connsiteX18" fmla="*/ 5587752 w 6160697"/>
              <a:gd name="connsiteY18" fmla="*/ 5400147 h 5636676"/>
              <a:gd name="connsiteX19" fmla="*/ 5586939 w 6160697"/>
              <a:gd name="connsiteY19" fmla="*/ 5413409 h 5636676"/>
              <a:gd name="connsiteX20" fmla="*/ 5558140 w 6160697"/>
              <a:gd name="connsiteY20" fmla="*/ 5416576 h 5636676"/>
              <a:gd name="connsiteX21" fmla="*/ 5513898 w 6160697"/>
              <a:gd name="connsiteY21" fmla="*/ 5420092 h 5636676"/>
              <a:gd name="connsiteX22" fmla="*/ 5507892 w 6160697"/>
              <a:gd name="connsiteY22" fmla="*/ 5423953 h 5636676"/>
              <a:gd name="connsiteX23" fmla="*/ 5499230 w 6160697"/>
              <a:gd name="connsiteY23" fmla="*/ 5414956 h 5636676"/>
              <a:gd name="connsiteX24" fmla="*/ 5482057 w 6160697"/>
              <a:gd name="connsiteY24" fmla="*/ 5411363 h 5636676"/>
              <a:gd name="connsiteX25" fmla="*/ 5408816 w 6160697"/>
              <a:gd name="connsiteY25" fmla="*/ 5415847 h 5636676"/>
              <a:gd name="connsiteX26" fmla="*/ 5395738 w 6160697"/>
              <a:gd name="connsiteY26" fmla="*/ 5413749 h 5636676"/>
              <a:gd name="connsiteX27" fmla="*/ 5380156 w 6160697"/>
              <a:gd name="connsiteY27" fmla="*/ 5419870 h 5636676"/>
              <a:gd name="connsiteX28" fmla="*/ 5347114 w 6160697"/>
              <a:gd name="connsiteY28" fmla="*/ 5429171 h 5636676"/>
              <a:gd name="connsiteX29" fmla="*/ 5326101 w 6160697"/>
              <a:gd name="connsiteY29" fmla="*/ 5440792 h 5636676"/>
              <a:gd name="connsiteX30" fmla="*/ 5320104 w 6160697"/>
              <a:gd name="connsiteY30" fmla="*/ 5435870 h 5636676"/>
              <a:gd name="connsiteX31" fmla="*/ 5306571 w 6160697"/>
              <a:gd name="connsiteY31" fmla="*/ 5434305 h 5636676"/>
              <a:gd name="connsiteX32" fmla="*/ 5250731 w 6160697"/>
              <a:gd name="connsiteY32" fmla="*/ 5442441 h 5636676"/>
              <a:gd name="connsiteX33" fmla="*/ 5240489 w 6160697"/>
              <a:gd name="connsiteY33" fmla="*/ 5441726 h 5636676"/>
              <a:gd name="connsiteX34" fmla="*/ 5229095 w 6160697"/>
              <a:gd name="connsiteY34" fmla="*/ 5447321 h 5636676"/>
              <a:gd name="connsiteX35" fmla="*/ 5162669 w 6160697"/>
              <a:gd name="connsiteY35" fmla="*/ 5481008 h 5636676"/>
              <a:gd name="connsiteX36" fmla="*/ 5161945 w 6160697"/>
              <a:gd name="connsiteY36" fmla="*/ 5484428 h 5636676"/>
              <a:gd name="connsiteX37" fmla="*/ 5141192 w 6160697"/>
              <a:gd name="connsiteY37" fmla="*/ 5487094 h 5636676"/>
              <a:gd name="connsiteX38" fmla="*/ 5135796 w 6160697"/>
              <a:gd name="connsiteY38" fmla="*/ 5493398 h 5636676"/>
              <a:gd name="connsiteX39" fmla="*/ 5125146 w 6160697"/>
              <a:gd name="connsiteY39" fmla="*/ 5495481 h 5636676"/>
              <a:gd name="connsiteX40" fmla="*/ 5048259 w 6160697"/>
              <a:gd name="connsiteY40" fmla="*/ 5518646 h 5636676"/>
              <a:gd name="connsiteX41" fmla="*/ 5034800 w 6160697"/>
              <a:gd name="connsiteY41" fmla="*/ 5519818 h 5636676"/>
              <a:gd name="connsiteX42" fmla="*/ 5021494 w 6160697"/>
              <a:gd name="connsiteY42" fmla="*/ 5533940 h 5636676"/>
              <a:gd name="connsiteX43" fmla="*/ 4969420 w 6160697"/>
              <a:gd name="connsiteY43" fmla="*/ 5539580 h 5636676"/>
              <a:gd name="connsiteX44" fmla="*/ 4951997 w 6160697"/>
              <a:gd name="connsiteY44" fmla="*/ 5540998 h 5636676"/>
              <a:gd name="connsiteX45" fmla="*/ 4944222 w 6160697"/>
              <a:gd name="connsiteY45" fmla="*/ 5542061 h 5636676"/>
              <a:gd name="connsiteX46" fmla="*/ 4945476 w 6160697"/>
              <a:gd name="connsiteY46" fmla="*/ 5548837 h 5636676"/>
              <a:gd name="connsiteX47" fmla="*/ 4924708 w 6160697"/>
              <a:gd name="connsiteY47" fmla="*/ 5553963 h 5636676"/>
              <a:gd name="connsiteX48" fmla="*/ 4900123 w 6160697"/>
              <a:gd name="connsiteY48" fmla="*/ 5574141 h 5636676"/>
              <a:gd name="connsiteX49" fmla="*/ 4878805 w 6160697"/>
              <a:gd name="connsiteY49" fmla="*/ 5589711 h 5636676"/>
              <a:gd name="connsiteX50" fmla="*/ 4862889 w 6160697"/>
              <a:gd name="connsiteY50" fmla="*/ 5590274 h 5636676"/>
              <a:gd name="connsiteX51" fmla="*/ 4787099 w 6160697"/>
              <a:gd name="connsiteY51" fmla="*/ 5601127 h 5636676"/>
              <a:gd name="connsiteX52" fmla="*/ 4767539 w 6160697"/>
              <a:gd name="connsiteY52" fmla="*/ 5604712 h 5636676"/>
              <a:gd name="connsiteX53" fmla="*/ 4715397 w 6160697"/>
              <a:gd name="connsiteY53" fmla="*/ 5606905 h 5636676"/>
              <a:gd name="connsiteX54" fmla="*/ 4594975 w 6160697"/>
              <a:gd name="connsiteY54" fmla="*/ 5611694 h 5636676"/>
              <a:gd name="connsiteX55" fmla="*/ 4592519 w 6160697"/>
              <a:gd name="connsiteY55" fmla="*/ 5614677 h 5636676"/>
              <a:gd name="connsiteX56" fmla="*/ 4582609 w 6160697"/>
              <a:gd name="connsiteY56" fmla="*/ 5615529 h 5636676"/>
              <a:gd name="connsiteX57" fmla="*/ 4580200 w 6160697"/>
              <a:gd name="connsiteY57" fmla="*/ 5616290 h 5636676"/>
              <a:gd name="connsiteX58" fmla="*/ 4566161 w 6160697"/>
              <a:gd name="connsiteY58" fmla="*/ 5620121 h 5636676"/>
              <a:gd name="connsiteX59" fmla="*/ 4530539 w 6160697"/>
              <a:gd name="connsiteY59" fmla="*/ 5615013 h 5636676"/>
              <a:gd name="connsiteX60" fmla="*/ 4491359 w 6160697"/>
              <a:gd name="connsiteY60" fmla="*/ 5619658 h 5636676"/>
              <a:gd name="connsiteX61" fmla="*/ 4372063 w 6160697"/>
              <a:gd name="connsiteY61" fmla="*/ 5620213 h 5636676"/>
              <a:gd name="connsiteX62" fmla="*/ 4261863 w 6160697"/>
              <a:gd name="connsiteY62" fmla="*/ 5623713 h 5636676"/>
              <a:gd name="connsiteX63" fmla="*/ 4213285 w 6160697"/>
              <a:gd name="connsiteY63" fmla="*/ 5622917 h 5636676"/>
              <a:gd name="connsiteX64" fmla="*/ 4173936 w 6160697"/>
              <a:gd name="connsiteY64" fmla="*/ 5622049 h 5636676"/>
              <a:gd name="connsiteX65" fmla="*/ 4175584 w 6160697"/>
              <a:gd name="connsiteY65" fmla="*/ 5630149 h 5636676"/>
              <a:gd name="connsiteX66" fmla="*/ 4152035 w 6160697"/>
              <a:gd name="connsiteY66" fmla="*/ 5636676 h 5636676"/>
              <a:gd name="connsiteX67" fmla="*/ 4121051 w 6160697"/>
              <a:gd name="connsiteY67" fmla="*/ 5621835 h 5636676"/>
              <a:gd name="connsiteX68" fmla="*/ 4103457 w 6160697"/>
              <a:gd name="connsiteY68" fmla="*/ 5621974 h 5636676"/>
              <a:gd name="connsiteX69" fmla="*/ 4072592 w 6160697"/>
              <a:gd name="connsiteY69" fmla="*/ 5627101 h 5636676"/>
              <a:gd name="connsiteX70" fmla="*/ 4062311 w 6160697"/>
              <a:gd name="connsiteY70" fmla="*/ 5629472 h 5636676"/>
              <a:gd name="connsiteX71" fmla="*/ 3985093 w 6160697"/>
              <a:gd name="connsiteY71" fmla="*/ 5613011 h 5636676"/>
              <a:gd name="connsiteX72" fmla="*/ 3977564 w 6160697"/>
              <a:gd name="connsiteY72" fmla="*/ 5606406 h 5636676"/>
              <a:gd name="connsiteX73" fmla="*/ 3938843 w 6160697"/>
              <a:gd name="connsiteY73" fmla="*/ 5603534 h 5636676"/>
              <a:gd name="connsiteX74" fmla="*/ 3934439 w 6160697"/>
              <a:gd name="connsiteY74" fmla="*/ 5605287 h 5636676"/>
              <a:gd name="connsiteX75" fmla="*/ 3902350 w 6160697"/>
              <a:gd name="connsiteY75" fmla="*/ 5595175 h 5636676"/>
              <a:gd name="connsiteX76" fmla="*/ 3773677 w 6160697"/>
              <a:gd name="connsiteY76" fmla="*/ 5577344 h 5636676"/>
              <a:gd name="connsiteX77" fmla="*/ 3526259 w 6160697"/>
              <a:gd name="connsiteY77" fmla="*/ 5567985 h 5636676"/>
              <a:gd name="connsiteX78" fmla="*/ 3268592 w 6160697"/>
              <a:gd name="connsiteY78" fmla="*/ 5541271 h 5636676"/>
              <a:gd name="connsiteX79" fmla="*/ 3024274 w 6160697"/>
              <a:gd name="connsiteY79" fmla="*/ 5551613 h 5636676"/>
              <a:gd name="connsiteX80" fmla="*/ 2580376 w 6160697"/>
              <a:gd name="connsiteY80" fmla="*/ 5523020 h 5636676"/>
              <a:gd name="connsiteX81" fmla="*/ 2428086 w 6160697"/>
              <a:gd name="connsiteY81" fmla="*/ 5520461 h 5636676"/>
              <a:gd name="connsiteX82" fmla="*/ 2326052 w 6160697"/>
              <a:gd name="connsiteY82" fmla="*/ 5519493 h 5636676"/>
              <a:gd name="connsiteX83" fmla="*/ 2318979 w 6160697"/>
              <a:gd name="connsiteY83" fmla="*/ 5522207 h 5636676"/>
              <a:gd name="connsiteX84" fmla="*/ 2290482 w 6160697"/>
              <a:gd name="connsiteY84" fmla="*/ 5523810 h 5636676"/>
              <a:gd name="connsiteX85" fmla="*/ 2282680 w 6160697"/>
              <a:gd name="connsiteY85" fmla="*/ 5535840 h 5636676"/>
              <a:gd name="connsiteX86" fmla="*/ 2187437 w 6160697"/>
              <a:gd name="connsiteY86" fmla="*/ 5546268 h 5636676"/>
              <a:gd name="connsiteX87" fmla="*/ 1958211 w 6160697"/>
              <a:gd name="connsiteY87" fmla="*/ 5550992 h 5636676"/>
              <a:gd name="connsiteX88" fmla="*/ 1788574 w 6160697"/>
              <a:gd name="connsiteY88" fmla="*/ 5530833 h 5636676"/>
              <a:gd name="connsiteX89" fmla="*/ 1770257 w 6160697"/>
              <a:gd name="connsiteY89" fmla="*/ 5530964 h 5636676"/>
              <a:gd name="connsiteX90" fmla="*/ 1747724 w 6160697"/>
              <a:gd name="connsiteY90" fmla="*/ 5529296 h 5636676"/>
              <a:gd name="connsiteX91" fmla="*/ 1712794 w 6160697"/>
              <a:gd name="connsiteY91" fmla="*/ 5535788 h 5636676"/>
              <a:gd name="connsiteX92" fmla="*/ 1693854 w 6160697"/>
              <a:gd name="connsiteY92" fmla="*/ 5545452 h 5636676"/>
              <a:gd name="connsiteX93" fmla="*/ 1687546 w 6160697"/>
              <a:gd name="connsiteY93" fmla="*/ 5544521 h 5636676"/>
              <a:gd name="connsiteX94" fmla="*/ 1687194 w 6160697"/>
              <a:gd name="connsiteY94" fmla="*/ 5541192 h 5636676"/>
              <a:gd name="connsiteX95" fmla="*/ 1629583 w 6160697"/>
              <a:gd name="connsiteY95" fmla="*/ 5530061 h 5636676"/>
              <a:gd name="connsiteX96" fmla="*/ 1553336 w 6160697"/>
              <a:gd name="connsiteY96" fmla="*/ 5487310 h 5636676"/>
              <a:gd name="connsiteX97" fmla="*/ 1465077 w 6160697"/>
              <a:gd name="connsiteY97" fmla="*/ 5478284 h 5636676"/>
              <a:gd name="connsiteX98" fmla="*/ 1429630 w 6160697"/>
              <a:gd name="connsiteY98" fmla="*/ 5463320 h 5636676"/>
              <a:gd name="connsiteX99" fmla="*/ 1391291 w 6160697"/>
              <a:gd name="connsiteY99" fmla="*/ 5464846 h 5636676"/>
              <a:gd name="connsiteX100" fmla="*/ 1380007 w 6160697"/>
              <a:gd name="connsiteY100" fmla="*/ 5455970 h 5636676"/>
              <a:gd name="connsiteX101" fmla="*/ 1378141 w 6160697"/>
              <a:gd name="connsiteY101" fmla="*/ 5454279 h 5636676"/>
              <a:gd name="connsiteX102" fmla="*/ 1368962 w 6160697"/>
              <a:gd name="connsiteY102" fmla="*/ 5451018 h 5636676"/>
              <a:gd name="connsiteX103" fmla="*/ 1368505 w 6160697"/>
              <a:gd name="connsiteY103" fmla="*/ 5445712 h 5636676"/>
              <a:gd name="connsiteX104" fmla="*/ 1356218 w 6160697"/>
              <a:gd name="connsiteY104" fmla="*/ 5437660 h 5636676"/>
              <a:gd name="connsiteX105" fmla="*/ 1338733 w 6160697"/>
              <a:gd name="connsiteY105" fmla="*/ 5432883 h 5636676"/>
              <a:gd name="connsiteX106" fmla="*/ 1253342 w 6160697"/>
              <a:gd name="connsiteY106" fmla="*/ 5415104 h 5636676"/>
              <a:gd name="connsiteX107" fmla="*/ 1203557 w 6160697"/>
              <a:gd name="connsiteY107" fmla="*/ 5401656 h 5636676"/>
              <a:gd name="connsiteX108" fmla="*/ 1186689 w 6160697"/>
              <a:gd name="connsiteY108" fmla="*/ 5392134 h 5636676"/>
              <a:gd name="connsiteX109" fmla="*/ 1161759 w 6160697"/>
              <a:gd name="connsiteY109" fmla="*/ 5381804 h 5636676"/>
              <a:gd name="connsiteX110" fmla="*/ 1119345 w 6160697"/>
              <a:gd name="connsiteY110" fmla="*/ 5360154 h 5636676"/>
              <a:gd name="connsiteX111" fmla="*/ 1095256 w 6160697"/>
              <a:gd name="connsiteY111" fmla="*/ 5353950 h 5636676"/>
              <a:gd name="connsiteX112" fmla="*/ 1058773 w 6160697"/>
              <a:gd name="connsiteY112" fmla="*/ 5341289 h 5636676"/>
              <a:gd name="connsiteX113" fmla="*/ 1048153 w 6160697"/>
              <a:gd name="connsiteY113" fmla="*/ 5339154 h 5636676"/>
              <a:gd name="connsiteX114" fmla="*/ 1043881 w 6160697"/>
              <a:gd name="connsiteY114" fmla="*/ 5338518 h 5636676"/>
              <a:gd name="connsiteX115" fmla="*/ 1007373 w 6160697"/>
              <a:gd name="connsiteY115" fmla="*/ 5339007 h 5636676"/>
              <a:gd name="connsiteX116" fmla="*/ 1004885 w 6160697"/>
              <a:gd name="connsiteY116" fmla="*/ 5334591 h 5636676"/>
              <a:gd name="connsiteX117" fmla="*/ 994709 w 6160697"/>
              <a:gd name="connsiteY117" fmla="*/ 5328566 h 5636676"/>
              <a:gd name="connsiteX118" fmla="*/ 984399 w 6160697"/>
              <a:gd name="connsiteY118" fmla="*/ 5331183 h 5636676"/>
              <a:gd name="connsiteX119" fmla="*/ 964158 w 6160697"/>
              <a:gd name="connsiteY119" fmla="*/ 5330044 h 5636676"/>
              <a:gd name="connsiteX120" fmla="*/ 958888 w 6160697"/>
              <a:gd name="connsiteY120" fmla="*/ 5328278 h 5636676"/>
              <a:gd name="connsiteX121" fmla="*/ 940162 w 6160697"/>
              <a:gd name="connsiteY121" fmla="*/ 5341965 h 5636676"/>
              <a:gd name="connsiteX122" fmla="*/ 907763 w 6160697"/>
              <a:gd name="connsiteY122" fmla="*/ 5329404 h 5636676"/>
              <a:gd name="connsiteX123" fmla="*/ 872950 w 6160697"/>
              <a:gd name="connsiteY123" fmla="*/ 5324938 h 5636676"/>
              <a:gd name="connsiteX124" fmla="*/ 862283 w 6160697"/>
              <a:gd name="connsiteY124" fmla="*/ 5327617 h 5636676"/>
              <a:gd name="connsiteX125" fmla="*/ 798257 w 6160697"/>
              <a:gd name="connsiteY125" fmla="*/ 5334973 h 5636676"/>
              <a:gd name="connsiteX126" fmla="*/ 778474 w 6160697"/>
              <a:gd name="connsiteY126" fmla="*/ 5326083 h 5636676"/>
              <a:gd name="connsiteX127" fmla="*/ 763422 w 6160697"/>
              <a:gd name="connsiteY127" fmla="*/ 5321440 h 5636676"/>
              <a:gd name="connsiteX128" fmla="*/ 760604 w 6160697"/>
              <a:gd name="connsiteY128" fmla="*/ 5316482 h 5636676"/>
              <a:gd name="connsiteX129" fmla="*/ 750603 w 6160697"/>
              <a:gd name="connsiteY129" fmla="*/ 5315646 h 5636676"/>
              <a:gd name="connsiteX130" fmla="*/ 748101 w 6160697"/>
              <a:gd name="connsiteY130" fmla="*/ 5314492 h 5636676"/>
              <a:gd name="connsiteX131" fmla="*/ 733610 w 6160697"/>
              <a:gd name="connsiteY131" fmla="*/ 5308812 h 5636676"/>
              <a:gd name="connsiteX132" fmla="*/ 698671 w 6160697"/>
              <a:gd name="connsiteY132" fmla="*/ 5319789 h 5636676"/>
              <a:gd name="connsiteX133" fmla="*/ 658974 w 6160697"/>
              <a:gd name="connsiteY133" fmla="*/ 5314289 h 5636676"/>
              <a:gd name="connsiteX134" fmla="*/ 547411 w 6160697"/>
              <a:gd name="connsiteY134" fmla="*/ 5323081 h 5636676"/>
              <a:gd name="connsiteX135" fmla="*/ 420170 w 6160697"/>
              <a:gd name="connsiteY135" fmla="*/ 5302565 h 5636676"/>
              <a:gd name="connsiteX136" fmla="*/ 320690 w 6160697"/>
              <a:gd name="connsiteY136" fmla="*/ 5332193 h 5636676"/>
              <a:gd name="connsiteX137" fmla="*/ 257958 w 6160697"/>
              <a:gd name="connsiteY137" fmla="*/ 5340954 h 5636676"/>
              <a:gd name="connsiteX138" fmla="*/ 184890 w 6160697"/>
              <a:gd name="connsiteY138" fmla="*/ 5339091 h 5636676"/>
              <a:gd name="connsiteX139" fmla="*/ 183331 w 6160697"/>
              <a:gd name="connsiteY139" fmla="*/ 5338348 h 5636676"/>
              <a:gd name="connsiteX140" fmla="*/ 169782 w 6160697"/>
              <a:gd name="connsiteY140" fmla="*/ 5339269 h 5636676"/>
              <a:gd name="connsiteX141" fmla="*/ 167187 w 6160697"/>
              <a:gd name="connsiteY141" fmla="*/ 5341914 h 5636676"/>
              <a:gd name="connsiteX142" fmla="*/ 140235 w 6160697"/>
              <a:gd name="connsiteY142" fmla="*/ 5348128 h 5636676"/>
              <a:gd name="connsiteX143" fmla="*/ 109349 w 6160697"/>
              <a:gd name="connsiteY143" fmla="*/ 5351347 h 5636676"/>
              <a:gd name="connsiteX144" fmla="*/ 108834 w 6160697"/>
              <a:gd name="connsiteY144" fmla="*/ 5350486 h 5636676"/>
              <a:gd name="connsiteX145" fmla="*/ 84990 w 6160697"/>
              <a:gd name="connsiteY145" fmla="*/ 5344389 h 5636676"/>
              <a:gd name="connsiteX146" fmla="*/ 47411 w 6160697"/>
              <a:gd name="connsiteY146" fmla="*/ 5325453 h 5636676"/>
              <a:gd name="connsiteX147" fmla="*/ 18970 w 6160697"/>
              <a:gd name="connsiteY147" fmla="*/ 5329785 h 5636676"/>
              <a:gd name="connsiteX148" fmla="*/ 13158 w 6160697"/>
              <a:gd name="connsiteY148" fmla="*/ 5330156 h 5636676"/>
              <a:gd name="connsiteX149" fmla="*/ 13003 w 6160697"/>
              <a:gd name="connsiteY149" fmla="*/ 5329958 h 5636676"/>
              <a:gd name="connsiteX150" fmla="*/ 6798 w 6160697"/>
              <a:gd name="connsiteY150" fmla="*/ 5329941 h 5636676"/>
              <a:gd name="connsiteX151" fmla="*/ 2557 w 6160697"/>
              <a:gd name="connsiteY151" fmla="*/ 5330836 h 5636676"/>
              <a:gd name="connsiteX152" fmla="*/ 0 w 6160697"/>
              <a:gd name="connsiteY152" fmla="*/ 5330999 h 5636676"/>
              <a:gd name="connsiteX153" fmla="*/ 0 w 6160697"/>
              <a:gd name="connsiteY153" fmla="*/ 6095 h 5636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Lst>
            <a:rect l="l" t="t" r="r" b="b"/>
            <a:pathLst>
              <a:path w="6160697" h="5636676">
                <a:moveTo>
                  <a:pt x="6160697" y="0"/>
                </a:moveTo>
                <a:lnTo>
                  <a:pt x="6160697" y="5241536"/>
                </a:lnTo>
                <a:lnTo>
                  <a:pt x="6156554" y="5242381"/>
                </a:lnTo>
                <a:lnTo>
                  <a:pt x="6152471" y="5238376"/>
                </a:lnTo>
                <a:lnTo>
                  <a:pt x="6139063" y="5237646"/>
                </a:lnTo>
                <a:cubicBezTo>
                  <a:pt x="6134322" y="5238062"/>
                  <a:pt x="6129550" y="5239318"/>
                  <a:pt x="6124768" y="5241915"/>
                </a:cubicBezTo>
                <a:cubicBezTo>
                  <a:pt x="6112241" y="5258189"/>
                  <a:pt x="6073916" y="5246037"/>
                  <a:pt x="6058950" y="5267176"/>
                </a:cubicBezTo>
                <a:cubicBezTo>
                  <a:pt x="6052501" y="5273412"/>
                  <a:pt x="6026754" y="5283311"/>
                  <a:pt x="6018366" y="5279454"/>
                </a:cubicBezTo>
                <a:cubicBezTo>
                  <a:pt x="6012273" y="5280338"/>
                  <a:pt x="6007326" y="5284888"/>
                  <a:pt x="6001056" y="5279669"/>
                </a:cubicBezTo>
                <a:cubicBezTo>
                  <a:pt x="5992407" y="5273826"/>
                  <a:pt x="5980924" y="5292840"/>
                  <a:pt x="5978158" y="5282958"/>
                </a:cubicBezTo>
                <a:cubicBezTo>
                  <a:pt x="5953235" y="5289707"/>
                  <a:pt x="5873412" y="5314356"/>
                  <a:pt x="5851521" y="5320165"/>
                </a:cubicBezTo>
                <a:cubicBezTo>
                  <a:pt x="5850093" y="5319197"/>
                  <a:pt x="5848504" y="5318401"/>
                  <a:pt x="5846811" y="5317803"/>
                </a:cubicBezTo>
                <a:cubicBezTo>
                  <a:pt x="5836955" y="5314327"/>
                  <a:pt x="5825596" y="5318112"/>
                  <a:pt x="5821445" y="5326257"/>
                </a:cubicBezTo>
                <a:cubicBezTo>
                  <a:pt x="5797750" y="5355654"/>
                  <a:pt x="5768199" y="5365302"/>
                  <a:pt x="5742484" y="5378748"/>
                </a:cubicBezTo>
                <a:cubicBezTo>
                  <a:pt x="5712463" y="5391933"/>
                  <a:pt x="5723511" y="5363738"/>
                  <a:pt x="5692638" y="5394640"/>
                </a:cubicBezTo>
                <a:cubicBezTo>
                  <a:pt x="5685162" y="5388839"/>
                  <a:pt x="5680078" y="5390215"/>
                  <a:pt x="5673352" y="5396590"/>
                </a:cubicBezTo>
                <a:cubicBezTo>
                  <a:pt x="5658519" y="5402454"/>
                  <a:pt x="5651424" y="5383775"/>
                  <a:pt x="5641138" y="5400089"/>
                </a:cubicBezTo>
                <a:cubicBezTo>
                  <a:pt x="5639436" y="5389318"/>
                  <a:pt x="5610760" y="5406260"/>
                  <a:pt x="5613130" y="5393622"/>
                </a:cubicBezTo>
                <a:cubicBezTo>
                  <a:pt x="5599247" y="5388102"/>
                  <a:pt x="5601035" y="5404523"/>
                  <a:pt x="5587752" y="5400147"/>
                </a:cubicBezTo>
                <a:cubicBezTo>
                  <a:pt x="5575908" y="5402167"/>
                  <a:pt x="5598814" y="5408442"/>
                  <a:pt x="5586939" y="5413409"/>
                </a:cubicBezTo>
                <a:cubicBezTo>
                  <a:pt x="5571739" y="5417659"/>
                  <a:pt x="5579895" y="5435655"/>
                  <a:pt x="5558140" y="5416576"/>
                </a:cubicBezTo>
                <a:cubicBezTo>
                  <a:pt x="5545125" y="5427439"/>
                  <a:pt x="5537467" y="5418132"/>
                  <a:pt x="5513898" y="5420092"/>
                </a:cubicBezTo>
                <a:lnTo>
                  <a:pt x="5507892" y="5423953"/>
                </a:lnTo>
                <a:lnTo>
                  <a:pt x="5499230" y="5414956"/>
                </a:lnTo>
                <a:cubicBezTo>
                  <a:pt x="5494522" y="5411441"/>
                  <a:pt x="5489041" y="5409502"/>
                  <a:pt x="5482057" y="5411363"/>
                </a:cubicBezTo>
                <a:cubicBezTo>
                  <a:pt x="5441582" y="5440334"/>
                  <a:pt x="5478175" y="5394237"/>
                  <a:pt x="5408816" y="5415847"/>
                </a:cubicBezTo>
                <a:cubicBezTo>
                  <a:pt x="5405733" y="5419916"/>
                  <a:pt x="5396114" y="5418376"/>
                  <a:pt x="5395738" y="5413749"/>
                </a:cubicBezTo>
                <a:cubicBezTo>
                  <a:pt x="5391612" y="5416050"/>
                  <a:pt x="5383259" y="5426773"/>
                  <a:pt x="5380156" y="5419870"/>
                </a:cubicBezTo>
                <a:cubicBezTo>
                  <a:pt x="5368670" y="5421761"/>
                  <a:pt x="5357569" y="5424896"/>
                  <a:pt x="5347114" y="5429171"/>
                </a:cubicBezTo>
                <a:lnTo>
                  <a:pt x="5326101" y="5440792"/>
                </a:lnTo>
                <a:lnTo>
                  <a:pt x="5320104" y="5435870"/>
                </a:lnTo>
                <a:cubicBezTo>
                  <a:pt x="5316154" y="5433548"/>
                  <a:pt x="5311762" y="5432457"/>
                  <a:pt x="5306571" y="5434305"/>
                </a:cubicBezTo>
                <a:cubicBezTo>
                  <a:pt x="5278222" y="5458611"/>
                  <a:pt x="5301967" y="5421751"/>
                  <a:pt x="5250731" y="5442441"/>
                </a:cubicBezTo>
                <a:cubicBezTo>
                  <a:pt x="5248752" y="5445684"/>
                  <a:pt x="5241215" y="5445162"/>
                  <a:pt x="5240489" y="5441726"/>
                </a:cubicBezTo>
                <a:cubicBezTo>
                  <a:pt x="5237534" y="5443716"/>
                  <a:pt x="5232136" y="5452280"/>
                  <a:pt x="5229095" y="5447321"/>
                </a:cubicBezTo>
                <a:cubicBezTo>
                  <a:pt x="5216125" y="5453868"/>
                  <a:pt x="5173861" y="5474823"/>
                  <a:pt x="5162669" y="5481008"/>
                </a:cubicBezTo>
                <a:lnTo>
                  <a:pt x="5161945" y="5484428"/>
                </a:lnTo>
                <a:cubicBezTo>
                  <a:pt x="5158366" y="5485443"/>
                  <a:pt x="5145550" y="5485600"/>
                  <a:pt x="5141192" y="5487094"/>
                </a:cubicBezTo>
                <a:lnTo>
                  <a:pt x="5135796" y="5493398"/>
                </a:lnTo>
                <a:lnTo>
                  <a:pt x="5125146" y="5495481"/>
                </a:lnTo>
                <a:lnTo>
                  <a:pt x="5048259" y="5518646"/>
                </a:lnTo>
                <a:lnTo>
                  <a:pt x="5034800" y="5519818"/>
                </a:lnTo>
                <a:cubicBezTo>
                  <a:pt x="5028813" y="5522097"/>
                  <a:pt x="5024166" y="5526423"/>
                  <a:pt x="5021494" y="5533940"/>
                </a:cubicBezTo>
                <a:cubicBezTo>
                  <a:pt x="5010597" y="5537234"/>
                  <a:pt x="4980226" y="5537766"/>
                  <a:pt x="4969420" y="5539580"/>
                </a:cubicBezTo>
                <a:lnTo>
                  <a:pt x="4951997" y="5540998"/>
                </a:lnTo>
                <a:lnTo>
                  <a:pt x="4944222" y="5542061"/>
                </a:lnTo>
                <a:lnTo>
                  <a:pt x="4945476" y="5548837"/>
                </a:lnTo>
                <a:lnTo>
                  <a:pt x="4924708" y="5553963"/>
                </a:lnTo>
                <a:cubicBezTo>
                  <a:pt x="4918349" y="5557956"/>
                  <a:pt x="4909767" y="5565846"/>
                  <a:pt x="4900123" y="5574141"/>
                </a:cubicBezTo>
                <a:lnTo>
                  <a:pt x="4878805" y="5589711"/>
                </a:lnTo>
                <a:lnTo>
                  <a:pt x="4862889" y="5590274"/>
                </a:lnTo>
                <a:cubicBezTo>
                  <a:pt x="4839384" y="5593189"/>
                  <a:pt x="4802990" y="5598721"/>
                  <a:pt x="4787099" y="5601127"/>
                </a:cubicBezTo>
                <a:cubicBezTo>
                  <a:pt x="4782839" y="5605219"/>
                  <a:pt x="4774855" y="5603876"/>
                  <a:pt x="4767539" y="5604712"/>
                </a:cubicBezTo>
                <a:cubicBezTo>
                  <a:pt x="4760169" y="5608536"/>
                  <a:pt x="4725967" y="5608816"/>
                  <a:pt x="4715397" y="5606905"/>
                </a:cubicBezTo>
                <a:lnTo>
                  <a:pt x="4594975" y="5611694"/>
                </a:lnTo>
                <a:lnTo>
                  <a:pt x="4592519" y="5614677"/>
                </a:lnTo>
                <a:lnTo>
                  <a:pt x="4582609" y="5615529"/>
                </a:lnTo>
                <a:lnTo>
                  <a:pt x="4580200" y="5616290"/>
                </a:lnTo>
                <a:cubicBezTo>
                  <a:pt x="4575607" y="5617756"/>
                  <a:pt x="4571009" y="5619123"/>
                  <a:pt x="4566161" y="5620121"/>
                </a:cubicBezTo>
                <a:cubicBezTo>
                  <a:pt x="4563091" y="5607487"/>
                  <a:pt x="4524419" y="5626532"/>
                  <a:pt x="4530539" y="5615013"/>
                </a:cubicBezTo>
                <a:cubicBezTo>
                  <a:pt x="4503368" y="5618303"/>
                  <a:pt x="4516321" y="5606477"/>
                  <a:pt x="4491359" y="5619658"/>
                </a:cubicBezTo>
                <a:cubicBezTo>
                  <a:pt x="4442184" y="5616385"/>
                  <a:pt x="4416402" y="5629757"/>
                  <a:pt x="4372063" y="5620213"/>
                </a:cubicBezTo>
                <a:cubicBezTo>
                  <a:pt x="4380670" y="5625116"/>
                  <a:pt x="4276183" y="5624626"/>
                  <a:pt x="4261863" y="5623713"/>
                </a:cubicBezTo>
                <a:lnTo>
                  <a:pt x="4213285" y="5622917"/>
                </a:lnTo>
                <a:lnTo>
                  <a:pt x="4173936" y="5622049"/>
                </a:lnTo>
                <a:lnTo>
                  <a:pt x="4175584" y="5630149"/>
                </a:lnTo>
                <a:cubicBezTo>
                  <a:pt x="4164064" y="5629512"/>
                  <a:pt x="4157026" y="5632266"/>
                  <a:pt x="4152035" y="5636676"/>
                </a:cubicBezTo>
                <a:lnTo>
                  <a:pt x="4121051" y="5621835"/>
                </a:lnTo>
                <a:lnTo>
                  <a:pt x="4103457" y="5621974"/>
                </a:lnTo>
                <a:lnTo>
                  <a:pt x="4072592" y="5627101"/>
                </a:lnTo>
                <a:lnTo>
                  <a:pt x="4062311" y="5629472"/>
                </a:lnTo>
                <a:lnTo>
                  <a:pt x="3985093" y="5613011"/>
                </a:lnTo>
                <a:lnTo>
                  <a:pt x="3977564" y="5606406"/>
                </a:lnTo>
                <a:cubicBezTo>
                  <a:pt x="3969488" y="5602339"/>
                  <a:pt x="3957995" y="5600457"/>
                  <a:pt x="3938843" y="5603534"/>
                </a:cubicBezTo>
                <a:lnTo>
                  <a:pt x="3934439" y="5605287"/>
                </a:lnTo>
                <a:lnTo>
                  <a:pt x="3902350" y="5595175"/>
                </a:lnTo>
                <a:cubicBezTo>
                  <a:pt x="3891994" y="5590573"/>
                  <a:pt x="3781184" y="5584781"/>
                  <a:pt x="3773677" y="5577344"/>
                </a:cubicBezTo>
                <a:cubicBezTo>
                  <a:pt x="3652339" y="5595755"/>
                  <a:pt x="3643985" y="5563083"/>
                  <a:pt x="3526259" y="5567985"/>
                </a:cubicBezTo>
                <a:cubicBezTo>
                  <a:pt x="3424299" y="5518200"/>
                  <a:pt x="3359989" y="5548523"/>
                  <a:pt x="3268592" y="5541271"/>
                </a:cubicBezTo>
                <a:cubicBezTo>
                  <a:pt x="3181540" y="5536169"/>
                  <a:pt x="3141233" y="5552279"/>
                  <a:pt x="3024274" y="5551613"/>
                </a:cubicBezTo>
                <a:cubicBezTo>
                  <a:pt x="2900352" y="5540755"/>
                  <a:pt x="2719771" y="5546525"/>
                  <a:pt x="2580376" y="5523020"/>
                </a:cubicBezTo>
                <a:cubicBezTo>
                  <a:pt x="2470852" y="5515454"/>
                  <a:pt x="2470473" y="5521048"/>
                  <a:pt x="2428086" y="5520461"/>
                </a:cubicBezTo>
                <a:cubicBezTo>
                  <a:pt x="2413989" y="5523686"/>
                  <a:pt x="2339546" y="5514256"/>
                  <a:pt x="2326052" y="5519493"/>
                </a:cubicBezTo>
                <a:lnTo>
                  <a:pt x="2318979" y="5522207"/>
                </a:lnTo>
                <a:lnTo>
                  <a:pt x="2290482" y="5523810"/>
                </a:lnTo>
                <a:lnTo>
                  <a:pt x="2282680" y="5535840"/>
                </a:lnTo>
                <a:lnTo>
                  <a:pt x="2187437" y="5546268"/>
                </a:lnTo>
                <a:cubicBezTo>
                  <a:pt x="2124119" y="5516983"/>
                  <a:pt x="2070057" y="5551920"/>
                  <a:pt x="1958211" y="5550992"/>
                </a:cubicBezTo>
                <a:cubicBezTo>
                  <a:pt x="1928571" y="5540876"/>
                  <a:pt x="1810615" y="5516253"/>
                  <a:pt x="1788574" y="5530833"/>
                </a:cubicBezTo>
                <a:lnTo>
                  <a:pt x="1770257" y="5530964"/>
                </a:lnTo>
                <a:lnTo>
                  <a:pt x="1747724" y="5529296"/>
                </a:lnTo>
                <a:cubicBezTo>
                  <a:pt x="1735827" y="5530131"/>
                  <a:pt x="1723469" y="5532445"/>
                  <a:pt x="1712794" y="5535788"/>
                </a:cubicBezTo>
                <a:lnTo>
                  <a:pt x="1693854" y="5545452"/>
                </a:lnTo>
                <a:lnTo>
                  <a:pt x="1687546" y="5544521"/>
                </a:lnTo>
                <a:lnTo>
                  <a:pt x="1687194" y="5541192"/>
                </a:lnTo>
                <a:cubicBezTo>
                  <a:pt x="1674076" y="5529668"/>
                  <a:pt x="1590812" y="5552390"/>
                  <a:pt x="1629583" y="5530061"/>
                </a:cubicBezTo>
                <a:cubicBezTo>
                  <a:pt x="1614917" y="5528827"/>
                  <a:pt x="1590209" y="5483761"/>
                  <a:pt x="1553336" y="5487310"/>
                </a:cubicBezTo>
                <a:cubicBezTo>
                  <a:pt x="1503529" y="5494380"/>
                  <a:pt x="1515531" y="5482303"/>
                  <a:pt x="1465077" y="5478284"/>
                </a:cubicBezTo>
                <a:cubicBezTo>
                  <a:pt x="1449190" y="5452169"/>
                  <a:pt x="1454169" y="5473808"/>
                  <a:pt x="1429630" y="5463320"/>
                </a:cubicBezTo>
                <a:cubicBezTo>
                  <a:pt x="1428096" y="5483162"/>
                  <a:pt x="1402583" y="5444937"/>
                  <a:pt x="1391291" y="5464846"/>
                </a:cubicBezTo>
                <a:cubicBezTo>
                  <a:pt x="1387184" y="5462307"/>
                  <a:pt x="1383559" y="5459219"/>
                  <a:pt x="1380007" y="5455970"/>
                </a:cubicBezTo>
                <a:lnTo>
                  <a:pt x="1378141" y="5454279"/>
                </a:lnTo>
                <a:lnTo>
                  <a:pt x="1368962" y="5451018"/>
                </a:lnTo>
                <a:lnTo>
                  <a:pt x="1368505" y="5445712"/>
                </a:lnTo>
                <a:lnTo>
                  <a:pt x="1356218" y="5437660"/>
                </a:lnTo>
                <a:cubicBezTo>
                  <a:pt x="1351287" y="5435322"/>
                  <a:pt x="1345597" y="5433601"/>
                  <a:pt x="1338733" y="5432883"/>
                </a:cubicBezTo>
                <a:cubicBezTo>
                  <a:pt x="1312513" y="5438143"/>
                  <a:pt x="1286135" y="5407540"/>
                  <a:pt x="1253342" y="5415104"/>
                </a:cubicBezTo>
                <a:cubicBezTo>
                  <a:pt x="1241709" y="5416198"/>
                  <a:pt x="1208290" y="5409258"/>
                  <a:pt x="1203557" y="5401656"/>
                </a:cubicBezTo>
                <a:cubicBezTo>
                  <a:pt x="1196916" y="5398913"/>
                  <a:pt x="1188195" y="5399578"/>
                  <a:pt x="1186689" y="5392134"/>
                </a:cubicBezTo>
                <a:cubicBezTo>
                  <a:pt x="1183431" y="5382893"/>
                  <a:pt x="1155837" y="5390802"/>
                  <a:pt x="1161759" y="5381804"/>
                </a:cubicBezTo>
                <a:cubicBezTo>
                  <a:pt x="1142246" y="5387102"/>
                  <a:pt x="1132828" y="5367240"/>
                  <a:pt x="1119345" y="5360154"/>
                </a:cubicBezTo>
                <a:cubicBezTo>
                  <a:pt x="1111438" y="5363130"/>
                  <a:pt x="1104310" y="5359434"/>
                  <a:pt x="1095256" y="5353950"/>
                </a:cubicBezTo>
                <a:lnTo>
                  <a:pt x="1058773" y="5341289"/>
                </a:lnTo>
                <a:lnTo>
                  <a:pt x="1048153" y="5339154"/>
                </a:lnTo>
                <a:lnTo>
                  <a:pt x="1043881" y="5338518"/>
                </a:lnTo>
                <a:lnTo>
                  <a:pt x="1007373" y="5339007"/>
                </a:lnTo>
                <a:cubicBezTo>
                  <a:pt x="1006839" y="5337479"/>
                  <a:pt x="1006000" y="5335990"/>
                  <a:pt x="1004885" y="5334591"/>
                </a:cubicBezTo>
                <a:lnTo>
                  <a:pt x="994709" y="5328566"/>
                </a:lnTo>
                <a:lnTo>
                  <a:pt x="984399" y="5331183"/>
                </a:lnTo>
                <a:cubicBezTo>
                  <a:pt x="985481" y="5323632"/>
                  <a:pt x="973336" y="5329847"/>
                  <a:pt x="964158" y="5330044"/>
                </a:cubicBezTo>
                <a:lnTo>
                  <a:pt x="958888" y="5328278"/>
                </a:lnTo>
                <a:lnTo>
                  <a:pt x="940162" y="5341965"/>
                </a:lnTo>
                <a:cubicBezTo>
                  <a:pt x="929334" y="5342282"/>
                  <a:pt x="917673" y="5330271"/>
                  <a:pt x="907763" y="5329404"/>
                </a:cubicBezTo>
                <a:lnTo>
                  <a:pt x="872950" y="5324938"/>
                </a:lnTo>
                <a:lnTo>
                  <a:pt x="862283" y="5327617"/>
                </a:lnTo>
                <a:cubicBezTo>
                  <a:pt x="839056" y="5328258"/>
                  <a:pt x="814750" y="5326323"/>
                  <a:pt x="798257" y="5334973"/>
                </a:cubicBezTo>
                <a:cubicBezTo>
                  <a:pt x="791554" y="5335992"/>
                  <a:pt x="784112" y="5327092"/>
                  <a:pt x="778474" y="5326083"/>
                </a:cubicBezTo>
                <a:lnTo>
                  <a:pt x="763422" y="5321440"/>
                </a:lnTo>
                <a:lnTo>
                  <a:pt x="760604" y="5316482"/>
                </a:lnTo>
                <a:lnTo>
                  <a:pt x="750603" y="5315646"/>
                </a:lnTo>
                <a:lnTo>
                  <a:pt x="748101" y="5314492"/>
                </a:lnTo>
                <a:cubicBezTo>
                  <a:pt x="743336" y="5312270"/>
                  <a:pt x="738573" y="5310219"/>
                  <a:pt x="733610" y="5308812"/>
                </a:cubicBezTo>
                <a:cubicBezTo>
                  <a:pt x="732103" y="5330640"/>
                  <a:pt x="691138" y="5300448"/>
                  <a:pt x="698671" y="5319789"/>
                </a:cubicBezTo>
                <a:cubicBezTo>
                  <a:pt x="671131" y="5315859"/>
                  <a:pt x="685526" y="5335298"/>
                  <a:pt x="658974" y="5314289"/>
                </a:cubicBezTo>
                <a:cubicBezTo>
                  <a:pt x="610275" y="5322973"/>
                  <a:pt x="590509" y="5330275"/>
                  <a:pt x="547411" y="5323081"/>
                </a:cubicBezTo>
                <a:cubicBezTo>
                  <a:pt x="507611" y="5321127"/>
                  <a:pt x="457956" y="5301046"/>
                  <a:pt x="420170" y="5302565"/>
                </a:cubicBezTo>
                <a:cubicBezTo>
                  <a:pt x="362940" y="5303601"/>
                  <a:pt x="338545" y="5357010"/>
                  <a:pt x="320690" y="5332193"/>
                </a:cubicBezTo>
                <a:cubicBezTo>
                  <a:pt x="293655" y="5338591"/>
                  <a:pt x="280592" y="5339804"/>
                  <a:pt x="257958" y="5340954"/>
                </a:cubicBezTo>
                <a:lnTo>
                  <a:pt x="184890" y="5339091"/>
                </a:lnTo>
                <a:lnTo>
                  <a:pt x="183331" y="5338348"/>
                </a:lnTo>
                <a:cubicBezTo>
                  <a:pt x="176597" y="5336970"/>
                  <a:pt x="172582" y="5337663"/>
                  <a:pt x="169782" y="5339269"/>
                </a:cubicBezTo>
                <a:lnTo>
                  <a:pt x="167187" y="5341914"/>
                </a:lnTo>
                <a:lnTo>
                  <a:pt x="140235" y="5348128"/>
                </a:lnTo>
                <a:lnTo>
                  <a:pt x="109349" y="5351347"/>
                </a:lnTo>
                <a:lnTo>
                  <a:pt x="108834" y="5350486"/>
                </a:lnTo>
                <a:cubicBezTo>
                  <a:pt x="104774" y="5349326"/>
                  <a:pt x="95228" y="5348561"/>
                  <a:pt x="84990" y="5344389"/>
                </a:cubicBezTo>
                <a:cubicBezTo>
                  <a:pt x="88665" y="5323440"/>
                  <a:pt x="55092" y="5336567"/>
                  <a:pt x="47411" y="5325453"/>
                </a:cubicBezTo>
                <a:cubicBezTo>
                  <a:pt x="38324" y="5327218"/>
                  <a:pt x="28779" y="5328702"/>
                  <a:pt x="18970" y="5329785"/>
                </a:cubicBezTo>
                <a:lnTo>
                  <a:pt x="13158" y="5330156"/>
                </a:lnTo>
                <a:lnTo>
                  <a:pt x="13003" y="5329958"/>
                </a:lnTo>
                <a:cubicBezTo>
                  <a:pt x="11660" y="5329599"/>
                  <a:pt x="9719" y="5329556"/>
                  <a:pt x="6798" y="5329941"/>
                </a:cubicBezTo>
                <a:lnTo>
                  <a:pt x="2557" y="5330836"/>
                </a:lnTo>
                <a:lnTo>
                  <a:pt x="0" y="5330999"/>
                </a:lnTo>
                <a:lnTo>
                  <a:pt x="0" y="6095"/>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0AC3A952-2574-44E9-9C98-DBC27EE14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6287" y="379247"/>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43A3B9-EA6D-C0D9-7A0F-7A5E45AC008D}"/>
              </a:ext>
            </a:extLst>
          </p:cNvPr>
          <p:cNvSpPr>
            <a:spLocks noGrp="1"/>
          </p:cNvSpPr>
          <p:nvPr>
            <p:ph idx="1"/>
          </p:nvPr>
        </p:nvSpPr>
        <p:spPr>
          <a:xfrm>
            <a:off x="5820603" y="1248355"/>
            <a:ext cx="5226426" cy="4293704"/>
          </a:xfrm>
        </p:spPr>
        <p:txBody>
          <a:bodyPr anchor="ctr">
            <a:normAutofit/>
          </a:bodyPr>
          <a:lstStyle/>
          <a:p>
            <a:r>
              <a:rPr lang="en-GB" sz="2000" dirty="0">
                <a:solidFill>
                  <a:schemeClr val="tx1">
                    <a:lumMod val="85000"/>
                    <a:lumOff val="15000"/>
                  </a:schemeClr>
                </a:solidFill>
              </a:rPr>
              <a:t>Conduct has to be bad/ serious to constitute Gross negligence manslaughter. </a:t>
            </a:r>
          </a:p>
          <a:p>
            <a:endParaRPr lang="en-GB" sz="2000" dirty="0">
              <a:solidFill>
                <a:schemeClr val="tx1">
                  <a:lumMod val="85000"/>
                  <a:lumOff val="15000"/>
                </a:schemeClr>
              </a:solidFill>
            </a:endParaRPr>
          </a:p>
          <a:p>
            <a:r>
              <a:rPr lang="en-GB" sz="2000" dirty="0">
                <a:solidFill>
                  <a:schemeClr val="tx1">
                    <a:lumMod val="85000"/>
                    <a:lumOff val="15000"/>
                  </a:schemeClr>
                </a:solidFill>
              </a:rPr>
              <a:t>We see this in cases such as R v Adomako [1994] </a:t>
            </a:r>
          </a:p>
          <a:p>
            <a:endParaRPr lang="en-GB" sz="2000" dirty="0">
              <a:solidFill>
                <a:schemeClr val="tx1">
                  <a:lumMod val="85000"/>
                  <a:lumOff val="15000"/>
                </a:schemeClr>
              </a:solidFill>
            </a:endParaRPr>
          </a:p>
          <a:p>
            <a:r>
              <a:rPr lang="en-GB" sz="2000" dirty="0">
                <a:solidFill>
                  <a:schemeClr val="tx1">
                    <a:lumMod val="85000"/>
                    <a:lumOff val="15000"/>
                  </a:schemeClr>
                </a:solidFill>
              </a:rPr>
              <a:t>We look at the risk of death – Standard of a reasonable man. </a:t>
            </a:r>
          </a:p>
        </p:txBody>
      </p:sp>
    </p:spTree>
    <p:extLst>
      <p:ext uri="{BB962C8B-B14F-4D97-AF65-F5344CB8AC3E}">
        <p14:creationId xmlns:p14="http://schemas.microsoft.com/office/powerpoint/2010/main" val="41514554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8" name="Freeform: Shape 17">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0" name="Freeform: Shape 19">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2" name="Freeform: Shape 21">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4" name="Rectangle 23">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969B0B8-E636-A705-FF0D-766CE519A35C}"/>
              </a:ext>
            </a:extLst>
          </p:cNvPr>
          <p:cNvSpPr>
            <a:spLocks noGrp="1"/>
          </p:cNvSpPr>
          <p:nvPr>
            <p:ph type="ctrTitle"/>
          </p:nvPr>
        </p:nvSpPr>
        <p:spPr>
          <a:xfrm>
            <a:off x="2381534" y="1344304"/>
            <a:ext cx="7451678" cy="2843702"/>
          </a:xfrm>
        </p:spPr>
        <p:txBody>
          <a:bodyPr>
            <a:normAutofit/>
          </a:bodyPr>
          <a:lstStyle/>
          <a:p>
            <a:r>
              <a:rPr lang="en-GB" sz="5400">
                <a:solidFill>
                  <a:schemeClr val="bg1"/>
                </a:solidFill>
              </a:rPr>
              <a:t>Let’s take a break!</a:t>
            </a:r>
          </a:p>
        </p:txBody>
      </p:sp>
      <p:sp>
        <p:nvSpPr>
          <p:cNvPr id="5" name="Subtitle 4">
            <a:extLst>
              <a:ext uri="{FF2B5EF4-FFF2-40B4-BE49-F238E27FC236}">
                <a16:creationId xmlns:a16="http://schemas.microsoft.com/office/drawing/2014/main" id="{AC19D16D-755B-E6EE-5138-BF6445C98620}"/>
              </a:ext>
            </a:extLst>
          </p:cNvPr>
          <p:cNvSpPr>
            <a:spLocks noGrp="1"/>
          </p:cNvSpPr>
          <p:nvPr>
            <p:ph type="subTitle" idx="1"/>
          </p:nvPr>
        </p:nvSpPr>
        <p:spPr>
          <a:xfrm>
            <a:off x="2886765" y="4414123"/>
            <a:ext cx="6418471" cy="1432109"/>
          </a:xfrm>
        </p:spPr>
        <p:txBody>
          <a:bodyPr>
            <a:normAutofit/>
          </a:bodyPr>
          <a:lstStyle/>
          <a:p>
            <a:r>
              <a:rPr lang="en-GB" sz="2000">
                <a:solidFill>
                  <a:schemeClr val="bg1"/>
                </a:solidFill>
              </a:rPr>
              <a:t>Take 10 minutes and then we will return</a:t>
            </a:r>
          </a:p>
        </p:txBody>
      </p:sp>
      <p:sp>
        <p:nvSpPr>
          <p:cNvPr id="30" name="Oval 2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71654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lack and white spiralling staircase">
            <a:extLst>
              <a:ext uri="{FF2B5EF4-FFF2-40B4-BE49-F238E27FC236}">
                <a16:creationId xmlns:a16="http://schemas.microsoft.com/office/drawing/2014/main" id="{4CD59BB9-15C9-7D7F-A364-456D090FF8E9}"/>
              </a:ext>
            </a:extLst>
          </p:cNvPr>
          <p:cNvPicPr>
            <a:picLocks noChangeAspect="1"/>
          </p:cNvPicPr>
          <p:nvPr/>
        </p:nvPicPr>
        <p:blipFill>
          <a:blip r:embed="rId3">
            <a:extLst>
              <a:ext uri="{28A0092B-C50C-407E-A947-70E740481C1C}">
                <a14:useLocalDpi xmlns:a14="http://schemas.microsoft.com/office/drawing/2010/main" val="0"/>
              </a:ext>
            </a:extLst>
          </a:blip>
          <a:srcRect l="5884" r="-1" b="-1"/>
          <a:stretch/>
        </p:blipFill>
        <p:spPr>
          <a:xfrm>
            <a:off x="2522358" y="10"/>
            <a:ext cx="9669642" cy="6857990"/>
          </a:xfrm>
          <a:prstGeom prst="rect">
            <a:avLst/>
          </a:prstGeom>
        </p:spPr>
      </p:pic>
      <p:sp>
        <p:nvSpPr>
          <p:cNvPr id="14" name="Rectangle 13">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53973CA4-56B0-711A-B3C5-30275D46F1D6}"/>
              </a:ext>
            </a:extLst>
          </p:cNvPr>
          <p:cNvSpPr>
            <a:spLocks noGrp="1"/>
          </p:cNvSpPr>
          <p:nvPr>
            <p:ph type="ctrTitle"/>
          </p:nvPr>
        </p:nvSpPr>
        <p:spPr>
          <a:xfrm>
            <a:off x="952228" y="743447"/>
            <a:ext cx="3973385" cy="3692028"/>
          </a:xfrm>
          <a:noFill/>
        </p:spPr>
        <p:txBody>
          <a:bodyPr>
            <a:normAutofit/>
          </a:bodyPr>
          <a:lstStyle/>
          <a:p>
            <a:pPr algn="l"/>
            <a:r>
              <a:rPr lang="en-GB" sz="4800" b="1" i="1" u="sng"/>
              <a:t>Unlawful Act Manslaughter </a:t>
            </a:r>
          </a:p>
        </p:txBody>
      </p:sp>
    </p:spTree>
    <p:extLst>
      <p:ext uri="{BB962C8B-B14F-4D97-AF65-F5344CB8AC3E}">
        <p14:creationId xmlns:p14="http://schemas.microsoft.com/office/powerpoint/2010/main" val="29883020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CE4CFE-C509-516B-5B39-0BC35777231F}"/>
              </a:ext>
            </a:extLst>
          </p:cNvPr>
          <p:cNvSpPr>
            <a:spLocks noGrp="1"/>
          </p:cNvSpPr>
          <p:nvPr>
            <p:ph type="title"/>
          </p:nvPr>
        </p:nvSpPr>
        <p:spPr>
          <a:xfrm>
            <a:off x="1171074" y="1396686"/>
            <a:ext cx="3240506" cy="4064628"/>
          </a:xfrm>
        </p:spPr>
        <p:txBody>
          <a:bodyPr>
            <a:normAutofit/>
          </a:bodyPr>
          <a:lstStyle/>
          <a:p>
            <a:r>
              <a:rPr lang="en-GB" sz="3700" b="1" i="1" u="sng">
                <a:solidFill>
                  <a:srgbClr val="FFFFFF"/>
                </a:solidFill>
              </a:rPr>
              <a:t>What is unlawful act manslaughter?</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C7E80D3-64B1-118D-1E9B-11343F64F3C2}"/>
              </a:ext>
            </a:extLst>
          </p:cNvPr>
          <p:cNvSpPr>
            <a:spLocks noGrp="1"/>
          </p:cNvSpPr>
          <p:nvPr>
            <p:ph idx="1"/>
          </p:nvPr>
        </p:nvSpPr>
        <p:spPr>
          <a:xfrm>
            <a:off x="5370153" y="1526033"/>
            <a:ext cx="5536397" cy="3935281"/>
          </a:xfrm>
        </p:spPr>
        <p:txBody>
          <a:bodyPr>
            <a:normAutofit/>
          </a:bodyPr>
          <a:lstStyle/>
          <a:p>
            <a:r>
              <a:rPr lang="en-GB" sz="2600"/>
              <a:t>Also known as constructive manslaughter. </a:t>
            </a:r>
          </a:p>
          <a:p>
            <a:endParaRPr lang="en-GB" sz="2600"/>
          </a:p>
          <a:p>
            <a:r>
              <a:rPr lang="en-GB" sz="2600"/>
              <a:t>Construed out of a lower offence – base offence. </a:t>
            </a:r>
          </a:p>
          <a:p>
            <a:endParaRPr lang="en-GB" sz="2600"/>
          </a:p>
          <a:p>
            <a:r>
              <a:rPr lang="en-GB" sz="2600"/>
              <a:t>Examples include hitting someone in the face and they fall and hit their head and die. </a:t>
            </a:r>
          </a:p>
        </p:txBody>
      </p:sp>
    </p:spTree>
    <p:extLst>
      <p:ext uri="{BB962C8B-B14F-4D97-AF65-F5344CB8AC3E}">
        <p14:creationId xmlns:p14="http://schemas.microsoft.com/office/powerpoint/2010/main" val="12832779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C93B94-983E-6D17-A6E8-F372B07430E7}"/>
              </a:ext>
            </a:extLst>
          </p:cNvPr>
          <p:cNvSpPr>
            <a:spLocks noGrp="1"/>
          </p:cNvSpPr>
          <p:nvPr>
            <p:ph type="title"/>
          </p:nvPr>
        </p:nvSpPr>
        <p:spPr>
          <a:xfrm>
            <a:off x="1171074" y="1396686"/>
            <a:ext cx="3240506" cy="4064628"/>
          </a:xfrm>
        </p:spPr>
        <p:txBody>
          <a:bodyPr>
            <a:normAutofit/>
          </a:bodyPr>
          <a:lstStyle/>
          <a:p>
            <a:r>
              <a:rPr lang="en-GB" b="1" i="1" u="sng">
                <a:solidFill>
                  <a:srgbClr val="FFFFFF"/>
                </a:solidFill>
              </a:rPr>
              <a:t>Our key case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FF60A9E-4BC4-E103-C923-33A7E66CE9B8}"/>
              </a:ext>
            </a:extLst>
          </p:cNvPr>
          <p:cNvSpPr>
            <a:spLocks noGrp="1"/>
          </p:cNvSpPr>
          <p:nvPr>
            <p:ph idx="1"/>
          </p:nvPr>
        </p:nvSpPr>
        <p:spPr>
          <a:xfrm>
            <a:off x="5370153" y="1526033"/>
            <a:ext cx="5536397" cy="3935281"/>
          </a:xfrm>
        </p:spPr>
        <p:txBody>
          <a:bodyPr>
            <a:normAutofit/>
          </a:bodyPr>
          <a:lstStyle/>
          <a:p>
            <a:r>
              <a:rPr lang="en-GB" sz="2400"/>
              <a:t>A-G’s Reference (No. 3 of 1994) [1998]; </a:t>
            </a:r>
          </a:p>
          <a:p>
            <a:endParaRPr lang="en-GB" sz="2400"/>
          </a:p>
          <a:p>
            <a:r>
              <a:rPr lang="en-GB" sz="2400"/>
              <a:t>The Defendant stabbed the pregnant mother, and the baby was born due to the stabbing prematurely but died 121 days later because of the injuries caused by the stabbing. </a:t>
            </a:r>
          </a:p>
          <a:p>
            <a:endParaRPr lang="en-GB" sz="2400"/>
          </a:p>
          <a:p>
            <a:r>
              <a:rPr lang="en-GB" sz="2400"/>
              <a:t>Task; Find the outcome of the case. </a:t>
            </a:r>
          </a:p>
        </p:txBody>
      </p:sp>
    </p:spTree>
    <p:extLst>
      <p:ext uri="{BB962C8B-B14F-4D97-AF65-F5344CB8AC3E}">
        <p14:creationId xmlns:p14="http://schemas.microsoft.com/office/powerpoint/2010/main" val="2317220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9C8D7-3A8C-1A48-F88A-BF16D109262D}"/>
              </a:ext>
            </a:extLst>
          </p:cNvPr>
          <p:cNvSpPr>
            <a:spLocks noGrp="1"/>
          </p:cNvSpPr>
          <p:nvPr>
            <p:ph type="title"/>
          </p:nvPr>
        </p:nvSpPr>
        <p:spPr>
          <a:xfrm>
            <a:off x="1171074" y="1396686"/>
            <a:ext cx="3240506" cy="4064628"/>
          </a:xfrm>
        </p:spPr>
        <p:txBody>
          <a:bodyPr>
            <a:normAutofit/>
          </a:bodyPr>
          <a:lstStyle/>
          <a:p>
            <a:r>
              <a:rPr lang="en-GB" b="1" i="1" u="sng">
                <a:solidFill>
                  <a:srgbClr val="FFFFFF"/>
                </a:solidFill>
              </a:rPr>
              <a:t>Laying down the test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B7899B0-4DFD-3BAB-4777-A5F57C4E5081}"/>
              </a:ext>
            </a:extLst>
          </p:cNvPr>
          <p:cNvSpPr>
            <a:spLocks noGrp="1"/>
          </p:cNvSpPr>
          <p:nvPr>
            <p:ph idx="1"/>
          </p:nvPr>
        </p:nvSpPr>
        <p:spPr>
          <a:xfrm>
            <a:off x="5370153" y="1526033"/>
            <a:ext cx="5536397" cy="3935281"/>
          </a:xfrm>
        </p:spPr>
        <p:txBody>
          <a:bodyPr>
            <a:normAutofit/>
          </a:bodyPr>
          <a:lstStyle/>
          <a:p>
            <a:r>
              <a:rPr lang="en-GB" sz="2600"/>
              <a:t>The previous case lays down the test; </a:t>
            </a:r>
          </a:p>
          <a:p>
            <a:endParaRPr lang="en-GB" sz="2600"/>
          </a:p>
          <a:p>
            <a:r>
              <a:rPr lang="en-GB" sz="2600"/>
              <a:t>1. D does an unlawful act. </a:t>
            </a:r>
          </a:p>
          <a:p>
            <a:endParaRPr lang="en-GB" sz="2600"/>
          </a:p>
          <a:p>
            <a:r>
              <a:rPr lang="en-GB" sz="2600"/>
              <a:t>2. The act is dangerous. </a:t>
            </a:r>
          </a:p>
          <a:p>
            <a:endParaRPr lang="en-GB" sz="2600"/>
          </a:p>
          <a:p>
            <a:r>
              <a:rPr lang="en-GB" sz="2600"/>
              <a:t>3. The act causes the victims death. </a:t>
            </a:r>
          </a:p>
        </p:txBody>
      </p:sp>
    </p:spTree>
    <p:extLst>
      <p:ext uri="{BB962C8B-B14F-4D97-AF65-F5344CB8AC3E}">
        <p14:creationId xmlns:p14="http://schemas.microsoft.com/office/powerpoint/2010/main" val="12084718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Bird's Eye View Of People Walking">
            <a:extLst>
              <a:ext uri="{FF2B5EF4-FFF2-40B4-BE49-F238E27FC236}">
                <a16:creationId xmlns:a16="http://schemas.microsoft.com/office/drawing/2014/main" id="{CF5141C8-8487-84C2-AE0C-FA093CE706E9}"/>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74D64-B2C2-F4A7-74FA-AB112CB92C7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i="1" u="sng">
                <a:solidFill>
                  <a:srgbClr val="FFFFFF"/>
                </a:solidFill>
              </a:rPr>
              <a:t>Let’s look at each one in turn </a:t>
            </a:r>
          </a:p>
        </p:txBody>
      </p:sp>
      <p:sp>
        <p:nvSpPr>
          <p:cNvPr id="4" name="Subtitle 3">
            <a:extLst>
              <a:ext uri="{FF2B5EF4-FFF2-40B4-BE49-F238E27FC236}">
                <a16:creationId xmlns:a16="http://schemas.microsoft.com/office/drawing/2014/main" id="{08038584-3774-8226-14C4-AF52ACB63883}"/>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a:solidFill>
                <a:srgbClr val="FFFFFF"/>
              </a:solidFill>
            </a:endParaRPr>
          </a:p>
        </p:txBody>
      </p:sp>
    </p:spTree>
    <p:extLst>
      <p:ext uri="{BB962C8B-B14F-4D97-AF65-F5344CB8AC3E}">
        <p14:creationId xmlns:p14="http://schemas.microsoft.com/office/powerpoint/2010/main" val="3263112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C4899C-3C25-469B-7EF1-D28B59C1F0AF}"/>
              </a:ext>
            </a:extLst>
          </p:cNvPr>
          <p:cNvSpPr>
            <a:spLocks noGrp="1"/>
          </p:cNvSpPr>
          <p:nvPr>
            <p:ph type="title"/>
          </p:nvPr>
        </p:nvSpPr>
        <p:spPr>
          <a:xfrm>
            <a:off x="1171074" y="1396686"/>
            <a:ext cx="3240506" cy="4064628"/>
          </a:xfrm>
        </p:spPr>
        <p:txBody>
          <a:bodyPr>
            <a:normAutofit/>
          </a:bodyPr>
          <a:lstStyle/>
          <a:p>
            <a:r>
              <a:rPr lang="en-GB" b="1" i="1" u="sng">
                <a:solidFill>
                  <a:srgbClr val="FFFFFF"/>
                </a:solidFill>
              </a:rPr>
              <a:t>The defendant does an unlawful act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50940A5-13A6-D0B6-F5F1-3F1B1A86E7C1}"/>
              </a:ext>
            </a:extLst>
          </p:cNvPr>
          <p:cNvSpPr>
            <a:spLocks noGrp="1"/>
          </p:cNvSpPr>
          <p:nvPr>
            <p:ph idx="1"/>
          </p:nvPr>
        </p:nvSpPr>
        <p:spPr>
          <a:xfrm>
            <a:off x="5370153" y="1526033"/>
            <a:ext cx="5536397" cy="3935281"/>
          </a:xfrm>
        </p:spPr>
        <p:txBody>
          <a:bodyPr>
            <a:normAutofit/>
          </a:bodyPr>
          <a:lstStyle/>
          <a:p>
            <a:r>
              <a:rPr lang="en-GB" sz="1300" dirty="0"/>
              <a:t>The offence can only be committed via an act and not an omission. </a:t>
            </a:r>
          </a:p>
          <a:p>
            <a:endParaRPr lang="en-GB" sz="1300" dirty="0"/>
          </a:p>
          <a:p>
            <a:r>
              <a:rPr lang="en-GB" sz="1300" dirty="0"/>
              <a:t>We see this in a number of cases. </a:t>
            </a:r>
          </a:p>
          <a:p>
            <a:endParaRPr lang="en-GB" sz="1300" dirty="0"/>
          </a:p>
          <a:p>
            <a:r>
              <a:rPr lang="en-GB" sz="1300" dirty="0"/>
              <a:t>Such as R v Watson [1989] </a:t>
            </a:r>
          </a:p>
          <a:p>
            <a:endParaRPr lang="en-GB" sz="1300" dirty="0"/>
          </a:p>
          <a:p>
            <a:r>
              <a:rPr lang="en-GB" sz="1300" dirty="0"/>
              <a:t>Cases like the above confirmed that unlawful act has to amount to a crime. </a:t>
            </a:r>
          </a:p>
          <a:p>
            <a:endParaRPr lang="en-GB" sz="1300" dirty="0"/>
          </a:p>
          <a:p>
            <a:r>
              <a:rPr lang="en-GB" sz="1300" dirty="0"/>
              <a:t>The men’s rea must be subjective (of the offence)</a:t>
            </a:r>
          </a:p>
          <a:p>
            <a:endParaRPr lang="en-GB" sz="1300" dirty="0"/>
          </a:p>
          <a:p>
            <a:r>
              <a:rPr lang="en-GB" sz="1300" dirty="0"/>
              <a:t>Therefore, anything including negligence or strict liability cannot amount to the offence. </a:t>
            </a:r>
          </a:p>
        </p:txBody>
      </p:sp>
    </p:spTree>
    <p:extLst>
      <p:ext uri="{BB962C8B-B14F-4D97-AF65-F5344CB8AC3E}">
        <p14:creationId xmlns:p14="http://schemas.microsoft.com/office/powerpoint/2010/main" val="23982502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0CAF29-E962-7EDB-05A2-D93BF4A38D74}"/>
              </a:ext>
            </a:extLst>
          </p:cNvPr>
          <p:cNvSpPr>
            <a:spLocks noGrp="1"/>
          </p:cNvSpPr>
          <p:nvPr>
            <p:ph type="title"/>
          </p:nvPr>
        </p:nvSpPr>
        <p:spPr>
          <a:xfrm>
            <a:off x="1171074" y="1396686"/>
            <a:ext cx="3240506" cy="4064628"/>
          </a:xfrm>
        </p:spPr>
        <p:txBody>
          <a:bodyPr>
            <a:normAutofit/>
          </a:bodyPr>
          <a:lstStyle/>
          <a:p>
            <a:r>
              <a:rPr lang="en-GB" b="1" i="1" u="sng">
                <a:solidFill>
                  <a:srgbClr val="FFFFFF"/>
                </a:solidFill>
              </a:rPr>
              <a:t>R v Watson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1AE319E-968B-ED23-D35C-16CD1C9E5A51}"/>
              </a:ext>
            </a:extLst>
          </p:cNvPr>
          <p:cNvSpPr>
            <a:spLocks noGrp="1"/>
          </p:cNvSpPr>
          <p:nvPr>
            <p:ph idx="1"/>
          </p:nvPr>
        </p:nvSpPr>
        <p:spPr>
          <a:xfrm>
            <a:off x="5370153" y="1526033"/>
            <a:ext cx="5536397" cy="3935281"/>
          </a:xfrm>
        </p:spPr>
        <p:txBody>
          <a:bodyPr>
            <a:normAutofit/>
          </a:bodyPr>
          <a:lstStyle/>
          <a:p>
            <a:r>
              <a:rPr lang="en-GB" sz="2200"/>
              <a:t>The defendants threw a brick at the window of a 87 year old man who was the victim. The victim was frail and elderly and suffered from a heart condition. They entered the victims house and verbally abused him. The victim went on to suffer from a heart attack and within an hour of the break in died. </a:t>
            </a:r>
          </a:p>
          <a:p>
            <a:endParaRPr lang="en-GB" sz="2200"/>
          </a:p>
          <a:p>
            <a:r>
              <a:rPr lang="en-GB" sz="2200"/>
              <a:t>Outcome; Conviction quashed for a different reason. </a:t>
            </a:r>
          </a:p>
        </p:txBody>
      </p:sp>
    </p:spTree>
    <p:extLst>
      <p:ext uri="{BB962C8B-B14F-4D97-AF65-F5344CB8AC3E}">
        <p14:creationId xmlns:p14="http://schemas.microsoft.com/office/powerpoint/2010/main" val="37398749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EEF154-B384-FE9E-00B6-4AB624CDD776}"/>
              </a:ext>
            </a:extLst>
          </p:cNvPr>
          <p:cNvSpPr>
            <a:spLocks noGrp="1"/>
          </p:cNvSpPr>
          <p:nvPr>
            <p:ph type="title"/>
          </p:nvPr>
        </p:nvSpPr>
        <p:spPr>
          <a:xfrm>
            <a:off x="1171074" y="1396686"/>
            <a:ext cx="3240506" cy="4064628"/>
          </a:xfrm>
        </p:spPr>
        <p:txBody>
          <a:bodyPr>
            <a:normAutofit/>
          </a:bodyPr>
          <a:lstStyle/>
          <a:p>
            <a:r>
              <a:rPr lang="en-GB" b="1" i="1" u="sng">
                <a:solidFill>
                  <a:srgbClr val="FFFFFF"/>
                </a:solidFill>
              </a:rPr>
              <a:t>The act is dangerous </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0FF5D39-256E-4FC1-C097-BC511E40E178}"/>
              </a:ext>
            </a:extLst>
          </p:cNvPr>
          <p:cNvSpPr>
            <a:spLocks noGrp="1"/>
          </p:cNvSpPr>
          <p:nvPr>
            <p:ph idx="1"/>
          </p:nvPr>
        </p:nvSpPr>
        <p:spPr>
          <a:xfrm>
            <a:off x="5370153" y="1526033"/>
            <a:ext cx="5536397" cy="3935281"/>
          </a:xfrm>
        </p:spPr>
        <p:txBody>
          <a:bodyPr>
            <a:normAutofit/>
          </a:bodyPr>
          <a:lstStyle/>
          <a:p>
            <a:r>
              <a:rPr lang="en-GB" sz="2600"/>
              <a:t>Has to be a dangerous act in order for the offence to be committed. </a:t>
            </a:r>
          </a:p>
          <a:p>
            <a:endParaRPr lang="en-GB" sz="2600"/>
          </a:p>
          <a:p>
            <a:r>
              <a:rPr lang="en-GB" sz="2600"/>
              <a:t>We see this in cases such as R v Church [1966] – Take a look back at this case. </a:t>
            </a:r>
          </a:p>
          <a:p>
            <a:endParaRPr lang="en-GB" sz="2600"/>
          </a:p>
          <a:p>
            <a:r>
              <a:rPr lang="en-GB" sz="2600"/>
              <a:t>Feedback to the class the facts and outcome. </a:t>
            </a:r>
          </a:p>
        </p:txBody>
      </p:sp>
    </p:spTree>
    <p:extLst>
      <p:ext uri="{BB962C8B-B14F-4D97-AF65-F5344CB8AC3E}">
        <p14:creationId xmlns:p14="http://schemas.microsoft.com/office/powerpoint/2010/main" val="21432992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663E25-3958-1756-5679-B3BB146170F3}"/>
              </a:ext>
            </a:extLst>
          </p:cNvPr>
          <p:cNvSpPr>
            <a:spLocks noGrp="1"/>
          </p:cNvSpPr>
          <p:nvPr>
            <p:ph type="title"/>
          </p:nvPr>
        </p:nvSpPr>
        <p:spPr>
          <a:xfrm>
            <a:off x="956826" y="1112969"/>
            <a:ext cx="3937298" cy="4166010"/>
          </a:xfrm>
        </p:spPr>
        <p:txBody>
          <a:bodyPr>
            <a:normAutofit/>
          </a:bodyPr>
          <a:lstStyle/>
          <a:p>
            <a:r>
              <a:rPr lang="en-GB" b="1" i="1" u="sng">
                <a:solidFill>
                  <a:srgbClr val="FFFFFF"/>
                </a:solidFill>
              </a:rPr>
              <a:t>Continued</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45ADDD5-9B60-A483-8D3B-A4CC8E1DD8AD}"/>
              </a:ext>
            </a:extLst>
          </p:cNvPr>
          <p:cNvSpPr>
            <a:spLocks noGrp="1"/>
          </p:cNvSpPr>
          <p:nvPr>
            <p:ph idx="1"/>
          </p:nvPr>
        </p:nvSpPr>
        <p:spPr>
          <a:xfrm>
            <a:off x="6096000" y="820880"/>
            <a:ext cx="5257799" cy="4889350"/>
          </a:xfrm>
        </p:spPr>
        <p:txBody>
          <a:bodyPr anchor="t">
            <a:normAutofit/>
          </a:bodyPr>
          <a:lstStyle/>
          <a:p>
            <a:r>
              <a:rPr lang="en-GB" sz="2000"/>
              <a:t>R v Church laid down a test to see if an act was dangerous. </a:t>
            </a:r>
          </a:p>
          <a:p>
            <a:endParaRPr lang="en-GB" sz="2000"/>
          </a:p>
          <a:p>
            <a:r>
              <a:rPr lang="en-GB" sz="2000"/>
              <a:t>1. The unlawful act must be such as all sober and reasonable people would inevitably recognise must subject the other person to, at least, the risk of some harm resulting therefrom, albeit not serious harm’</a:t>
            </a:r>
          </a:p>
          <a:p>
            <a:endParaRPr lang="en-GB" sz="2000"/>
          </a:p>
          <a:p>
            <a:r>
              <a:rPr lang="en-GB" sz="2000"/>
              <a:t>No need to prove recklessness or knowledge – Objective test. </a:t>
            </a:r>
          </a:p>
          <a:p>
            <a:endParaRPr lang="en-GB" sz="2000"/>
          </a:p>
          <a:p>
            <a:r>
              <a:rPr lang="en-GB" sz="2000"/>
              <a:t>In addition – foreseeability not applicable. (R v M [2012]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90002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6B055-7634-AACB-012A-10E95A948DA1}"/>
              </a:ext>
            </a:extLst>
          </p:cNvPr>
          <p:cNvSpPr>
            <a:spLocks noGrp="1"/>
          </p:cNvSpPr>
          <p:nvPr>
            <p:ph type="title"/>
          </p:nvPr>
        </p:nvSpPr>
        <p:spPr>
          <a:xfrm>
            <a:off x="956826" y="1112969"/>
            <a:ext cx="3937298" cy="4166010"/>
          </a:xfrm>
        </p:spPr>
        <p:txBody>
          <a:bodyPr>
            <a:normAutofit/>
          </a:bodyPr>
          <a:lstStyle/>
          <a:p>
            <a:r>
              <a:rPr lang="en-GB" b="1" i="1" u="sng">
                <a:solidFill>
                  <a:srgbClr val="FFFFFF"/>
                </a:solidFill>
              </a:rPr>
              <a:t>Continued</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9E0C20A-908D-5190-E372-F4C38AA56EFB}"/>
              </a:ext>
            </a:extLst>
          </p:cNvPr>
          <p:cNvSpPr>
            <a:spLocks noGrp="1"/>
          </p:cNvSpPr>
          <p:nvPr>
            <p:ph idx="1"/>
          </p:nvPr>
        </p:nvSpPr>
        <p:spPr>
          <a:xfrm>
            <a:off x="6096000" y="820880"/>
            <a:ext cx="5257799" cy="4889350"/>
          </a:xfrm>
        </p:spPr>
        <p:txBody>
          <a:bodyPr anchor="t">
            <a:normAutofit/>
          </a:bodyPr>
          <a:lstStyle/>
          <a:p>
            <a:r>
              <a:rPr lang="en-GB" sz="2600" dirty="0"/>
              <a:t>We see examples of this in cases such as R v Dawson – Petrol station robbery, victim suffered from a heart condition, died from a heart attack. </a:t>
            </a:r>
          </a:p>
          <a:p>
            <a:endParaRPr lang="en-GB" sz="2600" dirty="0"/>
          </a:p>
          <a:p>
            <a:r>
              <a:rPr lang="en-GB" sz="2600" dirty="0"/>
              <a:t>Outcome; Conviction Quashed. </a:t>
            </a:r>
          </a:p>
          <a:p>
            <a:endParaRPr lang="en-GB" sz="2600" dirty="0"/>
          </a:p>
          <a:p>
            <a:r>
              <a:rPr lang="en-GB" sz="2600" dirty="0"/>
              <a:t>Thin skull rule is not applicable to the test laid out ,it is another element of the offence.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6208979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00106-870B-2A38-DADD-755D0C0F1F4E}"/>
              </a:ext>
            </a:extLst>
          </p:cNvPr>
          <p:cNvSpPr>
            <a:spLocks noGrp="1"/>
          </p:cNvSpPr>
          <p:nvPr>
            <p:ph type="title"/>
          </p:nvPr>
        </p:nvSpPr>
        <p:spPr>
          <a:xfrm>
            <a:off x="6823878" y="741391"/>
            <a:ext cx="4491821" cy="1616203"/>
          </a:xfrm>
        </p:spPr>
        <p:txBody>
          <a:bodyPr anchor="b">
            <a:normAutofit/>
          </a:bodyPr>
          <a:lstStyle/>
          <a:p>
            <a:r>
              <a:rPr lang="en-GB" sz="3200" b="1" i="1" u="sng"/>
              <a:t>Continued </a:t>
            </a:r>
          </a:p>
        </p:txBody>
      </p:sp>
      <p:pic>
        <p:nvPicPr>
          <p:cNvPr id="5" name="Picture 4" descr="Red toy person in front of two lines of white figures">
            <a:extLst>
              <a:ext uri="{FF2B5EF4-FFF2-40B4-BE49-F238E27FC236}">
                <a16:creationId xmlns:a16="http://schemas.microsoft.com/office/drawing/2014/main" id="{50E2BC7F-880B-530F-B29F-86CADF53D0EF}"/>
              </a:ext>
            </a:extLst>
          </p:cNvPr>
          <p:cNvPicPr>
            <a:picLocks noChangeAspect="1"/>
          </p:cNvPicPr>
          <p:nvPr/>
        </p:nvPicPr>
        <p:blipFill>
          <a:blip r:embed="rId2"/>
          <a:srcRect l="22706" r="18850"/>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A3029D8-5EEC-31D1-F4E7-9A528DADE039}"/>
              </a:ext>
            </a:extLst>
          </p:cNvPr>
          <p:cNvSpPr>
            <a:spLocks noGrp="1"/>
          </p:cNvSpPr>
          <p:nvPr>
            <p:ph idx="1"/>
          </p:nvPr>
        </p:nvSpPr>
        <p:spPr>
          <a:xfrm>
            <a:off x="6823878" y="2533476"/>
            <a:ext cx="4491820" cy="3447832"/>
          </a:xfrm>
        </p:spPr>
        <p:txBody>
          <a:bodyPr anchor="t">
            <a:normAutofit/>
          </a:bodyPr>
          <a:lstStyle/>
          <a:p>
            <a:r>
              <a:rPr lang="en-GB" sz="2000"/>
              <a:t>When a comparison is made in relation to the reasonable person, they will also know the background to the offence. </a:t>
            </a:r>
          </a:p>
          <a:p>
            <a:endParaRPr lang="en-GB" sz="2000"/>
          </a:p>
          <a:p>
            <a:endParaRPr lang="en-GB" sz="2000"/>
          </a:p>
        </p:txBody>
      </p:sp>
    </p:spTree>
    <p:extLst>
      <p:ext uri="{BB962C8B-B14F-4D97-AF65-F5344CB8AC3E}">
        <p14:creationId xmlns:p14="http://schemas.microsoft.com/office/powerpoint/2010/main" val="25342526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C3D654-88B3-A521-814E-7C0142492517}"/>
              </a:ext>
            </a:extLst>
          </p:cNvPr>
          <p:cNvSpPr>
            <a:spLocks noGrp="1"/>
          </p:cNvSpPr>
          <p:nvPr>
            <p:ph type="title"/>
          </p:nvPr>
        </p:nvSpPr>
        <p:spPr>
          <a:xfrm>
            <a:off x="635000" y="640823"/>
            <a:ext cx="3418659" cy="5583148"/>
          </a:xfrm>
        </p:spPr>
        <p:txBody>
          <a:bodyPr anchor="ctr">
            <a:normAutofit/>
          </a:bodyPr>
          <a:lstStyle/>
          <a:p>
            <a:r>
              <a:rPr lang="en-GB" sz="5400" b="1" i="1" u="sng"/>
              <a:t>Task</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A066ECA-D49E-A55B-5A7E-C2F0089D02BA}"/>
              </a:ext>
            </a:extLst>
          </p:cNvPr>
          <p:cNvGraphicFramePr>
            <a:graphicFrameLocks noGrp="1"/>
          </p:cNvGraphicFramePr>
          <p:nvPr>
            <p:ph idx="1"/>
            <p:extLst>
              <p:ext uri="{D42A27DB-BD31-4B8C-83A1-F6EECF244321}">
                <p14:modId xmlns:p14="http://schemas.microsoft.com/office/powerpoint/2010/main" val="193370251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98118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1FE48276-03B7-6EAB-1FAE-96453BCF6007}"/>
              </a:ext>
            </a:extLst>
          </p:cNvPr>
          <p:cNvSpPr>
            <a:spLocks noGrp="1"/>
          </p:cNvSpPr>
          <p:nvPr>
            <p:ph type="title"/>
          </p:nvPr>
        </p:nvSpPr>
        <p:spPr>
          <a:xfrm>
            <a:off x="199506" y="643467"/>
            <a:ext cx="3589900" cy="5571066"/>
          </a:xfrm>
        </p:spPr>
        <p:txBody>
          <a:bodyPr>
            <a:normAutofit/>
          </a:bodyPr>
          <a:lstStyle/>
          <a:p>
            <a:pPr algn="ctr"/>
            <a:r>
              <a:rPr lang="en-GB" b="1" i="1" u="sng" dirty="0">
                <a:solidFill>
                  <a:srgbClr val="FFFFFF"/>
                </a:solidFill>
              </a:rPr>
              <a:t>The Act causes the victims death</a:t>
            </a:r>
          </a:p>
        </p:txBody>
      </p:sp>
      <p:graphicFrame>
        <p:nvGraphicFramePr>
          <p:cNvPr id="5" name="Content Placeholder 2">
            <a:extLst>
              <a:ext uri="{FF2B5EF4-FFF2-40B4-BE49-F238E27FC236}">
                <a16:creationId xmlns:a16="http://schemas.microsoft.com/office/drawing/2014/main" id="{183F2438-FEBD-8DED-A6EB-79350AC0DA91}"/>
              </a:ext>
            </a:extLst>
          </p:cNvPr>
          <p:cNvGraphicFramePr>
            <a:graphicFrameLocks noGrp="1"/>
          </p:cNvGraphicFramePr>
          <p:nvPr>
            <p:ph idx="1"/>
            <p:extLst>
              <p:ext uri="{D42A27DB-BD31-4B8C-83A1-F6EECF244321}">
                <p14:modId xmlns:p14="http://schemas.microsoft.com/office/powerpoint/2010/main" val="240380998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06843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3459BC49-6C15-7642-8EC1-608432DD6CCB}"/>
              </a:ext>
            </a:extLst>
          </p:cNvPr>
          <p:cNvSpPr>
            <a:spLocks noGrp="1"/>
          </p:cNvSpPr>
          <p:nvPr>
            <p:ph type="title"/>
          </p:nvPr>
        </p:nvSpPr>
        <p:spPr>
          <a:xfrm>
            <a:off x="349136" y="643467"/>
            <a:ext cx="3440270" cy="5571066"/>
          </a:xfrm>
        </p:spPr>
        <p:txBody>
          <a:bodyPr>
            <a:normAutofit/>
          </a:bodyPr>
          <a:lstStyle/>
          <a:p>
            <a:pPr algn="ctr"/>
            <a:r>
              <a:rPr lang="en-GB" b="1" i="1" u="sng" dirty="0">
                <a:solidFill>
                  <a:srgbClr val="FFFFFF"/>
                </a:solidFill>
              </a:rPr>
              <a:t>Is transferred malice applicable?</a:t>
            </a:r>
          </a:p>
        </p:txBody>
      </p:sp>
      <p:graphicFrame>
        <p:nvGraphicFramePr>
          <p:cNvPr id="5" name="Content Placeholder 2">
            <a:extLst>
              <a:ext uri="{FF2B5EF4-FFF2-40B4-BE49-F238E27FC236}">
                <a16:creationId xmlns:a16="http://schemas.microsoft.com/office/drawing/2014/main" id="{BE436402-4D26-D9AE-1FEE-8CB41FBB5E21}"/>
              </a:ext>
            </a:extLst>
          </p:cNvPr>
          <p:cNvGraphicFramePr>
            <a:graphicFrameLocks noGrp="1"/>
          </p:cNvGraphicFramePr>
          <p:nvPr>
            <p:ph idx="1"/>
            <p:extLst>
              <p:ext uri="{D42A27DB-BD31-4B8C-83A1-F6EECF244321}">
                <p14:modId xmlns:p14="http://schemas.microsoft.com/office/powerpoint/2010/main" val="63789541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02246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8BA4D-3B10-F4D2-8FC4-B4540AC48BA6}"/>
              </a:ext>
            </a:extLst>
          </p:cNvPr>
          <p:cNvSpPr>
            <a:spLocks noGrp="1"/>
          </p:cNvSpPr>
          <p:nvPr>
            <p:ph type="title"/>
          </p:nvPr>
        </p:nvSpPr>
        <p:spPr>
          <a:xfrm>
            <a:off x="1171074" y="1396686"/>
            <a:ext cx="3240506" cy="4064628"/>
          </a:xfrm>
        </p:spPr>
        <p:txBody>
          <a:bodyPr>
            <a:normAutofit/>
          </a:bodyPr>
          <a:lstStyle/>
          <a:p>
            <a:r>
              <a:rPr lang="en-GB" b="1" i="1" u="sng">
                <a:solidFill>
                  <a:srgbClr val="FFFFFF"/>
                </a:solidFill>
              </a:rPr>
              <a:t>Cause the victims death</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2607875-26D7-BE89-DA45-215F9ACCA0F0}"/>
              </a:ext>
            </a:extLst>
          </p:cNvPr>
          <p:cNvSpPr>
            <a:spLocks noGrp="1"/>
          </p:cNvSpPr>
          <p:nvPr>
            <p:ph idx="1"/>
          </p:nvPr>
        </p:nvSpPr>
        <p:spPr>
          <a:xfrm>
            <a:off x="5370153" y="1526033"/>
            <a:ext cx="5536397" cy="3935281"/>
          </a:xfrm>
        </p:spPr>
        <p:txBody>
          <a:bodyPr>
            <a:normAutofit/>
          </a:bodyPr>
          <a:lstStyle/>
          <a:p>
            <a:r>
              <a:rPr lang="en-GB" dirty="0"/>
              <a:t>Research task; </a:t>
            </a:r>
          </a:p>
          <a:p>
            <a:endParaRPr lang="en-GB" dirty="0"/>
          </a:p>
          <a:p>
            <a:r>
              <a:rPr lang="en-GB" dirty="0"/>
              <a:t>R v Goodfellow [1986] </a:t>
            </a:r>
          </a:p>
          <a:p>
            <a:endParaRPr lang="en-GB" dirty="0"/>
          </a:p>
          <a:p>
            <a:r>
              <a:rPr lang="en-GB" dirty="0"/>
              <a:t>What was the case about? </a:t>
            </a:r>
          </a:p>
          <a:p>
            <a:endParaRPr lang="en-GB" dirty="0"/>
          </a:p>
          <a:p>
            <a:r>
              <a:rPr lang="en-GB" dirty="0"/>
              <a:t>What was the outcome?</a:t>
            </a:r>
          </a:p>
        </p:txBody>
      </p:sp>
    </p:spTree>
    <p:extLst>
      <p:ext uri="{BB962C8B-B14F-4D97-AF65-F5344CB8AC3E}">
        <p14:creationId xmlns:p14="http://schemas.microsoft.com/office/powerpoint/2010/main" val="40370936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lack and white spiralling staircase">
            <a:extLst>
              <a:ext uri="{FF2B5EF4-FFF2-40B4-BE49-F238E27FC236}">
                <a16:creationId xmlns:a16="http://schemas.microsoft.com/office/drawing/2014/main" id="{EEDEB020-7EB0-8C3C-103B-307E2E753576}"/>
              </a:ext>
            </a:extLst>
          </p:cNvPr>
          <p:cNvPicPr>
            <a:picLocks noChangeAspect="1"/>
          </p:cNvPicPr>
          <p:nvPr/>
        </p:nvPicPr>
        <p:blipFill>
          <a:blip r:embed="rId2">
            <a:extLst>
              <a:ext uri="{28A0092B-C50C-407E-A947-70E740481C1C}">
                <a14:useLocalDpi xmlns:a14="http://schemas.microsoft.com/office/drawing/2010/main" val="0"/>
              </a:ext>
            </a:extLst>
          </a:blip>
          <a:srcRect t="10005"/>
          <a:stretch/>
        </p:blipFill>
        <p:spPr>
          <a:xfrm>
            <a:off x="-1" y="-1"/>
            <a:ext cx="11416413" cy="6858001"/>
          </a:xfrm>
          <a:prstGeom prst="rect">
            <a:avLst/>
          </a:prstGeom>
          <a:effectLst>
            <a:outerShdw blurRad="596900" dist="330200" dir="8820000" sx="87000" sy="87000" algn="ctr" rotWithShape="0">
              <a:srgbClr val="000000">
                <a:alpha val="29000"/>
              </a:srgbClr>
            </a:outerShdw>
          </a:effectLst>
        </p:spPr>
      </p:pic>
      <p:sp>
        <p:nvSpPr>
          <p:cNvPr id="16"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244C432-7C1A-B987-5659-91B6CD145FB2}"/>
              </a:ext>
            </a:extLst>
          </p:cNvPr>
          <p:cNvSpPr>
            <a:spLocks noGrp="1"/>
          </p:cNvSpPr>
          <p:nvPr>
            <p:ph type="ctrTitle"/>
          </p:nvPr>
        </p:nvSpPr>
        <p:spPr>
          <a:xfrm>
            <a:off x="589558" y="1948171"/>
            <a:ext cx="4501057" cy="2661313"/>
          </a:xfrm>
        </p:spPr>
        <p:txBody>
          <a:bodyPr anchor="b">
            <a:normAutofit/>
          </a:bodyPr>
          <a:lstStyle/>
          <a:p>
            <a:pPr algn="l"/>
            <a:r>
              <a:rPr lang="en-GB" sz="4800" b="1" i="1" u="sng">
                <a:solidFill>
                  <a:srgbClr val="FFFFFF"/>
                </a:solidFill>
              </a:rPr>
              <a:t>Reckless Manslaughter</a:t>
            </a:r>
          </a:p>
        </p:txBody>
      </p:sp>
    </p:spTree>
    <p:extLst>
      <p:ext uri="{BB962C8B-B14F-4D97-AF65-F5344CB8AC3E}">
        <p14:creationId xmlns:p14="http://schemas.microsoft.com/office/powerpoint/2010/main" val="125199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697CDA-BDB7-4883-B48B-1D4EDB2F0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D0AFEA-F684-364B-5154-9831A6FFF193}"/>
              </a:ext>
            </a:extLst>
          </p:cNvPr>
          <p:cNvSpPr>
            <a:spLocks noGrp="1"/>
          </p:cNvSpPr>
          <p:nvPr>
            <p:ph type="title"/>
          </p:nvPr>
        </p:nvSpPr>
        <p:spPr>
          <a:xfrm>
            <a:off x="1629751" y="934327"/>
            <a:ext cx="8924392" cy="1058275"/>
          </a:xfrm>
        </p:spPr>
        <p:txBody>
          <a:bodyPr>
            <a:normAutofit/>
          </a:bodyPr>
          <a:lstStyle/>
          <a:p>
            <a:pPr algn="ctr"/>
            <a:r>
              <a:rPr lang="en-GB" b="1" i="1" u="sng"/>
              <a:t>What is reckless manslaughter?</a:t>
            </a:r>
          </a:p>
        </p:txBody>
      </p:sp>
      <p:sp>
        <p:nvSpPr>
          <p:cNvPr id="10" name="Freeform: Shape 9">
            <a:extLst>
              <a:ext uri="{FF2B5EF4-FFF2-40B4-BE49-F238E27FC236}">
                <a16:creationId xmlns:a16="http://schemas.microsoft.com/office/drawing/2014/main" id="{6295B176-FA0E-4B6A-A190-5E2E82BEA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93813" y="2337807"/>
            <a:ext cx="9604374" cy="3585866"/>
          </a:xfrm>
          <a:custGeom>
            <a:avLst/>
            <a:gdLst>
              <a:gd name="connsiteX0" fmla="*/ 0 w 9604374"/>
              <a:gd name="connsiteY0" fmla="*/ 0 h 3585866"/>
              <a:gd name="connsiteX1" fmla="*/ 9604374 w 9604374"/>
              <a:gd name="connsiteY1" fmla="*/ 0 h 3585866"/>
              <a:gd name="connsiteX2" fmla="*/ 9604374 w 9604374"/>
              <a:gd name="connsiteY2" fmla="*/ 3095088 h 3585866"/>
              <a:gd name="connsiteX3" fmla="*/ 9591455 w 9604374"/>
              <a:gd name="connsiteY3" fmla="*/ 3097044 h 3585866"/>
              <a:gd name="connsiteX4" fmla="*/ 9285147 w 9604374"/>
              <a:gd name="connsiteY4" fmla="*/ 3164182 h 3585866"/>
              <a:gd name="connsiteX5" fmla="*/ 9114078 w 9604374"/>
              <a:gd name="connsiteY5" fmla="*/ 3164299 h 3585866"/>
              <a:gd name="connsiteX6" fmla="*/ 8999665 w 9604374"/>
              <a:gd name="connsiteY6" fmla="*/ 3157864 h 3585866"/>
              <a:gd name="connsiteX7" fmla="*/ 8925240 w 9604374"/>
              <a:gd name="connsiteY7" fmla="*/ 3152135 h 3585866"/>
              <a:gd name="connsiteX8" fmla="*/ 8868257 w 9604374"/>
              <a:gd name="connsiteY8" fmla="*/ 3146819 h 3585866"/>
              <a:gd name="connsiteX9" fmla="*/ 8792363 w 9604374"/>
              <a:gd name="connsiteY9" fmla="*/ 3146856 h 3585866"/>
              <a:gd name="connsiteX10" fmla="*/ 8668399 w 9604374"/>
              <a:gd name="connsiteY10" fmla="*/ 3196893 h 3585866"/>
              <a:gd name="connsiteX11" fmla="*/ 8474043 w 9604374"/>
              <a:gd name="connsiteY11" fmla="*/ 3240734 h 3585866"/>
              <a:gd name="connsiteX12" fmla="*/ 8317555 w 9604374"/>
              <a:gd name="connsiteY12" fmla="*/ 3247156 h 3585866"/>
              <a:gd name="connsiteX13" fmla="*/ 8280111 w 9604374"/>
              <a:gd name="connsiteY13" fmla="*/ 3255812 h 3585866"/>
              <a:gd name="connsiteX14" fmla="*/ 8096088 w 9604374"/>
              <a:gd name="connsiteY14" fmla="*/ 3253903 h 3585866"/>
              <a:gd name="connsiteX15" fmla="*/ 7825642 w 9604374"/>
              <a:gd name="connsiteY15" fmla="*/ 3271628 h 3585866"/>
              <a:gd name="connsiteX16" fmla="*/ 7531820 w 9604374"/>
              <a:gd name="connsiteY16" fmla="*/ 3252671 h 3585866"/>
              <a:gd name="connsiteX17" fmla="*/ 7193751 w 9604374"/>
              <a:gd name="connsiteY17" fmla="*/ 3245192 h 3585866"/>
              <a:gd name="connsiteX18" fmla="*/ 6976768 w 9604374"/>
              <a:gd name="connsiteY18" fmla="*/ 3238559 h 3585866"/>
              <a:gd name="connsiteX19" fmla="*/ 6756462 w 9604374"/>
              <a:gd name="connsiteY19" fmla="*/ 3273268 h 3585866"/>
              <a:gd name="connsiteX20" fmla="*/ 6512214 w 9604374"/>
              <a:gd name="connsiteY20" fmla="*/ 3298845 h 3585866"/>
              <a:gd name="connsiteX21" fmla="*/ 6289569 w 9604374"/>
              <a:gd name="connsiteY21" fmla="*/ 3301118 h 3585866"/>
              <a:gd name="connsiteX22" fmla="*/ 6157816 w 9604374"/>
              <a:gd name="connsiteY22" fmla="*/ 3308643 h 3585866"/>
              <a:gd name="connsiteX23" fmla="*/ 6110062 w 9604374"/>
              <a:gd name="connsiteY23" fmla="*/ 3321185 h 3585866"/>
              <a:gd name="connsiteX24" fmla="*/ 6041832 w 9604374"/>
              <a:gd name="connsiteY24" fmla="*/ 3332190 h 3585866"/>
              <a:gd name="connsiteX25" fmla="*/ 5923195 w 9604374"/>
              <a:gd name="connsiteY25" fmla="*/ 3359104 h 3585866"/>
              <a:gd name="connsiteX26" fmla="*/ 5770972 w 9604374"/>
              <a:gd name="connsiteY26" fmla="*/ 3369893 h 3585866"/>
              <a:gd name="connsiteX27" fmla="*/ 5632583 w 9604374"/>
              <a:gd name="connsiteY27" fmla="*/ 3357730 h 3585866"/>
              <a:gd name="connsiteX28" fmla="*/ 5539996 w 9604374"/>
              <a:gd name="connsiteY28" fmla="*/ 3352890 h 3585866"/>
              <a:gd name="connsiteX29" fmla="*/ 5315460 w 9604374"/>
              <a:gd name="connsiteY29" fmla="*/ 3350411 h 3585866"/>
              <a:gd name="connsiteX30" fmla="*/ 5072455 w 9604374"/>
              <a:gd name="connsiteY30" fmla="*/ 3338147 h 3585866"/>
              <a:gd name="connsiteX31" fmla="*/ 5016364 w 9604374"/>
              <a:gd name="connsiteY31" fmla="*/ 3348937 h 3585866"/>
              <a:gd name="connsiteX32" fmla="*/ 4922276 w 9604374"/>
              <a:gd name="connsiteY32" fmla="*/ 3366515 h 3585866"/>
              <a:gd name="connsiteX33" fmla="*/ 4856444 w 9604374"/>
              <a:gd name="connsiteY33" fmla="*/ 3399463 h 3585866"/>
              <a:gd name="connsiteX34" fmla="*/ 4775993 w 9604374"/>
              <a:gd name="connsiteY34" fmla="*/ 3406312 h 3585866"/>
              <a:gd name="connsiteX35" fmla="*/ 4667320 w 9604374"/>
              <a:gd name="connsiteY35" fmla="*/ 3397926 h 3585866"/>
              <a:gd name="connsiteX36" fmla="*/ 4540268 w 9604374"/>
              <a:gd name="connsiteY36" fmla="*/ 3424464 h 3585866"/>
              <a:gd name="connsiteX37" fmla="*/ 4465491 w 9604374"/>
              <a:gd name="connsiteY37" fmla="*/ 3433154 h 3585866"/>
              <a:gd name="connsiteX38" fmla="*/ 4262864 w 9604374"/>
              <a:gd name="connsiteY38" fmla="*/ 3464075 h 3585866"/>
              <a:gd name="connsiteX39" fmla="*/ 4175005 w 9604374"/>
              <a:gd name="connsiteY39" fmla="*/ 3493545 h 3585866"/>
              <a:gd name="connsiteX40" fmla="*/ 4030100 w 9604374"/>
              <a:gd name="connsiteY40" fmla="*/ 3514212 h 3585866"/>
              <a:gd name="connsiteX41" fmla="*/ 3926631 w 9604374"/>
              <a:gd name="connsiteY41" fmla="*/ 3525304 h 3585866"/>
              <a:gd name="connsiteX42" fmla="*/ 3897306 w 9604374"/>
              <a:gd name="connsiteY42" fmla="*/ 3547095 h 3585866"/>
              <a:gd name="connsiteX43" fmla="*/ 3896886 w 9604374"/>
              <a:gd name="connsiteY43" fmla="*/ 3547500 h 3585866"/>
              <a:gd name="connsiteX44" fmla="*/ 3834004 w 9604374"/>
              <a:gd name="connsiteY44" fmla="*/ 3550510 h 3585866"/>
              <a:gd name="connsiteX45" fmla="*/ 3696227 w 9604374"/>
              <a:gd name="connsiteY45" fmla="*/ 3574175 h 3585866"/>
              <a:gd name="connsiteX46" fmla="*/ 3652821 w 9604374"/>
              <a:gd name="connsiteY46" fmla="*/ 3580368 h 3585866"/>
              <a:gd name="connsiteX47" fmla="*/ 3629691 w 9604374"/>
              <a:gd name="connsiteY47" fmla="*/ 3585866 h 3585866"/>
              <a:gd name="connsiteX48" fmla="*/ 3595018 w 9604374"/>
              <a:gd name="connsiteY48" fmla="*/ 3571623 h 3585866"/>
              <a:gd name="connsiteX49" fmla="*/ 3551656 w 9604374"/>
              <a:gd name="connsiteY49" fmla="*/ 3577800 h 3585866"/>
              <a:gd name="connsiteX50" fmla="*/ 3541558 w 9604374"/>
              <a:gd name="connsiteY50" fmla="*/ 3579797 h 3585866"/>
              <a:gd name="connsiteX51" fmla="*/ 3465708 w 9604374"/>
              <a:gd name="connsiteY51" fmla="*/ 3565931 h 3585866"/>
              <a:gd name="connsiteX52" fmla="*/ 3458313 w 9604374"/>
              <a:gd name="connsiteY52" fmla="*/ 3560366 h 3585866"/>
              <a:gd name="connsiteX53" fmla="*/ 3420278 w 9604374"/>
              <a:gd name="connsiteY53" fmla="*/ 3557947 h 3585866"/>
              <a:gd name="connsiteX54" fmla="*/ 3415952 w 9604374"/>
              <a:gd name="connsiteY54" fmla="*/ 3559424 h 3585866"/>
              <a:gd name="connsiteX55" fmla="*/ 3384432 w 9604374"/>
              <a:gd name="connsiteY55" fmla="*/ 3550905 h 3585866"/>
              <a:gd name="connsiteX56" fmla="*/ 3258039 w 9604374"/>
              <a:gd name="connsiteY56" fmla="*/ 3535884 h 3585866"/>
              <a:gd name="connsiteX57" fmla="*/ 3015008 w 9604374"/>
              <a:gd name="connsiteY57" fmla="*/ 3528000 h 3585866"/>
              <a:gd name="connsiteX58" fmla="*/ 2761910 w 9604374"/>
              <a:gd name="connsiteY58" fmla="*/ 3505496 h 3585866"/>
              <a:gd name="connsiteX59" fmla="*/ 2521923 w 9604374"/>
              <a:gd name="connsiteY59" fmla="*/ 3514208 h 3585866"/>
              <a:gd name="connsiteX60" fmla="*/ 2085894 w 9604374"/>
              <a:gd name="connsiteY60" fmla="*/ 3490122 h 3585866"/>
              <a:gd name="connsiteX61" fmla="*/ 1936305 w 9604374"/>
              <a:gd name="connsiteY61" fmla="*/ 3487966 h 3585866"/>
              <a:gd name="connsiteX62" fmla="*/ 1836080 w 9604374"/>
              <a:gd name="connsiteY62" fmla="*/ 3487150 h 3585866"/>
              <a:gd name="connsiteX63" fmla="*/ 1829133 w 9604374"/>
              <a:gd name="connsiteY63" fmla="*/ 3489437 h 3585866"/>
              <a:gd name="connsiteX64" fmla="*/ 1801140 w 9604374"/>
              <a:gd name="connsiteY64" fmla="*/ 3490787 h 3585866"/>
              <a:gd name="connsiteX65" fmla="*/ 1793476 w 9604374"/>
              <a:gd name="connsiteY65" fmla="*/ 3500921 h 3585866"/>
              <a:gd name="connsiteX66" fmla="*/ 1699923 w 9604374"/>
              <a:gd name="connsiteY66" fmla="*/ 3509706 h 3585866"/>
              <a:gd name="connsiteX67" fmla="*/ 1474760 w 9604374"/>
              <a:gd name="connsiteY67" fmla="*/ 3513685 h 3585866"/>
              <a:gd name="connsiteX68" fmla="*/ 1308130 w 9604374"/>
              <a:gd name="connsiteY68" fmla="*/ 3496703 h 3585866"/>
              <a:gd name="connsiteX69" fmla="*/ 1252381 w 9604374"/>
              <a:gd name="connsiteY69" fmla="*/ 3506093 h 3585866"/>
              <a:gd name="connsiteX70" fmla="*/ 1174550 w 9604374"/>
              <a:gd name="connsiteY70" fmla="*/ 3512642 h 3585866"/>
              <a:gd name="connsiteX71" fmla="*/ 924455 w 9604374"/>
              <a:gd name="connsiteY71" fmla="*/ 3507283 h 3585866"/>
              <a:gd name="connsiteX72" fmla="*/ 718373 w 9604374"/>
              <a:gd name="connsiteY72" fmla="*/ 3511753 h 3585866"/>
              <a:gd name="connsiteX73" fmla="*/ 600444 w 9604374"/>
              <a:gd name="connsiteY73" fmla="*/ 3520899 h 3585866"/>
              <a:gd name="connsiteX74" fmla="*/ 351173 w 9604374"/>
              <a:gd name="connsiteY74" fmla="*/ 3495843 h 3585866"/>
              <a:gd name="connsiteX75" fmla="*/ 108372 w 9604374"/>
              <a:gd name="connsiteY75" fmla="*/ 3484386 h 3585866"/>
              <a:gd name="connsiteX76" fmla="*/ 6467 w 9604374"/>
              <a:gd name="connsiteY76" fmla="*/ 3476532 h 3585866"/>
              <a:gd name="connsiteX77" fmla="*/ 0 w 9604374"/>
              <a:gd name="connsiteY77" fmla="*/ 3475412 h 3585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Lst>
            <a:rect l="l" t="t" r="r" b="b"/>
            <a:pathLst>
              <a:path w="9604374" h="3585866">
                <a:moveTo>
                  <a:pt x="0" y="0"/>
                </a:moveTo>
                <a:lnTo>
                  <a:pt x="9604374" y="0"/>
                </a:lnTo>
                <a:lnTo>
                  <a:pt x="9604374" y="3095088"/>
                </a:lnTo>
                <a:lnTo>
                  <a:pt x="9591455" y="3097044"/>
                </a:lnTo>
                <a:cubicBezTo>
                  <a:pt x="9496183" y="3133516"/>
                  <a:pt x="9411472" y="3121301"/>
                  <a:pt x="9285147" y="3164182"/>
                </a:cubicBezTo>
                <a:cubicBezTo>
                  <a:pt x="9222914" y="3162781"/>
                  <a:pt x="9174371" y="3173454"/>
                  <a:pt x="9114078" y="3164299"/>
                </a:cubicBezTo>
                <a:cubicBezTo>
                  <a:pt x="9087411" y="3155904"/>
                  <a:pt x="9030947" y="3180906"/>
                  <a:pt x="8999665" y="3157864"/>
                </a:cubicBezTo>
                <a:cubicBezTo>
                  <a:pt x="8997339" y="3174606"/>
                  <a:pt x="8938300" y="3159909"/>
                  <a:pt x="8925240" y="3152135"/>
                </a:cubicBezTo>
                <a:cubicBezTo>
                  <a:pt x="8910091" y="3159441"/>
                  <a:pt x="8884639" y="3146109"/>
                  <a:pt x="8868257" y="3146819"/>
                </a:cubicBezTo>
                <a:cubicBezTo>
                  <a:pt x="8835852" y="3110204"/>
                  <a:pt x="8832251" y="3167659"/>
                  <a:pt x="8792363" y="3146856"/>
                </a:cubicBezTo>
                <a:cubicBezTo>
                  <a:pt x="8774838" y="3159285"/>
                  <a:pt x="8715420" y="3185652"/>
                  <a:pt x="8668399" y="3196893"/>
                </a:cubicBezTo>
                <a:cubicBezTo>
                  <a:pt x="8575902" y="3221445"/>
                  <a:pt x="8569506" y="3250654"/>
                  <a:pt x="8474043" y="3240734"/>
                </a:cubicBezTo>
                <a:cubicBezTo>
                  <a:pt x="8460613" y="3264436"/>
                  <a:pt x="8297088" y="3204738"/>
                  <a:pt x="8317555" y="3247156"/>
                </a:cubicBezTo>
                <a:cubicBezTo>
                  <a:pt x="8285696" y="3245083"/>
                  <a:pt x="8262352" y="3228203"/>
                  <a:pt x="8280111" y="3255812"/>
                </a:cubicBezTo>
                <a:lnTo>
                  <a:pt x="8096088" y="3253903"/>
                </a:lnTo>
                <a:cubicBezTo>
                  <a:pt x="7994084" y="3261603"/>
                  <a:pt x="7930388" y="3281921"/>
                  <a:pt x="7825642" y="3271628"/>
                </a:cubicBezTo>
                <a:cubicBezTo>
                  <a:pt x="7723046" y="3270395"/>
                  <a:pt x="7671282" y="3252297"/>
                  <a:pt x="7531820" y="3252671"/>
                </a:cubicBezTo>
                <a:cubicBezTo>
                  <a:pt x="7433606" y="3250277"/>
                  <a:pt x="7293100" y="3236234"/>
                  <a:pt x="7193751" y="3245192"/>
                </a:cubicBezTo>
                <a:cubicBezTo>
                  <a:pt x="7074822" y="3223769"/>
                  <a:pt x="7104250" y="3250265"/>
                  <a:pt x="6976768" y="3238559"/>
                </a:cubicBezTo>
                <a:cubicBezTo>
                  <a:pt x="6921032" y="3284865"/>
                  <a:pt x="6823818" y="3261794"/>
                  <a:pt x="6756462" y="3273268"/>
                </a:cubicBezTo>
                <a:cubicBezTo>
                  <a:pt x="6679037" y="3283316"/>
                  <a:pt x="6590030" y="3294204"/>
                  <a:pt x="6512214" y="3298845"/>
                </a:cubicBezTo>
                <a:cubicBezTo>
                  <a:pt x="6450581" y="3277980"/>
                  <a:pt x="6366042" y="3329199"/>
                  <a:pt x="6289569" y="3301118"/>
                </a:cubicBezTo>
                <a:cubicBezTo>
                  <a:pt x="6261432" y="3294355"/>
                  <a:pt x="6174310" y="3295209"/>
                  <a:pt x="6157816" y="3308643"/>
                </a:cubicBezTo>
                <a:cubicBezTo>
                  <a:pt x="6139648" y="3311557"/>
                  <a:pt x="6118459" y="3306799"/>
                  <a:pt x="6110062" y="3321185"/>
                </a:cubicBezTo>
                <a:cubicBezTo>
                  <a:pt x="6096189" y="3338498"/>
                  <a:pt x="6032810" y="3311765"/>
                  <a:pt x="6041832" y="3332190"/>
                </a:cubicBezTo>
                <a:cubicBezTo>
                  <a:pt x="5996830" y="3313871"/>
                  <a:pt x="5961033" y="3350141"/>
                  <a:pt x="5923195" y="3359104"/>
                </a:cubicBezTo>
                <a:cubicBezTo>
                  <a:pt x="5887750" y="3340930"/>
                  <a:pt x="5853570" y="3365323"/>
                  <a:pt x="5770972" y="3369893"/>
                </a:cubicBezTo>
                <a:cubicBezTo>
                  <a:pt x="5731993" y="3348876"/>
                  <a:pt x="5705091" y="3385599"/>
                  <a:pt x="5632583" y="3357730"/>
                </a:cubicBezTo>
                <a:cubicBezTo>
                  <a:pt x="5594087" y="3357562"/>
                  <a:pt x="5606154" y="3357443"/>
                  <a:pt x="5539996" y="3352890"/>
                </a:cubicBezTo>
                <a:cubicBezTo>
                  <a:pt x="5439049" y="3348000"/>
                  <a:pt x="5408459" y="3356166"/>
                  <a:pt x="5315460" y="3350411"/>
                </a:cubicBezTo>
                <a:cubicBezTo>
                  <a:pt x="5211119" y="3348356"/>
                  <a:pt x="5208881" y="3372469"/>
                  <a:pt x="5072455" y="3338147"/>
                </a:cubicBezTo>
                <a:cubicBezTo>
                  <a:pt x="5061717" y="3354508"/>
                  <a:pt x="5045493" y="3355753"/>
                  <a:pt x="5016364" y="3348937"/>
                </a:cubicBezTo>
                <a:cubicBezTo>
                  <a:pt x="4965900" y="3349130"/>
                  <a:pt x="4977835" y="3389131"/>
                  <a:pt x="4922276" y="3366515"/>
                </a:cubicBezTo>
                <a:cubicBezTo>
                  <a:pt x="4935702" y="3387794"/>
                  <a:pt x="4828733" y="3377760"/>
                  <a:pt x="4856444" y="3399463"/>
                </a:cubicBezTo>
                <a:cubicBezTo>
                  <a:pt x="4827698" y="3420094"/>
                  <a:pt x="4805019" y="3388256"/>
                  <a:pt x="4775993" y="3406312"/>
                </a:cubicBezTo>
                <a:cubicBezTo>
                  <a:pt x="4744470" y="3406056"/>
                  <a:pt x="4706605" y="3394901"/>
                  <a:pt x="4667320" y="3397926"/>
                </a:cubicBezTo>
                <a:cubicBezTo>
                  <a:pt x="4613435" y="3387476"/>
                  <a:pt x="4608100" y="3410487"/>
                  <a:pt x="4540268" y="3424464"/>
                </a:cubicBezTo>
                <a:cubicBezTo>
                  <a:pt x="4508279" y="3412969"/>
                  <a:pt x="4485989" y="3420063"/>
                  <a:pt x="4465491" y="3433154"/>
                </a:cubicBezTo>
                <a:cubicBezTo>
                  <a:pt x="4396498" y="3432601"/>
                  <a:pt x="4338078" y="3453569"/>
                  <a:pt x="4262864" y="3464075"/>
                </a:cubicBezTo>
                <a:cubicBezTo>
                  <a:pt x="4180249" y="3483394"/>
                  <a:pt x="4225769" y="3479019"/>
                  <a:pt x="4175005" y="3493545"/>
                </a:cubicBezTo>
                <a:lnTo>
                  <a:pt x="4030100" y="3514212"/>
                </a:lnTo>
                <a:lnTo>
                  <a:pt x="3926631" y="3525304"/>
                </a:lnTo>
                <a:lnTo>
                  <a:pt x="3897306" y="3547095"/>
                </a:lnTo>
                <a:lnTo>
                  <a:pt x="3896886" y="3547500"/>
                </a:lnTo>
                <a:lnTo>
                  <a:pt x="3834004" y="3550510"/>
                </a:lnTo>
                <a:cubicBezTo>
                  <a:pt x="3800562" y="3554957"/>
                  <a:pt x="3734185" y="3568533"/>
                  <a:pt x="3696227" y="3574175"/>
                </a:cubicBezTo>
                <a:cubicBezTo>
                  <a:pt x="3661780" y="3570074"/>
                  <a:pt x="3640587" y="3551815"/>
                  <a:pt x="3652821" y="3580368"/>
                </a:cubicBezTo>
                <a:cubicBezTo>
                  <a:pt x="3641506" y="3579831"/>
                  <a:pt x="3634593" y="3582151"/>
                  <a:pt x="3629691" y="3585866"/>
                </a:cubicBezTo>
                <a:lnTo>
                  <a:pt x="3595018" y="3571623"/>
                </a:lnTo>
                <a:lnTo>
                  <a:pt x="3551656" y="3577800"/>
                </a:lnTo>
                <a:lnTo>
                  <a:pt x="3541558" y="3579797"/>
                </a:lnTo>
                <a:lnTo>
                  <a:pt x="3465708" y="3565931"/>
                </a:lnTo>
                <a:lnTo>
                  <a:pt x="3458313" y="3560366"/>
                </a:lnTo>
                <a:cubicBezTo>
                  <a:pt x="3450380" y="3556940"/>
                  <a:pt x="3439090" y="3555355"/>
                  <a:pt x="3420278" y="3557947"/>
                </a:cubicBezTo>
                <a:lnTo>
                  <a:pt x="3415952" y="3559424"/>
                </a:lnTo>
                <a:lnTo>
                  <a:pt x="3384432" y="3550905"/>
                </a:lnTo>
                <a:cubicBezTo>
                  <a:pt x="3374259" y="3547029"/>
                  <a:pt x="3265415" y="3542149"/>
                  <a:pt x="3258039" y="3535884"/>
                </a:cubicBezTo>
                <a:cubicBezTo>
                  <a:pt x="3138852" y="3551394"/>
                  <a:pt x="3130647" y="3523871"/>
                  <a:pt x="3015008" y="3528000"/>
                </a:cubicBezTo>
                <a:cubicBezTo>
                  <a:pt x="2914857" y="3486061"/>
                  <a:pt x="2851687" y="3511605"/>
                  <a:pt x="2761910" y="3505496"/>
                </a:cubicBezTo>
                <a:cubicBezTo>
                  <a:pt x="2676401" y="3501198"/>
                  <a:pt x="2636809" y="3514769"/>
                  <a:pt x="2521923" y="3514208"/>
                </a:cubicBezTo>
                <a:cubicBezTo>
                  <a:pt x="2400197" y="3505062"/>
                  <a:pt x="2222818" y="3509922"/>
                  <a:pt x="2085894" y="3490122"/>
                </a:cubicBezTo>
                <a:cubicBezTo>
                  <a:pt x="1978312" y="3483748"/>
                  <a:pt x="1977940" y="3488460"/>
                  <a:pt x="1936305" y="3487966"/>
                </a:cubicBezTo>
                <a:cubicBezTo>
                  <a:pt x="1922459" y="3490683"/>
                  <a:pt x="1849334" y="3482739"/>
                  <a:pt x="1836080" y="3487150"/>
                </a:cubicBezTo>
                <a:lnTo>
                  <a:pt x="1829133" y="3489437"/>
                </a:lnTo>
                <a:lnTo>
                  <a:pt x="1801140" y="3490787"/>
                </a:lnTo>
                <a:lnTo>
                  <a:pt x="1793476" y="3500921"/>
                </a:lnTo>
                <a:lnTo>
                  <a:pt x="1699923" y="3509706"/>
                </a:lnTo>
                <a:cubicBezTo>
                  <a:pt x="1637728" y="3485036"/>
                  <a:pt x="1584624" y="3514467"/>
                  <a:pt x="1474760" y="3513685"/>
                </a:cubicBezTo>
                <a:cubicBezTo>
                  <a:pt x="1445646" y="3505164"/>
                  <a:pt x="1329781" y="3484421"/>
                  <a:pt x="1308130" y="3496703"/>
                </a:cubicBezTo>
                <a:cubicBezTo>
                  <a:pt x="1287409" y="3498430"/>
                  <a:pt x="1265391" y="3492347"/>
                  <a:pt x="1252381" y="3506093"/>
                </a:cubicBezTo>
                <a:cubicBezTo>
                  <a:pt x="1232588" y="3522393"/>
                  <a:pt x="1170020" y="3491785"/>
                  <a:pt x="1174550" y="3512642"/>
                </a:cubicBezTo>
                <a:cubicBezTo>
                  <a:pt x="1119896" y="3512841"/>
                  <a:pt x="1000484" y="3507431"/>
                  <a:pt x="924455" y="3507283"/>
                </a:cubicBezTo>
                <a:cubicBezTo>
                  <a:pt x="887180" y="3483915"/>
                  <a:pt x="777361" y="3516071"/>
                  <a:pt x="718373" y="3511753"/>
                </a:cubicBezTo>
                <a:cubicBezTo>
                  <a:pt x="666588" y="3513355"/>
                  <a:pt x="661645" y="3525551"/>
                  <a:pt x="600444" y="3520899"/>
                </a:cubicBezTo>
                <a:cubicBezTo>
                  <a:pt x="491334" y="3516943"/>
                  <a:pt x="451794" y="3507522"/>
                  <a:pt x="351173" y="3495843"/>
                </a:cubicBezTo>
                <a:cubicBezTo>
                  <a:pt x="237121" y="3487112"/>
                  <a:pt x="235857" y="3499212"/>
                  <a:pt x="108372" y="3484386"/>
                </a:cubicBezTo>
                <a:cubicBezTo>
                  <a:pt x="86318" y="3481054"/>
                  <a:pt x="40657" y="3480329"/>
                  <a:pt x="6467" y="3476532"/>
                </a:cubicBezTo>
                <a:lnTo>
                  <a:pt x="0" y="3475412"/>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48F779DE-4744-42D6-9C74-33EC9446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2190741"/>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EB54C2-B26F-CC52-F4B3-F54FD75170D2}"/>
              </a:ext>
            </a:extLst>
          </p:cNvPr>
          <p:cNvSpPr>
            <a:spLocks noGrp="1"/>
          </p:cNvSpPr>
          <p:nvPr>
            <p:ph idx="1"/>
          </p:nvPr>
        </p:nvSpPr>
        <p:spPr>
          <a:xfrm>
            <a:off x="1941207" y="2752316"/>
            <a:ext cx="8309586" cy="2756848"/>
          </a:xfrm>
        </p:spPr>
        <p:txBody>
          <a:bodyPr>
            <a:normAutofit/>
          </a:bodyPr>
          <a:lstStyle/>
          <a:p>
            <a:r>
              <a:rPr lang="en-GB" sz="2000"/>
              <a:t>Can be committed by either an act or an omission. </a:t>
            </a:r>
          </a:p>
          <a:p>
            <a:r>
              <a:rPr lang="en-GB" sz="2000"/>
              <a:t>They do not need to amount of a criminal offence. </a:t>
            </a:r>
          </a:p>
          <a:p>
            <a:r>
              <a:rPr lang="en-GB" sz="2000"/>
              <a:t>Committed where the individual is aware that it is highly likely that their actions will cause serious bodily harm. </a:t>
            </a:r>
          </a:p>
          <a:p>
            <a:endParaRPr lang="en-GB" sz="2000"/>
          </a:p>
          <a:p>
            <a:r>
              <a:rPr lang="en-GB" sz="2000"/>
              <a:t>We need to establish the actus reus and men’s rea. </a:t>
            </a:r>
          </a:p>
        </p:txBody>
      </p:sp>
      <p:pic>
        <p:nvPicPr>
          <p:cNvPr id="5" name="Graphic 4" descr="Pin outline">
            <a:extLst>
              <a:ext uri="{FF2B5EF4-FFF2-40B4-BE49-F238E27FC236}">
                <a16:creationId xmlns:a16="http://schemas.microsoft.com/office/drawing/2014/main" id="{80DF3C2F-FD8F-0C1C-60F2-A2EDBAADA44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5645" y="1575261"/>
            <a:ext cx="914400" cy="914400"/>
          </a:xfrm>
          <a:prstGeom prst="rect">
            <a:avLst/>
          </a:prstGeom>
        </p:spPr>
      </p:pic>
    </p:spTree>
    <p:extLst>
      <p:ext uri="{BB962C8B-B14F-4D97-AF65-F5344CB8AC3E}">
        <p14:creationId xmlns:p14="http://schemas.microsoft.com/office/powerpoint/2010/main" val="33726776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Stack of sticky notes and pencil">
            <a:extLst>
              <a:ext uri="{FF2B5EF4-FFF2-40B4-BE49-F238E27FC236}">
                <a16:creationId xmlns:a16="http://schemas.microsoft.com/office/drawing/2014/main" id="{3A7CA698-7E4C-1521-205F-443D81809A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20842007-C9F7-6773-389E-A60896853C34}"/>
              </a:ext>
            </a:extLst>
          </p:cNvPr>
          <p:cNvSpPr>
            <a:spLocks noGrp="1"/>
          </p:cNvSpPr>
          <p:nvPr>
            <p:ph type="title"/>
          </p:nvPr>
        </p:nvSpPr>
        <p:spPr/>
        <p:txBody>
          <a:bodyPr>
            <a:normAutofit/>
          </a:bodyPr>
          <a:lstStyle/>
          <a:p>
            <a:pPr algn="ctr"/>
            <a:r>
              <a:rPr lang="en-GB" sz="5400" b="1" i="1" u="sng" dirty="0"/>
              <a:t>The elements of the offence </a:t>
            </a:r>
          </a:p>
        </p:txBody>
      </p:sp>
      <p:sp>
        <p:nvSpPr>
          <p:cNvPr id="5" name="Text Placeholder 4">
            <a:extLst>
              <a:ext uri="{FF2B5EF4-FFF2-40B4-BE49-F238E27FC236}">
                <a16:creationId xmlns:a16="http://schemas.microsoft.com/office/drawing/2014/main" id="{8B30A57B-0599-0D3C-4783-4999B1C74A00}"/>
              </a:ext>
            </a:extLst>
          </p:cNvPr>
          <p:cNvSpPr>
            <a:spLocks noGrp="1"/>
          </p:cNvSpPr>
          <p:nvPr>
            <p:ph type="body" idx="1"/>
          </p:nvPr>
        </p:nvSpPr>
        <p:spPr/>
        <p:txBody>
          <a:bodyPr>
            <a:normAutofit/>
          </a:bodyPr>
          <a:lstStyle/>
          <a:p>
            <a:pPr algn="ctr"/>
            <a:r>
              <a:rPr lang="en-GB" sz="3600" i="1" u="sng" dirty="0"/>
              <a:t>Actus Reus</a:t>
            </a:r>
          </a:p>
        </p:txBody>
      </p:sp>
      <p:sp>
        <p:nvSpPr>
          <p:cNvPr id="6" name="Content Placeholder 5">
            <a:extLst>
              <a:ext uri="{FF2B5EF4-FFF2-40B4-BE49-F238E27FC236}">
                <a16:creationId xmlns:a16="http://schemas.microsoft.com/office/drawing/2014/main" id="{D2A58D69-B1F3-301F-4239-78FF23C6E202}"/>
              </a:ext>
            </a:extLst>
          </p:cNvPr>
          <p:cNvSpPr>
            <a:spLocks noGrp="1"/>
          </p:cNvSpPr>
          <p:nvPr>
            <p:ph sz="half" idx="2"/>
          </p:nvPr>
        </p:nvSpPr>
        <p:spPr>
          <a:xfrm>
            <a:off x="839788" y="2505075"/>
            <a:ext cx="5157787" cy="4100772"/>
          </a:xfrm>
        </p:spPr>
        <p:txBody>
          <a:bodyPr>
            <a:normAutofit fontScale="92500" lnSpcReduction="10000"/>
          </a:bodyPr>
          <a:lstStyle/>
          <a:p>
            <a:r>
              <a:rPr lang="en-GB" u="sng" dirty="0"/>
              <a:t>Guilty Act- </a:t>
            </a:r>
          </a:p>
          <a:p>
            <a:endParaRPr lang="en-GB" dirty="0"/>
          </a:p>
          <a:p>
            <a:r>
              <a:rPr lang="en-GB" dirty="0"/>
              <a:t>Act </a:t>
            </a:r>
          </a:p>
          <a:p>
            <a:endParaRPr lang="en-GB" dirty="0"/>
          </a:p>
          <a:p>
            <a:r>
              <a:rPr lang="en-GB" dirty="0"/>
              <a:t>Omission</a:t>
            </a:r>
          </a:p>
          <a:p>
            <a:endParaRPr lang="en-GB" dirty="0"/>
          </a:p>
          <a:p>
            <a:endParaRPr lang="en-GB" dirty="0"/>
          </a:p>
          <a:p>
            <a:endParaRPr lang="en-GB" dirty="0"/>
          </a:p>
          <a:p>
            <a:r>
              <a:rPr lang="en-GB" dirty="0"/>
              <a:t>Results in death </a:t>
            </a:r>
          </a:p>
        </p:txBody>
      </p:sp>
      <p:sp>
        <p:nvSpPr>
          <p:cNvPr id="7" name="Text Placeholder 6">
            <a:extLst>
              <a:ext uri="{FF2B5EF4-FFF2-40B4-BE49-F238E27FC236}">
                <a16:creationId xmlns:a16="http://schemas.microsoft.com/office/drawing/2014/main" id="{58AD7F38-9C87-098F-DED8-0CB9F6D9CAF5}"/>
              </a:ext>
            </a:extLst>
          </p:cNvPr>
          <p:cNvSpPr>
            <a:spLocks noGrp="1"/>
          </p:cNvSpPr>
          <p:nvPr>
            <p:ph type="body" sz="quarter" idx="3"/>
          </p:nvPr>
        </p:nvSpPr>
        <p:spPr>
          <a:xfrm>
            <a:off x="6169024" y="1564785"/>
            <a:ext cx="5183188" cy="823912"/>
          </a:xfrm>
        </p:spPr>
        <p:txBody>
          <a:bodyPr>
            <a:normAutofit/>
          </a:bodyPr>
          <a:lstStyle/>
          <a:p>
            <a:pPr algn="ctr"/>
            <a:r>
              <a:rPr lang="en-GB" sz="3600" i="1" u="sng" dirty="0"/>
              <a:t>Men’s rea</a:t>
            </a:r>
          </a:p>
        </p:txBody>
      </p:sp>
      <p:sp>
        <p:nvSpPr>
          <p:cNvPr id="8" name="Content Placeholder 7">
            <a:extLst>
              <a:ext uri="{FF2B5EF4-FFF2-40B4-BE49-F238E27FC236}">
                <a16:creationId xmlns:a16="http://schemas.microsoft.com/office/drawing/2014/main" id="{BB6D9F51-6F59-66A7-0104-27D1CEF84118}"/>
              </a:ext>
            </a:extLst>
          </p:cNvPr>
          <p:cNvSpPr>
            <a:spLocks noGrp="1"/>
          </p:cNvSpPr>
          <p:nvPr>
            <p:ph sz="quarter" idx="4"/>
          </p:nvPr>
        </p:nvSpPr>
        <p:spPr>
          <a:xfrm>
            <a:off x="6172200" y="2505075"/>
            <a:ext cx="5183188" cy="4222692"/>
          </a:xfrm>
        </p:spPr>
        <p:txBody>
          <a:bodyPr>
            <a:normAutofit fontScale="92500" lnSpcReduction="10000"/>
          </a:bodyPr>
          <a:lstStyle/>
          <a:p>
            <a:r>
              <a:rPr lang="en-GB" u="sng" dirty="0"/>
              <a:t>Guilty Mind –</a:t>
            </a:r>
          </a:p>
          <a:p>
            <a:endParaRPr lang="en-GB" dirty="0"/>
          </a:p>
          <a:p>
            <a:endParaRPr lang="en-GB" dirty="0"/>
          </a:p>
          <a:p>
            <a:endParaRPr lang="en-GB" dirty="0"/>
          </a:p>
          <a:p>
            <a:pPr marL="0" indent="0">
              <a:buNone/>
            </a:pPr>
            <a:endParaRPr lang="en-GB" dirty="0"/>
          </a:p>
          <a:p>
            <a:r>
              <a:rPr lang="en-GB" dirty="0"/>
              <a:t>Awareness of highly probable outcome will be death or serious injury. </a:t>
            </a:r>
          </a:p>
          <a:p>
            <a:endParaRPr lang="en-GB" dirty="0"/>
          </a:p>
          <a:p>
            <a:pPr marL="0" indent="0">
              <a:buNone/>
            </a:pPr>
            <a:r>
              <a:rPr lang="en-GB" dirty="0"/>
              <a:t> </a:t>
            </a:r>
          </a:p>
          <a:p>
            <a:endParaRPr lang="en-GB" dirty="0"/>
          </a:p>
          <a:p>
            <a:endParaRPr lang="en-GB" dirty="0"/>
          </a:p>
        </p:txBody>
      </p:sp>
    </p:spTree>
    <p:extLst>
      <p:ext uri="{BB962C8B-B14F-4D97-AF65-F5344CB8AC3E}">
        <p14:creationId xmlns:p14="http://schemas.microsoft.com/office/powerpoint/2010/main" val="420612311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40156527-FD8C-0C30-808B-A670B9F3D6D8}"/>
              </a:ext>
            </a:extLst>
          </p:cNvPr>
          <p:cNvSpPr>
            <a:spLocks noGrp="1"/>
          </p:cNvSpPr>
          <p:nvPr>
            <p:ph type="title"/>
          </p:nvPr>
        </p:nvSpPr>
        <p:spPr>
          <a:xfrm>
            <a:off x="838200" y="643467"/>
            <a:ext cx="2951205" cy="5571066"/>
          </a:xfrm>
        </p:spPr>
        <p:txBody>
          <a:bodyPr>
            <a:normAutofit/>
          </a:bodyPr>
          <a:lstStyle/>
          <a:p>
            <a:r>
              <a:rPr lang="en-GB" b="1" i="1" u="sng">
                <a:solidFill>
                  <a:srgbClr val="FFFFFF"/>
                </a:solidFill>
              </a:rPr>
              <a:t>Summary </a:t>
            </a:r>
          </a:p>
        </p:txBody>
      </p:sp>
      <p:graphicFrame>
        <p:nvGraphicFramePr>
          <p:cNvPr id="5" name="Content Placeholder 2">
            <a:extLst>
              <a:ext uri="{FF2B5EF4-FFF2-40B4-BE49-F238E27FC236}">
                <a16:creationId xmlns:a16="http://schemas.microsoft.com/office/drawing/2014/main" id="{35C12E59-E763-AC80-36AC-119EE75211D3}"/>
              </a:ext>
            </a:extLst>
          </p:cNvPr>
          <p:cNvGraphicFramePr>
            <a:graphicFrameLocks noGrp="1"/>
          </p:cNvGraphicFramePr>
          <p:nvPr>
            <p:ph idx="1"/>
            <p:extLst>
              <p:ext uri="{D42A27DB-BD31-4B8C-83A1-F6EECF244321}">
                <p14:modId xmlns:p14="http://schemas.microsoft.com/office/powerpoint/2010/main" val="128934090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83601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EF30C2-29AC-4A0D-BC0A-A679CF113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6B66F5CF-59F9-D85B-4645-7B9B0213B8B7}"/>
              </a:ext>
            </a:extLst>
          </p:cNvPr>
          <p:cNvSpPr>
            <a:spLocks noGrp="1"/>
          </p:cNvSpPr>
          <p:nvPr>
            <p:ph type="ctrTitle"/>
          </p:nvPr>
        </p:nvSpPr>
        <p:spPr>
          <a:xfrm>
            <a:off x="5093520" y="2744662"/>
            <a:ext cx="6589707" cy="2387600"/>
          </a:xfrm>
        </p:spPr>
        <p:txBody>
          <a:bodyPr>
            <a:normAutofit/>
          </a:bodyPr>
          <a:lstStyle/>
          <a:p>
            <a:r>
              <a:rPr lang="en-GB" sz="7200" b="1" i="1" u="sng" dirty="0">
                <a:solidFill>
                  <a:srgbClr val="FFFFFF"/>
                </a:solidFill>
              </a:rPr>
              <a:t>Thank you!</a:t>
            </a:r>
          </a:p>
        </p:txBody>
      </p:sp>
      <p:sp>
        <p:nvSpPr>
          <p:cNvPr id="5" name="Subtitle 4">
            <a:extLst>
              <a:ext uri="{FF2B5EF4-FFF2-40B4-BE49-F238E27FC236}">
                <a16:creationId xmlns:a16="http://schemas.microsoft.com/office/drawing/2014/main" id="{41E39598-E07D-9AA7-5088-1274CF458699}"/>
              </a:ext>
            </a:extLst>
          </p:cNvPr>
          <p:cNvSpPr>
            <a:spLocks noGrp="1"/>
          </p:cNvSpPr>
          <p:nvPr>
            <p:ph type="subTitle" idx="1"/>
          </p:nvPr>
        </p:nvSpPr>
        <p:spPr>
          <a:xfrm>
            <a:off x="5093520" y="5224337"/>
            <a:ext cx="6589707" cy="1329443"/>
          </a:xfrm>
        </p:spPr>
        <p:txBody>
          <a:bodyPr>
            <a:normAutofit/>
          </a:bodyPr>
          <a:lstStyle/>
          <a:p>
            <a:r>
              <a:rPr lang="en-GB" dirty="0">
                <a:solidFill>
                  <a:srgbClr val="FFFFFF"/>
                </a:solidFill>
              </a:rPr>
              <a:t>Any Questions?</a:t>
            </a:r>
          </a:p>
        </p:txBody>
      </p:sp>
      <p:cxnSp>
        <p:nvCxnSpPr>
          <p:cNvPr id="14" name="Straight Connector 13">
            <a:extLst>
              <a:ext uri="{FF2B5EF4-FFF2-40B4-BE49-F238E27FC236}">
                <a16:creationId xmlns:a16="http://schemas.microsoft.com/office/drawing/2014/main" id="{266A0658-1CC4-4B0D-AAB7-A702286AF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6" name="Freeform: Shape 15">
            <a:extLst>
              <a:ext uri="{FF2B5EF4-FFF2-40B4-BE49-F238E27FC236}">
                <a16:creationId xmlns:a16="http://schemas.microsoft.com/office/drawing/2014/main" id="{A04F1504-431A-4D86-9091-AE7E4B333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EA804283-B929-4503-802F-4585376E2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AD3811F5-514E-49A4-B382-673ED228A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067AD921-1CEE-4C1B-9AA3-C66D908DD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4" name="Arc 23">
            <a:extLst>
              <a:ext uri="{FF2B5EF4-FFF2-40B4-BE49-F238E27FC236}">
                <a16:creationId xmlns:a16="http://schemas.microsoft.com/office/drawing/2014/main" id="{C36A08F5-3B56-47C5-A371-9187BE56E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17182053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1734</Words>
  <Application>Microsoft Office PowerPoint</Application>
  <PresentationFormat>Widescreen</PresentationFormat>
  <Paragraphs>252</Paragraphs>
  <Slides>40</Slides>
  <Notes>11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Aptos</vt:lpstr>
      <vt:lpstr>Aptos Display</vt:lpstr>
      <vt:lpstr>Arial</vt:lpstr>
      <vt:lpstr>Calibri</vt:lpstr>
      <vt:lpstr>Office Theme</vt:lpstr>
      <vt:lpstr>Involuntary Manslaughter </vt:lpstr>
      <vt:lpstr>What do we mean by a continuing act?</vt:lpstr>
      <vt:lpstr>Sometimes one can precede the other</vt:lpstr>
      <vt:lpstr>Content </vt:lpstr>
      <vt:lpstr>Aims and Learning Objectives</vt:lpstr>
      <vt:lpstr>Involuntary Manslaughter </vt:lpstr>
      <vt:lpstr>What are the types of involuntary manslaughter?</vt:lpstr>
      <vt:lpstr>Gross negligence Manslaughter </vt:lpstr>
      <vt:lpstr>What is Gross Negligence Manslaughter?</vt:lpstr>
      <vt:lpstr>Leading case </vt:lpstr>
      <vt:lpstr>Gross negligence Manslaughter </vt:lpstr>
      <vt:lpstr>Key cases </vt:lpstr>
      <vt:lpstr>Criminal law also creates some duties</vt:lpstr>
      <vt:lpstr>But…</vt:lpstr>
      <vt:lpstr>Breach of duty </vt:lpstr>
      <vt:lpstr>Did the defendant’s conduct pose a serious and obvious risk of death to the victim? </vt:lpstr>
      <vt:lpstr>Need to be the cause of the victims death</vt:lpstr>
      <vt:lpstr>Was D’s conduct grossly negligent?</vt:lpstr>
      <vt:lpstr>Continued</vt:lpstr>
      <vt:lpstr>Let’s take a break!</vt:lpstr>
      <vt:lpstr>Unlawful Act Manslaughter </vt:lpstr>
      <vt:lpstr>What is unlawful act manslaughter?</vt:lpstr>
      <vt:lpstr>Our key case </vt:lpstr>
      <vt:lpstr>Laying down the test </vt:lpstr>
      <vt:lpstr>Let’s look at each one in turn </vt:lpstr>
      <vt:lpstr>The defendant does an unlawful act </vt:lpstr>
      <vt:lpstr>R v Watson </vt:lpstr>
      <vt:lpstr>The act is dangerous </vt:lpstr>
      <vt:lpstr>Continued</vt:lpstr>
      <vt:lpstr>Continued</vt:lpstr>
      <vt:lpstr>Continued </vt:lpstr>
      <vt:lpstr>Task</vt:lpstr>
      <vt:lpstr>The Act causes the victims death</vt:lpstr>
      <vt:lpstr>Is transferred malice applicable?</vt:lpstr>
      <vt:lpstr>Cause the victims death</vt:lpstr>
      <vt:lpstr>Reckless Manslaughter</vt:lpstr>
      <vt:lpstr>What is reckless manslaughter?</vt:lpstr>
      <vt:lpstr>The elements of the offence </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2024-11-10T00:49:47Z</dcterms:created>
  <dcterms:modified xsi:type="dcterms:W3CDTF">2024-11-26T08:01:38Z</dcterms:modified>
</cp:coreProperties>
</file>