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57" r:id="rId4"/>
    <p:sldId id="259" r:id="rId5"/>
    <p:sldId id="261" r:id="rId6"/>
    <p:sldId id="262" r:id="rId7"/>
    <p:sldId id="260" r:id="rId8"/>
    <p:sldId id="264" r:id="rId9"/>
    <p:sldId id="268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511"/>
    <p:restoredTop sz="94630"/>
  </p:normalViewPr>
  <p:slideViewPr>
    <p:cSldViewPr snapToGrid="0">
      <p:cViewPr varScale="1">
        <p:scale>
          <a:sx n="113" d="100"/>
          <a:sy n="113" d="100"/>
        </p:scale>
        <p:origin x="45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B73635-2921-40DF-85F8-DB4ABF723E4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A87E7DC0-7731-43DE-A312-7F6403D8DF37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MODULE TITTLE; PROFESSIONAL CAREER DEVELOPMENT WITHIN H&amp;SC</a:t>
          </a:r>
        </a:p>
      </dgm:t>
    </dgm:pt>
    <dgm:pt modelId="{23B7283F-BB00-4F6C-8675-7FE437301F55}" type="parTrans" cxnId="{C99F253C-1569-4AF1-AA06-88B92ED11646}">
      <dgm:prSet/>
      <dgm:spPr/>
      <dgm:t>
        <a:bodyPr/>
        <a:lstStyle/>
        <a:p>
          <a:endParaRPr lang="en-US"/>
        </a:p>
      </dgm:t>
    </dgm:pt>
    <dgm:pt modelId="{45D4EF4D-5A82-4744-90A5-83F76852352B}" type="sibTrans" cxnId="{C99F253C-1569-4AF1-AA06-88B92ED11646}">
      <dgm:prSet/>
      <dgm:spPr/>
      <dgm:t>
        <a:bodyPr/>
        <a:lstStyle/>
        <a:p>
          <a:endParaRPr lang="en-US"/>
        </a:p>
      </dgm:t>
    </dgm:pt>
    <dgm:pt modelId="{23A364CF-3498-484E-8D8E-228A9F05110D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MODULE NUMBER: LCHS 4009 (LON)</a:t>
          </a:r>
        </a:p>
      </dgm:t>
    </dgm:pt>
    <dgm:pt modelId="{87E5C12F-0FE9-4E02-A478-60928F953093}" type="parTrans" cxnId="{5D1316EE-FA76-4135-B6EA-B1C29921DC70}">
      <dgm:prSet/>
      <dgm:spPr/>
      <dgm:t>
        <a:bodyPr/>
        <a:lstStyle/>
        <a:p>
          <a:endParaRPr lang="en-US"/>
        </a:p>
      </dgm:t>
    </dgm:pt>
    <dgm:pt modelId="{68E734A7-A790-4799-9B83-70EA295FE706}" type="sibTrans" cxnId="{5D1316EE-FA76-4135-B6EA-B1C29921DC70}">
      <dgm:prSet/>
      <dgm:spPr/>
      <dgm:t>
        <a:bodyPr/>
        <a:lstStyle/>
        <a:p>
          <a:endParaRPr lang="en-US"/>
        </a:p>
      </dgm:t>
    </dgm:pt>
    <dgm:pt modelId="{35C81E5C-CB38-43A4-BA34-9A229EBE2DBE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ASSIGNMENT 1</a:t>
          </a:r>
        </a:p>
      </dgm:t>
    </dgm:pt>
    <dgm:pt modelId="{0DD18658-ADBE-45AD-854C-12CAB5C9003C}" type="parTrans" cxnId="{AEFB01E9-C430-4CFC-939F-8B02ED8FFF77}">
      <dgm:prSet/>
      <dgm:spPr/>
      <dgm:t>
        <a:bodyPr/>
        <a:lstStyle/>
        <a:p>
          <a:endParaRPr lang="en-US"/>
        </a:p>
      </dgm:t>
    </dgm:pt>
    <dgm:pt modelId="{B8AF44A9-1E80-4463-8A54-8AFDD7C265D9}" type="sibTrans" cxnId="{AEFB01E9-C430-4CFC-939F-8B02ED8FFF77}">
      <dgm:prSet/>
      <dgm:spPr/>
      <dgm:t>
        <a:bodyPr/>
        <a:lstStyle/>
        <a:p>
          <a:endParaRPr lang="en-US"/>
        </a:p>
      </dgm:t>
    </dgm:pt>
    <dgm:pt modelId="{A28C8E34-6F08-4F60-99A3-A748F0F1B484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STUDENT NAME: ELIZABETH OLUTAYESHE</a:t>
          </a:r>
        </a:p>
      </dgm:t>
    </dgm:pt>
    <dgm:pt modelId="{F05247AD-FA53-4D84-A762-26EC625CCCCA}" type="parTrans" cxnId="{C85B5C85-9FA8-4263-B0B0-DCE35691DE29}">
      <dgm:prSet/>
      <dgm:spPr/>
      <dgm:t>
        <a:bodyPr/>
        <a:lstStyle/>
        <a:p>
          <a:endParaRPr lang="en-US"/>
        </a:p>
      </dgm:t>
    </dgm:pt>
    <dgm:pt modelId="{E1305EA2-2379-42D5-A386-1E6E9AAFDD02}" type="sibTrans" cxnId="{C85B5C85-9FA8-4263-B0B0-DCE35691DE29}">
      <dgm:prSet/>
      <dgm:spPr/>
      <dgm:t>
        <a:bodyPr/>
        <a:lstStyle/>
        <a:p>
          <a:endParaRPr lang="en-US"/>
        </a:p>
      </dgm:t>
    </dgm:pt>
    <dgm:pt modelId="{4D8FBB3A-8918-4397-B638-C4A6F9E7FDD5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STUDENT ID: 2514334</a:t>
          </a:r>
        </a:p>
      </dgm:t>
    </dgm:pt>
    <dgm:pt modelId="{907A0D07-818A-4824-836D-85CE019FD89D}" type="parTrans" cxnId="{5A639058-AED1-4A01-BD17-62AEEE8CDB24}">
      <dgm:prSet/>
      <dgm:spPr/>
      <dgm:t>
        <a:bodyPr/>
        <a:lstStyle/>
        <a:p>
          <a:endParaRPr lang="en-US"/>
        </a:p>
      </dgm:t>
    </dgm:pt>
    <dgm:pt modelId="{9E5F7E96-72BD-4D9C-90BA-7498653A5CCA}" type="sibTrans" cxnId="{5A639058-AED1-4A01-BD17-62AEEE8CDB24}">
      <dgm:prSet/>
      <dgm:spPr/>
      <dgm:t>
        <a:bodyPr/>
        <a:lstStyle/>
        <a:p>
          <a:endParaRPr lang="en-US"/>
        </a:p>
      </dgm:t>
    </dgm:pt>
    <dgm:pt modelId="{D088D440-3A9C-4100-8C93-049212B85FD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LECTURER’S NAME: DR CHRISTOPHER.MAFUVA</a:t>
          </a:r>
        </a:p>
      </dgm:t>
    </dgm:pt>
    <dgm:pt modelId="{E8648B94-2020-4C00-AC97-FE0236DC150F}" type="parTrans" cxnId="{884EE2FD-BE93-4C85-B4A8-1C64AA419DDB}">
      <dgm:prSet/>
      <dgm:spPr/>
      <dgm:t>
        <a:bodyPr/>
        <a:lstStyle/>
        <a:p>
          <a:endParaRPr lang="en-US"/>
        </a:p>
      </dgm:t>
    </dgm:pt>
    <dgm:pt modelId="{0B72A0D4-34B3-4FE0-836E-4B12A8532A70}" type="sibTrans" cxnId="{884EE2FD-BE93-4C85-B4A8-1C64AA419DDB}">
      <dgm:prSet/>
      <dgm:spPr/>
      <dgm:t>
        <a:bodyPr/>
        <a:lstStyle/>
        <a:p>
          <a:endParaRPr lang="en-US"/>
        </a:p>
      </dgm:t>
    </dgm:pt>
    <dgm:pt modelId="{2B4182FD-53CC-481E-BE8E-4E0D64FD3C81}" type="pres">
      <dgm:prSet presAssocID="{D2B73635-2921-40DF-85F8-DB4ABF723E44}" presName="root" presStyleCnt="0">
        <dgm:presLayoutVars>
          <dgm:dir/>
          <dgm:resizeHandles val="exact"/>
        </dgm:presLayoutVars>
      </dgm:prSet>
      <dgm:spPr/>
    </dgm:pt>
    <dgm:pt modelId="{3395EF39-C45C-4DA4-9F71-4CA22883DCAF}" type="pres">
      <dgm:prSet presAssocID="{A87E7DC0-7731-43DE-A312-7F6403D8DF37}" presName="compNode" presStyleCnt="0"/>
      <dgm:spPr/>
    </dgm:pt>
    <dgm:pt modelId="{83AA739C-7CCF-4AE4-A09F-2ACB264E2568}" type="pres">
      <dgm:prSet presAssocID="{A87E7DC0-7731-43DE-A312-7F6403D8DF37}" presName="bgRect" presStyleLbl="bgShp" presStyleIdx="0" presStyleCnt="6" custLinFactNeighborX="-152" custLinFactNeighborY="10806"/>
      <dgm:spPr/>
    </dgm:pt>
    <dgm:pt modelId="{27533C1C-6CFB-4F76-822A-1C10C87C8018}" type="pres">
      <dgm:prSet presAssocID="{A87E7DC0-7731-43DE-A312-7F6403D8DF37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CE37502-95F6-4A5B-9EC4-03B93F69D54A}" type="pres">
      <dgm:prSet presAssocID="{A87E7DC0-7731-43DE-A312-7F6403D8DF37}" presName="spaceRect" presStyleCnt="0"/>
      <dgm:spPr/>
    </dgm:pt>
    <dgm:pt modelId="{91B67DD9-60C9-4B9B-A9C1-ABB6373BC25F}" type="pres">
      <dgm:prSet presAssocID="{A87E7DC0-7731-43DE-A312-7F6403D8DF37}" presName="parTx" presStyleLbl="revTx" presStyleIdx="0" presStyleCnt="6" custLinFactNeighborX="17766" custLinFactNeighborY="-28037">
        <dgm:presLayoutVars>
          <dgm:chMax val="0"/>
          <dgm:chPref val="0"/>
        </dgm:presLayoutVars>
      </dgm:prSet>
      <dgm:spPr/>
    </dgm:pt>
    <dgm:pt modelId="{F92C3284-58C5-4E1C-8D1F-35DC2A618E84}" type="pres">
      <dgm:prSet presAssocID="{45D4EF4D-5A82-4744-90A5-83F76852352B}" presName="sibTrans" presStyleCnt="0"/>
      <dgm:spPr/>
    </dgm:pt>
    <dgm:pt modelId="{AF00745E-F90A-427E-B76D-AEB6D70667AE}" type="pres">
      <dgm:prSet presAssocID="{23A364CF-3498-484E-8D8E-228A9F05110D}" presName="compNode" presStyleCnt="0"/>
      <dgm:spPr/>
    </dgm:pt>
    <dgm:pt modelId="{3BE2A3BA-7FC4-46E0-A841-07476A007C96}" type="pres">
      <dgm:prSet presAssocID="{23A364CF-3498-484E-8D8E-228A9F05110D}" presName="bgRect" presStyleLbl="bgShp" presStyleIdx="1" presStyleCnt="6"/>
      <dgm:spPr/>
    </dgm:pt>
    <dgm:pt modelId="{9C293F90-3C65-44C3-A80E-CED16F4567D5}" type="pres">
      <dgm:prSet presAssocID="{23A364CF-3498-484E-8D8E-228A9F05110D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45DB1482-62B2-45EC-9C72-CC7F83BBF91A}" type="pres">
      <dgm:prSet presAssocID="{23A364CF-3498-484E-8D8E-228A9F05110D}" presName="spaceRect" presStyleCnt="0"/>
      <dgm:spPr/>
    </dgm:pt>
    <dgm:pt modelId="{2D950A5D-240A-41C5-9F2D-B80202180014}" type="pres">
      <dgm:prSet presAssocID="{23A364CF-3498-484E-8D8E-228A9F05110D}" presName="parTx" presStyleLbl="revTx" presStyleIdx="1" presStyleCnt="6">
        <dgm:presLayoutVars>
          <dgm:chMax val="0"/>
          <dgm:chPref val="0"/>
        </dgm:presLayoutVars>
      </dgm:prSet>
      <dgm:spPr/>
    </dgm:pt>
    <dgm:pt modelId="{B3E883C6-3513-4A02-A816-D6B9A63AC1D5}" type="pres">
      <dgm:prSet presAssocID="{68E734A7-A790-4799-9B83-70EA295FE706}" presName="sibTrans" presStyleCnt="0"/>
      <dgm:spPr/>
    </dgm:pt>
    <dgm:pt modelId="{3E97C19F-6536-4D49-8A10-2E08EDFC5D41}" type="pres">
      <dgm:prSet presAssocID="{35C81E5C-CB38-43A4-BA34-9A229EBE2DBE}" presName="compNode" presStyleCnt="0"/>
      <dgm:spPr/>
    </dgm:pt>
    <dgm:pt modelId="{0F58280A-140F-4440-A7BF-294BE2F36638}" type="pres">
      <dgm:prSet presAssocID="{35C81E5C-CB38-43A4-BA34-9A229EBE2DBE}" presName="bgRect" presStyleLbl="bgShp" presStyleIdx="2" presStyleCnt="6"/>
      <dgm:spPr/>
    </dgm:pt>
    <dgm:pt modelId="{AC137138-34CC-481D-9CCC-E5774A110825}" type="pres">
      <dgm:prSet presAssocID="{35C81E5C-CB38-43A4-BA34-9A229EBE2DBE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7B802357-3386-45B9-8CB8-F6C8298C7F10}" type="pres">
      <dgm:prSet presAssocID="{35C81E5C-CB38-43A4-BA34-9A229EBE2DBE}" presName="spaceRect" presStyleCnt="0"/>
      <dgm:spPr/>
    </dgm:pt>
    <dgm:pt modelId="{755FC9B8-41DC-482D-AA54-F5261DA9F380}" type="pres">
      <dgm:prSet presAssocID="{35C81E5C-CB38-43A4-BA34-9A229EBE2DBE}" presName="parTx" presStyleLbl="revTx" presStyleIdx="2" presStyleCnt="6">
        <dgm:presLayoutVars>
          <dgm:chMax val="0"/>
          <dgm:chPref val="0"/>
        </dgm:presLayoutVars>
      </dgm:prSet>
      <dgm:spPr/>
    </dgm:pt>
    <dgm:pt modelId="{7305500D-569D-4B93-8A25-570F76A6CE3A}" type="pres">
      <dgm:prSet presAssocID="{B8AF44A9-1E80-4463-8A54-8AFDD7C265D9}" presName="sibTrans" presStyleCnt="0"/>
      <dgm:spPr/>
    </dgm:pt>
    <dgm:pt modelId="{072EC750-BB76-42EA-96C4-855AE025EF8E}" type="pres">
      <dgm:prSet presAssocID="{A28C8E34-6F08-4F60-99A3-A748F0F1B484}" presName="compNode" presStyleCnt="0"/>
      <dgm:spPr/>
    </dgm:pt>
    <dgm:pt modelId="{ECC1E6B8-7831-4CF2-93BA-391845B21718}" type="pres">
      <dgm:prSet presAssocID="{A28C8E34-6F08-4F60-99A3-A748F0F1B484}" presName="bgRect" presStyleLbl="bgShp" presStyleIdx="3" presStyleCnt="6"/>
      <dgm:spPr/>
    </dgm:pt>
    <dgm:pt modelId="{FE31B4C0-27CD-4F77-ACDB-74ABAC4BC4DA}" type="pres">
      <dgm:prSet presAssocID="{A28C8E34-6F08-4F60-99A3-A748F0F1B484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12B462AD-9717-4C78-AA5B-AB7B817235C6}" type="pres">
      <dgm:prSet presAssocID="{A28C8E34-6F08-4F60-99A3-A748F0F1B484}" presName="spaceRect" presStyleCnt="0"/>
      <dgm:spPr/>
    </dgm:pt>
    <dgm:pt modelId="{CA174CC1-ED20-4FFA-82C5-F1A56F941928}" type="pres">
      <dgm:prSet presAssocID="{A28C8E34-6F08-4F60-99A3-A748F0F1B484}" presName="parTx" presStyleLbl="revTx" presStyleIdx="3" presStyleCnt="6">
        <dgm:presLayoutVars>
          <dgm:chMax val="0"/>
          <dgm:chPref val="0"/>
        </dgm:presLayoutVars>
      </dgm:prSet>
      <dgm:spPr/>
    </dgm:pt>
    <dgm:pt modelId="{B9B767B3-75AA-47AA-9A64-9161B0C0958D}" type="pres">
      <dgm:prSet presAssocID="{E1305EA2-2379-42D5-A386-1E6E9AAFDD02}" presName="sibTrans" presStyleCnt="0"/>
      <dgm:spPr/>
    </dgm:pt>
    <dgm:pt modelId="{30EDD95E-1F7C-474B-911F-DC13086010D9}" type="pres">
      <dgm:prSet presAssocID="{4D8FBB3A-8918-4397-B638-C4A6F9E7FDD5}" presName="compNode" presStyleCnt="0"/>
      <dgm:spPr/>
    </dgm:pt>
    <dgm:pt modelId="{012F010D-63A7-4F42-89D5-0994F2BFB3C3}" type="pres">
      <dgm:prSet presAssocID="{4D8FBB3A-8918-4397-B638-C4A6F9E7FDD5}" presName="bgRect" presStyleLbl="bgShp" presStyleIdx="4" presStyleCnt="6"/>
      <dgm:spPr/>
    </dgm:pt>
    <dgm:pt modelId="{4DE5AA30-F8DF-4A14-BEE9-44F19A60C012}" type="pres">
      <dgm:prSet presAssocID="{4D8FBB3A-8918-4397-B638-C4A6F9E7FDD5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F42C1BF1-9A0D-4927-A896-248ED39DC282}" type="pres">
      <dgm:prSet presAssocID="{4D8FBB3A-8918-4397-B638-C4A6F9E7FDD5}" presName="spaceRect" presStyleCnt="0"/>
      <dgm:spPr/>
    </dgm:pt>
    <dgm:pt modelId="{0552ED33-0837-4170-A095-FE7D4C0E12F1}" type="pres">
      <dgm:prSet presAssocID="{4D8FBB3A-8918-4397-B638-C4A6F9E7FDD5}" presName="parTx" presStyleLbl="revTx" presStyleIdx="4" presStyleCnt="6">
        <dgm:presLayoutVars>
          <dgm:chMax val="0"/>
          <dgm:chPref val="0"/>
        </dgm:presLayoutVars>
      </dgm:prSet>
      <dgm:spPr/>
    </dgm:pt>
    <dgm:pt modelId="{BB2E89FE-D78F-44D7-84E3-DEAAD2FD8904}" type="pres">
      <dgm:prSet presAssocID="{9E5F7E96-72BD-4D9C-90BA-7498653A5CCA}" presName="sibTrans" presStyleCnt="0"/>
      <dgm:spPr/>
    </dgm:pt>
    <dgm:pt modelId="{5B954CD1-4B53-485E-80CE-13616ABF23DC}" type="pres">
      <dgm:prSet presAssocID="{D088D440-3A9C-4100-8C93-049212B85FD5}" presName="compNode" presStyleCnt="0"/>
      <dgm:spPr/>
    </dgm:pt>
    <dgm:pt modelId="{98D4D586-91E8-4FEB-95C7-11174F5B1668}" type="pres">
      <dgm:prSet presAssocID="{D088D440-3A9C-4100-8C93-049212B85FD5}" presName="bgRect" presStyleLbl="bgShp" presStyleIdx="5" presStyleCnt="6"/>
      <dgm:spPr/>
    </dgm:pt>
    <dgm:pt modelId="{C694B1A2-66B6-41E0-A83B-01E33E992488}" type="pres">
      <dgm:prSet presAssocID="{D088D440-3A9C-4100-8C93-049212B85FD5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FF079630-40C9-4808-A732-56649DF11266}" type="pres">
      <dgm:prSet presAssocID="{D088D440-3A9C-4100-8C93-049212B85FD5}" presName="spaceRect" presStyleCnt="0"/>
      <dgm:spPr/>
    </dgm:pt>
    <dgm:pt modelId="{4D97B95E-BC99-4EA7-ABC7-4FBB0FCCB7CA}" type="pres">
      <dgm:prSet presAssocID="{D088D440-3A9C-4100-8C93-049212B85FD5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6FB272B-6E87-462F-BC51-8AE190DE7548}" type="presOf" srcId="{23A364CF-3498-484E-8D8E-228A9F05110D}" destId="{2D950A5D-240A-41C5-9F2D-B80202180014}" srcOrd="0" destOrd="0" presId="urn:microsoft.com/office/officeart/2018/2/layout/IconVerticalSolidList"/>
    <dgm:cxn modelId="{C99F253C-1569-4AF1-AA06-88B92ED11646}" srcId="{D2B73635-2921-40DF-85F8-DB4ABF723E44}" destId="{A87E7DC0-7731-43DE-A312-7F6403D8DF37}" srcOrd="0" destOrd="0" parTransId="{23B7283F-BB00-4F6C-8675-7FE437301F55}" sibTransId="{45D4EF4D-5A82-4744-90A5-83F76852352B}"/>
    <dgm:cxn modelId="{11D3924D-0108-42D0-AFAC-19D02D6484D5}" type="presOf" srcId="{D2B73635-2921-40DF-85F8-DB4ABF723E44}" destId="{2B4182FD-53CC-481E-BE8E-4E0D64FD3C81}" srcOrd="0" destOrd="0" presId="urn:microsoft.com/office/officeart/2018/2/layout/IconVerticalSolidList"/>
    <dgm:cxn modelId="{5A639058-AED1-4A01-BD17-62AEEE8CDB24}" srcId="{D2B73635-2921-40DF-85F8-DB4ABF723E44}" destId="{4D8FBB3A-8918-4397-B638-C4A6F9E7FDD5}" srcOrd="4" destOrd="0" parTransId="{907A0D07-818A-4824-836D-85CE019FD89D}" sibTransId="{9E5F7E96-72BD-4D9C-90BA-7498653A5CCA}"/>
    <dgm:cxn modelId="{1E445964-1F16-410C-927E-6B761037139E}" type="presOf" srcId="{4D8FBB3A-8918-4397-B638-C4A6F9E7FDD5}" destId="{0552ED33-0837-4170-A095-FE7D4C0E12F1}" srcOrd="0" destOrd="0" presId="urn:microsoft.com/office/officeart/2018/2/layout/IconVerticalSolidList"/>
    <dgm:cxn modelId="{5F72F16F-0FD6-47C7-844E-6A3BF5E6397E}" type="presOf" srcId="{35C81E5C-CB38-43A4-BA34-9A229EBE2DBE}" destId="{755FC9B8-41DC-482D-AA54-F5261DA9F380}" srcOrd="0" destOrd="0" presId="urn:microsoft.com/office/officeart/2018/2/layout/IconVerticalSolidList"/>
    <dgm:cxn modelId="{D82E7E7C-E66B-4061-B828-CB9B2479CCE4}" type="presOf" srcId="{D088D440-3A9C-4100-8C93-049212B85FD5}" destId="{4D97B95E-BC99-4EA7-ABC7-4FBB0FCCB7CA}" srcOrd="0" destOrd="0" presId="urn:microsoft.com/office/officeart/2018/2/layout/IconVerticalSolidList"/>
    <dgm:cxn modelId="{C85B5C85-9FA8-4263-B0B0-DCE35691DE29}" srcId="{D2B73635-2921-40DF-85F8-DB4ABF723E44}" destId="{A28C8E34-6F08-4F60-99A3-A748F0F1B484}" srcOrd="3" destOrd="0" parTransId="{F05247AD-FA53-4D84-A762-26EC625CCCCA}" sibTransId="{E1305EA2-2379-42D5-A386-1E6E9AAFDD02}"/>
    <dgm:cxn modelId="{5940D8B2-4B62-4B6E-89F8-EEF092038BEB}" type="presOf" srcId="{A87E7DC0-7731-43DE-A312-7F6403D8DF37}" destId="{91B67DD9-60C9-4B9B-A9C1-ABB6373BC25F}" srcOrd="0" destOrd="0" presId="urn:microsoft.com/office/officeart/2018/2/layout/IconVerticalSolidList"/>
    <dgm:cxn modelId="{AA005EC9-5B5F-4F96-B4FB-CEAD3BDCBD65}" type="presOf" srcId="{A28C8E34-6F08-4F60-99A3-A748F0F1B484}" destId="{CA174CC1-ED20-4FFA-82C5-F1A56F941928}" srcOrd="0" destOrd="0" presId="urn:microsoft.com/office/officeart/2018/2/layout/IconVerticalSolidList"/>
    <dgm:cxn modelId="{AEFB01E9-C430-4CFC-939F-8B02ED8FFF77}" srcId="{D2B73635-2921-40DF-85F8-DB4ABF723E44}" destId="{35C81E5C-CB38-43A4-BA34-9A229EBE2DBE}" srcOrd="2" destOrd="0" parTransId="{0DD18658-ADBE-45AD-854C-12CAB5C9003C}" sibTransId="{B8AF44A9-1E80-4463-8A54-8AFDD7C265D9}"/>
    <dgm:cxn modelId="{5D1316EE-FA76-4135-B6EA-B1C29921DC70}" srcId="{D2B73635-2921-40DF-85F8-DB4ABF723E44}" destId="{23A364CF-3498-484E-8D8E-228A9F05110D}" srcOrd="1" destOrd="0" parTransId="{87E5C12F-0FE9-4E02-A478-60928F953093}" sibTransId="{68E734A7-A790-4799-9B83-70EA295FE706}"/>
    <dgm:cxn modelId="{884EE2FD-BE93-4C85-B4A8-1C64AA419DDB}" srcId="{D2B73635-2921-40DF-85F8-DB4ABF723E44}" destId="{D088D440-3A9C-4100-8C93-049212B85FD5}" srcOrd="5" destOrd="0" parTransId="{E8648B94-2020-4C00-AC97-FE0236DC150F}" sibTransId="{0B72A0D4-34B3-4FE0-836E-4B12A8532A70}"/>
    <dgm:cxn modelId="{592750DC-47AA-4258-BFF1-951E2D01426F}" type="presParOf" srcId="{2B4182FD-53CC-481E-BE8E-4E0D64FD3C81}" destId="{3395EF39-C45C-4DA4-9F71-4CA22883DCAF}" srcOrd="0" destOrd="0" presId="urn:microsoft.com/office/officeart/2018/2/layout/IconVerticalSolidList"/>
    <dgm:cxn modelId="{397F2D30-FDFA-4113-9A2F-6902CD067650}" type="presParOf" srcId="{3395EF39-C45C-4DA4-9F71-4CA22883DCAF}" destId="{83AA739C-7CCF-4AE4-A09F-2ACB264E2568}" srcOrd="0" destOrd="0" presId="urn:microsoft.com/office/officeart/2018/2/layout/IconVerticalSolidList"/>
    <dgm:cxn modelId="{2899680F-CE9D-4F4B-87D8-F33C0B5B88E0}" type="presParOf" srcId="{3395EF39-C45C-4DA4-9F71-4CA22883DCAF}" destId="{27533C1C-6CFB-4F76-822A-1C10C87C8018}" srcOrd="1" destOrd="0" presId="urn:microsoft.com/office/officeart/2018/2/layout/IconVerticalSolidList"/>
    <dgm:cxn modelId="{BBAA2166-47D1-41F2-944E-85CAE8CC9321}" type="presParOf" srcId="{3395EF39-C45C-4DA4-9F71-4CA22883DCAF}" destId="{6CE37502-95F6-4A5B-9EC4-03B93F69D54A}" srcOrd="2" destOrd="0" presId="urn:microsoft.com/office/officeart/2018/2/layout/IconVerticalSolidList"/>
    <dgm:cxn modelId="{FA74ABAF-2342-4A90-85E0-74C3D6693334}" type="presParOf" srcId="{3395EF39-C45C-4DA4-9F71-4CA22883DCAF}" destId="{91B67DD9-60C9-4B9B-A9C1-ABB6373BC25F}" srcOrd="3" destOrd="0" presId="urn:microsoft.com/office/officeart/2018/2/layout/IconVerticalSolidList"/>
    <dgm:cxn modelId="{C5257BF1-CFDB-45BF-97F4-C27B8D8DB73F}" type="presParOf" srcId="{2B4182FD-53CC-481E-BE8E-4E0D64FD3C81}" destId="{F92C3284-58C5-4E1C-8D1F-35DC2A618E84}" srcOrd="1" destOrd="0" presId="urn:microsoft.com/office/officeart/2018/2/layout/IconVerticalSolidList"/>
    <dgm:cxn modelId="{249AA5A8-FE89-42B5-A55B-9053CC1B1508}" type="presParOf" srcId="{2B4182FD-53CC-481E-BE8E-4E0D64FD3C81}" destId="{AF00745E-F90A-427E-B76D-AEB6D70667AE}" srcOrd="2" destOrd="0" presId="urn:microsoft.com/office/officeart/2018/2/layout/IconVerticalSolidList"/>
    <dgm:cxn modelId="{4F37A43D-30F7-4837-B464-D29ECDA048BB}" type="presParOf" srcId="{AF00745E-F90A-427E-B76D-AEB6D70667AE}" destId="{3BE2A3BA-7FC4-46E0-A841-07476A007C96}" srcOrd="0" destOrd="0" presId="urn:microsoft.com/office/officeart/2018/2/layout/IconVerticalSolidList"/>
    <dgm:cxn modelId="{A34815AB-9A41-4868-959D-71A630D015C2}" type="presParOf" srcId="{AF00745E-F90A-427E-B76D-AEB6D70667AE}" destId="{9C293F90-3C65-44C3-A80E-CED16F4567D5}" srcOrd="1" destOrd="0" presId="urn:microsoft.com/office/officeart/2018/2/layout/IconVerticalSolidList"/>
    <dgm:cxn modelId="{C109A026-B49D-4965-B96E-1943DF74337D}" type="presParOf" srcId="{AF00745E-F90A-427E-B76D-AEB6D70667AE}" destId="{45DB1482-62B2-45EC-9C72-CC7F83BBF91A}" srcOrd="2" destOrd="0" presId="urn:microsoft.com/office/officeart/2018/2/layout/IconVerticalSolidList"/>
    <dgm:cxn modelId="{197DA0A6-7B28-4800-82CD-BE4251A614B3}" type="presParOf" srcId="{AF00745E-F90A-427E-B76D-AEB6D70667AE}" destId="{2D950A5D-240A-41C5-9F2D-B80202180014}" srcOrd="3" destOrd="0" presId="urn:microsoft.com/office/officeart/2018/2/layout/IconVerticalSolidList"/>
    <dgm:cxn modelId="{5A929F91-A7E6-46E1-AE97-5C784E82613E}" type="presParOf" srcId="{2B4182FD-53CC-481E-BE8E-4E0D64FD3C81}" destId="{B3E883C6-3513-4A02-A816-D6B9A63AC1D5}" srcOrd="3" destOrd="0" presId="urn:microsoft.com/office/officeart/2018/2/layout/IconVerticalSolidList"/>
    <dgm:cxn modelId="{19ED3224-4040-4DCB-B124-DFF4C78CAA95}" type="presParOf" srcId="{2B4182FD-53CC-481E-BE8E-4E0D64FD3C81}" destId="{3E97C19F-6536-4D49-8A10-2E08EDFC5D41}" srcOrd="4" destOrd="0" presId="urn:microsoft.com/office/officeart/2018/2/layout/IconVerticalSolidList"/>
    <dgm:cxn modelId="{0E957CA8-5EE2-49F0-A7E6-5D55E6DFA810}" type="presParOf" srcId="{3E97C19F-6536-4D49-8A10-2E08EDFC5D41}" destId="{0F58280A-140F-4440-A7BF-294BE2F36638}" srcOrd="0" destOrd="0" presId="urn:microsoft.com/office/officeart/2018/2/layout/IconVerticalSolidList"/>
    <dgm:cxn modelId="{35CFE4AC-2834-4D53-B9C8-89586C788DB2}" type="presParOf" srcId="{3E97C19F-6536-4D49-8A10-2E08EDFC5D41}" destId="{AC137138-34CC-481D-9CCC-E5774A110825}" srcOrd="1" destOrd="0" presId="urn:microsoft.com/office/officeart/2018/2/layout/IconVerticalSolidList"/>
    <dgm:cxn modelId="{286A7E05-9C86-4E4B-BE19-A62980A55505}" type="presParOf" srcId="{3E97C19F-6536-4D49-8A10-2E08EDFC5D41}" destId="{7B802357-3386-45B9-8CB8-F6C8298C7F10}" srcOrd="2" destOrd="0" presId="urn:microsoft.com/office/officeart/2018/2/layout/IconVerticalSolidList"/>
    <dgm:cxn modelId="{D52F06E3-4ABC-4DDF-8677-9C27AD83C833}" type="presParOf" srcId="{3E97C19F-6536-4D49-8A10-2E08EDFC5D41}" destId="{755FC9B8-41DC-482D-AA54-F5261DA9F380}" srcOrd="3" destOrd="0" presId="urn:microsoft.com/office/officeart/2018/2/layout/IconVerticalSolidList"/>
    <dgm:cxn modelId="{783EE253-9DE7-411B-9298-E7A1B946F46F}" type="presParOf" srcId="{2B4182FD-53CC-481E-BE8E-4E0D64FD3C81}" destId="{7305500D-569D-4B93-8A25-570F76A6CE3A}" srcOrd="5" destOrd="0" presId="urn:microsoft.com/office/officeart/2018/2/layout/IconVerticalSolidList"/>
    <dgm:cxn modelId="{A5B52A00-6F31-46A5-804C-91EA4E0A9CC5}" type="presParOf" srcId="{2B4182FD-53CC-481E-BE8E-4E0D64FD3C81}" destId="{072EC750-BB76-42EA-96C4-855AE025EF8E}" srcOrd="6" destOrd="0" presId="urn:microsoft.com/office/officeart/2018/2/layout/IconVerticalSolidList"/>
    <dgm:cxn modelId="{F84AB319-B6C3-43E6-9E6C-D4925A184120}" type="presParOf" srcId="{072EC750-BB76-42EA-96C4-855AE025EF8E}" destId="{ECC1E6B8-7831-4CF2-93BA-391845B21718}" srcOrd="0" destOrd="0" presId="urn:microsoft.com/office/officeart/2018/2/layout/IconVerticalSolidList"/>
    <dgm:cxn modelId="{15A7122E-1066-41D5-A4D8-D5BE2DD16A29}" type="presParOf" srcId="{072EC750-BB76-42EA-96C4-855AE025EF8E}" destId="{FE31B4C0-27CD-4F77-ACDB-74ABAC4BC4DA}" srcOrd="1" destOrd="0" presId="urn:microsoft.com/office/officeart/2018/2/layout/IconVerticalSolidList"/>
    <dgm:cxn modelId="{CA24F563-70A3-4DF5-A96C-407356F0C339}" type="presParOf" srcId="{072EC750-BB76-42EA-96C4-855AE025EF8E}" destId="{12B462AD-9717-4C78-AA5B-AB7B817235C6}" srcOrd="2" destOrd="0" presId="urn:microsoft.com/office/officeart/2018/2/layout/IconVerticalSolidList"/>
    <dgm:cxn modelId="{DDCCF400-77C0-41DD-8D9F-67E11CFF6C89}" type="presParOf" srcId="{072EC750-BB76-42EA-96C4-855AE025EF8E}" destId="{CA174CC1-ED20-4FFA-82C5-F1A56F941928}" srcOrd="3" destOrd="0" presId="urn:microsoft.com/office/officeart/2018/2/layout/IconVerticalSolidList"/>
    <dgm:cxn modelId="{E10D75D4-4D1C-43F0-866B-DA327048A728}" type="presParOf" srcId="{2B4182FD-53CC-481E-BE8E-4E0D64FD3C81}" destId="{B9B767B3-75AA-47AA-9A64-9161B0C0958D}" srcOrd="7" destOrd="0" presId="urn:microsoft.com/office/officeart/2018/2/layout/IconVerticalSolidList"/>
    <dgm:cxn modelId="{1B77BD09-2B0A-43DB-871C-214BAF487ECE}" type="presParOf" srcId="{2B4182FD-53CC-481E-BE8E-4E0D64FD3C81}" destId="{30EDD95E-1F7C-474B-911F-DC13086010D9}" srcOrd="8" destOrd="0" presId="urn:microsoft.com/office/officeart/2018/2/layout/IconVerticalSolidList"/>
    <dgm:cxn modelId="{1E045377-834D-47C5-999B-0F25C26718C0}" type="presParOf" srcId="{30EDD95E-1F7C-474B-911F-DC13086010D9}" destId="{012F010D-63A7-4F42-89D5-0994F2BFB3C3}" srcOrd="0" destOrd="0" presId="urn:microsoft.com/office/officeart/2018/2/layout/IconVerticalSolidList"/>
    <dgm:cxn modelId="{61C203D2-8888-4BCA-BB84-DE635392354D}" type="presParOf" srcId="{30EDD95E-1F7C-474B-911F-DC13086010D9}" destId="{4DE5AA30-F8DF-4A14-BEE9-44F19A60C012}" srcOrd="1" destOrd="0" presId="urn:microsoft.com/office/officeart/2018/2/layout/IconVerticalSolidList"/>
    <dgm:cxn modelId="{881ABDCB-2256-4958-9532-F2D872276468}" type="presParOf" srcId="{30EDD95E-1F7C-474B-911F-DC13086010D9}" destId="{F42C1BF1-9A0D-4927-A896-248ED39DC282}" srcOrd="2" destOrd="0" presId="urn:microsoft.com/office/officeart/2018/2/layout/IconVerticalSolidList"/>
    <dgm:cxn modelId="{A4F6E6CE-C9E4-47B7-8D54-96EA3F552838}" type="presParOf" srcId="{30EDD95E-1F7C-474B-911F-DC13086010D9}" destId="{0552ED33-0837-4170-A095-FE7D4C0E12F1}" srcOrd="3" destOrd="0" presId="urn:microsoft.com/office/officeart/2018/2/layout/IconVerticalSolidList"/>
    <dgm:cxn modelId="{4A4ED5C6-DE9E-4422-A61C-429E941B8C38}" type="presParOf" srcId="{2B4182FD-53CC-481E-BE8E-4E0D64FD3C81}" destId="{BB2E89FE-D78F-44D7-84E3-DEAAD2FD8904}" srcOrd="9" destOrd="0" presId="urn:microsoft.com/office/officeart/2018/2/layout/IconVerticalSolidList"/>
    <dgm:cxn modelId="{4C6C74C3-2A00-41FE-A01B-E3BFC1484819}" type="presParOf" srcId="{2B4182FD-53CC-481E-BE8E-4E0D64FD3C81}" destId="{5B954CD1-4B53-485E-80CE-13616ABF23DC}" srcOrd="10" destOrd="0" presId="urn:microsoft.com/office/officeart/2018/2/layout/IconVerticalSolidList"/>
    <dgm:cxn modelId="{5B682A36-0ED0-4E6B-BB2A-3A4949AF33E9}" type="presParOf" srcId="{5B954CD1-4B53-485E-80CE-13616ABF23DC}" destId="{98D4D586-91E8-4FEB-95C7-11174F5B1668}" srcOrd="0" destOrd="0" presId="urn:microsoft.com/office/officeart/2018/2/layout/IconVerticalSolidList"/>
    <dgm:cxn modelId="{9F0364DE-8D25-49BD-BABA-3790C9322DF4}" type="presParOf" srcId="{5B954CD1-4B53-485E-80CE-13616ABF23DC}" destId="{C694B1A2-66B6-41E0-A83B-01E33E992488}" srcOrd="1" destOrd="0" presId="urn:microsoft.com/office/officeart/2018/2/layout/IconVerticalSolidList"/>
    <dgm:cxn modelId="{6D3AE90E-84FB-45F2-8C09-93AD6F869709}" type="presParOf" srcId="{5B954CD1-4B53-485E-80CE-13616ABF23DC}" destId="{FF079630-40C9-4808-A732-56649DF11266}" srcOrd="2" destOrd="0" presId="urn:microsoft.com/office/officeart/2018/2/layout/IconVerticalSolidList"/>
    <dgm:cxn modelId="{66060348-6A1D-4CA4-9AC0-21F2B2797DC4}" type="presParOf" srcId="{5B954CD1-4B53-485E-80CE-13616ABF23DC}" destId="{4D97B95E-BC99-4EA7-ABC7-4FBB0FCCB7C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30FC39-87D6-4795-81A4-F3CC43035EA7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98DC200-7312-4549-AAFE-91B6FB093ED7}">
      <dgm:prSet/>
      <dgm:spPr/>
      <dgm:t>
        <a:bodyPr/>
        <a:lstStyle/>
        <a:p>
          <a:r>
            <a:rPr lang="en-US"/>
            <a:t>Teamwork  is important for my future as a children social worker </a:t>
          </a:r>
        </a:p>
      </dgm:t>
    </dgm:pt>
    <dgm:pt modelId="{9A2AB73E-02B6-45F2-A6CB-757D4FA3662D}" type="parTrans" cxnId="{A8BE10DF-FAD4-4791-AF5C-4FAE20963903}">
      <dgm:prSet/>
      <dgm:spPr/>
      <dgm:t>
        <a:bodyPr/>
        <a:lstStyle/>
        <a:p>
          <a:endParaRPr lang="en-US"/>
        </a:p>
      </dgm:t>
    </dgm:pt>
    <dgm:pt modelId="{7D3E3765-7658-403A-98FC-718F6168132E}" type="sibTrans" cxnId="{A8BE10DF-FAD4-4791-AF5C-4FAE20963903}">
      <dgm:prSet/>
      <dgm:spPr/>
      <dgm:t>
        <a:bodyPr/>
        <a:lstStyle/>
        <a:p>
          <a:endParaRPr lang="en-US"/>
        </a:p>
      </dgm:t>
    </dgm:pt>
    <dgm:pt modelId="{C6C39D82-5AE1-4FAC-B621-4FB88BF1A894}">
      <dgm:prSet/>
      <dgm:spPr/>
      <dgm:t>
        <a:bodyPr/>
        <a:lstStyle/>
        <a:p>
          <a:r>
            <a:rPr lang="en-US"/>
            <a:t>Working with range of professionals including teachers</a:t>
          </a:r>
        </a:p>
      </dgm:t>
    </dgm:pt>
    <dgm:pt modelId="{2A79A36E-5A0A-4DD1-B1DE-2F0EEDDBCCB3}" type="parTrans" cxnId="{9876AFF0-84BB-48C9-B271-586D8AAE8376}">
      <dgm:prSet/>
      <dgm:spPr/>
      <dgm:t>
        <a:bodyPr/>
        <a:lstStyle/>
        <a:p>
          <a:endParaRPr lang="en-US"/>
        </a:p>
      </dgm:t>
    </dgm:pt>
    <dgm:pt modelId="{B5F7A388-9178-4B98-8BA4-AC31986FB1F6}" type="sibTrans" cxnId="{9876AFF0-84BB-48C9-B271-586D8AAE8376}">
      <dgm:prSet/>
      <dgm:spPr/>
      <dgm:t>
        <a:bodyPr/>
        <a:lstStyle/>
        <a:p>
          <a:endParaRPr lang="en-US"/>
        </a:p>
      </dgm:t>
    </dgm:pt>
    <dgm:pt modelId="{D459B07F-2481-45F5-8E5F-D0486631E709}">
      <dgm:prSet/>
      <dgm:spPr/>
      <dgm:t>
        <a:bodyPr/>
        <a:lstStyle/>
        <a:p>
          <a:r>
            <a:rPr lang="en-US"/>
            <a:t>Working as part of the team, I will be able to share information safely and make decisions about a child’s welfare</a:t>
          </a:r>
        </a:p>
      </dgm:t>
    </dgm:pt>
    <dgm:pt modelId="{4BACB49D-1ED8-464A-9374-68D100C28545}" type="parTrans" cxnId="{AD758DB5-2561-48B3-A9B5-36F857112C15}">
      <dgm:prSet/>
      <dgm:spPr/>
      <dgm:t>
        <a:bodyPr/>
        <a:lstStyle/>
        <a:p>
          <a:endParaRPr lang="en-US"/>
        </a:p>
      </dgm:t>
    </dgm:pt>
    <dgm:pt modelId="{16A8F1E0-16B4-4913-B046-61D69BF9BA67}" type="sibTrans" cxnId="{AD758DB5-2561-48B3-A9B5-36F857112C15}">
      <dgm:prSet/>
      <dgm:spPr/>
      <dgm:t>
        <a:bodyPr/>
        <a:lstStyle/>
        <a:p>
          <a:endParaRPr lang="en-US"/>
        </a:p>
      </dgm:t>
    </dgm:pt>
    <dgm:pt modelId="{7E757210-36D4-4CC8-BF54-3FC11344B950}">
      <dgm:prSet/>
      <dgm:spPr/>
      <dgm:t>
        <a:bodyPr/>
        <a:lstStyle/>
        <a:p>
          <a:r>
            <a:rPr lang="en-US"/>
            <a:t>It will help me to identify risks early</a:t>
          </a:r>
        </a:p>
      </dgm:t>
    </dgm:pt>
    <dgm:pt modelId="{84C57AE6-28EF-4855-B57F-2C43BD1DF333}" type="parTrans" cxnId="{43447973-D328-489D-9435-D585506CEBC7}">
      <dgm:prSet/>
      <dgm:spPr/>
      <dgm:t>
        <a:bodyPr/>
        <a:lstStyle/>
        <a:p>
          <a:endParaRPr lang="en-US"/>
        </a:p>
      </dgm:t>
    </dgm:pt>
    <dgm:pt modelId="{C1243371-A8AD-4EF6-92CA-9D64CF902ABB}" type="sibTrans" cxnId="{43447973-D328-489D-9435-D585506CEBC7}">
      <dgm:prSet/>
      <dgm:spPr/>
      <dgm:t>
        <a:bodyPr/>
        <a:lstStyle/>
        <a:p>
          <a:endParaRPr lang="en-US"/>
        </a:p>
      </dgm:t>
    </dgm:pt>
    <dgm:pt modelId="{CD925731-79D5-4EC8-97D1-F444194B4892}">
      <dgm:prSet/>
      <dgm:spPr/>
      <dgm:t>
        <a:bodyPr/>
        <a:lstStyle/>
        <a:p>
          <a:r>
            <a:rPr lang="en-US"/>
            <a:t>Develop effective care and support plans</a:t>
          </a:r>
        </a:p>
      </dgm:t>
    </dgm:pt>
    <dgm:pt modelId="{419CC7B4-56CA-4160-88A9-A2169B1E764C}" type="parTrans" cxnId="{C10BBB6B-A077-4955-8F29-403F86A71611}">
      <dgm:prSet/>
      <dgm:spPr/>
      <dgm:t>
        <a:bodyPr/>
        <a:lstStyle/>
        <a:p>
          <a:endParaRPr lang="en-US"/>
        </a:p>
      </dgm:t>
    </dgm:pt>
    <dgm:pt modelId="{600AC442-E9FD-4608-8507-5A6ED937BF3C}" type="sibTrans" cxnId="{C10BBB6B-A077-4955-8F29-403F86A71611}">
      <dgm:prSet/>
      <dgm:spPr/>
      <dgm:t>
        <a:bodyPr/>
        <a:lstStyle/>
        <a:p>
          <a:endParaRPr lang="en-US"/>
        </a:p>
      </dgm:t>
    </dgm:pt>
    <dgm:pt modelId="{72AE22DE-F8B3-4916-A759-74482C96B043}">
      <dgm:prSet/>
      <dgm:spPr/>
      <dgm:t>
        <a:bodyPr/>
        <a:lstStyle/>
        <a:p>
          <a:r>
            <a:rPr lang="en-US"/>
            <a:t>I will learn from the knowledge and experience of other professionals for better collaboration and young people outcomes(Tuckman, 1965)</a:t>
          </a:r>
        </a:p>
      </dgm:t>
    </dgm:pt>
    <dgm:pt modelId="{9F35D3D6-EC9E-4C8F-8039-36E489B174AC}" type="parTrans" cxnId="{D033D4B3-8BBC-4B02-A765-72C0AF7B2EF0}">
      <dgm:prSet/>
      <dgm:spPr/>
      <dgm:t>
        <a:bodyPr/>
        <a:lstStyle/>
        <a:p>
          <a:endParaRPr lang="en-US"/>
        </a:p>
      </dgm:t>
    </dgm:pt>
    <dgm:pt modelId="{3708B825-6A8A-4CFE-A365-085A2D25BE6E}" type="sibTrans" cxnId="{D033D4B3-8BBC-4B02-A765-72C0AF7B2EF0}">
      <dgm:prSet/>
      <dgm:spPr/>
      <dgm:t>
        <a:bodyPr/>
        <a:lstStyle/>
        <a:p>
          <a:endParaRPr lang="en-US"/>
        </a:p>
      </dgm:t>
    </dgm:pt>
    <dgm:pt modelId="{F0F4D35F-20B4-F845-87C5-9FC54E2CCF75}" type="pres">
      <dgm:prSet presAssocID="{5830FC39-87D6-4795-81A4-F3CC43035EA7}" presName="Name0" presStyleCnt="0">
        <dgm:presLayoutVars>
          <dgm:dir/>
          <dgm:resizeHandles val="exact"/>
        </dgm:presLayoutVars>
      </dgm:prSet>
      <dgm:spPr/>
    </dgm:pt>
    <dgm:pt modelId="{BE2A1BF3-3339-C043-BBFA-5C2E35C965F1}" type="pres">
      <dgm:prSet presAssocID="{A98DC200-7312-4549-AAFE-91B6FB093ED7}" presName="node" presStyleLbl="node1" presStyleIdx="0" presStyleCnt="6">
        <dgm:presLayoutVars>
          <dgm:bulletEnabled val="1"/>
        </dgm:presLayoutVars>
      </dgm:prSet>
      <dgm:spPr/>
    </dgm:pt>
    <dgm:pt modelId="{17B12279-1070-8E43-8FAC-0586FC0F4094}" type="pres">
      <dgm:prSet presAssocID="{7D3E3765-7658-403A-98FC-718F6168132E}" presName="sibTrans" presStyleLbl="sibTrans1D1" presStyleIdx="0" presStyleCnt="5"/>
      <dgm:spPr/>
    </dgm:pt>
    <dgm:pt modelId="{2C67E7D4-90B1-E94E-B54A-4AC935C47712}" type="pres">
      <dgm:prSet presAssocID="{7D3E3765-7658-403A-98FC-718F6168132E}" presName="connectorText" presStyleLbl="sibTrans1D1" presStyleIdx="0" presStyleCnt="5"/>
      <dgm:spPr/>
    </dgm:pt>
    <dgm:pt modelId="{49C987FE-472F-CE43-B356-4F84CAEEE2A7}" type="pres">
      <dgm:prSet presAssocID="{C6C39D82-5AE1-4FAC-B621-4FB88BF1A894}" presName="node" presStyleLbl="node1" presStyleIdx="1" presStyleCnt="6">
        <dgm:presLayoutVars>
          <dgm:bulletEnabled val="1"/>
        </dgm:presLayoutVars>
      </dgm:prSet>
      <dgm:spPr/>
    </dgm:pt>
    <dgm:pt modelId="{FAFE45B9-9DEC-4740-96CE-DF7313F1753D}" type="pres">
      <dgm:prSet presAssocID="{B5F7A388-9178-4B98-8BA4-AC31986FB1F6}" presName="sibTrans" presStyleLbl="sibTrans1D1" presStyleIdx="1" presStyleCnt="5"/>
      <dgm:spPr/>
    </dgm:pt>
    <dgm:pt modelId="{E120FD07-B3E3-3D44-B36E-12D6A4521777}" type="pres">
      <dgm:prSet presAssocID="{B5F7A388-9178-4B98-8BA4-AC31986FB1F6}" presName="connectorText" presStyleLbl="sibTrans1D1" presStyleIdx="1" presStyleCnt="5"/>
      <dgm:spPr/>
    </dgm:pt>
    <dgm:pt modelId="{697EEA9B-49F9-2C4C-94C5-52403E36DB6F}" type="pres">
      <dgm:prSet presAssocID="{D459B07F-2481-45F5-8E5F-D0486631E709}" presName="node" presStyleLbl="node1" presStyleIdx="2" presStyleCnt="6">
        <dgm:presLayoutVars>
          <dgm:bulletEnabled val="1"/>
        </dgm:presLayoutVars>
      </dgm:prSet>
      <dgm:spPr/>
    </dgm:pt>
    <dgm:pt modelId="{5262610A-775A-8F43-86C6-3BF43BA033D6}" type="pres">
      <dgm:prSet presAssocID="{16A8F1E0-16B4-4913-B046-61D69BF9BA67}" presName="sibTrans" presStyleLbl="sibTrans1D1" presStyleIdx="2" presStyleCnt="5"/>
      <dgm:spPr/>
    </dgm:pt>
    <dgm:pt modelId="{841DCB40-AF1C-C14B-8849-B52F5059F1D1}" type="pres">
      <dgm:prSet presAssocID="{16A8F1E0-16B4-4913-B046-61D69BF9BA67}" presName="connectorText" presStyleLbl="sibTrans1D1" presStyleIdx="2" presStyleCnt="5"/>
      <dgm:spPr/>
    </dgm:pt>
    <dgm:pt modelId="{489A12EA-8099-6142-B9D0-12E3B788DD60}" type="pres">
      <dgm:prSet presAssocID="{7E757210-36D4-4CC8-BF54-3FC11344B950}" presName="node" presStyleLbl="node1" presStyleIdx="3" presStyleCnt="6">
        <dgm:presLayoutVars>
          <dgm:bulletEnabled val="1"/>
        </dgm:presLayoutVars>
      </dgm:prSet>
      <dgm:spPr/>
    </dgm:pt>
    <dgm:pt modelId="{5E1A86B0-98E4-0D4F-91FA-457818824B9D}" type="pres">
      <dgm:prSet presAssocID="{C1243371-A8AD-4EF6-92CA-9D64CF902ABB}" presName="sibTrans" presStyleLbl="sibTrans1D1" presStyleIdx="3" presStyleCnt="5"/>
      <dgm:spPr/>
    </dgm:pt>
    <dgm:pt modelId="{F449EAED-A498-BA42-9F05-1773D97A3FFF}" type="pres">
      <dgm:prSet presAssocID="{C1243371-A8AD-4EF6-92CA-9D64CF902ABB}" presName="connectorText" presStyleLbl="sibTrans1D1" presStyleIdx="3" presStyleCnt="5"/>
      <dgm:spPr/>
    </dgm:pt>
    <dgm:pt modelId="{8F999FBB-9FA4-604D-9F10-3ACA1D3FDDAE}" type="pres">
      <dgm:prSet presAssocID="{CD925731-79D5-4EC8-97D1-F444194B4892}" presName="node" presStyleLbl="node1" presStyleIdx="4" presStyleCnt="6">
        <dgm:presLayoutVars>
          <dgm:bulletEnabled val="1"/>
        </dgm:presLayoutVars>
      </dgm:prSet>
      <dgm:spPr/>
    </dgm:pt>
    <dgm:pt modelId="{8867B92B-F2CB-8547-B09E-2AFB3B5D4841}" type="pres">
      <dgm:prSet presAssocID="{600AC442-E9FD-4608-8507-5A6ED937BF3C}" presName="sibTrans" presStyleLbl="sibTrans1D1" presStyleIdx="4" presStyleCnt="5"/>
      <dgm:spPr/>
    </dgm:pt>
    <dgm:pt modelId="{FC23EBCB-3E43-FE4D-8ABD-C8B9A427AA3C}" type="pres">
      <dgm:prSet presAssocID="{600AC442-E9FD-4608-8507-5A6ED937BF3C}" presName="connectorText" presStyleLbl="sibTrans1D1" presStyleIdx="4" presStyleCnt="5"/>
      <dgm:spPr/>
    </dgm:pt>
    <dgm:pt modelId="{E5C234F1-4D6D-E74E-89C8-EF31534BEEF4}" type="pres">
      <dgm:prSet presAssocID="{72AE22DE-F8B3-4916-A759-74482C96B043}" presName="node" presStyleLbl="node1" presStyleIdx="5" presStyleCnt="6">
        <dgm:presLayoutVars>
          <dgm:bulletEnabled val="1"/>
        </dgm:presLayoutVars>
      </dgm:prSet>
      <dgm:spPr/>
    </dgm:pt>
  </dgm:ptLst>
  <dgm:cxnLst>
    <dgm:cxn modelId="{1B464E0E-2382-7441-B1CB-35E423CDE5F6}" type="presOf" srcId="{7D3E3765-7658-403A-98FC-718F6168132E}" destId="{17B12279-1070-8E43-8FAC-0586FC0F4094}" srcOrd="0" destOrd="0" presId="urn:microsoft.com/office/officeart/2016/7/layout/RepeatingBendingProcessNew"/>
    <dgm:cxn modelId="{E2A85116-0185-2543-9D57-D0DBCC475695}" type="presOf" srcId="{600AC442-E9FD-4608-8507-5A6ED937BF3C}" destId="{8867B92B-F2CB-8547-B09E-2AFB3B5D4841}" srcOrd="0" destOrd="0" presId="urn:microsoft.com/office/officeart/2016/7/layout/RepeatingBendingProcessNew"/>
    <dgm:cxn modelId="{3851E316-1D29-0A49-8B45-28E2DFC68B6B}" type="presOf" srcId="{5830FC39-87D6-4795-81A4-F3CC43035EA7}" destId="{F0F4D35F-20B4-F845-87C5-9FC54E2CCF75}" srcOrd="0" destOrd="0" presId="urn:microsoft.com/office/officeart/2016/7/layout/RepeatingBendingProcessNew"/>
    <dgm:cxn modelId="{747EB625-38A5-F448-9A72-749A575AF1D9}" type="presOf" srcId="{B5F7A388-9178-4B98-8BA4-AC31986FB1F6}" destId="{FAFE45B9-9DEC-4740-96CE-DF7313F1753D}" srcOrd="0" destOrd="0" presId="urn:microsoft.com/office/officeart/2016/7/layout/RepeatingBendingProcessNew"/>
    <dgm:cxn modelId="{F5F2D63E-D69B-2249-B96B-BA6C4B46714F}" type="presOf" srcId="{600AC442-E9FD-4608-8507-5A6ED937BF3C}" destId="{FC23EBCB-3E43-FE4D-8ABD-C8B9A427AA3C}" srcOrd="1" destOrd="0" presId="urn:microsoft.com/office/officeart/2016/7/layout/RepeatingBendingProcessNew"/>
    <dgm:cxn modelId="{095D6A51-BC94-F442-A58B-DB1481C88613}" type="presOf" srcId="{16A8F1E0-16B4-4913-B046-61D69BF9BA67}" destId="{841DCB40-AF1C-C14B-8849-B52F5059F1D1}" srcOrd="1" destOrd="0" presId="urn:microsoft.com/office/officeart/2016/7/layout/RepeatingBendingProcessNew"/>
    <dgm:cxn modelId="{3CE03E54-48A8-9842-9334-B9D6E42C656F}" type="presOf" srcId="{A98DC200-7312-4549-AAFE-91B6FB093ED7}" destId="{BE2A1BF3-3339-C043-BBFA-5C2E35C965F1}" srcOrd="0" destOrd="0" presId="urn:microsoft.com/office/officeart/2016/7/layout/RepeatingBendingProcessNew"/>
    <dgm:cxn modelId="{249E976A-224F-4442-A3CF-48FADF26C52E}" type="presOf" srcId="{C6C39D82-5AE1-4FAC-B621-4FB88BF1A894}" destId="{49C987FE-472F-CE43-B356-4F84CAEEE2A7}" srcOrd="0" destOrd="0" presId="urn:microsoft.com/office/officeart/2016/7/layout/RepeatingBendingProcessNew"/>
    <dgm:cxn modelId="{C10BBB6B-A077-4955-8F29-403F86A71611}" srcId="{5830FC39-87D6-4795-81A4-F3CC43035EA7}" destId="{CD925731-79D5-4EC8-97D1-F444194B4892}" srcOrd="4" destOrd="0" parTransId="{419CC7B4-56CA-4160-88A9-A2169B1E764C}" sibTransId="{600AC442-E9FD-4608-8507-5A6ED937BF3C}"/>
    <dgm:cxn modelId="{43447973-D328-489D-9435-D585506CEBC7}" srcId="{5830FC39-87D6-4795-81A4-F3CC43035EA7}" destId="{7E757210-36D4-4CC8-BF54-3FC11344B950}" srcOrd="3" destOrd="0" parTransId="{84C57AE6-28EF-4855-B57F-2C43BD1DF333}" sibTransId="{C1243371-A8AD-4EF6-92CA-9D64CF902ABB}"/>
    <dgm:cxn modelId="{6CD84686-27D5-7A4A-86F2-798CF831C897}" type="presOf" srcId="{72AE22DE-F8B3-4916-A759-74482C96B043}" destId="{E5C234F1-4D6D-E74E-89C8-EF31534BEEF4}" srcOrd="0" destOrd="0" presId="urn:microsoft.com/office/officeart/2016/7/layout/RepeatingBendingProcessNew"/>
    <dgm:cxn modelId="{B325298C-8080-2545-B4F9-8CA3F02E62C2}" type="presOf" srcId="{7E757210-36D4-4CC8-BF54-3FC11344B950}" destId="{489A12EA-8099-6142-B9D0-12E3B788DD60}" srcOrd="0" destOrd="0" presId="urn:microsoft.com/office/officeart/2016/7/layout/RepeatingBendingProcessNew"/>
    <dgm:cxn modelId="{C8357FB1-4AC5-6447-AA32-94EA65BB1B88}" type="presOf" srcId="{C1243371-A8AD-4EF6-92CA-9D64CF902ABB}" destId="{5E1A86B0-98E4-0D4F-91FA-457818824B9D}" srcOrd="0" destOrd="0" presId="urn:microsoft.com/office/officeart/2016/7/layout/RepeatingBendingProcessNew"/>
    <dgm:cxn modelId="{D033D4B3-8BBC-4B02-A765-72C0AF7B2EF0}" srcId="{5830FC39-87D6-4795-81A4-F3CC43035EA7}" destId="{72AE22DE-F8B3-4916-A759-74482C96B043}" srcOrd="5" destOrd="0" parTransId="{9F35D3D6-EC9E-4C8F-8039-36E489B174AC}" sibTransId="{3708B825-6A8A-4CFE-A365-085A2D25BE6E}"/>
    <dgm:cxn modelId="{AD758DB5-2561-48B3-A9B5-36F857112C15}" srcId="{5830FC39-87D6-4795-81A4-F3CC43035EA7}" destId="{D459B07F-2481-45F5-8E5F-D0486631E709}" srcOrd="2" destOrd="0" parTransId="{4BACB49D-1ED8-464A-9374-68D100C28545}" sibTransId="{16A8F1E0-16B4-4913-B046-61D69BF9BA67}"/>
    <dgm:cxn modelId="{B5BCF3BC-133B-6D45-9F5E-6CD663806BEC}" type="presOf" srcId="{D459B07F-2481-45F5-8E5F-D0486631E709}" destId="{697EEA9B-49F9-2C4C-94C5-52403E36DB6F}" srcOrd="0" destOrd="0" presId="urn:microsoft.com/office/officeart/2016/7/layout/RepeatingBendingProcessNew"/>
    <dgm:cxn modelId="{12EBA5BD-AC65-6142-8C2A-50A7C61014BC}" type="presOf" srcId="{B5F7A388-9178-4B98-8BA4-AC31986FB1F6}" destId="{E120FD07-B3E3-3D44-B36E-12D6A4521777}" srcOrd="1" destOrd="0" presId="urn:microsoft.com/office/officeart/2016/7/layout/RepeatingBendingProcessNew"/>
    <dgm:cxn modelId="{F5A009C8-121A-A14B-B062-F6D1FE8789F7}" type="presOf" srcId="{C1243371-A8AD-4EF6-92CA-9D64CF902ABB}" destId="{F449EAED-A498-BA42-9F05-1773D97A3FFF}" srcOrd="1" destOrd="0" presId="urn:microsoft.com/office/officeart/2016/7/layout/RepeatingBendingProcessNew"/>
    <dgm:cxn modelId="{7A23F4D8-01E3-B14C-B9F4-B64984B94D9E}" type="presOf" srcId="{7D3E3765-7658-403A-98FC-718F6168132E}" destId="{2C67E7D4-90B1-E94E-B54A-4AC935C47712}" srcOrd="1" destOrd="0" presId="urn:microsoft.com/office/officeart/2016/7/layout/RepeatingBendingProcessNew"/>
    <dgm:cxn modelId="{29506FDC-01B1-7B4E-B2D8-8022F062BA05}" type="presOf" srcId="{16A8F1E0-16B4-4913-B046-61D69BF9BA67}" destId="{5262610A-775A-8F43-86C6-3BF43BA033D6}" srcOrd="0" destOrd="0" presId="urn:microsoft.com/office/officeart/2016/7/layout/RepeatingBendingProcessNew"/>
    <dgm:cxn modelId="{9D4C84DD-B8CB-294A-821E-4FB810FF64A8}" type="presOf" srcId="{CD925731-79D5-4EC8-97D1-F444194B4892}" destId="{8F999FBB-9FA4-604D-9F10-3ACA1D3FDDAE}" srcOrd="0" destOrd="0" presId="urn:microsoft.com/office/officeart/2016/7/layout/RepeatingBendingProcessNew"/>
    <dgm:cxn modelId="{A8BE10DF-FAD4-4791-AF5C-4FAE20963903}" srcId="{5830FC39-87D6-4795-81A4-F3CC43035EA7}" destId="{A98DC200-7312-4549-AAFE-91B6FB093ED7}" srcOrd="0" destOrd="0" parTransId="{9A2AB73E-02B6-45F2-A6CB-757D4FA3662D}" sibTransId="{7D3E3765-7658-403A-98FC-718F6168132E}"/>
    <dgm:cxn modelId="{9876AFF0-84BB-48C9-B271-586D8AAE8376}" srcId="{5830FC39-87D6-4795-81A4-F3CC43035EA7}" destId="{C6C39D82-5AE1-4FAC-B621-4FB88BF1A894}" srcOrd="1" destOrd="0" parTransId="{2A79A36E-5A0A-4DD1-B1DE-2F0EEDDBCCB3}" sibTransId="{B5F7A388-9178-4B98-8BA4-AC31986FB1F6}"/>
    <dgm:cxn modelId="{B0DBB612-0E8D-FE42-87CB-B63C6AE23B84}" type="presParOf" srcId="{F0F4D35F-20B4-F845-87C5-9FC54E2CCF75}" destId="{BE2A1BF3-3339-C043-BBFA-5C2E35C965F1}" srcOrd="0" destOrd="0" presId="urn:microsoft.com/office/officeart/2016/7/layout/RepeatingBendingProcessNew"/>
    <dgm:cxn modelId="{A72994FE-4A82-794C-A897-FF4DE6011817}" type="presParOf" srcId="{F0F4D35F-20B4-F845-87C5-9FC54E2CCF75}" destId="{17B12279-1070-8E43-8FAC-0586FC0F4094}" srcOrd="1" destOrd="0" presId="urn:microsoft.com/office/officeart/2016/7/layout/RepeatingBendingProcessNew"/>
    <dgm:cxn modelId="{F6666045-CB81-D44E-9F95-B4A0E8FB0D71}" type="presParOf" srcId="{17B12279-1070-8E43-8FAC-0586FC0F4094}" destId="{2C67E7D4-90B1-E94E-B54A-4AC935C47712}" srcOrd="0" destOrd="0" presId="urn:microsoft.com/office/officeart/2016/7/layout/RepeatingBendingProcessNew"/>
    <dgm:cxn modelId="{0CE0872E-0F14-7748-88AB-5517DB988205}" type="presParOf" srcId="{F0F4D35F-20B4-F845-87C5-9FC54E2CCF75}" destId="{49C987FE-472F-CE43-B356-4F84CAEEE2A7}" srcOrd="2" destOrd="0" presId="urn:microsoft.com/office/officeart/2016/7/layout/RepeatingBendingProcessNew"/>
    <dgm:cxn modelId="{88A3CD5F-E446-9943-B552-6713EC1801DE}" type="presParOf" srcId="{F0F4D35F-20B4-F845-87C5-9FC54E2CCF75}" destId="{FAFE45B9-9DEC-4740-96CE-DF7313F1753D}" srcOrd="3" destOrd="0" presId="urn:microsoft.com/office/officeart/2016/7/layout/RepeatingBendingProcessNew"/>
    <dgm:cxn modelId="{5B6C6D7E-6336-DD42-BB64-C1253AA12335}" type="presParOf" srcId="{FAFE45B9-9DEC-4740-96CE-DF7313F1753D}" destId="{E120FD07-B3E3-3D44-B36E-12D6A4521777}" srcOrd="0" destOrd="0" presId="urn:microsoft.com/office/officeart/2016/7/layout/RepeatingBendingProcessNew"/>
    <dgm:cxn modelId="{CD760043-0CAD-FB4A-B5D3-ED7CD5CF8D6C}" type="presParOf" srcId="{F0F4D35F-20B4-F845-87C5-9FC54E2CCF75}" destId="{697EEA9B-49F9-2C4C-94C5-52403E36DB6F}" srcOrd="4" destOrd="0" presId="urn:microsoft.com/office/officeart/2016/7/layout/RepeatingBendingProcessNew"/>
    <dgm:cxn modelId="{8F1A60A5-E918-494F-8447-43AF855BC133}" type="presParOf" srcId="{F0F4D35F-20B4-F845-87C5-9FC54E2CCF75}" destId="{5262610A-775A-8F43-86C6-3BF43BA033D6}" srcOrd="5" destOrd="0" presId="urn:microsoft.com/office/officeart/2016/7/layout/RepeatingBendingProcessNew"/>
    <dgm:cxn modelId="{DDF6C2A9-133B-2749-9129-784B38AC7335}" type="presParOf" srcId="{5262610A-775A-8F43-86C6-3BF43BA033D6}" destId="{841DCB40-AF1C-C14B-8849-B52F5059F1D1}" srcOrd="0" destOrd="0" presId="urn:microsoft.com/office/officeart/2016/7/layout/RepeatingBendingProcessNew"/>
    <dgm:cxn modelId="{9422B526-8B75-9A4F-B307-05745C9C1628}" type="presParOf" srcId="{F0F4D35F-20B4-F845-87C5-9FC54E2CCF75}" destId="{489A12EA-8099-6142-B9D0-12E3B788DD60}" srcOrd="6" destOrd="0" presId="urn:microsoft.com/office/officeart/2016/7/layout/RepeatingBendingProcessNew"/>
    <dgm:cxn modelId="{0BF12D8F-43B7-2143-A990-CF3C270E09BF}" type="presParOf" srcId="{F0F4D35F-20B4-F845-87C5-9FC54E2CCF75}" destId="{5E1A86B0-98E4-0D4F-91FA-457818824B9D}" srcOrd="7" destOrd="0" presId="urn:microsoft.com/office/officeart/2016/7/layout/RepeatingBendingProcessNew"/>
    <dgm:cxn modelId="{15CE5745-2EFD-534E-BDA7-1B3B44EB986C}" type="presParOf" srcId="{5E1A86B0-98E4-0D4F-91FA-457818824B9D}" destId="{F449EAED-A498-BA42-9F05-1773D97A3FFF}" srcOrd="0" destOrd="0" presId="urn:microsoft.com/office/officeart/2016/7/layout/RepeatingBendingProcessNew"/>
    <dgm:cxn modelId="{C7EB552D-232F-034C-AB91-4AF9A11D696F}" type="presParOf" srcId="{F0F4D35F-20B4-F845-87C5-9FC54E2CCF75}" destId="{8F999FBB-9FA4-604D-9F10-3ACA1D3FDDAE}" srcOrd="8" destOrd="0" presId="urn:microsoft.com/office/officeart/2016/7/layout/RepeatingBendingProcessNew"/>
    <dgm:cxn modelId="{C1116288-23A4-FF42-8245-B1849DAC8492}" type="presParOf" srcId="{F0F4D35F-20B4-F845-87C5-9FC54E2CCF75}" destId="{8867B92B-F2CB-8547-B09E-2AFB3B5D4841}" srcOrd="9" destOrd="0" presId="urn:microsoft.com/office/officeart/2016/7/layout/RepeatingBendingProcessNew"/>
    <dgm:cxn modelId="{FC553699-97B8-5846-B163-948EB012CD16}" type="presParOf" srcId="{8867B92B-F2CB-8547-B09E-2AFB3B5D4841}" destId="{FC23EBCB-3E43-FE4D-8ABD-C8B9A427AA3C}" srcOrd="0" destOrd="0" presId="urn:microsoft.com/office/officeart/2016/7/layout/RepeatingBendingProcessNew"/>
    <dgm:cxn modelId="{159929DA-9D3C-5949-B514-865C419AEC60}" type="presParOf" srcId="{F0F4D35F-20B4-F845-87C5-9FC54E2CCF75}" destId="{E5C234F1-4D6D-E74E-89C8-EF31534BEEF4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5279BB7-1900-47DB-BAD2-C08C3EC7F5F4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1B2FDB-CC16-422D-981A-6BBBF7AC8B23}">
      <dgm:prSet/>
      <dgm:spPr/>
      <dgm:t>
        <a:bodyPr/>
        <a:lstStyle/>
        <a:p>
          <a:r>
            <a:rPr lang="en-US" dirty="0"/>
            <a:t>Practical Example; Children’s Residential  Care Home</a:t>
          </a:r>
        </a:p>
      </dgm:t>
    </dgm:pt>
    <dgm:pt modelId="{078DC500-23DF-4FA3-95AE-0BD3207D18B1}" type="parTrans" cxnId="{E59DBB36-F3F9-4C21-BAB2-AABE3F8B64AF}">
      <dgm:prSet/>
      <dgm:spPr/>
      <dgm:t>
        <a:bodyPr/>
        <a:lstStyle/>
        <a:p>
          <a:endParaRPr lang="en-US"/>
        </a:p>
      </dgm:t>
    </dgm:pt>
    <dgm:pt modelId="{CC433F65-4126-4211-9CB7-7686F697719A}" type="sibTrans" cxnId="{E59DBB36-F3F9-4C21-BAB2-AABE3F8B64AF}">
      <dgm:prSet/>
      <dgm:spPr/>
      <dgm:t>
        <a:bodyPr/>
        <a:lstStyle/>
        <a:p>
          <a:endParaRPr lang="en-US"/>
        </a:p>
      </dgm:t>
    </dgm:pt>
    <dgm:pt modelId="{AAB7430D-39D1-40FC-BFE1-6F914CCFD4AE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Working in teams is essential in children’s residential care home where staff work together to support the safety, wellbeing and development of children and young people.</a:t>
          </a:r>
        </a:p>
      </dgm:t>
    </dgm:pt>
    <dgm:pt modelId="{B0C24338-68DF-499F-8476-0FEF9F3B9D6D}" type="parTrans" cxnId="{92C57B59-CA02-4E7C-85AB-3904FA9F81D5}">
      <dgm:prSet/>
      <dgm:spPr/>
      <dgm:t>
        <a:bodyPr/>
        <a:lstStyle/>
        <a:p>
          <a:endParaRPr lang="en-US"/>
        </a:p>
      </dgm:t>
    </dgm:pt>
    <dgm:pt modelId="{04358FD8-2F26-4A99-92B2-03C7B6C77A49}" type="sibTrans" cxnId="{92C57B59-CA02-4E7C-85AB-3904FA9F81D5}">
      <dgm:prSet/>
      <dgm:spPr/>
      <dgm:t>
        <a:bodyPr/>
        <a:lstStyle/>
        <a:p>
          <a:endParaRPr lang="en-US"/>
        </a:p>
      </dgm:t>
    </dgm:pt>
    <dgm:pt modelId="{5C247AD9-9E8C-4A44-A407-C18D9453A826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 would use the skill; by communicating with colleagues and other professionals</a:t>
          </a:r>
        </a:p>
      </dgm:t>
    </dgm:pt>
    <dgm:pt modelId="{A18EC641-46CA-4FCA-8044-D2126BBC11CC}" type="parTrans" cxnId="{514F61B8-1C64-49F6-AC7E-D639EA8784F4}">
      <dgm:prSet/>
      <dgm:spPr/>
      <dgm:t>
        <a:bodyPr/>
        <a:lstStyle/>
        <a:p>
          <a:endParaRPr lang="en-US"/>
        </a:p>
      </dgm:t>
    </dgm:pt>
    <dgm:pt modelId="{E652A166-6C7B-4557-B9BD-95F561CDB707}" type="sibTrans" cxnId="{514F61B8-1C64-49F6-AC7E-D639EA8784F4}">
      <dgm:prSet/>
      <dgm:spPr/>
      <dgm:t>
        <a:bodyPr/>
        <a:lstStyle/>
        <a:p>
          <a:endParaRPr lang="en-US"/>
        </a:p>
      </dgm:t>
    </dgm:pt>
    <dgm:pt modelId="{24D0FE94-D984-45EB-870E-5BE305C297C3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Teamwork will help me to listen to other professionals, follow agreed care plans, share important information ensures everyone involved understands the children’s need</a:t>
          </a:r>
        </a:p>
      </dgm:t>
    </dgm:pt>
    <dgm:pt modelId="{059B9B34-EB0C-4ADB-A4CB-FA0AEAE8E3F6}" type="parTrans" cxnId="{EF529FB9-A6CE-475E-A648-151D29BD9B5B}">
      <dgm:prSet/>
      <dgm:spPr/>
      <dgm:t>
        <a:bodyPr/>
        <a:lstStyle/>
        <a:p>
          <a:endParaRPr lang="en-US"/>
        </a:p>
      </dgm:t>
    </dgm:pt>
    <dgm:pt modelId="{EB52D8C7-E967-4263-8223-C1F8B77A362F}" type="sibTrans" cxnId="{EF529FB9-A6CE-475E-A648-151D29BD9B5B}">
      <dgm:prSet/>
      <dgm:spPr/>
      <dgm:t>
        <a:bodyPr/>
        <a:lstStyle/>
        <a:p>
          <a:endParaRPr lang="en-US"/>
        </a:p>
      </dgm:t>
    </dgm:pt>
    <dgm:pt modelId="{FFCDBD12-EB53-4E07-8018-540594F2521B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Effective Teamwork and communication contribute to safe, high- quality care and better outcomes for children and young people (NHS England, 2023</a:t>
          </a:r>
          <a:r>
            <a:rPr lang="en-US" sz="2000" dirty="0"/>
            <a:t>).</a:t>
          </a:r>
        </a:p>
      </dgm:t>
    </dgm:pt>
    <dgm:pt modelId="{73524383-B928-45C6-90DA-A0888F7F4B89}" type="parTrans" cxnId="{76475F89-BFC3-40D9-9303-C3D32F0ACE02}">
      <dgm:prSet/>
      <dgm:spPr/>
      <dgm:t>
        <a:bodyPr/>
        <a:lstStyle/>
        <a:p>
          <a:endParaRPr lang="en-US"/>
        </a:p>
      </dgm:t>
    </dgm:pt>
    <dgm:pt modelId="{B2B08A52-BD73-4E44-AE97-DFF2BF4F3CA0}" type="sibTrans" cxnId="{76475F89-BFC3-40D9-9303-C3D32F0ACE02}">
      <dgm:prSet/>
      <dgm:spPr/>
      <dgm:t>
        <a:bodyPr/>
        <a:lstStyle/>
        <a:p>
          <a:endParaRPr lang="en-US"/>
        </a:p>
      </dgm:t>
    </dgm:pt>
    <dgm:pt modelId="{DB446E75-5066-0440-A6DD-66E49A90B101}" type="pres">
      <dgm:prSet presAssocID="{F5279BB7-1900-47DB-BAD2-C08C3EC7F5F4}" presName="Name0" presStyleCnt="0">
        <dgm:presLayoutVars>
          <dgm:dir/>
          <dgm:animLvl val="lvl"/>
          <dgm:resizeHandles val="exact"/>
        </dgm:presLayoutVars>
      </dgm:prSet>
      <dgm:spPr/>
    </dgm:pt>
    <dgm:pt modelId="{5830CF6B-C777-D849-98EE-114CDFE3CA06}" type="pres">
      <dgm:prSet presAssocID="{BB1B2FDB-CC16-422D-981A-6BBBF7AC8B23}" presName="boxAndChildren" presStyleCnt="0"/>
      <dgm:spPr/>
    </dgm:pt>
    <dgm:pt modelId="{CEF1A6E2-661E-184A-B705-2914778D4D3D}" type="pres">
      <dgm:prSet presAssocID="{BB1B2FDB-CC16-422D-981A-6BBBF7AC8B23}" presName="parentTextBox" presStyleLbl="node1" presStyleIdx="0" presStyleCnt="1"/>
      <dgm:spPr/>
    </dgm:pt>
    <dgm:pt modelId="{8411DA1A-C4A2-844D-BE54-EDBFD4D9CB30}" type="pres">
      <dgm:prSet presAssocID="{BB1B2FDB-CC16-422D-981A-6BBBF7AC8B23}" presName="entireBox" presStyleLbl="node1" presStyleIdx="0" presStyleCnt="1"/>
      <dgm:spPr/>
    </dgm:pt>
    <dgm:pt modelId="{292D9C96-FD51-3D43-BC20-44DF850A8862}" type="pres">
      <dgm:prSet presAssocID="{BB1B2FDB-CC16-422D-981A-6BBBF7AC8B23}" presName="descendantBox" presStyleCnt="0"/>
      <dgm:spPr/>
    </dgm:pt>
    <dgm:pt modelId="{632923B4-4DD0-0344-A2A7-95A37DA17E3A}" type="pres">
      <dgm:prSet presAssocID="{AAB7430D-39D1-40FC-BFE1-6F914CCFD4AE}" presName="childTextBox" presStyleLbl="fgAccFollowNode1" presStyleIdx="0" presStyleCnt="4">
        <dgm:presLayoutVars>
          <dgm:bulletEnabled val="1"/>
        </dgm:presLayoutVars>
      </dgm:prSet>
      <dgm:spPr/>
    </dgm:pt>
    <dgm:pt modelId="{13EF8826-6FA4-2C4C-8CA5-A7EADFDB2D56}" type="pres">
      <dgm:prSet presAssocID="{5C247AD9-9E8C-4A44-A407-C18D9453A826}" presName="childTextBox" presStyleLbl="fgAccFollowNode1" presStyleIdx="1" presStyleCnt="4">
        <dgm:presLayoutVars>
          <dgm:bulletEnabled val="1"/>
        </dgm:presLayoutVars>
      </dgm:prSet>
      <dgm:spPr/>
    </dgm:pt>
    <dgm:pt modelId="{FD906AA1-BF68-784E-AFAC-58D23D72135A}" type="pres">
      <dgm:prSet presAssocID="{24D0FE94-D984-45EB-870E-5BE305C297C3}" presName="childTextBox" presStyleLbl="fgAccFollowNode1" presStyleIdx="2" presStyleCnt="4">
        <dgm:presLayoutVars>
          <dgm:bulletEnabled val="1"/>
        </dgm:presLayoutVars>
      </dgm:prSet>
      <dgm:spPr/>
    </dgm:pt>
    <dgm:pt modelId="{3A5BD525-4625-A64E-B639-A6FA1159B718}" type="pres">
      <dgm:prSet presAssocID="{FFCDBD12-EB53-4E07-8018-540594F2521B}" presName="childTextBox" presStyleLbl="fgAccFollowNode1" presStyleIdx="3" presStyleCnt="4">
        <dgm:presLayoutVars>
          <dgm:bulletEnabled val="1"/>
        </dgm:presLayoutVars>
      </dgm:prSet>
      <dgm:spPr/>
    </dgm:pt>
  </dgm:ptLst>
  <dgm:cxnLst>
    <dgm:cxn modelId="{EF269B01-D5BE-074B-BDC8-B3E9475614D5}" type="presOf" srcId="{5C247AD9-9E8C-4A44-A407-C18D9453A826}" destId="{13EF8826-6FA4-2C4C-8CA5-A7EADFDB2D56}" srcOrd="0" destOrd="0" presId="urn:microsoft.com/office/officeart/2005/8/layout/process4"/>
    <dgm:cxn modelId="{099AA308-F974-3247-8E6B-D09B73457761}" type="presOf" srcId="{BB1B2FDB-CC16-422D-981A-6BBBF7AC8B23}" destId="{8411DA1A-C4A2-844D-BE54-EDBFD4D9CB30}" srcOrd="1" destOrd="0" presId="urn:microsoft.com/office/officeart/2005/8/layout/process4"/>
    <dgm:cxn modelId="{E59DBB36-F3F9-4C21-BAB2-AABE3F8B64AF}" srcId="{F5279BB7-1900-47DB-BAD2-C08C3EC7F5F4}" destId="{BB1B2FDB-CC16-422D-981A-6BBBF7AC8B23}" srcOrd="0" destOrd="0" parTransId="{078DC500-23DF-4FA3-95AE-0BD3207D18B1}" sibTransId="{CC433F65-4126-4211-9CB7-7686F697719A}"/>
    <dgm:cxn modelId="{CFC5614E-6D12-CC4C-A2E0-9783F7E4400E}" type="presOf" srcId="{AAB7430D-39D1-40FC-BFE1-6F914CCFD4AE}" destId="{632923B4-4DD0-0344-A2A7-95A37DA17E3A}" srcOrd="0" destOrd="0" presId="urn:microsoft.com/office/officeart/2005/8/layout/process4"/>
    <dgm:cxn modelId="{92C57B59-CA02-4E7C-85AB-3904FA9F81D5}" srcId="{BB1B2FDB-CC16-422D-981A-6BBBF7AC8B23}" destId="{AAB7430D-39D1-40FC-BFE1-6F914CCFD4AE}" srcOrd="0" destOrd="0" parTransId="{B0C24338-68DF-499F-8476-0FEF9F3B9D6D}" sibTransId="{04358FD8-2F26-4A99-92B2-03C7B6C77A49}"/>
    <dgm:cxn modelId="{51BBC568-1633-8949-B4C5-A5FB0BE65A70}" type="presOf" srcId="{24D0FE94-D984-45EB-870E-5BE305C297C3}" destId="{FD906AA1-BF68-784E-AFAC-58D23D72135A}" srcOrd="0" destOrd="0" presId="urn:microsoft.com/office/officeart/2005/8/layout/process4"/>
    <dgm:cxn modelId="{76475F89-BFC3-40D9-9303-C3D32F0ACE02}" srcId="{BB1B2FDB-CC16-422D-981A-6BBBF7AC8B23}" destId="{FFCDBD12-EB53-4E07-8018-540594F2521B}" srcOrd="3" destOrd="0" parTransId="{73524383-B928-45C6-90DA-A0888F7F4B89}" sibTransId="{B2B08A52-BD73-4E44-AE97-DFF2BF4F3CA0}"/>
    <dgm:cxn modelId="{514F61B8-1C64-49F6-AC7E-D639EA8784F4}" srcId="{BB1B2FDB-CC16-422D-981A-6BBBF7AC8B23}" destId="{5C247AD9-9E8C-4A44-A407-C18D9453A826}" srcOrd="1" destOrd="0" parTransId="{A18EC641-46CA-4FCA-8044-D2126BBC11CC}" sibTransId="{E652A166-6C7B-4557-B9BD-95F561CDB707}"/>
    <dgm:cxn modelId="{EF529FB9-A6CE-475E-A648-151D29BD9B5B}" srcId="{BB1B2FDB-CC16-422D-981A-6BBBF7AC8B23}" destId="{24D0FE94-D984-45EB-870E-5BE305C297C3}" srcOrd="2" destOrd="0" parTransId="{059B9B34-EB0C-4ADB-A4CB-FA0AEAE8E3F6}" sibTransId="{EB52D8C7-E967-4263-8223-C1F8B77A362F}"/>
    <dgm:cxn modelId="{AB9AC6C6-B667-B246-8395-C28BC8E95CD2}" type="presOf" srcId="{F5279BB7-1900-47DB-BAD2-C08C3EC7F5F4}" destId="{DB446E75-5066-0440-A6DD-66E49A90B101}" srcOrd="0" destOrd="0" presId="urn:microsoft.com/office/officeart/2005/8/layout/process4"/>
    <dgm:cxn modelId="{6978A9DA-E21E-CF4A-979D-F4FCD21F2063}" type="presOf" srcId="{FFCDBD12-EB53-4E07-8018-540594F2521B}" destId="{3A5BD525-4625-A64E-B639-A6FA1159B718}" srcOrd="0" destOrd="0" presId="urn:microsoft.com/office/officeart/2005/8/layout/process4"/>
    <dgm:cxn modelId="{F9802DF0-E128-7D4D-B41B-BB79A948AD09}" type="presOf" srcId="{BB1B2FDB-CC16-422D-981A-6BBBF7AC8B23}" destId="{CEF1A6E2-661E-184A-B705-2914778D4D3D}" srcOrd="0" destOrd="0" presId="urn:microsoft.com/office/officeart/2005/8/layout/process4"/>
    <dgm:cxn modelId="{B188381B-9FDA-6D4E-8BE6-A1F55E69B212}" type="presParOf" srcId="{DB446E75-5066-0440-A6DD-66E49A90B101}" destId="{5830CF6B-C777-D849-98EE-114CDFE3CA06}" srcOrd="0" destOrd="0" presId="urn:microsoft.com/office/officeart/2005/8/layout/process4"/>
    <dgm:cxn modelId="{E0B4F8A9-4E4F-4545-BCFB-9F918ED93EE6}" type="presParOf" srcId="{5830CF6B-C777-D849-98EE-114CDFE3CA06}" destId="{CEF1A6E2-661E-184A-B705-2914778D4D3D}" srcOrd="0" destOrd="0" presId="urn:microsoft.com/office/officeart/2005/8/layout/process4"/>
    <dgm:cxn modelId="{BB809F54-87AA-2447-82AF-484E9BB4D97B}" type="presParOf" srcId="{5830CF6B-C777-D849-98EE-114CDFE3CA06}" destId="{8411DA1A-C4A2-844D-BE54-EDBFD4D9CB30}" srcOrd="1" destOrd="0" presId="urn:microsoft.com/office/officeart/2005/8/layout/process4"/>
    <dgm:cxn modelId="{52BD6A28-86EA-6742-95D3-237EB66D23DF}" type="presParOf" srcId="{5830CF6B-C777-D849-98EE-114CDFE3CA06}" destId="{292D9C96-FD51-3D43-BC20-44DF850A8862}" srcOrd="2" destOrd="0" presId="urn:microsoft.com/office/officeart/2005/8/layout/process4"/>
    <dgm:cxn modelId="{2A9BBF6B-6B6F-D84F-9D93-131AD2FD4531}" type="presParOf" srcId="{292D9C96-FD51-3D43-BC20-44DF850A8862}" destId="{632923B4-4DD0-0344-A2A7-95A37DA17E3A}" srcOrd="0" destOrd="0" presId="urn:microsoft.com/office/officeart/2005/8/layout/process4"/>
    <dgm:cxn modelId="{673ECFB5-4478-4E4F-961A-C9CA7C9F858E}" type="presParOf" srcId="{292D9C96-FD51-3D43-BC20-44DF850A8862}" destId="{13EF8826-6FA4-2C4C-8CA5-A7EADFDB2D56}" srcOrd="1" destOrd="0" presId="urn:microsoft.com/office/officeart/2005/8/layout/process4"/>
    <dgm:cxn modelId="{18B4D5CC-0DDA-F446-B823-17E7D25EB3FF}" type="presParOf" srcId="{292D9C96-FD51-3D43-BC20-44DF850A8862}" destId="{FD906AA1-BF68-784E-AFAC-58D23D72135A}" srcOrd="2" destOrd="0" presId="urn:microsoft.com/office/officeart/2005/8/layout/process4"/>
    <dgm:cxn modelId="{BAF671A2-04F2-B54F-BB18-A410EA48478D}" type="presParOf" srcId="{292D9C96-FD51-3D43-BC20-44DF850A8862}" destId="{3A5BD525-4625-A64E-B639-A6FA1159B718}" srcOrd="3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AA739C-7CCF-4AE4-A09F-2ACB264E2568}">
      <dsp:nvSpPr>
        <dsp:cNvPr id="0" name=""/>
        <dsp:cNvSpPr/>
      </dsp:nvSpPr>
      <dsp:spPr>
        <a:xfrm>
          <a:off x="0" y="66221"/>
          <a:ext cx="10515600" cy="5997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533C1C-6CFB-4F76-822A-1C10C87C8018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B67DD9-60C9-4B9B-A9C1-ABB6373BC25F}">
      <dsp:nvSpPr>
        <dsp:cNvPr id="0" name=""/>
        <dsp:cNvSpPr/>
      </dsp:nvSpPr>
      <dsp:spPr>
        <a:xfrm>
          <a:off x="692764" y="0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MODULE TITTLE; PROFESSIONAL CAREER DEVELOPMENT WITHIN H&amp;SC</a:t>
          </a:r>
        </a:p>
      </dsp:txBody>
      <dsp:txXfrm>
        <a:off x="692764" y="0"/>
        <a:ext cx="9822835" cy="599796"/>
      </dsp:txXfrm>
    </dsp:sp>
    <dsp:sp modelId="{3BE2A3BA-7FC4-46E0-A841-07476A007C96}">
      <dsp:nvSpPr>
        <dsp:cNvPr id="0" name=""/>
        <dsp:cNvSpPr/>
      </dsp:nvSpPr>
      <dsp:spPr>
        <a:xfrm>
          <a:off x="0" y="751152"/>
          <a:ext cx="10515600" cy="5997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293F90-3C65-44C3-A80E-CED16F4567D5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950A5D-240A-41C5-9F2D-B80202180014}">
      <dsp:nvSpPr>
        <dsp:cNvPr id="0" name=""/>
        <dsp:cNvSpPr/>
      </dsp:nvSpPr>
      <dsp:spPr>
        <a:xfrm>
          <a:off x="692764" y="751152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MODULE NUMBER: LCHS 4009 (LON)</a:t>
          </a:r>
        </a:p>
      </dsp:txBody>
      <dsp:txXfrm>
        <a:off x="692764" y="751152"/>
        <a:ext cx="9822835" cy="599796"/>
      </dsp:txXfrm>
    </dsp:sp>
    <dsp:sp modelId="{0F58280A-140F-4440-A7BF-294BE2F36638}">
      <dsp:nvSpPr>
        <dsp:cNvPr id="0" name=""/>
        <dsp:cNvSpPr/>
      </dsp:nvSpPr>
      <dsp:spPr>
        <a:xfrm>
          <a:off x="0" y="1500898"/>
          <a:ext cx="10515600" cy="5997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137138-34CC-481D-9CCC-E5774A110825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5FC9B8-41DC-482D-AA54-F5261DA9F380}">
      <dsp:nvSpPr>
        <dsp:cNvPr id="0" name=""/>
        <dsp:cNvSpPr/>
      </dsp:nvSpPr>
      <dsp:spPr>
        <a:xfrm>
          <a:off x="692764" y="150089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ASSIGNMENT 1</a:t>
          </a:r>
        </a:p>
      </dsp:txBody>
      <dsp:txXfrm>
        <a:off x="692764" y="1500898"/>
        <a:ext cx="9822835" cy="599796"/>
      </dsp:txXfrm>
    </dsp:sp>
    <dsp:sp modelId="{ECC1E6B8-7831-4CF2-93BA-391845B21718}">
      <dsp:nvSpPr>
        <dsp:cNvPr id="0" name=""/>
        <dsp:cNvSpPr/>
      </dsp:nvSpPr>
      <dsp:spPr>
        <a:xfrm>
          <a:off x="0" y="2250643"/>
          <a:ext cx="10515600" cy="5997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31B4C0-27CD-4F77-ACDB-74ABAC4BC4DA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74CC1-ED20-4FFA-82C5-F1A56F941928}">
      <dsp:nvSpPr>
        <dsp:cNvPr id="0" name=""/>
        <dsp:cNvSpPr/>
      </dsp:nvSpPr>
      <dsp:spPr>
        <a:xfrm>
          <a:off x="692764" y="2250643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STUDENT NAME: ELIZABETH OLUTAYESHE</a:t>
          </a:r>
        </a:p>
      </dsp:txBody>
      <dsp:txXfrm>
        <a:off x="692764" y="2250643"/>
        <a:ext cx="9822835" cy="599796"/>
      </dsp:txXfrm>
    </dsp:sp>
    <dsp:sp modelId="{012F010D-63A7-4F42-89D5-0994F2BFB3C3}">
      <dsp:nvSpPr>
        <dsp:cNvPr id="0" name=""/>
        <dsp:cNvSpPr/>
      </dsp:nvSpPr>
      <dsp:spPr>
        <a:xfrm>
          <a:off x="0" y="3000388"/>
          <a:ext cx="10515600" cy="5997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E5AA30-F8DF-4A14-BEE9-44F19A60C012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52ED33-0837-4170-A095-FE7D4C0E12F1}">
      <dsp:nvSpPr>
        <dsp:cNvPr id="0" name=""/>
        <dsp:cNvSpPr/>
      </dsp:nvSpPr>
      <dsp:spPr>
        <a:xfrm>
          <a:off x="692764" y="300038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STUDENT ID: 2514334</a:t>
          </a:r>
        </a:p>
      </dsp:txBody>
      <dsp:txXfrm>
        <a:off x="692764" y="3000388"/>
        <a:ext cx="9822835" cy="599796"/>
      </dsp:txXfrm>
    </dsp:sp>
    <dsp:sp modelId="{98D4D586-91E8-4FEB-95C7-11174F5B1668}">
      <dsp:nvSpPr>
        <dsp:cNvPr id="0" name=""/>
        <dsp:cNvSpPr/>
      </dsp:nvSpPr>
      <dsp:spPr>
        <a:xfrm>
          <a:off x="0" y="3750134"/>
          <a:ext cx="10515600" cy="5997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94B1A2-66B6-41E0-A83B-01E33E992488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97B95E-BC99-4EA7-ABC7-4FBB0FCCB7CA}">
      <dsp:nvSpPr>
        <dsp:cNvPr id="0" name=""/>
        <dsp:cNvSpPr/>
      </dsp:nvSpPr>
      <dsp:spPr>
        <a:xfrm>
          <a:off x="692764" y="3750134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LECTURER’S NAME: DR CHRISTOPHER.MAFUVA</a:t>
          </a:r>
        </a:p>
      </dsp:txBody>
      <dsp:txXfrm>
        <a:off x="692764" y="3750134"/>
        <a:ext cx="9822835" cy="5997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B12279-1070-8E43-8FAC-0586FC0F4094}">
      <dsp:nvSpPr>
        <dsp:cNvPr id="0" name=""/>
        <dsp:cNvSpPr/>
      </dsp:nvSpPr>
      <dsp:spPr>
        <a:xfrm>
          <a:off x="3243197" y="784453"/>
          <a:ext cx="60357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3570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29128" y="827002"/>
        <a:ext cx="31708" cy="6341"/>
      </dsp:txXfrm>
    </dsp:sp>
    <dsp:sp modelId="{BE2A1BF3-3339-C043-BBFA-5C2E35C965F1}">
      <dsp:nvSpPr>
        <dsp:cNvPr id="0" name=""/>
        <dsp:cNvSpPr/>
      </dsp:nvSpPr>
      <dsp:spPr>
        <a:xfrm>
          <a:off x="487732" y="2994"/>
          <a:ext cx="2757264" cy="165435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08" tIns="141820" rIns="135108" bIns="1418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Teamwork  is important for my future as a children social worker </a:t>
          </a:r>
        </a:p>
      </dsp:txBody>
      <dsp:txXfrm>
        <a:off x="487732" y="2994"/>
        <a:ext cx="2757264" cy="1654358"/>
      </dsp:txXfrm>
    </dsp:sp>
    <dsp:sp modelId="{FAFE45B9-9DEC-4740-96CE-DF7313F1753D}">
      <dsp:nvSpPr>
        <dsp:cNvPr id="0" name=""/>
        <dsp:cNvSpPr/>
      </dsp:nvSpPr>
      <dsp:spPr>
        <a:xfrm>
          <a:off x="6634632" y="784453"/>
          <a:ext cx="60357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3570" y="45720"/>
              </a:lnTo>
            </a:path>
          </a:pathLst>
        </a:custGeom>
        <a:noFill/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20563" y="827002"/>
        <a:ext cx="31708" cy="6341"/>
      </dsp:txXfrm>
    </dsp:sp>
    <dsp:sp modelId="{49C987FE-472F-CE43-B356-4F84CAEEE2A7}">
      <dsp:nvSpPr>
        <dsp:cNvPr id="0" name=""/>
        <dsp:cNvSpPr/>
      </dsp:nvSpPr>
      <dsp:spPr>
        <a:xfrm>
          <a:off x="3879167" y="2994"/>
          <a:ext cx="2757264" cy="1654358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08" tIns="141820" rIns="135108" bIns="1418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Working with range of professionals including teachers</a:t>
          </a:r>
        </a:p>
      </dsp:txBody>
      <dsp:txXfrm>
        <a:off x="3879167" y="2994"/>
        <a:ext cx="2757264" cy="1654358"/>
      </dsp:txXfrm>
    </dsp:sp>
    <dsp:sp modelId="{5262610A-775A-8F43-86C6-3BF43BA033D6}">
      <dsp:nvSpPr>
        <dsp:cNvPr id="0" name=""/>
        <dsp:cNvSpPr/>
      </dsp:nvSpPr>
      <dsp:spPr>
        <a:xfrm>
          <a:off x="1866364" y="1655552"/>
          <a:ext cx="6782870" cy="603570"/>
        </a:xfrm>
        <a:custGeom>
          <a:avLst/>
          <a:gdLst/>
          <a:ahLst/>
          <a:cxnLst/>
          <a:rect l="0" t="0" r="0" b="0"/>
          <a:pathLst>
            <a:path>
              <a:moveTo>
                <a:pt x="6782870" y="0"/>
              </a:moveTo>
              <a:lnTo>
                <a:pt x="6782870" y="318885"/>
              </a:lnTo>
              <a:lnTo>
                <a:pt x="0" y="318885"/>
              </a:lnTo>
              <a:lnTo>
                <a:pt x="0" y="603570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7488" y="1954167"/>
        <a:ext cx="340622" cy="6341"/>
      </dsp:txXfrm>
    </dsp:sp>
    <dsp:sp modelId="{697EEA9B-49F9-2C4C-94C5-52403E36DB6F}">
      <dsp:nvSpPr>
        <dsp:cNvPr id="0" name=""/>
        <dsp:cNvSpPr/>
      </dsp:nvSpPr>
      <dsp:spPr>
        <a:xfrm>
          <a:off x="7270602" y="2994"/>
          <a:ext cx="2757264" cy="1654358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08" tIns="141820" rIns="135108" bIns="1418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Working as part of the team, I will be able to share information safely and make decisions about a child’s welfare</a:t>
          </a:r>
        </a:p>
      </dsp:txBody>
      <dsp:txXfrm>
        <a:off x="7270602" y="2994"/>
        <a:ext cx="2757264" cy="1654358"/>
      </dsp:txXfrm>
    </dsp:sp>
    <dsp:sp modelId="{5E1A86B0-98E4-0D4F-91FA-457818824B9D}">
      <dsp:nvSpPr>
        <dsp:cNvPr id="0" name=""/>
        <dsp:cNvSpPr/>
      </dsp:nvSpPr>
      <dsp:spPr>
        <a:xfrm>
          <a:off x="3243197" y="3072982"/>
          <a:ext cx="60357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3570" y="45720"/>
              </a:lnTo>
            </a:path>
          </a:pathLst>
        </a:custGeom>
        <a:noFill/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29128" y="3115531"/>
        <a:ext cx="31708" cy="6341"/>
      </dsp:txXfrm>
    </dsp:sp>
    <dsp:sp modelId="{489A12EA-8099-6142-B9D0-12E3B788DD60}">
      <dsp:nvSpPr>
        <dsp:cNvPr id="0" name=""/>
        <dsp:cNvSpPr/>
      </dsp:nvSpPr>
      <dsp:spPr>
        <a:xfrm>
          <a:off x="487732" y="2291523"/>
          <a:ext cx="2757264" cy="1654358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08" tIns="141820" rIns="135108" bIns="1418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It will help me to identify risks early</a:t>
          </a:r>
        </a:p>
      </dsp:txBody>
      <dsp:txXfrm>
        <a:off x="487732" y="2291523"/>
        <a:ext cx="2757264" cy="1654358"/>
      </dsp:txXfrm>
    </dsp:sp>
    <dsp:sp modelId="{8867B92B-F2CB-8547-B09E-2AFB3B5D4841}">
      <dsp:nvSpPr>
        <dsp:cNvPr id="0" name=""/>
        <dsp:cNvSpPr/>
      </dsp:nvSpPr>
      <dsp:spPr>
        <a:xfrm>
          <a:off x="6634632" y="3072982"/>
          <a:ext cx="60357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3570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20563" y="3115531"/>
        <a:ext cx="31708" cy="6341"/>
      </dsp:txXfrm>
    </dsp:sp>
    <dsp:sp modelId="{8F999FBB-9FA4-604D-9F10-3ACA1D3FDDAE}">
      <dsp:nvSpPr>
        <dsp:cNvPr id="0" name=""/>
        <dsp:cNvSpPr/>
      </dsp:nvSpPr>
      <dsp:spPr>
        <a:xfrm>
          <a:off x="3879167" y="2291523"/>
          <a:ext cx="2757264" cy="1654358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08" tIns="141820" rIns="135108" bIns="1418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Develop effective care and support plans</a:t>
          </a:r>
        </a:p>
      </dsp:txBody>
      <dsp:txXfrm>
        <a:off x="3879167" y="2291523"/>
        <a:ext cx="2757264" cy="1654358"/>
      </dsp:txXfrm>
    </dsp:sp>
    <dsp:sp modelId="{E5C234F1-4D6D-E74E-89C8-EF31534BEEF4}">
      <dsp:nvSpPr>
        <dsp:cNvPr id="0" name=""/>
        <dsp:cNvSpPr/>
      </dsp:nvSpPr>
      <dsp:spPr>
        <a:xfrm>
          <a:off x="7270602" y="2291523"/>
          <a:ext cx="2757264" cy="1654358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08" tIns="141820" rIns="135108" bIns="1418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 will learn from the knowledge and experience of other professionals for better collaboration and young people outcomes(Tuckman, 1965)</a:t>
          </a:r>
        </a:p>
      </dsp:txBody>
      <dsp:txXfrm>
        <a:off x="7270602" y="2291523"/>
        <a:ext cx="2757264" cy="16543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11DA1A-C4A2-844D-BE54-EDBFD4D9CB30}">
      <dsp:nvSpPr>
        <dsp:cNvPr id="0" name=""/>
        <dsp:cNvSpPr/>
      </dsp:nvSpPr>
      <dsp:spPr>
        <a:xfrm>
          <a:off x="0" y="0"/>
          <a:ext cx="10656711" cy="5384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3832" tIns="433832" rIns="433832" bIns="433832" numCol="1" spcCol="1270" anchor="ctr" anchorCtr="0">
          <a:noAutofit/>
        </a:bodyPr>
        <a:lstStyle/>
        <a:p>
          <a:pPr marL="0" lvl="0" indent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 dirty="0"/>
            <a:t>Practical Example; Children’s Residential  Care Home</a:t>
          </a:r>
        </a:p>
      </dsp:txBody>
      <dsp:txXfrm>
        <a:off x="0" y="0"/>
        <a:ext cx="10656711" cy="2907792"/>
      </dsp:txXfrm>
    </dsp:sp>
    <dsp:sp modelId="{632923B4-4DD0-0344-A2A7-95A37DA17E3A}">
      <dsp:nvSpPr>
        <dsp:cNvPr id="0" name=""/>
        <dsp:cNvSpPr/>
      </dsp:nvSpPr>
      <dsp:spPr>
        <a:xfrm>
          <a:off x="0" y="2800096"/>
          <a:ext cx="2664177" cy="247700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Working in teams is essential in children’s residential care home where staff work together to support the safety, wellbeing and development of children and young people.</a:t>
          </a:r>
        </a:p>
      </dsp:txBody>
      <dsp:txXfrm>
        <a:off x="0" y="2800096"/>
        <a:ext cx="2664177" cy="2477008"/>
      </dsp:txXfrm>
    </dsp:sp>
    <dsp:sp modelId="{13EF8826-6FA4-2C4C-8CA5-A7EADFDB2D56}">
      <dsp:nvSpPr>
        <dsp:cNvPr id="0" name=""/>
        <dsp:cNvSpPr/>
      </dsp:nvSpPr>
      <dsp:spPr>
        <a:xfrm>
          <a:off x="2664177" y="2800096"/>
          <a:ext cx="2664177" cy="247700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 would use the skill; by communicating with colleagues and other professionals</a:t>
          </a:r>
        </a:p>
      </dsp:txBody>
      <dsp:txXfrm>
        <a:off x="2664177" y="2800096"/>
        <a:ext cx="2664177" cy="2477008"/>
      </dsp:txXfrm>
    </dsp:sp>
    <dsp:sp modelId="{FD906AA1-BF68-784E-AFAC-58D23D72135A}">
      <dsp:nvSpPr>
        <dsp:cNvPr id="0" name=""/>
        <dsp:cNvSpPr/>
      </dsp:nvSpPr>
      <dsp:spPr>
        <a:xfrm>
          <a:off x="5328355" y="2800096"/>
          <a:ext cx="2664177" cy="247700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Teamwork will help me to listen to other professionals, follow agreed care plans, share important information ensures everyone involved understands the children’s need</a:t>
          </a:r>
        </a:p>
      </dsp:txBody>
      <dsp:txXfrm>
        <a:off x="5328355" y="2800096"/>
        <a:ext cx="2664177" cy="2477008"/>
      </dsp:txXfrm>
    </dsp:sp>
    <dsp:sp modelId="{3A5BD525-4625-A64E-B639-A6FA1159B718}">
      <dsp:nvSpPr>
        <dsp:cNvPr id="0" name=""/>
        <dsp:cNvSpPr/>
      </dsp:nvSpPr>
      <dsp:spPr>
        <a:xfrm>
          <a:off x="7992533" y="2800096"/>
          <a:ext cx="2664177" cy="247700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Effective Teamwork and communication contribute to safe, high- quality care and better outcomes for children and young people (NHS England, 2023</a:t>
          </a:r>
          <a:r>
            <a:rPr lang="en-US" sz="2000" kern="1200" dirty="0"/>
            <a:t>).</a:t>
          </a:r>
        </a:p>
      </dsp:txBody>
      <dsp:txXfrm>
        <a:off x="7992533" y="2800096"/>
        <a:ext cx="2664177" cy="24770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3F68E-E773-CA4D-BE10-85257D59A0EC}" type="datetimeFigureOut">
              <a:rPr lang="en-US" smtClean="0"/>
              <a:t>7/15/26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388DC-C825-2241-941E-E35E3AED7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893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C388DC-C825-2241-941E-E35E3AED763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4436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C388DC-C825-2241-941E-E35E3AED763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029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C33A6-B961-6817-5AE7-2FC2FC3B59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997583-44A3-C600-1A0A-933EED4E3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70E46-5768-338E-F4AE-6AB412EC00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05D03-391C-F34C-A281-F833E072E0A7}" type="datetimeFigureOut">
              <a:rPr lang="en-US" smtClean="0"/>
              <a:t>7/15/26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CA8935-2B41-CFE6-5B93-AB63444CA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2F6785-C11F-5680-7A5F-4C7C61E0D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8660A-36E8-0042-9D9D-B43BFEB06F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587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843FF-428D-20C6-F847-46FBA801E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664DE-94ED-9A4F-C306-C18ECD9992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CB0A81-2155-F09A-05A6-E384071F29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05D03-391C-F34C-A281-F833E072E0A7}" type="datetimeFigureOut">
              <a:rPr lang="en-US" smtClean="0"/>
              <a:t>7/15/26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200DCF-7377-BCD3-94EA-449DDDC92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DEED00-F441-79F6-8780-7EA986030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8660A-36E8-0042-9D9D-B43BFEB06F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535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7731A-214F-909B-DE88-78F0EF40D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EE724B-555A-BD3E-E534-F996709650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857B7-9D57-4880-81C9-D2E43A127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05D03-391C-F34C-A281-F833E072E0A7}" type="datetimeFigureOut">
              <a:rPr lang="en-US" smtClean="0"/>
              <a:t>7/15/26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0C1802-876D-3C06-3D60-E514D5267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CF418-8D43-2AF1-8B58-B156D9D2F5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8660A-36E8-0042-9D9D-B43BFEB06F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6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71420-B36F-3CD0-21A8-9AE48FB8E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26262-7A06-F431-4E6A-52AF137874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963EB7-FC25-4E06-3F26-8D1BE80E1A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D7EA1-317B-9D7B-F40D-D03B5D96B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05D03-391C-F34C-A281-F833E072E0A7}" type="datetimeFigureOut">
              <a:rPr lang="en-US" smtClean="0"/>
              <a:t>7/15/26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6D4E01-830F-DFCC-B741-3C1C36310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322074-31FD-546F-929F-A7CC65EE9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8660A-36E8-0042-9D9D-B43BFEB06F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503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19D1E-9F96-52AE-724A-A11C01345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E36F23-B6F0-9E65-9493-4A7202C23D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651757-2495-4294-1461-2C17516535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B3555B-6B0C-8624-0119-30761708D7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5F45DE-8C4B-40AC-98C3-22E75E2ED8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CC1204-B8D7-F88E-971D-755745501A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05D03-391C-F34C-A281-F833E072E0A7}" type="datetimeFigureOut">
              <a:rPr lang="en-US" smtClean="0"/>
              <a:t>7/15/26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2ADF8E-3ACF-D98D-B314-B25A97E567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D35668-DB56-001A-79C2-7C406AA68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8660A-36E8-0042-9D9D-B43BFEB06F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404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2D505-A68E-D84D-7BE8-FCE774FD3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8D1070-E430-B447-655A-1F33F6D4D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05D03-391C-F34C-A281-F833E072E0A7}" type="datetimeFigureOut">
              <a:rPr lang="en-US" smtClean="0"/>
              <a:t>7/15/26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CEF72F-4232-8CE1-430A-89EA6F6F9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27203E-2495-25E9-90CB-BDBB97F90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8660A-36E8-0042-9D9D-B43BFEB06F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002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C5105C-E8E2-2737-B4D9-56A28A9791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05D03-391C-F34C-A281-F833E072E0A7}" type="datetimeFigureOut">
              <a:rPr lang="en-US" smtClean="0"/>
              <a:t>7/15/26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F9D944-70BF-E235-8A75-06194BED8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078374-E8D0-1682-256E-1CF5B5E55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8660A-36E8-0042-9D9D-B43BFEB06F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680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FED86-AEE4-0256-8F4C-2DA770B9E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D3828-9D4A-FAF6-9F35-FE857D8E3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15F89E-16D7-60C1-6285-27EFB31144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6F2946-10BE-5624-319B-9732C08F7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05D03-391C-F34C-A281-F833E072E0A7}" type="datetimeFigureOut">
              <a:rPr lang="en-US" smtClean="0"/>
              <a:t>7/15/26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1CE392-651B-1CF2-8C96-B7E8D09B8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42A37F-EA30-4A45-BDBB-70A42584B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8660A-36E8-0042-9D9D-B43BFEB06F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414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CA82C-2BBC-FA54-8CF4-54F8F50F8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6D737C-74B0-1DBE-D802-C727EC6F0F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ADD773-A037-E401-46DC-D39F24757A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753F41-E156-282C-7EB4-3EC91172FA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05D03-391C-F34C-A281-F833E072E0A7}" type="datetimeFigureOut">
              <a:rPr lang="en-US" smtClean="0"/>
              <a:t>7/15/26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7CE7DA-FCCE-100D-A510-3BCE4E21C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6E56DA-0285-A324-2B30-FB03E407F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8660A-36E8-0042-9D9D-B43BFEB06F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812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01D1F-B960-7BEE-7EC0-01B965C99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8C2551-640F-43C3-0B49-E973D1A5CB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820DC-6A5C-C40D-7366-483FB58E2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05D03-391C-F34C-A281-F833E072E0A7}" type="datetimeFigureOut">
              <a:rPr lang="en-US" smtClean="0"/>
              <a:t>7/15/26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C50558-6246-0B6D-7814-D25014660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8E8EC7-BFFF-B4C7-7AD6-1E4AE6E11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8660A-36E8-0042-9D9D-B43BFEB06F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569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E85CF4-644F-7F28-AC66-A60FF6C592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A755AE-6F49-4EB9-EC01-2A0285A38B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FD5D32-0880-FEA5-0F1B-4F0E0D534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05D03-391C-F34C-A281-F833E072E0A7}" type="datetimeFigureOut">
              <a:rPr lang="en-US" smtClean="0"/>
              <a:t>7/15/26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A2292-BDE3-55C4-103F-784114CBE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5362-2250-8208-3DBC-CA4AACC21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8660A-36E8-0042-9D9D-B43BFEB06F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052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FDB5AE-480D-6EC9-D9F7-7170DF6C4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988682-4276-EF50-C888-8A71DC3BDB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D742F7-A75C-9FB8-D660-F504923FFC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605D03-391C-F34C-A281-F833E072E0A7}" type="datetimeFigureOut">
              <a:rPr lang="en-US" smtClean="0"/>
              <a:t>7/15/26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0D21D0-202B-5787-5DEA-23A0FE9111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3AC591-1560-0342-07A7-53BF6CFD51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68660A-36E8-0042-9D9D-B43BFEB06F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669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" name="TextBox 7">
            <a:extLst>
              <a:ext uri="{FF2B5EF4-FFF2-40B4-BE49-F238E27FC236}">
                <a16:creationId xmlns:a16="http://schemas.microsoft.com/office/drawing/2014/main" id="{F29675A9-C23C-699D-7D11-2450DF613C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600945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1995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Robot">
            <a:extLst>
              <a:ext uri="{FF2B5EF4-FFF2-40B4-BE49-F238E27FC236}">
                <a16:creationId xmlns:a16="http://schemas.microsoft.com/office/drawing/2014/main" id="{9C54EDB3-6B50-7A03-8A92-266AC3F0591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68130" y="1275070"/>
            <a:ext cx="3876165" cy="38761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E88449-D858-9ABC-0725-C4D2D3D2C591}"/>
              </a:ext>
            </a:extLst>
          </p:cNvPr>
          <p:cNvSpPr txBox="1"/>
          <p:nvPr/>
        </p:nvSpPr>
        <p:spPr>
          <a:xfrm>
            <a:off x="4267200" y="2291644"/>
            <a:ext cx="7010400" cy="331171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dirty="0"/>
              <a:t>I HAVE NOT USED AI FOR THIS      PRESENTATION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20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7" descr="Classroom">
            <a:extLst>
              <a:ext uri="{FF2B5EF4-FFF2-40B4-BE49-F238E27FC236}">
                <a16:creationId xmlns:a16="http://schemas.microsoft.com/office/drawing/2014/main" id="{0CBA3279-EE3A-AED6-82E7-EE6D774EA5C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68130" y="1275070"/>
            <a:ext cx="3876165" cy="38761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06AA9C7-7B06-489B-4269-C49C5D0CF079}"/>
              </a:ext>
            </a:extLst>
          </p:cNvPr>
          <p:cNvSpPr txBox="1"/>
          <p:nvPr/>
        </p:nvSpPr>
        <p:spPr>
          <a:xfrm>
            <a:off x="5113867" y="1275070"/>
            <a:ext cx="6660444" cy="432828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/>
              <a:t>                                                         INTRODUCTION             </a:t>
            </a:r>
            <a:endParaRPr lang="en-US" sz="1600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My name is Elizabeth Olutayeshe.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 I am a student at the UWTSD. 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As a student I will be discussing the importance of teamwork within the role of children support worker.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 Supporting children and young people requires effective collaboration among professionals to ensure their physical, emotional, social, educational needs are all  met. 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 will be presenting teamwork . 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objectives of my presentation are: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 To explain the role, and responsibilities of a children social worker as a teamwork. 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importance of teamwork  in promoting the safety, wellbeing and development of children and young people as a children support worker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0477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B9892E4-54EF-D06B-12FC-E883799EEB77}"/>
              </a:ext>
            </a:extLst>
          </p:cNvPr>
          <p:cNvSpPr txBox="1"/>
          <p:nvPr/>
        </p:nvSpPr>
        <p:spPr>
          <a:xfrm>
            <a:off x="8037689" y="1546585"/>
            <a:ext cx="3183467" cy="9967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latin typeface="+mj-lt"/>
                <a:ea typeface="+mj-ea"/>
                <a:cs typeface="+mj-cs"/>
              </a:rPr>
              <a:t>         Teamwork</a:t>
            </a:r>
          </a:p>
        </p:txBody>
      </p:sp>
      <p:pic>
        <p:nvPicPr>
          <p:cNvPr id="18" name="Picture 17" descr="Hands holding each other's wrists and interlinked to form a circle">
            <a:extLst>
              <a:ext uri="{FF2B5EF4-FFF2-40B4-BE49-F238E27FC236}">
                <a16:creationId xmlns:a16="http://schemas.microsoft.com/office/drawing/2014/main" id="{537164BA-F3F9-E61C-CDAE-8F919B4FF0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964" r="11329" b="-1"/>
          <a:stretch>
            <a:fillRect/>
          </a:stretch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2712A2F1-C0B4-39CD-0EA6-27CFCB465E4B}"/>
              </a:ext>
            </a:extLst>
          </p:cNvPr>
          <p:cNvSpPr txBox="1"/>
          <p:nvPr/>
        </p:nvSpPr>
        <p:spPr>
          <a:xfrm>
            <a:off x="8199389" y="2664178"/>
            <a:ext cx="3732967" cy="34431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Teamwork is the cooperative process of working together with each others to achieve a common goal by sharing knowledge, skills, and responsibilities                                          (Michael West 2012)</a:t>
            </a:r>
          </a:p>
        </p:txBody>
      </p:sp>
    </p:spTree>
    <p:extLst>
      <p:ext uri="{BB962C8B-B14F-4D97-AF65-F5344CB8AC3E}">
        <p14:creationId xmlns:p14="http://schemas.microsoft.com/office/powerpoint/2010/main" val="24883795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7554040-07CD-57C6-3B37-0D7C38CED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943" y="1248229"/>
            <a:ext cx="4325257" cy="4366758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TEAMWORK IN 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EFC89-58BB-8BDE-74A0-84B1EC5EDB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5336" y="396202"/>
            <a:ext cx="6576722" cy="6266280"/>
          </a:xfrm>
        </p:spPr>
        <p:txBody>
          <a:bodyPr anchor="ctr">
            <a:noAutofit/>
          </a:bodyPr>
          <a:lstStyle/>
          <a:p>
            <a:pPr lvl="1"/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Teamwork is essential in children’s residential care Home where staff works together to support the safety, wellbeing and development of children and young people</a:t>
            </a:r>
          </a:p>
          <a:p>
            <a:pPr lvl="1"/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a children support worker, I would communicate with the young people, colleagues, key workers, managers, and all other involved in the children’s care.</a:t>
            </a:r>
          </a:p>
          <a:p>
            <a:pPr lvl="1"/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a team worker, we would share observations, discuss concerns and agree on consistent support plan to meet the children’s emotional and </a:t>
            </a:r>
            <a:r>
              <a:rPr lang="en-US" sz="1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needs.</a:t>
            </a:r>
          </a:p>
          <a:p>
            <a:pPr lvl="1"/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Teamwork helps me to listen to the children and other professionals, to follow, agreed care plans, share important information, and good support.</a:t>
            </a:r>
          </a:p>
          <a:p>
            <a:pPr lvl="1"/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Teamwork improves quality of care and promotes positive outcomes for children and young people. Teamwork helps children feel safe, supported and understood</a:t>
            </a:r>
          </a:p>
          <a:p>
            <a:pPr lvl="1"/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between staff reduces the risk of misunderstandings and ensures that the children receives person </a:t>
            </a:r>
            <a:r>
              <a:rPr lang="en-US" sz="1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care that supports their emotional wellbeing and development..</a:t>
            </a:r>
          </a:p>
          <a:p>
            <a:pPr lvl="1"/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(World Health Organization (WHO),2010) or (WHO,2010)</a:t>
            </a:r>
          </a:p>
        </p:txBody>
      </p:sp>
    </p:spTree>
    <p:extLst>
      <p:ext uri="{BB962C8B-B14F-4D97-AF65-F5344CB8AC3E}">
        <p14:creationId xmlns:p14="http://schemas.microsoft.com/office/powerpoint/2010/main" val="27228404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C2FEB9-6FA5-09FA-26D7-0BA8A3834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1100" dirty="0"/>
              <a:t>                                                                  </a:t>
            </a:r>
            <a:r>
              <a:rPr lang="en-US" sz="2800" dirty="0"/>
              <a:t>HOW TEAMWORK SUPPORT MY FUTURE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44EA23-111C-FC12-B9BD-BFEC41FC9E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1262909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53B51C2-5BBB-3164-B862-2EA42C2C932E}"/>
              </a:ext>
            </a:extLst>
          </p:cNvPr>
          <p:cNvSpPr txBox="1"/>
          <p:nvPr/>
        </p:nvSpPr>
        <p:spPr>
          <a:xfrm>
            <a:off x="4267200" y="6176963"/>
            <a:ext cx="44703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(Social Work England,2019,Department for Education, 2023)</a:t>
            </a:r>
          </a:p>
        </p:txBody>
      </p:sp>
    </p:spTree>
    <p:extLst>
      <p:ext uri="{BB962C8B-B14F-4D97-AF65-F5344CB8AC3E}">
        <p14:creationId xmlns:p14="http://schemas.microsoft.com/office/powerpoint/2010/main" val="4114459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DE5D4-0DD8-A8F0-6E92-D5A755A5A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5689" y="-293511"/>
            <a:ext cx="10340622" cy="1984200"/>
          </a:xfrm>
        </p:spPr>
        <p:txBody>
          <a:bodyPr>
            <a:normAutofit/>
          </a:bodyPr>
          <a:lstStyle/>
          <a:p>
            <a:r>
              <a:rPr lang="en-US" sz="1800" dirty="0"/>
              <a:t>                                  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APPLYING WORKING IN TEAMS IN PRACTICE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542924-03A2-2E05-4211-3DD944D9A6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7616905"/>
              </p:ext>
            </p:extLst>
          </p:nvPr>
        </p:nvGraphicFramePr>
        <p:xfrm>
          <a:off x="925689" y="1298222"/>
          <a:ext cx="10656711" cy="538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30015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">
            <a:extLst>
              <a:ext uri="{FF2B5EF4-FFF2-40B4-BE49-F238E27FC236}">
                <a16:creationId xmlns:a16="http://schemas.microsoft.com/office/drawing/2014/main" id="{9D768B77-8742-43A0-AF16-6AC4D378E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8B13CA8-CBEA-4805-955D-CEBE32236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617490" cy="5486399"/>
          </a:xfrm>
          <a:prstGeom prst="rect">
            <a:avLst/>
          </a:prstGeom>
          <a:ln>
            <a:noFill/>
          </a:ln>
          <a:effectLst>
            <a:outerShdw blurRad="393700" dist="127000" dir="5400000" sx="95000" sy="95000" algn="t" rotWithShape="0">
              <a:srgbClr val="000000">
                <a:alpha val="31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carved figures of humans">
            <a:extLst>
              <a:ext uri="{FF2B5EF4-FFF2-40B4-BE49-F238E27FC236}">
                <a16:creationId xmlns:a16="http://schemas.microsoft.com/office/drawing/2014/main" id="{1E85D508-9ABB-F79C-9EA2-043ACC12A90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769" r="10536" b="-1"/>
          <a:stretch>
            <a:fillRect/>
          </a:stretch>
        </p:blipFill>
        <p:spPr>
          <a:xfrm>
            <a:off x="8057561" y="857955"/>
            <a:ext cx="4074089" cy="4346223"/>
          </a:xfrm>
          <a:prstGeom prst="rect">
            <a:avLst/>
          </a:prstGeom>
          <a:effectLst>
            <a:outerShdw blurRad="254000" dist="190500" dir="5580000" sx="90000" sy="90000" algn="ctr" rotWithShape="0">
              <a:srgbClr val="000000">
                <a:alpha val="25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4F4E991-1079-D4BF-060A-81223E8BD328}"/>
              </a:ext>
            </a:extLst>
          </p:cNvPr>
          <p:cNvSpPr txBox="1"/>
          <p:nvPr/>
        </p:nvSpPr>
        <p:spPr>
          <a:xfrm flipH="1">
            <a:off x="541864" y="194356"/>
            <a:ext cx="84553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Model Linked to Teamwork: Tuckman’s Team Development Model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CCD97F-B489-421E-2AE1-8E29E660FB4D}"/>
              </a:ext>
            </a:extLst>
          </p:cNvPr>
          <p:cNvSpPr txBox="1"/>
          <p:nvPr/>
        </p:nvSpPr>
        <p:spPr>
          <a:xfrm>
            <a:off x="541867" y="647849"/>
            <a:ext cx="69765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Tuckman’s Team Development Model (1965) explains how teams develop and become effective overtime. It helps professionals understand how people work together rand how  strong  teamwork can be achieved.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CE17D87-D0A5-5BDD-D903-5D4C5FC9252F}"/>
              </a:ext>
            </a:extLst>
          </p:cNvPr>
          <p:cNvSpPr txBox="1"/>
          <p:nvPr/>
        </p:nvSpPr>
        <p:spPr>
          <a:xfrm>
            <a:off x="643468" y="1848178"/>
            <a:ext cx="687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KEY STAGE OF THE MODEL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2E2B111-A41C-6590-99C8-19F01ECC0F90}"/>
              </a:ext>
            </a:extLst>
          </p:cNvPr>
          <p:cNvSpPr txBox="1"/>
          <p:nvPr/>
        </p:nvSpPr>
        <p:spPr>
          <a:xfrm>
            <a:off x="541868" y="2217510"/>
            <a:ext cx="69765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FORMING– Team member meet, get to know each other and understand their roles.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STORMING – Differences of opinion may occur as members adjust to working together.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NORMING – Team members develop trust, communicate effectively and agree on shared goals.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PERFORMING – The teamwork efficiently and collaboratively to achieve the best out comes.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60B45E2-3618-B56D-CF58-3C3A7FB2AEF5}"/>
              </a:ext>
            </a:extLst>
          </p:cNvPr>
          <p:cNvSpPr txBox="1"/>
          <p:nvPr/>
        </p:nvSpPr>
        <p:spPr>
          <a:xfrm>
            <a:off x="541867" y="4640492"/>
            <a:ext cx="73039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Tuckman’s Model helps health and Social Care Professionals understand how teams develop and improve overtime. It encourages effective communication, cooperation and problem solving, which are essential to providing safe and high-quality care. For example,  Children’s  Social Worker collaborates with  teachers ,healthcare professionals and social workers and families to ensure children receive consistent  and  person-centered support.  ( Tuckman, 1965).</a:t>
            </a:r>
          </a:p>
        </p:txBody>
      </p:sp>
    </p:spTree>
    <p:extLst>
      <p:ext uri="{BB962C8B-B14F-4D97-AF65-F5344CB8AC3E}">
        <p14:creationId xmlns:p14="http://schemas.microsoft.com/office/powerpoint/2010/main" val="33074520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CF1B6-79A7-84F1-9426-3145E0CC5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16000"/>
            <a:ext cx="10515600" cy="674688"/>
          </a:xfrm>
        </p:spPr>
        <p:txBody>
          <a:bodyPr>
            <a:normAutofit fontScale="90000"/>
          </a:bodyPr>
          <a:lstStyle/>
          <a:p>
            <a:r>
              <a:rPr lang="en-US" dirty="0"/>
              <a:t>                                CONCLUSION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32ED5-9A64-0780-3CDD-3ED936EC47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Working in teams is an essential skill in health and social care.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Effective teamwork promotes good communication, improves the quality and safety of care, and supports positive outcomes for children and young people.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a children’s residential care home, collaboration between staff and other professionals ensures that children receive consistent, person-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support.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Developing strong teamwork skills will enhance my professional practice, support my future career as a Children’s Effective teamwork is essential for delivering safe and high-quality care (NHS England, 2023).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481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26BB0708-16AB-DE2E-03C0-829D5F8DC789}"/>
              </a:ext>
            </a:extLst>
          </p:cNvPr>
          <p:cNvSpPr txBox="1"/>
          <p:nvPr/>
        </p:nvSpPr>
        <p:spPr>
          <a:xfrm>
            <a:off x="1117601" y="1377244"/>
            <a:ext cx="103632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Department for Education (2023)</a:t>
            </a:r>
            <a:r>
              <a:rPr lang="en-GB" dirty="0"/>
              <a:t> </a:t>
            </a:r>
            <a:r>
              <a:rPr lang="en-GB" i="1" dirty="0"/>
              <a:t>Working together to safeguard children: A guide to multi-agency working to help, protect and promote the welfare of children</a:t>
            </a:r>
            <a:r>
              <a:rPr lang="en-GB" dirty="0"/>
              <a:t>. London: Department for Education.</a:t>
            </a:r>
          </a:p>
          <a:p>
            <a:endParaRPr lang="en-GB" dirty="0"/>
          </a:p>
          <a:p>
            <a:r>
              <a:rPr lang="en-GB" b="1" dirty="0"/>
              <a:t>NHS England (2023)</a:t>
            </a:r>
            <a:r>
              <a:rPr lang="en-GB" dirty="0"/>
              <a:t> </a:t>
            </a:r>
            <a:r>
              <a:rPr lang="en-GB" i="1" dirty="0"/>
              <a:t>NHS long term workforce plan</a:t>
            </a:r>
            <a:r>
              <a:rPr lang="en-GB" dirty="0"/>
              <a:t>. London: NHS England.</a:t>
            </a:r>
          </a:p>
          <a:p>
            <a:endParaRPr lang="en-GB" dirty="0"/>
          </a:p>
          <a:p>
            <a:r>
              <a:rPr lang="en-GB" b="1" dirty="0"/>
              <a:t>Social Work England (2019)</a:t>
            </a:r>
            <a:r>
              <a:rPr lang="en-GB" dirty="0"/>
              <a:t> </a:t>
            </a:r>
            <a:r>
              <a:rPr lang="en-GB" i="1" dirty="0"/>
              <a:t>Professional standards</a:t>
            </a:r>
            <a:r>
              <a:rPr lang="en-GB" dirty="0"/>
              <a:t>. Sheffield: Social Work England.</a:t>
            </a:r>
          </a:p>
          <a:p>
            <a:endParaRPr lang="en-GB" dirty="0"/>
          </a:p>
          <a:p>
            <a:r>
              <a:rPr lang="en-GB" b="1" dirty="0"/>
              <a:t>Tuckman, B.W. (1965)</a:t>
            </a:r>
            <a:r>
              <a:rPr lang="en-GB" dirty="0"/>
              <a:t> ‘Developmental sequence in small groups’, </a:t>
            </a:r>
            <a:r>
              <a:rPr lang="en-GB" i="1" dirty="0"/>
              <a:t>Psychological Bulletin</a:t>
            </a:r>
            <a:r>
              <a:rPr lang="en-GB" dirty="0"/>
              <a:t>, 63(6), pp. 384–399.</a:t>
            </a:r>
          </a:p>
          <a:p>
            <a:endParaRPr lang="en-GB" dirty="0"/>
          </a:p>
          <a:p>
            <a:r>
              <a:rPr lang="en-GB" b="1" dirty="0"/>
              <a:t>West, M.A. (2012)</a:t>
            </a:r>
            <a:r>
              <a:rPr lang="en-GB" dirty="0"/>
              <a:t> </a:t>
            </a:r>
            <a:r>
              <a:rPr lang="en-GB" i="1" dirty="0"/>
              <a:t>Effective teamwork: Practical lessons from organizational research</a:t>
            </a:r>
            <a:r>
              <a:rPr lang="en-GB" dirty="0"/>
              <a:t>. 3rd </a:t>
            </a:r>
            <a:r>
              <a:rPr lang="en-GB" dirty="0" err="1"/>
              <a:t>edn</a:t>
            </a:r>
            <a:r>
              <a:rPr lang="en-GB" dirty="0"/>
              <a:t>. Chichester: Wiley-Blackwell.</a:t>
            </a:r>
          </a:p>
          <a:p>
            <a:endParaRPr lang="en-GB" dirty="0"/>
          </a:p>
          <a:p>
            <a:r>
              <a:rPr lang="en-GB" b="1" dirty="0"/>
              <a:t>World Health Organization (2010)</a:t>
            </a:r>
            <a:r>
              <a:rPr lang="en-GB" dirty="0"/>
              <a:t> </a:t>
            </a:r>
            <a:r>
              <a:rPr lang="en-GB" i="1" dirty="0"/>
              <a:t>Framework for action on interprofessional education and collaborative practice</a:t>
            </a:r>
            <a:r>
              <a:rPr lang="en-GB" dirty="0"/>
              <a:t>. Geneva: World Health Organization.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CCDF6A-BB16-3CAA-D567-A489EF096D86}"/>
              </a:ext>
            </a:extLst>
          </p:cNvPr>
          <p:cNvSpPr txBox="1"/>
          <p:nvPr/>
        </p:nvSpPr>
        <p:spPr>
          <a:xfrm>
            <a:off x="3905956" y="519288"/>
            <a:ext cx="41994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REFERENCES</a:t>
            </a:r>
          </a:p>
        </p:txBody>
      </p:sp>
    </p:spTree>
    <p:extLst>
      <p:ext uri="{BB962C8B-B14F-4D97-AF65-F5344CB8AC3E}">
        <p14:creationId xmlns:p14="http://schemas.microsoft.com/office/powerpoint/2010/main" val="33469815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483</TotalTime>
  <Words>979</Words>
  <Application>Microsoft Macintosh PowerPoint</Application>
  <PresentationFormat>Widescreen</PresentationFormat>
  <Paragraphs>67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IMPORTANCE OF TEAMWORK IN PROFESSIONAL PRACTICE</vt:lpstr>
      <vt:lpstr>                                                                  HOW TEAMWORK SUPPORT MY FUTURE </vt:lpstr>
      <vt:lpstr>                                   APPLYING WORKING IN TEAMS IN PRACTICE</vt:lpstr>
      <vt:lpstr>PowerPoint Presentation</vt:lpstr>
      <vt:lpstr>                                CONCLUSION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Elizabeth Olutayeshe (2514334)</dc:creator>
  <cp:lastModifiedBy>Elizabeth Olutayeshe (2514334)</cp:lastModifiedBy>
  <cp:revision>6</cp:revision>
  <dcterms:created xsi:type="dcterms:W3CDTF">2026-06-17T15:59:14Z</dcterms:created>
  <dcterms:modified xsi:type="dcterms:W3CDTF">2026-07-15T16:32:36Z</dcterms:modified>
</cp:coreProperties>
</file>