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0" r:id="rId3"/>
    <p:sldId id="258" r:id="rId4"/>
    <p:sldId id="257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755"/>
  </p:normalViewPr>
  <p:slideViewPr>
    <p:cSldViewPr snapToGrid="0" snapToObjects="1">
      <p:cViewPr varScale="1">
        <p:scale>
          <a:sx n="109" d="100"/>
          <a:sy n="109" d="100"/>
        </p:scale>
        <p:origin x="6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D5BB1A-4526-43BF-A0F5-BAA607F05B1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B35E6E5-1562-40D3-B026-047EAD7BF4AF}">
      <dgm:prSet/>
      <dgm:spPr/>
      <dgm:t>
        <a:bodyPr/>
        <a:lstStyle/>
        <a:p>
          <a:r>
            <a:rPr lang="en-GB" dirty="0"/>
            <a:t>To remember what we have learnt in previous lessons.</a:t>
          </a:r>
        </a:p>
        <a:p>
          <a:r>
            <a:rPr lang="en-GB" dirty="0"/>
            <a:t>I gofio </a:t>
          </a:r>
          <a:r>
            <a:rPr lang="en-GB" dirty="0" err="1"/>
            <a:t>beth</a:t>
          </a:r>
          <a:r>
            <a:rPr lang="en-GB" dirty="0"/>
            <a:t> </a:t>
          </a:r>
          <a:r>
            <a:rPr lang="en-GB" dirty="0" err="1"/>
            <a:t>rydym</a:t>
          </a:r>
          <a:r>
            <a:rPr lang="en-GB" dirty="0"/>
            <a:t> </a:t>
          </a:r>
          <a:r>
            <a:rPr lang="en-GB" dirty="0" err="1"/>
            <a:t>wedi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ddysgu</a:t>
          </a:r>
          <a:r>
            <a:rPr lang="en-GB" dirty="0"/>
            <a:t> </a:t>
          </a:r>
          <a:r>
            <a:rPr lang="en-GB" dirty="0" err="1"/>
            <a:t>mewn</a:t>
          </a:r>
          <a:r>
            <a:rPr lang="en-GB" dirty="0"/>
            <a:t> </a:t>
          </a:r>
          <a:r>
            <a:rPr lang="en-GB" dirty="0" err="1"/>
            <a:t>gwersi</a:t>
          </a:r>
          <a:r>
            <a:rPr lang="en-GB" dirty="0"/>
            <a:t> </a:t>
          </a:r>
          <a:r>
            <a:rPr lang="en-GB" dirty="0" err="1"/>
            <a:t>blaenorol</a:t>
          </a:r>
          <a:r>
            <a:rPr lang="en-GB" dirty="0"/>
            <a:t>.</a:t>
          </a:r>
          <a:endParaRPr lang="en-US" dirty="0"/>
        </a:p>
      </dgm:t>
    </dgm:pt>
    <dgm:pt modelId="{11CD7A64-0325-4A16-ADDD-233CAAEA0BE4}" type="parTrans" cxnId="{70CED6DD-A8E4-4664-A0CE-CE69A73C2BCA}">
      <dgm:prSet/>
      <dgm:spPr/>
      <dgm:t>
        <a:bodyPr/>
        <a:lstStyle/>
        <a:p>
          <a:endParaRPr lang="en-US"/>
        </a:p>
      </dgm:t>
    </dgm:pt>
    <dgm:pt modelId="{DFA56E98-81EF-4CAB-8892-48B9257B7874}" type="sibTrans" cxnId="{70CED6DD-A8E4-4664-A0CE-CE69A73C2BCA}">
      <dgm:prSet/>
      <dgm:spPr/>
      <dgm:t>
        <a:bodyPr/>
        <a:lstStyle/>
        <a:p>
          <a:endParaRPr lang="en-US"/>
        </a:p>
      </dgm:t>
    </dgm:pt>
    <dgm:pt modelId="{5E7D4A97-3009-4D24-ABA4-8936BF72E7C3}">
      <dgm:prSet/>
      <dgm:spPr/>
      <dgm:t>
        <a:bodyPr/>
        <a:lstStyle/>
        <a:p>
          <a:r>
            <a:rPr lang="en-GB"/>
            <a:t>To use what we have learnt already to create a performance piece. </a:t>
          </a:r>
        </a:p>
        <a:p>
          <a:r>
            <a:rPr lang="en-GB"/>
            <a:t>I ddefnyddio beth rydym wedi ei ddysgu yn barod I greu darn performiadol.</a:t>
          </a:r>
          <a:endParaRPr lang="en-US"/>
        </a:p>
      </dgm:t>
    </dgm:pt>
    <dgm:pt modelId="{F4BB5C2B-17BE-47DA-A9B1-849904AC256D}" type="parTrans" cxnId="{5EE8CAB2-3872-42A0-804D-25EE7230B6E1}">
      <dgm:prSet/>
      <dgm:spPr/>
      <dgm:t>
        <a:bodyPr/>
        <a:lstStyle/>
        <a:p>
          <a:endParaRPr lang="en-US"/>
        </a:p>
      </dgm:t>
    </dgm:pt>
    <dgm:pt modelId="{A3187203-3DA6-44C9-B1A2-B7D07F14C837}" type="sibTrans" cxnId="{5EE8CAB2-3872-42A0-804D-25EE7230B6E1}">
      <dgm:prSet/>
      <dgm:spPr/>
      <dgm:t>
        <a:bodyPr/>
        <a:lstStyle/>
        <a:p>
          <a:endParaRPr lang="en-US"/>
        </a:p>
      </dgm:t>
    </dgm:pt>
    <dgm:pt modelId="{C09B0A02-7981-AB4F-975F-38E190BDFC82}" type="pres">
      <dgm:prSet presAssocID="{3DD5BB1A-4526-43BF-A0F5-BAA607F05B16}" presName="vert0" presStyleCnt="0">
        <dgm:presLayoutVars>
          <dgm:dir/>
          <dgm:animOne val="branch"/>
          <dgm:animLvl val="lvl"/>
        </dgm:presLayoutVars>
      </dgm:prSet>
      <dgm:spPr/>
    </dgm:pt>
    <dgm:pt modelId="{8498D9C4-8E2C-2446-B40F-658857EF2217}" type="pres">
      <dgm:prSet presAssocID="{3B35E6E5-1562-40D3-B026-047EAD7BF4AF}" presName="thickLine" presStyleLbl="alignNode1" presStyleIdx="0" presStyleCnt="2"/>
      <dgm:spPr/>
    </dgm:pt>
    <dgm:pt modelId="{4B7719A3-D4E1-4142-A1F4-2E567A70BC27}" type="pres">
      <dgm:prSet presAssocID="{3B35E6E5-1562-40D3-B026-047EAD7BF4AF}" presName="horz1" presStyleCnt="0"/>
      <dgm:spPr/>
    </dgm:pt>
    <dgm:pt modelId="{45B402AB-8334-4549-BDFB-291AA01EB5ED}" type="pres">
      <dgm:prSet presAssocID="{3B35E6E5-1562-40D3-B026-047EAD7BF4AF}" presName="tx1" presStyleLbl="revTx" presStyleIdx="0" presStyleCnt="2"/>
      <dgm:spPr/>
    </dgm:pt>
    <dgm:pt modelId="{8F2A85F9-F749-F642-93D8-1FCF84944445}" type="pres">
      <dgm:prSet presAssocID="{3B35E6E5-1562-40D3-B026-047EAD7BF4AF}" presName="vert1" presStyleCnt="0"/>
      <dgm:spPr/>
    </dgm:pt>
    <dgm:pt modelId="{3B878A16-6CA8-0C46-BD6B-6A790695C66B}" type="pres">
      <dgm:prSet presAssocID="{5E7D4A97-3009-4D24-ABA4-8936BF72E7C3}" presName="thickLine" presStyleLbl="alignNode1" presStyleIdx="1" presStyleCnt="2"/>
      <dgm:spPr/>
    </dgm:pt>
    <dgm:pt modelId="{26BB4961-2178-6548-B111-0B8076F966B9}" type="pres">
      <dgm:prSet presAssocID="{5E7D4A97-3009-4D24-ABA4-8936BF72E7C3}" presName="horz1" presStyleCnt="0"/>
      <dgm:spPr/>
    </dgm:pt>
    <dgm:pt modelId="{0779F57C-5966-B742-BA4A-4CA3D8C2DAAF}" type="pres">
      <dgm:prSet presAssocID="{5E7D4A97-3009-4D24-ABA4-8936BF72E7C3}" presName="tx1" presStyleLbl="revTx" presStyleIdx="1" presStyleCnt="2"/>
      <dgm:spPr/>
    </dgm:pt>
    <dgm:pt modelId="{79DF4D5D-CF33-CF4A-B1FB-4FEAD38CFD06}" type="pres">
      <dgm:prSet presAssocID="{5E7D4A97-3009-4D24-ABA4-8936BF72E7C3}" presName="vert1" presStyleCnt="0"/>
      <dgm:spPr/>
    </dgm:pt>
  </dgm:ptLst>
  <dgm:cxnLst>
    <dgm:cxn modelId="{8C2A1248-905A-DA40-85E0-1A8BB9A472FD}" type="presOf" srcId="{3B35E6E5-1562-40D3-B026-047EAD7BF4AF}" destId="{45B402AB-8334-4549-BDFB-291AA01EB5ED}" srcOrd="0" destOrd="0" presId="urn:microsoft.com/office/officeart/2008/layout/LinedList"/>
    <dgm:cxn modelId="{05773D4F-A521-1B4E-BAE7-A80638FE926E}" type="presOf" srcId="{5E7D4A97-3009-4D24-ABA4-8936BF72E7C3}" destId="{0779F57C-5966-B742-BA4A-4CA3D8C2DAAF}" srcOrd="0" destOrd="0" presId="urn:microsoft.com/office/officeart/2008/layout/LinedList"/>
    <dgm:cxn modelId="{5EE8CAB2-3872-42A0-804D-25EE7230B6E1}" srcId="{3DD5BB1A-4526-43BF-A0F5-BAA607F05B16}" destId="{5E7D4A97-3009-4D24-ABA4-8936BF72E7C3}" srcOrd="1" destOrd="0" parTransId="{F4BB5C2B-17BE-47DA-A9B1-849904AC256D}" sibTransId="{A3187203-3DA6-44C9-B1A2-B7D07F14C837}"/>
    <dgm:cxn modelId="{70CED6DD-A8E4-4664-A0CE-CE69A73C2BCA}" srcId="{3DD5BB1A-4526-43BF-A0F5-BAA607F05B16}" destId="{3B35E6E5-1562-40D3-B026-047EAD7BF4AF}" srcOrd="0" destOrd="0" parTransId="{11CD7A64-0325-4A16-ADDD-233CAAEA0BE4}" sibTransId="{DFA56E98-81EF-4CAB-8892-48B9257B7874}"/>
    <dgm:cxn modelId="{62ED23EE-C86E-0543-BE26-DB4F73A7F8D4}" type="presOf" srcId="{3DD5BB1A-4526-43BF-A0F5-BAA607F05B16}" destId="{C09B0A02-7981-AB4F-975F-38E190BDFC82}" srcOrd="0" destOrd="0" presId="urn:microsoft.com/office/officeart/2008/layout/LinedList"/>
    <dgm:cxn modelId="{21301329-B156-6D4A-B63E-D1F7D3459B76}" type="presParOf" srcId="{C09B0A02-7981-AB4F-975F-38E190BDFC82}" destId="{8498D9C4-8E2C-2446-B40F-658857EF2217}" srcOrd="0" destOrd="0" presId="urn:microsoft.com/office/officeart/2008/layout/LinedList"/>
    <dgm:cxn modelId="{384ACAF5-4DB3-1945-9FE0-B3C0250B68A3}" type="presParOf" srcId="{C09B0A02-7981-AB4F-975F-38E190BDFC82}" destId="{4B7719A3-D4E1-4142-A1F4-2E567A70BC27}" srcOrd="1" destOrd="0" presId="urn:microsoft.com/office/officeart/2008/layout/LinedList"/>
    <dgm:cxn modelId="{131CD016-2FEC-5D4E-82E5-634927B83F47}" type="presParOf" srcId="{4B7719A3-D4E1-4142-A1F4-2E567A70BC27}" destId="{45B402AB-8334-4549-BDFB-291AA01EB5ED}" srcOrd="0" destOrd="0" presId="urn:microsoft.com/office/officeart/2008/layout/LinedList"/>
    <dgm:cxn modelId="{33AEF46D-AB13-4444-9104-5ECFD1544A5C}" type="presParOf" srcId="{4B7719A3-D4E1-4142-A1F4-2E567A70BC27}" destId="{8F2A85F9-F749-F642-93D8-1FCF84944445}" srcOrd="1" destOrd="0" presId="urn:microsoft.com/office/officeart/2008/layout/LinedList"/>
    <dgm:cxn modelId="{90FFE3FC-1EF7-1946-8D23-3BE26B2C232C}" type="presParOf" srcId="{C09B0A02-7981-AB4F-975F-38E190BDFC82}" destId="{3B878A16-6CA8-0C46-BD6B-6A790695C66B}" srcOrd="2" destOrd="0" presId="urn:microsoft.com/office/officeart/2008/layout/LinedList"/>
    <dgm:cxn modelId="{FF6E9EAE-E60F-2849-995A-005EE9ED0366}" type="presParOf" srcId="{C09B0A02-7981-AB4F-975F-38E190BDFC82}" destId="{26BB4961-2178-6548-B111-0B8076F966B9}" srcOrd="3" destOrd="0" presId="urn:microsoft.com/office/officeart/2008/layout/LinedList"/>
    <dgm:cxn modelId="{FC52A74D-1D04-4B4F-8308-C2ACBF674033}" type="presParOf" srcId="{26BB4961-2178-6548-B111-0B8076F966B9}" destId="{0779F57C-5966-B742-BA4A-4CA3D8C2DAAF}" srcOrd="0" destOrd="0" presId="urn:microsoft.com/office/officeart/2008/layout/LinedList"/>
    <dgm:cxn modelId="{E591B5B8-62F7-884B-AFB6-3CAD90C010CA}" type="presParOf" srcId="{26BB4961-2178-6548-B111-0B8076F966B9}" destId="{79DF4D5D-CF33-CF4A-B1FB-4FEAD38CFD0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0F9F81-CED6-4CBF-BBBE-037EE65C2D1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0D7A35E-F5C2-4D58-8ADA-8D8393C9504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Mime </a:t>
          </a:r>
        </a:p>
      </dgm:t>
    </dgm:pt>
    <dgm:pt modelId="{812E91B0-FB6F-4A1F-A5FF-4908BFD89C92}" type="parTrans" cxnId="{753FF470-235C-4508-83BF-DA2A85C964F8}">
      <dgm:prSet/>
      <dgm:spPr/>
      <dgm:t>
        <a:bodyPr/>
        <a:lstStyle/>
        <a:p>
          <a:endParaRPr lang="en-US"/>
        </a:p>
      </dgm:t>
    </dgm:pt>
    <dgm:pt modelId="{1A3FF3E3-C146-400D-AC92-15D67FF98D5F}" type="sibTrans" cxnId="{753FF470-235C-4508-83BF-DA2A85C964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D76D9C5-21E9-4210-86E0-2BB2EC0AFC1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Characterisation </a:t>
          </a:r>
        </a:p>
      </dgm:t>
    </dgm:pt>
    <dgm:pt modelId="{60BA4007-2F36-4787-ADC3-4A8108F0B02B}" type="parTrans" cxnId="{6563DA99-1827-4121-B6F2-9C48ADAED475}">
      <dgm:prSet/>
      <dgm:spPr/>
      <dgm:t>
        <a:bodyPr/>
        <a:lstStyle/>
        <a:p>
          <a:endParaRPr lang="en-US"/>
        </a:p>
      </dgm:t>
    </dgm:pt>
    <dgm:pt modelId="{AA78E8C7-D53E-4483-9ACB-6BAFB06084BE}" type="sibTrans" cxnId="{6563DA99-1827-4121-B6F2-9C48ADAED47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1BBA8EF-B5B5-455C-8310-6879509F91A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Freeze frame </a:t>
          </a:r>
        </a:p>
      </dgm:t>
    </dgm:pt>
    <dgm:pt modelId="{FB226B34-34DE-4983-8D95-E4206E6CE586}" type="parTrans" cxnId="{50746FC7-11AE-44D7-AC11-051852A6BDF4}">
      <dgm:prSet/>
      <dgm:spPr/>
      <dgm:t>
        <a:bodyPr/>
        <a:lstStyle/>
        <a:p>
          <a:endParaRPr lang="en-US"/>
        </a:p>
      </dgm:t>
    </dgm:pt>
    <dgm:pt modelId="{E48BFEDC-98C9-494E-B5C0-261C85E60DCB}" type="sibTrans" cxnId="{50746FC7-11AE-44D7-AC11-051852A6BDF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52B828C-41A3-49C7-A315-D7BFAD29E40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Thought track</a:t>
          </a:r>
        </a:p>
      </dgm:t>
    </dgm:pt>
    <dgm:pt modelId="{3F858F45-BB3B-4BDE-8171-5214ADE77C67}" type="parTrans" cxnId="{C8AF1098-3B4F-4EC6-8BA2-2C2FE3211268}">
      <dgm:prSet/>
      <dgm:spPr/>
      <dgm:t>
        <a:bodyPr/>
        <a:lstStyle/>
        <a:p>
          <a:endParaRPr lang="en-US"/>
        </a:p>
      </dgm:t>
    </dgm:pt>
    <dgm:pt modelId="{7D0D423A-DA72-4AE7-B6C8-BBB1E33B4EEA}" type="sibTrans" cxnId="{C8AF1098-3B4F-4EC6-8BA2-2C2FE321126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901BF89-7B48-41CC-A7D6-E4ADC364D65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Physical theatre </a:t>
          </a:r>
        </a:p>
      </dgm:t>
    </dgm:pt>
    <dgm:pt modelId="{627982D5-9A66-47C2-B6F0-FE4C2EC68BD1}" type="parTrans" cxnId="{C180B5A2-89CA-4FEC-85A7-9C8DE74F6D1E}">
      <dgm:prSet/>
      <dgm:spPr/>
      <dgm:t>
        <a:bodyPr/>
        <a:lstStyle/>
        <a:p>
          <a:endParaRPr lang="en-US"/>
        </a:p>
      </dgm:t>
    </dgm:pt>
    <dgm:pt modelId="{B750522D-871B-4DDC-AE14-2AC1BC71C6A5}" type="sibTrans" cxnId="{C180B5A2-89CA-4FEC-85A7-9C8DE74F6D1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15E75F-BC4A-5842-ABE9-6638FB793B9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script</a:t>
          </a:r>
        </a:p>
      </dgm:t>
    </dgm:pt>
    <dgm:pt modelId="{1A6E0488-0018-024A-999C-38304CACE094}" type="parTrans" cxnId="{81BA32B7-3B32-2042-AFB7-B7E453E6773F}">
      <dgm:prSet/>
      <dgm:spPr/>
      <dgm:t>
        <a:bodyPr/>
        <a:lstStyle/>
        <a:p>
          <a:endParaRPr lang="en-GB"/>
        </a:p>
      </dgm:t>
    </dgm:pt>
    <dgm:pt modelId="{81EB7295-E0E0-3248-A7DD-1C0139FE2D3E}" type="sibTrans" cxnId="{81BA32B7-3B32-2042-AFB7-B7E453E6773F}">
      <dgm:prSet/>
      <dgm:spPr/>
      <dgm:t>
        <a:bodyPr/>
        <a:lstStyle/>
        <a:p>
          <a:endParaRPr lang="en-GB"/>
        </a:p>
      </dgm:t>
    </dgm:pt>
    <dgm:pt modelId="{53FC1AEC-167D-43E5-AACD-B228A2ED7D44}" type="pres">
      <dgm:prSet presAssocID="{110F9F81-CED6-4CBF-BBBE-037EE65C2D12}" presName="root" presStyleCnt="0">
        <dgm:presLayoutVars>
          <dgm:dir/>
          <dgm:resizeHandles val="exact"/>
        </dgm:presLayoutVars>
      </dgm:prSet>
      <dgm:spPr/>
    </dgm:pt>
    <dgm:pt modelId="{D02E04BF-156C-42D4-8726-454DB304DDD5}" type="pres">
      <dgm:prSet presAssocID="{C0D7A35E-F5C2-4D58-8ADA-8D8393C9504F}" presName="compNode" presStyleCnt="0"/>
      <dgm:spPr/>
    </dgm:pt>
    <dgm:pt modelId="{24ADD950-ACB7-4779-9DC1-DDCD8F87D2B6}" type="pres">
      <dgm:prSet presAssocID="{C0D7A35E-F5C2-4D58-8ADA-8D8393C9504F}" presName="iconBgRect" presStyleLbl="bgShp" presStyleIdx="0" presStyleCnt="6"/>
      <dgm:spPr/>
    </dgm:pt>
    <dgm:pt modelId="{35489D2D-7D9A-495E-A561-901B2A4D7694}" type="pres">
      <dgm:prSet presAssocID="{C0D7A35E-F5C2-4D58-8ADA-8D8393C9504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CE2600D8-6E45-46DF-9144-FB65C7781B96}" type="pres">
      <dgm:prSet presAssocID="{C0D7A35E-F5C2-4D58-8ADA-8D8393C9504F}" presName="spaceRect" presStyleCnt="0"/>
      <dgm:spPr/>
    </dgm:pt>
    <dgm:pt modelId="{9BC4BC8A-3DDF-426B-BE00-C89788A2ABD4}" type="pres">
      <dgm:prSet presAssocID="{C0D7A35E-F5C2-4D58-8ADA-8D8393C9504F}" presName="textRect" presStyleLbl="revTx" presStyleIdx="0" presStyleCnt="6">
        <dgm:presLayoutVars>
          <dgm:chMax val="1"/>
          <dgm:chPref val="1"/>
        </dgm:presLayoutVars>
      </dgm:prSet>
      <dgm:spPr/>
    </dgm:pt>
    <dgm:pt modelId="{A07F4778-FC88-4178-8144-40E6BBA3C69C}" type="pres">
      <dgm:prSet presAssocID="{1A3FF3E3-C146-400D-AC92-15D67FF98D5F}" presName="sibTrans" presStyleCnt="0"/>
      <dgm:spPr/>
    </dgm:pt>
    <dgm:pt modelId="{AAFA97FE-A867-4812-8E1A-94C50E79923E}" type="pres">
      <dgm:prSet presAssocID="{DD76D9C5-21E9-4210-86E0-2BB2EC0AFC1B}" presName="compNode" presStyleCnt="0"/>
      <dgm:spPr/>
    </dgm:pt>
    <dgm:pt modelId="{FC2B6D60-73D7-454F-BADB-26E6B9B0FCC3}" type="pres">
      <dgm:prSet presAssocID="{DD76D9C5-21E9-4210-86E0-2BB2EC0AFC1B}" presName="iconBgRect" presStyleLbl="bgShp" presStyleIdx="1" presStyleCnt="6"/>
      <dgm:spPr/>
    </dgm:pt>
    <dgm:pt modelId="{07E26FB0-50F8-43A6-BAD0-A1ED19B9837F}" type="pres">
      <dgm:prSet presAssocID="{DD76D9C5-21E9-4210-86E0-2BB2EC0AFC1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E559E2C-92C8-4FAD-844F-A557ACEB050E}" type="pres">
      <dgm:prSet presAssocID="{DD76D9C5-21E9-4210-86E0-2BB2EC0AFC1B}" presName="spaceRect" presStyleCnt="0"/>
      <dgm:spPr/>
    </dgm:pt>
    <dgm:pt modelId="{30745919-6F41-476E-96C1-FEB47C0F0FEE}" type="pres">
      <dgm:prSet presAssocID="{DD76D9C5-21E9-4210-86E0-2BB2EC0AFC1B}" presName="textRect" presStyleLbl="revTx" presStyleIdx="1" presStyleCnt="6">
        <dgm:presLayoutVars>
          <dgm:chMax val="1"/>
          <dgm:chPref val="1"/>
        </dgm:presLayoutVars>
      </dgm:prSet>
      <dgm:spPr/>
    </dgm:pt>
    <dgm:pt modelId="{C4576DA2-255C-4677-86B1-1C9CE17A7E86}" type="pres">
      <dgm:prSet presAssocID="{AA78E8C7-D53E-4483-9ACB-6BAFB06084BE}" presName="sibTrans" presStyleCnt="0"/>
      <dgm:spPr/>
    </dgm:pt>
    <dgm:pt modelId="{A4E79A0F-60C6-43B4-A3B7-2BE1FBB07360}" type="pres">
      <dgm:prSet presAssocID="{E1BBA8EF-B5B5-455C-8310-6879509F91A0}" presName="compNode" presStyleCnt="0"/>
      <dgm:spPr/>
    </dgm:pt>
    <dgm:pt modelId="{72640895-D7D5-4E22-A457-64FFAFF9CF18}" type="pres">
      <dgm:prSet presAssocID="{E1BBA8EF-B5B5-455C-8310-6879509F91A0}" presName="iconBgRect" presStyleLbl="bgShp" presStyleIdx="2" presStyleCnt="6"/>
      <dgm:spPr/>
    </dgm:pt>
    <dgm:pt modelId="{5C6D9344-58AF-41DC-970B-0E80866B833F}" type="pres">
      <dgm:prSet presAssocID="{E1BBA8EF-B5B5-455C-8310-6879509F91A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D3DE6F4-FEDA-44E5-9AAD-AB856A5DADE1}" type="pres">
      <dgm:prSet presAssocID="{E1BBA8EF-B5B5-455C-8310-6879509F91A0}" presName="spaceRect" presStyleCnt="0"/>
      <dgm:spPr/>
    </dgm:pt>
    <dgm:pt modelId="{19CCF1AF-C53A-460A-BAA5-6481A87BD6AC}" type="pres">
      <dgm:prSet presAssocID="{E1BBA8EF-B5B5-455C-8310-6879509F91A0}" presName="textRect" presStyleLbl="revTx" presStyleIdx="2" presStyleCnt="6">
        <dgm:presLayoutVars>
          <dgm:chMax val="1"/>
          <dgm:chPref val="1"/>
        </dgm:presLayoutVars>
      </dgm:prSet>
      <dgm:spPr/>
    </dgm:pt>
    <dgm:pt modelId="{BC392F9A-D553-4E76-B2CC-42FEF3680210}" type="pres">
      <dgm:prSet presAssocID="{E48BFEDC-98C9-494E-B5C0-261C85E60DCB}" presName="sibTrans" presStyleCnt="0"/>
      <dgm:spPr/>
    </dgm:pt>
    <dgm:pt modelId="{D7103085-699C-45B4-9ABB-15D869300F72}" type="pres">
      <dgm:prSet presAssocID="{E52B828C-41A3-49C7-A315-D7BFAD29E402}" presName="compNode" presStyleCnt="0"/>
      <dgm:spPr/>
    </dgm:pt>
    <dgm:pt modelId="{279D6BBF-09B5-4B0C-A3B5-38491B88AE3B}" type="pres">
      <dgm:prSet presAssocID="{E52B828C-41A3-49C7-A315-D7BFAD29E402}" presName="iconBgRect" presStyleLbl="bgShp" presStyleIdx="3" presStyleCnt="6"/>
      <dgm:spPr/>
    </dgm:pt>
    <dgm:pt modelId="{77BC4E43-9E75-4B04-9C92-33910366AC6A}" type="pres">
      <dgm:prSet presAssocID="{E52B828C-41A3-49C7-A315-D7BFAD29E40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DE460D94-832D-4601-867F-5DAA0D466DCF}" type="pres">
      <dgm:prSet presAssocID="{E52B828C-41A3-49C7-A315-D7BFAD29E402}" presName="spaceRect" presStyleCnt="0"/>
      <dgm:spPr/>
    </dgm:pt>
    <dgm:pt modelId="{A93AD5CC-3610-4D52-8C89-44D6239D31F6}" type="pres">
      <dgm:prSet presAssocID="{E52B828C-41A3-49C7-A315-D7BFAD29E402}" presName="textRect" presStyleLbl="revTx" presStyleIdx="3" presStyleCnt="6">
        <dgm:presLayoutVars>
          <dgm:chMax val="1"/>
          <dgm:chPref val="1"/>
        </dgm:presLayoutVars>
      </dgm:prSet>
      <dgm:spPr/>
    </dgm:pt>
    <dgm:pt modelId="{D7314F9A-A131-4BD7-8D3A-793CC1E284C7}" type="pres">
      <dgm:prSet presAssocID="{7D0D423A-DA72-4AE7-B6C8-BBB1E33B4EEA}" presName="sibTrans" presStyleCnt="0"/>
      <dgm:spPr/>
    </dgm:pt>
    <dgm:pt modelId="{230DD949-6467-4435-9F0A-0D96E0E99C7B}" type="pres">
      <dgm:prSet presAssocID="{6901BF89-7B48-41CC-A7D6-E4ADC364D65E}" presName="compNode" presStyleCnt="0"/>
      <dgm:spPr/>
    </dgm:pt>
    <dgm:pt modelId="{FD5CC4ED-CB0A-4BB2-BC22-091986FEEC14}" type="pres">
      <dgm:prSet presAssocID="{6901BF89-7B48-41CC-A7D6-E4ADC364D65E}" presName="iconBgRect" presStyleLbl="bgShp" presStyleIdx="4" presStyleCnt="6"/>
      <dgm:spPr/>
    </dgm:pt>
    <dgm:pt modelId="{82677A45-7F85-454B-8AFD-C0ABF78D9D23}" type="pres">
      <dgm:prSet presAssocID="{6901BF89-7B48-41CC-A7D6-E4ADC364D65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6FC7A6FD-A956-45B2-A891-87C61B80D8CA}" type="pres">
      <dgm:prSet presAssocID="{6901BF89-7B48-41CC-A7D6-E4ADC364D65E}" presName="spaceRect" presStyleCnt="0"/>
      <dgm:spPr/>
    </dgm:pt>
    <dgm:pt modelId="{BA723741-84CE-4ADE-8D0D-C50430914B8F}" type="pres">
      <dgm:prSet presAssocID="{6901BF89-7B48-41CC-A7D6-E4ADC364D65E}" presName="textRect" presStyleLbl="revTx" presStyleIdx="4" presStyleCnt="6">
        <dgm:presLayoutVars>
          <dgm:chMax val="1"/>
          <dgm:chPref val="1"/>
        </dgm:presLayoutVars>
      </dgm:prSet>
      <dgm:spPr/>
    </dgm:pt>
    <dgm:pt modelId="{CACE285E-5C34-439C-9EAA-1140DDC17257}" type="pres">
      <dgm:prSet presAssocID="{B750522D-871B-4DDC-AE14-2AC1BC71C6A5}" presName="sibTrans" presStyleCnt="0"/>
      <dgm:spPr/>
    </dgm:pt>
    <dgm:pt modelId="{8902DE2B-15C2-473C-A540-7C61EBFC0E5D}" type="pres">
      <dgm:prSet presAssocID="{FB15E75F-BC4A-5842-ABE9-6638FB793B9E}" presName="compNode" presStyleCnt="0"/>
      <dgm:spPr/>
    </dgm:pt>
    <dgm:pt modelId="{64A7B4A1-D97C-4829-9732-73EDC7DB25CE}" type="pres">
      <dgm:prSet presAssocID="{FB15E75F-BC4A-5842-ABE9-6638FB793B9E}" presName="iconBgRect" presStyleLbl="bgShp" presStyleIdx="5" presStyleCnt="6"/>
      <dgm:spPr/>
    </dgm:pt>
    <dgm:pt modelId="{07CAE2BB-69B5-4A85-999A-ACAE8F5151CD}" type="pres">
      <dgm:prSet presAssocID="{FB15E75F-BC4A-5842-ABE9-6638FB793B9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FB1A708-B233-4DDF-835F-03088D8EC4E0}" type="pres">
      <dgm:prSet presAssocID="{FB15E75F-BC4A-5842-ABE9-6638FB793B9E}" presName="spaceRect" presStyleCnt="0"/>
      <dgm:spPr/>
    </dgm:pt>
    <dgm:pt modelId="{AAE1A7E0-83A8-4A6F-9C50-2893A110BED4}" type="pres">
      <dgm:prSet presAssocID="{FB15E75F-BC4A-5842-ABE9-6638FB793B9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131E901-A371-7147-887A-D587B590DF81}" type="presOf" srcId="{DD76D9C5-21E9-4210-86E0-2BB2EC0AFC1B}" destId="{30745919-6F41-476E-96C1-FEB47C0F0FEE}" srcOrd="0" destOrd="0" presId="urn:microsoft.com/office/officeart/2018/5/layout/IconCircleLabelList"/>
    <dgm:cxn modelId="{753FF470-235C-4508-83BF-DA2A85C964F8}" srcId="{110F9F81-CED6-4CBF-BBBE-037EE65C2D12}" destId="{C0D7A35E-F5C2-4D58-8ADA-8D8393C9504F}" srcOrd="0" destOrd="0" parTransId="{812E91B0-FB6F-4A1F-A5FF-4908BFD89C92}" sibTransId="{1A3FF3E3-C146-400D-AC92-15D67FF98D5F}"/>
    <dgm:cxn modelId="{47F70D82-9C5B-D148-81C7-AC4D29BFEC05}" type="presOf" srcId="{E1BBA8EF-B5B5-455C-8310-6879509F91A0}" destId="{19CCF1AF-C53A-460A-BAA5-6481A87BD6AC}" srcOrd="0" destOrd="0" presId="urn:microsoft.com/office/officeart/2018/5/layout/IconCircleLabelList"/>
    <dgm:cxn modelId="{C8AF1098-3B4F-4EC6-8BA2-2C2FE3211268}" srcId="{110F9F81-CED6-4CBF-BBBE-037EE65C2D12}" destId="{E52B828C-41A3-49C7-A315-D7BFAD29E402}" srcOrd="3" destOrd="0" parTransId="{3F858F45-BB3B-4BDE-8171-5214ADE77C67}" sibTransId="{7D0D423A-DA72-4AE7-B6C8-BBB1E33B4EEA}"/>
    <dgm:cxn modelId="{6563DA99-1827-4121-B6F2-9C48ADAED475}" srcId="{110F9F81-CED6-4CBF-BBBE-037EE65C2D12}" destId="{DD76D9C5-21E9-4210-86E0-2BB2EC0AFC1B}" srcOrd="1" destOrd="0" parTransId="{60BA4007-2F36-4787-ADC3-4A8108F0B02B}" sibTransId="{AA78E8C7-D53E-4483-9ACB-6BAFB06084BE}"/>
    <dgm:cxn modelId="{C180B5A2-89CA-4FEC-85A7-9C8DE74F6D1E}" srcId="{110F9F81-CED6-4CBF-BBBE-037EE65C2D12}" destId="{6901BF89-7B48-41CC-A7D6-E4ADC364D65E}" srcOrd="4" destOrd="0" parTransId="{627982D5-9A66-47C2-B6F0-FE4C2EC68BD1}" sibTransId="{B750522D-871B-4DDC-AE14-2AC1BC71C6A5}"/>
    <dgm:cxn modelId="{87F55EAB-DE95-464A-8971-07D7E623A862}" type="presOf" srcId="{E52B828C-41A3-49C7-A315-D7BFAD29E402}" destId="{A93AD5CC-3610-4D52-8C89-44D6239D31F6}" srcOrd="0" destOrd="0" presId="urn:microsoft.com/office/officeart/2018/5/layout/IconCircleLabelList"/>
    <dgm:cxn modelId="{81BA32B7-3B32-2042-AFB7-B7E453E6773F}" srcId="{110F9F81-CED6-4CBF-BBBE-037EE65C2D12}" destId="{FB15E75F-BC4A-5842-ABE9-6638FB793B9E}" srcOrd="5" destOrd="0" parTransId="{1A6E0488-0018-024A-999C-38304CACE094}" sibTransId="{81EB7295-E0E0-3248-A7DD-1C0139FE2D3E}"/>
    <dgm:cxn modelId="{63A1FDBF-7632-FA4B-97E9-C963A8F64F72}" type="presOf" srcId="{6901BF89-7B48-41CC-A7D6-E4ADC364D65E}" destId="{BA723741-84CE-4ADE-8D0D-C50430914B8F}" srcOrd="0" destOrd="0" presId="urn:microsoft.com/office/officeart/2018/5/layout/IconCircleLabelList"/>
    <dgm:cxn modelId="{7815B2C6-392F-BD44-8F1B-2DA4F1CAE6BD}" type="presOf" srcId="{110F9F81-CED6-4CBF-BBBE-037EE65C2D12}" destId="{53FC1AEC-167D-43E5-AACD-B228A2ED7D44}" srcOrd="0" destOrd="0" presId="urn:microsoft.com/office/officeart/2018/5/layout/IconCircleLabelList"/>
    <dgm:cxn modelId="{50746FC7-11AE-44D7-AC11-051852A6BDF4}" srcId="{110F9F81-CED6-4CBF-BBBE-037EE65C2D12}" destId="{E1BBA8EF-B5B5-455C-8310-6879509F91A0}" srcOrd="2" destOrd="0" parTransId="{FB226B34-34DE-4983-8D95-E4206E6CE586}" sibTransId="{E48BFEDC-98C9-494E-B5C0-261C85E60DCB}"/>
    <dgm:cxn modelId="{504530CE-71F1-CF4D-9974-061C5226DEB6}" type="presOf" srcId="{C0D7A35E-F5C2-4D58-8ADA-8D8393C9504F}" destId="{9BC4BC8A-3DDF-426B-BE00-C89788A2ABD4}" srcOrd="0" destOrd="0" presId="urn:microsoft.com/office/officeart/2018/5/layout/IconCircleLabelList"/>
    <dgm:cxn modelId="{A7C2B2E9-353A-B543-B021-A11A84A428DA}" type="presOf" srcId="{FB15E75F-BC4A-5842-ABE9-6638FB793B9E}" destId="{AAE1A7E0-83A8-4A6F-9C50-2893A110BED4}" srcOrd="0" destOrd="0" presId="urn:microsoft.com/office/officeart/2018/5/layout/IconCircleLabelList"/>
    <dgm:cxn modelId="{CCCC6E07-404C-A240-BE31-64618B8558C0}" type="presParOf" srcId="{53FC1AEC-167D-43E5-AACD-B228A2ED7D44}" destId="{D02E04BF-156C-42D4-8726-454DB304DDD5}" srcOrd="0" destOrd="0" presId="urn:microsoft.com/office/officeart/2018/5/layout/IconCircleLabelList"/>
    <dgm:cxn modelId="{232A0F14-5A3A-C049-9CC1-962E0C0FFAB4}" type="presParOf" srcId="{D02E04BF-156C-42D4-8726-454DB304DDD5}" destId="{24ADD950-ACB7-4779-9DC1-DDCD8F87D2B6}" srcOrd="0" destOrd="0" presId="urn:microsoft.com/office/officeart/2018/5/layout/IconCircleLabelList"/>
    <dgm:cxn modelId="{3468E0C0-FB5F-8248-BF54-472A869501BB}" type="presParOf" srcId="{D02E04BF-156C-42D4-8726-454DB304DDD5}" destId="{35489D2D-7D9A-495E-A561-901B2A4D7694}" srcOrd="1" destOrd="0" presId="urn:microsoft.com/office/officeart/2018/5/layout/IconCircleLabelList"/>
    <dgm:cxn modelId="{0A48C786-257C-7E4C-A211-46B060C8C422}" type="presParOf" srcId="{D02E04BF-156C-42D4-8726-454DB304DDD5}" destId="{CE2600D8-6E45-46DF-9144-FB65C7781B96}" srcOrd="2" destOrd="0" presId="urn:microsoft.com/office/officeart/2018/5/layout/IconCircleLabelList"/>
    <dgm:cxn modelId="{C86BF577-8F89-824C-8219-EFA2524E687E}" type="presParOf" srcId="{D02E04BF-156C-42D4-8726-454DB304DDD5}" destId="{9BC4BC8A-3DDF-426B-BE00-C89788A2ABD4}" srcOrd="3" destOrd="0" presId="urn:microsoft.com/office/officeart/2018/5/layout/IconCircleLabelList"/>
    <dgm:cxn modelId="{BAB0707C-5FEC-8D40-9CFA-1A7F752A063D}" type="presParOf" srcId="{53FC1AEC-167D-43E5-AACD-B228A2ED7D44}" destId="{A07F4778-FC88-4178-8144-40E6BBA3C69C}" srcOrd="1" destOrd="0" presId="urn:microsoft.com/office/officeart/2018/5/layout/IconCircleLabelList"/>
    <dgm:cxn modelId="{F402A42D-E87F-5749-9B36-FD0BE0F191C2}" type="presParOf" srcId="{53FC1AEC-167D-43E5-AACD-B228A2ED7D44}" destId="{AAFA97FE-A867-4812-8E1A-94C50E79923E}" srcOrd="2" destOrd="0" presId="urn:microsoft.com/office/officeart/2018/5/layout/IconCircleLabelList"/>
    <dgm:cxn modelId="{6A0D924E-EEFA-0A4D-8E5F-047914A373D4}" type="presParOf" srcId="{AAFA97FE-A867-4812-8E1A-94C50E79923E}" destId="{FC2B6D60-73D7-454F-BADB-26E6B9B0FCC3}" srcOrd="0" destOrd="0" presId="urn:microsoft.com/office/officeart/2018/5/layout/IconCircleLabelList"/>
    <dgm:cxn modelId="{80D30760-BC6D-EA40-8BE1-4A2481572557}" type="presParOf" srcId="{AAFA97FE-A867-4812-8E1A-94C50E79923E}" destId="{07E26FB0-50F8-43A6-BAD0-A1ED19B9837F}" srcOrd="1" destOrd="0" presId="urn:microsoft.com/office/officeart/2018/5/layout/IconCircleLabelList"/>
    <dgm:cxn modelId="{E4E90D70-A31B-EC43-A49A-86A4F4042030}" type="presParOf" srcId="{AAFA97FE-A867-4812-8E1A-94C50E79923E}" destId="{5E559E2C-92C8-4FAD-844F-A557ACEB050E}" srcOrd="2" destOrd="0" presId="urn:microsoft.com/office/officeart/2018/5/layout/IconCircleLabelList"/>
    <dgm:cxn modelId="{4FE1C0BA-A6EE-7C48-86A8-365474B918AF}" type="presParOf" srcId="{AAFA97FE-A867-4812-8E1A-94C50E79923E}" destId="{30745919-6F41-476E-96C1-FEB47C0F0FEE}" srcOrd="3" destOrd="0" presId="urn:microsoft.com/office/officeart/2018/5/layout/IconCircleLabelList"/>
    <dgm:cxn modelId="{EA5F3D3B-0CB6-2A49-B48D-D3738F8DE228}" type="presParOf" srcId="{53FC1AEC-167D-43E5-AACD-B228A2ED7D44}" destId="{C4576DA2-255C-4677-86B1-1C9CE17A7E86}" srcOrd="3" destOrd="0" presId="urn:microsoft.com/office/officeart/2018/5/layout/IconCircleLabelList"/>
    <dgm:cxn modelId="{A0C318BA-C1AC-5142-9F0D-EA5DA5C49583}" type="presParOf" srcId="{53FC1AEC-167D-43E5-AACD-B228A2ED7D44}" destId="{A4E79A0F-60C6-43B4-A3B7-2BE1FBB07360}" srcOrd="4" destOrd="0" presId="urn:microsoft.com/office/officeart/2018/5/layout/IconCircleLabelList"/>
    <dgm:cxn modelId="{9B9F5786-290A-054F-AAF0-1D826F0443D0}" type="presParOf" srcId="{A4E79A0F-60C6-43B4-A3B7-2BE1FBB07360}" destId="{72640895-D7D5-4E22-A457-64FFAFF9CF18}" srcOrd="0" destOrd="0" presId="urn:microsoft.com/office/officeart/2018/5/layout/IconCircleLabelList"/>
    <dgm:cxn modelId="{E55882A5-AFF9-3C46-814F-B68093C51BBE}" type="presParOf" srcId="{A4E79A0F-60C6-43B4-A3B7-2BE1FBB07360}" destId="{5C6D9344-58AF-41DC-970B-0E80866B833F}" srcOrd="1" destOrd="0" presId="urn:microsoft.com/office/officeart/2018/5/layout/IconCircleLabelList"/>
    <dgm:cxn modelId="{726FB28B-5BA5-8447-B490-93C05AE884FD}" type="presParOf" srcId="{A4E79A0F-60C6-43B4-A3B7-2BE1FBB07360}" destId="{8D3DE6F4-FEDA-44E5-9AAD-AB856A5DADE1}" srcOrd="2" destOrd="0" presId="urn:microsoft.com/office/officeart/2018/5/layout/IconCircleLabelList"/>
    <dgm:cxn modelId="{ADC70829-6040-0F4A-AF8C-221D60DD2B89}" type="presParOf" srcId="{A4E79A0F-60C6-43B4-A3B7-2BE1FBB07360}" destId="{19CCF1AF-C53A-460A-BAA5-6481A87BD6AC}" srcOrd="3" destOrd="0" presId="urn:microsoft.com/office/officeart/2018/5/layout/IconCircleLabelList"/>
    <dgm:cxn modelId="{D36314DB-29D9-D445-B8CB-659847F83F3C}" type="presParOf" srcId="{53FC1AEC-167D-43E5-AACD-B228A2ED7D44}" destId="{BC392F9A-D553-4E76-B2CC-42FEF3680210}" srcOrd="5" destOrd="0" presId="urn:microsoft.com/office/officeart/2018/5/layout/IconCircleLabelList"/>
    <dgm:cxn modelId="{2619FE19-3061-8742-9209-A425A7A351BF}" type="presParOf" srcId="{53FC1AEC-167D-43E5-AACD-B228A2ED7D44}" destId="{D7103085-699C-45B4-9ABB-15D869300F72}" srcOrd="6" destOrd="0" presId="urn:microsoft.com/office/officeart/2018/5/layout/IconCircleLabelList"/>
    <dgm:cxn modelId="{04679A1C-FE32-D84E-B6C7-F4BC10BCC936}" type="presParOf" srcId="{D7103085-699C-45B4-9ABB-15D869300F72}" destId="{279D6BBF-09B5-4B0C-A3B5-38491B88AE3B}" srcOrd="0" destOrd="0" presId="urn:microsoft.com/office/officeart/2018/5/layout/IconCircleLabelList"/>
    <dgm:cxn modelId="{01D6631E-0CE1-A949-A1BD-7036157BDC90}" type="presParOf" srcId="{D7103085-699C-45B4-9ABB-15D869300F72}" destId="{77BC4E43-9E75-4B04-9C92-33910366AC6A}" srcOrd="1" destOrd="0" presId="urn:microsoft.com/office/officeart/2018/5/layout/IconCircleLabelList"/>
    <dgm:cxn modelId="{C013E2C4-D235-4A41-BEDE-DE86AD97F650}" type="presParOf" srcId="{D7103085-699C-45B4-9ABB-15D869300F72}" destId="{DE460D94-832D-4601-867F-5DAA0D466DCF}" srcOrd="2" destOrd="0" presId="urn:microsoft.com/office/officeart/2018/5/layout/IconCircleLabelList"/>
    <dgm:cxn modelId="{A5A4BE13-30AD-894A-9ABF-F8CD2212A505}" type="presParOf" srcId="{D7103085-699C-45B4-9ABB-15D869300F72}" destId="{A93AD5CC-3610-4D52-8C89-44D6239D31F6}" srcOrd="3" destOrd="0" presId="urn:microsoft.com/office/officeart/2018/5/layout/IconCircleLabelList"/>
    <dgm:cxn modelId="{36325584-0BE5-E94A-A34F-3CB2C6C39D4C}" type="presParOf" srcId="{53FC1AEC-167D-43E5-AACD-B228A2ED7D44}" destId="{D7314F9A-A131-4BD7-8D3A-793CC1E284C7}" srcOrd="7" destOrd="0" presId="urn:microsoft.com/office/officeart/2018/5/layout/IconCircleLabelList"/>
    <dgm:cxn modelId="{01B55767-F12E-D640-BCE2-EE53C2A8D107}" type="presParOf" srcId="{53FC1AEC-167D-43E5-AACD-B228A2ED7D44}" destId="{230DD949-6467-4435-9F0A-0D96E0E99C7B}" srcOrd="8" destOrd="0" presId="urn:microsoft.com/office/officeart/2018/5/layout/IconCircleLabelList"/>
    <dgm:cxn modelId="{97FBD435-E0C6-C348-A17A-809A4CFABCC0}" type="presParOf" srcId="{230DD949-6467-4435-9F0A-0D96E0E99C7B}" destId="{FD5CC4ED-CB0A-4BB2-BC22-091986FEEC14}" srcOrd="0" destOrd="0" presId="urn:microsoft.com/office/officeart/2018/5/layout/IconCircleLabelList"/>
    <dgm:cxn modelId="{1CABDDF0-0BB5-BD4B-991D-A09164F9A43C}" type="presParOf" srcId="{230DD949-6467-4435-9F0A-0D96E0E99C7B}" destId="{82677A45-7F85-454B-8AFD-C0ABF78D9D23}" srcOrd="1" destOrd="0" presId="urn:microsoft.com/office/officeart/2018/5/layout/IconCircleLabelList"/>
    <dgm:cxn modelId="{ACFB343D-7DFF-6A44-8A5D-5C6E78E6AB03}" type="presParOf" srcId="{230DD949-6467-4435-9F0A-0D96E0E99C7B}" destId="{6FC7A6FD-A956-45B2-A891-87C61B80D8CA}" srcOrd="2" destOrd="0" presId="urn:microsoft.com/office/officeart/2018/5/layout/IconCircleLabelList"/>
    <dgm:cxn modelId="{002FCC48-506D-8B40-96DD-9D0CE1368A75}" type="presParOf" srcId="{230DD949-6467-4435-9F0A-0D96E0E99C7B}" destId="{BA723741-84CE-4ADE-8D0D-C50430914B8F}" srcOrd="3" destOrd="0" presId="urn:microsoft.com/office/officeart/2018/5/layout/IconCircleLabelList"/>
    <dgm:cxn modelId="{65B587CD-BF9D-8A49-B2F2-1608100F1274}" type="presParOf" srcId="{53FC1AEC-167D-43E5-AACD-B228A2ED7D44}" destId="{CACE285E-5C34-439C-9EAA-1140DDC17257}" srcOrd="9" destOrd="0" presId="urn:microsoft.com/office/officeart/2018/5/layout/IconCircleLabelList"/>
    <dgm:cxn modelId="{9995A3EF-C1A9-5D44-994E-188504FF2B64}" type="presParOf" srcId="{53FC1AEC-167D-43E5-AACD-B228A2ED7D44}" destId="{8902DE2B-15C2-473C-A540-7C61EBFC0E5D}" srcOrd="10" destOrd="0" presId="urn:microsoft.com/office/officeart/2018/5/layout/IconCircleLabelList"/>
    <dgm:cxn modelId="{DDD4EA4A-B7FD-5C44-A497-09E75A2ACCEE}" type="presParOf" srcId="{8902DE2B-15C2-473C-A540-7C61EBFC0E5D}" destId="{64A7B4A1-D97C-4829-9732-73EDC7DB25CE}" srcOrd="0" destOrd="0" presId="urn:microsoft.com/office/officeart/2018/5/layout/IconCircleLabelList"/>
    <dgm:cxn modelId="{43292AAA-8178-1A47-8A07-D27E4C3EB3BA}" type="presParOf" srcId="{8902DE2B-15C2-473C-A540-7C61EBFC0E5D}" destId="{07CAE2BB-69B5-4A85-999A-ACAE8F5151CD}" srcOrd="1" destOrd="0" presId="urn:microsoft.com/office/officeart/2018/5/layout/IconCircleLabelList"/>
    <dgm:cxn modelId="{5DA10306-3FAB-7142-A4F0-2200A3440D2B}" type="presParOf" srcId="{8902DE2B-15C2-473C-A540-7C61EBFC0E5D}" destId="{7FB1A708-B233-4DDF-835F-03088D8EC4E0}" srcOrd="2" destOrd="0" presId="urn:microsoft.com/office/officeart/2018/5/layout/IconCircleLabelList"/>
    <dgm:cxn modelId="{AB2CFA0A-0C93-8548-B669-0A505DE07083}" type="presParOf" srcId="{8902DE2B-15C2-473C-A540-7C61EBFC0E5D}" destId="{AAE1A7E0-83A8-4A6F-9C50-2893A110BED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D4D7F2-38FB-464B-A758-919BA1EABB22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16B73E0-67CA-404D-B4A3-C24DB8A28FFE}">
      <dgm:prSet/>
      <dgm:spPr/>
      <dgm:t>
        <a:bodyPr/>
        <a:lstStyle/>
        <a:p>
          <a:r>
            <a:rPr lang="en-US"/>
            <a:t>What is ___ in Welsh?</a:t>
          </a:r>
          <a:br>
            <a:rPr lang="en-US"/>
          </a:br>
          <a:r>
            <a:rPr lang="en-US"/>
            <a:t>Beth yw ___ yn Gymraeg.</a:t>
          </a:r>
        </a:p>
      </dgm:t>
    </dgm:pt>
    <dgm:pt modelId="{FBE91089-93BC-44C6-BB26-44491126CC97}" type="parTrans" cxnId="{5C9FEABE-3C81-471B-97E8-C8C8FE2F7784}">
      <dgm:prSet/>
      <dgm:spPr/>
      <dgm:t>
        <a:bodyPr/>
        <a:lstStyle/>
        <a:p>
          <a:endParaRPr lang="en-US"/>
        </a:p>
      </dgm:t>
    </dgm:pt>
    <dgm:pt modelId="{59DDD539-3207-4604-B71A-79414FFFFB0D}" type="sibTrans" cxnId="{5C9FEABE-3C81-471B-97E8-C8C8FE2F7784}">
      <dgm:prSet/>
      <dgm:spPr/>
      <dgm:t>
        <a:bodyPr/>
        <a:lstStyle/>
        <a:p>
          <a:endParaRPr lang="en-US"/>
        </a:p>
      </dgm:t>
    </dgm:pt>
    <dgm:pt modelId="{36083E25-54FC-4ED9-BF54-D4234E82D783}">
      <dgm:prSet/>
      <dgm:spPr>
        <a:solidFill>
          <a:schemeClr val="accent2"/>
        </a:solidFill>
      </dgm:spPr>
      <dgm:t>
        <a:bodyPr/>
        <a:lstStyle/>
        <a:p>
          <a:r>
            <a:rPr lang="en-US"/>
            <a:t>What is ___ in English?</a:t>
          </a:r>
          <a:br>
            <a:rPr lang="en-US"/>
          </a:br>
          <a:r>
            <a:rPr lang="en-US" dirty="0"/>
            <a:t>Beth </a:t>
          </a:r>
          <a:r>
            <a:rPr lang="en-US" dirty="0" err="1"/>
            <a:t>yw</a:t>
          </a:r>
          <a:r>
            <a:rPr lang="en-US" dirty="0"/>
            <a:t> ___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Saesneg</a:t>
          </a:r>
          <a:r>
            <a:rPr lang="en-US" dirty="0"/>
            <a:t>.</a:t>
          </a:r>
        </a:p>
      </dgm:t>
    </dgm:pt>
    <dgm:pt modelId="{B4AAD0CB-7AD5-45D4-8A23-2528C25C3A61}" type="parTrans" cxnId="{F2D5C067-1E02-4C6C-BA85-DD94124CCE9C}">
      <dgm:prSet/>
      <dgm:spPr/>
      <dgm:t>
        <a:bodyPr/>
        <a:lstStyle/>
        <a:p>
          <a:endParaRPr lang="en-US"/>
        </a:p>
      </dgm:t>
    </dgm:pt>
    <dgm:pt modelId="{60B72DF6-08C3-438F-9BCB-AEA1A5EC7D4B}" type="sibTrans" cxnId="{F2D5C067-1E02-4C6C-BA85-DD94124CCE9C}">
      <dgm:prSet/>
      <dgm:spPr/>
      <dgm:t>
        <a:bodyPr/>
        <a:lstStyle/>
        <a:p>
          <a:endParaRPr lang="en-US"/>
        </a:p>
      </dgm:t>
    </dgm:pt>
    <dgm:pt modelId="{30B41320-D6D3-44AF-B975-1DFC0A180DC0}">
      <dgm:prSet/>
      <dgm:spPr>
        <a:solidFill>
          <a:schemeClr val="accent2"/>
        </a:solidFill>
      </dgm:spPr>
      <dgm:t>
        <a:bodyPr/>
        <a:lstStyle/>
        <a:p>
          <a:r>
            <a:rPr lang="en-US"/>
            <a:t>What is the definition?</a:t>
          </a:r>
          <a:br>
            <a:rPr lang="en-US"/>
          </a:br>
          <a:r>
            <a:rPr lang="en-US"/>
            <a:t>Beth yw ___ yn Diffiniad.</a:t>
          </a:r>
        </a:p>
      </dgm:t>
    </dgm:pt>
    <dgm:pt modelId="{CFF1E873-8CAD-49AF-B0A9-F6714E32D45E}" type="parTrans" cxnId="{ECA963FE-452F-4BAC-8B43-47A2A75434A6}">
      <dgm:prSet/>
      <dgm:spPr/>
      <dgm:t>
        <a:bodyPr/>
        <a:lstStyle/>
        <a:p>
          <a:endParaRPr lang="en-US"/>
        </a:p>
      </dgm:t>
    </dgm:pt>
    <dgm:pt modelId="{A46D6C48-27B6-47D8-B29E-63714E011B08}" type="sibTrans" cxnId="{ECA963FE-452F-4BAC-8B43-47A2A75434A6}">
      <dgm:prSet/>
      <dgm:spPr/>
      <dgm:t>
        <a:bodyPr/>
        <a:lstStyle/>
        <a:p>
          <a:endParaRPr lang="en-US"/>
        </a:p>
      </dgm:t>
    </dgm:pt>
    <dgm:pt modelId="{40137281-C352-1842-8D3C-33F777DD368E}" type="pres">
      <dgm:prSet presAssocID="{64D4D7F2-38FB-464B-A758-919BA1EABB22}" presName="linear" presStyleCnt="0">
        <dgm:presLayoutVars>
          <dgm:animLvl val="lvl"/>
          <dgm:resizeHandles val="exact"/>
        </dgm:presLayoutVars>
      </dgm:prSet>
      <dgm:spPr/>
    </dgm:pt>
    <dgm:pt modelId="{F8A2E571-B70D-7E43-AEE6-F56375BCC083}" type="pres">
      <dgm:prSet presAssocID="{116B73E0-67CA-404D-B4A3-C24DB8A28FF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A958FDA-A882-D548-AF71-8A346E13B6A6}" type="pres">
      <dgm:prSet presAssocID="{59DDD539-3207-4604-B71A-79414FFFFB0D}" presName="spacer" presStyleCnt="0"/>
      <dgm:spPr/>
    </dgm:pt>
    <dgm:pt modelId="{F55562A5-505C-AA47-B876-8E92D0A16F4D}" type="pres">
      <dgm:prSet presAssocID="{36083E25-54FC-4ED9-BF54-D4234E82D7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15BEB53-5A94-5448-9878-D568E1A7923A}" type="pres">
      <dgm:prSet presAssocID="{60B72DF6-08C3-438F-9BCB-AEA1A5EC7D4B}" presName="spacer" presStyleCnt="0"/>
      <dgm:spPr/>
    </dgm:pt>
    <dgm:pt modelId="{4EA2961D-93D6-CF43-90CB-B38B803C6D43}" type="pres">
      <dgm:prSet presAssocID="{30B41320-D6D3-44AF-B975-1DFC0A180DC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88A3B04-DF45-D648-911E-2A4AC47EBC8E}" type="presOf" srcId="{36083E25-54FC-4ED9-BF54-D4234E82D783}" destId="{F55562A5-505C-AA47-B876-8E92D0A16F4D}" srcOrd="0" destOrd="0" presId="urn:microsoft.com/office/officeart/2005/8/layout/vList2"/>
    <dgm:cxn modelId="{9D780140-3446-2D4C-BC61-97C650460455}" type="presOf" srcId="{64D4D7F2-38FB-464B-A758-919BA1EABB22}" destId="{40137281-C352-1842-8D3C-33F777DD368E}" srcOrd="0" destOrd="0" presId="urn:microsoft.com/office/officeart/2005/8/layout/vList2"/>
    <dgm:cxn modelId="{F2D5C067-1E02-4C6C-BA85-DD94124CCE9C}" srcId="{64D4D7F2-38FB-464B-A758-919BA1EABB22}" destId="{36083E25-54FC-4ED9-BF54-D4234E82D783}" srcOrd="1" destOrd="0" parTransId="{B4AAD0CB-7AD5-45D4-8A23-2528C25C3A61}" sibTransId="{60B72DF6-08C3-438F-9BCB-AEA1A5EC7D4B}"/>
    <dgm:cxn modelId="{2BCE7488-7717-C840-B2F8-7722C2FDD51C}" type="presOf" srcId="{116B73E0-67CA-404D-B4A3-C24DB8A28FFE}" destId="{F8A2E571-B70D-7E43-AEE6-F56375BCC083}" srcOrd="0" destOrd="0" presId="urn:microsoft.com/office/officeart/2005/8/layout/vList2"/>
    <dgm:cxn modelId="{31049998-7509-A24C-AAD8-C55720F31D75}" type="presOf" srcId="{30B41320-D6D3-44AF-B975-1DFC0A180DC0}" destId="{4EA2961D-93D6-CF43-90CB-B38B803C6D43}" srcOrd="0" destOrd="0" presId="urn:microsoft.com/office/officeart/2005/8/layout/vList2"/>
    <dgm:cxn modelId="{5C9FEABE-3C81-471B-97E8-C8C8FE2F7784}" srcId="{64D4D7F2-38FB-464B-A758-919BA1EABB22}" destId="{116B73E0-67CA-404D-B4A3-C24DB8A28FFE}" srcOrd="0" destOrd="0" parTransId="{FBE91089-93BC-44C6-BB26-44491126CC97}" sibTransId="{59DDD539-3207-4604-B71A-79414FFFFB0D}"/>
    <dgm:cxn modelId="{ECA963FE-452F-4BAC-8B43-47A2A75434A6}" srcId="{64D4D7F2-38FB-464B-A758-919BA1EABB22}" destId="{30B41320-D6D3-44AF-B975-1DFC0A180DC0}" srcOrd="2" destOrd="0" parTransId="{CFF1E873-8CAD-49AF-B0A9-F6714E32D45E}" sibTransId="{A46D6C48-27B6-47D8-B29E-63714E011B08}"/>
    <dgm:cxn modelId="{08338279-39B9-3848-BAC7-8D1D04BACDC6}" type="presParOf" srcId="{40137281-C352-1842-8D3C-33F777DD368E}" destId="{F8A2E571-B70D-7E43-AEE6-F56375BCC083}" srcOrd="0" destOrd="0" presId="urn:microsoft.com/office/officeart/2005/8/layout/vList2"/>
    <dgm:cxn modelId="{77DFA942-A6B8-BE44-B180-12555B376AA4}" type="presParOf" srcId="{40137281-C352-1842-8D3C-33F777DD368E}" destId="{BA958FDA-A882-D548-AF71-8A346E13B6A6}" srcOrd="1" destOrd="0" presId="urn:microsoft.com/office/officeart/2005/8/layout/vList2"/>
    <dgm:cxn modelId="{83B707F3-D642-084E-853D-C275081D0181}" type="presParOf" srcId="{40137281-C352-1842-8D3C-33F777DD368E}" destId="{F55562A5-505C-AA47-B876-8E92D0A16F4D}" srcOrd="2" destOrd="0" presId="urn:microsoft.com/office/officeart/2005/8/layout/vList2"/>
    <dgm:cxn modelId="{BBE7361F-E071-3B4B-BCAB-6996DB6EED47}" type="presParOf" srcId="{40137281-C352-1842-8D3C-33F777DD368E}" destId="{A15BEB53-5A94-5448-9878-D568E1A7923A}" srcOrd="3" destOrd="0" presId="urn:microsoft.com/office/officeart/2005/8/layout/vList2"/>
    <dgm:cxn modelId="{4D1CFFD5-F74B-6E41-B591-040623CEDB59}" type="presParOf" srcId="{40137281-C352-1842-8D3C-33F777DD368E}" destId="{4EA2961D-93D6-CF43-90CB-B38B803C6D4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8D9C4-8E2C-2446-B40F-658857EF2217}">
      <dsp:nvSpPr>
        <dsp:cNvPr id="0" name=""/>
        <dsp:cNvSpPr/>
      </dsp:nvSpPr>
      <dsp:spPr>
        <a:xfrm>
          <a:off x="0" y="0"/>
          <a:ext cx="608965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B402AB-8334-4549-BDFB-291AA01EB5ED}">
      <dsp:nvSpPr>
        <dsp:cNvPr id="0" name=""/>
        <dsp:cNvSpPr/>
      </dsp:nvSpPr>
      <dsp:spPr>
        <a:xfrm>
          <a:off x="0" y="0"/>
          <a:ext cx="6089650" cy="278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To remember what we have learnt in previous lessons.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 gofio </a:t>
          </a:r>
          <a:r>
            <a:rPr lang="en-GB" sz="3200" kern="1200" dirty="0" err="1"/>
            <a:t>beth</a:t>
          </a:r>
          <a:r>
            <a:rPr lang="en-GB" sz="3200" kern="1200" dirty="0"/>
            <a:t> </a:t>
          </a:r>
          <a:r>
            <a:rPr lang="en-GB" sz="3200" kern="1200" dirty="0" err="1"/>
            <a:t>rydym</a:t>
          </a:r>
          <a:r>
            <a:rPr lang="en-GB" sz="3200" kern="1200" dirty="0"/>
            <a:t> </a:t>
          </a:r>
          <a:r>
            <a:rPr lang="en-GB" sz="3200" kern="1200" dirty="0" err="1"/>
            <a:t>wedi</a:t>
          </a:r>
          <a:r>
            <a:rPr lang="en-GB" sz="3200" kern="1200" dirty="0"/>
            <a:t> </a:t>
          </a:r>
          <a:r>
            <a:rPr lang="en-GB" sz="3200" kern="1200" dirty="0" err="1"/>
            <a:t>ei</a:t>
          </a:r>
          <a:r>
            <a:rPr lang="en-GB" sz="3200" kern="1200" dirty="0"/>
            <a:t> </a:t>
          </a:r>
          <a:r>
            <a:rPr lang="en-GB" sz="3200" kern="1200" dirty="0" err="1"/>
            <a:t>ddysgu</a:t>
          </a:r>
          <a:r>
            <a:rPr lang="en-GB" sz="3200" kern="1200" dirty="0"/>
            <a:t> </a:t>
          </a:r>
          <a:r>
            <a:rPr lang="en-GB" sz="3200" kern="1200" dirty="0" err="1"/>
            <a:t>mewn</a:t>
          </a:r>
          <a:r>
            <a:rPr lang="en-GB" sz="3200" kern="1200" dirty="0"/>
            <a:t> </a:t>
          </a:r>
          <a:r>
            <a:rPr lang="en-GB" sz="3200" kern="1200" dirty="0" err="1"/>
            <a:t>gwersi</a:t>
          </a:r>
          <a:r>
            <a:rPr lang="en-GB" sz="3200" kern="1200" dirty="0"/>
            <a:t> </a:t>
          </a:r>
          <a:r>
            <a:rPr lang="en-GB" sz="3200" kern="1200" dirty="0" err="1"/>
            <a:t>blaenorol</a:t>
          </a:r>
          <a:r>
            <a:rPr lang="en-GB" sz="3200" kern="1200" dirty="0"/>
            <a:t>.</a:t>
          </a:r>
          <a:endParaRPr lang="en-US" sz="3200" kern="1200" dirty="0"/>
        </a:p>
      </dsp:txBody>
      <dsp:txXfrm>
        <a:off x="0" y="0"/>
        <a:ext cx="6089650" cy="2786062"/>
      </dsp:txXfrm>
    </dsp:sp>
    <dsp:sp modelId="{3B878A16-6CA8-0C46-BD6B-6A790695C66B}">
      <dsp:nvSpPr>
        <dsp:cNvPr id="0" name=""/>
        <dsp:cNvSpPr/>
      </dsp:nvSpPr>
      <dsp:spPr>
        <a:xfrm>
          <a:off x="0" y="2786062"/>
          <a:ext cx="608965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9F57C-5966-B742-BA4A-4CA3D8C2DAAF}">
      <dsp:nvSpPr>
        <dsp:cNvPr id="0" name=""/>
        <dsp:cNvSpPr/>
      </dsp:nvSpPr>
      <dsp:spPr>
        <a:xfrm>
          <a:off x="0" y="2786062"/>
          <a:ext cx="6089650" cy="278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To use what we have learnt already to create a performance piece. </a:t>
          </a:r>
        </a:p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 ddefnyddio beth rydym wedi ei ddysgu yn barod I greu darn performiadol.</a:t>
          </a:r>
          <a:endParaRPr lang="en-US" sz="3200" kern="1200"/>
        </a:p>
      </dsp:txBody>
      <dsp:txXfrm>
        <a:off x="0" y="2786062"/>
        <a:ext cx="6089650" cy="27860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DD950-ACB7-4779-9DC1-DDCD8F87D2B6}">
      <dsp:nvSpPr>
        <dsp:cNvPr id="0" name=""/>
        <dsp:cNvSpPr/>
      </dsp:nvSpPr>
      <dsp:spPr>
        <a:xfrm>
          <a:off x="592801" y="557713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489D2D-7D9A-495E-A561-901B2A4D7694}">
      <dsp:nvSpPr>
        <dsp:cNvPr id="0" name=""/>
        <dsp:cNvSpPr/>
      </dsp:nvSpPr>
      <dsp:spPr>
        <a:xfrm>
          <a:off x="826801" y="791713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4BC8A-3DDF-426B-BE00-C89788A2ABD4}">
      <dsp:nvSpPr>
        <dsp:cNvPr id="0" name=""/>
        <dsp:cNvSpPr/>
      </dsp:nvSpPr>
      <dsp:spPr>
        <a:xfrm>
          <a:off x="241801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Mime </a:t>
          </a:r>
        </a:p>
      </dsp:txBody>
      <dsp:txXfrm>
        <a:off x="241801" y="1997713"/>
        <a:ext cx="1800000" cy="720000"/>
      </dsp:txXfrm>
    </dsp:sp>
    <dsp:sp modelId="{FC2B6D60-73D7-454F-BADB-26E6B9B0FCC3}">
      <dsp:nvSpPr>
        <dsp:cNvPr id="0" name=""/>
        <dsp:cNvSpPr/>
      </dsp:nvSpPr>
      <dsp:spPr>
        <a:xfrm>
          <a:off x="2707801" y="557713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26FB0-50F8-43A6-BAD0-A1ED19B9837F}">
      <dsp:nvSpPr>
        <dsp:cNvPr id="0" name=""/>
        <dsp:cNvSpPr/>
      </dsp:nvSpPr>
      <dsp:spPr>
        <a:xfrm>
          <a:off x="2941801" y="791713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45919-6F41-476E-96C1-FEB47C0F0FEE}">
      <dsp:nvSpPr>
        <dsp:cNvPr id="0" name=""/>
        <dsp:cNvSpPr/>
      </dsp:nvSpPr>
      <dsp:spPr>
        <a:xfrm>
          <a:off x="2356801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Characterisation </a:t>
          </a:r>
        </a:p>
      </dsp:txBody>
      <dsp:txXfrm>
        <a:off x="2356801" y="1997713"/>
        <a:ext cx="1800000" cy="720000"/>
      </dsp:txXfrm>
    </dsp:sp>
    <dsp:sp modelId="{72640895-D7D5-4E22-A457-64FFAFF9CF18}">
      <dsp:nvSpPr>
        <dsp:cNvPr id="0" name=""/>
        <dsp:cNvSpPr/>
      </dsp:nvSpPr>
      <dsp:spPr>
        <a:xfrm>
          <a:off x="4822802" y="557713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6D9344-58AF-41DC-970B-0E80866B833F}">
      <dsp:nvSpPr>
        <dsp:cNvPr id="0" name=""/>
        <dsp:cNvSpPr/>
      </dsp:nvSpPr>
      <dsp:spPr>
        <a:xfrm>
          <a:off x="5056802" y="791713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CCF1AF-C53A-460A-BAA5-6481A87BD6AC}">
      <dsp:nvSpPr>
        <dsp:cNvPr id="0" name=""/>
        <dsp:cNvSpPr/>
      </dsp:nvSpPr>
      <dsp:spPr>
        <a:xfrm>
          <a:off x="4471802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Freeze frame </a:t>
          </a:r>
        </a:p>
      </dsp:txBody>
      <dsp:txXfrm>
        <a:off x="4471802" y="1997713"/>
        <a:ext cx="1800000" cy="720000"/>
      </dsp:txXfrm>
    </dsp:sp>
    <dsp:sp modelId="{279D6BBF-09B5-4B0C-A3B5-38491B88AE3B}">
      <dsp:nvSpPr>
        <dsp:cNvPr id="0" name=""/>
        <dsp:cNvSpPr/>
      </dsp:nvSpPr>
      <dsp:spPr>
        <a:xfrm>
          <a:off x="592801" y="3167713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BC4E43-9E75-4B04-9C92-33910366AC6A}">
      <dsp:nvSpPr>
        <dsp:cNvPr id="0" name=""/>
        <dsp:cNvSpPr/>
      </dsp:nvSpPr>
      <dsp:spPr>
        <a:xfrm>
          <a:off x="826801" y="3401713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AD5CC-3610-4D52-8C89-44D6239D31F6}">
      <dsp:nvSpPr>
        <dsp:cNvPr id="0" name=""/>
        <dsp:cNvSpPr/>
      </dsp:nvSpPr>
      <dsp:spPr>
        <a:xfrm>
          <a:off x="241801" y="460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Thought track</a:t>
          </a:r>
        </a:p>
      </dsp:txBody>
      <dsp:txXfrm>
        <a:off x="241801" y="4607713"/>
        <a:ext cx="1800000" cy="720000"/>
      </dsp:txXfrm>
    </dsp:sp>
    <dsp:sp modelId="{FD5CC4ED-CB0A-4BB2-BC22-091986FEEC14}">
      <dsp:nvSpPr>
        <dsp:cNvPr id="0" name=""/>
        <dsp:cNvSpPr/>
      </dsp:nvSpPr>
      <dsp:spPr>
        <a:xfrm>
          <a:off x="2707801" y="3167713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677A45-7F85-454B-8AFD-C0ABF78D9D23}">
      <dsp:nvSpPr>
        <dsp:cNvPr id="0" name=""/>
        <dsp:cNvSpPr/>
      </dsp:nvSpPr>
      <dsp:spPr>
        <a:xfrm>
          <a:off x="2941801" y="3401713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723741-84CE-4ADE-8D0D-C50430914B8F}">
      <dsp:nvSpPr>
        <dsp:cNvPr id="0" name=""/>
        <dsp:cNvSpPr/>
      </dsp:nvSpPr>
      <dsp:spPr>
        <a:xfrm>
          <a:off x="2356801" y="460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Physical theatre </a:t>
          </a:r>
        </a:p>
      </dsp:txBody>
      <dsp:txXfrm>
        <a:off x="2356801" y="4607713"/>
        <a:ext cx="1800000" cy="720000"/>
      </dsp:txXfrm>
    </dsp:sp>
    <dsp:sp modelId="{64A7B4A1-D97C-4829-9732-73EDC7DB25CE}">
      <dsp:nvSpPr>
        <dsp:cNvPr id="0" name=""/>
        <dsp:cNvSpPr/>
      </dsp:nvSpPr>
      <dsp:spPr>
        <a:xfrm>
          <a:off x="4822802" y="3167713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CAE2BB-69B5-4A85-999A-ACAE8F5151CD}">
      <dsp:nvSpPr>
        <dsp:cNvPr id="0" name=""/>
        <dsp:cNvSpPr/>
      </dsp:nvSpPr>
      <dsp:spPr>
        <a:xfrm>
          <a:off x="5056802" y="3401713"/>
          <a:ext cx="630000" cy="630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E1A7E0-83A8-4A6F-9C50-2893A110BED4}">
      <dsp:nvSpPr>
        <dsp:cNvPr id="0" name=""/>
        <dsp:cNvSpPr/>
      </dsp:nvSpPr>
      <dsp:spPr>
        <a:xfrm>
          <a:off x="4471802" y="460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script</a:t>
          </a:r>
        </a:p>
      </dsp:txBody>
      <dsp:txXfrm>
        <a:off x="4471802" y="4607713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2E571-B70D-7E43-AEE6-F56375BCC083}">
      <dsp:nvSpPr>
        <dsp:cNvPr id="0" name=""/>
        <dsp:cNvSpPr/>
      </dsp:nvSpPr>
      <dsp:spPr>
        <a:xfrm>
          <a:off x="0" y="197543"/>
          <a:ext cx="5860229" cy="1591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What is ___ in Welsh?</a:t>
          </a:r>
          <a:br>
            <a:rPr lang="en-US" sz="4000" kern="1200"/>
          </a:br>
          <a:r>
            <a:rPr lang="en-US" sz="4000" kern="1200"/>
            <a:t>Beth yw ___ yn Gymraeg.</a:t>
          </a:r>
        </a:p>
      </dsp:txBody>
      <dsp:txXfrm>
        <a:off x="77676" y="275219"/>
        <a:ext cx="5704877" cy="1435848"/>
      </dsp:txXfrm>
    </dsp:sp>
    <dsp:sp modelId="{F55562A5-505C-AA47-B876-8E92D0A16F4D}">
      <dsp:nvSpPr>
        <dsp:cNvPr id="0" name=""/>
        <dsp:cNvSpPr/>
      </dsp:nvSpPr>
      <dsp:spPr>
        <a:xfrm>
          <a:off x="0" y="1903943"/>
          <a:ext cx="5860229" cy="1591200"/>
        </a:xfrm>
        <a:prstGeom prst="roundRect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What is ___ in English?</a:t>
          </a:r>
          <a:br>
            <a:rPr lang="en-US" sz="4000" kern="1200"/>
          </a:br>
          <a:r>
            <a:rPr lang="en-US" sz="4000" kern="1200" dirty="0"/>
            <a:t>Beth </a:t>
          </a:r>
          <a:r>
            <a:rPr lang="en-US" sz="4000" kern="1200" dirty="0" err="1"/>
            <a:t>yw</a:t>
          </a:r>
          <a:r>
            <a:rPr lang="en-US" sz="4000" kern="1200" dirty="0"/>
            <a:t> ___ </a:t>
          </a:r>
          <a:r>
            <a:rPr lang="en-US" sz="4000" kern="1200" dirty="0" err="1"/>
            <a:t>yn</a:t>
          </a:r>
          <a:r>
            <a:rPr lang="en-US" sz="4000" kern="1200" dirty="0"/>
            <a:t> </a:t>
          </a:r>
          <a:r>
            <a:rPr lang="en-US" sz="4000" kern="1200" dirty="0" err="1"/>
            <a:t>Saesneg</a:t>
          </a:r>
          <a:r>
            <a:rPr lang="en-US" sz="4000" kern="1200" dirty="0"/>
            <a:t>.</a:t>
          </a:r>
        </a:p>
      </dsp:txBody>
      <dsp:txXfrm>
        <a:off x="77676" y="1981619"/>
        <a:ext cx="5704877" cy="1435848"/>
      </dsp:txXfrm>
    </dsp:sp>
    <dsp:sp modelId="{4EA2961D-93D6-CF43-90CB-B38B803C6D43}">
      <dsp:nvSpPr>
        <dsp:cNvPr id="0" name=""/>
        <dsp:cNvSpPr/>
      </dsp:nvSpPr>
      <dsp:spPr>
        <a:xfrm>
          <a:off x="0" y="3610343"/>
          <a:ext cx="5860229" cy="1591200"/>
        </a:xfrm>
        <a:prstGeom prst="roundRect">
          <a:avLst/>
        </a:prstGeom>
        <a:solidFill>
          <a:schemeClr val="accent2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What is the definition?</a:t>
          </a:r>
          <a:br>
            <a:rPr lang="en-US" sz="4000" kern="1200"/>
          </a:br>
          <a:r>
            <a:rPr lang="en-US" sz="4000" kern="1200"/>
            <a:t>Beth yw ___ yn Diffiniad.</a:t>
          </a:r>
        </a:p>
      </dsp:txBody>
      <dsp:txXfrm>
        <a:off x="77676" y="3688019"/>
        <a:ext cx="5704877" cy="1435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D5DB0-6C4F-5A4B-A9BA-5B7D03E15B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58CBF1-196F-0D41-AA0C-EEBD8A74EB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AC28ED-88ED-9943-9831-98B002F22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44A58-311B-F24C-B1DC-A28C5F6E6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8DB46F-B591-874B-9874-30DE68ADF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5694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D2E48-31EF-D14F-95F7-E4772E1C6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20342-F89D-FF42-A895-4A0C51DF2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556CE4-8E9C-BD47-9E21-08066F5F0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C91945-9EB3-C344-997B-BB2287033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AFE9C-9A10-CA45-8929-5829DDA61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709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A5E9-D8EC-464B-9766-710BF1BBF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BF22F1-9494-6645-A7A5-298D9A7660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44304B-405B-324A-BF8D-C83556672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BDC5E-E7F0-724D-B163-250A505E3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CF199-B4C4-7143-9985-01DE7F752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79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3598E-864E-BB4D-8BE2-D9C8DD22F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BF0CD-13C4-E64A-B7E0-49CD114EAC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9F1623-96DF-0B43-9A81-873715DD6A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FAACCF-50E5-F64B-A02B-3C1BF0EC4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098931-130D-2645-9884-F28EFB6BE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89AD4C-EFA2-5542-A7F1-B8757815E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018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EC54E-3FCF-B943-8F85-AC57D6AE7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FED96-CB00-D44B-8D2D-E7CF04248E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494688-5F96-3845-B964-E9103EDD5B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7EE20F-8DDE-5C47-8ED2-7B1C37207B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6BA5E3-004C-4941-BE3B-838430AD2A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9EB784-C4C4-C948-800E-DE0DA1811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41D23B-AC93-4745-933C-C40484B2D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447CA4-6B71-7E44-8342-FA664E209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97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D9393-B10B-D849-ACFE-42CC19BC2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6B484A-4C88-D849-84A5-782EF5BD7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A9F939-E6D2-834E-B6E8-E3E39B02E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ED65AB-EF5C-2949-A92F-326139D9F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835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AD1334-99C9-F74C-ADC4-5AB23EE37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F39507-0678-7E48-BDA3-3CEF7F6A4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3F9234-81DB-F247-9C42-C7DFCB993D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9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2876A-F02B-124A-81B3-A1B41826B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B14DA-EFBC-8B45-83A7-B9013B462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855FE0-BEBC-EC45-8164-196302E38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06943B-DBE4-EE48-B2CE-2FE88D4B1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FC576B-E02E-E94A-9F4C-31C50167A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A49E6-444C-F848-945D-8ADB3F114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033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FBEB7-D4C4-054C-B6B5-ABDDEC1AC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76E289-1F5C-FB46-80E3-61C96C7289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97FE25-6411-FC40-940B-2E51D51FC3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CA2880-807C-9F4A-A095-C8F0EC4C4E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218137-A8F9-6E44-BA78-9EF126D72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32FF31-327E-A543-92BC-95933DF24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912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52390-3F59-294D-8223-BAA5467DD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D3B988-7C75-0E4E-81A2-B594048812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512E9-DC8E-9E44-B9FA-2F8E85363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7898EA-E48E-D64D-937B-880A463BE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C0F9A-D981-9543-9E27-940B69922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970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5C8C01-740C-FF4E-86E7-248ED4A86B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37EED7-BF4B-2748-BE8A-09D97C2B5B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A3CD4-FD3D-2845-9CED-CDCEA8D21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2E6F4-7031-BB42-85FF-F657EEBCD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9AAFD-CD4E-C344-8F71-4C4D183D6B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287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DCA35A-75E3-EB42-BBA5-CA2454722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BDAA3A-7079-4D47-80AC-C5C989F196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930641-EFCE-3E47-8695-A700810829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0FD31F-4162-6647-A2CA-F9A2E009C004}" type="datetimeFigureOut">
              <a:rPr lang="en-US" smtClean="0"/>
              <a:t>2/25/20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32B872-B306-A34F-A55C-21F6C79E01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7C9C79-57E3-494E-8644-FC8C36DF63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746A65-6851-D543-98A0-5B7A3720FD7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91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296FD5-F0C7-4442-9CC2-489EDA6BB3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93520" y="2744662"/>
            <a:ext cx="6589707" cy="2387600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Drama Recap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3E7829-3FBF-5A4A-8B15-51D26DB2A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3520" y="5224337"/>
            <a:ext cx="6589707" cy="1329443"/>
          </a:xfrm>
        </p:spPr>
        <p:txBody>
          <a:bodyPr>
            <a:normAutofit/>
          </a:bodyPr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Arc 28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0913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8EBEA070-A9FA-9841-9AA5-0B6AB030BC36}"/>
              </a:ext>
            </a:extLst>
          </p:cNvPr>
          <p:cNvSpPr/>
          <p:nvPr/>
        </p:nvSpPr>
        <p:spPr>
          <a:xfrm>
            <a:off x="4145666" y="1299258"/>
            <a:ext cx="3900668" cy="425948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B2FE3-38E2-A14B-B305-394617A978A5}"/>
              </a:ext>
            </a:extLst>
          </p:cNvPr>
          <p:cNvSpPr/>
          <p:nvPr/>
        </p:nvSpPr>
        <p:spPr>
          <a:xfrm>
            <a:off x="377362" y="233053"/>
            <a:ext cx="68843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Ewch</a:t>
            </a:r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mewn</a:t>
            </a:r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I </a:t>
            </a:r>
            <a:r>
              <a:rPr lang="en-GB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cylch</a:t>
            </a:r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plis</a:t>
            </a:r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60A1919-BCE3-5945-84BE-F3BACC855B1A}"/>
              </a:ext>
            </a:extLst>
          </p:cNvPr>
          <p:cNvSpPr/>
          <p:nvPr/>
        </p:nvSpPr>
        <p:spPr>
          <a:xfrm>
            <a:off x="3819524" y="5558742"/>
            <a:ext cx="79371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Beth </a:t>
            </a:r>
            <a:r>
              <a:rPr lang="en-GB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ydi</a:t>
            </a:r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cylch</a:t>
            </a:r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yn</a:t>
            </a:r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saesneg</a:t>
            </a:r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? </a:t>
            </a:r>
            <a:endParaRPr lang="en-US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939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C260B-D6F2-B249-ACB2-C4B294CB1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Funky chicken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 err="1">
                <a:solidFill>
                  <a:srgbClr val="FFFFFF"/>
                </a:solidFill>
              </a:rPr>
              <a:t>cyw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iar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ffynci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74C7DC80-AC39-D547-B084-EF0FBDD54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US" sz="5400" dirty="0"/>
              <a:t>8</a:t>
            </a:r>
          </a:p>
          <a:p>
            <a:r>
              <a:rPr lang="en-US" sz="5400" dirty="0"/>
              <a:t>4</a:t>
            </a:r>
          </a:p>
          <a:p>
            <a:r>
              <a:rPr lang="en-US" sz="5400" dirty="0"/>
              <a:t>2</a:t>
            </a:r>
          </a:p>
          <a:p>
            <a:r>
              <a:rPr lang="en-US" sz="5400" dirty="0"/>
              <a:t>1</a:t>
            </a: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1F2AB9-A3AB-0A41-853B-94E2CFD58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4899" y="3265555"/>
            <a:ext cx="2832861" cy="270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564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4">
            <a:extLst>
              <a:ext uri="{FF2B5EF4-FFF2-40B4-BE49-F238E27FC236}">
                <a16:creationId xmlns:a16="http://schemas.microsoft.com/office/drawing/2014/main" id="{BE95D989-81FA-4BAD-9AD5-E46CEDA91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3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C480E-8542-C145-B7E6-0D7672D3D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1161"/>
            <a:ext cx="3335594" cy="540337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Lesson objectives / Nod Y Wers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0" name="Rectangle 16">
            <a:extLst>
              <a:ext uri="{FF2B5EF4-FFF2-40B4-BE49-F238E27FC236}">
                <a16:creationId xmlns:a16="http://schemas.microsoft.com/office/drawing/2014/main" id="{156189E5-8A3E-4CFD-B71B-CCD0F8495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3" y="0"/>
            <a:ext cx="142074" cy="6858000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A88DDD-3061-4178-BC99-B0DB7E4A84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0804205"/>
              </p:ext>
            </p:extLst>
          </p:nvPr>
        </p:nvGraphicFramePr>
        <p:xfrm>
          <a:off x="5459413" y="642938"/>
          <a:ext cx="6089650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1238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1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2BD2F-B37A-F941-8A06-643080B45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English,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Welsh, Definition.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GB" dirty="0" err="1">
                <a:solidFill>
                  <a:schemeClr val="bg2"/>
                </a:solidFill>
              </a:rPr>
              <a:t>Saesneg</a:t>
            </a:r>
            <a:r>
              <a:rPr lang="en-GB" dirty="0">
                <a:solidFill>
                  <a:schemeClr val="bg2"/>
                </a:solidFill>
              </a:rPr>
              <a:t>,</a:t>
            </a:r>
            <a:br>
              <a:rPr lang="en-GB" dirty="0">
                <a:solidFill>
                  <a:schemeClr val="bg2"/>
                </a:solidFill>
              </a:rPr>
            </a:br>
            <a:r>
              <a:rPr lang="en-GB" dirty="0" err="1">
                <a:solidFill>
                  <a:schemeClr val="bg2"/>
                </a:solidFill>
              </a:rPr>
              <a:t>Cymraeg</a:t>
            </a:r>
            <a:r>
              <a:rPr lang="en-GB" dirty="0">
                <a:solidFill>
                  <a:schemeClr val="bg2"/>
                </a:solidFill>
              </a:rPr>
              <a:t>,</a:t>
            </a:r>
            <a:br>
              <a:rPr lang="en-GB" dirty="0">
                <a:solidFill>
                  <a:schemeClr val="bg2"/>
                </a:solidFill>
              </a:rPr>
            </a:br>
            <a:r>
              <a:rPr lang="en-GB" dirty="0" err="1">
                <a:solidFill>
                  <a:schemeClr val="bg2"/>
                </a:solidFill>
              </a:rPr>
              <a:t>Diffiniad</a:t>
            </a:r>
            <a:r>
              <a:rPr lang="en-GB" dirty="0">
                <a:solidFill>
                  <a:schemeClr val="bg2"/>
                </a:solidFill>
              </a:rPr>
              <a:t>.</a:t>
            </a:r>
            <a:br>
              <a:rPr lang="en-GB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DED30C-D3CE-494C-9B67-EA2F8A23ED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780371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1416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1A671DE-D529-4A2A-A35D-E97400239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12599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63649" y="127376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631431" y="1382395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231329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20126" y="2345836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03228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27948" flipH="1">
            <a:off x="2309492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B9551A92-40EF-9F48-8541-C7664649FE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9590053"/>
              </p:ext>
            </p:extLst>
          </p:nvPr>
        </p:nvGraphicFramePr>
        <p:xfrm>
          <a:off x="5939175" y="458719"/>
          <a:ext cx="5860229" cy="53990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3046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17903</TotalTime>
  <Words>143</Words>
  <Application>Microsoft Macintosh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Drama Recap </vt:lpstr>
      <vt:lpstr>PowerPoint Presentation</vt:lpstr>
      <vt:lpstr>Funky chicken  cyw iar ffynci</vt:lpstr>
      <vt:lpstr>Lesson objectives / Nod Y Wers</vt:lpstr>
      <vt:lpstr>English,  Welsh, Definition.  Saesneg, Cymraeg, Diffiniad.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Drama Recap </dc:title>
  <dc:creator>Corine Woraker (1400972)</dc:creator>
  <cp:lastModifiedBy>Corine Woraker (1400972)</cp:lastModifiedBy>
  <cp:revision>1</cp:revision>
  <dcterms:created xsi:type="dcterms:W3CDTF">2020-02-25T10:04:15Z</dcterms:created>
  <dcterms:modified xsi:type="dcterms:W3CDTF">2020-03-08T20:56:04Z</dcterms:modified>
</cp:coreProperties>
</file>