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4"/>
    <p:sldMasterId id="2147483666" r:id="rId5"/>
  </p:sldMasterIdLst>
  <p:notesMasterIdLst>
    <p:notesMasterId r:id="rId32"/>
  </p:notesMasterIdLst>
  <p:sldIdLst>
    <p:sldId id="257" r:id="rId6"/>
    <p:sldId id="411" r:id="rId7"/>
    <p:sldId id="392" r:id="rId8"/>
    <p:sldId id="403" r:id="rId9"/>
    <p:sldId id="404" r:id="rId10"/>
    <p:sldId id="375" r:id="rId11"/>
    <p:sldId id="388" r:id="rId12"/>
    <p:sldId id="406" r:id="rId13"/>
    <p:sldId id="405" r:id="rId14"/>
    <p:sldId id="390" r:id="rId15"/>
    <p:sldId id="394" r:id="rId16"/>
    <p:sldId id="395" r:id="rId17"/>
    <p:sldId id="400" r:id="rId18"/>
    <p:sldId id="397" r:id="rId19"/>
    <p:sldId id="399" r:id="rId20"/>
    <p:sldId id="398" r:id="rId21"/>
    <p:sldId id="401" r:id="rId22"/>
    <p:sldId id="402" r:id="rId23"/>
    <p:sldId id="386" r:id="rId24"/>
    <p:sldId id="410" r:id="rId25"/>
    <p:sldId id="393" r:id="rId26"/>
    <p:sldId id="407" r:id="rId27"/>
    <p:sldId id="409" r:id="rId28"/>
    <p:sldId id="414" r:id="rId29"/>
    <p:sldId id="415" r:id="rId30"/>
    <p:sldId id="413" r:id="rId31"/>
  </p:sldIdLst>
  <p:sldSz cx="12192000" cy="6858000"/>
  <p:notesSz cx="12192000" cy="6858000"/>
  <p:custDataLst>
    <p:tags r:id="rId3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52F53"/>
    <a:srgbClr val="04040B"/>
    <a:srgbClr val="12A3C9"/>
    <a:srgbClr val="FFFFFF"/>
    <a:srgbClr val="F7F7F7"/>
    <a:srgbClr val="FCFCFD"/>
    <a:srgbClr val="66C0DD"/>
    <a:srgbClr val="8DC752"/>
    <a:srgbClr val="18153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CC6D74-66F9-48B9-91C2-6625D74AFCFB}" v="105" dt="2025-12-11T11:46:26.377"/>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405" autoAdjust="0"/>
    <p:restoredTop sz="93227" autoAdjust="0"/>
  </p:normalViewPr>
  <p:slideViewPr>
    <p:cSldViewPr>
      <p:cViewPr>
        <p:scale>
          <a:sx n="75" d="100"/>
          <a:sy n="75" d="100"/>
        </p:scale>
        <p:origin x="450" y="486"/>
      </p:cViewPr>
      <p:guideLst>
        <p:guide orient="horz" pos="2880"/>
        <p:guide pos="2160"/>
      </p:guideLst>
    </p:cSldViewPr>
  </p:slideViewPr>
  <p:notesTextViewPr>
    <p:cViewPr>
      <p:scale>
        <a:sx n="3" d="2"/>
        <a:sy n="3" d="2"/>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5/10/relationships/revisionInfo" Target="revisionInfo.xml"/><Relationship Id="rId21" Type="http://schemas.openxmlformats.org/officeDocument/2006/relationships/slide" Target="slides/slide16.xml"/><Relationship Id="rId34"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ags" Target="tags/tag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a Ferraraccio" userId="c9694aeb-2f50-401b-8abf-67f8a7106701" providerId="ADAL" clId="{728671C3-614E-440E-8F04-5DA1EFA065FD}"/>
    <pc:docChg chg="undo custSel addSld delSld modSld sldOrd">
      <pc:chgData name="Simona Ferraraccio" userId="c9694aeb-2f50-401b-8abf-67f8a7106701" providerId="ADAL" clId="{728671C3-614E-440E-8F04-5DA1EFA065FD}" dt="2025-12-11T11:46:42.146" v="758" actId="1076"/>
      <pc:docMkLst>
        <pc:docMk/>
      </pc:docMkLst>
      <pc:sldChg chg="addSp delSp modSp mod">
        <pc:chgData name="Simona Ferraraccio" userId="c9694aeb-2f50-401b-8abf-67f8a7106701" providerId="ADAL" clId="{728671C3-614E-440E-8F04-5DA1EFA065FD}" dt="2025-12-11T11:39:50.105" v="586" actId="478"/>
        <pc:sldMkLst>
          <pc:docMk/>
          <pc:sldMk cId="0" sldId="257"/>
        </pc:sldMkLst>
        <pc:spChg chg="add mod">
          <ac:chgData name="Simona Ferraraccio" userId="c9694aeb-2f50-401b-8abf-67f8a7106701" providerId="ADAL" clId="{728671C3-614E-440E-8F04-5DA1EFA065FD}" dt="2025-12-11T08:50:13.678" v="427" actId="1076"/>
          <ac:spMkLst>
            <pc:docMk/>
            <pc:sldMk cId="0" sldId="257"/>
            <ac:spMk id="2" creationId="{36581B61-7B0A-9F83-6910-CE7827A1C508}"/>
          </ac:spMkLst>
        </pc:spChg>
        <pc:spChg chg="del mod">
          <ac:chgData name="Simona Ferraraccio" userId="c9694aeb-2f50-401b-8abf-67f8a7106701" providerId="ADAL" clId="{728671C3-614E-440E-8F04-5DA1EFA065FD}" dt="2025-12-11T11:39:50.105" v="586" actId="478"/>
          <ac:spMkLst>
            <pc:docMk/>
            <pc:sldMk cId="0" sldId="257"/>
            <ac:spMk id="3" creationId="{EB2CE398-EA41-459D-3FF8-E10CB8EBA372}"/>
          </ac:spMkLst>
        </pc:spChg>
        <pc:spChg chg="mod">
          <ac:chgData name="Simona Ferraraccio" userId="c9694aeb-2f50-401b-8abf-67f8a7106701" providerId="ADAL" clId="{728671C3-614E-440E-8F04-5DA1EFA065FD}" dt="2025-12-11T08:49:48.037" v="412" actId="20577"/>
          <ac:spMkLst>
            <pc:docMk/>
            <pc:sldMk cId="0" sldId="257"/>
            <ac:spMk id="13" creationId="{30D63588-E878-4FB7-9EF3-335C6E12A9AA}"/>
          </ac:spMkLst>
        </pc:spChg>
        <pc:spChg chg="mod">
          <ac:chgData name="Simona Ferraraccio" userId="c9694aeb-2f50-401b-8abf-67f8a7106701" providerId="ADAL" clId="{728671C3-614E-440E-8F04-5DA1EFA065FD}" dt="2025-12-11T08:49:53.812" v="413" actId="1076"/>
          <ac:spMkLst>
            <pc:docMk/>
            <pc:sldMk cId="0" sldId="257"/>
            <ac:spMk id="22" creationId="{F109E95A-F05A-4D88-AAD9-A23B9CCA97AB}"/>
          </ac:spMkLst>
        </pc:spChg>
      </pc:sldChg>
      <pc:sldChg chg="modSp mod">
        <pc:chgData name="Simona Ferraraccio" userId="c9694aeb-2f50-401b-8abf-67f8a7106701" providerId="ADAL" clId="{728671C3-614E-440E-8F04-5DA1EFA065FD}" dt="2025-12-09T17:26:11.913" v="410" actId="1038"/>
        <pc:sldMkLst>
          <pc:docMk/>
          <pc:sldMk cId="674436222" sldId="386"/>
        </pc:sldMkLst>
        <pc:spChg chg="mod">
          <ac:chgData name="Simona Ferraraccio" userId="c9694aeb-2f50-401b-8abf-67f8a7106701" providerId="ADAL" clId="{728671C3-614E-440E-8F04-5DA1EFA065FD}" dt="2025-12-09T17:25:57.673" v="384" actId="404"/>
          <ac:spMkLst>
            <pc:docMk/>
            <pc:sldMk cId="674436222" sldId="386"/>
            <ac:spMk id="6" creationId="{24E71290-7F43-45CB-AD33-A891AFAF05DD}"/>
          </ac:spMkLst>
        </pc:spChg>
        <pc:spChg chg="mod">
          <ac:chgData name="Simona Ferraraccio" userId="c9694aeb-2f50-401b-8abf-67f8a7106701" providerId="ADAL" clId="{728671C3-614E-440E-8F04-5DA1EFA065FD}" dt="2025-12-09T17:26:11.913" v="410" actId="1038"/>
          <ac:spMkLst>
            <pc:docMk/>
            <pc:sldMk cId="674436222" sldId="386"/>
            <ac:spMk id="8" creationId="{38DE540E-8E1E-4860-8E20-3A21B1E1D187}"/>
          </ac:spMkLst>
        </pc:spChg>
        <pc:spChg chg="mod">
          <ac:chgData name="Simona Ferraraccio" userId="c9694aeb-2f50-401b-8abf-67f8a7106701" providerId="ADAL" clId="{728671C3-614E-440E-8F04-5DA1EFA065FD}" dt="2025-12-09T17:26:11.913" v="410" actId="1038"/>
          <ac:spMkLst>
            <pc:docMk/>
            <pc:sldMk cId="674436222" sldId="386"/>
            <ac:spMk id="9" creationId="{BB264DB5-51AF-4E9D-A4E6-E4C7AD04812B}"/>
          </ac:spMkLst>
        </pc:spChg>
        <pc:spChg chg="mod">
          <ac:chgData name="Simona Ferraraccio" userId="c9694aeb-2f50-401b-8abf-67f8a7106701" providerId="ADAL" clId="{728671C3-614E-440E-8F04-5DA1EFA065FD}" dt="2025-12-09T17:25:52.200" v="382" actId="1076"/>
          <ac:spMkLst>
            <pc:docMk/>
            <pc:sldMk cId="674436222" sldId="386"/>
            <ac:spMk id="10" creationId="{093BEB33-10DF-47BC-A1E6-C9640B55ABF2}"/>
          </ac:spMkLst>
        </pc:spChg>
        <pc:spChg chg="mod">
          <ac:chgData name="Simona Ferraraccio" userId="c9694aeb-2f50-401b-8abf-67f8a7106701" providerId="ADAL" clId="{728671C3-614E-440E-8F04-5DA1EFA065FD}" dt="2025-12-09T17:26:11.913" v="410" actId="1038"/>
          <ac:spMkLst>
            <pc:docMk/>
            <pc:sldMk cId="674436222" sldId="386"/>
            <ac:spMk id="11" creationId="{1B2CA428-34BA-432F-94CC-F59B9260DE57}"/>
          </ac:spMkLst>
        </pc:spChg>
        <pc:spChg chg="mod">
          <ac:chgData name="Simona Ferraraccio" userId="c9694aeb-2f50-401b-8abf-67f8a7106701" providerId="ADAL" clId="{728671C3-614E-440E-8F04-5DA1EFA065FD}" dt="2025-12-09T17:26:11.913" v="410" actId="1038"/>
          <ac:spMkLst>
            <pc:docMk/>
            <pc:sldMk cId="674436222" sldId="386"/>
            <ac:spMk id="12" creationId="{5035F255-DC43-42E4-941D-B634AA768B32}"/>
          </ac:spMkLst>
        </pc:spChg>
        <pc:spChg chg="mod">
          <ac:chgData name="Simona Ferraraccio" userId="c9694aeb-2f50-401b-8abf-67f8a7106701" providerId="ADAL" clId="{728671C3-614E-440E-8F04-5DA1EFA065FD}" dt="2025-12-09T17:23:50.275" v="344" actId="113"/>
          <ac:spMkLst>
            <pc:docMk/>
            <pc:sldMk cId="674436222" sldId="386"/>
            <ac:spMk id="13" creationId="{FEEA9DFC-DD1E-4F3A-B0B9-A470A18FC1CE}"/>
          </ac:spMkLst>
        </pc:spChg>
        <pc:picChg chg="mod">
          <ac:chgData name="Simona Ferraraccio" userId="c9694aeb-2f50-401b-8abf-67f8a7106701" providerId="ADAL" clId="{728671C3-614E-440E-8F04-5DA1EFA065FD}" dt="2025-12-09T17:26:11.913" v="410" actId="1038"/>
          <ac:picMkLst>
            <pc:docMk/>
            <pc:sldMk cId="674436222" sldId="386"/>
            <ac:picMk id="3074" creationId="{F7B4AC3D-535D-4DC0-8452-D68F1A614411}"/>
          </ac:picMkLst>
        </pc:picChg>
      </pc:sldChg>
      <pc:sldChg chg="addSp modSp mod">
        <pc:chgData name="Simona Ferraraccio" userId="c9694aeb-2f50-401b-8abf-67f8a7106701" providerId="ADAL" clId="{728671C3-614E-440E-8F04-5DA1EFA065FD}" dt="2025-12-11T11:41:09.096" v="596" actId="1076"/>
        <pc:sldMkLst>
          <pc:docMk/>
          <pc:sldMk cId="2584540476" sldId="392"/>
        </pc:sldMkLst>
        <pc:spChg chg="mod">
          <ac:chgData name="Simona Ferraraccio" userId="c9694aeb-2f50-401b-8abf-67f8a7106701" providerId="ADAL" clId="{728671C3-614E-440E-8F04-5DA1EFA065FD}" dt="2025-12-11T11:41:06.366" v="595" actId="1076"/>
          <ac:spMkLst>
            <pc:docMk/>
            <pc:sldMk cId="2584540476" sldId="392"/>
            <ac:spMk id="3" creationId="{00000000-0000-0000-0000-000000000000}"/>
          </ac:spMkLst>
        </pc:spChg>
        <pc:spChg chg="mod">
          <ac:chgData name="Simona Ferraraccio" userId="c9694aeb-2f50-401b-8abf-67f8a7106701" providerId="ADAL" clId="{728671C3-614E-440E-8F04-5DA1EFA065FD}" dt="2025-12-11T11:41:09.096" v="596" actId="1076"/>
          <ac:spMkLst>
            <pc:docMk/>
            <pc:sldMk cId="2584540476" sldId="392"/>
            <ac:spMk id="10" creationId="{093BEB33-10DF-47BC-A1E6-C9640B55ABF2}"/>
          </ac:spMkLst>
        </pc:spChg>
        <pc:picChg chg="add mod">
          <ac:chgData name="Simona Ferraraccio" userId="c9694aeb-2f50-401b-8abf-67f8a7106701" providerId="ADAL" clId="{728671C3-614E-440E-8F04-5DA1EFA065FD}" dt="2025-12-11T11:40:47.321" v="590"/>
          <ac:picMkLst>
            <pc:docMk/>
            <pc:sldMk cId="2584540476" sldId="392"/>
            <ac:picMk id="4" creationId="{E5E2B9C0-5E4F-21AE-E7A7-B2B43BD42569}"/>
          </ac:picMkLst>
        </pc:picChg>
      </pc:sldChg>
      <pc:sldChg chg="modSp mod">
        <pc:chgData name="Simona Ferraraccio" userId="c9694aeb-2f50-401b-8abf-67f8a7106701" providerId="ADAL" clId="{728671C3-614E-440E-8F04-5DA1EFA065FD}" dt="2025-12-11T11:43:48.525" v="599" actId="1076"/>
        <pc:sldMkLst>
          <pc:docMk/>
          <pc:sldMk cId="1481858709" sldId="397"/>
        </pc:sldMkLst>
        <pc:picChg chg="mod">
          <ac:chgData name="Simona Ferraraccio" userId="c9694aeb-2f50-401b-8abf-67f8a7106701" providerId="ADAL" clId="{728671C3-614E-440E-8F04-5DA1EFA065FD}" dt="2025-12-11T11:43:48.525" v="599" actId="1076"/>
          <ac:picMkLst>
            <pc:docMk/>
            <pc:sldMk cId="1481858709" sldId="397"/>
            <ac:picMk id="12" creationId="{0F154F2C-3C36-9D38-50D6-428B1D71261E}"/>
          </ac:picMkLst>
        </pc:picChg>
      </pc:sldChg>
      <pc:sldChg chg="delSp modSp mod delAnim">
        <pc:chgData name="Simona Ferraraccio" userId="c9694aeb-2f50-401b-8abf-67f8a7106701" providerId="ADAL" clId="{728671C3-614E-440E-8F04-5DA1EFA065FD}" dt="2025-12-11T11:41:55.521" v="598" actId="208"/>
        <pc:sldMkLst>
          <pc:docMk/>
          <pc:sldMk cId="1493472080" sldId="400"/>
        </pc:sldMkLst>
        <pc:spChg chg="mod topLvl">
          <ac:chgData name="Simona Ferraraccio" userId="c9694aeb-2f50-401b-8abf-67f8a7106701" providerId="ADAL" clId="{728671C3-614E-440E-8F04-5DA1EFA065FD}" dt="2025-12-11T11:41:55.521" v="598" actId="208"/>
          <ac:spMkLst>
            <pc:docMk/>
            <pc:sldMk cId="1493472080" sldId="400"/>
            <ac:spMk id="9" creationId="{90ADFC43-46E3-420B-3D2F-261388111F52}"/>
          </ac:spMkLst>
        </pc:spChg>
      </pc:sldChg>
      <pc:sldChg chg="addSp modSp mod modClrScheme modAnim chgLayout">
        <pc:chgData name="Simona Ferraraccio" userId="c9694aeb-2f50-401b-8abf-67f8a7106701" providerId="ADAL" clId="{728671C3-614E-440E-8F04-5DA1EFA065FD}" dt="2025-12-09T17:22:48.095" v="339" actId="20577"/>
        <pc:sldMkLst>
          <pc:docMk/>
          <pc:sldMk cId="1840049786" sldId="402"/>
        </pc:sldMkLst>
        <pc:spChg chg="mod">
          <ac:chgData name="Simona Ferraraccio" userId="c9694aeb-2f50-401b-8abf-67f8a7106701" providerId="ADAL" clId="{728671C3-614E-440E-8F04-5DA1EFA065FD}" dt="2025-12-09T17:22:48.095" v="339" actId="20577"/>
          <ac:spMkLst>
            <pc:docMk/>
            <pc:sldMk cId="1840049786" sldId="402"/>
            <ac:spMk id="6" creationId="{24E71290-7F43-45CB-AD33-A891AFAF05DD}"/>
          </ac:spMkLst>
        </pc:spChg>
        <pc:spChg chg="mod">
          <ac:chgData name="Simona Ferraraccio" userId="c9694aeb-2f50-401b-8abf-67f8a7106701" providerId="ADAL" clId="{728671C3-614E-440E-8F04-5DA1EFA065FD}" dt="2025-12-09T17:22:30.236" v="333" actId="26606"/>
          <ac:spMkLst>
            <pc:docMk/>
            <pc:sldMk cId="1840049786" sldId="402"/>
            <ac:spMk id="10" creationId="{093BEB33-10DF-47BC-A1E6-C9640B55ABF2}"/>
          </ac:spMkLst>
        </pc:spChg>
        <pc:picChg chg="add mod">
          <ac:chgData name="Simona Ferraraccio" userId="c9694aeb-2f50-401b-8abf-67f8a7106701" providerId="ADAL" clId="{728671C3-614E-440E-8F04-5DA1EFA065FD}" dt="2025-12-09T17:22:40.823" v="336" actId="1076"/>
          <ac:picMkLst>
            <pc:docMk/>
            <pc:sldMk cId="1840049786" sldId="402"/>
            <ac:picMk id="1026" creationId="{C140C204-916D-0FFC-C68F-41DA44786065}"/>
          </ac:picMkLst>
        </pc:picChg>
      </pc:sldChg>
      <pc:sldChg chg="modSp mod">
        <pc:chgData name="Simona Ferraraccio" userId="c9694aeb-2f50-401b-8abf-67f8a7106701" providerId="ADAL" clId="{728671C3-614E-440E-8F04-5DA1EFA065FD}" dt="2025-12-09T17:06:00.943" v="29" actId="1076"/>
        <pc:sldMkLst>
          <pc:docMk/>
          <pc:sldMk cId="3437970821" sldId="403"/>
        </pc:sldMkLst>
        <pc:spChg chg="mod">
          <ac:chgData name="Simona Ferraraccio" userId="c9694aeb-2f50-401b-8abf-67f8a7106701" providerId="ADAL" clId="{728671C3-614E-440E-8F04-5DA1EFA065FD}" dt="2025-12-09T17:04:37.890" v="24" actId="1076"/>
          <ac:spMkLst>
            <pc:docMk/>
            <pc:sldMk cId="3437970821" sldId="403"/>
            <ac:spMk id="3" creationId="{7A546088-43CE-6243-0652-F1D06C184C07}"/>
          </ac:spMkLst>
        </pc:spChg>
        <pc:spChg chg="mod">
          <ac:chgData name="Simona Ferraraccio" userId="c9694aeb-2f50-401b-8abf-67f8a7106701" providerId="ADAL" clId="{728671C3-614E-440E-8F04-5DA1EFA065FD}" dt="2025-12-09T17:05:58.159" v="28" actId="1076"/>
          <ac:spMkLst>
            <pc:docMk/>
            <pc:sldMk cId="3437970821" sldId="403"/>
            <ac:spMk id="7" creationId="{6D63A313-7310-8823-C377-F9DDA3054584}"/>
          </ac:spMkLst>
        </pc:spChg>
        <pc:spChg chg="mod">
          <ac:chgData name="Simona Ferraraccio" userId="c9694aeb-2f50-401b-8abf-67f8a7106701" providerId="ADAL" clId="{728671C3-614E-440E-8F04-5DA1EFA065FD}" dt="2025-12-09T17:06:00.943" v="29" actId="1076"/>
          <ac:spMkLst>
            <pc:docMk/>
            <pc:sldMk cId="3437970821" sldId="403"/>
            <ac:spMk id="10" creationId="{093BEB33-10DF-47BC-A1E6-C9640B55ABF2}"/>
          </ac:spMkLst>
        </pc:spChg>
        <pc:picChg chg="mod">
          <ac:chgData name="Simona Ferraraccio" userId="c9694aeb-2f50-401b-8abf-67f8a7106701" providerId="ADAL" clId="{728671C3-614E-440E-8F04-5DA1EFA065FD}" dt="2025-12-09T17:05:15.211" v="25" actId="14100"/>
          <ac:picMkLst>
            <pc:docMk/>
            <pc:sldMk cId="3437970821" sldId="403"/>
            <ac:picMk id="1026" creationId="{31A6B986-B9A2-F0BA-722E-44D2F3EA5C86}"/>
          </ac:picMkLst>
        </pc:picChg>
      </pc:sldChg>
      <pc:sldChg chg="modSp mod">
        <pc:chgData name="Simona Ferraraccio" userId="c9694aeb-2f50-401b-8abf-67f8a7106701" providerId="ADAL" clId="{728671C3-614E-440E-8F04-5DA1EFA065FD}" dt="2025-12-09T17:06:05.279" v="31" actId="20577"/>
        <pc:sldMkLst>
          <pc:docMk/>
          <pc:sldMk cId="1365915201" sldId="404"/>
        </pc:sldMkLst>
      </pc:sldChg>
      <pc:sldChg chg="modSp mod">
        <pc:chgData name="Simona Ferraraccio" userId="c9694aeb-2f50-401b-8abf-67f8a7106701" providerId="ADAL" clId="{728671C3-614E-440E-8F04-5DA1EFA065FD}" dt="2025-12-09T17:29:48.396" v="411" actId="1076"/>
        <pc:sldMkLst>
          <pc:docMk/>
          <pc:sldMk cId="1823126812" sldId="409"/>
        </pc:sldMkLst>
        <pc:spChg chg="mod">
          <ac:chgData name="Simona Ferraraccio" userId="c9694aeb-2f50-401b-8abf-67f8a7106701" providerId="ADAL" clId="{728671C3-614E-440E-8F04-5DA1EFA065FD}" dt="2025-12-09T17:29:48.396" v="411" actId="1076"/>
          <ac:spMkLst>
            <pc:docMk/>
            <pc:sldMk cId="1823126812" sldId="409"/>
            <ac:spMk id="6" creationId="{977D3F4C-1260-3262-6310-0ECA701F8434}"/>
          </ac:spMkLst>
        </pc:spChg>
      </pc:sldChg>
      <pc:sldChg chg="delSp mod">
        <pc:chgData name="Simona Ferraraccio" userId="c9694aeb-2f50-401b-8abf-67f8a7106701" providerId="ADAL" clId="{728671C3-614E-440E-8F04-5DA1EFA065FD}" dt="2025-12-11T11:39:54.335" v="587" actId="478"/>
        <pc:sldMkLst>
          <pc:docMk/>
          <pc:sldMk cId="1446955944" sldId="411"/>
        </pc:sldMkLst>
        <pc:spChg chg="del">
          <ac:chgData name="Simona Ferraraccio" userId="c9694aeb-2f50-401b-8abf-67f8a7106701" providerId="ADAL" clId="{728671C3-614E-440E-8F04-5DA1EFA065FD}" dt="2025-12-11T11:39:54.335" v="587" actId="478"/>
          <ac:spMkLst>
            <pc:docMk/>
            <pc:sldMk cId="1446955944" sldId="411"/>
            <ac:spMk id="7" creationId="{B6F9D385-5A1B-5FBD-D586-4085D6509CFB}"/>
          </ac:spMkLst>
        </pc:spChg>
      </pc:sldChg>
      <pc:sldChg chg="del">
        <pc:chgData name="Simona Ferraraccio" userId="c9694aeb-2f50-401b-8abf-67f8a7106701" providerId="ADAL" clId="{728671C3-614E-440E-8F04-5DA1EFA065FD}" dt="2025-12-09T17:01:32.911" v="1" actId="47"/>
        <pc:sldMkLst>
          <pc:docMk/>
          <pc:sldMk cId="2383512717" sldId="412"/>
        </pc:sldMkLst>
      </pc:sldChg>
      <pc:sldChg chg="del">
        <pc:chgData name="Simona Ferraraccio" userId="c9694aeb-2f50-401b-8abf-67f8a7106701" providerId="ADAL" clId="{728671C3-614E-440E-8F04-5DA1EFA065FD}" dt="2025-12-09T17:01:25.346" v="0" actId="2696"/>
        <pc:sldMkLst>
          <pc:docMk/>
          <pc:sldMk cId="2475621525" sldId="413"/>
        </pc:sldMkLst>
      </pc:sldChg>
      <pc:sldChg chg="addSp delSp modSp add mod ord">
        <pc:chgData name="Simona Ferraraccio" userId="c9694aeb-2f50-401b-8abf-67f8a7106701" providerId="ADAL" clId="{728671C3-614E-440E-8F04-5DA1EFA065FD}" dt="2025-12-11T11:37:42.308" v="584" actId="1076"/>
        <pc:sldMkLst>
          <pc:docMk/>
          <pc:sldMk cId="3703241325" sldId="413"/>
        </pc:sldMkLst>
        <pc:spChg chg="add mod">
          <ac:chgData name="Simona Ferraraccio" userId="c9694aeb-2f50-401b-8abf-67f8a7106701" providerId="ADAL" clId="{728671C3-614E-440E-8F04-5DA1EFA065FD}" dt="2025-12-11T11:37:38.737" v="583" actId="1076"/>
          <ac:spMkLst>
            <pc:docMk/>
            <pc:sldMk cId="3703241325" sldId="413"/>
            <ac:spMk id="2" creationId="{6E3AD532-830C-8A04-A3D5-F05795BAAE7E}"/>
          </ac:spMkLst>
        </pc:spChg>
        <pc:spChg chg="mod">
          <ac:chgData name="Simona Ferraraccio" userId="c9694aeb-2f50-401b-8abf-67f8a7106701" providerId="ADAL" clId="{728671C3-614E-440E-8F04-5DA1EFA065FD}" dt="2025-12-11T11:37:42.308" v="584" actId="1076"/>
          <ac:spMkLst>
            <pc:docMk/>
            <pc:sldMk cId="3703241325" sldId="413"/>
            <ac:spMk id="9" creationId="{78DC92F3-C838-0B64-3EA5-E830EF750264}"/>
          </ac:spMkLst>
        </pc:spChg>
        <pc:picChg chg="add mod">
          <ac:chgData name="Simona Ferraraccio" userId="c9694aeb-2f50-401b-8abf-67f8a7106701" providerId="ADAL" clId="{728671C3-614E-440E-8F04-5DA1EFA065FD}" dt="2025-12-11T11:37:35.271" v="582" actId="1076"/>
          <ac:picMkLst>
            <pc:docMk/>
            <pc:sldMk cId="3703241325" sldId="413"/>
            <ac:picMk id="4" creationId="{BFE9ECA1-9C8A-64C6-E170-9716B456A17E}"/>
          </ac:picMkLst>
        </pc:picChg>
      </pc:sldChg>
      <pc:sldChg chg="addSp delSp modSp new mod">
        <pc:chgData name="Simona Ferraraccio" userId="c9694aeb-2f50-401b-8abf-67f8a7106701" providerId="ADAL" clId="{728671C3-614E-440E-8F04-5DA1EFA065FD}" dt="2025-12-11T11:46:42.146" v="758" actId="1076"/>
        <pc:sldMkLst>
          <pc:docMk/>
          <pc:sldMk cId="2749106760" sldId="414"/>
        </pc:sldMkLst>
        <pc:spChg chg="mod">
          <ac:chgData name="Simona Ferraraccio" userId="c9694aeb-2f50-401b-8abf-67f8a7106701" providerId="ADAL" clId="{728671C3-614E-440E-8F04-5DA1EFA065FD}" dt="2025-12-09T17:13:49.438" v="46" actId="20577"/>
          <ac:spMkLst>
            <pc:docMk/>
            <pc:sldMk cId="2749106760" sldId="414"/>
            <ac:spMk id="2" creationId="{915F135D-E727-3E3A-2DFA-9A5CAB1A5A31}"/>
          </ac:spMkLst>
        </pc:spChg>
        <pc:spChg chg="add mod">
          <ac:chgData name="Simona Ferraraccio" userId="c9694aeb-2f50-401b-8abf-67f8a7106701" providerId="ADAL" clId="{728671C3-614E-440E-8F04-5DA1EFA065FD}" dt="2025-12-11T11:46:42.146" v="758" actId="1076"/>
          <ac:spMkLst>
            <pc:docMk/>
            <pc:sldMk cId="2749106760" sldId="414"/>
            <ac:spMk id="12" creationId="{D3AD18C7-37B8-3480-8296-A1C72B087B10}"/>
          </ac:spMkLst>
        </pc:spChg>
      </pc:sldChg>
      <pc:sldChg chg="delSp modSp new mod">
        <pc:chgData name="Simona Ferraraccio" userId="c9694aeb-2f50-401b-8abf-67f8a7106701" providerId="ADAL" clId="{728671C3-614E-440E-8F04-5DA1EFA065FD}" dt="2025-12-11T11:28:37.196" v="442" actId="1076"/>
        <pc:sldMkLst>
          <pc:docMk/>
          <pc:sldMk cId="3410919281" sldId="415"/>
        </pc:sldMkLst>
        <pc:spChg chg="mod">
          <ac:chgData name="Simona Ferraraccio" userId="c9694aeb-2f50-401b-8abf-67f8a7106701" providerId="ADAL" clId="{728671C3-614E-440E-8F04-5DA1EFA065FD}" dt="2025-12-11T11:28:37.196" v="442" actId="1076"/>
          <ac:spMkLst>
            <pc:docMk/>
            <pc:sldMk cId="3410919281" sldId="415"/>
            <ac:spMk id="2" creationId="{BB6E09F3-AE8A-5DB6-A838-F815A554A89D}"/>
          </ac:spMkLst>
        </pc:spChg>
        <pc:spChg chg="del">
          <ac:chgData name="Simona Ferraraccio" userId="c9694aeb-2f50-401b-8abf-67f8a7106701" providerId="ADAL" clId="{728671C3-614E-440E-8F04-5DA1EFA065FD}" dt="2025-12-11T11:28:34.635" v="441" actId="478"/>
          <ac:spMkLst>
            <pc:docMk/>
            <pc:sldMk cId="3410919281" sldId="415"/>
            <ac:spMk id="3" creationId="{27DD98D0-0892-83F0-D081-823820A04A6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9300FDB0-9883-4DFA-AB99-38306EB70B7C}" type="datetimeFigureOut">
              <a:rPr lang="en-GB" smtClean="0"/>
              <a:t>11/12/2025</a:t>
            </a:fld>
            <a:endParaRPr lang="en-GB" dirty="0"/>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D39AB517-E579-4FED-A96A-720A96BF819A}" type="slidenum">
              <a:rPr lang="en-GB" smtClean="0"/>
              <a:t>‹#›</a:t>
            </a:fld>
            <a:endParaRPr lang="en-GB" dirty="0"/>
          </a:p>
        </p:txBody>
      </p:sp>
    </p:spTree>
    <p:extLst>
      <p:ext uri="{BB962C8B-B14F-4D97-AF65-F5344CB8AC3E}">
        <p14:creationId xmlns:p14="http://schemas.microsoft.com/office/powerpoint/2010/main" val="17556848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9AB517-E579-4FED-A96A-720A96BF819A}" type="slidenum">
              <a:rPr lang="en-GB" smtClean="0"/>
              <a:t>1</a:t>
            </a:fld>
            <a:endParaRPr lang="en-GB" dirty="0"/>
          </a:p>
        </p:txBody>
      </p:sp>
    </p:spTree>
    <p:extLst>
      <p:ext uri="{BB962C8B-B14F-4D97-AF65-F5344CB8AC3E}">
        <p14:creationId xmlns:p14="http://schemas.microsoft.com/office/powerpoint/2010/main" val="30950053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04079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486273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Complexity applies not only to the intervention but to the system(s)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210580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Complexity applies not only to the intervention but to the system(s)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463841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Complexity applies not only to the intervention but to the system(s)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513632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Complexity applies not only to the intervention but to the system(s)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746984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Complexity applies not only to the intervention but to the system(s)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596150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Complexity applies not only to the intervention but to the system(s)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443002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Complexity applies not only to the intervention but to the system(s)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578160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Complexity applies not only to the intervention but to the system(s)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43019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Complexity applies not only to the intervention but to the system(s)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989486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Complexity applies not only to the intervention but to the system(s)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773793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Complexity applies not only to the intervention but to the system(s)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535915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Complexity applies not only to the intervention but to the system(s)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59865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Complexity applies not only to the intervention but to the system(s)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315830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Complexity applies not only to the intervention but to the system(s)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230590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979917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870388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108778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375293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268680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93723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876" y="2125980"/>
            <a:ext cx="10368598"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829752" y="3840480"/>
            <a:ext cx="8538845"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r>
              <a:rPr lang="en-GB"/>
              <a:t>3</a:t>
            </a:r>
            <a:endParaRPr dirty="0"/>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DB0DE2A7-E3C1-4B96-BF8B-B1273C165032}" type="datetime1">
              <a:rPr lang="en-GB" smtClean="0"/>
              <a:t>11/12/2025</a:t>
            </a:fld>
            <a:endParaRPr lang="en-US" dirty="0"/>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6130363" y="4224338"/>
            <a:ext cx="51435" cy="36830"/>
          </a:xfrm>
          <a:custGeom>
            <a:avLst/>
            <a:gdLst/>
            <a:ahLst/>
            <a:cxnLst/>
            <a:rect l="l" t="t" r="r" b="b"/>
            <a:pathLst>
              <a:path w="51435" h="36829">
                <a:moveTo>
                  <a:pt x="28203" y="0"/>
                </a:moveTo>
                <a:lnTo>
                  <a:pt x="0" y="21008"/>
                </a:lnTo>
                <a:lnTo>
                  <a:pt x="5080" y="27841"/>
                </a:lnTo>
                <a:lnTo>
                  <a:pt x="10402" y="32097"/>
                </a:lnTo>
                <a:lnTo>
                  <a:pt x="16991" y="35005"/>
                </a:lnTo>
                <a:lnTo>
                  <a:pt x="24405" y="36429"/>
                </a:lnTo>
                <a:lnTo>
                  <a:pt x="32207" y="36235"/>
                </a:lnTo>
                <a:lnTo>
                  <a:pt x="51320" y="11521"/>
                </a:lnTo>
                <a:lnTo>
                  <a:pt x="45351" y="4460"/>
                </a:lnTo>
                <a:lnTo>
                  <a:pt x="35953" y="1183"/>
                </a:lnTo>
                <a:lnTo>
                  <a:pt x="28203" y="0"/>
                </a:lnTo>
                <a:close/>
              </a:path>
            </a:pathLst>
          </a:custGeom>
          <a:solidFill>
            <a:srgbClr val="F4D24E">
              <a:alpha val="9999"/>
            </a:srgbClr>
          </a:solidFill>
        </p:spPr>
        <p:txBody>
          <a:bodyPr wrap="square" lIns="0" tIns="0" rIns="0" bIns="0" rtlCol="0"/>
          <a:lstStyle/>
          <a:p>
            <a:endParaRPr dirty="0"/>
          </a:p>
        </p:txBody>
      </p:sp>
      <p:sp>
        <p:nvSpPr>
          <p:cNvPr id="17" name="bk object 17"/>
          <p:cNvSpPr/>
          <p:nvPr/>
        </p:nvSpPr>
        <p:spPr>
          <a:xfrm>
            <a:off x="6816149" y="3438231"/>
            <a:ext cx="50165" cy="37465"/>
          </a:xfrm>
          <a:custGeom>
            <a:avLst/>
            <a:gdLst/>
            <a:ahLst/>
            <a:cxnLst/>
            <a:rect l="l" t="t" r="r" b="b"/>
            <a:pathLst>
              <a:path w="50165" h="37464">
                <a:moveTo>
                  <a:pt x="21031" y="0"/>
                </a:moveTo>
                <a:lnTo>
                  <a:pt x="11667" y="2559"/>
                </a:lnTo>
                <a:lnTo>
                  <a:pt x="4382" y="7630"/>
                </a:lnTo>
                <a:lnTo>
                  <a:pt x="404" y="14157"/>
                </a:lnTo>
                <a:lnTo>
                  <a:pt x="0" y="21319"/>
                </a:lnTo>
                <a:lnTo>
                  <a:pt x="3437" y="28289"/>
                </a:lnTo>
                <a:lnTo>
                  <a:pt x="7768" y="33522"/>
                </a:lnTo>
                <a:lnTo>
                  <a:pt x="15261" y="36849"/>
                </a:lnTo>
                <a:lnTo>
                  <a:pt x="23503" y="37179"/>
                </a:lnTo>
                <a:lnTo>
                  <a:pt x="33369" y="36094"/>
                </a:lnTo>
                <a:lnTo>
                  <a:pt x="41617" y="32399"/>
                </a:lnTo>
                <a:lnTo>
                  <a:pt x="47403" y="26669"/>
                </a:lnTo>
                <a:lnTo>
                  <a:pt x="49881" y="19476"/>
                </a:lnTo>
                <a:lnTo>
                  <a:pt x="50148" y="15691"/>
                </a:lnTo>
                <a:lnTo>
                  <a:pt x="48865" y="11932"/>
                </a:lnTo>
                <a:lnTo>
                  <a:pt x="46211" y="8706"/>
                </a:lnTo>
                <a:lnTo>
                  <a:pt x="39412" y="3272"/>
                </a:lnTo>
                <a:lnTo>
                  <a:pt x="30649" y="303"/>
                </a:lnTo>
                <a:lnTo>
                  <a:pt x="21031" y="0"/>
                </a:lnTo>
                <a:close/>
              </a:path>
            </a:pathLst>
          </a:custGeom>
          <a:solidFill>
            <a:srgbClr val="4AB5A2">
              <a:alpha val="9599"/>
            </a:srgbClr>
          </a:solidFill>
        </p:spPr>
        <p:txBody>
          <a:bodyPr wrap="square" lIns="0" tIns="0" rIns="0" bIns="0" rtlCol="0"/>
          <a:lstStyle/>
          <a:p>
            <a:endParaRPr dirty="0"/>
          </a:p>
        </p:txBody>
      </p:sp>
      <p:sp>
        <p:nvSpPr>
          <p:cNvPr id="18" name="bk object 18"/>
          <p:cNvSpPr/>
          <p:nvPr/>
        </p:nvSpPr>
        <p:spPr>
          <a:xfrm>
            <a:off x="6883608" y="3430748"/>
            <a:ext cx="53340" cy="37465"/>
          </a:xfrm>
          <a:custGeom>
            <a:avLst/>
            <a:gdLst/>
            <a:ahLst/>
            <a:cxnLst/>
            <a:rect l="l" t="t" r="r" b="b"/>
            <a:pathLst>
              <a:path w="53340" h="37464">
                <a:moveTo>
                  <a:pt x="23895" y="0"/>
                </a:moveTo>
                <a:lnTo>
                  <a:pt x="14678" y="2053"/>
                </a:lnTo>
                <a:lnTo>
                  <a:pt x="6959" y="6750"/>
                </a:lnTo>
                <a:lnTo>
                  <a:pt x="774" y="13036"/>
                </a:lnTo>
                <a:lnTo>
                  <a:pt x="0" y="21393"/>
                </a:lnTo>
                <a:lnTo>
                  <a:pt x="4940" y="28251"/>
                </a:lnTo>
                <a:lnTo>
                  <a:pt x="10579" y="32772"/>
                </a:lnTo>
                <a:lnTo>
                  <a:pt x="17627" y="35739"/>
                </a:lnTo>
                <a:lnTo>
                  <a:pt x="25542" y="37004"/>
                </a:lnTo>
                <a:lnTo>
                  <a:pt x="33781" y="36417"/>
                </a:lnTo>
                <a:lnTo>
                  <a:pt x="43776" y="33851"/>
                </a:lnTo>
                <a:lnTo>
                  <a:pt x="51079" y="27412"/>
                </a:lnTo>
                <a:lnTo>
                  <a:pt x="52734" y="20085"/>
                </a:lnTo>
                <a:lnTo>
                  <a:pt x="51384" y="20085"/>
                </a:lnTo>
                <a:lnTo>
                  <a:pt x="52031" y="13989"/>
                </a:lnTo>
                <a:lnTo>
                  <a:pt x="48628" y="8032"/>
                </a:lnTo>
                <a:lnTo>
                  <a:pt x="42278" y="4146"/>
                </a:lnTo>
                <a:lnTo>
                  <a:pt x="33473" y="670"/>
                </a:lnTo>
                <a:lnTo>
                  <a:pt x="23895" y="0"/>
                </a:lnTo>
                <a:close/>
              </a:path>
              <a:path w="53340" h="37464">
                <a:moveTo>
                  <a:pt x="52831" y="19653"/>
                </a:moveTo>
                <a:lnTo>
                  <a:pt x="51384" y="20085"/>
                </a:lnTo>
                <a:lnTo>
                  <a:pt x="52734" y="20085"/>
                </a:lnTo>
                <a:lnTo>
                  <a:pt x="52831" y="19653"/>
                </a:lnTo>
                <a:close/>
              </a:path>
            </a:pathLst>
          </a:custGeom>
          <a:solidFill>
            <a:srgbClr val="F4D24E">
              <a:alpha val="3999"/>
            </a:srgbClr>
          </a:solidFill>
        </p:spPr>
        <p:txBody>
          <a:bodyPr wrap="square" lIns="0" tIns="0" rIns="0" bIns="0" rtlCol="0"/>
          <a:lstStyle/>
          <a:p>
            <a:endParaRPr dirty="0"/>
          </a:p>
        </p:txBody>
      </p:sp>
      <p:sp>
        <p:nvSpPr>
          <p:cNvPr id="19" name="bk object 19"/>
          <p:cNvSpPr/>
          <p:nvPr/>
        </p:nvSpPr>
        <p:spPr>
          <a:xfrm>
            <a:off x="6953998" y="3414236"/>
            <a:ext cx="52705" cy="36830"/>
          </a:xfrm>
          <a:custGeom>
            <a:avLst/>
            <a:gdLst/>
            <a:ahLst/>
            <a:cxnLst/>
            <a:rect l="l" t="t" r="r" b="b"/>
            <a:pathLst>
              <a:path w="52704" h="36829">
                <a:moveTo>
                  <a:pt x="24069" y="0"/>
                </a:moveTo>
                <a:lnTo>
                  <a:pt x="14799" y="1916"/>
                </a:lnTo>
                <a:lnTo>
                  <a:pt x="6959" y="6494"/>
                </a:lnTo>
                <a:lnTo>
                  <a:pt x="787" y="12780"/>
                </a:lnTo>
                <a:lnTo>
                  <a:pt x="0" y="21150"/>
                </a:lnTo>
                <a:lnTo>
                  <a:pt x="4940" y="28008"/>
                </a:lnTo>
                <a:lnTo>
                  <a:pt x="10734" y="32318"/>
                </a:lnTo>
                <a:lnTo>
                  <a:pt x="17775" y="35199"/>
                </a:lnTo>
                <a:lnTo>
                  <a:pt x="25608" y="36523"/>
                </a:lnTo>
                <a:lnTo>
                  <a:pt x="33782" y="36161"/>
                </a:lnTo>
                <a:lnTo>
                  <a:pt x="43942" y="33850"/>
                </a:lnTo>
                <a:lnTo>
                  <a:pt x="51295" y="27258"/>
                </a:lnTo>
                <a:lnTo>
                  <a:pt x="52471" y="19829"/>
                </a:lnTo>
                <a:lnTo>
                  <a:pt x="51104" y="19829"/>
                </a:lnTo>
                <a:lnTo>
                  <a:pt x="51612" y="13949"/>
                </a:lnTo>
                <a:lnTo>
                  <a:pt x="48361" y="8247"/>
                </a:lnTo>
                <a:lnTo>
                  <a:pt x="42341" y="4411"/>
                </a:lnTo>
                <a:lnTo>
                  <a:pt x="33630" y="809"/>
                </a:lnTo>
                <a:lnTo>
                  <a:pt x="24069" y="0"/>
                </a:lnTo>
                <a:close/>
              </a:path>
              <a:path w="52704" h="36829">
                <a:moveTo>
                  <a:pt x="52539" y="19397"/>
                </a:moveTo>
                <a:lnTo>
                  <a:pt x="51104" y="19829"/>
                </a:lnTo>
                <a:lnTo>
                  <a:pt x="52471" y="19829"/>
                </a:lnTo>
                <a:lnTo>
                  <a:pt x="52539" y="19397"/>
                </a:lnTo>
                <a:close/>
              </a:path>
            </a:pathLst>
          </a:custGeom>
          <a:solidFill>
            <a:srgbClr val="F4D24E">
              <a:alpha val="9300"/>
            </a:srgbClr>
          </a:solidFill>
        </p:spPr>
        <p:txBody>
          <a:bodyPr wrap="square" lIns="0" tIns="0" rIns="0" bIns="0" rtlCol="0"/>
          <a:lstStyle/>
          <a:p>
            <a:endParaRPr dirty="0"/>
          </a:p>
        </p:txBody>
      </p:sp>
      <p:sp>
        <p:nvSpPr>
          <p:cNvPr id="20" name="bk object 20"/>
          <p:cNvSpPr/>
          <p:nvPr/>
        </p:nvSpPr>
        <p:spPr>
          <a:xfrm>
            <a:off x="7027186" y="3386675"/>
            <a:ext cx="50165" cy="38100"/>
          </a:xfrm>
          <a:custGeom>
            <a:avLst/>
            <a:gdLst/>
            <a:ahLst/>
            <a:cxnLst/>
            <a:rect l="l" t="t" r="r" b="b"/>
            <a:pathLst>
              <a:path w="50165" h="38100">
                <a:moveTo>
                  <a:pt x="26963" y="0"/>
                </a:moveTo>
                <a:lnTo>
                  <a:pt x="0" y="22242"/>
                </a:lnTo>
                <a:lnTo>
                  <a:pt x="3303" y="29336"/>
                </a:lnTo>
                <a:lnTo>
                  <a:pt x="8832" y="33427"/>
                </a:lnTo>
                <a:lnTo>
                  <a:pt x="15501" y="36229"/>
                </a:lnTo>
                <a:lnTo>
                  <a:pt x="22923" y="37627"/>
                </a:lnTo>
                <a:lnTo>
                  <a:pt x="30709" y="37503"/>
                </a:lnTo>
                <a:lnTo>
                  <a:pt x="40945" y="35204"/>
                </a:lnTo>
                <a:lnTo>
                  <a:pt x="48400" y="28638"/>
                </a:lnTo>
                <a:lnTo>
                  <a:pt x="49759" y="20739"/>
                </a:lnTo>
                <a:lnTo>
                  <a:pt x="49556" y="12839"/>
                </a:lnTo>
                <a:lnTo>
                  <a:pt x="43587" y="5664"/>
                </a:lnTo>
                <a:lnTo>
                  <a:pt x="34164" y="2031"/>
                </a:lnTo>
                <a:lnTo>
                  <a:pt x="26963" y="0"/>
                </a:lnTo>
                <a:close/>
              </a:path>
            </a:pathLst>
          </a:custGeom>
          <a:solidFill>
            <a:srgbClr val="4AB5A2">
              <a:alpha val="1300"/>
            </a:srgbClr>
          </a:solidFill>
        </p:spPr>
        <p:txBody>
          <a:bodyPr wrap="square" lIns="0" tIns="0" rIns="0" bIns="0" rtlCol="0"/>
          <a:lstStyle/>
          <a:p>
            <a:endParaRPr dirty="0"/>
          </a:p>
        </p:txBody>
      </p:sp>
      <p:sp>
        <p:nvSpPr>
          <p:cNvPr id="21" name="bk object 21"/>
          <p:cNvSpPr/>
          <p:nvPr/>
        </p:nvSpPr>
        <p:spPr>
          <a:xfrm>
            <a:off x="7589656" y="3086787"/>
            <a:ext cx="50800" cy="37465"/>
          </a:xfrm>
          <a:custGeom>
            <a:avLst/>
            <a:gdLst/>
            <a:ahLst/>
            <a:cxnLst/>
            <a:rect l="l" t="t" r="r" b="b"/>
            <a:pathLst>
              <a:path w="50800" h="37464">
                <a:moveTo>
                  <a:pt x="21072" y="0"/>
                </a:moveTo>
                <a:lnTo>
                  <a:pt x="11708" y="2552"/>
                </a:lnTo>
                <a:lnTo>
                  <a:pt x="4406" y="7608"/>
                </a:lnTo>
                <a:lnTo>
                  <a:pt x="415" y="14131"/>
                </a:lnTo>
                <a:lnTo>
                  <a:pt x="0" y="21297"/>
                </a:lnTo>
                <a:lnTo>
                  <a:pt x="3428" y="28282"/>
                </a:lnTo>
                <a:lnTo>
                  <a:pt x="7708" y="33463"/>
                </a:lnTo>
                <a:lnTo>
                  <a:pt x="15099" y="36791"/>
                </a:lnTo>
                <a:lnTo>
                  <a:pt x="23252" y="37172"/>
                </a:lnTo>
                <a:lnTo>
                  <a:pt x="33127" y="36161"/>
                </a:lnTo>
                <a:lnTo>
                  <a:pt x="41431" y="32532"/>
                </a:lnTo>
                <a:lnTo>
                  <a:pt x="47304" y="26847"/>
                </a:lnTo>
                <a:lnTo>
                  <a:pt x="49884" y="19671"/>
                </a:lnTo>
                <a:lnTo>
                  <a:pt x="50202" y="15823"/>
                </a:lnTo>
                <a:lnTo>
                  <a:pt x="48932" y="12000"/>
                </a:lnTo>
                <a:lnTo>
                  <a:pt x="46227" y="8724"/>
                </a:lnTo>
                <a:lnTo>
                  <a:pt x="39442" y="3282"/>
                </a:lnTo>
                <a:lnTo>
                  <a:pt x="30687" y="308"/>
                </a:lnTo>
                <a:lnTo>
                  <a:pt x="21072" y="0"/>
                </a:lnTo>
                <a:close/>
              </a:path>
            </a:pathLst>
          </a:custGeom>
          <a:solidFill>
            <a:srgbClr val="06A1C7">
              <a:alpha val="2999"/>
            </a:srgbClr>
          </a:solidFill>
        </p:spPr>
        <p:txBody>
          <a:bodyPr wrap="square" lIns="0" tIns="0" rIns="0" bIns="0" rtlCol="0"/>
          <a:lstStyle/>
          <a:p>
            <a:endParaRPr dirty="0"/>
          </a:p>
        </p:txBody>
      </p:sp>
      <p:sp>
        <p:nvSpPr>
          <p:cNvPr id="22" name="bk object 22"/>
          <p:cNvSpPr/>
          <p:nvPr/>
        </p:nvSpPr>
        <p:spPr>
          <a:xfrm>
            <a:off x="7659844" y="3060602"/>
            <a:ext cx="50800" cy="38735"/>
          </a:xfrm>
          <a:custGeom>
            <a:avLst/>
            <a:gdLst/>
            <a:ahLst/>
            <a:cxnLst/>
            <a:rect l="l" t="t" r="r" b="b"/>
            <a:pathLst>
              <a:path w="50800" h="38735">
                <a:moveTo>
                  <a:pt x="26584" y="0"/>
                </a:moveTo>
                <a:lnTo>
                  <a:pt x="0" y="22708"/>
                </a:lnTo>
                <a:lnTo>
                  <a:pt x="3648" y="29527"/>
                </a:lnTo>
                <a:lnTo>
                  <a:pt x="7915" y="34721"/>
                </a:lnTo>
                <a:lnTo>
                  <a:pt x="15307" y="38036"/>
                </a:lnTo>
                <a:lnTo>
                  <a:pt x="23460" y="38417"/>
                </a:lnTo>
                <a:lnTo>
                  <a:pt x="33334" y="37408"/>
                </a:lnTo>
                <a:lnTo>
                  <a:pt x="41638" y="33783"/>
                </a:lnTo>
                <a:lnTo>
                  <a:pt x="47511" y="28103"/>
                </a:lnTo>
                <a:lnTo>
                  <a:pt x="50092" y="20929"/>
                </a:lnTo>
                <a:lnTo>
                  <a:pt x="50219" y="12954"/>
                </a:lnTo>
                <a:lnTo>
                  <a:pt x="43983" y="5702"/>
                </a:lnTo>
                <a:lnTo>
                  <a:pt x="34217" y="2438"/>
                </a:lnTo>
                <a:lnTo>
                  <a:pt x="26584" y="0"/>
                </a:lnTo>
                <a:close/>
              </a:path>
            </a:pathLst>
          </a:custGeom>
          <a:solidFill>
            <a:srgbClr val="76C6EB">
              <a:alpha val="6900"/>
            </a:srgbClr>
          </a:solidFill>
        </p:spPr>
        <p:txBody>
          <a:bodyPr wrap="square" lIns="0" tIns="0" rIns="0" bIns="0" rtlCol="0"/>
          <a:lstStyle/>
          <a:p>
            <a:endParaRPr dirty="0"/>
          </a:p>
        </p:txBody>
      </p:sp>
      <p:sp>
        <p:nvSpPr>
          <p:cNvPr id="23" name="bk object 23"/>
          <p:cNvSpPr/>
          <p:nvPr/>
        </p:nvSpPr>
        <p:spPr>
          <a:xfrm>
            <a:off x="7730175" y="3043627"/>
            <a:ext cx="50165" cy="37465"/>
          </a:xfrm>
          <a:custGeom>
            <a:avLst/>
            <a:gdLst/>
            <a:ahLst/>
            <a:cxnLst/>
            <a:rect l="l" t="t" r="r" b="b"/>
            <a:pathLst>
              <a:path w="50165" h="37464">
                <a:moveTo>
                  <a:pt x="28502" y="0"/>
                </a:moveTo>
                <a:lnTo>
                  <a:pt x="18541" y="402"/>
                </a:lnTo>
                <a:lnTo>
                  <a:pt x="9582" y="3644"/>
                </a:lnTo>
                <a:lnTo>
                  <a:pt x="3208" y="9013"/>
                </a:lnTo>
                <a:lnTo>
                  <a:pt x="0" y="15795"/>
                </a:lnTo>
                <a:lnTo>
                  <a:pt x="533" y="23186"/>
                </a:lnTo>
                <a:lnTo>
                  <a:pt x="4888" y="29868"/>
                </a:lnTo>
                <a:lnTo>
                  <a:pt x="12094" y="34618"/>
                </a:lnTo>
                <a:lnTo>
                  <a:pt x="21166" y="37007"/>
                </a:lnTo>
                <a:lnTo>
                  <a:pt x="31114" y="36610"/>
                </a:lnTo>
                <a:lnTo>
                  <a:pt x="41274" y="34286"/>
                </a:lnTo>
                <a:lnTo>
                  <a:pt x="48628" y="27707"/>
                </a:lnTo>
                <a:lnTo>
                  <a:pt x="49872" y="19846"/>
                </a:lnTo>
                <a:lnTo>
                  <a:pt x="50063" y="17827"/>
                </a:lnTo>
                <a:lnTo>
                  <a:pt x="49801" y="15772"/>
                </a:lnTo>
                <a:lnTo>
                  <a:pt x="49123" y="13826"/>
                </a:lnTo>
                <a:lnTo>
                  <a:pt x="44777" y="7142"/>
                </a:lnTo>
                <a:lnTo>
                  <a:pt x="37575" y="2390"/>
                </a:lnTo>
                <a:lnTo>
                  <a:pt x="28502" y="0"/>
                </a:lnTo>
                <a:close/>
              </a:path>
            </a:pathLst>
          </a:custGeom>
          <a:solidFill>
            <a:srgbClr val="F4D24E">
              <a:alpha val="7398"/>
            </a:srgbClr>
          </a:solidFill>
        </p:spPr>
        <p:txBody>
          <a:bodyPr wrap="square" lIns="0" tIns="0" rIns="0" bIns="0" rtlCol="0"/>
          <a:lstStyle/>
          <a:p>
            <a:endParaRPr dirty="0"/>
          </a:p>
        </p:txBody>
      </p:sp>
      <p:sp>
        <p:nvSpPr>
          <p:cNvPr id="24" name="bk object 24"/>
          <p:cNvSpPr/>
          <p:nvPr/>
        </p:nvSpPr>
        <p:spPr>
          <a:xfrm>
            <a:off x="5148515" y="2037768"/>
            <a:ext cx="51435" cy="38735"/>
          </a:xfrm>
          <a:custGeom>
            <a:avLst/>
            <a:gdLst/>
            <a:ahLst/>
            <a:cxnLst/>
            <a:rect l="l" t="t" r="r" b="b"/>
            <a:pathLst>
              <a:path w="51435" h="38735">
                <a:moveTo>
                  <a:pt x="26658" y="0"/>
                </a:moveTo>
                <a:lnTo>
                  <a:pt x="0" y="22560"/>
                </a:lnTo>
                <a:lnTo>
                  <a:pt x="3519" y="29514"/>
                </a:lnTo>
                <a:lnTo>
                  <a:pt x="9165" y="34030"/>
                </a:lnTo>
                <a:lnTo>
                  <a:pt x="16217" y="36998"/>
                </a:lnTo>
                <a:lnTo>
                  <a:pt x="24134" y="38265"/>
                </a:lnTo>
                <a:lnTo>
                  <a:pt x="32373" y="37680"/>
                </a:lnTo>
                <a:lnTo>
                  <a:pt x="42355" y="35115"/>
                </a:lnTo>
                <a:lnTo>
                  <a:pt x="49658" y="28676"/>
                </a:lnTo>
                <a:lnTo>
                  <a:pt x="51410" y="20916"/>
                </a:lnTo>
                <a:lnTo>
                  <a:pt x="49910" y="14997"/>
                </a:lnTo>
                <a:lnTo>
                  <a:pt x="46346" y="9715"/>
                </a:lnTo>
                <a:lnTo>
                  <a:pt x="40988" y="5357"/>
                </a:lnTo>
                <a:lnTo>
                  <a:pt x="34100" y="2209"/>
                </a:lnTo>
                <a:lnTo>
                  <a:pt x="26658" y="0"/>
                </a:lnTo>
                <a:close/>
              </a:path>
            </a:pathLst>
          </a:custGeom>
          <a:solidFill>
            <a:srgbClr val="F4D24E">
              <a:alpha val="2899"/>
            </a:srgbClr>
          </a:solidFill>
        </p:spPr>
        <p:txBody>
          <a:bodyPr wrap="square" lIns="0" tIns="0" rIns="0" bIns="0" rtlCol="0"/>
          <a:lstStyle/>
          <a:p>
            <a:endParaRPr dirty="0"/>
          </a:p>
        </p:txBody>
      </p:sp>
      <p:sp>
        <p:nvSpPr>
          <p:cNvPr id="2" name="Holder 2"/>
          <p:cNvSpPr>
            <a:spLocks noGrp="1"/>
          </p:cNvSpPr>
          <p:nvPr>
            <p:ph type="title"/>
          </p:nvPr>
        </p:nvSpPr>
        <p:spPr/>
        <p:txBody>
          <a:bodyPr lIns="0" tIns="0" rIns="0" bIns="0"/>
          <a:lstStyle>
            <a:lvl1pPr>
              <a:defRPr sz="4800" b="0" i="0">
                <a:solidFill>
                  <a:schemeClr val="bg1"/>
                </a:solidFill>
                <a:latin typeface="Calibri"/>
                <a:cs typeface="Calibri"/>
              </a:defRPr>
            </a:lvl1pPr>
          </a:lstStyle>
          <a:p>
            <a:endParaRPr/>
          </a:p>
        </p:txBody>
      </p:sp>
      <p:sp>
        <p:nvSpPr>
          <p:cNvPr id="3" name="Holder 3"/>
          <p:cNvSpPr>
            <a:spLocks noGrp="1"/>
          </p:cNvSpPr>
          <p:nvPr>
            <p:ph type="body" idx="1"/>
          </p:nvPr>
        </p:nvSpPr>
        <p:spPr/>
        <p:txBody>
          <a:bodyPr lIns="0" tIns="0" rIns="0" bIns="0"/>
          <a:lstStyle>
            <a:lvl1pPr>
              <a:defRPr sz="48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r>
              <a:rPr lang="en-GB"/>
              <a:t>3</a:t>
            </a:r>
            <a:endParaRPr dirty="0"/>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51F2A103-4FD7-4F8F-BE7E-B4A784A69E12}" type="datetime1">
              <a:rPr lang="en-GB" smtClean="0"/>
              <a:t>11/12/2025</a:t>
            </a:fld>
            <a:endParaRPr lang="en-US" dirty="0"/>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Two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6130364" y="4224338"/>
            <a:ext cx="51435" cy="36830"/>
          </a:xfrm>
          <a:custGeom>
            <a:avLst/>
            <a:gdLst/>
            <a:ahLst/>
            <a:cxnLst/>
            <a:rect l="l" t="t" r="r" b="b"/>
            <a:pathLst>
              <a:path w="51435" h="36829">
                <a:moveTo>
                  <a:pt x="28203" y="0"/>
                </a:moveTo>
                <a:lnTo>
                  <a:pt x="0" y="21013"/>
                </a:lnTo>
                <a:lnTo>
                  <a:pt x="5080" y="27846"/>
                </a:lnTo>
                <a:lnTo>
                  <a:pt x="10402" y="32097"/>
                </a:lnTo>
                <a:lnTo>
                  <a:pt x="16991" y="35004"/>
                </a:lnTo>
                <a:lnTo>
                  <a:pt x="24405" y="36427"/>
                </a:lnTo>
                <a:lnTo>
                  <a:pt x="32207" y="36228"/>
                </a:lnTo>
                <a:lnTo>
                  <a:pt x="51320" y="11527"/>
                </a:lnTo>
                <a:lnTo>
                  <a:pt x="45351" y="4465"/>
                </a:lnTo>
                <a:lnTo>
                  <a:pt x="35953" y="1189"/>
                </a:lnTo>
                <a:lnTo>
                  <a:pt x="28203" y="0"/>
                </a:lnTo>
                <a:close/>
              </a:path>
            </a:pathLst>
          </a:custGeom>
          <a:solidFill>
            <a:srgbClr val="F4D24E">
              <a:alpha val="9999"/>
            </a:srgbClr>
          </a:solidFill>
        </p:spPr>
        <p:txBody>
          <a:bodyPr wrap="square" lIns="0" tIns="0" rIns="0" bIns="0" rtlCol="0"/>
          <a:lstStyle/>
          <a:p>
            <a:endParaRPr dirty="0"/>
          </a:p>
        </p:txBody>
      </p:sp>
      <p:sp>
        <p:nvSpPr>
          <p:cNvPr id="17" name="bk object 17"/>
          <p:cNvSpPr/>
          <p:nvPr/>
        </p:nvSpPr>
        <p:spPr>
          <a:xfrm>
            <a:off x="6816150" y="3438237"/>
            <a:ext cx="50165" cy="37465"/>
          </a:xfrm>
          <a:custGeom>
            <a:avLst/>
            <a:gdLst/>
            <a:ahLst/>
            <a:cxnLst/>
            <a:rect l="l" t="t" r="r" b="b"/>
            <a:pathLst>
              <a:path w="50165" h="37464">
                <a:moveTo>
                  <a:pt x="21031" y="0"/>
                </a:moveTo>
                <a:lnTo>
                  <a:pt x="11667" y="2559"/>
                </a:lnTo>
                <a:lnTo>
                  <a:pt x="4382" y="7624"/>
                </a:lnTo>
                <a:lnTo>
                  <a:pt x="404" y="14151"/>
                </a:lnTo>
                <a:lnTo>
                  <a:pt x="0" y="21312"/>
                </a:lnTo>
                <a:lnTo>
                  <a:pt x="3437" y="28277"/>
                </a:lnTo>
                <a:lnTo>
                  <a:pt x="7768" y="33522"/>
                </a:lnTo>
                <a:lnTo>
                  <a:pt x="15261" y="36849"/>
                </a:lnTo>
                <a:lnTo>
                  <a:pt x="23503" y="37180"/>
                </a:lnTo>
                <a:lnTo>
                  <a:pt x="33369" y="36089"/>
                </a:lnTo>
                <a:lnTo>
                  <a:pt x="41617" y="32395"/>
                </a:lnTo>
                <a:lnTo>
                  <a:pt x="47403" y="26668"/>
                </a:lnTo>
                <a:lnTo>
                  <a:pt x="49881" y="19476"/>
                </a:lnTo>
                <a:lnTo>
                  <a:pt x="50148" y="15691"/>
                </a:lnTo>
                <a:lnTo>
                  <a:pt x="48865" y="11932"/>
                </a:lnTo>
                <a:lnTo>
                  <a:pt x="46198" y="8693"/>
                </a:lnTo>
                <a:lnTo>
                  <a:pt x="39406" y="3267"/>
                </a:lnTo>
                <a:lnTo>
                  <a:pt x="30647" y="302"/>
                </a:lnTo>
                <a:lnTo>
                  <a:pt x="21031" y="0"/>
                </a:lnTo>
                <a:close/>
              </a:path>
            </a:pathLst>
          </a:custGeom>
          <a:solidFill>
            <a:srgbClr val="4AB5A2">
              <a:alpha val="9599"/>
            </a:srgbClr>
          </a:solidFill>
        </p:spPr>
        <p:txBody>
          <a:bodyPr wrap="square" lIns="0" tIns="0" rIns="0" bIns="0" rtlCol="0"/>
          <a:lstStyle/>
          <a:p>
            <a:endParaRPr dirty="0"/>
          </a:p>
        </p:txBody>
      </p:sp>
      <p:sp>
        <p:nvSpPr>
          <p:cNvPr id="18" name="bk object 18"/>
          <p:cNvSpPr/>
          <p:nvPr/>
        </p:nvSpPr>
        <p:spPr>
          <a:xfrm>
            <a:off x="6883609" y="3430755"/>
            <a:ext cx="53340" cy="37465"/>
          </a:xfrm>
          <a:custGeom>
            <a:avLst/>
            <a:gdLst/>
            <a:ahLst/>
            <a:cxnLst/>
            <a:rect l="l" t="t" r="r" b="b"/>
            <a:pathLst>
              <a:path w="53340" h="37464">
                <a:moveTo>
                  <a:pt x="23895" y="0"/>
                </a:moveTo>
                <a:lnTo>
                  <a:pt x="14678" y="2053"/>
                </a:lnTo>
                <a:lnTo>
                  <a:pt x="6959" y="6750"/>
                </a:lnTo>
                <a:lnTo>
                  <a:pt x="774" y="13036"/>
                </a:lnTo>
                <a:lnTo>
                  <a:pt x="0" y="21393"/>
                </a:lnTo>
                <a:lnTo>
                  <a:pt x="4940" y="28251"/>
                </a:lnTo>
                <a:lnTo>
                  <a:pt x="10579" y="32766"/>
                </a:lnTo>
                <a:lnTo>
                  <a:pt x="17627" y="35734"/>
                </a:lnTo>
                <a:lnTo>
                  <a:pt x="25542" y="37002"/>
                </a:lnTo>
                <a:lnTo>
                  <a:pt x="33781" y="36417"/>
                </a:lnTo>
                <a:lnTo>
                  <a:pt x="43776" y="33851"/>
                </a:lnTo>
                <a:lnTo>
                  <a:pt x="51079" y="27412"/>
                </a:lnTo>
                <a:lnTo>
                  <a:pt x="52737" y="20072"/>
                </a:lnTo>
                <a:lnTo>
                  <a:pt x="51384" y="20072"/>
                </a:lnTo>
                <a:lnTo>
                  <a:pt x="52031" y="13989"/>
                </a:lnTo>
                <a:lnTo>
                  <a:pt x="48628" y="8032"/>
                </a:lnTo>
                <a:lnTo>
                  <a:pt x="42278" y="4146"/>
                </a:lnTo>
                <a:lnTo>
                  <a:pt x="33473" y="670"/>
                </a:lnTo>
                <a:lnTo>
                  <a:pt x="23895" y="0"/>
                </a:lnTo>
                <a:close/>
              </a:path>
              <a:path w="53340" h="37464">
                <a:moveTo>
                  <a:pt x="52831" y="19653"/>
                </a:moveTo>
                <a:lnTo>
                  <a:pt x="51384" y="20072"/>
                </a:lnTo>
                <a:lnTo>
                  <a:pt x="52737" y="20072"/>
                </a:lnTo>
                <a:lnTo>
                  <a:pt x="52831" y="19653"/>
                </a:lnTo>
                <a:close/>
              </a:path>
            </a:pathLst>
          </a:custGeom>
          <a:solidFill>
            <a:srgbClr val="F4D24E">
              <a:alpha val="3999"/>
            </a:srgbClr>
          </a:solidFill>
        </p:spPr>
        <p:txBody>
          <a:bodyPr wrap="square" lIns="0" tIns="0" rIns="0" bIns="0" rtlCol="0"/>
          <a:lstStyle/>
          <a:p>
            <a:endParaRPr dirty="0"/>
          </a:p>
        </p:txBody>
      </p:sp>
      <p:sp>
        <p:nvSpPr>
          <p:cNvPr id="19" name="bk object 19"/>
          <p:cNvSpPr/>
          <p:nvPr/>
        </p:nvSpPr>
        <p:spPr>
          <a:xfrm>
            <a:off x="6953999" y="3414233"/>
            <a:ext cx="52705" cy="36830"/>
          </a:xfrm>
          <a:custGeom>
            <a:avLst/>
            <a:gdLst/>
            <a:ahLst/>
            <a:cxnLst/>
            <a:rect l="l" t="t" r="r" b="b"/>
            <a:pathLst>
              <a:path w="52704" h="36829">
                <a:moveTo>
                  <a:pt x="24069" y="0"/>
                </a:moveTo>
                <a:lnTo>
                  <a:pt x="14799" y="1919"/>
                </a:lnTo>
                <a:lnTo>
                  <a:pt x="6959" y="6503"/>
                </a:lnTo>
                <a:lnTo>
                  <a:pt x="787" y="12790"/>
                </a:lnTo>
                <a:lnTo>
                  <a:pt x="0" y="21147"/>
                </a:lnTo>
                <a:lnTo>
                  <a:pt x="4940" y="28005"/>
                </a:lnTo>
                <a:lnTo>
                  <a:pt x="10729" y="32317"/>
                </a:lnTo>
                <a:lnTo>
                  <a:pt x="17770" y="35202"/>
                </a:lnTo>
                <a:lnTo>
                  <a:pt x="25607" y="36531"/>
                </a:lnTo>
                <a:lnTo>
                  <a:pt x="33782" y="36171"/>
                </a:lnTo>
                <a:lnTo>
                  <a:pt x="43942" y="33847"/>
                </a:lnTo>
                <a:lnTo>
                  <a:pt x="51295" y="27268"/>
                </a:lnTo>
                <a:lnTo>
                  <a:pt x="52471" y="19838"/>
                </a:lnTo>
                <a:lnTo>
                  <a:pt x="51104" y="19838"/>
                </a:lnTo>
                <a:lnTo>
                  <a:pt x="51612" y="13958"/>
                </a:lnTo>
                <a:lnTo>
                  <a:pt x="48361" y="8243"/>
                </a:lnTo>
                <a:lnTo>
                  <a:pt x="42341" y="4421"/>
                </a:lnTo>
                <a:lnTo>
                  <a:pt x="33630" y="812"/>
                </a:lnTo>
                <a:lnTo>
                  <a:pt x="24069" y="0"/>
                </a:lnTo>
                <a:close/>
              </a:path>
              <a:path w="52704" h="36829">
                <a:moveTo>
                  <a:pt x="52539" y="19407"/>
                </a:moveTo>
                <a:lnTo>
                  <a:pt x="51104" y="19838"/>
                </a:lnTo>
                <a:lnTo>
                  <a:pt x="52471" y="19838"/>
                </a:lnTo>
                <a:lnTo>
                  <a:pt x="52539" y="19407"/>
                </a:lnTo>
                <a:close/>
              </a:path>
            </a:pathLst>
          </a:custGeom>
          <a:solidFill>
            <a:srgbClr val="F4D24E">
              <a:alpha val="9300"/>
            </a:srgbClr>
          </a:solidFill>
        </p:spPr>
        <p:txBody>
          <a:bodyPr wrap="square" lIns="0" tIns="0" rIns="0" bIns="0" rtlCol="0"/>
          <a:lstStyle/>
          <a:p>
            <a:endParaRPr dirty="0"/>
          </a:p>
        </p:txBody>
      </p:sp>
      <p:sp>
        <p:nvSpPr>
          <p:cNvPr id="20" name="bk object 20"/>
          <p:cNvSpPr/>
          <p:nvPr/>
        </p:nvSpPr>
        <p:spPr>
          <a:xfrm>
            <a:off x="7027186" y="3386669"/>
            <a:ext cx="50165" cy="38100"/>
          </a:xfrm>
          <a:custGeom>
            <a:avLst/>
            <a:gdLst/>
            <a:ahLst/>
            <a:cxnLst/>
            <a:rect l="l" t="t" r="r" b="b"/>
            <a:pathLst>
              <a:path w="50165" h="38100">
                <a:moveTo>
                  <a:pt x="26963" y="0"/>
                </a:moveTo>
                <a:lnTo>
                  <a:pt x="0" y="22249"/>
                </a:lnTo>
                <a:lnTo>
                  <a:pt x="3303" y="29349"/>
                </a:lnTo>
                <a:lnTo>
                  <a:pt x="8832" y="33438"/>
                </a:lnTo>
                <a:lnTo>
                  <a:pt x="15501" y="36236"/>
                </a:lnTo>
                <a:lnTo>
                  <a:pt x="22923" y="37629"/>
                </a:lnTo>
                <a:lnTo>
                  <a:pt x="30709" y="37503"/>
                </a:lnTo>
                <a:lnTo>
                  <a:pt x="40945" y="35204"/>
                </a:lnTo>
                <a:lnTo>
                  <a:pt x="48400" y="28638"/>
                </a:lnTo>
                <a:lnTo>
                  <a:pt x="49759" y="20739"/>
                </a:lnTo>
                <a:lnTo>
                  <a:pt x="49556" y="12852"/>
                </a:lnTo>
                <a:lnTo>
                  <a:pt x="43587" y="5664"/>
                </a:lnTo>
                <a:lnTo>
                  <a:pt x="34164" y="2031"/>
                </a:lnTo>
                <a:lnTo>
                  <a:pt x="26963" y="0"/>
                </a:lnTo>
                <a:close/>
              </a:path>
            </a:pathLst>
          </a:custGeom>
          <a:solidFill>
            <a:srgbClr val="4AB5A2">
              <a:alpha val="1300"/>
            </a:srgbClr>
          </a:solidFill>
        </p:spPr>
        <p:txBody>
          <a:bodyPr wrap="square" lIns="0" tIns="0" rIns="0" bIns="0" rtlCol="0"/>
          <a:lstStyle/>
          <a:p>
            <a:endParaRPr dirty="0"/>
          </a:p>
        </p:txBody>
      </p:sp>
      <p:sp>
        <p:nvSpPr>
          <p:cNvPr id="21" name="bk object 21"/>
          <p:cNvSpPr/>
          <p:nvPr/>
        </p:nvSpPr>
        <p:spPr>
          <a:xfrm>
            <a:off x="7589657" y="3086788"/>
            <a:ext cx="50800" cy="37465"/>
          </a:xfrm>
          <a:custGeom>
            <a:avLst/>
            <a:gdLst/>
            <a:ahLst/>
            <a:cxnLst/>
            <a:rect l="l" t="t" r="r" b="b"/>
            <a:pathLst>
              <a:path w="50800" h="37464">
                <a:moveTo>
                  <a:pt x="21072" y="0"/>
                </a:moveTo>
                <a:lnTo>
                  <a:pt x="11708" y="2544"/>
                </a:lnTo>
                <a:lnTo>
                  <a:pt x="4406" y="7608"/>
                </a:lnTo>
                <a:lnTo>
                  <a:pt x="415" y="14133"/>
                </a:lnTo>
                <a:lnTo>
                  <a:pt x="0" y="21297"/>
                </a:lnTo>
                <a:lnTo>
                  <a:pt x="3428" y="28274"/>
                </a:lnTo>
                <a:lnTo>
                  <a:pt x="7708" y="33469"/>
                </a:lnTo>
                <a:lnTo>
                  <a:pt x="15099" y="36783"/>
                </a:lnTo>
                <a:lnTo>
                  <a:pt x="23252" y="37164"/>
                </a:lnTo>
                <a:lnTo>
                  <a:pt x="33125" y="36155"/>
                </a:lnTo>
                <a:lnTo>
                  <a:pt x="41426" y="32531"/>
                </a:lnTo>
                <a:lnTo>
                  <a:pt x="47298" y="26851"/>
                </a:lnTo>
                <a:lnTo>
                  <a:pt x="49884" y="19677"/>
                </a:lnTo>
                <a:lnTo>
                  <a:pt x="50202" y="15828"/>
                </a:lnTo>
                <a:lnTo>
                  <a:pt x="48932" y="12006"/>
                </a:lnTo>
                <a:lnTo>
                  <a:pt x="46227" y="8729"/>
                </a:lnTo>
                <a:lnTo>
                  <a:pt x="39442" y="3287"/>
                </a:lnTo>
                <a:lnTo>
                  <a:pt x="30687" y="312"/>
                </a:lnTo>
                <a:lnTo>
                  <a:pt x="21072" y="0"/>
                </a:lnTo>
                <a:close/>
              </a:path>
            </a:pathLst>
          </a:custGeom>
          <a:solidFill>
            <a:srgbClr val="06A1C7">
              <a:alpha val="2999"/>
            </a:srgbClr>
          </a:solidFill>
        </p:spPr>
        <p:txBody>
          <a:bodyPr wrap="square" lIns="0" tIns="0" rIns="0" bIns="0" rtlCol="0"/>
          <a:lstStyle/>
          <a:p>
            <a:endParaRPr dirty="0"/>
          </a:p>
        </p:txBody>
      </p:sp>
      <p:sp>
        <p:nvSpPr>
          <p:cNvPr id="22" name="bk object 22"/>
          <p:cNvSpPr/>
          <p:nvPr/>
        </p:nvSpPr>
        <p:spPr>
          <a:xfrm>
            <a:off x="7659840" y="3060595"/>
            <a:ext cx="50800" cy="38735"/>
          </a:xfrm>
          <a:custGeom>
            <a:avLst/>
            <a:gdLst/>
            <a:ahLst/>
            <a:cxnLst/>
            <a:rect l="l" t="t" r="r" b="b"/>
            <a:pathLst>
              <a:path w="50800" h="38735">
                <a:moveTo>
                  <a:pt x="26590" y="0"/>
                </a:moveTo>
                <a:lnTo>
                  <a:pt x="0" y="22714"/>
                </a:lnTo>
                <a:lnTo>
                  <a:pt x="3641" y="29540"/>
                </a:lnTo>
                <a:lnTo>
                  <a:pt x="7921" y="34721"/>
                </a:lnTo>
                <a:lnTo>
                  <a:pt x="15312" y="38049"/>
                </a:lnTo>
                <a:lnTo>
                  <a:pt x="23465" y="38430"/>
                </a:lnTo>
                <a:lnTo>
                  <a:pt x="33340" y="37419"/>
                </a:lnTo>
                <a:lnTo>
                  <a:pt x="41644" y="33789"/>
                </a:lnTo>
                <a:lnTo>
                  <a:pt x="47517" y="28105"/>
                </a:lnTo>
                <a:lnTo>
                  <a:pt x="50097" y="20929"/>
                </a:lnTo>
                <a:lnTo>
                  <a:pt x="50224" y="12966"/>
                </a:lnTo>
                <a:lnTo>
                  <a:pt x="43989" y="5702"/>
                </a:lnTo>
                <a:lnTo>
                  <a:pt x="34222" y="2451"/>
                </a:lnTo>
                <a:lnTo>
                  <a:pt x="26590" y="0"/>
                </a:lnTo>
                <a:close/>
              </a:path>
            </a:pathLst>
          </a:custGeom>
          <a:solidFill>
            <a:srgbClr val="76C6EB">
              <a:alpha val="6900"/>
            </a:srgbClr>
          </a:solidFill>
        </p:spPr>
        <p:txBody>
          <a:bodyPr wrap="square" lIns="0" tIns="0" rIns="0" bIns="0" rtlCol="0"/>
          <a:lstStyle/>
          <a:p>
            <a:endParaRPr dirty="0"/>
          </a:p>
        </p:txBody>
      </p:sp>
      <p:sp>
        <p:nvSpPr>
          <p:cNvPr id="23" name="bk object 23"/>
          <p:cNvSpPr/>
          <p:nvPr/>
        </p:nvSpPr>
        <p:spPr>
          <a:xfrm>
            <a:off x="7730174" y="3043627"/>
            <a:ext cx="50165" cy="37465"/>
          </a:xfrm>
          <a:custGeom>
            <a:avLst/>
            <a:gdLst/>
            <a:ahLst/>
            <a:cxnLst/>
            <a:rect l="l" t="t" r="r" b="b"/>
            <a:pathLst>
              <a:path w="50165" h="37464">
                <a:moveTo>
                  <a:pt x="28503" y="0"/>
                </a:moveTo>
                <a:lnTo>
                  <a:pt x="18542" y="395"/>
                </a:lnTo>
                <a:lnTo>
                  <a:pt x="9583" y="3645"/>
                </a:lnTo>
                <a:lnTo>
                  <a:pt x="3208" y="9017"/>
                </a:lnTo>
                <a:lnTo>
                  <a:pt x="0" y="15788"/>
                </a:lnTo>
                <a:lnTo>
                  <a:pt x="534" y="23192"/>
                </a:lnTo>
                <a:lnTo>
                  <a:pt x="4887" y="29868"/>
                </a:lnTo>
                <a:lnTo>
                  <a:pt x="12091" y="34619"/>
                </a:lnTo>
                <a:lnTo>
                  <a:pt x="21161" y="37011"/>
                </a:lnTo>
                <a:lnTo>
                  <a:pt x="31115" y="36616"/>
                </a:lnTo>
                <a:lnTo>
                  <a:pt x="41275" y="34291"/>
                </a:lnTo>
                <a:lnTo>
                  <a:pt x="48616" y="27713"/>
                </a:lnTo>
                <a:lnTo>
                  <a:pt x="49873" y="19852"/>
                </a:lnTo>
                <a:lnTo>
                  <a:pt x="50064" y="17820"/>
                </a:lnTo>
                <a:lnTo>
                  <a:pt x="49806" y="15777"/>
                </a:lnTo>
                <a:lnTo>
                  <a:pt x="49124" y="13819"/>
                </a:lnTo>
                <a:lnTo>
                  <a:pt x="44778" y="7142"/>
                </a:lnTo>
                <a:lnTo>
                  <a:pt x="37576" y="2392"/>
                </a:lnTo>
                <a:lnTo>
                  <a:pt x="28503" y="0"/>
                </a:lnTo>
                <a:close/>
              </a:path>
            </a:pathLst>
          </a:custGeom>
          <a:solidFill>
            <a:srgbClr val="F4D24E">
              <a:alpha val="7398"/>
            </a:srgbClr>
          </a:solidFill>
        </p:spPr>
        <p:txBody>
          <a:bodyPr wrap="square" lIns="0" tIns="0" rIns="0" bIns="0" rtlCol="0"/>
          <a:lstStyle/>
          <a:p>
            <a:endParaRPr dirty="0"/>
          </a:p>
        </p:txBody>
      </p:sp>
      <p:sp>
        <p:nvSpPr>
          <p:cNvPr id="24" name="bk object 24"/>
          <p:cNvSpPr/>
          <p:nvPr/>
        </p:nvSpPr>
        <p:spPr>
          <a:xfrm>
            <a:off x="5148516" y="2037774"/>
            <a:ext cx="51435" cy="38735"/>
          </a:xfrm>
          <a:custGeom>
            <a:avLst/>
            <a:gdLst/>
            <a:ahLst/>
            <a:cxnLst/>
            <a:rect l="l" t="t" r="r" b="b"/>
            <a:pathLst>
              <a:path w="51435" h="38735">
                <a:moveTo>
                  <a:pt x="26658" y="0"/>
                </a:moveTo>
                <a:lnTo>
                  <a:pt x="0" y="22559"/>
                </a:lnTo>
                <a:lnTo>
                  <a:pt x="3519" y="29514"/>
                </a:lnTo>
                <a:lnTo>
                  <a:pt x="9165" y="34028"/>
                </a:lnTo>
                <a:lnTo>
                  <a:pt x="16217" y="36991"/>
                </a:lnTo>
                <a:lnTo>
                  <a:pt x="24134" y="38255"/>
                </a:lnTo>
                <a:lnTo>
                  <a:pt x="32373" y="37668"/>
                </a:lnTo>
                <a:lnTo>
                  <a:pt x="42355" y="35102"/>
                </a:lnTo>
                <a:lnTo>
                  <a:pt x="49658" y="28676"/>
                </a:lnTo>
                <a:lnTo>
                  <a:pt x="51410" y="20904"/>
                </a:lnTo>
                <a:lnTo>
                  <a:pt x="49904" y="14991"/>
                </a:lnTo>
                <a:lnTo>
                  <a:pt x="46342" y="9712"/>
                </a:lnTo>
                <a:lnTo>
                  <a:pt x="40986" y="5352"/>
                </a:lnTo>
                <a:lnTo>
                  <a:pt x="34100" y="2197"/>
                </a:lnTo>
                <a:lnTo>
                  <a:pt x="26658" y="0"/>
                </a:lnTo>
                <a:close/>
              </a:path>
            </a:pathLst>
          </a:custGeom>
          <a:solidFill>
            <a:srgbClr val="F4D24E">
              <a:alpha val="2899"/>
            </a:srgbClr>
          </a:solidFill>
        </p:spPr>
        <p:txBody>
          <a:bodyPr wrap="square" lIns="0" tIns="0" rIns="0" bIns="0" rtlCol="0"/>
          <a:lstStyle/>
          <a:p>
            <a:endParaRPr dirty="0"/>
          </a:p>
        </p:txBody>
      </p:sp>
      <p:sp>
        <p:nvSpPr>
          <p:cNvPr id="2" name="Holder 2"/>
          <p:cNvSpPr>
            <a:spLocks noGrp="1"/>
          </p:cNvSpPr>
          <p:nvPr>
            <p:ph type="title"/>
          </p:nvPr>
        </p:nvSpPr>
        <p:spPr>
          <a:xfrm>
            <a:off x="2372711" y="1638094"/>
            <a:ext cx="7452926" cy="1486535"/>
          </a:xfrm>
          <a:prstGeom prst="rect">
            <a:avLst/>
          </a:prstGeom>
        </p:spPr>
        <p:txBody>
          <a:bodyPr lIns="0" tIns="0" rIns="0" bIns="0"/>
          <a:lstStyle>
            <a:lvl1pPr>
              <a:defRPr sz="4800" b="0" i="0">
                <a:solidFill>
                  <a:schemeClr val="bg1"/>
                </a:solidFill>
                <a:latin typeface="Calibri"/>
                <a:cs typeface="Calibri"/>
              </a:defRPr>
            </a:lvl1pPr>
          </a:lstStyle>
          <a:p>
            <a:endParaRPr/>
          </a:p>
        </p:txBody>
      </p:sp>
      <p:sp>
        <p:nvSpPr>
          <p:cNvPr id="3" name="Holder 3"/>
          <p:cNvSpPr>
            <a:spLocks noGrp="1"/>
          </p:cNvSpPr>
          <p:nvPr>
            <p:ph sz="half" idx="2"/>
          </p:nvPr>
        </p:nvSpPr>
        <p:spPr>
          <a:xfrm>
            <a:off x="609917" y="1577340"/>
            <a:ext cx="5306282"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917624" y="1865835"/>
            <a:ext cx="4079875" cy="3759200"/>
          </a:xfrm>
          <a:prstGeom prst="rect">
            <a:avLst/>
          </a:prstGeom>
        </p:spPr>
        <p:txBody>
          <a:bodyPr wrap="square" lIns="0" tIns="0" rIns="0" bIns="0">
            <a:spAutoFit/>
          </a:bodyPr>
          <a:lstStyle>
            <a:lvl1pPr>
              <a:defRPr sz="1400" b="0" i="0">
                <a:solidFill>
                  <a:srgbClr val="252525"/>
                </a:solidFill>
                <a:latin typeface="Calibri"/>
                <a:cs typeface="Calibri"/>
              </a:defRPr>
            </a:lvl1pPr>
          </a:lstStyle>
          <a:p>
            <a:endParaRPr/>
          </a:p>
        </p:txBody>
      </p:sp>
      <p:sp>
        <p:nvSpPr>
          <p:cNvPr id="5" name="Holder 5"/>
          <p:cNvSpPr>
            <a:spLocks noGrp="1"/>
          </p:cNvSpPr>
          <p:nvPr>
            <p:ph type="ftr" sz="quarter" idx="5"/>
          </p:nvPr>
        </p:nvSpPr>
        <p:spPr>
          <a:xfrm>
            <a:off x="4147439" y="6377940"/>
            <a:ext cx="3903472" cy="342900"/>
          </a:xfrm>
          <a:prstGeom prst="rect">
            <a:avLst/>
          </a:prstGeom>
        </p:spPr>
        <p:txBody>
          <a:bodyPr lIns="0" tIns="0" rIns="0" bIns="0"/>
          <a:lstStyle>
            <a:lvl1pPr algn="ctr">
              <a:defRPr>
                <a:solidFill>
                  <a:schemeClr val="tx1">
                    <a:tint val="75000"/>
                  </a:schemeClr>
                </a:solidFill>
              </a:defRPr>
            </a:lvl1pPr>
          </a:lstStyle>
          <a:p>
            <a:r>
              <a:rPr lang="en-GB"/>
              <a:t>3</a:t>
            </a:r>
            <a:endParaRPr dirty="0"/>
          </a:p>
        </p:txBody>
      </p:sp>
      <p:sp>
        <p:nvSpPr>
          <p:cNvPr id="6" name="Holder 6"/>
          <p:cNvSpPr>
            <a:spLocks noGrp="1"/>
          </p:cNvSpPr>
          <p:nvPr>
            <p:ph type="dt" sz="half" idx="6"/>
          </p:nvPr>
        </p:nvSpPr>
        <p:spPr>
          <a:xfrm>
            <a:off x="609917" y="6377940"/>
            <a:ext cx="2805620" cy="342900"/>
          </a:xfrm>
          <a:prstGeom prst="rect">
            <a:avLst/>
          </a:prstGeom>
        </p:spPr>
        <p:txBody>
          <a:bodyPr lIns="0" tIns="0" rIns="0" bIns="0"/>
          <a:lstStyle>
            <a:lvl1pPr algn="l">
              <a:defRPr>
                <a:solidFill>
                  <a:schemeClr val="tx1">
                    <a:tint val="75000"/>
                  </a:schemeClr>
                </a:solidFill>
              </a:defRPr>
            </a:lvl1pPr>
          </a:lstStyle>
          <a:p>
            <a:fld id="{02BD2157-A308-4771-ACF2-EC2B7C6DBB16}" type="datetime1">
              <a:rPr lang="en-GB" smtClean="0"/>
              <a:t>11/12/2025</a:t>
            </a:fld>
            <a:endParaRPr lang="en-US" dirty="0"/>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6130367" y="4224340"/>
            <a:ext cx="51435" cy="36830"/>
          </a:xfrm>
          <a:custGeom>
            <a:avLst/>
            <a:gdLst/>
            <a:ahLst/>
            <a:cxnLst/>
            <a:rect l="l" t="t" r="r" b="b"/>
            <a:pathLst>
              <a:path w="51435" h="36829">
                <a:moveTo>
                  <a:pt x="28203" y="0"/>
                </a:moveTo>
                <a:lnTo>
                  <a:pt x="0" y="21008"/>
                </a:lnTo>
                <a:lnTo>
                  <a:pt x="5080" y="27841"/>
                </a:lnTo>
                <a:lnTo>
                  <a:pt x="10402" y="32097"/>
                </a:lnTo>
                <a:lnTo>
                  <a:pt x="16991" y="35003"/>
                </a:lnTo>
                <a:lnTo>
                  <a:pt x="24405" y="36424"/>
                </a:lnTo>
                <a:lnTo>
                  <a:pt x="32207" y="36223"/>
                </a:lnTo>
                <a:lnTo>
                  <a:pt x="51320" y="11521"/>
                </a:lnTo>
                <a:lnTo>
                  <a:pt x="45339" y="4460"/>
                </a:lnTo>
                <a:lnTo>
                  <a:pt x="35953" y="1183"/>
                </a:lnTo>
                <a:lnTo>
                  <a:pt x="28203" y="0"/>
                </a:lnTo>
                <a:close/>
              </a:path>
            </a:pathLst>
          </a:custGeom>
          <a:solidFill>
            <a:srgbClr val="F4D24E">
              <a:alpha val="9999"/>
            </a:srgbClr>
          </a:solidFill>
        </p:spPr>
        <p:txBody>
          <a:bodyPr wrap="square" lIns="0" tIns="0" rIns="0" bIns="0" rtlCol="0"/>
          <a:lstStyle/>
          <a:p>
            <a:endParaRPr dirty="0"/>
          </a:p>
        </p:txBody>
      </p:sp>
      <p:sp>
        <p:nvSpPr>
          <p:cNvPr id="17" name="bk object 17"/>
          <p:cNvSpPr/>
          <p:nvPr/>
        </p:nvSpPr>
        <p:spPr>
          <a:xfrm>
            <a:off x="6816153" y="3438233"/>
            <a:ext cx="50165" cy="37465"/>
          </a:xfrm>
          <a:custGeom>
            <a:avLst/>
            <a:gdLst/>
            <a:ahLst/>
            <a:cxnLst/>
            <a:rect l="l" t="t" r="r" b="b"/>
            <a:pathLst>
              <a:path w="50165" h="37464">
                <a:moveTo>
                  <a:pt x="21031" y="0"/>
                </a:moveTo>
                <a:lnTo>
                  <a:pt x="11667" y="2559"/>
                </a:lnTo>
                <a:lnTo>
                  <a:pt x="4382" y="7624"/>
                </a:lnTo>
                <a:lnTo>
                  <a:pt x="404" y="14153"/>
                </a:lnTo>
                <a:lnTo>
                  <a:pt x="0" y="21317"/>
                </a:lnTo>
                <a:lnTo>
                  <a:pt x="3437" y="28290"/>
                </a:lnTo>
                <a:lnTo>
                  <a:pt x="7755" y="33522"/>
                </a:lnTo>
                <a:lnTo>
                  <a:pt x="15248" y="36849"/>
                </a:lnTo>
                <a:lnTo>
                  <a:pt x="23503" y="37180"/>
                </a:lnTo>
                <a:lnTo>
                  <a:pt x="33363" y="36094"/>
                </a:lnTo>
                <a:lnTo>
                  <a:pt x="41612" y="32400"/>
                </a:lnTo>
                <a:lnTo>
                  <a:pt x="47401" y="26669"/>
                </a:lnTo>
                <a:lnTo>
                  <a:pt x="49881" y="19476"/>
                </a:lnTo>
                <a:lnTo>
                  <a:pt x="50148" y="15691"/>
                </a:lnTo>
                <a:lnTo>
                  <a:pt x="48865" y="11932"/>
                </a:lnTo>
                <a:lnTo>
                  <a:pt x="46198" y="8693"/>
                </a:lnTo>
                <a:lnTo>
                  <a:pt x="39406" y="3267"/>
                </a:lnTo>
                <a:lnTo>
                  <a:pt x="30647" y="302"/>
                </a:lnTo>
                <a:lnTo>
                  <a:pt x="21031" y="0"/>
                </a:lnTo>
                <a:close/>
              </a:path>
            </a:pathLst>
          </a:custGeom>
          <a:solidFill>
            <a:srgbClr val="4AB5A2">
              <a:alpha val="9599"/>
            </a:srgbClr>
          </a:solidFill>
        </p:spPr>
        <p:txBody>
          <a:bodyPr wrap="square" lIns="0" tIns="0" rIns="0" bIns="0" rtlCol="0"/>
          <a:lstStyle/>
          <a:p>
            <a:endParaRPr dirty="0"/>
          </a:p>
        </p:txBody>
      </p:sp>
      <p:sp>
        <p:nvSpPr>
          <p:cNvPr id="18" name="bk object 18"/>
          <p:cNvSpPr/>
          <p:nvPr/>
        </p:nvSpPr>
        <p:spPr>
          <a:xfrm>
            <a:off x="6883599" y="3430751"/>
            <a:ext cx="53340" cy="37465"/>
          </a:xfrm>
          <a:custGeom>
            <a:avLst/>
            <a:gdLst/>
            <a:ahLst/>
            <a:cxnLst/>
            <a:rect l="l" t="t" r="r" b="b"/>
            <a:pathLst>
              <a:path w="53340" h="37464">
                <a:moveTo>
                  <a:pt x="23902" y="0"/>
                </a:moveTo>
                <a:lnTo>
                  <a:pt x="14685" y="2053"/>
                </a:lnTo>
                <a:lnTo>
                  <a:pt x="6972" y="6750"/>
                </a:lnTo>
                <a:lnTo>
                  <a:pt x="787" y="13036"/>
                </a:lnTo>
                <a:lnTo>
                  <a:pt x="0" y="21393"/>
                </a:lnTo>
                <a:lnTo>
                  <a:pt x="4940" y="28251"/>
                </a:lnTo>
                <a:lnTo>
                  <a:pt x="10586" y="32766"/>
                </a:lnTo>
                <a:lnTo>
                  <a:pt x="17638" y="35734"/>
                </a:lnTo>
                <a:lnTo>
                  <a:pt x="25555" y="37002"/>
                </a:lnTo>
                <a:lnTo>
                  <a:pt x="33794" y="36417"/>
                </a:lnTo>
                <a:lnTo>
                  <a:pt x="43789" y="33851"/>
                </a:lnTo>
                <a:lnTo>
                  <a:pt x="51092" y="27412"/>
                </a:lnTo>
                <a:lnTo>
                  <a:pt x="52735" y="20085"/>
                </a:lnTo>
                <a:lnTo>
                  <a:pt x="51396" y="20085"/>
                </a:lnTo>
                <a:lnTo>
                  <a:pt x="52044" y="13989"/>
                </a:lnTo>
                <a:lnTo>
                  <a:pt x="48640" y="8032"/>
                </a:lnTo>
                <a:lnTo>
                  <a:pt x="42290" y="4146"/>
                </a:lnTo>
                <a:lnTo>
                  <a:pt x="33484" y="670"/>
                </a:lnTo>
                <a:lnTo>
                  <a:pt x="23902" y="0"/>
                </a:lnTo>
                <a:close/>
              </a:path>
              <a:path w="53340" h="37464">
                <a:moveTo>
                  <a:pt x="52831" y="19653"/>
                </a:moveTo>
                <a:lnTo>
                  <a:pt x="51396" y="20085"/>
                </a:lnTo>
                <a:lnTo>
                  <a:pt x="52735" y="20085"/>
                </a:lnTo>
                <a:lnTo>
                  <a:pt x="52831" y="19653"/>
                </a:lnTo>
                <a:close/>
              </a:path>
            </a:pathLst>
          </a:custGeom>
          <a:solidFill>
            <a:srgbClr val="F4D24E">
              <a:alpha val="3999"/>
            </a:srgbClr>
          </a:solidFill>
        </p:spPr>
        <p:txBody>
          <a:bodyPr wrap="square" lIns="0" tIns="0" rIns="0" bIns="0" rtlCol="0"/>
          <a:lstStyle/>
          <a:p>
            <a:endParaRPr dirty="0"/>
          </a:p>
        </p:txBody>
      </p:sp>
      <p:sp>
        <p:nvSpPr>
          <p:cNvPr id="19" name="bk object 19"/>
          <p:cNvSpPr/>
          <p:nvPr/>
        </p:nvSpPr>
        <p:spPr>
          <a:xfrm>
            <a:off x="6954001" y="3414234"/>
            <a:ext cx="52705" cy="36830"/>
          </a:xfrm>
          <a:custGeom>
            <a:avLst/>
            <a:gdLst/>
            <a:ahLst/>
            <a:cxnLst/>
            <a:rect l="l" t="t" r="r" b="b"/>
            <a:pathLst>
              <a:path w="52704" h="36829">
                <a:moveTo>
                  <a:pt x="24069" y="0"/>
                </a:moveTo>
                <a:lnTo>
                  <a:pt x="14799" y="1919"/>
                </a:lnTo>
                <a:lnTo>
                  <a:pt x="6959" y="6499"/>
                </a:lnTo>
                <a:lnTo>
                  <a:pt x="787" y="12785"/>
                </a:lnTo>
                <a:lnTo>
                  <a:pt x="0" y="21142"/>
                </a:lnTo>
                <a:lnTo>
                  <a:pt x="4940" y="28000"/>
                </a:lnTo>
                <a:lnTo>
                  <a:pt x="10729" y="32317"/>
                </a:lnTo>
                <a:lnTo>
                  <a:pt x="17770" y="35202"/>
                </a:lnTo>
                <a:lnTo>
                  <a:pt x="25607" y="36528"/>
                </a:lnTo>
                <a:lnTo>
                  <a:pt x="33782" y="36166"/>
                </a:lnTo>
                <a:lnTo>
                  <a:pt x="43942" y="33842"/>
                </a:lnTo>
                <a:lnTo>
                  <a:pt x="51295" y="27263"/>
                </a:lnTo>
                <a:lnTo>
                  <a:pt x="52471" y="19834"/>
                </a:lnTo>
                <a:lnTo>
                  <a:pt x="51104" y="19834"/>
                </a:lnTo>
                <a:lnTo>
                  <a:pt x="51600" y="13954"/>
                </a:lnTo>
                <a:lnTo>
                  <a:pt x="48361" y="8239"/>
                </a:lnTo>
                <a:lnTo>
                  <a:pt x="42341" y="4416"/>
                </a:lnTo>
                <a:lnTo>
                  <a:pt x="33630" y="809"/>
                </a:lnTo>
                <a:lnTo>
                  <a:pt x="24069" y="0"/>
                </a:lnTo>
                <a:close/>
              </a:path>
              <a:path w="52704" h="36829">
                <a:moveTo>
                  <a:pt x="52539" y="19402"/>
                </a:moveTo>
                <a:lnTo>
                  <a:pt x="51104" y="19834"/>
                </a:lnTo>
                <a:lnTo>
                  <a:pt x="52471" y="19834"/>
                </a:lnTo>
                <a:lnTo>
                  <a:pt x="52539" y="19402"/>
                </a:lnTo>
                <a:close/>
              </a:path>
            </a:pathLst>
          </a:custGeom>
          <a:solidFill>
            <a:srgbClr val="F4D24E">
              <a:alpha val="9300"/>
            </a:srgbClr>
          </a:solidFill>
        </p:spPr>
        <p:txBody>
          <a:bodyPr wrap="square" lIns="0" tIns="0" rIns="0" bIns="0" rtlCol="0"/>
          <a:lstStyle/>
          <a:p>
            <a:endParaRPr dirty="0"/>
          </a:p>
        </p:txBody>
      </p:sp>
      <p:sp>
        <p:nvSpPr>
          <p:cNvPr id="20" name="bk object 20"/>
          <p:cNvSpPr/>
          <p:nvPr/>
        </p:nvSpPr>
        <p:spPr>
          <a:xfrm>
            <a:off x="7027184" y="3386665"/>
            <a:ext cx="50165" cy="38100"/>
          </a:xfrm>
          <a:custGeom>
            <a:avLst/>
            <a:gdLst/>
            <a:ahLst/>
            <a:cxnLst/>
            <a:rect l="l" t="t" r="r" b="b"/>
            <a:pathLst>
              <a:path w="50165" h="38100">
                <a:moveTo>
                  <a:pt x="26968" y="0"/>
                </a:moveTo>
                <a:lnTo>
                  <a:pt x="0" y="22249"/>
                </a:lnTo>
                <a:lnTo>
                  <a:pt x="3308" y="29349"/>
                </a:lnTo>
                <a:lnTo>
                  <a:pt x="8837" y="33440"/>
                </a:lnTo>
                <a:lnTo>
                  <a:pt x="15506" y="36242"/>
                </a:lnTo>
                <a:lnTo>
                  <a:pt x="22928" y="37640"/>
                </a:lnTo>
                <a:lnTo>
                  <a:pt x="30715" y="37515"/>
                </a:lnTo>
                <a:lnTo>
                  <a:pt x="40951" y="35217"/>
                </a:lnTo>
                <a:lnTo>
                  <a:pt x="48406" y="28638"/>
                </a:lnTo>
                <a:lnTo>
                  <a:pt x="49752" y="20751"/>
                </a:lnTo>
                <a:lnTo>
                  <a:pt x="49561" y="12852"/>
                </a:lnTo>
                <a:lnTo>
                  <a:pt x="43592" y="5676"/>
                </a:lnTo>
                <a:lnTo>
                  <a:pt x="34169" y="2044"/>
                </a:lnTo>
                <a:lnTo>
                  <a:pt x="26968" y="0"/>
                </a:lnTo>
                <a:close/>
              </a:path>
            </a:pathLst>
          </a:custGeom>
          <a:solidFill>
            <a:srgbClr val="4AB5A2">
              <a:alpha val="1300"/>
            </a:srgbClr>
          </a:solidFill>
        </p:spPr>
        <p:txBody>
          <a:bodyPr wrap="square" lIns="0" tIns="0" rIns="0" bIns="0" rtlCol="0"/>
          <a:lstStyle/>
          <a:p>
            <a:endParaRPr dirty="0"/>
          </a:p>
        </p:txBody>
      </p:sp>
      <p:sp>
        <p:nvSpPr>
          <p:cNvPr id="21" name="bk object 21"/>
          <p:cNvSpPr/>
          <p:nvPr/>
        </p:nvSpPr>
        <p:spPr>
          <a:xfrm>
            <a:off x="7589659" y="3086790"/>
            <a:ext cx="50800" cy="37465"/>
          </a:xfrm>
          <a:custGeom>
            <a:avLst/>
            <a:gdLst/>
            <a:ahLst/>
            <a:cxnLst/>
            <a:rect l="l" t="t" r="r" b="b"/>
            <a:pathLst>
              <a:path w="50800" h="37464">
                <a:moveTo>
                  <a:pt x="21072" y="0"/>
                </a:moveTo>
                <a:lnTo>
                  <a:pt x="11708" y="2552"/>
                </a:lnTo>
                <a:lnTo>
                  <a:pt x="4406" y="7608"/>
                </a:lnTo>
                <a:lnTo>
                  <a:pt x="415" y="14129"/>
                </a:lnTo>
                <a:lnTo>
                  <a:pt x="0" y="21291"/>
                </a:lnTo>
                <a:lnTo>
                  <a:pt x="3428" y="28269"/>
                </a:lnTo>
                <a:lnTo>
                  <a:pt x="7708" y="33463"/>
                </a:lnTo>
                <a:lnTo>
                  <a:pt x="15099" y="36778"/>
                </a:lnTo>
                <a:lnTo>
                  <a:pt x="23240" y="37159"/>
                </a:lnTo>
                <a:lnTo>
                  <a:pt x="33120" y="36155"/>
                </a:lnTo>
                <a:lnTo>
                  <a:pt x="41425" y="32530"/>
                </a:lnTo>
                <a:lnTo>
                  <a:pt x="47298" y="26847"/>
                </a:lnTo>
                <a:lnTo>
                  <a:pt x="49884" y="19671"/>
                </a:lnTo>
                <a:lnTo>
                  <a:pt x="50202" y="15823"/>
                </a:lnTo>
                <a:lnTo>
                  <a:pt x="48932" y="12000"/>
                </a:lnTo>
                <a:lnTo>
                  <a:pt x="46227" y="8724"/>
                </a:lnTo>
                <a:lnTo>
                  <a:pt x="39442" y="3282"/>
                </a:lnTo>
                <a:lnTo>
                  <a:pt x="30687" y="308"/>
                </a:lnTo>
                <a:lnTo>
                  <a:pt x="21072" y="0"/>
                </a:lnTo>
                <a:close/>
              </a:path>
            </a:pathLst>
          </a:custGeom>
          <a:solidFill>
            <a:srgbClr val="06A1C7">
              <a:alpha val="2999"/>
            </a:srgbClr>
          </a:solidFill>
        </p:spPr>
        <p:txBody>
          <a:bodyPr wrap="square" lIns="0" tIns="0" rIns="0" bIns="0" rtlCol="0"/>
          <a:lstStyle/>
          <a:p>
            <a:endParaRPr dirty="0"/>
          </a:p>
        </p:txBody>
      </p:sp>
      <p:sp>
        <p:nvSpPr>
          <p:cNvPr id="22" name="bk object 22"/>
          <p:cNvSpPr/>
          <p:nvPr/>
        </p:nvSpPr>
        <p:spPr>
          <a:xfrm>
            <a:off x="7659842" y="3060603"/>
            <a:ext cx="50800" cy="38735"/>
          </a:xfrm>
          <a:custGeom>
            <a:avLst/>
            <a:gdLst/>
            <a:ahLst/>
            <a:cxnLst/>
            <a:rect l="l" t="t" r="r" b="b"/>
            <a:pathLst>
              <a:path w="50800" h="38735">
                <a:moveTo>
                  <a:pt x="26590" y="0"/>
                </a:moveTo>
                <a:lnTo>
                  <a:pt x="0" y="22703"/>
                </a:lnTo>
                <a:lnTo>
                  <a:pt x="3641" y="29527"/>
                </a:lnTo>
                <a:lnTo>
                  <a:pt x="7921" y="34709"/>
                </a:lnTo>
                <a:lnTo>
                  <a:pt x="15312" y="38036"/>
                </a:lnTo>
                <a:lnTo>
                  <a:pt x="23465" y="38417"/>
                </a:lnTo>
                <a:lnTo>
                  <a:pt x="33338" y="37408"/>
                </a:lnTo>
                <a:lnTo>
                  <a:pt x="41639" y="33783"/>
                </a:lnTo>
                <a:lnTo>
                  <a:pt x="47511" y="28103"/>
                </a:lnTo>
                <a:lnTo>
                  <a:pt x="50097" y="20929"/>
                </a:lnTo>
                <a:lnTo>
                  <a:pt x="50224" y="12954"/>
                </a:lnTo>
                <a:lnTo>
                  <a:pt x="43989" y="5689"/>
                </a:lnTo>
                <a:lnTo>
                  <a:pt x="34222" y="2438"/>
                </a:lnTo>
                <a:lnTo>
                  <a:pt x="26590" y="0"/>
                </a:lnTo>
                <a:close/>
              </a:path>
            </a:pathLst>
          </a:custGeom>
          <a:solidFill>
            <a:srgbClr val="76C6EB">
              <a:alpha val="6900"/>
            </a:srgbClr>
          </a:solidFill>
        </p:spPr>
        <p:txBody>
          <a:bodyPr wrap="square" lIns="0" tIns="0" rIns="0" bIns="0" rtlCol="0"/>
          <a:lstStyle/>
          <a:p>
            <a:endParaRPr dirty="0"/>
          </a:p>
        </p:txBody>
      </p:sp>
      <p:sp>
        <p:nvSpPr>
          <p:cNvPr id="23" name="bk object 23"/>
          <p:cNvSpPr/>
          <p:nvPr/>
        </p:nvSpPr>
        <p:spPr>
          <a:xfrm>
            <a:off x="7730172" y="3043629"/>
            <a:ext cx="50165" cy="37465"/>
          </a:xfrm>
          <a:custGeom>
            <a:avLst/>
            <a:gdLst/>
            <a:ahLst/>
            <a:cxnLst/>
            <a:rect l="l" t="t" r="r" b="b"/>
            <a:pathLst>
              <a:path w="50165" h="37464">
                <a:moveTo>
                  <a:pt x="28501" y="0"/>
                </a:moveTo>
                <a:lnTo>
                  <a:pt x="18547" y="403"/>
                </a:lnTo>
                <a:lnTo>
                  <a:pt x="9587" y="3645"/>
                </a:lnTo>
                <a:lnTo>
                  <a:pt x="3211" y="9013"/>
                </a:lnTo>
                <a:lnTo>
                  <a:pt x="0" y="15795"/>
                </a:lnTo>
                <a:lnTo>
                  <a:pt x="525" y="23186"/>
                </a:lnTo>
                <a:lnTo>
                  <a:pt x="4886" y="29868"/>
                </a:lnTo>
                <a:lnTo>
                  <a:pt x="12093" y="34618"/>
                </a:lnTo>
                <a:lnTo>
                  <a:pt x="21165" y="37008"/>
                </a:lnTo>
                <a:lnTo>
                  <a:pt x="31120" y="36610"/>
                </a:lnTo>
                <a:lnTo>
                  <a:pt x="41267" y="34286"/>
                </a:lnTo>
                <a:lnTo>
                  <a:pt x="48620" y="27708"/>
                </a:lnTo>
                <a:lnTo>
                  <a:pt x="49878" y="19846"/>
                </a:lnTo>
                <a:lnTo>
                  <a:pt x="50068" y="17827"/>
                </a:lnTo>
                <a:lnTo>
                  <a:pt x="49806" y="15772"/>
                </a:lnTo>
                <a:lnTo>
                  <a:pt x="49128" y="13814"/>
                </a:lnTo>
                <a:lnTo>
                  <a:pt x="44775" y="7137"/>
                </a:lnTo>
                <a:lnTo>
                  <a:pt x="37571" y="2388"/>
                </a:lnTo>
                <a:lnTo>
                  <a:pt x="28501" y="0"/>
                </a:lnTo>
                <a:close/>
              </a:path>
            </a:pathLst>
          </a:custGeom>
          <a:solidFill>
            <a:srgbClr val="F4D24E">
              <a:alpha val="7398"/>
            </a:srgbClr>
          </a:solidFill>
        </p:spPr>
        <p:txBody>
          <a:bodyPr wrap="square" lIns="0" tIns="0" rIns="0" bIns="0" rtlCol="0"/>
          <a:lstStyle/>
          <a:p>
            <a:endParaRPr dirty="0"/>
          </a:p>
        </p:txBody>
      </p:sp>
      <p:sp>
        <p:nvSpPr>
          <p:cNvPr id="24" name="bk object 24"/>
          <p:cNvSpPr/>
          <p:nvPr/>
        </p:nvSpPr>
        <p:spPr>
          <a:xfrm>
            <a:off x="5148517" y="2037770"/>
            <a:ext cx="51435" cy="38735"/>
          </a:xfrm>
          <a:custGeom>
            <a:avLst/>
            <a:gdLst/>
            <a:ahLst/>
            <a:cxnLst/>
            <a:rect l="l" t="t" r="r" b="b"/>
            <a:pathLst>
              <a:path w="51435" h="38735">
                <a:moveTo>
                  <a:pt x="26658" y="0"/>
                </a:moveTo>
                <a:lnTo>
                  <a:pt x="0" y="22559"/>
                </a:lnTo>
                <a:lnTo>
                  <a:pt x="3519" y="29514"/>
                </a:lnTo>
                <a:lnTo>
                  <a:pt x="9163" y="34030"/>
                </a:lnTo>
                <a:lnTo>
                  <a:pt x="16212" y="36998"/>
                </a:lnTo>
                <a:lnTo>
                  <a:pt x="24129" y="38265"/>
                </a:lnTo>
                <a:lnTo>
                  <a:pt x="32373" y="37680"/>
                </a:lnTo>
                <a:lnTo>
                  <a:pt x="42355" y="35115"/>
                </a:lnTo>
                <a:lnTo>
                  <a:pt x="49658" y="28676"/>
                </a:lnTo>
                <a:lnTo>
                  <a:pt x="51410" y="20916"/>
                </a:lnTo>
                <a:lnTo>
                  <a:pt x="49904" y="14997"/>
                </a:lnTo>
                <a:lnTo>
                  <a:pt x="46342" y="9715"/>
                </a:lnTo>
                <a:lnTo>
                  <a:pt x="40986" y="5357"/>
                </a:lnTo>
                <a:lnTo>
                  <a:pt x="34100" y="2209"/>
                </a:lnTo>
                <a:lnTo>
                  <a:pt x="26658" y="0"/>
                </a:lnTo>
                <a:close/>
              </a:path>
            </a:pathLst>
          </a:custGeom>
          <a:solidFill>
            <a:srgbClr val="F4D24E">
              <a:alpha val="2899"/>
            </a:srgbClr>
          </a:solidFill>
        </p:spPr>
        <p:txBody>
          <a:bodyPr wrap="square" lIns="0" tIns="0" rIns="0" bIns="0" rtlCol="0"/>
          <a:lstStyle/>
          <a:p>
            <a:endParaRPr dirty="0"/>
          </a:p>
        </p:txBody>
      </p:sp>
      <p:sp>
        <p:nvSpPr>
          <p:cNvPr id="25" name="bk object 25"/>
          <p:cNvSpPr/>
          <p:nvPr/>
        </p:nvSpPr>
        <p:spPr>
          <a:xfrm>
            <a:off x="767311" y="2100003"/>
            <a:ext cx="11424802" cy="2481602"/>
          </a:xfrm>
          <a:prstGeom prst="rect">
            <a:avLst/>
          </a:prstGeom>
          <a:blipFill>
            <a:blip r:embed="rId2" cstate="print"/>
            <a:stretch>
              <a:fillRect/>
            </a:stretch>
          </a:blipFill>
        </p:spPr>
        <p:txBody>
          <a:bodyPr wrap="square" lIns="0" tIns="0" rIns="0" bIns="0" rtlCol="0"/>
          <a:lstStyle/>
          <a:p>
            <a:endParaRPr dirty="0"/>
          </a:p>
        </p:txBody>
      </p:sp>
      <p:sp>
        <p:nvSpPr>
          <p:cNvPr id="26" name="bk object 26"/>
          <p:cNvSpPr/>
          <p:nvPr/>
        </p:nvSpPr>
        <p:spPr>
          <a:xfrm>
            <a:off x="8236821" y="1939016"/>
            <a:ext cx="50800" cy="37465"/>
          </a:xfrm>
          <a:custGeom>
            <a:avLst/>
            <a:gdLst/>
            <a:ahLst/>
            <a:cxnLst/>
            <a:rect l="l" t="t" r="r" b="b"/>
            <a:pathLst>
              <a:path w="50800" h="37464">
                <a:moveTo>
                  <a:pt x="27053" y="0"/>
                </a:moveTo>
                <a:lnTo>
                  <a:pt x="0" y="17271"/>
                </a:lnTo>
                <a:lnTo>
                  <a:pt x="1343" y="24625"/>
                </a:lnTo>
                <a:lnTo>
                  <a:pt x="6202" y="30811"/>
                </a:lnTo>
                <a:lnTo>
                  <a:pt x="13821" y="35189"/>
                </a:lnTo>
                <a:lnTo>
                  <a:pt x="23444" y="37121"/>
                </a:lnTo>
                <a:lnTo>
                  <a:pt x="33325" y="36119"/>
                </a:lnTo>
                <a:lnTo>
                  <a:pt x="41633" y="32498"/>
                </a:lnTo>
                <a:lnTo>
                  <a:pt x="47507" y="26820"/>
                </a:lnTo>
                <a:lnTo>
                  <a:pt x="50088" y="19646"/>
                </a:lnTo>
                <a:lnTo>
                  <a:pt x="50469" y="11747"/>
                </a:lnTo>
                <a:lnTo>
                  <a:pt x="44449" y="4457"/>
                </a:lnTo>
                <a:lnTo>
                  <a:pt x="34797" y="1155"/>
                </a:lnTo>
                <a:lnTo>
                  <a:pt x="27053" y="0"/>
                </a:lnTo>
                <a:close/>
              </a:path>
            </a:pathLst>
          </a:custGeom>
          <a:solidFill>
            <a:srgbClr val="4AB5A2">
              <a:alpha val="3999"/>
            </a:srgbClr>
          </a:solidFill>
        </p:spPr>
        <p:txBody>
          <a:bodyPr wrap="square" lIns="0" tIns="0" rIns="0" bIns="0" rtlCol="0"/>
          <a:lstStyle/>
          <a:p>
            <a:endParaRPr dirty="0"/>
          </a:p>
        </p:txBody>
      </p:sp>
      <p:sp>
        <p:nvSpPr>
          <p:cNvPr id="27" name="bk object 27"/>
          <p:cNvSpPr/>
          <p:nvPr/>
        </p:nvSpPr>
        <p:spPr>
          <a:xfrm>
            <a:off x="2904839" y="4679149"/>
            <a:ext cx="52069" cy="36830"/>
          </a:xfrm>
          <a:custGeom>
            <a:avLst/>
            <a:gdLst/>
            <a:ahLst/>
            <a:cxnLst/>
            <a:rect l="l" t="t" r="r" b="b"/>
            <a:pathLst>
              <a:path w="52069" h="36829">
                <a:moveTo>
                  <a:pt x="24210" y="0"/>
                </a:moveTo>
                <a:lnTo>
                  <a:pt x="14938" y="1919"/>
                </a:lnTo>
                <a:lnTo>
                  <a:pt x="7099" y="6499"/>
                </a:lnTo>
                <a:lnTo>
                  <a:pt x="787" y="12747"/>
                </a:lnTo>
                <a:lnTo>
                  <a:pt x="0" y="21167"/>
                </a:lnTo>
                <a:lnTo>
                  <a:pt x="5079" y="28000"/>
                </a:lnTo>
                <a:lnTo>
                  <a:pt x="10399" y="32246"/>
                </a:lnTo>
                <a:lnTo>
                  <a:pt x="17000" y="35117"/>
                </a:lnTo>
                <a:lnTo>
                  <a:pt x="24423" y="36471"/>
                </a:lnTo>
                <a:lnTo>
                  <a:pt x="32207" y="36166"/>
                </a:lnTo>
                <a:lnTo>
                  <a:pt x="42430" y="33867"/>
                </a:lnTo>
                <a:lnTo>
                  <a:pt x="49885" y="27301"/>
                </a:lnTo>
                <a:lnTo>
                  <a:pt x="51170" y="19834"/>
                </a:lnTo>
                <a:lnTo>
                  <a:pt x="51281" y="19402"/>
                </a:lnTo>
                <a:lnTo>
                  <a:pt x="51752" y="13954"/>
                </a:lnTo>
                <a:lnTo>
                  <a:pt x="48501" y="8239"/>
                </a:lnTo>
                <a:lnTo>
                  <a:pt x="42494" y="4416"/>
                </a:lnTo>
                <a:lnTo>
                  <a:pt x="33775" y="809"/>
                </a:lnTo>
                <a:lnTo>
                  <a:pt x="24210" y="0"/>
                </a:lnTo>
                <a:close/>
              </a:path>
              <a:path w="52069" h="36829">
                <a:moveTo>
                  <a:pt x="51281" y="19402"/>
                </a:moveTo>
                <a:lnTo>
                  <a:pt x="51244" y="19834"/>
                </a:lnTo>
                <a:lnTo>
                  <a:pt x="51281" y="19402"/>
                </a:lnTo>
                <a:close/>
              </a:path>
            </a:pathLst>
          </a:custGeom>
          <a:solidFill>
            <a:srgbClr val="4AB5A2">
              <a:alpha val="6399"/>
            </a:srgbClr>
          </a:solidFill>
        </p:spPr>
        <p:txBody>
          <a:bodyPr wrap="square" lIns="0" tIns="0" rIns="0" bIns="0" rtlCol="0"/>
          <a:lstStyle/>
          <a:p>
            <a:endParaRPr dirty="0"/>
          </a:p>
        </p:txBody>
      </p:sp>
      <p:sp>
        <p:nvSpPr>
          <p:cNvPr id="28" name="bk object 28"/>
          <p:cNvSpPr/>
          <p:nvPr/>
        </p:nvSpPr>
        <p:spPr>
          <a:xfrm>
            <a:off x="4190729" y="4659792"/>
            <a:ext cx="50800" cy="37465"/>
          </a:xfrm>
          <a:custGeom>
            <a:avLst/>
            <a:gdLst/>
            <a:ahLst/>
            <a:cxnLst/>
            <a:rect l="l" t="t" r="r" b="b"/>
            <a:pathLst>
              <a:path w="50800" h="37464">
                <a:moveTo>
                  <a:pt x="27055" y="0"/>
                </a:moveTo>
                <a:lnTo>
                  <a:pt x="0" y="17259"/>
                </a:lnTo>
                <a:lnTo>
                  <a:pt x="1343" y="24618"/>
                </a:lnTo>
                <a:lnTo>
                  <a:pt x="6203" y="30803"/>
                </a:lnTo>
                <a:lnTo>
                  <a:pt x="13826" y="35179"/>
                </a:lnTo>
                <a:lnTo>
                  <a:pt x="23456" y="37109"/>
                </a:lnTo>
                <a:lnTo>
                  <a:pt x="33331" y="36107"/>
                </a:lnTo>
                <a:lnTo>
                  <a:pt x="41636" y="32486"/>
                </a:lnTo>
                <a:lnTo>
                  <a:pt x="47513" y="26807"/>
                </a:lnTo>
                <a:lnTo>
                  <a:pt x="50101" y="19634"/>
                </a:lnTo>
                <a:lnTo>
                  <a:pt x="50444" y="11696"/>
                </a:lnTo>
                <a:lnTo>
                  <a:pt x="44449" y="4343"/>
                </a:lnTo>
                <a:lnTo>
                  <a:pt x="34810" y="926"/>
                </a:lnTo>
                <a:lnTo>
                  <a:pt x="27055" y="0"/>
                </a:lnTo>
                <a:close/>
              </a:path>
            </a:pathLst>
          </a:custGeom>
          <a:solidFill>
            <a:srgbClr val="4AB5A2">
              <a:alpha val="5400"/>
            </a:srgbClr>
          </a:solidFill>
        </p:spPr>
        <p:txBody>
          <a:bodyPr wrap="square" lIns="0" tIns="0" rIns="0" bIns="0" rtlCol="0"/>
          <a:lstStyle/>
          <a:p>
            <a:endParaRPr dirty="0"/>
          </a:p>
        </p:txBody>
      </p:sp>
      <p:sp>
        <p:nvSpPr>
          <p:cNvPr id="29" name="bk object 29"/>
          <p:cNvSpPr/>
          <p:nvPr/>
        </p:nvSpPr>
        <p:spPr>
          <a:xfrm>
            <a:off x="6710814" y="1956323"/>
            <a:ext cx="50165" cy="38100"/>
          </a:xfrm>
          <a:custGeom>
            <a:avLst/>
            <a:gdLst/>
            <a:ahLst/>
            <a:cxnLst/>
            <a:rect l="l" t="t" r="r" b="b"/>
            <a:pathLst>
              <a:path w="50165" h="38100">
                <a:moveTo>
                  <a:pt x="23790" y="0"/>
                </a:moveTo>
                <a:lnTo>
                  <a:pt x="18621" y="977"/>
                </a:lnTo>
                <a:lnTo>
                  <a:pt x="9641" y="4201"/>
                </a:lnTo>
                <a:lnTo>
                  <a:pt x="3240" y="9555"/>
                </a:lnTo>
                <a:lnTo>
                  <a:pt x="0" y="16306"/>
                </a:lnTo>
                <a:lnTo>
                  <a:pt x="499" y="23723"/>
                </a:lnTo>
                <a:lnTo>
                  <a:pt x="4833" y="30413"/>
                </a:lnTo>
                <a:lnTo>
                  <a:pt x="12021" y="35183"/>
                </a:lnTo>
                <a:lnTo>
                  <a:pt x="21080" y="37598"/>
                </a:lnTo>
                <a:lnTo>
                  <a:pt x="31029" y="37223"/>
                </a:lnTo>
                <a:lnTo>
                  <a:pt x="41177" y="34899"/>
                </a:lnTo>
                <a:lnTo>
                  <a:pt x="48530" y="28320"/>
                </a:lnTo>
                <a:lnTo>
                  <a:pt x="49787" y="20459"/>
                </a:lnTo>
                <a:lnTo>
                  <a:pt x="50067" y="12458"/>
                </a:lnTo>
                <a:lnTo>
                  <a:pt x="43945" y="5105"/>
                </a:lnTo>
                <a:lnTo>
                  <a:pt x="34192" y="1752"/>
                </a:lnTo>
                <a:lnTo>
                  <a:pt x="29251" y="266"/>
                </a:lnTo>
                <a:lnTo>
                  <a:pt x="23790" y="0"/>
                </a:lnTo>
                <a:close/>
              </a:path>
            </a:pathLst>
          </a:custGeom>
          <a:solidFill>
            <a:srgbClr val="F4D24E">
              <a:alpha val="8999"/>
            </a:srgbClr>
          </a:solidFill>
        </p:spPr>
        <p:txBody>
          <a:bodyPr wrap="square" lIns="0" tIns="0" rIns="0" bIns="0" rtlCol="0"/>
          <a:lstStyle/>
          <a:p>
            <a:endParaRPr dirty="0"/>
          </a:p>
        </p:txBody>
      </p:sp>
      <p:sp>
        <p:nvSpPr>
          <p:cNvPr id="30" name="bk object 30"/>
          <p:cNvSpPr/>
          <p:nvPr/>
        </p:nvSpPr>
        <p:spPr>
          <a:xfrm>
            <a:off x="8845601" y="4881850"/>
            <a:ext cx="50800" cy="37465"/>
          </a:xfrm>
          <a:custGeom>
            <a:avLst/>
            <a:gdLst/>
            <a:ahLst/>
            <a:cxnLst/>
            <a:rect l="l" t="t" r="r" b="b"/>
            <a:pathLst>
              <a:path w="50800" h="37464">
                <a:moveTo>
                  <a:pt x="27053" y="0"/>
                </a:moveTo>
                <a:lnTo>
                  <a:pt x="0" y="17266"/>
                </a:lnTo>
                <a:lnTo>
                  <a:pt x="1343" y="24625"/>
                </a:lnTo>
                <a:lnTo>
                  <a:pt x="6202" y="30810"/>
                </a:lnTo>
                <a:lnTo>
                  <a:pt x="13821" y="35186"/>
                </a:lnTo>
                <a:lnTo>
                  <a:pt x="23444" y="37116"/>
                </a:lnTo>
                <a:lnTo>
                  <a:pt x="33324" y="36114"/>
                </a:lnTo>
                <a:lnTo>
                  <a:pt x="41629" y="32493"/>
                </a:lnTo>
                <a:lnTo>
                  <a:pt x="47502" y="26815"/>
                </a:lnTo>
                <a:lnTo>
                  <a:pt x="50088" y="19641"/>
                </a:lnTo>
                <a:lnTo>
                  <a:pt x="50469" y="11741"/>
                </a:lnTo>
                <a:lnTo>
                  <a:pt x="44449" y="4451"/>
                </a:lnTo>
                <a:lnTo>
                  <a:pt x="34797" y="1149"/>
                </a:lnTo>
                <a:lnTo>
                  <a:pt x="27053" y="0"/>
                </a:lnTo>
                <a:close/>
              </a:path>
            </a:pathLst>
          </a:custGeom>
          <a:solidFill>
            <a:srgbClr val="F4D24E">
              <a:alpha val="3498"/>
            </a:srgbClr>
          </a:solidFill>
        </p:spPr>
        <p:txBody>
          <a:bodyPr wrap="square" lIns="0" tIns="0" rIns="0" bIns="0" rtlCol="0"/>
          <a:lstStyle/>
          <a:p>
            <a:endParaRPr dirty="0"/>
          </a:p>
        </p:txBody>
      </p:sp>
      <p:sp>
        <p:nvSpPr>
          <p:cNvPr id="31" name="bk object 31"/>
          <p:cNvSpPr/>
          <p:nvPr/>
        </p:nvSpPr>
        <p:spPr>
          <a:xfrm>
            <a:off x="761997" y="0"/>
            <a:ext cx="0" cy="6858000"/>
          </a:xfrm>
          <a:custGeom>
            <a:avLst/>
            <a:gdLst/>
            <a:ahLst/>
            <a:cxnLst/>
            <a:rect l="l" t="t" r="r" b="b"/>
            <a:pathLst>
              <a:path h="6858000">
                <a:moveTo>
                  <a:pt x="0" y="0"/>
                </a:moveTo>
                <a:lnTo>
                  <a:pt x="0" y="6857997"/>
                </a:lnTo>
              </a:path>
            </a:pathLst>
          </a:custGeom>
          <a:ln w="12700">
            <a:solidFill>
              <a:srgbClr val="F0F1F1"/>
            </a:solidFill>
          </a:ln>
        </p:spPr>
        <p:txBody>
          <a:bodyPr wrap="square" lIns="0" tIns="0" rIns="0" bIns="0" rtlCol="0"/>
          <a:lstStyle/>
          <a:p>
            <a:endParaRPr dirty="0"/>
          </a:p>
        </p:txBody>
      </p:sp>
      <p:sp>
        <p:nvSpPr>
          <p:cNvPr id="2" name="Holder 2"/>
          <p:cNvSpPr>
            <a:spLocks noGrp="1"/>
          </p:cNvSpPr>
          <p:nvPr>
            <p:ph type="title"/>
          </p:nvPr>
        </p:nvSpPr>
        <p:spPr/>
        <p:txBody>
          <a:bodyPr lIns="0" tIns="0" rIns="0" bIns="0"/>
          <a:lstStyle>
            <a:lvl1pPr>
              <a:defRPr sz="4800" b="0" i="0">
                <a:solidFill>
                  <a:schemeClr val="bg1"/>
                </a:solidFill>
                <a:latin typeface="Calibri"/>
                <a:cs typeface="Calibr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r>
              <a:rPr lang="en-GB"/>
              <a:t>3</a:t>
            </a:r>
            <a:endParaRPr dirty="0"/>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4774BB8F-BB98-42ED-9920-45FAC1147BF8}" type="datetime1">
              <a:rPr lang="en-GB" smtClean="0"/>
              <a:t>11/12/2025</a:t>
            </a:fld>
            <a:endParaRPr lang="en-US" dirty="0"/>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a:xfrm>
            <a:off x="4147439" y="6377940"/>
            <a:ext cx="3903472" cy="342900"/>
          </a:xfrm>
          <a:prstGeom prst="rect">
            <a:avLst/>
          </a:prstGeom>
        </p:spPr>
        <p:txBody>
          <a:bodyPr lIns="0" tIns="0" rIns="0" bIns="0"/>
          <a:lstStyle>
            <a:lvl1pPr algn="ctr">
              <a:defRPr>
                <a:solidFill>
                  <a:schemeClr val="tx1">
                    <a:tint val="75000"/>
                  </a:schemeClr>
                </a:solidFill>
              </a:defRPr>
            </a:lvl1pPr>
          </a:lstStyle>
          <a:p>
            <a:r>
              <a:rPr lang="en-GB"/>
              <a:t>3</a:t>
            </a:r>
            <a:endParaRPr dirty="0"/>
          </a:p>
        </p:txBody>
      </p:sp>
      <p:sp>
        <p:nvSpPr>
          <p:cNvPr id="3" name="Holder 3"/>
          <p:cNvSpPr>
            <a:spLocks noGrp="1"/>
          </p:cNvSpPr>
          <p:nvPr>
            <p:ph type="dt" sz="half" idx="6"/>
          </p:nvPr>
        </p:nvSpPr>
        <p:spPr>
          <a:xfrm>
            <a:off x="609917" y="6377940"/>
            <a:ext cx="2805620" cy="342900"/>
          </a:xfrm>
          <a:prstGeom prst="rect">
            <a:avLst/>
          </a:prstGeom>
        </p:spPr>
        <p:txBody>
          <a:bodyPr lIns="0" tIns="0" rIns="0" bIns="0"/>
          <a:lstStyle>
            <a:lvl1pPr algn="l">
              <a:defRPr>
                <a:solidFill>
                  <a:schemeClr val="tx1">
                    <a:tint val="75000"/>
                  </a:schemeClr>
                </a:solidFill>
              </a:defRPr>
            </a:lvl1pPr>
          </a:lstStyle>
          <a:p>
            <a:fld id="{60F2C206-C860-4EFD-919A-D80116D01EAE}" type="datetime1">
              <a:rPr lang="en-GB" smtClean="0"/>
              <a:t>11/12/2025</a:t>
            </a:fld>
            <a:endParaRPr lang="en-US" dirty="0"/>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98894-21D9-4083-A8D9-99F79ECE725D}"/>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46D94319-AA68-47BE-B07F-3BD48A1E1379}"/>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BAA0147-6662-4CC3-95AA-71743B0DB8BD}"/>
              </a:ext>
            </a:extLst>
          </p:cNvPr>
          <p:cNvSpPr>
            <a:spLocks noGrp="1"/>
          </p:cNvSpPr>
          <p:nvPr>
            <p:ph type="dt" sz="half" idx="10"/>
          </p:nvPr>
        </p:nvSpPr>
        <p:spPr/>
        <p:txBody>
          <a:bodyPr/>
          <a:lstStyle/>
          <a:p>
            <a:pPr algn="ctr"/>
            <a:fld id="{DBD6E3AD-F21D-459E-8DB9-F3F6A3331D77}" type="datetime1">
              <a:rPr lang="en-GB" sz="2000" smtClean="0">
                <a:solidFill>
                  <a:srgbClr val="FFFFFF"/>
                </a:solidFill>
              </a:rPr>
              <a:t>11/12/2025</a:t>
            </a:fld>
            <a:endParaRPr lang="en-US" sz="2000" dirty="0">
              <a:solidFill>
                <a:srgbClr val="FFFFFF"/>
              </a:solidFill>
            </a:endParaRPr>
          </a:p>
        </p:txBody>
      </p:sp>
      <p:sp>
        <p:nvSpPr>
          <p:cNvPr id="5" name="Footer Placeholder 4">
            <a:extLst>
              <a:ext uri="{FF2B5EF4-FFF2-40B4-BE49-F238E27FC236}">
                <a16:creationId xmlns:a16="http://schemas.microsoft.com/office/drawing/2014/main" id="{D3E26238-ACBC-4E06-BD09-27C4BC19CB82}"/>
              </a:ext>
            </a:extLst>
          </p:cNvPr>
          <p:cNvSpPr>
            <a:spLocks noGrp="1"/>
          </p:cNvSpPr>
          <p:nvPr>
            <p:ph type="ftr" sz="quarter" idx="11"/>
          </p:nvPr>
        </p:nvSpPr>
        <p:spPr/>
        <p:txBody>
          <a:bodyPr/>
          <a:lstStyle/>
          <a:p>
            <a:pPr algn="r"/>
            <a:r>
              <a:rPr lang="en-GB">
                <a:solidFill>
                  <a:schemeClr val="tx2"/>
                </a:solidFill>
              </a:rPr>
              <a:t>3</a:t>
            </a:r>
            <a:endParaRPr lang="en-US" dirty="0">
              <a:solidFill>
                <a:schemeClr val="tx2"/>
              </a:solidFill>
            </a:endParaRPr>
          </a:p>
        </p:txBody>
      </p:sp>
      <p:sp>
        <p:nvSpPr>
          <p:cNvPr id="6" name="Slide Number Placeholder 5">
            <a:extLst>
              <a:ext uri="{FF2B5EF4-FFF2-40B4-BE49-F238E27FC236}">
                <a16:creationId xmlns:a16="http://schemas.microsoft.com/office/drawing/2014/main" id="{E40F22D6-A6CE-41C0-AF1C-82BAB5A9F722}"/>
              </a:ext>
            </a:extLst>
          </p:cNvPr>
          <p:cNvSpPr>
            <a:spLocks noGrp="1"/>
          </p:cNvSpPr>
          <p:nvPr>
            <p:ph type="sldNum" sz="quarter" idx="12"/>
          </p:nvPr>
        </p:nvSpPr>
        <p:spPr/>
        <p:txBody>
          <a:bodyPr/>
          <a:lstStyle/>
          <a:p>
            <a:fld id="{72AC53DF-4216-466D-99A7-94400E6C2A25}" type="slidenum">
              <a:rPr lang="en-US" smtClean="0"/>
              <a:pPr/>
              <a:t>‹#›</a:t>
            </a:fld>
            <a:endParaRPr lang="en-US" dirty="0">
              <a:solidFill>
                <a:schemeClr val="tx2"/>
              </a:solidFill>
            </a:endParaRPr>
          </a:p>
        </p:txBody>
      </p:sp>
    </p:spTree>
    <p:extLst>
      <p:ext uri="{BB962C8B-B14F-4D97-AF65-F5344CB8AC3E}">
        <p14:creationId xmlns:p14="http://schemas.microsoft.com/office/powerpoint/2010/main" val="29876888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06062-E155-497D-B9E0-B82DF5A33E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2265C9-4AF3-44DC-BBC5-0E54A25AC28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2AEF12-1F27-4B9C-AF75-7608C1F1BBE2}"/>
              </a:ext>
            </a:extLst>
          </p:cNvPr>
          <p:cNvSpPr>
            <a:spLocks noGrp="1"/>
          </p:cNvSpPr>
          <p:nvPr>
            <p:ph type="dt" sz="half" idx="10"/>
          </p:nvPr>
        </p:nvSpPr>
        <p:spPr/>
        <p:txBody>
          <a:bodyPr/>
          <a:lstStyle/>
          <a:p>
            <a:fld id="{541E00D4-C603-4715-A7AE-D969082A5923}" type="datetime1">
              <a:rPr lang="en-GB" smtClean="0"/>
              <a:t>11/12/2025</a:t>
            </a:fld>
            <a:endParaRPr lang="en-GB"/>
          </a:p>
        </p:txBody>
      </p:sp>
      <p:sp>
        <p:nvSpPr>
          <p:cNvPr id="5" name="Footer Placeholder 4">
            <a:extLst>
              <a:ext uri="{FF2B5EF4-FFF2-40B4-BE49-F238E27FC236}">
                <a16:creationId xmlns:a16="http://schemas.microsoft.com/office/drawing/2014/main" id="{4C6FA7F4-E94A-48D3-B58C-25C2009B2ECE}"/>
              </a:ext>
            </a:extLst>
          </p:cNvPr>
          <p:cNvSpPr>
            <a:spLocks noGrp="1"/>
          </p:cNvSpPr>
          <p:nvPr>
            <p:ph type="ftr" sz="quarter" idx="11"/>
          </p:nvPr>
        </p:nvSpPr>
        <p:spPr>
          <a:xfrm>
            <a:off x="3554819" y="6211550"/>
            <a:ext cx="4114800" cy="365125"/>
          </a:xfrm>
        </p:spPr>
        <p:txBody>
          <a:bodyPr/>
          <a:lstStyle>
            <a:lvl1pPr>
              <a:defRPr sz="1100"/>
            </a:lvl1pPr>
          </a:lstStyle>
          <a:p>
            <a:r>
              <a:rPr lang="en-US"/>
              <a:t>3</a:t>
            </a:r>
            <a:endParaRPr lang="en-US" dirty="0"/>
          </a:p>
        </p:txBody>
      </p:sp>
      <p:sp>
        <p:nvSpPr>
          <p:cNvPr id="6" name="Slide Number Placeholder 5">
            <a:extLst>
              <a:ext uri="{FF2B5EF4-FFF2-40B4-BE49-F238E27FC236}">
                <a16:creationId xmlns:a16="http://schemas.microsoft.com/office/drawing/2014/main" id="{5E69686C-1358-4DA7-A01B-AD7A2449B60D}"/>
              </a:ext>
            </a:extLst>
          </p:cNvPr>
          <p:cNvSpPr>
            <a:spLocks noGrp="1"/>
          </p:cNvSpPr>
          <p:nvPr>
            <p:ph type="sldNum" sz="quarter" idx="12"/>
          </p:nvPr>
        </p:nvSpPr>
        <p:spPr/>
        <p:txBody>
          <a:bodyPr/>
          <a:lstStyle/>
          <a:p>
            <a:fld id="{1AD93096-5B34-4342-9326-69289CEAE4C2}" type="slidenum">
              <a:rPr lang="en-US" smtClean="0"/>
              <a:pPr/>
              <a:t>‹#›</a:t>
            </a:fld>
            <a:endParaRPr lang="en-US" dirty="0">
              <a:solidFill>
                <a:srgbClr val="FFFFFF"/>
              </a:solidFill>
            </a:endParaRPr>
          </a:p>
        </p:txBody>
      </p:sp>
      <p:pic>
        <p:nvPicPr>
          <p:cNvPr id="8" name="Picture 7" descr="image001">
            <a:extLst>
              <a:ext uri="{FF2B5EF4-FFF2-40B4-BE49-F238E27FC236}">
                <a16:creationId xmlns:a16="http://schemas.microsoft.com/office/drawing/2014/main" id="{EB6C3998-DBEF-4CD8-ADEC-311D2BF79A87}"/>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434497" y="6066749"/>
            <a:ext cx="3944112" cy="65472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a:extLst>
              <a:ext uri="{FF2B5EF4-FFF2-40B4-BE49-F238E27FC236}">
                <a16:creationId xmlns:a16="http://schemas.microsoft.com/office/drawing/2014/main" id="{448119EB-5A1B-4A49-AE82-BAC343A7988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838200" y="6004363"/>
            <a:ext cx="2024551" cy="779500"/>
          </a:xfrm>
          <a:prstGeom prst="rect">
            <a:avLst/>
          </a:prstGeom>
        </p:spPr>
      </p:pic>
    </p:spTree>
    <p:extLst>
      <p:ext uri="{BB962C8B-B14F-4D97-AF65-F5344CB8AC3E}">
        <p14:creationId xmlns:p14="http://schemas.microsoft.com/office/powerpoint/2010/main" val="21730170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B0EC7-0400-499B-AAF7-FCE27C6C94C2}"/>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E40BDE9-D78B-4342-AF2F-FB6C6C02EDE2}"/>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7081A7F-356C-43F4-8C36-A3AC573791C7}"/>
              </a:ext>
            </a:extLst>
          </p:cNvPr>
          <p:cNvSpPr>
            <a:spLocks noGrp="1"/>
          </p:cNvSpPr>
          <p:nvPr>
            <p:ph type="dt" sz="half" idx="10"/>
          </p:nvPr>
        </p:nvSpPr>
        <p:spPr/>
        <p:txBody>
          <a:bodyPr/>
          <a:lstStyle/>
          <a:p>
            <a:fld id="{82ADAA00-B117-4200-B045-623D7A70D24C}" type="datetime1">
              <a:rPr lang="en-GB" smtClean="0"/>
              <a:t>11/12/2025</a:t>
            </a:fld>
            <a:endParaRPr lang="en-US"/>
          </a:p>
        </p:txBody>
      </p:sp>
      <p:sp>
        <p:nvSpPr>
          <p:cNvPr id="5" name="Footer Placeholder 4">
            <a:extLst>
              <a:ext uri="{FF2B5EF4-FFF2-40B4-BE49-F238E27FC236}">
                <a16:creationId xmlns:a16="http://schemas.microsoft.com/office/drawing/2014/main" id="{5DBC422B-E5B8-406A-8019-E1C37BB5BF8D}"/>
              </a:ext>
            </a:extLst>
          </p:cNvPr>
          <p:cNvSpPr>
            <a:spLocks noGrp="1"/>
          </p:cNvSpPr>
          <p:nvPr>
            <p:ph type="ftr" sz="quarter" idx="11"/>
          </p:nvPr>
        </p:nvSpPr>
        <p:spPr/>
        <p:txBody>
          <a:bodyPr/>
          <a:lstStyle/>
          <a:p>
            <a:r>
              <a:rPr lang="en-GB"/>
              <a:t>3</a:t>
            </a:r>
            <a:endParaRPr lang="en-US" dirty="0"/>
          </a:p>
        </p:txBody>
      </p:sp>
      <p:sp>
        <p:nvSpPr>
          <p:cNvPr id="6" name="Slide Number Placeholder 5">
            <a:extLst>
              <a:ext uri="{FF2B5EF4-FFF2-40B4-BE49-F238E27FC236}">
                <a16:creationId xmlns:a16="http://schemas.microsoft.com/office/drawing/2014/main" id="{DF962F50-C470-41DA-8F93-6761DCEA077A}"/>
              </a:ext>
            </a:extLst>
          </p:cNvPr>
          <p:cNvSpPr>
            <a:spLocks noGrp="1"/>
          </p:cNvSpPr>
          <p:nvPr>
            <p:ph type="sldNum" sz="quarter" idx="12"/>
          </p:nvPr>
        </p:nvSpPr>
        <p:spPr/>
        <p:txBody>
          <a:bodyPr/>
          <a:lstStyle/>
          <a:p>
            <a:pPr algn="ctr"/>
            <a:fld id="{1AD93096-5B34-4342-9326-69289CEAE4C2}" type="slidenum">
              <a:rPr lang="en-US" smtClean="0"/>
              <a:pPr algn="ctr"/>
              <a:t>‹#›</a:t>
            </a:fld>
            <a:endParaRPr lang="en-US" sz="2400" dirty="0">
              <a:solidFill>
                <a:srgbClr val="FFFFFF"/>
              </a:solidFill>
            </a:endParaRPr>
          </a:p>
        </p:txBody>
      </p:sp>
    </p:spTree>
    <p:extLst>
      <p:ext uri="{BB962C8B-B14F-4D97-AF65-F5344CB8AC3E}">
        <p14:creationId xmlns:p14="http://schemas.microsoft.com/office/powerpoint/2010/main" val="3260841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E4B29-CB84-4849-9F34-97B666CAB3B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F5B9A3-AA6A-430F-9EF5-3F351F7BA89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0940AAD-56FF-4B56-8D8C-8DF82422E10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E33403A-162F-4663-8FC7-7F02793F4B19}"/>
              </a:ext>
            </a:extLst>
          </p:cNvPr>
          <p:cNvSpPr>
            <a:spLocks noGrp="1"/>
          </p:cNvSpPr>
          <p:nvPr>
            <p:ph type="dt" sz="half" idx="10"/>
          </p:nvPr>
        </p:nvSpPr>
        <p:spPr/>
        <p:txBody>
          <a:bodyPr/>
          <a:lstStyle/>
          <a:p>
            <a:fld id="{1E9047A4-D75A-4DF6-828E-CF104833973F}" type="datetime1">
              <a:rPr lang="en-GB" smtClean="0"/>
              <a:t>11/12/2025</a:t>
            </a:fld>
            <a:endParaRPr lang="en-US"/>
          </a:p>
        </p:txBody>
      </p:sp>
      <p:sp>
        <p:nvSpPr>
          <p:cNvPr id="6" name="Footer Placeholder 5">
            <a:extLst>
              <a:ext uri="{FF2B5EF4-FFF2-40B4-BE49-F238E27FC236}">
                <a16:creationId xmlns:a16="http://schemas.microsoft.com/office/drawing/2014/main" id="{52C64A84-9686-4C55-87ED-E7E58CA6443F}"/>
              </a:ext>
            </a:extLst>
          </p:cNvPr>
          <p:cNvSpPr>
            <a:spLocks noGrp="1"/>
          </p:cNvSpPr>
          <p:nvPr>
            <p:ph type="ftr" sz="quarter" idx="11"/>
          </p:nvPr>
        </p:nvSpPr>
        <p:spPr/>
        <p:txBody>
          <a:bodyPr/>
          <a:lstStyle/>
          <a:p>
            <a:r>
              <a:rPr lang="en-GB"/>
              <a:t>3</a:t>
            </a:r>
            <a:endParaRPr lang="en-US"/>
          </a:p>
        </p:txBody>
      </p:sp>
      <p:sp>
        <p:nvSpPr>
          <p:cNvPr id="7" name="Slide Number Placeholder 6">
            <a:extLst>
              <a:ext uri="{FF2B5EF4-FFF2-40B4-BE49-F238E27FC236}">
                <a16:creationId xmlns:a16="http://schemas.microsoft.com/office/drawing/2014/main" id="{170D1B56-DF2D-43C7-A425-7035F8E9B4D1}"/>
              </a:ext>
            </a:extLst>
          </p:cNvPr>
          <p:cNvSpPr>
            <a:spLocks noGrp="1"/>
          </p:cNvSpPr>
          <p:nvPr>
            <p:ph type="sldNum" sz="quarter" idx="12"/>
          </p:nvPr>
        </p:nvSpPr>
        <p:spPr/>
        <p:txBody>
          <a:bodyPr/>
          <a:lstStyle/>
          <a:p>
            <a:pPr algn="ctr"/>
            <a:fld id="{1AD93096-5B34-4342-9326-69289CEAE4C2}" type="slidenum">
              <a:rPr lang="en-US" smtClean="0"/>
              <a:pPr algn="ctr"/>
              <a:t>‹#›</a:t>
            </a:fld>
            <a:endParaRPr lang="en-US"/>
          </a:p>
        </p:txBody>
      </p:sp>
    </p:spTree>
    <p:extLst>
      <p:ext uri="{BB962C8B-B14F-4D97-AF65-F5344CB8AC3E}">
        <p14:creationId xmlns:p14="http://schemas.microsoft.com/office/powerpoint/2010/main" val="158484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6BAC1-D9E9-471D-9121-A8CB4C9CB525}"/>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D635A8-04E7-49EC-949C-2235A38240DB}"/>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a:extLst>
              <a:ext uri="{FF2B5EF4-FFF2-40B4-BE49-F238E27FC236}">
                <a16:creationId xmlns:a16="http://schemas.microsoft.com/office/drawing/2014/main" id="{B1AB1C29-EA93-402A-99B2-87A2BB700839}"/>
              </a:ext>
            </a:extLst>
          </p:cNvPr>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962EFC2-B2BD-4E32-B218-9440F175ABD7}"/>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a:extLst>
              <a:ext uri="{FF2B5EF4-FFF2-40B4-BE49-F238E27FC236}">
                <a16:creationId xmlns:a16="http://schemas.microsoft.com/office/drawing/2014/main" id="{2E063995-06F5-41CE-8B88-F23608E8A719}"/>
              </a:ext>
            </a:extLst>
          </p:cNvPr>
          <p:cNvSpPr>
            <a:spLocks noGrp="1"/>
          </p:cNvSpPr>
          <p:nvPr>
            <p:ph sz="quarter" idx="4"/>
          </p:nvPr>
        </p:nvSpPr>
        <p:spPr>
          <a:xfrm>
            <a:off x="6172201"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699A3E-873D-4618-83E4-249A710A73C8}"/>
              </a:ext>
            </a:extLst>
          </p:cNvPr>
          <p:cNvSpPr>
            <a:spLocks noGrp="1"/>
          </p:cNvSpPr>
          <p:nvPr>
            <p:ph type="dt" sz="half" idx="10"/>
          </p:nvPr>
        </p:nvSpPr>
        <p:spPr/>
        <p:txBody>
          <a:bodyPr/>
          <a:lstStyle/>
          <a:p>
            <a:fld id="{C35EBC82-4854-49FF-B79B-84784D7E7020}" type="datetime1">
              <a:rPr lang="en-GB" smtClean="0"/>
              <a:t>11/12/2025</a:t>
            </a:fld>
            <a:endParaRPr lang="en-US"/>
          </a:p>
        </p:txBody>
      </p:sp>
      <p:sp>
        <p:nvSpPr>
          <p:cNvPr id="8" name="Footer Placeholder 7">
            <a:extLst>
              <a:ext uri="{FF2B5EF4-FFF2-40B4-BE49-F238E27FC236}">
                <a16:creationId xmlns:a16="http://schemas.microsoft.com/office/drawing/2014/main" id="{D2363028-458A-4118-8F0A-00076F4351CE}"/>
              </a:ext>
            </a:extLst>
          </p:cNvPr>
          <p:cNvSpPr>
            <a:spLocks noGrp="1"/>
          </p:cNvSpPr>
          <p:nvPr>
            <p:ph type="ftr" sz="quarter" idx="11"/>
          </p:nvPr>
        </p:nvSpPr>
        <p:spPr/>
        <p:txBody>
          <a:bodyPr/>
          <a:lstStyle/>
          <a:p>
            <a:r>
              <a:rPr lang="en-GB"/>
              <a:t>3</a:t>
            </a:r>
            <a:endParaRPr lang="en-US"/>
          </a:p>
        </p:txBody>
      </p:sp>
      <p:sp>
        <p:nvSpPr>
          <p:cNvPr id="9" name="Slide Number Placeholder 8">
            <a:extLst>
              <a:ext uri="{FF2B5EF4-FFF2-40B4-BE49-F238E27FC236}">
                <a16:creationId xmlns:a16="http://schemas.microsoft.com/office/drawing/2014/main" id="{5E1CACEA-F22A-43F2-B37F-990FE7B2F8B1}"/>
              </a:ext>
            </a:extLst>
          </p:cNvPr>
          <p:cNvSpPr>
            <a:spLocks noGrp="1"/>
          </p:cNvSpPr>
          <p:nvPr>
            <p:ph type="sldNum" sz="quarter" idx="12"/>
          </p:nvPr>
        </p:nvSpPr>
        <p:spPr/>
        <p:txBody>
          <a:bodyPr/>
          <a:lstStyle/>
          <a:p>
            <a:pPr algn="ctr"/>
            <a:fld id="{1AD93096-5B34-4342-9326-69289CEAE4C2}" type="slidenum">
              <a:rPr lang="en-US" smtClean="0"/>
              <a:pPr algn="ctr"/>
              <a:t>‹#›</a:t>
            </a:fld>
            <a:endParaRPr lang="en-US"/>
          </a:p>
        </p:txBody>
      </p:sp>
    </p:spTree>
    <p:extLst>
      <p:ext uri="{BB962C8B-B14F-4D97-AF65-F5344CB8AC3E}">
        <p14:creationId xmlns:p14="http://schemas.microsoft.com/office/powerpoint/2010/main" val="29941328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82884-5980-4026-9E66-9C3EC1866C1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8566CF-45FF-4E20-9682-35941ED1C551}"/>
              </a:ext>
            </a:extLst>
          </p:cNvPr>
          <p:cNvSpPr>
            <a:spLocks noGrp="1"/>
          </p:cNvSpPr>
          <p:nvPr>
            <p:ph type="dt" sz="half" idx="10"/>
          </p:nvPr>
        </p:nvSpPr>
        <p:spPr/>
        <p:txBody>
          <a:bodyPr/>
          <a:lstStyle/>
          <a:p>
            <a:fld id="{B740B2D3-50A1-421F-BCBC-77F86622E685}" type="datetime1">
              <a:rPr lang="en-GB" smtClean="0"/>
              <a:t>11/12/2025</a:t>
            </a:fld>
            <a:endParaRPr lang="en-US"/>
          </a:p>
        </p:txBody>
      </p:sp>
      <p:sp>
        <p:nvSpPr>
          <p:cNvPr id="4" name="Footer Placeholder 3">
            <a:extLst>
              <a:ext uri="{FF2B5EF4-FFF2-40B4-BE49-F238E27FC236}">
                <a16:creationId xmlns:a16="http://schemas.microsoft.com/office/drawing/2014/main" id="{99912810-8F67-42A9-804B-325DA2E390C4}"/>
              </a:ext>
            </a:extLst>
          </p:cNvPr>
          <p:cNvSpPr>
            <a:spLocks noGrp="1"/>
          </p:cNvSpPr>
          <p:nvPr>
            <p:ph type="ftr" sz="quarter" idx="11"/>
          </p:nvPr>
        </p:nvSpPr>
        <p:spPr/>
        <p:txBody>
          <a:bodyPr/>
          <a:lstStyle/>
          <a:p>
            <a:r>
              <a:rPr lang="en-GB"/>
              <a:t>3</a:t>
            </a:r>
            <a:endParaRPr lang="en-US"/>
          </a:p>
        </p:txBody>
      </p:sp>
      <p:sp>
        <p:nvSpPr>
          <p:cNvPr id="5" name="Slide Number Placeholder 4">
            <a:extLst>
              <a:ext uri="{FF2B5EF4-FFF2-40B4-BE49-F238E27FC236}">
                <a16:creationId xmlns:a16="http://schemas.microsoft.com/office/drawing/2014/main" id="{CC0695FA-88C4-44C8-BD20-47D2D0B6ACB6}"/>
              </a:ext>
            </a:extLst>
          </p:cNvPr>
          <p:cNvSpPr>
            <a:spLocks noGrp="1"/>
          </p:cNvSpPr>
          <p:nvPr>
            <p:ph type="sldNum" sz="quarter" idx="12"/>
          </p:nvPr>
        </p:nvSpPr>
        <p:spPr/>
        <p:txBody>
          <a:bodyPr/>
          <a:lstStyle/>
          <a:p>
            <a:fld id="{1AD93096-5B34-4342-9326-69289CEAE4C2}" type="slidenum">
              <a:rPr lang="en-US" smtClean="0"/>
              <a:pPr/>
              <a:t>‹#›</a:t>
            </a:fld>
            <a:endParaRPr lang="en-US" dirty="0">
              <a:solidFill>
                <a:srgbClr val="FFFFFF"/>
              </a:solidFill>
            </a:endParaRPr>
          </a:p>
        </p:txBody>
      </p:sp>
    </p:spTree>
    <p:extLst>
      <p:ext uri="{BB962C8B-B14F-4D97-AF65-F5344CB8AC3E}">
        <p14:creationId xmlns:p14="http://schemas.microsoft.com/office/powerpoint/2010/main" val="33030270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8D87C2-BB9D-49ED-9C4C-0D0DDBAF5806}"/>
              </a:ext>
            </a:extLst>
          </p:cNvPr>
          <p:cNvSpPr>
            <a:spLocks noGrp="1"/>
          </p:cNvSpPr>
          <p:nvPr>
            <p:ph type="dt" sz="half" idx="10"/>
          </p:nvPr>
        </p:nvSpPr>
        <p:spPr/>
        <p:txBody>
          <a:bodyPr/>
          <a:lstStyle/>
          <a:p>
            <a:fld id="{9A1BAD7C-8BC3-4CFC-B3F0-172830163DA6}" type="datetime1">
              <a:rPr lang="en-GB" smtClean="0"/>
              <a:t>11/12/2025</a:t>
            </a:fld>
            <a:endParaRPr lang="en-US"/>
          </a:p>
        </p:txBody>
      </p:sp>
      <p:sp>
        <p:nvSpPr>
          <p:cNvPr id="3" name="Footer Placeholder 2">
            <a:extLst>
              <a:ext uri="{FF2B5EF4-FFF2-40B4-BE49-F238E27FC236}">
                <a16:creationId xmlns:a16="http://schemas.microsoft.com/office/drawing/2014/main" id="{0BDD7516-8245-4FB2-B5A4-F4BC847CA2FD}"/>
              </a:ext>
            </a:extLst>
          </p:cNvPr>
          <p:cNvSpPr>
            <a:spLocks noGrp="1"/>
          </p:cNvSpPr>
          <p:nvPr>
            <p:ph type="ftr" sz="quarter" idx="11"/>
          </p:nvPr>
        </p:nvSpPr>
        <p:spPr/>
        <p:txBody>
          <a:bodyPr/>
          <a:lstStyle/>
          <a:p>
            <a:r>
              <a:rPr lang="en-GB"/>
              <a:t>3</a:t>
            </a:r>
            <a:endParaRPr lang="en-US" dirty="0"/>
          </a:p>
        </p:txBody>
      </p:sp>
      <p:sp>
        <p:nvSpPr>
          <p:cNvPr id="4" name="Slide Number Placeholder 3">
            <a:extLst>
              <a:ext uri="{FF2B5EF4-FFF2-40B4-BE49-F238E27FC236}">
                <a16:creationId xmlns:a16="http://schemas.microsoft.com/office/drawing/2014/main" id="{D760B824-EADC-4220-9F79-D4532D873623}"/>
              </a:ext>
            </a:extLst>
          </p:cNvPr>
          <p:cNvSpPr>
            <a:spLocks noGrp="1"/>
          </p:cNvSpPr>
          <p:nvPr>
            <p:ph type="sldNum" sz="quarter" idx="12"/>
          </p:nvPr>
        </p:nvSpPr>
        <p:spPr/>
        <p:txBody>
          <a:bodyPr/>
          <a:lstStyle/>
          <a:p>
            <a:fld id="{1AD93096-5B34-4342-9326-69289CEAE4C2}" type="slidenum">
              <a:rPr lang="en-US" smtClean="0"/>
              <a:pPr/>
              <a:t>‹#›</a:t>
            </a:fld>
            <a:endParaRPr lang="en-US" dirty="0">
              <a:solidFill>
                <a:schemeClr val="tx2"/>
              </a:solidFill>
            </a:endParaRPr>
          </a:p>
        </p:txBody>
      </p:sp>
    </p:spTree>
    <p:extLst>
      <p:ext uri="{BB962C8B-B14F-4D97-AF65-F5344CB8AC3E}">
        <p14:creationId xmlns:p14="http://schemas.microsoft.com/office/powerpoint/2010/main" val="3765396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ECEE1-69B0-4432-8C10-AB8A3C5A7D6F}"/>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00A8402-F9E8-4191-9398-E11CA47561A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CAA2C34-144D-4F8B-8090-788170EDA7BD}"/>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256CC526-1B44-4F1F-8F70-4251B47DCAF8}"/>
              </a:ext>
            </a:extLst>
          </p:cNvPr>
          <p:cNvSpPr>
            <a:spLocks noGrp="1"/>
          </p:cNvSpPr>
          <p:nvPr>
            <p:ph type="dt" sz="half" idx="10"/>
          </p:nvPr>
        </p:nvSpPr>
        <p:spPr/>
        <p:txBody>
          <a:bodyPr/>
          <a:lstStyle/>
          <a:p>
            <a:fld id="{AC0071A7-A82E-44B2-88E6-BC970CA7C7D5}" type="datetime1">
              <a:rPr lang="en-GB" smtClean="0"/>
              <a:t>11/12/2025</a:t>
            </a:fld>
            <a:endParaRPr lang="en-GB"/>
          </a:p>
        </p:txBody>
      </p:sp>
      <p:sp>
        <p:nvSpPr>
          <p:cNvPr id="6" name="Footer Placeholder 5">
            <a:extLst>
              <a:ext uri="{FF2B5EF4-FFF2-40B4-BE49-F238E27FC236}">
                <a16:creationId xmlns:a16="http://schemas.microsoft.com/office/drawing/2014/main" id="{35CCDB99-D707-459D-AB00-D121C072C612}"/>
              </a:ext>
            </a:extLst>
          </p:cNvPr>
          <p:cNvSpPr>
            <a:spLocks noGrp="1"/>
          </p:cNvSpPr>
          <p:nvPr>
            <p:ph type="ftr" sz="quarter" idx="11"/>
          </p:nvPr>
        </p:nvSpPr>
        <p:spPr/>
        <p:txBody>
          <a:bodyPr/>
          <a:lstStyle/>
          <a:p>
            <a:r>
              <a:rPr lang="en-GB"/>
              <a:t>3</a:t>
            </a:r>
          </a:p>
        </p:txBody>
      </p:sp>
      <p:sp>
        <p:nvSpPr>
          <p:cNvPr id="7" name="Slide Number Placeholder 6">
            <a:extLst>
              <a:ext uri="{FF2B5EF4-FFF2-40B4-BE49-F238E27FC236}">
                <a16:creationId xmlns:a16="http://schemas.microsoft.com/office/drawing/2014/main" id="{30444106-2CFD-480C-A6F0-1BEE7EB187AF}"/>
              </a:ext>
            </a:extLst>
          </p:cNvPr>
          <p:cNvSpPr>
            <a:spLocks noGrp="1"/>
          </p:cNvSpPr>
          <p:nvPr>
            <p:ph type="sldNum" sz="quarter" idx="12"/>
          </p:nvPr>
        </p:nvSpPr>
        <p:spPr/>
        <p:txBody>
          <a:bodyPr/>
          <a:lstStyle/>
          <a:p>
            <a:pPr algn="ctr"/>
            <a:fld id="{72AC53DF-4216-466D-99A7-94400E6C2A25}" type="slidenum">
              <a:rPr lang="en-US" sz="1200" smtClean="0">
                <a:solidFill>
                  <a:schemeClr val="tx2"/>
                </a:solidFill>
              </a:rPr>
              <a:pPr algn="ctr"/>
              <a:t>‹#›</a:t>
            </a:fld>
            <a:endParaRPr lang="en-US" sz="1400" b="1" dirty="0">
              <a:solidFill>
                <a:srgbClr val="FFFFFF"/>
              </a:solidFill>
            </a:endParaRPr>
          </a:p>
        </p:txBody>
      </p:sp>
    </p:spTree>
    <p:extLst>
      <p:ext uri="{BB962C8B-B14F-4D97-AF65-F5344CB8AC3E}">
        <p14:creationId xmlns:p14="http://schemas.microsoft.com/office/powerpoint/2010/main" val="27844393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1AC6D-C108-477B-B993-0282EBDBBFE2}"/>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A7CAC06-56FA-42C6-A4C3-DE5151AA0E51}"/>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1A5A38F4-0325-48D2-AF0F-E6076E8204C2}"/>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35AB8650-D3A5-4D12-9C2B-614E5B142E81}"/>
              </a:ext>
            </a:extLst>
          </p:cNvPr>
          <p:cNvSpPr>
            <a:spLocks noGrp="1"/>
          </p:cNvSpPr>
          <p:nvPr>
            <p:ph type="dt" sz="half" idx="10"/>
          </p:nvPr>
        </p:nvSpPr>
        <p:spPr/>
        <p:txBody>
          <a:bodyPr/>
          <a:lstStyle/>
          <a:p>
            <a:fld id="{CC987AEF-E3D0-4D71-8D05-0ACEC92D253F}" type="datetime1">
              <a:rPr lang="en-GB" smtClean="0"/>
              <a:t>11/12/2025</a:t>
            </a:fld>
            <a:endParaRPr lang="en-US"/>
          </a:p>
        </p:txBody>
      </p:sp>
      <p:sp>
        <p:nvSpPr>
          <p:cNvPr id="6" name="Footer Placeholder 5">
            <a:extLst>
              <a:ext uri="{FF2B5EF4-FFF2-40B4-BE49-F238E27FC236}">
                <a16:creationId xmlns:a16="http://schemas.microsoft.com/office/drawing/2014/main" id="{D520E43D-754C-477B-837C-B965F1F06310}"/>
              </a:ext>
            </a:extLst>
          </p:cNvPr>
          <p:cNvSpPr>
            <a:spLocks noGrp="1"/>
          </p:cNvSpPr>
          <p:nvPr>
            <p:ph type="ftr" sz="quarter" idx="11"/>
          </p:nvPr>
        </p:nvSpPr>
        <p:spPr/>
        <p:txBody>
          <a:bodyPr/>
          <a:lstStyle/>
          <a:p>
            <a:r>
              <a:rPr lang="en-GB"/>
              <a:t>3</a:t>
            </a:r>
            <a:endParaRPr lang="en-US" dirty="0"/>
          </a:p>
        </p:txBody>
      </p:sp>
      <p:sp>
        <p:nvSpPr>
          <p:cNvPr id="7" name="Slide Number Placeholder 6">
            <a:extLst>
              <a:ext uri="{FF2B5EF4-FFF2-40B4-BE49-F238E27FC236}">
                <a16:creationId xmlns:a16="http://schemas.microsoft.com/office/drawing/2014/main" id="{B203DB5F-B45E-4A25-ADD4-68789C81A43A}"/>
              </a:ext>
            </a:extLst>
          </p:cNvPr>
          <p:cNvSpPr>
            <a:spLocks noGrp="1"/>
          </p:cNvSpPr>
          <p:nvPr>
            <p:ph type="sldNum" sz="quarter" idx="12"/>
          </p:nvPr>
        </p:nvSpPr>
        <p:spPr/>
        <p:txBody>
          <a:bodyPr/>
          <a:lstStyle/>
          <a:p>
            <a:pPr algn="ctr"/>
            <a:fld id="{1AD93096-5B34-4342-9326-69289CEAE4C2}" type="slidenum">
              <a:rPr lang="en-US" smtClean="0"/>
              <a:pPr algn="ctr"/>
              <a:t>‹#›</a:t>
            </a:fld>
            <a:endParaRPr lang="en-US" sz="2800" dirty="0"/>
          </a:p>
        </p:txBody>
      </p:sp>
    </p:spTree>
    <p:extLst>
      <p:ext uri="{BB962C8B-B14F-4D97-AF65-F5344CB8AC3E}">
        <p14:creationId xmlns:p14="http://schemas.microsoft.com/office/powerpoint/2010/main" val="20622895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2BF93-2ACC-42D3-AD69-86203166F4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F3D320-F4F2-4112-B79E-69C12F86BBA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077725-9B91-444A-8369-03BE7A9E158C}"/>
              </a:ext>
            </a:extLst>
          </p:cNvPr>
          <p:cNvSpPr>
            <a:spLocks noGrp="1"/>
          </p:cNvSpPr>
          <p:nvPr>
            <p:ph type="dt" sz="half" idx="10"/>
          </p:nvPr>
        </p:nvSpPr>
        <p:spPr/>
        <p:txBody>
          <a:bodyPr/>
          <a:lstStyle/>
          <a:p>
            <a:fld id="{9B5D9A48-7BD5-4307-A289-548CE95DB819}" type="datetime1">
              <a:rPr lang="en-GB" smtClean="0"/>
              <a:t>11/12/2025</a:t>
            </a:fld>
            <a:endParaRPr lang="en-US"/>
          </a:p>
        </p:txBody>
      </p:sp>
      <p:sp>
        <p:nvSpPr>
          <p:cNvPr id="5" name="Footer Placeholder 4">
            <a:extLst>
              <a:ext uri="{FF2B5EF4-FFF2-40B4-BE49-F238E27FC236}">
                <a16:creationId xmlns:a16="http://schemas.microsoft.com/office/drawing/2014/main" id="{75CB79DF-955A-4A55-87C3-C1FA426D316A}"/>
              </a:ext>
            </a:extLst>
          </p:cNvPr>
          <p:cNvSpPr>
            <a:spLocks noGrp="1"/>
          </p:cNvSpPr>
          <p:nvPr>
            <p:ph type="ftr" sz="quarter" idx="11"/>
          </p:nvPr>
        </p:nvSpPr>
        <p:spPr/>
        <p:txBody>
          <a:bodyPr/>
          <a:lstStyle/>
          <a:p>
            <a:r>
              <a:rPr lang="en-GB"/>
              <a:t>3</a:t>
            </a:r>
            <a:endParaRPr lang="en-US"/>
          </a:p>
        </p:txBody>
      </p:sp>
      <p:sp>
        <p:nvSpPr>
          <p:cNvPr id="6" name="Slide Number Placeholder 5">
            <a:extLst>
              <a:ext uri="{FF2B5EF4-FFF2-40B4-BE49-F238E27FC236}">
                <a16:creationId xmlns:a16="http://schemas.microsoft.com/office/drawing/2014/main" id="{46EA2D6E-4F2E-47B0-9B3B-7AB78DE16360}"/>
              </a:ext>
            </a:extLst>
          </p:cNvPr>
          <p:cNvSpPr>
            <a:spLocks noGrp="1"/>
          </p:cNvSpPr>
          <p:nvPr>
            <p:ph type="sldNum" sz="quarter" idx="12"/>
          </p:nvPr>
        </p:nvSpPr>
        <p:spPr/>
        <p:txBody>
          <a:bodyPr/>
          <a:lstStyle/>
          <a:p>
            <a:fld id="{72AC53DF-4216-466D-99A7-94400E6C2A25}" type="slidenum">
              <a:rPr lang="en-US" sz="1200" smtClean="0">
                <a:solidFill>
                  <a:schemeClr val="tx2"/>
                </a:solidFill>
              </a:rPr>
              <a:pPr/>
              <a:t>‹#›</a:t>
            </a:fld>
            <a:endParaRPr lang="en-US"/>
          </a:p>
        </p:txBody>
      </p:sp>
    </p:spTree>
    <p:extLst>
      <p:ext uri="{BB962C8B-B14F-4D97-AF65-F5344CB8AC3E}">
        <p14:creationId xmlns:p14="http://schemas.microsoft.com/office/powerpoint/2010/main" val="17439265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CB11933-0F93-4553-91B5-8BC58C0548A0}"/>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CD4CF2-6D47-44B4-ABFA-E3583EDB9761}"/>
              </a:ext>
            </a:extLst>
          </p:cNvPr>
          <p:cNvSpPr>
            <a:spLocks noGrp="1"/>
          </p:cNvSpPr>
          <p:nvPr>
            <p:ph type="body" orient="vert" idx="1"/>
          </p:nvPr>
        </p:nvSpPr>
        <p:spPr>
          <a:xfrm>
            <a:off x="838201"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0687A2-46AD-4246-8C91-B672E7BCA94A}"/>
              </a:ext>
            </a:extLst>
          </p:cNvPr>
          <p:cNvSpPr>
            <a:spLocks noGrp="1"/>
          </p:cNvSpPr>
          <p:nvPr>
            <p:ph type="dt" sz="half" idx="10"/>
          </p:nvPr>
        </p:nvSpPr>
        <p:spPr/>
        <p:txBody>
          <a:bodyPr/>
          <a:lstStyle/>
          <a:p>
            <a:fld id="{4BFA639C-ED4D-4A46-A37A-B5C4B3AFEAD4}" type="datetime1">
              <a:rPr lang="en-GB" smtClean="0"/>
              <a:t>11/12/2025</a:t>
            </a:fld>
            <a:endParaRPr lang="en-US" dirty="0"/>
          </a:p>
        </p:txBody>
      </p:sp>
      <p:sp>
        <p:nvSpPr>
          <p:cNvPr id="5" name="Footer Placeholder 4">
            <a:extLst>
              <a:ext uri="{FF2B5EF4-FFF2-40B4-BE49-F238E27FC236}">
                <a16:creationId xmlns:a16="http://schemas.microsoft.com/office/drawing/2014/main" id="{82713097-4BC0-4A35-A5BC-60074BA038AC}"/>
              </a:ext>
            </a:extLst>
          </p:cNvPr>
          <p:cNvSpPr>
            <a:spLocks noGrp="1"/>
          </p:cNvSpPr>
          <p:nvPr>
            <p:ph type="ftr" sz="quarter" idx="11"/>
          </p:nvPr>
        </p:nvSpPr>
        <p:spPr/>
        <p:txBody>
          <a:bodyPr/>
          <a:lstStyle/>
          <a:p>
            <a:r>
              <a:rPr lang="en-GB"/>
              <a:t>3</a:t>
            </a:r>
            <a:endParaRPr lang="en-US" dirty="0"/>
          </a:p>
        </p:txBody>
      </p:sp>
      <p:sp>
        <p:nvSpPr>
          <p:cNvPr id="6" name="Slide Number Placeholder 5">
            <a:extLst>
              <a:ext uri="{FF2B5EF4-FFF2-40B4-BE49-F238E27FC236}">
                <a16:creationId xmlns:a16="http://schemas.microsoft.com/office/drawing/2014/main" id="{AE3F0C3D-D364-49EA-85AA-1F8154CCCA01}"/>
              </a:ext>
            </a:extLst>
          </p:cNvPr>
          <p:cNvSpPr>
            <a:spLocks noGrp="1"/>
          </p:cNvSpPr>
          <p:nvPr>
            <p:ph type="sldNum" sz="quarter" idx="12"/>
          </p:nvPr>
        </p:nvSpPr>
        <p:spPr/>
        <p:txBody>
          <a:bodyPr/>
          <a:lstStyle/>
          <a:p>
            <a:fld id="{72AC53DF-4216-466D-99A7-94400E6C2A25}" type="slidenum">
              <a:rPr lang="en-US" sz="1200" smtClean="0">
                <a:solidFill>
                  <a:schemeClr val="tx2"/>
                </a:solidFill>
              </a:rPr>
              <a:pPr/>
              <a:t>‹#›</a:t>
            </a:fld>
            <a:endParaRPr lang="en-US" dirty="0"/>
          </a:p>
        </p:txBody>
      </p:sp>
    </p:spTree>
    <p:extLst>
      <p:ext uri="{BB962C8B-B14F-4D97-AF65-F5344CB8AC3E}">
        <p14:creationId xmlns:p14="http://schemas.microsoft.com/office/powerpoint/2010/main" val="26645963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800" y="273050"/>
            <a:ext cx="10769600" cy="869950"/>
          </a:xfrm>
        </p:spPr>
        <p:txBody>
          <a:bodyPr anchor="ctr"/>
          <a:lstStyle>
            <a:lvl1pPr algn="l">
              <a:buNone/>
              <a:defRPr sz="4400" b="0"/>
            </a:lvl1pPr>
          </a:lstStyle>
          <a:p>
            <a:r>
              <a:rPr lang="en-US"/>
              <a:t>Click to edit Master title style</a:t>
            </a:r>
            <a:endParaRPr lang="en-US" dirty="0"/>
          </a:p>
        </p:txBody>
      </p:sp>
      <p:sp>
        <p:nvSpPr>
          <p:cNvPr id="5" name="Date Placeholder 4"/>
          <p:cNvSpPr>
            <a:spLocks noGrp="1"/>
          </p:cNvSpPr>
          <p:nvPr>
            <p:ph type="dt" sz="half" idx="10"/>
          </p:nvPr>
        </p:nvSpPr>
        <p:spPr>
          <a:xfrm>
            <a:off x="8128000" y="6248401"/>
            <a:ext cx="3556000" cy="365125"/>
          </a:xfrm>
          <a:prstGeom prst="rect">
            <a:avLst/>
          </a:prstGeom>
        </p:spPr>
        <p:txBody>
          <a:bodyPr/>
          <a:lstStyle/>
          <a:p>
            <a:fld id="{D0CC538B-9FBC-4778-9E00-488219E1278E}" type="datetime1">
              <a:rPr lang="en-GB" smtClean="0"/>
              <a:t>11/12/2025</a:t>
            </a:fld>
            <a:endParaRPr lang="en-US"/>
          </a:p>
        </p:txBody>
      </p:sp>
      <p:sp>
        <p:nvSpPr>
          <p:cNvPr id="6" name="Footer Placeholder 5"/>
          <p:cNvSpPr>
            <a:spLocks noGrp="1"/>
          </p:cNvSpPr>
          <p:nvPr>
            <p:ph type="ftr" sz="quarter" idx="11"/>
          </p:nvPr>
        </p:nvSpPr>
        <p:spPr>
          <a:xfrm>
            <a:off x="812801" y="6248207"/>
            <a:ext cx="7228111" cy="365125"/>
          </a:xfrm>
          <a:prstGeom prst="rect">
            <a:avLst/>
          </a:prstGeom>
        </p:spPr>
        <p:txBody>
          <a:bodyPr/>
          <a:lstStyle/>
          <a:p>
            <a:r>
              <a:rPr lang="en-GB"/>
              <a:t>3</a:t>
            </a:r>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1AD93096-5B34-4342-9326-69289CEAE4C2}" type="slidenum">
              <a:rPr lang="en-US" smtClean="0"/>
              <a:pPr/>
              <a:t>‹#›</a:t>
            </a:fld>
            <a:endParaRPr lang="en-US" dirty="0">
              <a:solidFill>
                <a:srgbClr val="FFFFFF"/>
              </a:solidFill>
            </a:endParaRPr>
          </a:p>
        </p:txBody>
      </p:sp>
      <p:sp>
        <p:nvSpPr>
          <p:cNvPr id="9" name="Content Placeholder 8"/>
          <p:cNvSpPr>
            <a:spLocks noGrp="1"/>
          </p:cNvSpPr>
          <p:nvPr>
            <p:ph sz="quarter" idx="1"/>
          </p:nvPr>
        </p:nvSpPr>
        <p:spPr>
          <a:xfrm>
            <a:off x="3149600" y="1752600"/>
            <a:ext cx="85344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10" name="Picture 9" descr="sm_globe.png"/>
          <p:cNvPicPr>
            <a:picLocks noChangeAspect="1"/>
          </p:cNvPicPr>
          <p:nvPr userDrawn="1"/>
        </p:nvPicPr>
        <p:blipFill>
          <a:blip r:embed="rId2" cstate="print"/>
          <a:stretch>
            <a:fillRect/>
          </a:stretch>
        </p:blipFill>
        <p:spPr>
          <a:xfrm>
            <a:off x="816865" y="1755649"/>
            <a:ext cx="2153743" cy="1688453"/>
          </a:xfrm>
          <a:prstGeom prst="rect">
            <a:avLst/>
          </a:prstGeom>
          <a:ln w="50800" cap="sq" cmpd="dbl">
            <a:solidFill>
              <a:schemeClr val="accent2"/>
            </a:solidFill>
            <a:miter lim="800000"/>
          </a:ln>
        </p:spPr>
      </p:pic>
    </p:spTree>
    <p:extLst>
      <p:ext uri="{BB962C8B-B14F-4D97-AF65-F5344CB8AC3E}">
        <p14:creationId xmlns:p14="http://schemas.microsoft.com/office/powerpoint/2010/main" val="27167320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obj">
  <p:cSld name="1_Two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6130364" y="4224338"/>
            <a:ext cx="51435" cy="36830"/>
          </a:xfrm>
          <a:custGeom>
            <a:avLst/>
            <a:gdLst/>
            <a:ahLst/>
            <a:cxnLst/>
            <a:rect l="l" t="t" r="r" b="b"/>
            <a:pathLst>
              <a:path w="51435" h="36829">
                <a:moveTo>
                  <a:pt x="28203" y="0"/>
                </a:moveTo>
                <a:lnTo>
                  <a:pt x="0" y="21013"/>
                </a:lnTo>
                <a:lnTo>
                  <a:pt x="5080" y="27846"/>
                </a:lnTo>
                <a:lnTo>
                  <a:pt x="10402" y="32097"/>
                </a:lnTo>
                <a:lnTo>
                  <a:pt x="16991" y="35004"/>
                </a:lnTo>
                <a:lnTo>
                  <a:pt x="24405" y="36427"/>
                </a:lnTo>
                <a:lnTo>
                  <a:pt x="32207" y="36228"/>
                </a:lnTo>
                <a:lnTo>
                  <a:pt x="51320" y="11527"/>
                </a:lnTo>
                <a:lnTo>
                  <a:pt x="45351" y="4465"/>
                </a:lnTo>
                <a:lnTo>
                  <a:pt x="35953" y="1189"/>
                </a:lnTo>
                <a:lnTo>
                  <a:pt x="28203" y="0"/>
                </a:lnTo>
                <a:close/>
              </a:path>
            </a:pathLst>
          </a:custGeom>
          <a:solidFill>
            <a:srgbClr val="F4D24E">
              <a:alpha val="9999"/>
            </a:srgbClr>
          </a:solidFill>
        </p:spPr>
        <p:txBody>
          <a:bodyPr wrap="square" lIns="0" tIns="0" rIns="0" bIns="0" rtlCol="0"/>
          <a:lstStyle/>
          <a:p>
            <a:endParaRPr dirty="0"/>
          </a:p>
        </p:txBody>
      </p:sp>
      <p:sp>
        <p:nvSpPr>
          <p:cNvPr id="17" name="bk object 17"/>
          <p:cNvSpPr/>
          <p:nvPr/>
        </p:nvSpPr>
        <p:spPr>
          <a:xfrm>
            <a:off x="6816150" y="3438237"/>
            <a:ext cx="50165" cy="37465"/>
          </a:xfrm>
          <a:custGeom>
            <a:avLst/>
            <a:gdLst/>
            <a:ahLst/>
            <a:cxnLst/>
            <a:rect l="l" t="t" r="r" b="b"/>
            <a:pathLst>
              <a:path w="50165" h="37464">
                <a:moveTo>
                  <a:pt x="21031" y="0"/>
                </a:moveTo>
                <a:lnTo>
                  <a:pt x="11667" y="2559"/>
                </a:lnTo>
                <a:lnTo>
                  <a:pt x="4382" y="7624"/>
                </a:lnTo>
                <a:lnTo>
                  <a:pt x="404" y="14151"/>
                </a:lnTo>
                <a:lnTo>
                  <a:pt x="0" y="21312"/>
                </a:lnTo>
                <a:lnTo>
                  <a:pt x="3437" y="28277"/>
                </a:lnTo>
                <a:lnTo>
                  <a:pt x="7768" y="33522"/>
                </a:lnTo>
                <a:lnTo>
                  <a:pt x="15261" y="36849"/>
                </a:lnTo>
                <a:lnTo>
                  <a:pt x="23503" y="37180"/>
                </a:lnTo>
                <a:lnTo>
                  <a:pt x="33369" y="36089"/>
                </a:lnTo>
                <a:lnTo>
                  <a:pt x="41617" y="32395"/>
                </a:lnTo>
                <a:lnTo>
                  <a:pt x="47403" y="26668"/>
                </a:lnTo>
                <a:lnTo>
                  <a:pt x="49881" y="19476"/>
                </a:lnTo>
                <a:lnTo>
                  <a:pt x="50148" y="15691"/>
                </a:lnTo>
                <a:lnTo>
                  <a:pt x="48865" y="11932"/>
                </a:lnTo>
                <a:lnTo>
                  <a:pt x="46198" y="8693"/>
                </a:lnTo>
                <a:lnTo>
                  <a:pt x="39406" y="3267"/>
                </a:lnTo>
                <a:lnTo>
                  <a:pt x="30647" y="302"/>
                </a:lnTo>
                <a:lnTo>
                  <a:pt x="21031" y="0"/>
                </a:lnTo>
                <a:close/>
              </a:path>
            </a:pathLst>
          </a:custGeom>
          <a:solidFill>
            <a:srgbClr val="4AB5A2">
              <a:alpha val="9599"/>
            </a:srgbClr>
          </a:solidFill>
        </p:spPr>
        <p:txBody>
          <a:bodyPr wrap="square" lIns="0" tIns="0" rIns="0" bIns="0" rtlCol="0"/>
          <a:lstStyle/>
          <a:p>
            <a:endParaRPr dirty="0"/>
          </a:p>
        </p:txBody>
      </p:sp>
      <p:sp>
        <p:nvSpPr>
          <p:cNvPr id="18" name="bk object 18"/>
          <p:cNvSpPr/>
          <p:nvPr/>
        </p:nvSpPr>
        <p:spPr>
          <a:xfrm>
            <a:off x="6883609" y="3430755"/>
            <a:ext cx="53340" cy="37465"/>
          </a:xfrm>
          <a:custGeom>
            <a:avLst/>
            <a:gdLst/>
            <a:ahLst/>
            <a:cxnLst/>
            <a:rect l="l" t="t" r="r" b="b"/>
            <a:pathLst>
              <a:path w="53340" h="37464">
                <a:moveTo>
                  <a:pt x="23895" y="0"/>
                </a:moveTo>
                <a:lnTo>
                  <a:pt x="14678" y="2053"/>
                </a:lnTo>
                <a:lnTo>
                  <a:pt x="6959" y="6750"/>
                </a:lnTo>
                <a:lnTo>
                  <a:pt x="774" y="13036"/>
                </a:lnTo>
                <a:lnTo>
                  <a:pt x="0" y="21393"/>
                </a:lnTo>
                <a:lnTo>
                  <a:pt x="4940" y="28251"/>
                </a:lnTo>
                <a:lnTo>
                  <a:pt x="10579" y="32766"/>
                </a:lnTo>
                <a:lnTo>
                  <a:pt x="17627" y="35734"/>
                </a:lnTo>
                <a:lnTo>
                  <a:pt x="25542" y="37002"/>
                </a:lnTo>
                <a:lnTo>
                  <a:pt x="33781" y="36417"/>
                </a:lnTo>
                <a:lnTo>
                  <a:pt x="43776" y="33851"/>
                </a:lnTo>
                <a:lnTo>
                  <a:pt x="51079" y="27412"/>
                </a:lnTo>
                <a:lnTo>
                  <a:pt x="52737" y="20072"/>
                </a:lnTo>
                <a:lnTo>
                  <a:pt x="51384" y="20072"/>
                </a:lnTo>
                <a:lnTo>
                  <a:pt x="52031" y="13989"/>
                </a:lnTo>
                <a:lnTo>
                  <a:pt x="48628" y="8032"/>
                </a:lnTo>
                <a:lnTo>
                  <a:pt x="42278" y="4146"/>
                </a:lnTo>
                <a:lnTo>
                  <a:pt x="33473" y="670"/>
                </a:lnTo>
                <a:lnTo>
                  <a:pt x="23895" y="0"/>
                </a:lnTo>
                <a:close/>
              </a:path>
              <a:path w="53340" h="37464">
                <a:moveTo>
                  <a:pt x="52831" y="19653"/>
                </a:moveTo>
                <a:lnTo>
                  <a:pt x="51384" y="20072"/>
                </a:lnTo>
                <a:lnTo>
                  <a:pt x="52737" y="20072"/>
                </a:lnTo>
                <a:lnTo>
                  <a:pt x="52831" y="19653"/>
                </a:lnTo>
                <a:close/>
              </a:path>
            </a:pathLst>
          </a:custGeom>
          <a:solidFill>
            <a:srgbClr val="F4D24E">
              <a:alpha val="3999"/>
            </a:srgbClr>
          </a:solidFill>
        </p:spPr>
        <p:txBody>
          <a:bodyPr wrap="square" lIns="0" tIns="0" rIns="0" bIns="0" rtlCol="0"/>
          <a:lstStyle/>
          <a:p>
            <a:endParaRPr dirty="0"/>
          </a:p>
        </p:txBody>
      </p:sp>
      <p:sp>
        <p:nvSpPr>
          <p:cNvPr id="19" name="bk object 19"/>
          <p:cNvSpPr/>
          <p:nvPr/>
        </p:nvSpPr>
        <p:spPr>
          <a:xfrm>
            <a:off x="6953999" y="3414233"/>
            <a:ext cx="52705" cy="36830"/>
          </a:xfrm>
          <a:custGeom>
            <a:avLst/>
            <a:gdLst/>
            <a:ahLst/>
            <a:cxnLst/>
            <a:rect l="l" t="t" r="r" b="b"/>
            <a:pathLst>
              <a:path w="52704" h="36829">
                <a:moveTo>
                  <a:pt x="24069" y="0"/>
                </a:moveTo>
                <a:lnTo>
                  <a:pt x="14799" y="1919"/>
                </a:lnTo>
                <a:lnTo>
                  <a:pt x="6959" y="6503"/>
                </a:lnTo>
                <a:lnTo>
                  <a:pt x="787" y="12790"/>
                </a:lnTo>
                <a:lnTo>
                  <a:pt x="0" y="21147"/>
                </a:lnTo>
                <a:lnTo>
                  <a:pt x="4940" y="28005"/>
                </a:lnTo>
                <a:lnTo>
                  <a:pt x="10729" y="32317"/>
                </a:lnTo>
                <a:lnTo>
                  <a:pt x="17770" y="35202"/>
                </a:lnTo>
                <a:lnTo>
                  <a:pt x="25607" y="36531"/>
                </a:lnTo>
                <a:lnTo>
                  <a:pt x="33782" y="36171"/>
                </a:lnTo>
                <a:lnTo>
                  <a:pt x="43942" y="33847"/>
                </a:lnTo>
                <a:lnTo>
                  <a:pt x="51295" y="27268"/>
                </a:lnTo>
                <a:lnTo>
                  <a:pt x="52471" y="19838"/>
                </a:lnTo>
                <a:lnTo>
                  <a:pt x="51104" y="19838"/>
                </a:lnTo>
                <a:lnTo>
                  <a:pt x="51612" y="13958"/>
                </a:lnTo>
                <a:lnTo>
                  <a:pt x="48361" y="8243"/>
                </a:lnTo>
                <a:lnTo>
                  <a:pt x="42341" y="4421"/>
                </a:lnTo>
                <a:lnTo>
                  <a:pt x="33630" y="812"/>
                </a:lnTo>
                <a:lnTo>
                  <a:pt x="24069" y="0"/>
                </a:lnTo>
                <a:close/>
              </a:path>
              <a:path w="52704" h="36829">
                <a:moveTo>
                  <a:pt x="52539" y="19407"/>
                </a:moveTo>
                <a:lnTo>
                  <a:pt x="51104" y="19838"/>
                </a:lnTo>
                <a:lnTo>
                  <a:pt x="52471" y="19838"/>
                </a:lnTo>
                <a:lnTo>
                  <a:pt x="52539" y="19407"/>
                </a:lnTo>
                <a:close/>
              </a:path>
            </a:pathLst>
          </a:custGeom>
          <a:solidFill>
            <a:srgbClr val="F4D24E">
              <a:alpha val="9300"/>
            </a:srgbClr>
          </a:solidFill>
        </p:spPr>
        <p:txBody>
          <a:bodyPr wrap="square" lIns="0" tIns="0" rIns="0" bIns="0" rtlCol="0"/>
          <a:lstStyle/>
          <a:p>
            <a:endParaRPr dirty="0"/>
          </a:p>
        </p:txBody>
      </p:sp>
      <p:sp>
        <p:nvSpPr>
          <p:cNvPr id="20" name="bk object 20"/>
          <p:cNvSpPr/>
          <p:nvPr/>
        </p:nvSpPr>
        <p:spPr>
          <a:xfrm>
            <a:off x="7027186" y="3386669"/>
            <a:ext cx="50165" cy="38100"/>
          </a:xfrm>
          <a:custGeom>
            <a:avLst/>
            <a:gdLst/>
            <a:ahLst/>
            <a:cxnLst/>
            <a:rect l="l" t="t" r="r" b="b"/>
            <a:pathLst>
              <a:path w="50165" h="38100">
                <a:moveTo>
                  <a:pt x="26963" y="0"/>
                </a:moveTo>
                <a:lnTo>
                  <a:pt x="0" y="22249"/>
                </a:lnTo>
                <a:lnTo>
                  <a:pt x="3303" y="29349"/>
                </a:lnTo>
                <a:lnTo>
                  <a:pt x="8832" y="33438"/>
                </a:lnTo>
                <a:lnTo>
                  <a:pt x="15501" y="36236"/>
                </a:lnTo>
                <a:lnTo>
                  <a:pt x="22923" y="37629"/>
                </a:lnTo>
                <a:lnTo>
                  <a:pt x="30709" y="37503"/>
                </a:lnTo>
                <a:lnTo>
                  <a:pt x="40945" y="35204"/>
                </a:lnTo>
                <a:lnTo>
                  <a:pt x="48400" y="28638"/>
                </a:lnTo>
                <a:lnTo>
                  <a:pt x="49759" y="20739"/>
                </a:lnTo>
                <a:lnTo>
                  <a:pt x="49556" y="12852"/>
                </a:lnTo>
                <a:lnTo>
                  <a:pt x="43587" y="5664"/>
                </a:lnTo>
                <a:lnTo>
                  <a:pt x="34164" y="2031"/>
                </a:lnTo>
                <a:lnTo>
                  <a:pt x="26963" y="0"/>
                </a:lnTo>
                <a:close/>
              </a:path>
            </a:pathLst>
          </a:custGeom>
          <a:solidFill>
            <a:srgbClr val="4AB5A2">
              <a:alpha val="1300"/>
            </a:srgbClr>
          </a:solidFill>
        </p:spPr>
        <p:txBody>
          <a:bodyPr wrap="square" lIns="0" tIns="0" rIns="0" bIns="0" rtlCol="0"/>
          <a:lstStyle/>
          <a:p>
            <a:endParaRPr dirty="0"/>
          </a:p>
        </p:txBody>
      </p:sp>
      <p:sp>
        <p:nvSpPr>
          <p:cNvPr id="21" name="bk object 21"/>
          <p:cNvSpPr/>
          <p:nvPr/>
        </p:nvSpPr>
        <p:spPr>
          <a:xfrm>
            <a:off x="7589657" y="3086788"/>
            <a:ext cx="50800" cy="37465"/>
          </a:xfrm>
          <a:custGeom>
            <a:avLst/>
            <a:gdLst/>
            <a:ahLst/>
            <a:cxnLst/>
            <a:rect l="l" t="t" r="r" b="b"/>
            <a:pathLst>
              <a:path w="50800" h="37464">
                <a:moveTo>
                  <a:pt x="21072" y="0"/>
                </a:moveTo>
                <a:lnTo>
                  <a:pt x="11708" y="2544"/>
                </a:lnTo>
                <a:lnTo>
                  <a:pt x="4406" y="7608"/>
                </a:lnTo>
                <a:lnTo>
                  <a:pt x="415" y="14133"/>
                </a:lnTo>
                <a:lnTo>
                  <a:pt x="0" y="21297"/>
                </a:lnTo>
                <a:lnTo>
                  <a:pt x="3428" y="28274"/>
                </a:lnTo>
                <a:lnTo>
                  <a:pt x="7708" y="33469"/>
                </a:lnTo>
                <a:lnTo>
                  <a:pt x="15099" y="36783"/>
                </a:lnTo>
                <a:lnTo>
                  <a:pt x="23252" y="37164"/>
                </a:lnTo>
                <a:lnTo>
                  <a:pt x="33125" y="36155"/>
                </a:lnTo>
                <a:lnTo>
                  <a:pt x="41426" y="32531"/>
                </a:lnTo>
                <a:lnTo>
                  <a:pt x="47298" y="26851"/>
                </a:lnTo>
                <a:lnTo>
                  <a:pt x="49884" y="19677"/>
                </a:lnTo>
                <a:lnTo>
                  <a:pt x="50202" y="15828"/>
                </a:lnTo>
                <a:lnTo>
                  <a:pt x="48932" y="12006"/>
                </a:lnTo>
                <a:lnTo>
                  <a:pt x="46227" y="8729"/>
                </a:lnTo>
                <a:lnTo>
                  <a:pt x="39442" y="3287"/>
                </a:lnTo>
                <a:lnTo>
                  <a:pt x="30687" y="312"/>
                </a:lnTo>
                <a:lnTo>
                  <a:pt x="21072" y="0"/>
                </a:lnTo>
                <a:close/>
              </a:path>
            </a:pathLst>
          </a:custGeom>
          <a:solidFill>
            <a:srgbClr val="06A1C7">
              <a:alpha val="2999"/>
            </a:srgbClr>
          </a:solidFill>
        </p:spPr>
        <p:txBody>
          <a:bodyPr wrap="square" lIns="0" tIns="0" rIns="0" bIns="0" rtlCol="0"/>
          <a:lstStyle/>
          <a:p>
            <a:endParaRPr dirty="0"/>
          </a:p>
        </p:txBody>
      </p:sp>
      <p:sp>
        <p:nvSpPr>
          <p:cNvPr id="22" name="bk object 22"/>
          <p:cNvSpPr/>
          <p:nvPr/>
        </p:nvSpPr>
        <p:spPr>
          <a:xfrm>
            <a:off x="7659840" y="3060595"/>
            <a:ext cx="50800" cy="38735"/>
          </a:xfrm>
          <a:custGeom>
            <a:avLst/>
            <a:gdLst/>
            <a:ahLst/>
            <a:cxnLst/>
            <a:rect l="l" t="t" r="r" b="b"/>
            <a:pathLst>
              <a:path w="50800" h="38735">
                <a:moveTo>
                  <a:pt x="26590" y="0"/>
                </a:moveTo>
                <a:lnTo>
                  <a:pt x="0" y="22714"/>
                </a:lnTo>
                <a:lnTo>
                  <a:pt x="3641" y="29540"/>
                </a:lnTo>
                <a:lnTo>
                  <a:pt x="7921" y="34721"/>
                </a:lnTo>
                <a:lnTo>
                  <a:pt x="15312" y="38049"/>
                </a:lnTo>
                <a:lnTo>
                  <a:pt x="23465" y="38430"/>
                </a:lnTo>
                <a:lnTo>
                  <a:pt x="33340" y="37419"/>
                </a:lnTo>
                <a:lnTo>
                  <a:pt x="41644" y="33789"/>
                </a:lnTo>
                <a:lnTo>
                  <a:pt x="47517" y="28105"/>
                </a:lnTo>
                <a:lnTo>
                  <a:pt x="50097" y="20929"/>
                </a:lnTo>
                <a:lnTo>
                  <a:pt x="50224" y="12966"/>
                </a:lnTo>
                <a:lnTo>
                  <a:pt x="43989" y="5702"/>
                </a:lnTo>
                <a:lnTo>
                  <a:pt x="34222" y="2451"/>
                </a:lnTo>
                <a:lnTo>
                  <a:pt x="26590" y="0"/>
                </a:lnTo>
                <a:close/>
              </a:path>
            </a:pathLst>
          </a:custGeom>
          <a:solidFill>
            <a:srgbClr val="76C6EB">
              <a:alpha val="6900"/>
            </a:srgbClr>
          </a:solidFill>
        </p:spPr>
        <p:txBody>
          <a:bodyPr wrap="square" lIns="0" tIns="0" rIns="0" bIns="0" rtlCol="0"/>
          <a:lstStyle/>
          <a:p>
            <a:endParaRPr dirty="0"/>
          </a:p>
        </p:txBody>
      </p:sp>
      <p:sp>
        <p:nvSpPr>
          <p:cNvPr id="23" name="bk object 23"/>
          <p:cNvSpPr/>
          <p:nvPr/>
        </p:nvSpPr>
        <p:spPr>
          <a:xfrm>
            <a:off x="7730174" y="3043627"/>
            <a:ext cx="50165" cy="37465"/>
          </a:xfrm>
          <a:custGeom>
            <a:avLst/>
            <a:gdLst/>
            <a:ahLst/>
            <a:cxnLst/>
            <a:rect l="l" t="t" r="r" b="b"/>
            <a:pathLst>
              <a:path w="50165" h="37464">
                <a:moveTo>
                  <a:pt x="28503" y="0"/>
                </a:moveTo>
                <a:lnTo>
                  <a:pt x="18542" y="395"/>
                </a:lnTo>
                <a:lnTo>
                  <a:pt x="9583" y="3645"/>
                </a:lnTo>
                <a:lnTo>
                  <a:pt x="3208" y="9017"/>
                </a:lnTo>
                <a:lnTo>
                  <a:pt x="0" y="15788"/>
                </a:lnTo>
                <a:lnTo>
                  <a:pt x="534" y="23192"/>
                </a:lnTo>
                <a:lnTo>
                  <a:pt x="4887" y="29868"/>
                </a:lnTo>
                <a:lnTo>
                  <a:pt x="12091" y="34619"/>
                </a:lnTo>
                <a:lnTo>
                  <a:pt x="21161" y="37011"/>
                </a:lnTo>
                <a:lnTo>
                  <a:pt x="31115" y="36616"/>
                </a:lnTo>
                <a:lnTo>
                  <a:pt x="41275" y="34291"/>
                </a:lnTo>
                <a:lnTo>
                  <a:pt x="48616" y="27713"/>
                </a:lnTo>
                <a:lnTo>
                  <a:pt x="49873" y="19852"/>
                </a:lnTo>
                <a:lnTo>
                  <a:pt x="50064" y="17820"/>
                </a:lnTo>
                <a:lnTo>
                  <a:pt x="49806" y="15777"/>
                </a:lnTo>
                <a:lnTo>
                  <a:pt x="49124" y="13819"/>
                </a:lnTo>
                <a:lnTo>
                  <a:pt x="44778" y="7142"/>
                </a:lnTo>
                <a:lnTo>
                  <a:pt x="37576" y="2392"/>
                </a:lnTo>
                <a:lnTo>
                  <a:pt x="28503" y="0"/>
                </a:lnTo>
                <a:close/>
              </a:path>
            </a:pathLst>
          </a:custGeom>
          <a:solidFill>
            <a:srgbClr val="F4D24E">
              <a:alpha val="7398"/>
            </a:srgbClr>
          </a:solidFill>
        </p:spPr>
        <p:txBody>
          <a:bodyPr wrap="square" lIns="0" tIns="0" rIns="0" bIns="0" rtlCol="0"/>
          <a:lstStyle/>
          <a:p>
            <a:endParaRPr dirty="0"/>
          </a:p>
        </p:txBody>
      </p:sp>
      <p:sp>
        <p:nvSpPr>
          <p:cNvPr id="24" name="bk object 24"/>
          <p:cNvSpPr/>
          <p:nvPr/>
        </p:nvSpPr>
        <p:spPr>
          <a:xfrm>
            <a:off x="5148516" y="2037774"/>
            <a:ext cx="51435" cy="38735"/>
          </a:xfrm>
          <a:custGeom>
            <a:avLst/>
            <a:gdLst/>
            <a:ahLst/>
            <a:cxnLst/>
            <a:rect l="l" t="t" r="r" b="b"/>
            <a:pathLst>
              <a:path w="51435" h="38735">
                <a:moveTo>
                  <a:pt x="26658" y="0"/>
                </a:moveTo>
                <a:lnTo>
                  <a:pt x="0" y="22559"/>
                </a:lnTo>
                <a:lnTo>
                  <a:pt x="3519" y="29514"/>
                </a:lnTo>
                <a:lnTo>
                  <a:pt x="9165" y="34028"/>
                </a:lnTo>
                <a:lnTo>
                  <a:pt x="16217" y="36991"/>
                </a:lnTo>
                <a:lnTo>
                  <a:pt x="24134" y="38255"/>
                </a:lnTo>
                <a:lnTo>
                  <a:pt x="32373" y="37668"/>
                </a:lnTo>
                <a:lnTo>
                  <a:pt x="42355" y="35102"/>
                </a:lnTo>
                <a:lnTo>
                  <a:pt x="49658" y="28676"/>
                </a:lnTo>
                <a:lnTo>
                  <a:pt x="51410" y="20904"/>
                </a:lnTo>
                <a:lnTo>
                  <a:pt x="49904" y="14991"/>
                </a:lnTo>
                <a:lnTo>
                  <a:pt x="46342" y="9712"/>
                </a:lnTo>
                <a:lnTo>
                  <a:pt x="40986" y="5352"/>
                </a:lnTo>
                <a:lnTo>
                  <a:pt x="34100" y="2197"/>
                </a:lnTo>
                <a:lnTo>
                  <a:pt x="26658" y="0"/>
                </a:lnTo>
                <a:close/>
              </a:path>
            </a:pathLst>
          </a:custGeom>
          <a:solidFill>
            <a:srgbClr val="F4D24E">
              <a:alpha val="2899"/>
            </a:srgbClr>
          </a:solidFill>
        </p:spPr>
        <p:txBody>
          <a:bodyPr wrap="square" lIns="0" tIns="0" rIns="0" bIns="0" rtlCol="0"/>
          <a:lstStyle/>
          <a:p>
            <a:endParaRPr dirty="0"/>
          </a:p>
        </p:txBody>
      </p:sp>
      <p:sp>
        <p:nvSpPr>
          <p:cNvPr id="2" name="Holder 2"/>
          <p:cNvSpPr>
            <a:spLocks noGrp="1"/>
          </p:cNvSpPr>
          <p:nvPr>
            <p:ph type="title"/>
          </p:nvPr>
        </p:nvSpPr>
        <p:spPr>
          <a:xfrm>
            <a:off x="2372711" y="1638094"/>
            <a:ext cx="7452926" cy="1486535"/>
          </a:xfrm>
          <a:prstGeom prst="rect">
            <a:avLst/>
          </a:prstGeom>
        </p:spPr>
        <p:txBody>
          <a:bodyPr lIns="0" tIns="0" rIns="0" bIns="0"/>
          <a:lstStyle>
            <a:lvl1pPr>
              <a:defRPr sz="4800" b="0" i="0">
                <a:solidFill>
                  <a:schemeClr val="bg1"/>
                </a:solidFill>
                <a:latin typeface="Calibri"/>
                <a:cs typeface="Calibri"/>
              </a:defRPr>
            </a:lvl1pPr>
          </a:lstStyle>
          <a:p>
            <a:endParaRPr/>
          </a:p>
        </p:txBody>
      </p:sp>
      <p:sp>
        <p:nvSpPr>
          <p:cNvPr id="3" name="Holder 3"/>
          <p:cNvSpPr>
            <a:spLocks noGrp="1"/>
          </p:cNvSpPr>
          <p:nvPr>
            <p:ph sz="half" idx="2"/>
          </p:nvPr>
        </p:nvSpPr>
        <p:spPr>
          <a:xfrm>
            <a:off x="609917" y="1577340"/>
            <a:ext cx="5306282"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917624" y="1865835"/>
            <a:ext cx="4079875" cy="3759200"/>
          </a:xfrm>
          <a:prstGeom prst="rect">
            <a:avLst/>
          </a:prstGeom>
        </p:spPr>
        <p:txBody>
          <a:bodyPr wrap="square" lIns="0" tIns="0" rIns="0" bIns="0">
            <a:spAutoFit/>
          </a:bodyPr>
          <a:lstStyle>
            <a:lvl1pPr>
              <a:defRPr sz="1400" b="0" i="0">
                <a:solidFill>
                  <a:srgbClr val="252525"/>
                </a:solidFill>
                <a:latin typeface="Calibri"/>
                <a:cs typeface="Calibri"/>
              </a:defRPr>
            </a:lvl1pPr>
          </a:lstStyle>
          <a:p>
            <a:endParaRPr/>
          </a:p>
        </p:txBody>
      </p:sp>
      <p:sp>
        <p:nvSpPr>
          <p:cNvPr id="5" name="Holder 5"/>
          <p:cNvSpPr>
            <a:spLocks noGrp="1"/>
          </p:cNvSpPr>
          <p:nvPr>
            <p:ph type="ftr" sz="quarter" idx="5"/>
          </p:nvPr>
        </p:nvSpPr>
        <p:spPr>
          <a:xfrm>
            <a:off x="4147439" y="6377940"/>
            <a:ext cx="3903472" cy="342900"/>
          </a:xfrm>
          <a:prstGeom prst="rect">
            <a:avLst/>
          </a:prstGeom>
        </p:spPr>
        <p:txBody>
          <a:bodyPr lIns="0" tIns="0" rIns="0" bIns="0"/>
          <a:lstStyle>
            <a:lvl1pPr algn="ctr">
              <a:defRPr>
                <a:solidFill>
                  <a:schemeClr val="tx1">
                    <a:tint val="75000"/>
                  </a:schemeClr>
                </a:solidFill>
              </a:defRPr>
            </a:lvl1pPr>
          </a:lstStyle>
          <a:p>
            <a:r>
              <a:rPr lang="en-GB"/>
              <a:t>3</a:t>
            </a:r>
            <a:endParaRPr dirty="0"/>
          </a:p>
        </p:txBody>
      </p:sp>
      <p:sp>
        <p:nvSpPr>
          <p:cNvPr id="6" name="Holder 6"/>
          <p:cNvSpPr>
            <a:spLocks noGrp="1"/>
          </p:cNvSpPr>
          <p:nvPr>
            <p:ph type="dt" sz="half" idx="6"/>
          </p:nvPr>
        </p:nvSpPr>
        <p:spPr>
          <a:xfrm>
            <a:off x="609917" y="6377940"/>
            <a:ext cx="2805620" cy="342900"/>
          </a:xfrm>
          <a:prstGeom prst="rect">
            <a:avLst/>
          </a:prstGeom>
        </p:spPr>
        <p:txBody>
          <a:bodyPr lIns="0" tIns="0" rIns="0" bIns="0"/>
          <a:lstStyle>
            <a:lvl1pPr algn="l">
              <a:defRPr>
                <a:solidFill>
                  <a:schemeClr val="tx1">
                    <a:tint val="75000"/>
                  </a:schemeClr>
                </a:solidFill>
              </a:defRPr>
            </a:lvl1pPr>
          </a:lstStyle>
          <a:p>
            <a:fld id="{10E878B7-B777-4208-BD01-2FC5E44983E6}" type="datetime1">
              <a:rPr lang="en-GB" smtClean="0"/>
              <a:t>11/12/2025</a:t>
            </a:fld>
            <a:endParaRPr lang="en-US" dirty="0"/>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dirty="0"/>
          </a:p>
        </p:txBody>
      </p:sp>
    </p:spTree>
    <p:extLst>
      <p:ext uri="{BB962C8B-B14F-4D97-AF65-F5344CB8AC3E}">
        <p14:creationId xmlns:p14="http://schemas.microsoft.com/office/powerpoint/2010/main" val="128235219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slideLayout" Target="../slideLayouts/slideLayout18.xml"/><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slideLayout" Target="../slideLayouts/slideLayout17.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2372711" y="1638094"/>
            <a:ext cx="7452926" cy="1486535"/>
          </a:xfrm>
          <a:prstGeom prst="rect">
            <a:avLst/>
          </a:prstGeom>
        </p:spPr>
        <p:txBody>
          <a:bodyPr wrap="square" lIns="0" tIns="0" rIns="0" bIns="0">
            <a:spAutoFit/>
          </a:bodyPr>
          <a:lstStyle>
            <a:lvl1pPr>
              <a:defRPr sz="4800" b="0" i="0">
                <a:solidFill>
                  <a:schemeClr val="bg1"/>
                </a:solidFill>
                <a:latin typeface="Calibri"/>
                <a:cs typeface="Calibri"/>
              </a:defRPr>
            </a:lvl1pPr>
          </a:lstStyle>
          <a:p>
            <a:endParaRPr/>
          </a:p>
        </p:txBody>
      </p:sp>
      <p:sp>
        <p:nvSpPr>
          <p:cNvPr id="3" name="Holder 3"/>
          <p:cNvSpPr>
            <a:spLocks noGrp="1"/>
          </p:cNvSpPr>
          <p:nvPr>
            <p:ph type="body" idx="1"/>
          </p:nvPr>
        </p:nvSpPr>
        <p:spPr>
          <a:xfrm>
            <a:off x="2372711" y="1638094"/>
            <a:ext cx="7452926" cy="1486535"/>
          </a:xfrm>
          <a:prstGeom prst="rect">
            <a:avLst/>
          </a:prstGeom>
        </p:spPr>
        <p:txBody>
          <a:bodyPr wrap="square" lIns="0" tIns="0" rIns="0" bIns="0">
            <a:spAutoFit/>
          </a:bodyPr>
          <a:lstStyle>
            <a:lvl1pPr>
              <a:defRPr sz="4800" b="0" i="0">
                <a:solidFill>
                  <a:schemeClr val="bg1"/>
                </a:solidFill>
                <a:latin typeface="Calibri"/>
                <a:cs typeface="Calibri"/>
              </a:defRPr>
            </a:lvl1pPr>
          </a:lstStyle>
          <a:p>
            <a:endParaRPr/>
          </a:p>
        </p:txBody>
      </p:sp>
      <p:sp>
        <p:nvSpPr>
          <p:cNvPr id="4" name="Holder 4"/>
          <p:cNvSpPr>
            <a:spLocks noGrp="1"/>
          </p:cNvSpPr>
          <p:nvPr>
            <p:ph type="ftr" sz="quarter" idx="5"/>
          </p:nvPr>
        </p:nvSpPr>
        <p:spPr>
          <a:xfrm>
            <a:off x="4147439" y="6377940"/>
            <a:ext cx="3903472" cy="342900"/>
          </a:xfrm>
          <a:prstGeom prst="rect">
            <a:avLst/>
          </a:prstGeom>
        </p:spPr>
        <p:txBody>
          <a:bodyPr wrap="square" lIns="0" tIns="0" rIns="0" bIns="0">
            <a:spAutoFit/>
          </a:bodyPr>
          <a:lstStyle>
            <a:lvl1pPr algn="ctr">
              <a:defRPr>
                <a:solidFill>
                  <a:schemeClr val="tx1">
                    <a:tint val="75000"/>
                  </a:schemeClr>
                </a:solidFill>
              </a:defRPr>
            </a:lvl1pPr>
          </a:lstStyle>
          <a:p>
            <a:r>
              <a:rPr lang="en-GB"/>
              <a:t>3</a:t>
            </a:r>
            <a:endParaRPr dirty="0"/>
          </a:p>
        </p:txBody>
      </p:sp>
      <p:sp>
        <p:nvSpPr>
          <p:cNvPr id="5" name="Holder 5"/>
          <p:cNvSpPr>
            <a:spLocks noGrp="1"/>
          </p:cNvSpPr>
          <p:nvPr>
            <p:ph type="dt" sz="half" idx="6"/>
          </p:nvPr>
        </p:nvSpPr>
        <p:spPr>
          <a:xfrm>
            <a:off x="609917" y="6377940"/>
            <a:ext cx="2805620" cy="342900"/>
          </a:xfrm>
          <a:prstGeom prst="rect">
            <a:avLst/>
          </a:prstGeom>
        </p:spPr>
        <p:txBody>
          <a:bodyPr wrap="square" lIns="0" tIns="0" rIns="0" bIns="0">
            <a:spAutoFit/>
          </a:bodyPr>
          <a:lstStyle>
            <a:lvl1pPr algn="l">
              <a:defRPr>
                <a:solidFill>
                  <a:schemeClr val="tx1">
                    <a:tint val="75000"/>
                  </a:schemeClr>
                </a:solidFill>
              </a:defRPr>
            </a:lvl1pPr>
          </a:lstStyle>
          <a:p>
            <a:fld id="{34663856-2C55-424A-A147-4F86DFCC0B4D}" type="datetime1">
              <a:rPr lang="en-GB" smtClean="0"/>
              <a:t>11/12/2025</a:t>
            </a:fld>
            <a:endParaRPr lang="en-US" dirty="0"/>
          </a:p>
        </p:txBody>
      </p:sp>
      <p:sp>
        <p:nvSpPr>
          <p:cNvPr id="6" name="Holder 6"/>
          <p:cNvSpPr>
            <a:spLocks noGrp="1"/>
          </p:cNvSpPr>
          <p:nvPr>
            <p:ph type="sldNum" sz="quarter" idx="7"/>
          </p:nvPr>
        </p:nvSpPr>
        <p:spPr>
          <a:xfrm>
            <a:off x="8782812" y="6377940"/>
            <a:ext cx="280562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hf hdr="0" ftr="0" dt="0"/>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CF03AC6-E1C3-41E3-9D4A-DFC414AAEEC7}"/>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BE994D-7A93-4254-9F04-89D5193B7A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1F47A6-023F-4F34-A41D-2D5AA2E440C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02FE9AEE-CAD9-4EE3-A7ED-CB78C0D43B7D}" type="datetime1">
              <a:rPr lang="en-GB" smtClean="0"/>
              <a:t>11/12/2025</a:t>
            </a:fld>
            <a:endParaRPr lang="en-GB"/>
          </a:p>
        </p:txBody>
      </p:sp>
      <p:sp>
        <p:nvSpPr>
          <p:cNvPr id="5" name="Footer Placeholder 4">
            <a:extLst>
              <a:ext uri="{FF2B5EF4-FFF2-40B4-BE49-F238E27FC236}">
                <a16:creationId xmlns:a16="http://schemas.microsoft.com/office/drawing/2014/main" id="{AAD9CD58-08D7-4940-A132-53B0F9E65FF7}"/>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GB"/>
              <a:t>3</a:t>
            </a:r>
          </a:p>
        </p:txBody>
      </p:sp>
      <p:sp>
        <p:nvSpPr>
          <p:cNvPr id="6" name="Slide Number Placeholder 5">
            <a:extLst>
              <a:ext uri="{FF2B5EF4-FFF2-40B4-BE49-F238E27FC236}">
                <a16:creationId xmlns:a16="http://schemas.microsoft.com/office/drawing/2014/main" id="{426C5AF0-85D9-43D9-885D-F3D4518A5B8A}"/>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lgn="ctr"/>
            <a:fld id="{72AC53DF-4216-466D-99A7-94400E6C2A25}" type="slidenum">
              <a:rPr lang="en-US" sz="1200" smtClean="0">
                <a:solidFill>
                  <a:schemeClr val="tx2"/>
                </a:solidFill>
              </a:rPr>
              <a:pPr algn="ctr"/>
              <a:t>‹#›</a:t>
            </a:fld>
            <a:endParaRPr lang="en-US" sz="1400" b="1" dirty="0">
              <a:solidFill>
                <a:srgbClr val="FFFFFF"/>
              </a:solidFill>
            </a:endParaRPr>
          </a:p>
        </p:txBody>
      </p:sp>
    </p:spTree>
    <p:extLst>
      <p:ext uri="{BB962C8B-B14F-4D97-AF65-F5344CB8AC3E}">
        <p14:creationId xmlns:p14="http://schemas.microsoft.com/office/powerpoint/2010/main" val="147089528"/>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 id="2147483679" r:id="rId13"/>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hyperlink" Target="https://pxhere.com/en/photo/419018"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hyperlink" Target="https://www.england.nhs.uk/gp/national-general-practice-improvement-programme/change-model/"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s://www.ncepod.org.uk/2007report2/Downloads/SIP_report.pdf" TargetMode="External"/><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hyperlink" Target="https://pubmed.ncbi.nlm.nih.gov/26465783/"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doi.org/10.1186/1741-7015-8-63" TargetMode="External"/><Relationship Id="rId2" Type="http://schemas.openxmlformats.org/officeDocument/2006/relationships/hyperlink" Target="https://dx.doi.org/10.24105/ejbi.2016.12.1.6" TargetMode="External"/><Relationship Id="rId1" Type="http://schemas.openxmlformats.org/officeDocument/2006/relationships/slideLayout" Target="../slideLayouts/slideLayout7.xml"/><Relationship Id="rId6" Type="http://schemas.openxmlformats.org/officeDocument/2006/relationships/hyperlink" Target="https://www.england.nhs.uk/gp/national-general-practice-improvement-programme/change-model/" TargetMode="External"/><Relationship Id="rId5" Type="http://schemas.openxmlformats.org/officeDocument/2006/relationships/hyperlink" Target="https://doi.org/10.1080/14697010500359250?urlappend=%3Futm_source%3Dresearchgate.net%26utm_medium%3Darticle" TargetMode="External"/><Relationship Id="rId4" Type="http://schemas.openxmlformats.org/officeDocument/2006/relationships/hyperlink" Target="https://doi.org/10.1186/s13012-018-0758-1"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6" name="Picture 5" descr="A picture containing person, computer&#10;&#10;Description automatically generated">
            <a:extLst>
              <a:ext uri="{FF2B5EF4-FFF2-40B4-BE49-F238E27FC236}">
                <a16:creationId xmlns:a16="http://schemas.microsoft.com/office/drawing/2014/main" id="{A8EDEE59-F983-447C-9E79-CC4EBA45BB69}"/>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5436" r="4130"/>
          <a:stretch/>
        </p:blipFill>
        <p:spPr>
          <a:xfrm>
            <a:off x="0" y="0"/>
            <a:ext cx="7010400" cy="6858000"/>
          </a:xfrm>
          <a:prstGeom prst="rect">
            <a:avLst/>
          </a:prstGeom>
        </p:spPr>
      </p:pic>
      <p:sp>
        <p:nvSpPr>
          <p:cNvPr id="7" name="object 7"/>
          <p:cNvSpPr/>
          <p:nvPr/>
        </p:nvSpPr>
        <p:spPr>
          <a:xfrm>
            <a:off x="10075771" y="1994022"/>
            <a:ext cx="55880" cy="41275"/>
          </a:xfrm>
          <a:custGeom>
            <a:avLst/>
            <a:gdLst/>
            <a:ahLst/>
            <a:cxnLst/>
            <a:rect l="l" t="t" r="r" b="b"/>
            <a:pathLst>
              <a:path w="55879" h="41275">
                <a:moveTo>
                  <a:pt x="30481" y="0"/>
                </a:moveTo>
                <a:lnTo>
                  <a:pt x="558" y="19039"/>
                </a:lnTo>
                <a:lnTo>
                  <a:pt x="30710" y="40682"/>
                </a:lnTo>
                <a:lnTo>
                  <a:pt x="41050" y="38540"/>
                </a:lnTo>
                <a:lnTo>
                  <a:pt x="49796" y="33428"/>
                </a:lnTo>
                <a:lnTo>
                  <a:pt x="53919" y="27817"/>
                </a:lnTo>
                <a:lnTo>
                  <a:pt x="55692" y="21687"/>
                </a:lnTo>
                <a:lnTo>
                  <a:pt x="55079" y="15433"/>
                </a:lnTo>
                <a:lnTo>
                  <a:pt x="52044" y="9451"/>
                </a:lnTo>
                <a:lnTo>
                  <a:pt x="46114" y="4711"/>
                </a:lnTo>
                <a:lnTo>
                  <a:pt x="38757" y="1510"/>
                </a:lnTo>
                <a:lnTo>
                  <a:pt x="30481" y="0"/>
                </a:lnTo>
                <a:close/>
              </a:path>
              <a:path w="55879" h="41275">
                <a:moveTo>
                  <a:pt x="558" y="18557"/>
                </a:moveTo>
                <a:lnTo>
                  <a:pt x="517" y="19039"/>
                </a:lnTo>
                <a:lnTo>
                  <a:pt x="558" y="18557"/>
                </a:lnTo>
                <a:close/>
              </a:path>
            </a:pathLst>
          </a:custGeom>
          <a:solidFill>
            <a:srgbClr val="4AB5A2">
              <a:alpha val="12799"/>
            </a:srgbClr>
          </a:solidFill>
        </p:spPr>
        <p:txBody>
          <a:bodyPr wrap="square" lIns="0" tIns="0" rIns="0" bIns="0" rtlCol="0"/>
          <a:lstStyle/>
          <a:p>
            <a:endParaRPr dirty="0"/>
          </a:p>
        </p:txBody>
      </p:sp>
      <p:sp>
        <p:nvSpPr>
          <p:cNvPr id="8" name="object 8"/>
          <p:cNvSpPr/>
          <p:nvPr/>
        </p:nvSpPr>
        <p:spPr>
          <a:xfrm>
            <a:off x="8643449" y="2014899"/>
            <a:ext cx="55880" cy="41910"/>
          </a:xfrm>
          <a:custGeom>
            <a:avLst/>
            <a:gdLst/>
            <a:ahLst/>
            <a:cxnLst/>
            <a:rect l="l" t="t" r="r" b="b"/>
            <a:pathLst>
              <a:path w="55879" h="41910">
                <a:moveTo>
                  <a:pt x="29718" y="0"/>
                </a:moveTo>
                <a:lnTo>
                  <a:pt x="18702" y="1118"/>
                </a:lnTo>
                <a:lnTo>
                  <a:pt x="9439" y="5160"/>
                </a:lnTo>
                <a:lnTo>
                  <a:pt x="2886" y="11496"/>
                </a:lnTo>
                <a:lnTo>
                  <a:pt x="0" y="19494"/>
                </a:lnTo>
                <a:lnTo>
                  <a:pt x="993" y="25958"/>
                </a:lnTo>
                <a:lnTo>
                  <a:pt x="4356" y="31823"/>
                </a:lnTo>
                <a:lnTo>
                  <a:pt x="9804" y="36739"/>
                </a:lnTo>
                <a:lnTo>
                  <a:pt x="17056" y="40360"/>
                </a:lnTo>
                <a:lnTo>
                  <a:pt x="25708" y="41399"/>
                </a:lnTo>
                <a:lnTo>
                  <a:pt x="34266" y="40686"/>
                </a:lnTo>
                <a:lnTo>
                  <a:pt x="55880" y="22136"/>
                </a:lnTo>
                <a:lnTo>
                  <a:pt x="54380" y="13930"/>
                </a:lnTo>
                <a:lnTo>
                  <a:pt x="48956" y="7029"/>
                </a:lnTo>
                <a:lnTo>
                  <a:pt x="40454" y="2147"/>
                </a:lnTo>
                <a:lnTo>
                  <a:pt x="29718" y="0"/>
                </a:lnTo>
                <a:close/>
              </a:path>
            </a:pathLst>
          </a:custGeom>
          <a:solidFill>
            <a:srgbClr val="4AB5A2">
              <a:alpha val="10798"/>
            </a:srgbClr>
          </a:solidFill>
        </p:spPr>
        <p:txBody>
          <a:bodyPr wrap="square" lIns="0" tIns="0" rIns="0" bIns="0" rtlCol="0"/>
          <a:lstStyle/>
          <a:p>
            <a:endParaRPr dirty="0"/>
          </a:p>
        </p:txBody>
      </p:sp>
      <p:pic>
        <p:nvPicPr>
          <p:cNvPr id="18" name="Picture 17" descr="A picture containing outdoor, light, hanging, photo&#10;&#10;Description automatically generated">
            <a:extLst>
              <a:ext uri="{FF2B5EF4-FFF2-40B4-BE49-F238E27FC236}">
                <a16:creationId xmlns:a16="http://schemas.microsoft.com/office/drawing/2014/main" id="{131AD94D-10B2-4781-B80B-89EE8A8B0A5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38772" y="6703"/>
            <a:ext cx="2047496" cy="6858000"/>
          </a:xfrm>
          <a:prstGeom prst="rect">
            <a:avLst/>
          </a:prstGeom>
        </p:spPr>
      </p:pic>
      <p:pic>
        <p:nvPicPr>
          <p:cNvPr id="17" name="Picture 16" descr="image001">
            <a:extLst>
              <a:ext uri="{FF2B5EF4-FFF2-40B4-BE49-F238E27FC236}">
                <a16:creationId xmlns:a16="http://schemas.microsoft.com/office/drawing/2014/main" id="{C4AA8867-288B-4947-BD6B-DB5D4F6CBDB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50402" y="5106909"/>
            <a:ext cx="4581231" cy="76049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20">
            <a:extLst>
              <a:ext uri="{FF2B5EF4-FFF2-40B4-BE49-F238E27FC236}">
                <a16:creationId xmlns:a16="http://schemas.microsoft.com/office/drawing/2014/main" id="{FD9D1804-ACF9-4FA3-A2C8-0612C276CA0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350402" y="3902435"/>
            <a:ext cx="2692400" cy="1036638"/>
          </a:xfrm>
          <a:prstGeom prst="rect">
            <a:avLst/>
          </a:prstGeom>
        </p:spPr>
      </p:pic>
      <p:sp>
        <p:nvSpPr>
          <p:cNvPr id="22" name="Title 3">
            <a:extLst>
              <a:ext uri="{FF2B5EF4-FFF2-40B4-BE49-F238E27FC236}">
                <a16:creationId xmlns:a16="http://schemas.microsoft.com/office/drawing/2014/main" id="{F109E95A-F05A-4D88-AAD9-A23B9CCA97AB}"/>
              </a:ext>
            </a:extLst>
          </p:cNvPr>
          <p:cNvSpPr txBox="1">
            <a:spLocks/>
          </p:cNvSpPr>
          <p:nvPr/>
        </p:nvSpPr>
        <p:spPr>
          <a:xfrm>
            <a:off x="7088989" y="1542854"/>
            <a:ext cx="5104056" cy="984885"/>
          </a:xfrm>
          <a:prstGeom prst="rect">
            <a:avLst/>
          </a:prstGeom>
        </p:spPr>
        <p:txBody>
          <a:bodyPr wrap="square" lIns="0" tIns="0" rIns="0" bIns="0">
            <a:spAutoFit/>
          </a:bodyPr>
          <a:lstStyle>
            <a:lvl1pPr>
              <a:defRPr sz="4800" b="0" i="0">
                <a:solidFill>
                  <a:schemeClr val="bg1"/>
                </a:solidFill>
                <a:latin typeface="Calibri"/>
                <a:ea typeface="+mj-ea"/>
                <a:cs typeface="Calibri"/>
              </a:defRPr>
            </a:lvl1pPr>
          </a:lstStyle>
          <a:p>
            <a:pPr algn="ctr"/>
            <a:r>
              <a:rPr lang="en-GB" sz="3200" b="1" kern="0" dirty="0">
                <a:solidFill>
                  <a:schemeClr val="tx1"/>
                </a:solidFill>
                <a:latin typeface="Arial" panose="020B0604020202020204" pitchFamily="34" charset="0"/>
                <a:ea typeface="Times New Roman" panose="02020603050405020304" pitchFamily="18" charset="0"/>
              </a:rPr>
              <a:t>Transformation in complex environments</a:t>
            </a:r>
          </a:p>
        </p:txBody>
      </p:sp>
      <p:sp>
        <p:nvSpPr>
          <p:cNvPr id="13" name="TextBox 12">
            <a:extLst>
              <a:ext uri="{FF2B5EF4-FFF2-40B4-BE49-F238E27FC236}">
                <a16:creationId xmlns:a16="http://schemas.microsoft.com/office/drawing/2014/main" id="{30D63588-E878-4FB7-9EF3-335C6E12A9AA}"/>
              </a:ext>
            </a:extLst>
          </p:cNvPr>
          <p:cNvSpPr txBox="1"/>
          <p:nvPr/>
        </p:nvSpPr>
        <p:spPr>
          <a:xfrm>
            <a:off x="7222263" y="2955565"/>
            <a:ext cx="4536799" cy="646331"/>
          </a:xfrm>
          <a:prstGeom prst="rect">
            <a:avLst/>
          </a:prstGeom>
          <a:noFill/>
        </p:spPr>
        <p:txBody>
          <a:bodyPr wrap="square">
            <a:spAutoFit/>
          </a:bodyPr>
          <a:lstStyle/>
          <a:p>
            <a:pPr>
              <a:buSzPct val="75000"/>
            </a:pPr>
            <a:r>
              <a:rPr lang="en-US" dirty="0"/>
              <a:t>Dr L Simona Ferraraccio</a:t>
            </a:r>
          </a:p>
          <a:p>
            <a:pPr>
              <a:buSzPct val="75000"/>
            </a:pPr>
            <a:endParaRPr lang="en-GB" dirty="0"/>
          </a:p>
        </p:txBody>
      </p:sp>
      <p:sp>
        <p:nvSpPr>
          <p:cNvPr id="2" name="Title 3">
            <a:extLst>
              <a:ext uri="{FF2B5EF4-FFF2-40B4-BE49-F238E27FC236}">
                <a16:creationId xmlns:a16="http://schemas.microsoft.com/office/drawing/2014/main" id="{36581B61-7B0A-9F83-6910-CE7827A1C508}"/>
              </a:ext>
            </a:extLst>
          </p:cNvPr>
          <p:cNvSpPr txBox="1">
            <a:spLocks/>
          </p:cNvSpPr>
          <p:nvPr/>
        </p:nvSpPr>
        <p:spPr>
          <a:xfrm>
            <a:off x="7054252" y="498157"/>
            <a:ext cx="5104056" cy="492443"/>
          </a:xfrm>
          <a:prstGeom prst="rect">
            <a:avLst/>
          </a:prstGeom>
        </p:spPr>
        <p:txBody>
          <a:bodyPr wrap="square" lIns="0" tIns="0" rIns="0" bIns="0">
            <a:spAutoFit/>
          </a:bodyPr>
          <a:lstStyle>
            <a:lvl1pPr>
              <a:defRPr sz="4800" b="0" i="0">
                <a:solidFill>
                  <a:schemeClr val="bg1"/>
                </a:solidFill>
                <a:latin typeface="Calibri"/>
                <a:ea typeface="+mj-ea"/>
                <a:cs typeface="Calibri"/>
              </a:defRPr>
            </a:lvl1pPr>
          </a:lstStyle>
          <a:p>
            <a:pPr algn="ctr"/>
            <a:r>
              <a:rPr lang="en-GB" sz="3200" b="1" kern="0" dirty="0">
                <a:solidFill>
                  <a:srgbClr val="C00000"/>
                </a:solidFill>
                <a:latin typeface="Arial" panose="020B0604020202020204" pitchFamily="34" charset="0"/>
                <a:ea typeface="Times New Roman" panose="02020603050405020304" pitchFamily="18" charset="0"/>
              </a:rPr>
              <a:t>BMDS7009</a:t>
            </a:r>
          </a:p>
        </p:txBody>
      </p:sp>
      <p:sp>
        <p:nvSpPr>
          <p:cNvPr id="4" name="Slide Number Placeholder 3">
            <a:extLst>
              <a:ext uri="{FF2B5EF4-FFF2-40B4-BE49-F238E27FC236}">
                <a16:creationId xmlns:a16="http://schemas.microsoft.com/office/drawing/2014/main" id="{A7045744-383A-6C03-5FA6-9D6A01611FD9}"/>
              </a:ext>
            </a:extLst>
          </p:cNvPr>
          <p:cNvSpPr>
            <a:spLocks noGrp="1"/>
          </p:cNvSpPr>
          <p:nvPr>
            <p:ph type="sldNum" sz="quarter" idx="7"/>
          </p:nvPr>
        </p:nvSpPr>
        <p:spPr/>
        <p:txBody>
          <a:bodyPr/>
          <a:lstStyle/>
          <a:p>
            <a:fld id="{B6F15528-21DE-4FAA-801E-634DDDAF4B2B}" type="slidenum">
              <a:rPr lang="en-GB" smtClean="0"/>
              <a:t>1</a:t>
            </a:fld>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B8D2A95A-8284-55E3-38FD-422ECA439703}"/>
              </a:ext>
            </a:extLst>
          </p:cNvPr>
          <p:cNvGrpSpPr/>
          <p:nvPr/>
        </p:nvGrpSpPr>
        <p:grpSpPr>
          <a:xfrm>
            <a:off x="522044" y="118872"/>
            <a:ext cx="10972800" cy="6620256"/>
            <a:chOff x="609600" y="118872"/>
            <a:chExt cx="10972800" cy="6620256"/>
          </a:xfrm>
        </p:grpSpPr>
        <p:pic>
          <p:nvPicPr>
            <p:cNvPr id="5" name="Picture 4" descr="A group of butterflies from a branch&#10;&#10;Description automatically generated">
              <a:extLst>
                <a:ext uri="{FF2B5EF4-FFF2-40B4-BE49-F238E27FC236}">
                  <a16:creationId xmlns:a16="http://schemas.microsoft.com/office/drawing/2014/main" id="{694E5B07-CEE5-1E10-8058-6DEA30EF8B0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 y="118872"/>
              <a:ext cx="10972800" cy="6620256"/>
            </a:xfrm>
            <a:prstGeom prst="rect">
              <a:avLst/>
            </a:prstGeom>
          </p:spPr>
        </p:pic>
        <p:sp>
          <p:nvSpPr>
            <p:cNvPr id="2" name="TextBox 1">
              <a:extLst>
                <a:ext uri="{FF2B5EF4-FFF2-40B4-BE49-F238E27FC236}">
                  <a16:creationId xmlns:a16="http://schemas.microsoft.com/office/drawing/2014/main" id="{B2782F63-90CE-26F4-4381-CE981DC68B9B}"/>
                </a:ext>
              </a:extLst>
            </p:cNvPr>
            <p:cNvSpPr txBox="1"/>
            <p:nvPr/>
          </p:nvSpPr>
          <p:spPr>
            <a:xfrm>
              <a:off x="2971800" y="5181600"/>
              <a:ext cx="6452985" cy="646331"/>
            </a:xfrm>
            <a:prstGeom prst="rect">
              <a:avLst/>
            </a:prstGeom>
            <a:noFill/>
          </p:spPr>
          <p:txBody>
            <a:bodyPr wrap="none" rtlCol="0">
              <a:spAutoFit/>
            </a:bodyPr>
            <a:lstStyle/>
            <a:p>
              <a:r>
                <a:rPr lang="en-GB" sz="3600" b="1" dirty="0">
                  <a:solidFill>
                    <a:schemeClr val="bg1"/>
                  </a:solidFill>
                </a:rPr>
                <a:t>What is this photo representing?</a:t>
              </a:r>
            </a:p>
          </p:txBody>
        </p:sp>
      </p:grpSp>
      <p:pic>
        <p:nvPicPr>
          <p:cNvPr id="1028" name="Picture 4" descr="Metamorphosis Bits | Ask A Biologist">
            <a:extLst>
              <a:ext uri="{FF2B5EF4-FFF2-40B4-BE49-F238E27FC236}">
                <a16:creationId xmlns:a16="http://schemas.microsoft.com/office/drawing/2014/main" id="{B8DFDCA1-A65C-FD62-08B6-A67E1E092CB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831" t="2222" r="937" b="62222"/>
          <a:stretch/>
        </p:blipFill>
        <p:spPr bwMode="auto">
          <a:xfrm>
            <a:off x="762000" y="609600"/>
            <a:ext cx="10872787" cy="2438400"/>
          </a:xfrm>
          <a:prstGeom prst="rect">
            <a:avLst/>
          </a:prstGeom>
          <a:noFill/>
          <a:extLst>
            <a:ext uri="{909E8E84-426E-40DD-AFC4-6F175D3DCCD1}">
              <a14:hiddenFill xmlns:a14="http://schemas.microsoft.com/office/drawing/2010/main">
                <a:solidFill>
                  <a:srgbClr val="FFFFFF"/>
                </a:solidFill>
              </a14:hiddenFill>
            </a:ext>
          </a:extLst>
        </p:spPr>
      </p:pic>
      <p:cxnSp>
        <p:nvCxnSpPr>
          <p:cNvPr id="8" name="Straight Arrow Connector 7">
            <a:extLst>
              <a:ext uri="{FF2B5EF4-FFF2-40B4-BE49-F238E27FC236}">
                <a16:creationId xmlns:a16="http://schemas.microsoft.com/office/drawing/2014/main" id="{2327879A-F22B-CC43-F7AE-1503E0E1E803}"/>
              </a:ext>
            </a:extLst>
          </p:cNvPr>
          <p:cNvCxnSpPr>
            <a:stCxn id="1028" idx="2"/>
          </p:cNvCxnSpPr>
          <p:nvPr/>
        </p:nvCxnSpPr>
        <p:spPr>
          <a:xfrm flipH="1">
            <a:off x="6198393" y="3048000"/>
            <a:ext cx="1" cy="121920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E0B8729A-769E-27C6-C472-CB631873CEE5}"/>
              </a:ext>
            </a:extLst>
          </p:cNvPr>
          <p:cNvSpPr txBox="1"/>
          <p:nvPr/>
        </p:nvSpPr>
        <p:spPr>
          <a:xfrm>
            <a:off x="3647694" y="4501511"/>
            <a:ext cx="5101397" cy="830997"/>
          </a:xfrm>
          <a:prstGeom prst="rect">
            <a:avLst/>
          </a:prstGeom>
          <a:noFill/>
        </p:spPr>
        <p:txBody>
          <a:bodyPr wrap="none" rtlCol="0">
            <a:spAutoFit/>
          </a:bodyPr>
          <a:lstStyle/>
          <a:p>
            <a:r>
              <a:rPr lang="en-GB" sz="4800" b="1" dirty="0"/>
              <a:t>TRANSFORMATION</a:t>
            </a:r>
          </a:p>
        </p:txBody>
      </p:sp>
      <p:sp>
        <p:nvSpPr>
          <p:cNvPr id="4" name="Slide Number Placeholder 3">
            <a:extLst>
              <a:ext uri="{FF2B5EF4-FFF2-40B4-BE49-F238E27FC236}">
                <a16:creationId xmlns:a16="http://schemas.microsoft.com/office/drawing/2014/main" id="{D6E04C20-9858-B4A1-679E-65E324637E24}"/>
              </a:ext>
            </a:extLst>
          </p:cNvPr>
          <p:cNvSpPr>
            <a:spLocks noGrp="1"/>
          </p:cNvSpPr>
          <p:nvPr>
            <p:ph type="sldNum" sz="quarter" idx="12"/>
          </p:nvPr>
        </p:nvSpPr>
        <p:spPr/>
        <p:txBody>
          <a:bodyPr/>
          <a:lstStyle/>
          <a:p>
            <a:fld id="{1AD93096-5B34-4342-9326-69289CEAE4C2}" type="slidenum">
              <a:rPr lang="en-US" smtClean="0"/>
              <a:pPr/>
              <a:t>2</a:t>
            </a:fld>
            <a:endParaRPr lang="en-US" dirty="0">
              <a:solidFill>
                <a:srgbClr val="FFFFFF"/>
              </a:solidFill>
            </a:endParaRPr>
          </a:p>
        </p:txBody>
      </p:sp>
    </p:spTree>
    <p:extLst>
      <p:ext uri="{BB962C8B-B14F-4D97-AF65-F5344CB8AC3E}">
        <p14:creationId xmlns:p14="http://schemas.microsoft.com/office/powerpoint/2010/main" val="1446955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xit" presetSubtype="0" fill="hold" nodeType="clickEffect">
                                  <p:stCondLst>
                                    <p:cond delay="0"/>
                                  </p:stCondLst>
                                  <p:childTnLst>
                                    <p:animEffect transition="out" filter="fade">
                                      <p:cBhvr>
                                        <p:cTn id="10" dur="500"/>
                                        <p:tgtEl>
                                          <p:spTgt spid="3"/>
                                        </p:tgtEl>
                                      </p:cBhvr>
                                    </p:animEffect>
                                    <p:set>
                                      <p:cBhvr>
                                        <p:cTn id="11" dur="1" fill="hold">
                                          <p:stCondLst>
                                            <p:cond delay="499"/>
                                          </p:stCondLst>
                                        </p:cTn>
                                        <p:tgtEl>
                                          <p:spTgt spid="3"/>
                                        </p:tgtEl>
                                        <p:attrNameLst>
                                          <p:attrName>style.visibility</p:attrName>
                                        </p:attrNameLst>
                                      </p:cBhvr>
                                      <p:to>
                                        <p:strVal val="hidden"/>
                                      </p:to>
                                    </p:set>
                                  </p:childTnLst>
                                </p:cTn>
                              </p:par>
                            </p:childTnLst>
                          </p:cTn>
                        </p:par>
                        <p:par>
                          <p:cTn id="12" fill="hold">
                            <p:stCondLst>
                              <p:cond delay="500"/>
                            </p:stCondLst>
                            <p:childTnLst>
                              <p:par>
                                <p:cTn id="13" presetID="1" presetClass="entr" presetSubtype="0" fill="hold" nodeType="afterEffect">
                                  <p:stCondLst>
                                    <p:cond delay="0"/>
                                  </p:stCondLst>
                                  <p:childTnLst>
                                    <p:set>
                                      <p:cBhvr>
                                        <p:cTn id="14" dur="1" fill="hold">
                                          <p:stCondLst>
                                            <p:cond delay="0"/>
                                          </p:stCondLst>
                                        </p:cTn>
                                        <p:tgtEl>
                                          <p:spTgt spid="102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Grp="1"/>
          </p:cNvSpPr>
          <p:nvPr>
            <p:ph idx="1"/>
          </p:nvPr>
        </p:nvSpPr>
        <p:spPr>
          <a:xfrm>
            <a:off x="1917700" y="2913064"/>
            <a:ext cx="10274300" cy="2071686"/>
          </a:xfrm>
        </p:spPr>
        <p:txBody>
          <a:bodyPr>
            <a:normAutofit/>
          </a:bodyPr>
          <a:lstStyle/>
          <a:p>
            <a:pPr marL="325800" indent="-514350">
              <a:buSzPct val="75000"/>
              <a:buFont typeface="+mj-lt"/>
              <a:buAutoNum type="arabicPeriod"/>
            </a:pPr>
            <a:r>
              <a:rPr lang="en-GB" sz="2400" dirty="0"/>
              <a:t>Simple systems and complex systems</a:t>
            </a:r>
          </a:p>
          <a:p>
            <a:pPr marL="325800" indent="-514350">
              <a:buSzPct val="75000"/>
              <a:buFont typeface="+mj-lt"/>
              <a:buAutoNum type="arabicPeriod"/>
            </a:pPr>
            <a:r>
              <a:rPr lang="en-GB" sz="2400" dirty="0"/>
              <a:t>Conceptual transformation frameworks: pragmatic and theoretical</a:t>
            </a:r>
          </a:p>
          <a:p>
            <a:pPr marL="325800" indent="-514350">
              <a:buSzPct val="75000"/>
              <a:buFont typeface="+mj-lt"/>
              <a:buAutoNum type="arabicPeriod"/>
            </a:pPr>
            <a:r>
              <a:rPr lang="en-GB" sz="2400" dirty="0"/>
              <a:t>Normalisation process theory</a:t>
            </a:r>
          </a:p>
          <a:p>
            <a:pPr marL="325800" indent="-514350">
              <a:buSzPct val="75000"/>
              <a:buFont typeface="+mj-lt"/>
              <a:buAutoNum type="arabicPeriod"/>
            </a:pPr>
            <a:r>
              <a:rPr lang="en-GB" sz="2400" dirty="0"/>
              <a:t>Group work and discussion</a:t>
            </a:r>
          </a:p>
        </p:txBody>
      </p:sp>
      <p:sp>
        <p:nvSpPr>
          <p:cNvPr id="10" name="Rectangle 1">
            <a:extLst>
              <a:ext uri="{FF2B5EF4-FFF2-40B4-BE49-F238E27FC236}">
                <a16:creationId xmlns:a16="http://schemas.microsoft.com/office/drawing/2014/main" id="{093BEB33-10DF-47BC-A1E6-C9640B55ABF2}"/>
              </a:ext>
            </a:extLst>
          </p:cNvPr>
          <p:cNvSpPr txBox="1">
            <a:spLocks/>
          </p:cNvSpPr>
          <p:nvPr/>
        </p:nvSpPr>
        <p:spPr>
          <a:xfrm>
            <a:off x="1917700" y="1236663"/>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kumimoji="0" lang="en-US" sz="3300" b="1" i="0" u="none" strike="noStrike" kern="1200" cap="none" spc="0" normalizeH="0" baseline="0" noProof="0" dirty="0">
                <a:ln>
                  <a:noFill/>
                </a:ln>
                <a:solidFill>
                  <a:prstClr val="black"/>
                </a:solidFill>
                <a:effectLst/>
                <a:uLnTx/>
                <a:uFillTx/>
                <a:latin typeface="Calibri" panose="020F0502020204030204"/>
                <a:ea typeface="+mj-ea"/>
                <a:cs typeface="+mj-cs"/>
              </a:rPr>
              <a:t>Contents</a:t>
            </a:r>
          </a:p>
        </p:txBody>
      </p:sp>
      <p:sp>
        <p:nvSpPr>
          <p:cNvPr id="2" name="Slide Number Placeholder 1">
            <a:extLst>
              <a:ext uri="{FF2B5EF4-FFF2-40B4-BE49-F238E27FC236}">
                <a16:creationId xmlns:a16="http://schemas.microsoft.com/office/drawing/2014/main" id="{AE3B1918-51BB-6973-EA50-73E6EBDC4F76}"/>
              </a:ext>
            </a:extLst>
          </p:cNvPr>
          <p:cNvSpPr>
            <a:spLocks noGrp="1"/>
          </p:cNvSpPr>
          <p:nvPr>
            <p:ph type="sldNum" sz="quarter" idx="12"/>
          </p:nvPr>
        </p:nvSpPr>
        <p:spPr/>
        <p:txBody>
          <a:bodyPr/>
          <a:lstStyle/>
          <a:p>
            <a:fld id="{1AD93096-5B34-4342-9326-69289CEAE4C2}" type="slidenum">
              <a:rPr lang="en-US" smtClean="0"/>
              <a:pPr/>
              <a:t>3</a:t>
            </a:fld>
            <a:endParaRPr lang="en-US" dirty="0">
              <a:solidFill>
                <a:srgbClr val="FFFFFF"/>
              </a:solidFill>
            </a:endParaRPr>
          </a:p>
        </p:txBody>
      </p:sp>
      <p:pic>
        <p:nvPicPr>
          <p:cNvPr id="4" name="Picture 3" descr="A picture containing outdoor, light, hanging, photo&#10;&#10;Description automatically generated">
            <a:extLst>
              <a:ext uri="{FF2B5EF4-FFF2-40B4-BE49-F238E27FC236}">
                <a16:creationId xmlns:a16="http://schemas.microsoft.com/office/drawing/2014/main" id="{E5E2B9C0-5E4F-21AE-E7A7-B2B43BD4256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38772" y="6703"/>
            <a:ext cx="2047496" cy="6858000"/>
          </a:xfrm>
          <a:prstGeom prst="rect">
            <a:avLst/>
          </a:prstGeom>
        </p:spPr>
      </p:pic>
    </p:spTree>
    <p:extLst>
      <p:ext uri="{BB962C8B-B14F-4D97-AF65-F5344CB8AC3E}">
        <p14:creationId xmlns:p14="http://schemas.microsoft.com/office/powerpoint/2010/main" val="25845404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1">
            <a:extLst>
              <a:ext uri="{FF2B5EF4-FFF2-40B4-BE49-F238E27FC236}">
                <a16:creationId xmlns:a16="http://schemas.microsoft.com/office/drawing/2014/main" id="{093BEB33-10DF-47BC-A1E6-C9640B55ABF2}"/>
              </a:ext>
            </a:extLst>
          </p:cNvPr>
          <p:cNvSpPr txBox="1">
            <a:spLocks/>
          </p:cNvSpPr>
          <p:nvPr/>
        </p:nvSpPr>
        <p:spPr>
          <a:xfrm>
            <a:off x="706120" y="591979"/>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kumimoji="0" lang="en-US" sz="3300" b="1" i="0" u="none" strike="noStrike" kern="1200" cap="none" spc="0" normalizeH="0" baseline="0" noProof="0" dirty="0">
                <a:ln>
                  <a:noFill/>
                </a:ln>
                <a:solidFill>
                  <a:prstClr val="black"/>
                </a:solidFill>
                <a:effectLst/>
                <a:uLnTx/>
                <a:uFillTx/>
                <a:latin typeface="Calibri" panose="020F0502020204030204"/>
                <a:ea typeface="+mj-ea"/>
                <a:cs typeface="+mj-cs"/>
              </a:rPr>
              <a:t>Simple systems</a:t>
            </a:r>
          </a:p>
        </p:txBody>
      </p:sp>
      <p:sp>
        <p:nvSpPr>
          <p:cNvPr id="7" name="TextBox 6">
            <a:extLst>
              <a:ext uri="{FF2B5EF4-FFF2-40B4-BE49-F238E27FC236}">
                <a16:creationId xmlns:a16="http://schemas.microsoft.com/office/drawing/2014/main" id="{6D63A313-7310-8823-C377-F9DDA3054584}"/>
              </a:ext>
            </a:extLst>
          </p:cNvPr>
          <p:cNvSpPr txBox="1"/>
          <p:nvPr/>
        </p:nvSpPr>
        <p:spPr>
          <a:xfrm>
            <a:off x="685800" y="2459504"/>
            <a:ext cx="4267200" cy="1938992"/>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Input, process, output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solidFill>
                  <a:prstClr val="black"/>
                </a:solidFill>
                <a:latin typeface="Calibri" panose="020F0502020204030204"/>
              </a:rPr>
              <a:t>F</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eedback</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loop</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solidFill>
                  <a:prstClr val="black"/>
                </a:solidFill>
                <a:latin typeface="Calibri" panose="020F0502020204030204"/>
              </a:rPr>
              <a:t>Boundary (closed system)</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Environment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solidFill>
                  <a:prstClr val="black"/>
                </a:solidFill>
                <a:latin typeface="Calibri" panose="020F0502020204030204"/>
              </a:rPr>
              <a:t>Predictable, provable</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a:extLst>
              <a:ext uri="{FF2B5EF4-FFF2-40B4-BE49-F238E27FC236}">
                <a16:creationId xmlns:a16="http://schemas.microsoft.com/office/drawing/2014/main" id="{31A6B986-B9A2-F0BA-722E-44D2F3EA5C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0" y="304800"/>
            <a:ext cx="6858000" cy="51435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A546088-43CE-6243-0652-F1D06C184C07}"/>
              </a:ext>
            </a:extLst>
          </p:cNvPr>
          <p:cNvSpPr txBox="1"/>
          <p:nvPr/>
        </p:nvSpPr>
        <p:spPr>
          <a:xfrm>
            <a:off x="5029200" y="5638800"/>
            <a:ext cx="6096912" cy="276999"/>
          </a:xfrm>
          <a:prstGeom prst="rect">
            <a:avLst/>
          </a:prstGeom>
          <a:noFill/>
        </p:spPr>
        <p:txBody>
          <a:bodyPr wrap="square">
            <a:spAutoFit/>
          </a:bodyPr>
          <a:lstStyle/>
          <a:p>
            <a:r>
              <a:rPr lang="en-GB" sz="1200" dirty="0"/>
              <a:t>https://steemit.com/society/@otherone/system-theory-a-system-and-its-output</a:t>
            </a:r>
          </a:p>
        </p:txBody>
      </p:sp>
      <p:sp>
        <p:nvSpPr>
          <p:cNvPr id="2" name="Slide Number Placeholder 1">
            <a:extLst>
              <a:ext uri="{FF2B5EF4-FFF2-40B4-BE49-F238E27FC236}">
                <a16:creationId xmlns:a16="http://schemas.microsoft.com/office/drawing/2014/main" id="{6A5D99B6-DB33-E8D0-5D63-3F8007BEAFC8}"/>
              </a:ext>
            </a:extLst>
          </p:cNvPr>
          <p:cNvSpPr>
            <a:spLocks noGrp="1"/>
          </p:cNvSpPr>
          <p:nvPr>
            <p:ph type="sldNum" sz="quarter" idx="12"/>
          </p:nvPr>
        </p:nvSpPr>
        <p:spPr/>
        <p:txBody>
          <a:bodyPr/>
          <a:lstStyle/>
          <a:p>
            <a:fld id="{1AD93096-5B34-4342-9326-69289CEAE4C2}" type="slidenum">
              <a:rPr lang="en-US" smtClean="0"/>
              <a:pPr/>
              <a:t>4</a:t>
            </a:fld>
            <a:endParaRPr lang="en-US" dirty="0">
              <a:solidFill>
                <a:srgbClr val="FFFFFF"/>
              </a:solidFill>
            </a:endParaRPr>
          </a:p>
        </p:txBody>
      </p:sp>
    </p:spTree>
    <p:extLst>
      <p:ext uri="{BB962C8B-B14F-4D97-AF65-F5344CB8AC3E}">
        <p14:creationId xmlns:p14="http://schemas.microsoft.com/office/powerpoint/2010/main" val="34379708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1">
            <a:extLst>
              <a:ext uri="{FF2B5EF4-FFF2-40B4-BE49-F238E27FC236}">
                <a16:creationId xmlns:a16="http://schemas.microsoft.com/office/drawing/2014/main" id="{093BEB33-10DF-47BC-A1E6-C9640B55ABF2}"/>
              </a:ext>
            </a:extLst>
          </p:cNvPr>
          <p:cNvSpPr txBox="1">
            <a:spLocks/>
          </p:cNvSpPr>
          <p:nvPr/>
        </p:nvSpPr>
        <p:spPr>
          <a:xfrm>
            <a:off x="685800" y="30865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kumimoji="0" lang="en-US" sz="3300" b="1" i="0" u="none" strike="noStrike" kern="1200" cap="none" spc="0" normalizeH="0" baseline="0" noProof="0" dirty="0">
                <a:ln>
                  <a:noFill/>
                </a:ln>
                <a:solidFill>
                  <a:prstClr val="black"/>
                </a:solidFill>
                <a:effectLst/>
                <a:uLnTx/>
                <a:uFillTx/>
                <a:latin typeface="Calibri" panose="020F0502020204030204"/>
                <a:ea typeface="+mj-ea"/>
                <a:cs typeface="+mj-cs"/>
              </a:rPr>
              <a:t>Simple closed system example</a:t>
            </a:r>
          </a:p>
        </p:txBody>
      </p:sp>
      <p:grpSp>
        <p:nvGrpSpPr>
          <p:cNvPr id="45" name="Group 44">
            <a:extLst>
              <a:ext uri="{FF2B5EF4-FFF2-40B4-BE49-F238E27FC236}">
                <a16:creationId xmlns:a16="http://schemas.microsoft.com/office/drawing/2014/main" id="{5E1BCDFC-0AF4-2C5C-6F51-E60534651549}"/>
              </a:ext>
            </a:extLst>
          </p:cNvPr>
          <p:cNvGrpSpPr/>
          <p:nvPr/>
        </p:nvGrpSpPr>
        <p:grpSpPr>
          <a:xfrm>
            <a:off x="2819400" y="1676400"/>
            <a:ext cx="7271675" cy="3405111"/>
            <a:chOff x="1600200" y="1624089"/>
            <a:chExt cx="7271675" cy="3405111"/>
          </a:xfrm>
        </p:grpSpPr>
        <p:grpSp>
          <p:nvGrpSpPr>
            <p:cNvPr id="30" name="Group 29">
              <a:extLst>
                <a:ext uri="{FF2B5EF4-FFF2-40B4-BE49-F238E27FC236}">
                  <a16:creationId xmlns:a16="http://schemas.microsoft.com/office/drawing/2014/main" id="{02F31A39-48D8-811E-8411-2551AD4057DB}"/>
                </a:ext>
              </a:extLst>
            </p:cNvPr>
            <p:cNvGrpSpPr/>
            <p:nvPr/>
          </p:nvGrpSpPr>
          <p:grpSpPr>
            <a:xfrm>
              <a:off x="3932756" y="1624089"/>
              <a:ext cx="4926419" cy="838200"/>
              <a:chOff x="5791200" y="1447800"/>
              <a:chExt cx="4926419" cy="838200"/>
            </a:xfrm>
          </p:grpSpPr>
          <p:sp>
            <p:nvSpPr>
              <p:cNvPr id="3" name="TextBox 2">
                <a:extLst>
                  <a:ext uri="{FF2B5EF4-FFF2-40B4-BE49-F238E27FC236}">
                    <a16:creationId xmlns:a16="http://schemas.microsoft.com/office/drawing/2014/main" id="{B4C2C29C-E7AD-3C5B-1F14-9C20036DE0BB}"/>
                  </a:ext>
                </a:extLst>
              </p:cNvPr>
              <p:cNvSpPr txBox="1"/>
              <p:nvPr/>
            </p:nvSpPr>
            <p:spPr>
              <a:xfrm>
                <a:off x="5791200" y="1447800"/>
                <a:ext cx="1878419" cy="838200"/>
              </a:xfrm>
              <a:prstGeom prst="rect">
                <a:avLst/>
              </a:prstGeom>
              <a:solidFill>
                <a:schemeClr val="accent6">
                  <a:lumMod val="60000"/>
                  <a:lumOff val="40000"/>
                  <a:alpha val="40000"/>
                </a:schemeClr>
              </a:solidFill>
              <a:ln>
                <a:solidFill>
                  <a:schemeClr val="tx1"/>
                </a:solidFill>
              </a:ln>
            </p:spPr>
            <p:txBody>
              <a:bodyPr wrap="square" rtlCol="0" anchor="ctr" anchorCtr="0">
                <a:noAutofit/>
              </a:bodyPr>
              <a:lstStyle/>
              <a:p>
                <a:pPr algn="ctr"/>
                <a:r>
                  <a:rPr lang="en-GB" dirty="0"/>
                  <a:t>Boiler</a:t>
                </a:r>
              </a:p>
            </p:txBody>
          </p:sp>
          <p:sp>
            <p:nvSpPr>
              <p:cNvPr id="7" name="TextBox 6">
                <a:extLst>
                  <a:ext uri="{FF2B5EF4-FFF2-40B4-BE49-F238E27FC236}">
                    <a16:creationId xmlns:a16="http://schemas.microsoft.com/office/drawing/2014/main" id="{8257CC77-F024-4E9A-CEF5-EE4C2733D30C}"/>
                  </a:ext>
                </a:extLst>
              </p:cNvPr>
              <p:cNvSpPr txBox="1"/>
              <p:nvPr/>
            </p:nvSpPr>
            <p:spPr>
              <a:xfrm>
                <a:off x="8839200" y="1447800"/>
                <a:ext cx="1878419" cy="838200"/>
              </a:xfrm>
              <a:prstGeom prst="rect">
                <a:avLst/>
              </a:prstGeom>
              <a:solidFill>
                <a:schemeClr val="accent6">
                  <a:lumMod val="60000"/>
                  <a:lumOff val="40000"/>
                  <a:alpha val="40000"/>
                </a:schemeClr>
              </a:solidFill>
              <a:ln>
                <a:solidFill>
                  <a:schemeClr val="tx1"/>
                </a:solidFill>
              </a:ln>
            </p:spPr>
            <p:txBody>
              <a:bodyPr wrap="square" rtlCol="0" anchor="ctr" anchorCtr="0">
                <a:noAutofit/>
              </a:bodyPr>
              <a:lstStyle/>
              <a:p>
                <a:pPr algn="ctr"/>
                <a:r>
                  <a:rPr lang="en-GB" dirty="0"/>
                  <a:t>Radiators</a:t>
                </a:r>
              </a:p>
            </p:txBody>
          </p:sp>
          <p:cxnSp>
            <p:nvCxnSpPr>
              <p:cNvPr id="18" name="Straight Arrow Connector 17">
                <a:extLst>
                  <a:ext uri="{FF2B5EF4-FFF2-40B4-BE49-F238E27FC236}">
                    <a16:creationId xmlns:a16="http://schemas.microsoft.com/office/drawing/2014/main" id="{0C889640-3AA0-72BD-F361-E147D0E8AE4C}"/>
                  </a:ext>
                </a:extLst>
              </p:cNvPr>
              <p:cNvCxnSpPr>
                <a:cxnSpLocks/>
                <a:stCxn id="3" idx="3"/>
                <a:endCxn id="7" idx="1"/>
              </p:cNvCxnSpPr>
              <p:nvPr/>
            </p:nvCxnSpPr>
            <p:spPr>
              <a:xfrm>
                <a:off x="7669619" y="1866900"/>
                <a:ext cx="116958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grpSp>
          <p:nvGrpSpPr>
            <p:cNvPr id="31" name="Group 30">
              <a:extLst>
                <a:ext uri="{FF2B5EF4-FFF2-40B4-BE49-F238E27FC236}">
                  <a16:creationId xmlns:a16="http://schemas.microsoft.com/office/drawing/2014/main" id="{02C1C64E-82C2-0F68-FDE4-6A8C7F57F0C9}"/>
                </a:ext>
              </a:extLst>
            </p:cNvPr>
            <p:cNvGrpSpPr/>
            <p:nvPr/>
          </p:nvGrpSpPr>
          <p:grpSpPr>
            <a:xfrm>
              <a:off x="3932756" y="4191000"/>
              <a:ext cx="4926419" cy="838200"/>
              <a:chOff x="5791200" y="3206228"/>
              <a:chExt cx="4926419" cy="838200"/>
            </a:xfrm>
          </p:grpSpPr>
          <p:sp>
            <p:nvSpPr>
              <p:cNvPr id="6" name="TextBox 5">
                <a:extLst>
                  <a:ext uri="{FF2B5EF4-FFF2-40B4-BE49-F238E27FC236}">
                    <a16:creationId xmlns:a16="http://schemas.microsoft.com/office/drawing/2014/main" id="{0A9DFCBD-768D-CC54-D507-76F41B7AF407}"/>
                  </a:ext>
                </a:extLst>
              </p:cNvPr>
              <p:cNvSpPr txBox="1"/>
              <p:nvPr/>
            </p:nvSpPr>
            <p:spPr>
              <a:xfrm>
                <a:off x="5791200" y="3206228"/>
                <a:ext cx="1878419" cy="838200"/>
              </a:xfrm>
              <a:prstGeom prst="rect">
                <a:avLst/>
              </a:prstGeom>
              <a:solidFill>
                <a:schemeClr val="accent6">
                  <a:lumMod val="60000"/>
                  <a:lumOff val="40000"/>
                  <a:alpha val="40000"/>
                </a:schemeClr>
              </a:solidFill>
              <a:ln>
                <a:solidFill>
                  <a:schemeClr val="tx1"/>
                </a:solidFill>
              </a:ln>
            </p:spPr>
            <p:txBody>
              <a:bodyPr wrap="square" rtlCol="0" anchor="ctr" anchorCtr="0">
                <a:noAutofit/>
              </a:bodyPr>
              <a:lstStyle/>
              <a:p>
                <a:pPr algn="ctr"/>
                <a:r>
                  <a:rPr lang="en-GB" dirty="0"/>
                  <a:t>Thermostat</a:t>
                </a:r>
              </a:p>
            </p:txBody>
          </p:sp>
          <p:sp>
            <p:nvSpPr>
              <p:cNvPr id="22" name="TextBox 21">
                <a:extLst>
                  <a:ext uri="{FF2B5EF4-FFF2-40B4-BE49-F238E27FC236}">
                    <a16:creationId xmlns:a16="http://schemas.microsoft.com/office/drawing/2014/main" id="{A08AFA40-F88C-FBF7-6A7A-F469DC100ACA}"/>
                  </a:ext>
                </a:extLst>
              </p:cNvPr>
              <p:cNvSpPr txBox="1"/>
              <p:nvPr/>
            </p:nvSpPr>
            <p:spPr>
              <a:xfrm>
                <a:off x="8839200" y="3206228"/>
                <a:ext cx="1878419" cy="838200"/>
              </a:xfrm>
              <a:prstGeom prst="rect">
                <a:avLst/>
              </a:prstGeom>
              <a:solidFill>
                <a:schemeClr val="accent6">
                  <a:lumMod val="60000"/>
                  <a:lumOff val="40000"/>
                  <a:alpha val="40000"/>
                </a:schemeClr>
              </a:solidFill>
              <a:ln>
                <a:solidFill>
                  <a:schemeClr val="tx1"/>
                </a:solidFill>
              </a:ln>
            </p:spPr>
            <p:txBody>
              <a:bodyPr wrap="square" rtlCol="0" anchor="ctr" anchorCtr="0">
                <a:noAutofit/>
              </a:bodyPr>
              <a:lstStyle/>
              <a:p>
                <a:pPr algn="ctr"/>
                <a:r>
                  <a:rPr lang="en-GB" dirty="0"/>
                  <a:t>Air temperature</a:t>
                </a:r>
              </a:p>
            </p:txBody>
          </p:sp>
          <p:cxnSp>
            <p:nvCxnSpPr>
              <p:cNvPr id="23" name="Straight Arrow Connector 22">
                <a:extLst>
                  <a:ext uri="{FF2B5EF4-FFF2-40B4-BE49-F238E27FC236}">
                    <a16:creationId xmlns:a16="http://schemas.microsoft.com/office/drawing/2014/main" id="{2EC34B4D-7A00-9374-E015-0A2CA37F699C}"/>
                  </a:ext>
                </a:extLst>
              </p:cNvPr>
              <p:cNvCxnSpPr>
                <a:cxnSpLocks/>
                <a:stCxn id="22" idx="1"/>
                <a:endCxn id="6" idx="3"/>
              </p:cNvCxnSpPr>
              <p:nvPr/>
            </p:nvCxnSpPr>
            <p:spPr>
              <a:xfrm flipH="1">
                <a:off x="7669619" y="3625328"/>
                <a:ext cx="116958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grpSp>
          <p:nvGrpSpPr>
            <p:cNvPr id="28" name="Group 27">
              <a:extLst>
                <a:ext uri="{FF2B5EF4-FFF2-40B4-BE49-F238E27FC236}">
                  <a16:creationId xmlns:a16="http://schemas.microsoft.com/office/drawing/2014/main" id="{82B30C5A-5376-28A2-3003-1D5A4443CB1E}"/>
                </a:ext>
              </a:extLst>
            </p:cNvPr>
            <p:cNvGrpSpPr/>
            <p:nvPr/>
          </p:nvGrpSpPr>
          <p:grpSpPr>
            <a:xfrm>
              <a:off x="1600200" y="2667000"/>
              <a:ext cx="1447800" cy="1299250"/>
              <a:chOff x="3276600" y="2514600"/>
              <a:chExt cx="1447800" cy="1299250"/>
            </a:xfrm>
          </p:grpSpPr>
          <p:sp>
            <p:nvSpPr>
              <p:cNvPr id="26" name="Oval 25">
                <a:extLst>
                  <a:ext uri="{FF2B5EF4-FFF2-40B4-BE49-F238E27FC236}">
                    <a16:creationId xmlns:a16="http://schemas.microsoft.com/office/drawing/2014/main" id="{FC8F8919-AFC1-98C1-4278-C367E82F86A4}"/>
                  </a:ext>
                </a:extLst>
              </p:cNvPr>
              <p:cNvSpPr/>
              <p:nvPr/>
            </p:nvSpPr>
            <p:spPr>
              <a:xfrm>
                <a:off x="3276600" y="2514600"/>
                <a:ext cx="1447800" cy="1299250"/>
              </a:xfrm>
              <a:prstGeom prst="ellipse">
                <a:avLst/>
              </a:prstGeom>
              <a:solidFill>
                <a:schemeClr val="accent5">
                  <a:alpha val="3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DB28953D-8637-AE71-B566-86DC9683002E}"/>
                  </a:ext>
                </a:extLst>
              </p:cNvPr>
              <p:cNvSpPr txBox="1"/>
              <p:nvPr/>
            </p:nvSpPr>
            <p:spPr>
              <a:xfrm>
                <a:off x="3429000" y="2979559"/>
                <a:ext cx="1143000" cy="369332"/>
              </a:xfrm>
              <a:prstGeom prst="rect">
                <a:avLst/>
              </a:prstGeom>
              <a:noFill/>
            </p:spPr>
            <p:txBody>
              <a:bodyPr wrap="square" rtlCol="0">
                <a:spAutoFit/>
              </a:bodyPr>
              <a:lstStyle/>
              <a:p>
                <a:pPr algn="ctr"/>
                <a:r>
                  <a:rPr lang="en-GB" dirty="0"/>
                  <a:t>Controller</a:t>
                </a:r>
              </a:p>
            </p:txBody>
          </p:sp>
        </p:grpSp>
        <p:cxnSp>
          <p:nvCxnSpPr>
            <p:cNvPr id="33" name="Connector: Elbow 32">
              <a:extLst>
                <a:ext uri="{FF2B5EF4-FFF2-40B4-BE49-F238E27FC236}">
                  <a16:creationId xmlns:a16="http://schemas.microsoft.com/office/drawing/2014/main" id="{37707377-E259-C7F5-BEAE-8C1A307D5426}"/>
                </a:ext>
              </a:extLst>
            </p:cNvPr>
            <p:cNvCxnSpPr>
              <a:cxnSpLocks/>
              <a:stCxn id="26" idx="0"/>
              <a:endCxn id="3" idx="1"/>
            </p:cNvCxnSpPr>
            <p:nvPr/>
          </p:nvCxnSpPr>
          <p:spPr>
            <a:xfrm rot="5400000" flipH="1" flipV="1">
              <a:off x="2816523" y="1550767"/>
              <a:ext cx="623811" cy="1608656"/>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6" name="Connector: Elbow 35">
              <a:extLst>
                <a:ext uri="{FF2B5EF4-FFF2-40B4-BE49-F238E27FC236}">
                  <a16:creationId xmlns:a16="http://schemas.microsoft.com/office/drawing/2014/main" id="{DED97CCE-15EF-A7EA-4198-18EBE6A38F70}"/>
                </a:ext>
              </a:extLst>
            </p:cNvPr>
            <p:cNvCxnSpPr>
              <a:cxnSpLocks/>
              <a:stCxn id="7" idx="3"/>
              <a:endCxn id="22" idx="3"/>
            </p:cNvCxnSpPr>
            <p:nvPr/>
          </p:nvCxnSpPr>
          <p:spPr>
            <a:xfrm>
              <a:off x="8859175" y="2043189"/>
              <a:ext cx="12700" cy="2566911"/>
            </a:xfrm>
            <a:prstGeom prst="bentConnector3">
              <a:avLst>
                <a:gd name="adj1" fmla="val 6553394"/>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0" name="Connector: Elbow 39">
              <a:extLst>
                <a:ext uri="{FF2B5EF4-FFF2-40B4-BE49-F238E27FC236}">
                  <a16:creationId xmlns:a16="http://schemas.microsoft.com/office/drawing/2014/main" id="{93B856CE-8C58-A193-1057-951966479E52}"/>
                </a:ext>
              </a:extLst>
            </p:cNvPr>
            <p:cNvCxnSpPr>
              <a:cxnSpLocks/>
              <a:stCxn id="6" idx="1"/>
              <a:endCxn id="26" idx="4"/>
            </p:cNvCxnSpPr>
            <p:nvPr/>
          </p:nvCxnSpPr>
          <p:spPr>
            <a:xfrm rot="10800000">
              <a:off x="2324100" y="3966250"/>
              <a:ext cx="1608656" cy="643850"/>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grpSp>
      <p:sp>
        <p:nvSpPr>
          <p:cNvPr id="44" name="TextBox 43">
            <a:extLst>
              <a:ext uri="{FF2B5EF4-FFF2-40B4-BE49-F238E27FC236}">
                <a16:creationId xmlns:a16="http://schemas.microsoft.com/office/drawing/2014/main" id="{C0BF00E6-AB1B-C746-4824-2573EC06FDDE}"/>
              </a:ext>
            </a:extLst>
          </p:cNvPr>
          <p:cNvSpPr txBox="1"/>
          <p:nvPr/>
        </p:nvSpPr>
        <p:spPr>
          <a:xfrm>
            <a:off x="793123" y="3184270"/>
            <a:ext cx="1143000" cy="369332"/>
          </a:xfrm>
          <a:prstGeom prst="rect">
            <a:avLst/>
          </a:prstGeom>
          <a:solidFill>
            <a:schemeClr val="accent3">
              <a:lumMod val="40000"/>
              <a:lumOff val="60000"/>
            </a:schemeClr>
          </a:solidFill>
          <a:ln>
            <a:solidFill>
              <a:schemeClr val="tx1"/>
            </a:solidFill>
          </a:ln>
        </p:spPr>
        <p:txBody>
          <a:bodyPr wrap="square" rtlCol="0">
            <a:spAutoFit/>
          </a:bodyPr>
          <a:lstStyle/>
          <a:p>
            <a:pPr algn="ctr"/>
            <a:r>
              <a:rPr lang="en-GB" dirty="0"/>
              <a:t>Setting</a:t>
            </a:r>
          </a:p>
        </p:txBody>
      </p:sp>
      <p:cxnSp>
        <p:nvCxnSpPr>
          <p:cNvPr id="47" name="Straight Arrow Connector 46">
            <a:extLst>
              <a:ext uri="{FF2B5EF4-FFF2-40B4-BE49-F238E27FC236}">
                <a16:creationId xmlns:a16="http://schemas.microsoft.com/office/drawing/2014/main" id="{724F9B6F-3FC9-C10D-6FDC-495282676BDE}"/>
              </a:ext>
            </a:extLst>
          </p:cNvPr>
          <p:cNvCxnSpPr>
            <a:cxnSpLocks/>
            <a:stCxn id="44" idx="3"/>
            <a:endCxn id="26" idx="2"/>
          </p:cNvCxnSpPr>
          <p:nvPr/>
        </p:nvCxnSpPr>
        <p:spPr>
          <a:xfrm>
            <a:off x="1936123" y="3368936"/>
            <a:ext cx="88327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0" name="Freeform: Shape 49">
            <a:extLst>
              <a:ext uri="{FF2B5EF4-FFF2-40B4-BE49-F238E27FC236}">
                <a16:creationId xmlns:a16="http://schemas.microsoft.com/office/drawing/2014/main" id="{B28E7EC7-E744-FAB3-E6E9-61E5BF5404AE}"/>
              </a:ext>
            </a:extLst>
          </p:cNvPr>
          <p:cNvSpPr/>
          <p:nvPr/>
        </p:nvSpPr>
        <p:spPr>
          <a:xfrm>
            <a:off x="2299317" y="1233996"/>
            <a:ext cx="8220722" cy="4554245"/>
          </a:xfrm>
          <a:custGeom>
            <a:avLst/>
            <a:gdLst>
              <a:gd name="connsiteX0" fmla="*/ 62143 w 8220722"/>
              <a:gd name="connsiteY0" fmla="*/ 168676 h 4554245"/>
              <a:gd name="connsiteX1" fmla="*/ 62143 w 8220722"/>
              <a:gd name="connsiteY1" fmla="*/ 168676 h 4554245"/>
              <a:gd name="connsiteX2" fmla="*/ 887766 w 8220722"/>
              <a:gd name="connsiteY2" fmla="*/ 124287 h 4554245"/>
              <a:gd name="connsiteX3" fmla="*/ 1376038 w 8220722"/>
              <a:gd name="connsiteY3" fmla="*/ 79899 h 4554245"/>
              <a:gd name="connsiteX4" fmla="*/ 2157273 w 8220722"/>
              <a:gd name="connsiteY4" fmla="*/ 26633 h 4554245"/>
              <a:gd name="connsiteX5" fmla="*/ 2743200 w 8220722"/>
              <a:gd name="connsiteY5" fmla="*/ 0 h 4554245"/>
              <a:gd name="connsiteX6" fmla="*/ 5184559 w 8220722"/>
              <a:gd name="connsiteY6" fmla="*/ 44388 h 4554245"/>
              <a:gd name="connsiteX7" fmla="*/ 5601809 w 8220722"/>
              <a:gd name="connsiteY7" fmla="*/ 79899 h 4554245"/>
              <a:gd name="connsiteX8" fmla="*/ 6223246 w 8220722"/>
              <a:gd name="connsiteY8" fmla="*/ 115410 h 4554245"/>
              <a:gd name="connsiteX9" fmla="*/ 6329778 w 8220722"/>
              <a:gd name="connsiteY9" fmla="*/ 133165 h 4554245"/>
              <a:gd name="connsiteX10" fmla="*/ 6436310 w 8220722"/>
              <a:gd name="connsiteY10" fmla="*/ 142043 h 4554245"/>
              <a:gd name="connsiteX11" fmla="*/ 6631619 w 8220722"/>
              <a:gd name="connsiteY11" fmla="*/ 186431 h 4554245"/>
              <a:gd name="connsiteX12" fmla="*/ 7936636 w 8220722"/>
              <a:gd name="connsiteY12" fmla="*/ 204187 h 4554245"/>
              <a:gd name="connsiteX13" fmla="*/ 8025413 w 8220722"/>
              <a:gd name="connsiteY13" fmla="*/ 221942 h 4554245"/>
              <a:gd name="connsiteX14" fmla="*/ 8114190 w 8220722"/>
              <a:gd name="connsiteY14" fmla="*/ 292963 h 4554245"/>
              <a:gd name="connsiteX15" fmla="*/ 8167456 w 8220722"/>
              <a:gd name="connsiteY15" fmla="*/ 470517 h 4554245"/>
              <a:gd name="connsiteX16" fmla="*/ 8194089 w 8220722"/>
              <a:gd name="connsiteY16" fmla="*/ 585926 h 4554245"/>
              <a:gd name="connsiteX17" fmla="*/ 8220722 w 8220722"/>
              <a:gd name="connsiteY17" fmla="*/ 1225119 h 4554245"/>
              <a:gd name="connsiteX18" fmla="*/ 8194089 w 8220722"/>
              <a:gd name="connsiteY18" fmla="*/ 1677880 h 4554245"/>
              <a:gd name="connsiteX19" fmla="*/ 8176333 w 8220722"/>
              <a:gd name="connsiteY19" fmla="*/ 1748901 h 4554245"/>
              <a:gd name="connsiteX20" fmla="*/ 7972147 w 8220722"/>
              <a:gd name="connsiteY20" fmla="*/ 1979721 h 4554245"/>
              <a:gd name="connsiteX21" fmla="*/ 7883370 w 8220722"/>
              <a:gd name="connsiteY21" fmla="*/ 2041864 h 4554245"/>
              <a:gd name="connsiteX22" fmla="*/ 7519386 w 8220722"/>
              <a:gd name="connsiteY22" fmla="*/ 2219418 h 4554245"/>
              <a:gd name="connsiteX23" fmla="*/ 6826928 w 8220722"/>
              <a:gd name="connsiteY23" fmla="*/ 2432482 h 4554245"/>
              <a:gd name="connsiteX24" fmla="*/ 6720396 w 8220722"/>
              <a:gd name="connsiteY24" fmla="*/ 2467992 h 4554245"/>
              <a:gd name="connsiteX25" fmla="*/ 6551720 w 8220722"/>
              <a:gd name="connsiteY25" fmla="*/ 2485748 h 4554245"/>
              <a:gd name="connsiteX26" fmla="*/ 6374166 w 8220722"/>
              <a:gd name="connsiteY26" fmla="*/ 2521258 h 4554245"/>
              <a:gd name="connsiteX27" fmla="*/ 6001304 w 8220722"/>
              <a:gd name="connsiteY27" fmla="*/ 2574524 h 4554245"/>
              <a:gd name="connsiteX28" fmla="*/ 5903650 w 8220722"/>
              <a:gd name="connsiteY28" fmla="*/ 2601157 h 4554245"/>
              <a:gd name="connsiteX29" fmla="*/ 5859262 w 8220722"/>
              <a:gd name="connsiteY29" fmla="*/ 2610035 h 4554245"/>
              <a:gd name="connsiteX30" fmla="*/ 5779363 w 8220722"/>
              <a:gd name="connsiteY30" fmla="*/ 2689934 h 4554245"/>
              <a:gd name="connsiteX31" fmla="*/ 5672831 w 8220722"/>
              <a:gd name="connsiteY31" fmla="*/ 2858610 h 4554245"/>
              <a:gd name="connsiteX32" fmla="*/ 5655075 w 8220722"/>
              <a:gd name="connsiteY32" fmla="*/ 2894121 h 4554245"/>
              <a:gd name="connsiteX33" fmla="*/ 5566299 w 8220722"/>
              <a:gd name="connsiteY33" fmla="*/ 3000653 h 4554245"/>
              <a:gd name="connsiteX34" fmla="*/ 5442011 w 8220722"/>
              <a:gd name="connsiteY34" fmla="*/ 3187084 h 4554245"/>
              <a:gd name="connsiteX35" fmla="*/ 5424256 w 8220722"/>
              <a:gd name="connsiteY35" fmla="*/ 3231472 h 4554245"/>
              <a:gd name="connsiteX36" fmla="*/ 5397623 w 8220722"/>
              <a:gd name="connsiteY36" fmla="*/ 3364637 h 4554245"/>
              <a:gd name="connsiteX37" fmla="*/ 5353234 w 8220722"/>
              <a:gd name="connsiteY37" fmla="*/ 3595456 h 4554245"/>
              <a:gd name="connsiteX38" fmla="*/ 5344357 w 8220722"/>
              <a:gd name="connsiteY38" fmla="*/ 3693111 h 4554245"/>
              <a:gd name="connsiteX39" fmla="*/ 5326601 w 8220722"/>
              <a:gd name="connsiteY39" fmla="*/ 3781887 h 4554245"/>
              <a:gd name="connsiteX40" fmla="*/ 5299968 w 8220722"/>
              <a:gd name="connsiteY40" fmla="*/ 3932808 h 4554245"/>
              <a:gd name="connsiteX41" fmla="*/ 5273335 w 8220722"/>
              <a:gd name="connsiteY41" fmla="*/ 4057095 h 4554245"/>
              <a:gd name="connsiteX42" fmla="*/ 5264458 w 8220722"/>
              <a:gd name="connsiteY42" fmla="*/ 4119239 h 4554245"/>
              <a:gd name="connsiteX43" fmla="*/ 4989250 w 8220722"/>
              <a:gd name="connsiteY43" fmla="*/ 4350058 h 4554245"/>
              <a:gd name="connsiteX44" fmla="*/ 4456590 w 8220722"/>
              <a:gd name="connsiteY44" fmla="*/ 4518734 h 4554245"/>
              <a:gd name="connsiteX45" fmla="*/ 3932807 w 8220722"/>
              <a:gd name="connsiteY45" fmla="*/ 4554245 h 4554245"/>
              <a:gd name="connsiteX46" fmla="*/ 2645545 w 8220722"/>
              <a:gd name="connsiteY46" fmla="*/ 4527612 h 4554245"/>
              <a:gd name="connsiteX47" fmla="*/ 1731145 w 8220722"/>
              <a:gd name="connsiteY47" fmla="*/ 4376691 h 4554245"/>
              <a:gd name="connsiteX48" fmla="*/ 1100831 w 8220722"/>
              <a:gd name="connsiteY48" fmla="*/ 4296792 h 4554245"/>
              <a:gd name="connsiteX49" fmla="*/ 1056442 w 8220722"/>
              <a:gd name="connsiteY49" fmla="*/ 4287915 h 4554245"/>
              <a:gd name="connsiteX50" fmla="*/ 825623 w 8220722"/>
              <a:gd name="connsiteY50" fmla="*/ 4252404 h 4554245"/>
              <a:gd name="connsiteX51" fmla="*/ 656947 w 8220722"/>
              <a:gd name="connsiteY51" fmla="*/ 4172505 h 4554245"/>
              <a:gd name="connsiteX52" fmla="*/ 372862 w 8220722"/>
              <a:gd name="connsiteY52" fmla="*/ 3764132 h 4554245"/>
              <a:gd name="connsiteX53" fmla="*/ 337351 w 8220722"/>
              <a:gd name="connsiteY53" fmla="*/ 3701988 h 4554245"/>
              <a:gd name="connsiteX54" fmla="*/ 310718 w 8220722"/>
              <a:gd name="connsiteY54" fmla="*/ 3622089 h 4554245"/>
              <a:gd name="connsiteX55" fmla="*/ 248574 w 8220722"/>
              <a:gd name="connsiteY55" fmla="*/ 3471169 h 4554245"/>
              <a:gd name="connsiteX56" fmla="*/ 230819 w 8220722"/>
              <a:gd name="connsiteY56" fmla="*/ 3355759 h 4554245"/>
              <a:gd name="connsiteX57" fmla="*/ 186431 w 8220722"/>
              <a:gd name="connsiteY57" fmla="*/ 3160451 h 4554245"/>
              <a:gd name="connsiteX58" fmla="*/ 168675 w 8220722"/>
              <a:gd name="connsiteY58" fmla="*/ 3009530 h 4554245"/>
              <a:gd name="connsiteX59" fmla="*/ 150920 w 8220722"/>
              <a:gd name="connsiteY59" fmla="*/ 2920754 h 4554245"/>
              <a:gd name="connsiteX60" fmla="*/ 142042 w 8220722"/>
              <a:gd name="connsiteY60" fmla="*/ 2823099 h 4554245"/>
              <a:gd name="connsiteX61" fmla="*/ 115409 w 8220722"/>
              <a:gd name="connsiteY61" fmla="*/ 2636668 h 4554245"/>
              <a:gd name="connsiteX62" fmla="*/ 106532 w 8220722"/>
              <a:gd name="connsiteY62" fmla="*/ 2459115 h 4554245"/>
              <a:gd name="connsiteX63" fmla="*/ 97654 w 8220722"/>
              <a:gd name="connsiteY63" fmla="*/ 2388093 h 4554245"/>
              <a:gd name="connsiteX64" fmla="*/ 88776 w 8220722"/>
              <a:gd name="connsiteY64" fmla="*/ 2237173 h 4554245"/>
              <a:gd name="connsiteX65" fmla="*/ 62143 w 8220722"/>
              <a:gd name="connsiteY65" fmla="*/ 1953087 h 4554245"/>
              <a:gd name="connsiteX66" fmla="*/ 35510 w 8220722"/>
              <a:gd name="connsiteY66" fmla="*/ 1589103 h 4554245"/>
              <a:gd name="connsiteX67" fmla="*/ 17755 w 8220722"/>
              <a:gd name="connsiteY67" fmla="*/ 932155 h 4554245"/>
              <a:gd name="connsiteX68" fmla="*/ 0 w 8220722"/>
              <a:gd name="connsiteY68" fmla="*/ 648070 h 4554245"/>
              <a:gd name="connsiteX69" fmla="*/ 35510 w 8220722"/>
              <a:gd name="connsiteY69" fmla="*/ 426128 h 4554245"/>
              <a:gd name="connsiteX70" fmla="*/ 44388 w 8220722"/>
              <a:gd name="connsiteY70" fmla="*/ 408373 h 4554245"/>
              <a:gd name="connsiteX71" fmla="*/ 150920 w 8220722"/>
              <a:gd name="connsiteY71" fmla="*/ 168676 h 4554245"/>
              <a:gd name="connsiteX72" fmla="*/ 195308 w 8220722"/>
              <a:gd name="connsiteY72" fmla="*/ 168676 h 4554245"/>
              <a:gd name="connsiteX73" fmla="*/ 159798 w 8220722"/>
              <a:gd name="connsiteY73" fmla="*/ 177554 h 455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8220722" h="4554245">
                <a:moveTo>
                  <a:pt x="62143" y="168676"/>
                </a:moveTo>
                <a:lnTo>
                  <a:pt x="62143" y="168676"/>
                </a:lnTo>
                <a:lnTo>
                  <a:pt x="887766" y="124287"/>
                </a:lnTo>
                <a:cubicBezTo>
                  <a:pt x="1050823" y="113270"/>
                  <a:pt x="1213091" y="92433"/>
                  <a:pt x="1376038" y="79899"/>
                </a:cubicBezTo>
                <a:lnTo>
                  <a:pt x="2157273" y="26633"/>
                </a:lnTo>
                <a:cubicBezTo>
                  <a:pt x="2364609" y="13675"/>
                  <a:pt x="2539913" y="7819"/>
                  <a:pt x="2743200" y="0"/>
                </a:cubicBezTo>
                <a:lnTo>
                  <a:pt x="5184559" y="44388"/>
                </a:lnTo>
                <a:cubicBezTo>
                  <a:pt x="5324091" y="48288"/>
                  <a:pt x="5462600" y="69641"/>
                  <a:pt x="5601809" y="79899"/>
                </a:cubicBezTo>
                <a:cubicBezTo>
                  <a:pt x="5898369" y="101751"/>
                  <a:pt x="5974879" y="104120"/>
                  <a:pt x="6223246" y="115410"/>
                </a:cubicBezTo>
                <a:cubicBezTo>
                  <a:pt x="6258757" y="121328"/>
                  <a:pt x="6294056" y="128700"/>
                  <a:pt x="6329778" y="133165"/>
                </a:cubicBezTo>
                <a:cubicBezTo>
                  <a:pt x="6365137" y="137585"/>
                  <a:pt x="6401218" y="135850"/>
                  <a:pt x="6436310" y="142043"/>
                </a:cubicBezTo>
                <a:cubicBezTo>
                  <a:pt x="6502057" y="153645"/>
                  <a:pt x="6564913" y="183668"/>
                  <a:pt x="6631619" y="186431"/>
                </a:cubicBezTo>
                <a:cubicBezTo>
                  <a:pt x="7066292" y="204435"/>
                  <a:pt x="7501630" y="198268"/>
                  <a:pt x="7936636" y="204187"/>
                </a:cubicBezTo>
                <a:cubicBezTo>
                  <a:pt x="7966228" y="210105"/>
                  <a:pt x="7997156" y="211346"/>
                  <a:pt x="8025413" y="221942"/>
                </a:cubicBezTo>
                <a:cubicBezTo>
                  <a:pt x="8061248" y="235380"/>
                  <a:pt x="8088190" y="266964"/>
                  <a:pt x="8114190" y="292963"/>
                </a:cubicBezTo>
                <a:cubicBezTo>
                  <a:pt x="8138212" y="365030"/>
                  <a:pt x="8143743" y="379054"/>
                  <a:pt x="8167456" y="470517"/>
                </a:cubicBezTo>
                <a:cubicBezTo>
                  <a:pt x="8177364" y="508734"/>
                  <a:pt x="8185211" y="547456"/>
                  <a:pt x="8194089" y="585926"/>
                </a:cubicBezTo>
                <a:cubicBezTo>
                  <a:pt x="8222938" y="946540"/>
                  <a:pt x="8210265" y="733668"/>
                  <a:pt x="8220722" y="1225119"/>
                </a:cubicBezTo>
                <a:cubicBezTo>
                  <a:pt x="8211844" y="1376039"/>
                  <a:pt x="8206855" y="1527239"/>
                  <a:pt x="8194089" y="1677880"/>
                </a:cubicBezTo>
                <a:cubicBezTo>
                  <a:pt x="8192028" y="1702195"/>
                  <a:pt x="8188340" y="1727657"/>
                  <a:pt x="8176333" y="1748901"/>
                </a:cubicBezTo>
                <a:cubicBezTo>
                  <a:pt x="8121394" y="1846100"/>
                  <a:pt x="8056942" y="1910344"/>
                  <a:pt x="7972147" y="1979721"/>
                </a:cubicBezTo>
                <a:cubicBezTo>
                  <a:pt x="7944190" y="2002595"/>
                  <a:pt x="7915294" y="2024963"/>
                  <a:pt x="7883370" y="2041864"/>
                </a:cubicBezTo>
                <a:cubicBezTo>
                  <a:pt x="7764064" y="2105026"/>
                  <a:pt x="7647452" y="2176729"/>
                  <a:pt x="7519386" y="2219418"/>
                </a:cubicBezTo>
                <a:cubicBezTo>
                  <a:pt x="6537474" y="2546722"/>
                  <a:pt x="7391622" y="2275624"/>
                  <a:pt x="6826928" y="2432482"/>
                </a:cubicBezTo>
                <a:cubicBezTo>
                  <a:pt x="6790862" y="2442500"/>
                  <a:pt x="6757145" y="2460879"/>
                  <a:pt x="6720396" y="2467992"/>
                </a:cubicBezTo>
                <a:cubicBezTo>
                  <a:pt x="6664890" y="2478735"/>
                  <a:pt x="6607599" y="2477151"/>
                  <a:pt x="6551720" y="2485748"/>
                </a:cubicBezTo>
                <a:cubicBezTo>
                  <a:pt x="6492065" y="2494926"/>
                  <a:pt x="6433993" y="2513281"/>
                  <a:pt x="6374166" y="2521258"/>
                </a:cubicBezTo>
                <a:cubicBezTo>
                  <a:pt x="6272561" y="2534806"/>
                  <a:pt x="6083967" y="2559297"/>
                  <a:pt x="6001304" y="2574524"/>
                </a:cubicBezTo>
                <a:cubicBezTo>
                  <a:pt x="5968122" y="2580636"/>
                  <a:pt x="5936383" y="2592974"/>
                  <a:pt x="5903650" y="2601157"/>
                </a:cubicBezTo>
                <a:cubicBezTo>
                  <a:pt x="5889011" y="2604817"/>
                  <a:pt x="5874058" y="2607076"/>
                  <a:pt x="5859262" y="2610035"/>
                </a:cubicBezTo>
                <a:cubicBezTo>
                  <a:pt x="5832629" y="2636668"/>
                  <a:pt x="5799476" y="2658089"/>
                  <a:pt x="5779363" y="2689934"/>
                </a:cubicBezTo>
                <a:cubicBezTo>
                  <a:pt x="5743852" y="2746159"/>
                  <a:pt x="5702572" y="2799131"/>
                  <a:pt x="5672831" y="2858610"/>
                </a:cubicBezTo>
                <a:cubicBezTo>
                  <a:pt x="5666912" y="2870447"/>
                  <a:pt x="5663016" y="2883534"/>
                  <a:pt x="5655075" y="2894121"/>
                </a:cubicBezTo>
                <a:cubicBezTo>
                  <a:pt x="5627340" y="2931101"/>
                  <a:pt x="5594678" y="2964166"/>
                  <a:pt x="5566299" y="3000653"/>
                </a:cubicBezTo>
                <a:cubicBezTo>
                  <a:pt x="5497315" y="3089347"/>
                  <a:pt x="5478688" y="3106395"/>
                  <a:pt x="5442011" y="3187084"/>
                </a:cubicBezTo>
                <a:cubicBezTo>
                  <a:pt x="5435417" y="3201591"/>
                  <a:pt x="5428943" y="3216241"/>
                  <a:pt x="5424256" y="3231472"/>
                </a:cubicBezTo>
                <a:cubicBezTo>
                  <a:pt x="5399446" y="3312103"/>
                  <a:pt x="5411647" y="3287503"/>
                  <a:pt x="5397623" y="3364637"/>
                </a:cubicBezTo>
                <a:cubicBezTo>
                  <a:pt x="5383607" y="3441723"/>
                  <a:pt x="5353234" y="3595456"/>
                  <a:pt x="5353234" y="3595456"/>
                </a:cubicBezTo>
                <a:cubicBezTo>
                  <a:pt x="5350275" y="3628008"/>
                  <a:pt x="5348979" y="3660754"/>
                  <a:pt x="5344357" y="3693111"/>
                </a:cubicBezTo>
                <a:cubicBezTo>
                  <a:pt x="5340089" y="3722986"/>
                  <a:pt x="5332096" y="3752213"/>
                  <a:pt x="5326601" y="3781887"/>
                </a:cubicBezTo>
                <a:cubicBezTo>
                  <a:pt x="5317299" y="3832117"/>
                  <a:pt x="5309675" y="3882654"/>
                  <a:pt x="5299968" y="3932808"/>
                </a:cubicBezTo>
                <a:cubicBezTo>
                  <a:pt x="5291917" y="3974406"/>
                  <a:pt x="5281263" y="4015474"/>
                  <a:pt x="5273335" y="4057095"/>
                </a:cubicBezTo>
                <a:cubicBezTo>
                  <a:pt x="5269420" y="4077650"/>
                  <a:pt x="5274542" y="4100904"/>
                  <a:pt x="5264458" y="4119239"/>
                </a:cubicBezTo>
                <a:cubicBezTo>
                  <a:pt x="5198464" y="4239230"/>
                  <a:pt x="5115537" y="4289440"/>
                  <a:pt x="4989250" y="4350058"/>
                </a:cubicBezTo>
                <a:cubicBezTo>
                  <a:pt x="4870624" y="4406999"/>
                  <a:pt x="4585933" y="4501488"/>
                  <a:pt x="4456590" y="4518734"/>
                </a:cubicBezTo>
                <a:cubicBezTo>
                  <a:pt x="4283130" y="4541862"/>
                  <a:pt x="4107401" y="4542408"/>
                  <a:pt x="3932807" y="4554245"/>
                </a:cubicBezTo>
                <a:cubicBezTo>
                  <a:pt x="3503720" y="4545367"/>
                  <a:pt x="3073984" y="4552814"/>
                  <a:pt x="2645545" y="4527612"/>
                </a:cubicBezTo>
                <a:cubicBezTo>
                  <a:pt x="1525111" y="4461704"/>
                  <a:pt x="2322833" y="4483524"/>
                  <a:pt x="1731145" y="4376691"/>
                </a:cubicBezTo>
                <a:cubicBezTo>
                  <a:pt x="1524039" y="4339297"/>
                  <a:pt x="1309935" y="4323773"/>
                  <a:pt x="1100831" y="4296792"/>
                </a:cubicBezTo>
                <a:cubicBezTo>
                  <a:pt x="1085866" y="4294861"/>
                  <a:pt x="1071339" y="4290318"/>
                  <a:pt x="1056442" y="4287915"/>
                </a:cubicBezTo>
                <a:lnTo>
                  <a:pt x="825623" y="4252404"/>
                </a:lnTo>
                <a:cubicBezTo>
                  <a:pt x="773711" y="4232438"/>
                  <a:pt x="701322" y="4214269"/>
                  <a:pt x="656947" y="4172505"/>
                </a:cubicBezTo>
                <a:cubicBezTo>
                  <a:pt x="526219" y="4049467"/>
                  <a:pt x="469631" y="3933476"/>
                  <a:pt x="372862" y="3764132"/>
                </a:cubicBezTo>
                <a:cubicBezTo>
                  <a:pt x="361025" y="3743417"/>
                  <a:pt x="346914" y="3723846"/>
                  <a:pt x="337351" y="3701988"/>
                </a:cubicBezTo>
                <a:cubicBezTo>
                  <a:pt x="326099" y="3676268"/>
                  <a:pt x="321407" y="3648048"/>
                  <a:pt x="310718" y="3622089"/>
                </a:cubicBezTo>
                <a:cubicBezTo>
                  <a:pt x="226603" y="3417811"/>
                  <a:pt x="321813" y="3690886"/>
                  <a:pt x="248574" y="3471169"/>
                </a:cubicBezTo>
                <a:cubicBezTo>
                  <a:pt x="242656" y="3432699"/>
                  <a:pt x="238452" y="3393926"/>
                  <a:pt x="230819" y="3355759"/>
                </a:cubicBezTo>
                <a:cubicBezTo>
                  <a:pt x="217726" y="3290293"/>
                  <a:pt x="193804" y="3226805"/>
                  <a:pt x="186431" y="3160451"/>
                </a:cubicBezTo>
                <a:cubicBezTo>
                  <a:pt x="184055" y="3139065"/>
                  <a:pt x="172742" y="3033934"/>
                  <a:pt x="168675" y="3009530"/>
                </a:cubicBezTo>
                <a:cubicBezTo>
                  <a:pt x="163714" y="2979763"/>
                  <a:pt x="156838" y="2950346"/>
                  <a:pt x="150920" y="2920754"/>
                </a:cubicBezTo>
                <a:cubicBezTo>
                  <a:pt x="147961" y="2888202"/>
                  <a:pt x="146458" y="2855485"/>
                  <a:pt x="142042" y="2823099"/>
                </a:cubicBezTo>
                <a:cubicBezTo>
                  <a:pt x="103102" y="2537535"/>
                  <a:pt x="141841" y="2900975"/>
                  <a:pt x="115409" y="2636668"/>
                </a:cubicBezTo>
                <a:cubicBezTo>
                  <a:pt x="112450" y="2577484"/>
                  <a:pt x="110754" y="2518223"/>
                  <a:pt x="106532" y="2459115"/>
                </a:cubicBezTo>
                <a:cubicBezTo>
                  <a:pt x="104832" y="2435317"/>
                  <a:pt x="99557" y="2411875"/>
                  <a:pt x="97654" y="2388093"/>
                </a:cubicBezTo>
                <a:cubicBezTo>
                  <a:pt x="93635" y="2337860"/>
                  <a:pt x="91357" y="2287501"/>
                  <a:pt x="88776" y="2237173"/>
                </a:cubicBezTo>
                <a:cubicBezTo>
                  <a:pt x="76761" y="2002879"/>
                  <a:pt x="93499" y="2109861"/>
                  <a:pt x="62143" y="1953087"/>
                </a:cubicBezTo>
                <a:cubicBezTo>
                  <a:pt x="53245" y="1846306"/>
                  <a:pt x="39351" y="1700504"/>
                  <a:pt x="35510" y="1589103"/>
                </a:cubicBezTo>
                <a:cubicBezTo>
                  <a:pt x="15597" y="1011615"/>
                  <a:pt x="37276" y="1439675"/>
                  <a:pt x="17755" y="932155"/>
                </a:cubicBezTo>
                <a:cubicBezTo>
                  <a:pt x="12722" y="801307"/>
                  <a:pt x="9170" y="767290"/>
                  <a:pt x="0" y="648070"/>
                </a:cubicBezTo>
                <a:cubicBezTo>
                  <a:pt x="10634" y="435376"/>
                  <a:pt x="-21871" y="526545"/>
                  <a:pt x="35510" y="426128"/>
                </a:cubicBezTo>
                <a:cubicBezTo>
                  <a:pt x="38793" y="420383"/>
                  <a:pt x="41429" y="414291"/>
                  <a:pt x="44388" y="408373"/>
                </a:cubicBezTo>
                <a:lnTo>
                  <a:pt x="150920" y="168676"/>
                </a:lnTo>
                <a:lnTo>
                  <a:pt x="195308" y="168676"/>
                </a:lnTo>
                <a:lnTo>
                  <a:pt x="159798" y="177554"/>
                </a:lnTo>
              </a:path>
            </a:pathLst>
          </a:cu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TextBox 50">
            <a:extLst>
              <a:ext uri="{FF2B5EF4-FFF2-40B4-BE49-F238E27FC236}">
                <a16:creationId xmlns:a16="http://schemas.microsoft.com/office/drawing/2014/main" id="{AF2DBC4F-461B-7E93-40C0-AD7192242F55}"/>
              </a:ext>
            </a:extLst>
          </p:cNvPr>
          <p:cNvSpPr txBox="1"/>
          <p:nvPr/>
        </p:nvSpPr>
        <p:spPr>
          <a:xfrm>
            <a:off x="749290" y="2667000"/>
            <a:ext cx="1143000" cy="369332"/>
          </a:xfrm>
          <a:prstGeom prst="rect">
            <a:avLst/>
          </a:prstGeom>
          <a:solidFill>
            <a:srgbClr val="FFFF00"/>
          </a:solidFill>
          <a:ln>
            <a:solidFill>
              <a:schemeClr val="tx1"/>
            </a:solidFill>
          </a:ln>
        </p:spPr>
        <p:txBody>
          <a:bodyPr wrap="square" rtlCol="0">
            <a:spAutoFit/>
          </a:bodyPr>
          <a:lstStyle/>
          <a:p>
            <a:pPr algn="ctr"/>
            <a:r>
              <a:rPr lang="en-GB" dirty="0"/>
              <a:t>Input</a:t>
            </a:r>
          </a:p>
        </p:txBody>
      </p:sp>
      <p:sp>
        <p:nvSpPr>
          <p:cNvPr id="52" name="TextBox 51">
            <a:extLst>
              <a:ext uri="{FF2B5EF4-FFF2-40B4-BE49-F238E27FC236}">
                <a16:creationId xmlns:a16="http://schemas.microsoft.com/office/drawing/2014/main" id="{D60F87B7-011D-517D-EE32-8C4C4B13E75B}"/>
              </a:ext>
            </a:extLst>
          </p:cNvPr>
          <p:cNvSpPr txBox="1"/>
          <p:nvPr/>
        </p:nvSpPr>
        <p:spPr>
          <a:xfrm>
            <a:off x="8567665" y="5250210"/>
            <a:ext cx="1143000" cy="369332"/>
          </a:xfrm>
          <a:prstGeom prst="rect">
            <a:avLst/>
          </a:prstGeom>
          <a:solidFill>
            <a:srgbClr val="FFFF00"/>
          </a:solidFill>
          <a:ln>
            <a:solidFill>
              <a:schemeClr val="tx1"/>
            </a:solidFill>
          </a:ln>
        </p:spPr>
        <p:txBody>
          <a:bodyPr wrap="square" rtlCol="0">
            <a:spAutoFit/>
          </a:bodyPr>
          <a:lstStyle/>
          <a:p>
            <a:pPr algn="ctr"/>
            <a:r>
              <a:rPr lang="en-GB" dirty="0"/>
              <a:t>Output</a:t>
            </a:r>
          </a:p>
        </p:txBody>
      </p:sp>
      <p:sp>
        <p:nvSpPr>
          <p:cNvPr id="53" name="TextBox 52">
            <a:extLst>
              <a:ext uri="{FF2B5EF4-FFF2-40B4-BE49-F238E27FC236}">
                <a16:creationId xmlns:a16="http://schemas.microsoft.com/office/drawing/2014/main" id="{F3AA9379-93F1-E064-7047-CD8E9FC099DE}"/>
              </a:ext>
            </a:extLst>
          </p:cNvPr>
          <p:cNvSpPr txBox="1"/>
          <p:nvPr/>
        </p:nvSpPr>
        <p:spPr>
          <a:xfrm>
            <a:off x="3069747" y="4534069"/>
            <a:ext cx="1143000" cy="369332"/>
          </a:xfrm>
          <a:prstGeom prst="rect">
            <a:avLst/>
          </a:prstGeom>
          <a:solidFill>
            <a:srgbClr val="FFFF00"/>
          </a:solidFill>
          <a:ln>
            <a:solidFill>
              <a:schemeClr val="tx1"/>
            </a:solidFill>
          </a:ln>
        </p:spPr>
        <p:txBody>
          <a:bodyPr wrap="square" rtlCol="0">
            <a:spAutoFit/>
          </a:bodyPr>
          <a:lstStyle/>
          <a:p>
            <a:pPr algn="ctr"/>
            <a:r>
              <a:rPr lang="en-GB" dirty="0"/>
              <a:t>Feedback</a:t>
            </a:r>
          </a:p>
        </p:txBody>
      </p:sp>
      <p:sp>
        <p:nvSpPr>
          <p:cNvPr id="2" name="Slide Number Placeholder 1">
            <a:extLst>
              <a:ext uri="{FF2B5EF4-FFF2-40B4-BE49-F238E27FC236}">
                <a16:creationId xmlns:a16="http://schemas.microsoft.com/office/drawing/2014/main" id="{A0C941B0-F9D7-0C3D-ED9D-DA94A758C868}"/>
              </a:ext>
            </a:extLst>
          </p:cNvPr>
          <p:cNvSpPr>
            <a:spLocks noGrp="1"/>
          </p:cNvSpPr>
          <p:nvPr>
            <p:ph type="sldNum" sz="quarter" idx="12"/>
          </p:nvPr>
        </p:nvSpPr>
        <p:spPr/>
        <p:txBody>
          <a:bodyPr/>
          <a:lstStyle/>
          <a:p>
            <a:fld id="{1AD93096-5B34-4342-9326-69289CEAE4C2}" type="slidenum">
              <a:rPr lang="en-US" smtClean="0"/>
              <a:pPr/>
              <a:t>5</a:t>
            </a:fld>
            <a:endParaRPr lang="en-US" dirty="0">
              <a:solidFill>
                <a:srgbClr val="FFFFFF"/>
              </a:solidFill>
            </a:endParaRPr>
          </a:p>
        </p:txBody>
      </p:sp>
    </p:spTree>
    <p:extLst>
      <p:ext uri="{BB962C8B-B14F-4D97-AF65-F5344CB8AC3E}">
        <p14:creationId xmlns:p14="http://schemas.microsoft.com/office/powerpoint/2010/main" val="1365915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animBg="1"/>
      <p:bldP spid="51" grpId="0" animBg="1"/>
      <p:bldP spid="52" grpId="0" animBg="1"/>
      <p:bldP spid="5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Grp="1"/>
          </p:cNvSpPr>
          <p:nvPr>
            <p:ph idx="1"/>
          </p:nvPr>
        </p:nvSpPr>
        <p:spPr>
          <a:xfrm>
            <a:off x="914400" y="1600200"/>
            <a:ext cx="9601200" cy="4495800"/>
          </a:xfrm>
        </p:spPr>
        <p:txBody>
          <a:bodyPr>
            <a:normAutofit/>
          </a:bodyPr>
          <a:lstStyle/>
          <a:p>
            <a:pPr marL="0" indent="0" algn="ctr">
              <a:buSzPct val="75000"/>
              <a:buNone/>
            </a:pPr>
            <a:endParaRPr lang="en-GB" i="1" dirty="0"/>
          </a:p>
          <a:p>
            <a:pPr marL="0" indent="0" algn="ctr">
              <a:buSzPct val="75000"/>
              <a:buNone/>
            </a:pPr>
            <a:endParaRPr lang="en-GB" i="1" dirty="0"/>
          </a:p>
          <a:p>
            <a:pPr marL="0" indent="0" algn="ctr">
              <a:buSzPct val="75000"/>
              <a:buNone/>
            </a:pPr>
            <a:r>
              <a:rPr lang="en-GB" b="1" i="1" dirty="0"/>
              <a:t>Complexity</a:t>
            </a:r>
            <a:r>
              <a:rPr lang="en-GB" i="1" dirty="0"/>
              <a:t>…“a dynamic and constantly emerging set of processes and objects that not only interact with each other, but come to be defined by those interactions” </a:t>
            </a:r>
          </a:p>
          <a:p>
            <a:pPr marL="0" indent="0" algn="ctr">
              <a:buSzPct val="75000"/>
              <a:buNone/>
            </a:pPr>
            <a:r>
              <a:rPr lang="en-GB" i="1" dirty="0"/>
              <a:t>(Cohn et al., 2013, p. 40).</a:t>
            </a:r>
            <a:endParaRPr lang="en-GB" sz="2100" i="1" dirty="0"/>
          </a:p>
        </p:txBody>
      </p:sp>
      <p:sp>
        <p:nvSpPr>
          <p:cNvPr id="10" name="Rectangle 1">
            <a:extLst>
              <a:ext uri="{FF2B5EF4-FFF2-40B4-BE49-F238E27FC236}">
                <a16:creationId xmlns:a16="http://schemas.microsoft.com/office/drawing/2014/main" id="{093BEB33-10DF-47BC-A1E6-C9640B55ABF2}"/>
              </a:ext>
            </a:extLst>
          </p:cNvPr>
          <p:cNvSpPr txBox="1">
            <a:spLocks/>
          </p:cNvSpPr>
          <p:nvPr/>
        </p:nvSpPr>
        <p:spPr>
          <a:xfrm>
            <a:off x="685800" y="30865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US" b="1" dirty="0"/>
              <a:t>Complexity</a:t>
            </a:r>
          </a:p>
        </p:txBody>
      </p:sp>
      <p:pic>
        <p:nvPicPr>
          <p:cNvPr id="2050" name="Picture 2" descr="Interlink Icons - Download Free Vector Icons | Noun Project">
            <a:extLst>
              <a:ext uri="{FF2B5EF4-FFF2-40B4-BE49-F238E27FC236}">
                <a16:creationId xmlns:a16="http://schemas.microsoft.com/office/drawing/2014/main" id="{72D6CD87-9B24-4107-A9E2-EF5E6D4EF5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8200" y="3429000"/>
            <a:ext cx="2607996" cy="2607996"/>
          </a:xfrm>
          <a:prstGeom prst="rect">
            <a:avLst/>
          </a:prstGeom>
          <a:noFill/>
          <a:extLst>
            <a:ext uri="{909E8E84-426E-40DD-AFC4-6F175D3DCCD1}">
              <a14:hiddenFill xmlns:a14="http://schemas.microsoft.com/office/drawing/2010/main">
                <a:solidFill>
                  <a:srgbClr val="FFFFFF"/>
                </a:solidFill>
              </a14:hiddenFill>
            </a:ext>
          </a:extLst>
        </p:spPr>
      </p:pic>
      <p:grpSp>
        <p:nvGrpSpPr>
          <p:cNvPr id="8" name="Group 7">
            <a:extLst>
              <a:ext uri="{FF2B5EF4-FFF2-40B4-BE49-F238E27FC236}">
                <a16:creationId xmlns:a16="http://schemas.microsoft.com/office/drawing/2014/main" id="{337D6737-B571-475B-895A-74FEAB68ED46}"/>
              </a:ext>
            </a:extLst>
          </p:cNvPr>
          <p:cNvGrpSpPr/>
          <p:nvPr/>
        </p:nvGrpSpPr>
        <p:grpSpPr>
          <a:xfrm>
            <a:off x="685800" y="1484650"/>
            <a:ext cx="5029200" cy="422808"/>
            <a:chOff x="990600" y="1484650"/>
            <a:chExt cx="5029200" cy="422808"/>
          </a:xfrm>
        </p:grpSpPr>
        <p:sp>
          <p:nvSpPr>
            <p:cNvPr id="5" name="Rectangle 4">
              <a:extLst>
                <a:ext uri="{FF2B5EF4-FFF2-40B4-BE49-F238E27FC236}">
                  <a16:creationId xmlns:a16="http://schemas.microsoft.com/office/drawing/2014/main" id="{2075F1DD-71A6-4920-A739-CBC325DA640A}"/>
                </a:ext>
              </a:extLst>
            </p:cNvPr>
            <p:cNvSpPr/>
            <p:nvPr/>
          </p:nvSpPr>
          <p:spPr>
            <a:xfrm>
              <a:off x="990600" y="1484650"/>
              <a:ext cx="5029200" cy="422808"/>
            </a:xfrm>
            <a:prstGeom prst="rect">
              <a:avLst/>
            </a:prstGeom>
          </p:spPr>
          <p:txBody>
            <a:bodyPr wrap="square">
              <a:spAutoFit/>
            </a:bodyPr>
            <a:lstStyle/>
            <a:p>
              <a:pPr>
                <a:lnSpc>
                  <a:spcPct val="107000"/>
                </a:lnSpc>
                <a:spcAft>
                  <a:spcPts val="800"/>
                </a:spcAft>
              </a:pPr>
              <a:r>
                <a:rPr lang="en-GB" sz="2100" dirty="0">
                  <a:latin typeface="Calibri" panose="020F0502020204030204" pitchFamily="34" charset="0"/>
                  <a:ea typeface="Calibri" panose="020F0502020204030204" pitchFamily="34" charset="0"/>
                  <a:cs typeface="Times New Roman" panose="02020603050405020304" pitchFamily="18" charset="0"/>
                </a:rPr>
                <a:t>Simple           Complicated           Complex</a:t>
              </a:r>
            </a:p>
          </p:txBody>
        </p:sp>
        <p:cxnSp>
          <p:nvCxnSpPr>
            <p:cNvPr id="7" name="Straight Arrow Connector 6">
              <a:extLst>
                <a:ext uri="{FF2B5EF4-FFF2-40B4-BE49-F238E27FC236}">
                  <a16:creationId xmlns:a16="http://schemas.microsoft.com/office/drawing/2014/main" id="{0FF2E89D-D4AC-44A5-ACA5-3FE8D19F4824}"/>
                </a:ext>
              </a:extLst>
            </p:cNvPr>
            <p:cNvCxnSpPr/>
            <p:nvPr/>
          </p:nvCxnSpPr>
          <p:spPr>
            <a:xfrm>
              <a:off x="1981200" y="1696054"/>
              <a:ext cx="381000" cy="0"/>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cxnSp>
          <p:nvCxnSpPr>
            <p:cNvPr id="11" name="Straight Arrow Connector 10">
              <a:extLst>
                <a:ext uri="{FF2B5EF4-FFF2-40B4-BE49-F238E27FC236}">
                  <a16:creationId xmlns:a16="http://schemas.microsoft.com/office/drawing/2014/main" id="{ED8156CD-1937-4837-8B81-69F8BDB1DA2E}"/>
                </a:ext>
              </a:extLst>
            </p:cNvPr>
            <p:cNvCxnSpPr/>
            <p:nvPr/>
          </p:nvCxnSpPr>
          <p:spPr>
            <a:xfrm>
              <a:off x="4038600" y="1696054"/>
              <a:ext cx="381000" cy="0"/>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grpSp>
      <p:sp>
        <p:nvSpPr>
          <p:cNvPr id="2" name="Slide Number Placeholder 1">
            <a:extLst>
              <a:ext uri="{FF2B5EF4-FFF2-40B4-BE49-F238E27FC236}">
                <a16:creationId xmlns:a16="http://schemas.microsoft.com/office/drawing/2014/main" id="{C5BD4CE9-90E0-E7C9-C46B-1F7D68A78972}"/>
              </a:ext>
            </a:extLst>
          </p:cNvPr>
          <p:cNvSpPr>
            <a:spLocks noGrp="1"/>
          </p:cNvSpPr>
          <p:nvPr>
            <p:ph type="sldNum" sz="quarter" idx="12"/>
          </p:nvPr>
        </p:nvSpPr>
        <p:spPr/>
        <p:txBody>
          <a:bodyPr/>
          <a:lstStyle/>
          <a:p>
            <a:fld id="{1AD93096-5B34-4342-9326-69289CEAE4C2}" type="slidenum">
              <a:rPr lang="en-US" smtClean="0"/>
              <a:pPr/>
              <a:t>6</a:t>
            </a:fld>
            <a:endParaRPr lang="en-US" dirty="0">
              <a:solidFill>
                <a:srgbClr val="FFFFFF"/>
              </a:solidFill>
            </a:endParaRPr>
          </a:p>
        </p:txBody>
      </p:sp>
    </p:spTree>
    <p:extLst>
      <p:ext uri="{BB962C8B-B14F-4D97-AF65-F5344CB8AC3E}">
        <p14:creationId xmlns:p14="http://schemas.microsoft.com/office/powerpoint/2010/main" val="39731422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1">
            <a:extLst>
              <a:ext uri="{FF2B5EF4-FFF2-40B4-BE49-F238E27FC236}">
                <a16:creationId xmlns:a16="http://schemas.microsoft.com/office/drawing/2014/main" id="{093BEB33-10DF-47BC-A1E6-C9640B55ABF2}"/>
              </a:ext>
            </a:extLst>
          </p:cNvPr>
          <p:cNvSpPr txBox="1">
            <a:spLocks/>
          </p:cNvSpPr>
          <p:nvPr/>
        </p:nvSpPr>
        <p:spPr>
          <a:xfrm>
            <a:off x="685800" y="30865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US" b="1" dirty="0"/>
              <a:t>Complex systems</a:t>
            </a:r>
          </a:p>
        </p:txBody>
      </p:sp>
      <p:sp>
        <p:nvSpPr>
          <p:cNvPr id="7" name="TextBox 6">
            <a:extLst>
              <a:ext uri="{FF2B5EF4-FFF2-40B4-BE49-F238E27FC236}">
                <a16:creationId xmlns:a16="http://schemas.microsoft.com/office/drawing/2014/main" id="{6D63A313-7310-8823-C377-F9DDA3054584}"/>
              </a:ext>
            </a:extLst>
          </p:cNvPr>
          <p:cNvSpPr txBox="1"/>
          <p:nvPr/>
        </p:nvSpPr>
        <p:spPr>
          <a:xfrm>
            <a:off x="609600" y="1951672"/>
            <a:ext cx="6172200" cy="2308324"/>
          </a:xfrm>
          <a:prstGeom prst="rect">
            <a:avLst/>
          </a:prstGeom>
          <a:noFill/>
        </p:spPr>
        <p:txBody>
          <a:bodyPr wrap="square" rtlCol="0">
            <a:spAutoFit/>
          </a:bodyPr>
          <a:lstStyle/>
          <a:p>
            <a:pPr marL="285750" indent="-285750">
              <a:buFont typeface="Arial" panose="020B0604020202020204" pitchFamily="34" charset="0"/>
              <a:buChar char="•"/>
            </a:pPr>
            <a:r>
              <a:rPr lang="en-GB" sz="2400" dirty="0"/>
              <a:t>Large number of interacting elements</a:t>
            </a:r>
          </a:p>
          <a:p>
            <a:pPr marL="285750" indent="-285750">
              <a:buFont typeface="Arial" panose="020B0604020202020204" pitchFamily="34" charset="0"/>
              <a:buChar char="•"/>
            </a:pPr>
            <a:r>
              <a:rPr lang="en-GB" sz="2400" dirty="0"/>
              <a:t>Multiple feedback loops</a:t>
            </a:r>
          </a:p>
          <a:p>
            <a:pPr marL="285750" indent="-285750">
              <a:buFont typeface="Arial" panose="020B0604020202020204" pitchFamily="34" charset="0"/>
              <a:buChar char="•"/>
            </a:pPr>
            <a:r>
              <a:rPr lang="en-GB" sz="2400" dirty="0"/>
              <a:t>Interaction effects propagate over network</a:t>
            </a:r>
          </a:p>
          <a:p>
            <a:pPr marL="285750" indent="-285750">
              <a:buFont typeface="Arial" panose="020B0604020202020204" pitchFamily="34" charset="0"/>
              <a:buChar char="•"/>
            </a:pPr>
            <a:r>
              <a:rPr lang="en-GB" sz="2400" dirty="0"/>
              <a:t>Sensitive to initial conditions and context</a:t>
            </a:r>
          </a:p>
          <a:p>
            <a:pPr marL="285750" indent="-285750">
              <a:buFont typeface="Arial" panose="020B0604020202020204" pitchFamily="34" charset="0"/>
              <a:buChar char="•"/>
            </a:pPr>
            <a:r>
              <a:rPr lang="en-GB" sz="2400" dirty="0"/>
              <a:t>Adaptive, organic</a:t>
            </a:r>
          </a:p>
          <a:p>
            <a:pPr marL="285750" indent="-285750">
              <a:buFont typeface="Arial" panose="020B0604020202020204" pitchFamily="34" charset="0"/>
              <a:buChar char="•"/>
            </a:pPr>
            <a:r>
              <a:rPr lang="en-GB" sz="2400" dirty="0"/>
              <a:t>Non-deterministic </a:t>
            </a:r>
            <a:r>
              <a:rPr lang="en-GB" sz="2400" dirty="0">
                <a:sym typeface="Wingdings" panose="05000000000000000000" pitchFamily="2" charset="2"/>
              </a:rPr>
              <a:t> e</a:t>
            </a:r>
            <a:r>
              <a:rPr lang="en-GB" sz="2400" dirty="0"/>
              <a:t>mergent change</a:t>
            </a:r>
          </a:p>
        </p:txBody>
      </p:sp>
      <p:pic>
        <p:nvPicPr>
          <p:cNvPr id="3074" name="Picture 2" descr="Understanding government as a complex system through network ...">
            <a:extLst>
              <a:ext uri="{FF2B5EF4-FFF2-40B4-BE49-F238E27FC236}">
                <a16:creationId xmlns:a16="http://schemas.microsoft.com/office/drawing/2014/main" id="{63CD8C88-3319-9AFA-671B-522ED2FDA4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52023" y="1524000"/>
            <a:ext cx="4330377" cy="305276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23ED165-CD7C-5C0A-C9F3-B02D8B863BDA}"/>
              </a:ext>
            </a:extLst>
          </p:cNvPr>
          <p:cNvSpPr txBox="1"/>
          <p:nvPr/>
        </p:nvSpPr>
        <p:spPr>
          <a:xfrm>
            <a:off x="381000" y="5072390"/>
            <a:ext cx="11277600" cy="492443"/>
          </a:xfrm>
          <a:prstGeom prst="rect">
            <a:avLst/>
          </a:prstGeom>
          <a:noFill/>
        </p:spPr>
        <p:txBody>
          <a:bodyPr wrap="square" rtlCol="0">
            <a:spAutoFit/>
          </a:bodyPr>
          <a:lstStyle/>
          <a:p>
            <a:r>
              <a:rPr lang="en-GB" sz="2600" dirty="0"/>
              <a:t>Examples: weather, human body, emotional state, economics, healthcare systems</a:t>
            </a:r>
          </a:p>
        </p:txBody>
      </p:sp>
      <p:sp>
        <p:nvSpPr>
          <p:cNvPr id="3" name="Slide Number Placeholder 2">
            <a:extLst>
              <a:ext uri="{FF2B5EF4-FFF2-40B4-BE49-F238E27FC236}">
                <a16:creationId xmlns:a16="http://schemas.microsoft.com/office/drawing/2014/main" id="{175A7256-FE2D-1B9F-E114-6C278006F843}"/>
              </a:ext>
            </a:extLst>
          </p:cNvPr>
          <p:cNvSpPr>
            <a:spLocks noGrp="1"/>
          </p:cNvSpPr>
          <p:nvPr>
            <p:ph type="sldNum" sz="quarter" idx="12"/>
          </p:nvPr>
        </p:nvSpPr>
        <p:spPr/>
        <p:txBody>
          <a:bodyPr/>
          <a:lstStyle/>
          <a:p>
            <a:fld id="{1AD93096-5B34-4342-9326-69289CEAE4C2}" type="slidenum">
              <a:rPr lang="en-US" smtClean="0"/>
              <a:pPr/>
              <a:t>7</a:t>
            </a:fld>
            <a:endParaRPr lang="en-US" dirty="0">
              <a:solidFill>
                <a:srgbClr val="FFFFFF"/>
              </a:solidFill>
            </a:endParaRPr>
          </a:p>
        </p:txBody>
      </p:sp>
    </p:spTree>
    <p:extLst>
      <p:ext uri="{BB962C8B-B14F-4D97-AF65-F5344CB8AC3E}">
        <p14:creationId xmlns:p14="http://schemas.microsoft.com/office/powerpoint/2010/main" val="2187519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1">
            <a:extLst>
              <a:ext uri="{FF2B5EF4-FFF2-40B4-BE49-F238E27FC236}">
                <a16:creationId xmlns:a16="http://schemas.microsoft.com/office/drawing/2014/main" id="{093BEB33-10DF-47BC-A1E6-C9640B55ABF2}"/>
              </a:ext>
            </a:extLst>
          </p:cNvPr>
          <p:cNvSpPr txBox="1">
            <a:spLocks/>
          </p:cNvSpPr>
          <p:nvPr/>
        </p:nvSpPr>
        <p:spPr>
          <a:xfrm>
            <a:off x="685800" y="30865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kumimoji="0" lang="en-US" sz="3300" b="1" i="0" u="none" strike="noStrike" kern="1200" cap="none" spc="0" normalizeH="0" baseline="0" noProof="0" dirty="0">
                <a:ln>
                  <a:noFill/>
                </a:ln>
                <a:solidFill>
                  <a:prstClr val="black"/>
                </a:solidFill>
                <a:effectLst/>
                <a:uLnTx/>
                <a:uFillTx/>
                <a:latin typeface="Calibri" panose="020F0502020204030204"/>
                <a:ea typeface="+mj-ea"/>
                <a:cs typeface="+mj-cs"/>
              </a:rPr>
              <a:t>Achieving transformation in complex systems</a:t>
            </a:r>
          </a:p>
        </p:txBody>
      </p:sp>
      <p:pic>
        <p:nvPicPr>
          <p:cNvPr id="6" name="Picture 5">
            <a:extLst>
              <a:ext uri="{FF2B5EF4-FFF2-40B4-BE49-F238E27FC236}">
                <a16:creationId xmlns:a16="http://schemas.microsoft.com/office/drawing/2014/main" id="{DAD5F939-DFF8-86A9-D40F-5895438F037F}"/>
              </a:ext>
            </a:extLst>
          </p:cNvPr>
          <p:cNvPicPr/>
          <p:nvPr/>
        </p:nvPicPr>
        <p:blipFill>
          <a:blip r:embed="rId3"/>
          <a:stretch>
            <a:fillRect/>
          </a:stretch>
        </p:blipFill>
        <p:spPr>
          <a:xfrm>
            <a:off x="7634450" y="1353241"/>
            <a:ext cx="4387260" cy="4151517"/>
          </a:xfrm>
          <a:prstGeom prst="rect">
            <a:avLst/>
          </a:prstGeom>
        </p:spPr>
      </p:pic>
      <p:sp>
        <p:nvSpPr>
          <p:cNvPr id="7" name="TextBox 6">
            <a:extLst>
              <a:ext uri="{FF2B5EF4-FFF2-40B4-BE49-F238E27FC236}">
                <a16:creationId xmlns:a16="http://schemas.microsoft.com/office/drawing/2014/main" id="{6D63A313-7310-8823-C377-F9DDA3054584}"/>
              </a:ext>
            </a:extLst>
          </p:cNvPr>
          <p:cNvSpPr txBox="1"/>
          <p:nvPr/>
        </p:nvSpPr>
        <p:spPr>
          <a:xfrm>
            <a:off x="381000" y="2362200"/>
            <a:ext cx="6858000" cy="1938992"/>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Cannot assume “If I do A, then B will happen”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Need a theory of change to explain and understand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Expect and look out for</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sym typeface="Wingdings" panose="05000000000000000000" pitchFamily="2" charset="2"/>
              </a:rPr>
              <a:t> e</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mergent change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Conceptual frameworks help to make it tractable</a:t>
            </a:r>
          </a:p>
          <a:p>
            <a:pPr marL="285750" indent="-285750">
              <a:buFont typeface="Arial" panose="020B0604020202020204" pitchFamily="34" charset="0"/>
              <a:buChar char="•"/>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Allow time for discovery (double diamond)</a:t>
            </a:r>
          </a:p>
        </p:txBody>
      </p:sp>
      <p:sp>
        <p:nvSpPr>
          <p:cNvPr id="2" name="TextBox 1">
            <a:extLst>
              <a:ext uri="{FF2B5EF4-FFF2-40B4-BE49-F238E27FC236}">
                <a16:creationId xmlns:a16="http://schemas.microsoft.com/office/drawing/2014/main" id="{55CA8F94-5A64-CF8D-5FAD-00AB627C2E09}"/>
              </a:ext>
            </a:extLst>
          </p:cNvPr>
          <p:cNvSpPr txBox="1"/>
          <p:nvPr/>
        </p:nvSpPr>
        <p:spPr>
          <a:xfrm>
            <a:off x="10305346" y="805934"/>
            <a:ext cx="1285929" cy="461665"/>
          </a:xfrm>
          <a:prstGeom prst="rect">
            <a:avLst/>
          </a:prstGeom>
          <a:solidFill>
            <a:schemeClr val="accent6">
              <a:lumMod val="20000"/>
              <a:lumOff val="80000"/>
            </a:schemeClr>
          </a:solidFill>
          <a:ln>
            <a:solidFill>
              <a:schemeClr val="accent6">
                <a:lumMod val="50000"/>
              </a:schemeClr>
            </a:solidFill>
          </a:ln>
        </p:spPr>
        <p:txBody>
          <a:bodyPr wrap="none" rtlCol="0">
            <a:spAutoFit/>
          </a:bodyPr>
          <a:lstStyle/>
          <a:p>
            <a:r>
              <a:rPr lang="en-GB" sz="2400" b="1" dirty="0"/>
              <a:t>CYNEFIN</a:t>
            </a:r>
          </a:p>
        </p:txBody>
      </p:sp>
      <p:sp>
        <p:nvSpPr>
          <p:cNvPr id="3" name="Slide Number Placeholder 2">
            <a:extLst>
              <a:ext uri="{FF2B5EF4-FFF2-40B4-BE49-F238E27FC236}">
                <a16:creationId xmlns:a16="http://schemas.microsoft.com/office/drawing/2014/main" id="{0F18D1C0-16B4-AA29-6ED7-3ACC0475112F}"/>
              </a:ext>
            </a:extLst>
          </p:cNvPr>
          <p:cNvSpPr>
            <a:spLocks noGrp="1"/>
          </p:cNvSpPr>
          <p:nvPr>
            <p:ph type="sldNum" sz="quarter" idx="12"/>
          </p:nvPr>
        </p:nvSpPr>
        <p:spPr/>
        <p:txBody>
          <a:bodyPr/>
          <a:lstStyle/>
          <a:p>
            <a:fld id="{1AD93096-5B34-4342-9326-69289CEAE4C2}" type="slidenum">
              <a:rPr lang="en-US" smtClean="0"/>
              <a:pPr/>
              <a:t>8</a:t>
            </a:fld>
            <a:endParaRPr lang="en-US" dirty="0">
              <a:solidFill>
                <a:srgbClr val="FFFFFF"/>
              </a:solidFill>
            </a:endParaRPr>
          </a:p>
        </p:txBody>
      </p:sp>
    </p:spTree>
    <p:extLst>
      <p:ext uri="{BB962C8B-B14F-4D97-AF65-F5344CB8AC3E}">
        <p14:creationId xmlns:p14="http://schemas.microsoft.com/office/powerpoint/2010/main" val="541172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1">
            <a:extLst>
              <a:ext uri="{FF2B5EF4-FFF2-40B4-BE49-F238E27FC236}">
                <a16:creationId xmlns:a16="http://schemas.microsoft.com/office/drawing/2014/main" id="{093BEB33-10DF-47BC-A1E6-C9640B55ABF2}"/>
              </a:ext>
            </a:extLst>
          </p:cNvPr>
          <p:cNvSpPr txBox="1">
            <a:spLocks/>
          </p:cNvSpPr>
          <p:nvPr/>
        </p:nvSpPr>
        <p:spPr>
          <a:xfrm>
            <a:off x="685800" y="30865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kumimoji="0" lang="en-US" sz="3300" b="1" i="0" u="none" strike="noStrike" kern="1200" cap="none" spc="0" normalizeH="0" baseline="0" noProof="0" dirty="0">
                <a:ln>
                  <a:noFill/>
                </a:ln>
                <a:solidFill>
                  <a:prstClr val="black"/>
                </a:solidFill>
                <a:effectLst/>
                <a:uLnTx/>
                <a:uFillTx/>
                <a:latin typeface="Calibri" panose="020F0502020204030204"/>
                <a:ea typeface="+mj-ea"/>
                <a:cs typeface="+mj-cs"/>
              </a:rPr>
              <a:t>Achieving transformation in complex systems</a:t>
            </a:r>
          </a:p>
        </p:txBody>
      </p:sp>
      <p:pic>
        <p:nvPicPr>
          <p:cNvPr id="4098" name="Picture 2">
            <a:extLst>
              <a:ext uri="{FF2B5EF4-FFF2-40B4-BE49-F238E27FC236}">
                <a16:creationId xmlns:a16="http://schemas.microsoft.com/office/drawing/2014/main" id="{DA786CAC-8900-E0BF-E049-88F945BF99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8800" y="1066800"/>
            <a:ext cx="8382000" cy="447389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011176C-F6FB-4B97-F842-973CAEDD5B27}"/>
              </a:ext>
            </a:extLst>
          </p:cNvPr>
          <p:cNvSpPr txBox="1"/>
          <p:nvPr/>
        </p:nvSpPr>
        <p:spPr>
          <a:xfrm>
            <a:off x="3276600" y="5737622"/>
            <a:ext cx="6096912" cy="276999"/>
          </a:xfrm>
          <a:prstGeom prst="rect">
            <a:avLst/>
          </a:prstGeom>
          <a:noFill/>
        </p:spPr>
        <p:txBody>
          <a:bodyPr wrap="square">
            <a:spAutoFit/>
          </a:bodyPr>
          <a:lstStyle/>
          <a:p>
            <a:r>
              <a:rPr lang="en-GB" sz="1200" dirty="0"/>
              <a:t>https://www.designingbuildings.co.uk/wiki/Double_diamond_design_process</a:t>
            </a:r>
          </a:p>
        </p:txBody>
      </p:sp>
      <p:sp>
        <p:nvSpPr>
          <p:cNvPr id="2" name="Slide Number Placeholder 1">
            <a:extLst>
              <a:ext uri="{FF2B5EF4-FFF2-40B4-BE49-F238E27FC236}">
                <a16:creationId xmlns:a16="http://schemas.microsoft.com/office/drawing/2014/main" id="{165EC839-5A31-9F24-2654-4C4B30E92894}"/>
              </a:ext>
            </a:extLst>
          </p:cNvPr>
          <p:cNvSpPr>
            <a:spLocks noGrp="1"/>
          </p:cNvSpPr>
          <p:nvPr>
            <p:ph type="sldNum" sz="quarter" idx="12"/>
          </p:nvPr>
        </p:nvSpPr>
        <p:spPr/>
        <p:txBody>
          <a:bodyPr/>
          <a:lstStyle/>
          <a:p>
            <a:fld id="{1AD93096-5B34-4342-9326-69289CEAE4C2}" type="slidenum">
              <a:rPr lang="en-US" smtClean="0"/>
              <a:pPr/>
              <a:t>9</a:t>
            </a:fld>
            <a:endParaRPr lang="en-US" dirty="0">
              <a:solidFill>
                <a:srgbClr val="FFFFFF"/>
              </a:solidFill>
            </a:endParaRPr>
          </a:p>
        </p:txBody>
      </p:sp>
    </p:spTree>
    <p:extLst>
      <p:ext uri="{BB962C8B-B14F-4D97-AF65-F5344CB8AC3E}">
        <p14:creationId xmlns:p14="http://schemas.microsoft.com/office/powerpoint/2010/main" val="1627213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Grp="1"/>
          </p:cNvSpPr>
          <p:nvPr>
            <p:ph idx="1"/>
          </p:nvPr>
        </p:nvSpPr>
        <p:spPr>
          <a:xfrm>
            <a:off x="914400" y="1600200"/>
            <a:ext cx="10058400" cy="4495800"/>
          </a:xfrm>
        </p:spPr>
        <p:txBody>
          <a:bodyPr>
            <a:normAutofit/>
          </a:bodyPr>
          <a:lstStyle/>
          <a:p>
            <a:pPr marL="0" indent="0" algn="ctr">
              <a:buSzPct val="75000"/>
              <a:buNone/>
            </a:pPr>
            <a:r>
              <a:rPr lang="en-GB" dirty="0"/>
              <a:t>Framework shows basic structure or fundamental organisational elements</a:t>
            </a:r>
          </a:p>
          <a:p>
            <a:pPr marL="0" indent="0" algn="ctr">
              <a:buSzPct val="75000"/>
              <a:buNone/>
            </a:pPr>
            <a:r>
              <a:rPr lang="en-GB" dirty="0"/>
              <a:t>Provides a common language and set of concepts to frame thinking and conversations</a:t>
            </a:r>
          </a:p>
          <a:p>
            <a:pPr marL="0" indent="0" algn="ctr">
              <a:buSzPct val="75000"/>
              <a:buNone/>
            </a:pPr>
            <a:r>
              <a:rPr lang="en-GB" dirty="0"/>
              <a:t>“Framework” and “model” are usually synonymous in this context</a:t>
            </a:r>
          </a:p>
          <a:p>
            <a:pPr marL="0" indent="0" algn="ctr">
              <a:buSzPct val="75000"/>
              <a:buNone/>
            </a:pPr>
            <a:endParaRPr lang="en-GB" sz="2100" i="1" dirty="0"/>
          </a:p>
        </p:txBody>
      </p:sp>
      <p:sp>
        <p:nvSpPr>
          <p:cNvPr id="10" name="Rectangle 1">
            <a:extLst>
              <a:ext uri="{FF2B5EF4-FFF2-40B4-BE49-F238E27FC236}">
                <a16:creationId xmlns:a16="http://schemas.microsoft.com/office/drawing/2014/main" id="{093BEB33-10DF-47BC-A1E6-C9640B55ABF2}"/>
              </a:ext>
            </a:extLst>
          </p:cNvPr>
          <p:cNvSpPr txBox="1">
            <a:spLocks/>
          </p:cNvSpPr>
          <p:nvPr/>
        </p:nvSpPr>
        <p:spPr>
          <a:xfrm>
            <a:off x="685800" y="30865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US" b="1" dirty="0"/>
              <a:t>Framework</a:t>
            </a:r>
          </a:p>
        </p:txBody>
      </p:sp>
      <p:pic>
        <p:nvPicPr>
          <p:cNvPr id="4098" name="Picture 2" descr="Framework - Free business and finance icons">
            <a:extLst>
              <a:ext uri="{FF2B5EF4-FFF2-40B4-BE49-F238E27FC236}">
                <a16:creationId xmlns:a16="http://schemas.microsoft.com/office/drawing/2014/main" id="{936DC277-B010-44D2-821E-5538F523EE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5818" y="2971800"/>
            <a:ext cx="2900363" cy="2900363"/>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513B1B71-12E3-F801-A48D-ACBB175100D3}"/>
              </a:ext>
            </a:extLst>
          </p:cNvPr>
          <p:cNvSpPr>
            <a:spLocks noGrp="1"/>
          </p:cNvSpPr>
          <p:nvPr>
            <p:ph type="sldNum" sz="quarter" idx="12"/>
          </p:nvPr>
        </p:nvSpPr>
        <p:spPr/>
        <p:txBody>
          <a:bodyPr/>
          <a:lstStyle/>
          <a:p>
            <a:fld id="{1AD93096-5B34-4342-9326-69289CEAE4C2}" type="slidenum">
              <a:rPr lang="en-US" smtClean="0"/>
              <a:pPr/>
              <a:t>10</a:t>
            </a:fld>
            <a:endParaRPr lang="en-US" dirty="0">
              <a:solidFill>
                <a:srgbClr val="FFFFFF"/>
              </a:solidFill>
            </a:endParaRPr>
          </a:p>
        </p:txBody>
      </p:sp>
    </p:spTree>
    <p:extLst>
      <p:ext uri="{BB962C8B-B14F-4D97-AF65-F5344CB8AC3E}">
        <p14:creationId xmlns:p14="http://schemas.microsoft.com/office/powerpoint/2010/main" val="11634797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1">
            <a:extLst>
              <a:ext uri="{FF2B5EF4-FFF2-40B4-BE49-F238E27FC236}">
                <a16:creationId xmlns:a16="http://schemas.microsoft.com/office/drawing/2014/main" id="{093BEB33-10DF-47BC-A1E6-C9640B55ABF2}"/>
              </a:ext>
            </a:extLst>
          </p:cNvPr>
          <p:cNvSpPr txBox="1">
            <a:spLocks/>
          </p:cNvSpPr>
          <p:nvPr/>
        </p:nvSpPr>
        <p:spPr>
          <a:xfrm>
            <a:off x="685800" y="30865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kumimoji="0" lang="en-US" sz="3300" b="1" i="0" u="none" strike="noStrike" kern="1200" cap="none" spc="0" normalizeH="0" baseline="0" noProof="0" dirty="0">
                <a:ln>
                  <a:noFill/>
                </a:ln>
                <a:solidFill>
                  <a:prstClr val="black"/>
                </a:solidFill>
                <a:effectLst/>
                <a:uLnTx/>
                <a:uFillTx/>
                <a:latin typeface="Calibri" panose="020F0502020204030204"/>
                <a:ea typeface="+mj-ea"/>
                <a:cs typeface="+mj-cs"/>
              </a:rPr>
              <a:t>Theoretical versus pragmatic </a:t>
            </a:r>
            <a:r>
              <a:rPr lang="en-US" b="1" dirty="0">
                <a:solidFill>
                  <a:prstClr val="black"/>
                </a:solidFill>
                <a:latin typeface="Calibri" panose="020F0502020204030204"/>
              </a:rPr>
              <a:t>f</a:t>
            </a:r>
            <a:r>
              <a:rPr kumimoji="0" lang="en-US" sz="3300" b="1" i="0" u="none" strike="noStrike" kern="1200" cap="none" spc="0" normalizeH="0" baseline="0" noProof="0" dirty="0" err="1">
                <a:ln>
                  <a:noFill/>
                </a:ln>
                <a:solidFill>
                  <a:prstClr val="black"/>
                </a:solidFill>
                <a:effectLst/>
                <a:uLnTx/>
                <a:uFillTx/>
                <a:latin typeface="Calibri" panose="020F0502020204030204"/>
                <a:ea typeface="+mj-ea"/>
                <a:cs typeface="+mj-cs"/>
              </a:rPr>
              <a:t>rameworks</a:t>
            </a:r>
            <a:endParaRPr kumimoji="0" lang="en-US" sz="3300" b="1" i="0" u="none" strike="noStrike" kern="1200" cap="none" spc="0" normalizeH="0" baseline="0" noProof="0" dirty="0">
              <a:ln>
                <a:noFill/>
              </a:ln>
              <a:solidFill>
                <a:prstClr val="black"/>
              </a:solidFill>
              <a:effectLst/>
              <a:uLnTx/>
              <a:uFillTx/>
              <a:latin typeface="Calibri" panose="020F0502020204030204"/>
              <a:ea typeface="+mj-ea"/>
              <a:cs typeface="+mj-cs"/>
            </a:endParaRPr>
          </a:p>
        </p:txBody>
      </p:sp>
      <p:grpSp>
        <p:nvGrpSpPr>
          <p:cNvPr id="6" name="Group 5">
            <a:extLst>
              <a:ext uri="{FF2B5EF4-FFF2-40B4-BE49-F238E27FC236}">
                <a16:creationId xmlns:a16="http://schemas.microsoft.com/office/drawing/2014/main" id="{6A053700-711E-C2BD-CAC9-C26C75645F21}"/>
              </a:ext>
            </a:extLst>
          </p:cNvPr>
          <p:cNvGrpSpPr/>
          <p:nvPr/>
        </p:nvGrpSpPr>
        <p:grpSpPr>
          <a:xfrm>
            <a:off x="2269018" y="1676400"/>
            <a:ext cx="6951181" cy="3886200"/>
            <a:chOff x="1187624" y="2708920"/>
            <a:chExt cx="5400600" cy="2952328"/>
          </a:xfrm>
        </p:grpSpPr>
        <p:sp>
          <p:nvSpPr>
            <p:cNvPr id="7" name="Rectangle 6">
              <a:extLst>
                <a:ext uri="{FF2B5EF4-FFF2-40B4-BE49-F238E27FC236}">
                  <a16:creationId xmlns:a16="http://schemas.microsoft.com/office/drawing/2014/main" id="{2AE77E21-9964-C122-E733-461E2F7DD484}"/>
                </a:ext>
              </a:extLst>
            </p:cNvPr>
            <p:cNvSpPr/>
            <p:nvPr/>
          </p:nvSpPr>
          <p:spPr>
            <a:xfrm>
              <a:off x="1187624" y="2708920"/>
              <a:ext cx="5400600" cy="2952328"/>
            </a:xfrm>
            <a:prstGeom prst="rect">
              <a:avLst/>
            </a:prstGeom>
            <a:solidFill>
              <a:schemeClr val="accent5">
                <a:lumMod val="60000"/>
                <a:lumOff val="40000"/>
                <a:alpha val="3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DC5EE847-2D6A-0C27-ADD2-67C3CF38CB56}"/>
                </a:ext>
              </a:extLst>
            </p:cNvPr>
            <p:cNvSpPr txBox="1"/>
            <p:nvPr/>
          </p:nvSpPr>
          <p:spPr>
            <a:xfrm>
              <a:off x="2647874" y="2964674"/>
              <a:ext cx="2274383" cy="280580"/>
            </a:xfrm>
            <a:prstGeom prst="rect">
              <a:avLst/>
            </a:prstGeom>
            <a:noFill/>
          </p:spPr>
          <p:txBody>
            <a:bodyPr wrap="square" rtlCol="0">
              <a:spAutoFit/>
            </a:bodyPr>
            <a:lstStyle/>
            <a:p>
              <a:r>
                <a:rPr lang="en-GB" dirty="0"/>
                <a:t>Transformation frameworks</a:t>
              </a:r>
            </a:p>
          </p:txBody>
        </p:sp>
        <p:sp>
          <p:nvSpPr>
            <p:cNvPr id="9" name="Oval 8">
              <a:extLst>
                <a:ext uri="{FF2B5EF4-FFF2-40B4-BE49-F238E27FC236}">
                  <a16:creationId xmlns:a16="http://schemas.microsoft.com/office/drawing/2014/main" id="{2A37FEE6-1531-3D29-ACA4-E9B03193183F}"/>
                </a:ext>
              </a:extLst>
            </p:cNvPr>
            <p:cNvSpPr/>
            <p:nvPr/>
          </p:nvSpPr>
          <p:spPr>
            <a:xfrm>
              <a:off x="1331640" y="3501008"/>
              <a:ext cx="2952328" cy="1656184"/>
            </a:xfrm>
            <a:prstGeom prst="ellipse">
              <a:avLst/>
            </a:prstGeom>
            <a:solidFill>
              <a:schemeClr val="accent1">
                <a:lumMod val="40000"/>
                <a:lumOff val="60000"/>
                <a:alpha val="3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65959F4D-0624-856C-84F4-750ED3595062}"/>
                </a:ext>
              </a:extLst>
            </p:cNvPr>
            <p:cNvSpPr txBox="1"/>
            <p:nvPr/>
          </p:nvSpPr>
          <p:spPr>
            <a:xfrm>
              <a:off x="1691680" y="3933056"/>
              <a:ext cx="1285206" cy="491015"/>
            </a:xfrm>
            <a:prstGeom prst="rect">
              <a:avLst/>
            </a:prstGeom>
            <a:noFill/>
          </p:spPr>
          <p:txBody>
            <a:bodyPr wrap="square" rtlCol="0">
              <a:spAutoFit/>
            </a:bodyPr>
            <a:lstStyle/>
            <a:p>
              <a:pPr algn="ctr"/>
              <a:r>
                <a:rPr lang="en-GB" dirty="0"/>
                <a:t>Theoretical change model</a:t>
              </a:r>
            </a:p>
          </p:txBody>
        </p:sp>
        <p:sp>
          <p:nvSpPr>
            <p:cNvPr id="12" name="Oval 11">
              <a:extLst>
                <a:ext uri="{FF2B5EF4-FFF2-40B4-BE49-F238E27FC236}">
                  <a16:creationId xmlns:a16="http://schemas.microsoft.com/office/drawing/2014/main" id="{73DA6FAB-AFB5-8656-2703-25F6ED93EBAF}"/>
                </a:ext>
              </a:extLst>
            </p:cNvPr>
            <p:cNvSpPr/>
            <p:nvPr/>
          </p:nvSpPr>
          <p:spPr>
            <a:xfrm>
              <a:off x="3347864" y="3501008"/>
              <a:ext cx="2952328" cy="1656184"/>
            </a:xfrm>
            <a:prstGeom prst="ellipse">
              <a:avLst/>
            </a:prstGeom>
            <a:solidFill>
              <a:schemeClr val="accent1">
                <a:lumMod val="40000"/>
                <a:lumOff val="60000"/>
                <a:alpha val="3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BD726DF3-4D5B-C8BB-1C4B-759C7EFF2636}"/>
                </a:ext>
              </a:extLst>
            </p:cNvPr>
            <p:cNvSpPr txBox="1"/>
            <p:nvPr/>
          </p:nvSpPr>
          <p:spPr>
            <a:xfrm>
              <a:off x="4436985" y="3933056"/>
              <a:ext cx="1381610" cy="491015"/>
            </a:xfrm>
            <a:prstGeom prst="rect">
              <a:avLst/>
            </a:prstGeom>
            <a:noFill/>
          </p:spPr>
          <p:txBody>
            <a:bodyPr wrap="square" rtlCol="0">
              <a:spAutoFit/>
            </a:bodyPr>
            <a:lstStyle/>
            <a:p>
              <a:pPr algn="ctr"/>
              <a:r>
                <a:rPr lang="en-GB" dirty="0"/>
                <a:t>Pragmatic change model</a:t>
              </a:r>
            </a:p>
          </p:txBody>
        </p:sp>
      </p:grpSp>
      <p:sp>
        <p:nvSpPr>
          <p:cNvPr id="2" name="Slide Number Placeholder 1">
            <a:extLst>
              <a:ext uri="{FF2B5EF4-FFF2-40B4-BE49-F238E27FC236}">
                <a16:creationId xmlns:a16="http://schemas.microsoft.com/office/drawing/2014/main" id="{0EF4E9FD-10C7-5795-005D-519F54524479}"/>
              </a:ext>
            </a:extLst>
          </p:cNvPr>
          <p:cNvSpPr>
            <a:spLocks noGrp="1"/>
          </p:cNvSpPr>
          <p:nvPr>
            <p:ph type="sldNum" sz="quarter" idx="12"/>
          </p:nvPr>
        </p:nvSpPr>
        <p:spPr/>
        <p:txBody>
          <a:bodyPr/>
          <a:lstStyle/>
          <a:p>
            <a:fld id="{1AD93096-5B34-4342-9326-69289CEAE4C2}" type="slidenum">
              <a:rPr lang="en-US" smtClean="0"/>
              <a:pPr/>
              <a:t>11</a:t>
            </a:fld>
            <a:endParaRPr lang="en-US" dirty="0">
              <a:solidFill>
                <a:srgbClr val="FFFFFF"/>
              </a:solidFill>
            </a:endParaRPr>
          </a:p>
        </p:txBody>
      </p:sp>
    </p:spTree>
    <p:extLst>
      <p:ext uri="{BB962C8B-B14F-4D97-AF65-F5344CB8AC3E}">
        <p14:creationId xmlns:p14="http://schemas.microsoft.com/office/powerpoint/2010/main" val="2695885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Grp="1"/>
          </p:cNvSpPr>
          <p:nvPr>
            <p:ph idx="1"/>
          </p:nvPr>
        </p:nvSpPr>
        <p:spPr>
          <a:xfrm>
            <a:off x="914400" y="1600200"/>
            <a:ext cx="4114800" cy="4495800"/>
          </a:xfrm>
        </p:spPr>
        <p:txBody>
          <a:bodyPr>
            <a:normAutofit/>
          </a:bodyPr>
          <a:lstStyle/>
          <a:p>
            <a:pPr marL="0" indent="0" algn="ctr">
              <a:buSzPct val="75000"/>
              <a:buNone/>
            </a:pPr>
            <a:r>
              <a:rPr lang="en-GB" dirty="0"/>
              <a:t>Pragmatic framework (normative): </a:t>
            </a:r>
            <a:r>
              <a:rPr lang="en-GB" b="1" i="1" dirty="0">
                <a:highlight>
                  <a:srgbClr val="FFFF00"/>
                </a:highlight>
              </a:rPr>
              <a:t>what</a:t>
            </a:r>
            <a:r>
              <a:rPr lang="en-GB" dirty="0">
                <a:highlight>
                  <a:srgbClr val="FFFF00"/>
                </a:highlight>
              </a:rPr>
              <a:t> you should do</a:t>
            </a:r>
          </a:p>
          <a:p>
            <a:pPr marL="0" indent="0" algn="ctr">
              <a:buSzPct val="75000"/>
              <a:buNone/>
            </a:pPr>
            <a:r>
              <a:rPr lang="en-GB" dirty="0"/>
              <a:t>Distilled practical wisdom</a:t>
            </a:r>
          </a:p>
          <a:p>
            <a:pPr marL="0" indent="0" algn="ctr">
              <a:buSzPct val="75000"/>
              <a:buNone/>
            </a:pPr>
            <a:endParaRPr lang="en-GB" dirty="0"/>
          </a:p>
          <a:p>
            <a:pPr marL="0" indent="0" algn="ctr">
              <a:buSzPct val="75000"/>
              <a:buNone/>
            </a:pPr>
            <a:endParaRPr lang="en-GB" dirty="0"/>
          </a:p>
          <a:p>
            <a:pPr marL="0" indent="0" algn="ctr">
              <a:buSzPct val="75000"/>
              <a:buNone/>
            </a:pPr>
            <a:r>
              <a:rPr lang="en-GB" sz="2100" i="1" dirty="0"/>
              <a:t>Examples</a:t>
            </a:r>
            <a:r>
              <a:rPr lang="en-GB" sz="2100" dirty="0"/>
              <a:t>:</a:t>
            </a:r>
          </a:p>
          <a:p>
            <a:pPr marL="0" indent="0" algn="ctr">
              <a:buSzPct val="75000"/>
              <a:buNone/>
            </a:pPr>
            <a:r>
              <a:rPr lang="en-GB" dirty="0"/>
              <a:t>Kanter</a:t>
            </a:r>
          </a:p>
          <a:p>
            <a:pPr marL="0" indent="0" algn="ctr">
              <a:buSzPct val="75000"/>
              <a:buNone/>
            </a:pPr>
            <a:r>
              <a:rPr lang="en-GB" dirty="0"/>
              <a:t>Kotter</a:t>
            </a:r>
          </a:p>
          <a:p>
            <a:pPr marL="0" indent="0" algn="ctr">
              <a:buSzPct val="75000"/>
              <a:buNone/>
            </a:pPr>
            <a:r>
              <a:rPr lang="en-GB" sz="2100" dirty="0"/>
              <a:t>Fernandez &amp; Rainey</a:t>
            </a:r>
          </a:p>
          <a:p>
            <a:pPr marL="0" indent="0" algn="ctr">
              <a:buSzPct val="75000"/>
              <a:buNone/>
            </a:pPr>
            <a:r>
              <a:rPr lang="en-GB" dirty="0"/>
              <a:t>NHS England</a:t>
            </a:r>
            <a:endParaRPr lang="en-GB" sz="2100" dirty="0"/>
          </a:p>
          <a:p>
            <a:pPr marL="0" indent="0" algn="ctr">
              <a:buSzPct val="75000"/>
              <a:buNone/>
            </a:pPr>
            <a:endParaRPr lang="en-GB" sz="2100" dirty="0"/>
          </a:p>
        </p:txBody>
      </p:sp>
      <p:sp>
        <p:nvSpPr>
          <p:cNvPr id="10" name="Rectangle 1">
            <a:extLst>
              <a:ext uri="{FF2B5EF4-FFF2-40B4-BE49-F238E27FC236}">
                <a16:creationId xmlns:a16="http://schemas.microsoft.com/office/drawing/2014/main" id="{093BEB33-10DF-47BC-A1E6-C9640B55ABF2}"/>
              </a:ext>
            </a:extLst>
          </p:cNvPr>
          <p:cNvSpPr txBox="1">
            <a:spLocks/>
          </p:cNvSpPr>
          <p:nvPr/>
        </p:nvSpPr>
        <p:spPr>
          <a:xfrm>
            <a:off x="685800" y="30865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lvl="0">
              <a:defRPr/>
            </a:pPr>
            <a:r>
              <a:rPr lang="en-US" b="1" dirty="0">
                <a:solidFill>
                  <a:prstClr val="black"/>
                </a:solidFill>
              </a:rPr>
              <a:t>Theoretical versus pragmatic frameworks</a:t>
            </a:r>
          </a:p>
        </p:txBody>
      </p:sp>
      <p:sp>
        <p:nvSpPr>
          <p:cNvPr id="2" name="Rectangle 2">
            <a:extLst>
              <a:ext uri="{FF2B5EF4-FFF2-40B4-BE49-F238E27FC236}">
                <a16:creationId xmlns:a16="http://schemas.microsoft.com/office/drawing/2014/main" id="{B1FF6252-BD3E-F12F-7788-63807EE17D5B}"/>
              </a:ext>
            </a:extLst>
          </p:cNvPr>
          <p:cNvSpPr txBox="1">
            <a:spLocks/>
          </p:cNvSpPr>
          <p:nvPr/>
        </p:nvSpPr>
        <p:spPr>
          <a:xfrm>
            <a:off x="6477000" y="1600200"/>
            <a:ext cx="4114800" cy="4495800"/>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SzPct val="75000"/>
              <a:buFont typeface="Arial" panose="020B0604020202020204" pitchFamily="34" charset="0"/>
              <a:buNone/>
            </a:pPr>
            <a:r>
              <a:rPr lang="en-GB" dirty="0"/>
              <a:t>Theoretical framework: </a:t>
            </a:r>
            <a:r>
              <a:rPr lang="en-GB" b="1" i="1" dirty="0">
                <a:highlight>
                  <a:srgbClr val="FFFF00"/>
                </a:highlight>
              </a:rPr>
              <a:t>why</a:t>
            </a:r>
            <a:r>
              <a:rPr lang="en-GB" dirty="0">
                <a:highlight>
                  <a:srgbClr val="FFFF00"/>
                </a:highlight>
              </a:rPr>
              <a:t> you should do it and </a:t>
            </a:r>
            <a:r>
              <a:rPr lang="en-GB" b="1" i="1" dirty="0">
                <a:highlight>
                  <a:srgbClr val="FFFF00"/>
                </a:highlight>
              </a:rPr>
              <a:t>how</a:t>
            </a:r>
            <a:r>
              <a:rPr lang="en-GB" dirty="0">
                <a:highlight>
                  <a:srgbClr val="FFFF00"/>
                </a:highlight>
              </a:rPr>
              <a:t> it works</a:t>
            </a:r>
          </a:p>
          <a:p>
            <a:pPr marL="0" indent="0" algn="ctr">
              <a:buSzPct val="75000"/>
              <a:buFont typeface="Arial" panose="020B0604020202020204" pitchFamily="34" charset="0"/>
              <a:buNone/>
            </a:pPr>
            <a:r>
              <a:rPr lang="en-GB" dirty="0"/>
              <a:t>Psychological and sociological conceptual foundations</a:t>
            </a:r>
          </a:p>
          <a:p>
            <a:pPr marL="0" indent="0" algn="ctr">
              <a:buSzPct val="75000"/>
              <a:buFont typeface="Arial" panose="020B0604020202020204" pitchFamily="34" charset="0"/>
              <a:buNone/>
            </a:pPr>
            <a:endParaRPr lang="en-GB" i="1" dirty="0"/>
          </a:p>
          <a:p>
            <a:pPr marL="0" indent="0" algn="ctr">
              <a:buSzPct val="75000"/>
              <a:buFont typeface="Arial" panose="020B0604020202020204" pitchFamily="34" charset="0"/>
              <a:buNone/>
            </a:pPr>
            <a:r>
              <a:rPr lang="en-GB" i="1" dirty="0"/>
              <a:t>Examples</a:t>
            </a:r>
            <a:r>
              <a:rPr lang="en-GB" dirty="0"/>
              <a:t>:</a:t>
            </a:r>
          </a:p>
          <a:p>
            <a:pPr marL="0" indent="0" algn="ctr">
              <a:buSzPct val="75000"/>
              <a:buFont typeface="Arial" panose="020B0604020202020204" pitchFamily="34" charset="0"/>
              <a:buNone/>
            </a:pPr>
            <a:r>
              <a:rPr lang="en-GB" dirty="0"/>
              <a:t>Normalisation Process Theory</a:t>
            </a:r>
          </a:p>
          <a:p>
            <a:pPr marL="0" indent="0" algn="ctr">
              <a:buSzPct val="75000"/>
              <a:buFont typeface="Arial" panose="020B0604020202020204" pitchFamily="34" charset="0"/>
              <a:buNone/>
            </a:pPr>
            <a:r>
              <a:rPr lang="en-GB" dirty="0"/>
              <a:t>Distributed cognition</a:t>
            </a:r>
          </a:p>
          <a:p>
            <a:pPr marL="0" indent="0" algn="ctr">
              <a:buSzPct val="75000"/>
              <a:buFont typeface="Arial" panose="020B0604020202020204" pitchFamily="34" charset="0"/>
              <a:buNone/>
            </a:pPr>
            <a:r>
              <a:rPr lang="en-GB" dirty="0"/>
              <a:t>Control theory</a:t>
            </a:r>
          </a:p>
          <a:p>
            <a:pPr marL="0" indent="0" algn="ctr">
              <a:buSzPct val="75000"/>
              <a:buFont typeface="Arial" panose="020B0604020202020204" pitchFamily="34" charset="0"/>
              <a:buNone/>
            </a:pPr>
            <a:r>
              <a:rPr lang="en-GB" dirty="0"/>
              <a:t>COM-B</a:t>
            </a:r>
          </a:p>
        </p:txBody>
      </p:sp>
      <p:grpSp>
        <p:nvGrpSpPr>
          <p:cNvPr id="7" name="Group 6">
            <a:extLst>
              <a:ext uri="{FF2B5EF4-FFF2-40B4-BE49-F238E27FC236}">
                <a16:creationId xmlns:a16="http://schemas.microsoft.com/office/drawing/2014/main" id="{D2DDC895-8A5E-187C-A291-4ECC9E14DDD8}"/>
              </a:ext>
            </a:extLst>
          </p:cNvPr>
          <p:cNvGrpSpPr/>
          <p:nvPr/>
        </p:nvGrpSpPr>
        <p:grpSpPr>
          <a:xfrm>
            <a:off x="4610101" y="3162300"/>
            <a:ext cx="2209800" cy="1371600"/>
            <a:chOff x="9486900" y="194388"/>
            <a:chExt cx="2209800" cy="1371600"/>
          </a:xfrm>
        </p:grpSpPr>
        <p:sp>
          <p:nvSpPr>
            <p:cNvPr id="5" name="Speech Bubble: Oval 4">
              <a:extLst>
                <a:ext uri="{FF2B5EF4-FFF2-40B4-BE49-F238E27FC236}">
                  <a16:creationId xmlns:a16="http://schemas.microsoft.com/office/drawing/2014/main" id="{5C1540C8-2ECA-82D0-D2D3-20F27C716E0A}"/>
                </a:ext>
              </a:extLst>
            </p:cNvPr>
            <p:cNvSpPr/>
            <p:nvPr/>
          </p:nvSpPr>
          <p:spPr>
            <a:xfrm>
              <a:off x="9486900" y="194388"/>
              <a:ext cx="2209800" cy="1371600"/>
            </a:xfrm>
            <a:prstGeom prst="wedgeEllipseCallout">
              <a:avLst>
                <a:gd name="adj1" fmla="val 64037"/>
                <a:gd name="adj2" fmla="val -78317"/>
              </a:avLst>
            </a:prstGeom>
            <a:solidFill>
              <a:srgbClr val="FFFF00">
                <a:alpha val="3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36F7DEF4-BF6B-273A-9C64-303EC1122D61}"/>
                </a:ext>
              </a:extLst>
            </p:cNvPr>
            <p:cNvSpPr txBox="1"/>
            <p:nvPr/>
          </p:nvSpPr>
          <p:spPr>
            <a:xfrm>
              <a:off x="9829800" y="533400"/>
              <a:ext cx="1447800" cy="646331"/>
            </a:xfrm>
            <a:prstGeom prst="rect">
              <a:avLst/>
            </a:prstGeom>
            <a:noFill/>
          </p:spPr>
          <p:txBody>
            <a:bodyPr wrap="square" rtlCol="0">
              <a:spAutoFit/>
            </a:bodyPr>
            <a:lstStyle/>
            <a:p>
              <a:pPr algn="ctr"/>
              <a:r>
                <a:rPr lang="en-GB" dirty="0"/>
                <a:t>+ practical experience</a:t>
              </a:r>
            </a:p>
          </p:txBody>
        </p:sp>
      </p:grpSp>
      <p:sp>
        <p:nvSpPr>
          <p:cNvPr id="4" name="Slide Number Placeholder 3">
            <a:extLst>
              <a:ext uri="{FF2B5EF4-FFF2-40B4-BE49-F238E27FC236}">
                <a16:creationId xmlns:a16="http://schemas.microsoft.com/office/drawing/2014/main" id="{0C5E1449-FB27-D010-63BF-3B7C4CD9177D}"/>
              </a:ext>
            </a:extLst>
          </p:cNvPr>
          <p:cNvSpPr>
            <a:spLocks noGrp="1"/>
          </p:cNvSpPr>
          <p:nvPr>
            <p:ph type="sldNum" sz="quarter" idx="12"/>
          </p:nvPr>
        </p:nvSpPr>
        <p:spPr/>
        <p:txBody>
          <a:bodyPr/>
          <a:lstStyle/>
          <a:p>
            <a:fld id="{1AD93096-5B34-4342-9326-69289CEAE4C2}" type="slidenum">
              <a:rPr lang="en-US" smtClean="0"/>
              <a:pPr/>
              <a:t>12</a:t>
            </a:fld>
            <a:endParaRPr lang="en-US" dirty="0">
              <a:solidFill>
                <a:srgbClr val="FFFFFF"/>
              </a:solidFill>
            </a:endParaRPr>
          </a:p>
        </p:txBody>
      </p:sp>
    </p:spTree>
    <p:extLst>
      <p:ext uri="{BB962C8B-B14F-4D97-AF65-F5344CB8AC3E}">
        <p14:creationId xmlns:p14="http://schemas.microsoft.com/office/powerpoint/2010/main" val="3525518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Grp="1"/>
          </p:cNvSpPr>
          <p:nvPr>
            <p:ph idx="1"/>
          </p:nvPr>
        </p:nvSpPr>
        <p:spPr>
          <a:xfrm>
            <a:off x="914400" y="1600200"/>
            <a:ext cx="4114800" cy="4495800"/>
          </a:xfrm>
        </p:spPr>
        <p:txBody>
          <a:bodyPr>
            <a:normAutofit/>
          </a:bodyPr>
          <a:lstStyle/>
          <a:p>
            <a:pPr marL="0" indent="0" algn="ctr">
              <a:buSzPct val="75000"/>
              <a:buNone/>
            </a:pPr>
            <a:r>
              <a:rPr lang="en-GB" dirty="0"/>
              <a:t>Elements of pragmatism but with conceptual foundations</a:t>
            </a:r>
          </a:p>
          <a:p>
            <a:pPr marL="0" indent="0" algn="ctr">
              <a:buSzPct val="75000"/>
              <a:buNone/>
            </a:pPr>
            <a:endParaRPr lang="en-GB" dirty="0"/>
          </a:p>
          <a:p>
            <a:pPr marL="0" indent="0" algn="ctr">
              <a:buSzPct val="75000"/>
              <a:buNone/>
            </a:pPr>
            <a:r>
              <a:rPr lang="en-GB" sz="2100" i="1" dirty="0"/>
              <a:t>Examples</a:t>
            </a:r>
            <a:r>
              <a:rPr lang="en-GB" sz="2100" dirty="0"/>
              <a:t>:</a:t>
            </a:r>
          </a:p>
          <a:p>
            <a:pPr marL="0" indent="0" algn="ctr">
              <a:buSzPct val="75000"/>
              <a:buNone/>
            </a:pPr>
            <a:r>
              <a:rPr lang="en-GB" dirty="0"/>
              <a:t>NASSS</a:t>
            </a:r>
          </a:p>
          <a:p>
            <a:pPr marL="0" indent="0" algn="ctr">
              <a:buSzPct val="75000"/>
              <a:buNone/>
            </a:pPr>
            <a:r>
              <a:rPr lang="en-GB" sz="2100" dirty="0"/>
              <a:t>Theory of Change</a:t>
            </a:r>
          </a:p>
          <a:p>
            <a:pPr marL="0" indent="0" algn="ctr">
              <a:buSzPct val="75000"/>
              <a:buNone/>
            </a:pPr>
            <a:r>
              <a:rPr lang="en-GB" dirty="0"/>
              <a:t>Realist evaluation</a:t>
            </a:r>
          </a:p>
          <a:p>
            <a:pPr marL="0" indent="0" algn="ctr">
              <a:buSzPct val="75000"/>
              <a:buNone/>
            </a:pPr>
            <a:r>
              <a:rPr lang="en-GB" sz="2100" dirty="0"/>
              <a:t>Soft systems</a:t>
            </a:r>
          </a:p>
          <a:p>
            <a:pPr marL="0" indent="0" algn="ctr">
              <a:buSzPct val="75000"/>
              <a:buNone/>
            </a:pPr>
            <a:endParaRPr lang="en-GB" sz="2100" dirty="0"/>
          </a:p>
        </p:txBody>
      </p:sp>
      <p:sp>
        <p:nvSpPr>
          <p:cNvPr id="10" name="Rectangle 1">
            <a:extLst>
              <a:ext uri="{FF2B5EF4-FFF2-40B4-BE49-F238E27FC236}">
                <a16:creationId xmlns:a16="http://schemas.microsoft.com/office/drawing/2014/main" id="{093BEB33-10DF-47BC-A1E6-C9640B55ABF2}"/>
              </a:ext>
            </a:extLst>
          </p:cNvPr>
          <p:cNvSpPr txBox="1">
            <a:spLocks/>
          </p:cNvSpPr>
          <p:nvPr/>
        </p:nvSpPr>
        <p:spPr>
          <a:xfrm>
            <a:off x="685800" y="30865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kumimoji="0" lang="en-US" sz="3300" b="1" i="0" u="none" strike="noStrike" kern="1200" cap="none" spc="0" normalizeH="0" baseline="0" noProof="0" dirty="0">
                <a:ln>
                  <a:noFill/>
                </a:ln>
                <a:solidFill>
                  <a:prstClr val="black"/>
                </a:solidFill>
                <a:effectLst/>
                <a:uLnTx/>
                <a:uFillTx/>
                <a:latin typeface="Calibri" panose="020F0502020204030204"/>
                <a:ea typeface="+mj-ea"/>
                <a:cs typeface="+mj-cs"/>
              </a:rPr>
              <a:t>Hybrid approaches</a:t>
            </a:r>
          </a:p>
        </p:txBody>
      </p:sp>
      <p:sp>
        <p:nvSpPr>
          <p:cNvPr id="9" name="TextBox 8">
            <a:extLst>
              <a:ext uri="{FF2B5EF4-FFF2-40B4-BE49-F238E27FC236}">
                <a16:creationId xmlns:a16="http://schemas.microsoft.com/office/drawing/2014/main" id="{90ADFC43-46E3-420B-3D2F-261388111F52}"/>
              </a:ext>
            </a:extLst>
          </p:cNvPr>
          <p:cNvSpPr txBox="1"/>
          <p:nvPr/>
        </p:nvSpPr>
        <p:spPr>
          <a:xfrm>
            <a:off x="5582672" y="2413337"/>
            <a:ext cx="6097554" cy="2031325"/>
          </a:xfrm>
          <a:prstGeom prst="rect">
            <a:avLst/>
          </a:prstGeom>
          <a:noFill/>
          <a:ln>
            <a:solidFill>
              <a:schemeClr val="accent1"/>
            </a:solidFill>
          </a:ln>
        </p:spPr>
        <p:txBody>
          <a:bodyPr wrap="square">
            <a:spAutoFit/>
          </a:bodyPr>
          <a:lstStyle/>
          <a:p>
            <a:r>
              <a:rPr lang="en-GB" i="1" dirty="0"/>
              <a:t>A common thread across such frameworks is the recognition that changing individual and organizational behaviour is complex, with diverse interacting contextual factors, so the actual mechanisms to effect change are not necessarily obvious or straightforward. </a:t>
            </a:r>
          </a:p>
          <a:p>
            <a:endParaRPr lang="en-GB" dirty="0"/>
          </a:p>
          <a:p>
            <a:pPr algn="r"/>
            <a:r>
              <a:rPr lang="en-GB" dirty="0"/>
              <a:t>(Scott et al., 2016)</a:t>
            </a:r>
          </a:p>
        </p:txBody>
      </p:sp>
      <p:sp>
        <p:nvSpPr>
          <p:cNvPr id="2" name="Slide Number Placeholder 1">
            <a:extLst>
              <a:ext uri="{FF2B5EF4-FFF2-40B4-BE49-F238E27FC236}">
                <a16:creationId xmlns:a16="http://schemas.microsoft.com/office/drawing/2014/main" id="{B277ABB8-3B05-8844-2207-28384F260DF4}"/>
              </a:ext>
            </a:extLst>
          </p:cNvPr>
          <p:cNvSpPr>
            <a:spLocks noGrp="1"/>
          </p:cNvSpPr>
          <p:nvPr>
            <p:ph type="sldNum" sz="quarter" idx="12"/>
          </p:nvPr>
        </p:nvSpPr>
        <p:spPr/>
        <p:txBody>
          <a:bodyPr/>
          <a:lstStyle/>
          <a:p>
            <a:fld id="{1AD93096-5B34-4342-9326-69289CEAE4C2}" type="slidenum">
              <a:rPr lang="en-US" smtClean="0"/>
              <a:pPr/>
              <a:t>13</a:t>
            </a:fld>
            <a:endParaRPr lang="en-US" dirty="0">
              <a:solidFill>
                <a:srgbClr val="FFFFFF"/>
              </a:solidFill>
            </a:endParaRPr>
          </a:p>
        </p:txBody>
      </p:sp>
    </p:spTree>
    <p:extLst>
      <p:ext uri="{BB962C8B-B14F-4D97-AF65-F5344CB8AC3E}">
        <p14:creationId xmlns:p14="http://schemas.microsoft.com/office/powerpoint/2010/main" val="14934720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1">
            <a:extLst>
              <a:ext uri="{FF2B5EF4-FFF2-40B4-BE49-F238E27FC236}">
                <a16:creationId xmlns:a16="http://schemas.microsoft.com/office/drawing/2014/main" id="{093BEB33-10DF-47BC-A1E6-C9640B55ABF2}"/>
              </a:ext>
            </a:extLst>
          </p:cNvPr>
          <p:cNvSpPr txBox="1">
            <a:spLocks/>
          </p:cNvSpPr>
          <p:nvPr/>
        </p:nvSpPr>
        <p:spPr>
          <a:xfrm>
            <a:off x="35169" y="-213975"/>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kumimoji="0" lang="en-US" sz="3300" b="1" i="0" u="none" strike="noStrike" kern="1200" cap="none" spc="0" normalizeH="0" baseline="0" noProof="0" dirty="0">
                <a:ln>
                  <a:noFill/>
                </a:ln>
                <a:solidFill>
                  <a:prstClr val="black"/>
                </a:solidFill>
                <a:effectLst/>
                <a:uLnTx/>
                <a:uFillTx/>
                <a:latin typeface="Calibri" panose="020F0502020204030204"/>
                <a:ea typeface="+mj-ea"/>
                <a:cs typeface="+mj-cs"/>
              </a:rPr>
              <a:t>Comparing some pragmatic frameworks</a:t>
            </a:r>
          </a:p>
        </p:txBody>
      </p:sp>
      <p:pic>
        <p:nvPicPr>
          <p:cNvPr id="12" name="Picture 11">
            <a:extLst>
              <a:ext uri="{FF2B5EF4-FFF2-40B4-BE49-F238E27FC236}">
                <a16:creationId xmlns:a16="http://schemas.microsoft.com/office/drawing/2014/main" id="{0F154F2C-3C36-9D38-50D6-428B1D71261E}"/>
              </a:ext>
            </a:extLst>
          </p:cNvPr>
          <p:cNvPicPr>
            <a:picLocks noChangeAspect="1"/>
          </p:cNvPicPr>
          <p:nvPr/>
        </p:nvPicPr>
        <p:blipFill>
          <a:blip r:embed="rId3"/>
          <a:stretch>
            <a:fillRect/>
          </a:stretch>
        </p:blipFill>
        <p:spPr>
          <a:xfrm>
            <a:off x="513455" y="533400"/>
            <a:ext cx="11165089" cy="5437811"/>
          </a:xfrm>
          <a:prstGeom prst="rect">
            <a:avLst/>
          </a:prstGeom>
        </p:spPr>
      </p:pic>
      <p:sp>
        <p:nvSpPr>
          <p:cNvPr id="2" name="Slide Number Placeholder 1">
            <a:extLst>
              <a:ext uri="{FF2B5EF4-FFF2-40B4-BE49-F238E27FC236}">
                <a16:creationId xmlns:a16="http://schemas.microsoft.com/office/drawing/2014/main" id="{8F129596-FB7B-7241-3A65-5C8A4B2BDD43}"/>
              </a:ext>
            </a:extLst>
          </p:cNvPr>
          <p:cNvSpPr>
            <a:spLocks noGrp="1"/>
          </p:cNvSpPr>
          <p:nvPr>
            <p:ph type="sldNum" sz="quarter" idx="12"/>
          </p:nvPr>
        </p:nvSpPr>
        <p:spPr/>
        <p:txBody>
          <a:bodyPr/>
          <a:lstStyle/>
          <a:p>
            <a:fld id="{1AD93096-5B34-4342-9326-69289CEAE4C2}" type="slidenum">
              <a:rPr lang="en-US" smtClean="0"/>
              <a:pPr/>
              <a:t>14</a:t>
            </a:fld>
            <a:endParaRPr lang="en-US" dirty="0">
              <a:solidFill>
                <a:srgbClr val="FFFFFF"/>
              </a:solidFill>
            </a:endParaRPr>
          </a:p>
        </p:txBody>
      </p:sp>
    </p:spTree>
    <p:extLst>
      <p:ext uri="{BB962C8B-B14F-4D97-AF65-F5344CB8AC3E}">
        <p14:creationId xmlns:p14="http://schemas.microsoft.com/office/powerpoint/2010/main" val="14818587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1">
            <a:extLst>
              <a:ext uri="{FF2B5EF4-FFF2-40B4-BE49-F238E27FC236}">
                <a16:creationId xmlns:a16="http://schemas.microsoft.com/office/drawing/2014/main" id="{093BEB33-10DF-47BC-A1E6-C9640B55ABF2}"/>
              </a:ext>
            </a:extLst>
          </p:cNvPr>
          <p:cNvSpPr txBox="1">
            <a:spLocks/>
          </p:cNvSpPr>
          <p:nvPr/>
        </p:nvSpPr>
        <p:spPr>
          <a:xfrm>
            <a:off x="838200" y="266700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kumimoji="0" lang="en-US" sz="3300" b="1" i="0" u="none" strike="noStrike" kern="1200" cap="none" spc="0" normalizeH="0" baseline="0" noProof="0" dirty="0">
                <a:ln>
                  <a:noFill/>
                </a:ln>
                <a:solidFill>
                  <a:prstClr val="black"/>
                </a:solidFill>
                <a:effectLst/>
                <a:uLnTx/>
                <a:uFillTx/>
                <a:latin typeface="Calibri" panose="020F0502020204030204"/>
                <a:ea typeface="+mj-ea"/>
                <a:cs typeface="+mj-cs"/>
              </a:rPr>
              <a:t>NHS England change model</a:t>
            </a:r>
          </a:p>
        </p:txBody>
      </p:sp>
      <p:pic>
        <p:nvPicPr>
          <p:cNvPr id="1026" name="Picture 2">
            <a:extLst>
              <a:ext uri="{FF2B5EF4-FFF2-40B4-BE49-F238E27FC236}">
                <a16:creationId xmlns:a16="http://schemas.microsoft.com/office/drawing/2014/main" id="{783AD851-E988-64B7-4B79-779483BA04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1775" y="308650"/>
            <a:ext cx="4010025" cy="531487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BD32CD4-8B2F-FAB9-F4ED-A6E45B07A9B0}"/>
              </a:ext>
            </a:extLst>
          </p:cNvPr>
          <p:cNvSpPr txBox="1"/>
          <p:nvPr/>
        </p:nvSpPr>
        <p:spPr>
          <a:xfrm rot="16200000">
            <a:off x="-2039055" y="3313584"/>
            <a:ext cx="4953000" cy="230832"/>
          </a:xfrm>
          <a:prstGeom prst="rect">
            <a:avLst/>
          </a:prstGeom>
          <a:noFill/>
        </p:spPr>
        <p:txBody>
          <a:bodyPr wrap="square" rtlCol="0">
            <a:spAutoFit/>
          </a:bodyPr>
          <a:lstStyle/>
          <a:p>
            <a:r>
              <a:rPr lang="en-GB" sz="900" dirty="0">
                <a:hlinkClick r:id="rId4"/>
              </a:rPr>
              <a:t>https://www.england.nhs.uk/gp/national-general-practice-improvement-programme/change-model/</a:t>
            </a:r>
            <a:r>
              <a:rPr lang="en-GB" sz="900" dirty="0"/>
              <a:t> </a:t>
            </a:r>
          </a:p>
        </p:txBody>
      </p:sp>
      <p:sp>
        <p:nvSpPr>
          <p:cNvPr id="2" name="Slide Number Placeholder 1">
            <a:extLst>
              <a:ext uri="{FF2B5EF4-FFF2-40B4-BE49-F238E27FC236}">
                <a16:creationId xmlns:a16="http://schemas.microsoft.com/office/drawing/2014/main" id="{53E10048-4AA5-2904-E3E8-4B828E4B7F4E}"/>
              </a:ext>
            </a:extLst>
          </p:cNvPr>
          <p:cNvSpPr>
            <a:spLocks noGrp="1"/>
          </p:cNvSpPr>
          <p:nvPr>
            <p:ph type="sldNum" sz="quarter" idx="12"/>
          </p:nvPr>
        </p:nvSpPr>
        <p:spPr/>
        <p:txBody>
          <a:bodyPr/>
          <a:lstStyle/>
          <a:p>
            <a:fld id="{1AD93096-5B34-4342-9326-69289CEAE4C2}" type="slidenum">
              <a:rPr lang="en-US" smtClean="0"/>
              <a:pPr/>
              <a:t>15</a:t>
            </a:fld>
            <a:endParaRPr lang="en-US" dirty="0">
              <a:solidFill>
                <a:srgbClr val="FFFFFF"/>
              </a:solidFill>
            </a:endParaRPr>
          </a:p>
        </p:txBody>
      </p:sp>
    </p:spTree>
    <p:extLst>
      <p:ext uri="{BB962C8B-B14F-4D97-AF65-F5344CB8AC3E}">
        <p14:creationId xmlns:p14="http://schemas.microsoft.com/office/powerpoint/2010/main" val="40785884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Grp="1"/>
          </p:cNvSpPr>
          <p:nvPr>
            <p:ph idx="1"/>
          </p:nvPr>
        </p:nvSpPr>
        <p:spPr>
          <a:xfrm>
            <a:off x="0" y="1600200"/>
            <a:ext cx="12192000" cy="4495800"/>
          </a:xfrm>
        </p:spPr>
        <p:txBody>
          <a:bodyPr>
            <a:normAutofit/>
          </a:bodyPr>
          <a:lstStyle/>
          <a:p>
            <a:pPr algn="l"/>
            <a:r>
              <a:rPr lang="en-GB" sz="2800" b="0" i="0" u="none" strike="noStrike" baseline="0" dirty="0">
                <a:latin typeface="CMR10"/>
              </a:rPr>
              <a:t>Establishing the need </a:t>
            </a:r>
            <a:r>
              <a:rPr lang="en-GB" sz="2800" b="0" i="0" u="none" strike="noStrike" baseline="0" dirty="0">
                <a:latin typeface="CMR10"/>
                <a:sym typeface="Wingdings" panose="05000000000000000000" pitchFamily="2" charset="2"/>
              </a:rPr>
              <a:t> </a:t>
            </a:r>
            <a:r>
              <a:rPr lang="en-GB" sz="2400" b="0" i="0" u="none" strike="noStrike" baseline="0" dirty="0">
                <a:latin typeface="CMR10"/>
                <a:sym typeface="Wingdings" panose="05000000000000000000" pitchFamily="2" charset="2"/>
              </a:rPr>
              <a:t>Why is so important to achieve change in complex system?</a:t>
            </a:r>
            <a:endParaRPr lang="en-GB" sz="2400" b="0" i="0" u="none" strike="noStrike" baseline="0" dirty="0">
              <a:latin typeface="CMR10"/>
            </a:endParaRPr>
          </a:p>
          <a:p>
            <a:pPr algn="l"/>
            <a:r>
              <a:rPr lang="en-GB" sz="2800" dirty="0">
                <a:latin typeface="CMR10"/>
              </a:rPr>
              <a:t>B</a:t>
            </a:r>
            <a:r>
              <a:rPr lang="en-GB" sz="2800" b="0" i="0" u="none" strike="noStrike" baseline="0" dirty="0">
                <a:latin typeface="CMR10"/>
              </a:rPr>
              <a:t>uilding a shared vision </a:t>
            </a:r>
            <a:r>
              <a:rPr lang="en-GB" sz="2800" b="0" i="0" u="none" strike="noStrike" baseline="0" dirty="0">
                <a:latin typeface="CMR10"/>
                <a:sym typeface="Wingdings" panose="05000000000000000000" pitchFamily="2" charset="2"/>
              </a:rPr>
              <a:t> </a:t>
            </a:r>
            <a:r>
              <a:rPr lang="en-GB" sz="2400" b="0" i="0" u="none" strike="noStrike" baseline="0" dirty="0">
                <a:latin typeface="CMR10"/>
                <a:sym typeface="Wingdings" panose="05000000000000000000" pitchFamily="2" charset="2"/>
              </a:rPr>
              <a:t>What are we going to do?</a:t>
            </a:r>
            <a:endParaRPr lang="en-GB" sz="2400" b="0" i="0" u="none" strike="noStrike" baseline="0" dirty="0">
              <a:latin typeface="CMR10"/>
            </a:endParaRPr>
          </a:p>
          <a:p>
            <a:pPr algn="l"/>
            <a:r>
              <a:rPr lang="en-GB" sz="2800" dirty="0">
                <a:latin typeface="CMR10"/>
              </a:rPr>
              <a:t>A</a:t>
            </a:r>
            <a:r>
              <a:rPr lang="en-GB" sz="2800" b="0" i="0" u="none" strike="noStrike" baseline="0" dirty="0">
                <a:latin typeface="CMR10"/>
              </a:rPr>
              <a:t>ssembling a coalition of support </a:t>
            </a:r>
            <a:r>
              <a:rPr lang="en-GB" sz="2800" b="0" i="0" u="none" strike="noStrike" baseline="0" dirty="0">
                <a:latin typeface="CMR10"/>
                <a:sym typeface="Wingdings" panose="05000000000000000000" pitchFamily="2" charset="2"/>
              </a:rPr>
              <a:t> </a:t>
            </a:r>
            <a:r>
              <a:rPr lang="en-GB" sz="2400" b="0" i="0" u="none" strike="noStrike" baseline="0" dirty="0">
                <a:latin typeface="CMR10"/>
                <a:sym typeface="Wingdings" panose="05000000000000000000" pitchFamily="2" charset="2"/>
              </a:rPr>
              <a:t>Team-work!</a:t>
            </a:r>
            <a:endParaRPr lang="en-GB" sz="2400" b="0" i="0" u="none" strike="noStrike" baseline="0" dirty="0">
              <a:latin typeface="CMR10"/>
            </a:endParaRPr>
          </a:p>
          <a:p>
            <a:pPr algn="l"/>
            <a:r>
              <a:rPr lang="en-GB" sz="2800" dirty="0">
                <a:latin typeface="CMR10"/>
              </a:rPr>
              <a:t>P</a:t>
            </a:r>
            <a:r>
              <a:rPr lang="en-GB" sz="2800" b="0" i="0" u="none" strike="noStrike" baseline="0" dirty="0">
                <a:latin typeface="CMR10"/>
              </a:rPr>
              <a:t>lanning &amp; resourcing </a:t>
            </a:r>
            <a:r>
              <a:rPr lang="en-GB" sz="2800" b="0" i="0" u="none" strike="noStrike" baseline="0" dirty="0">
                <a:latin typeface="CMR10"/>
                <a:sym typeface="Wingdings" panose="05000000000000000000" pitchFamily="2" charset="2"/>
              </a:rPr>
              <a:t> </a:t>
            </a:r>
            <a:r>
              <a:rPr lang="en-GB" sz="2400" b="0" i="0" u="none" strike="noStrike" baseline="0" dirty="0">
                <a:latin typeface="CMR10"/>
                <a:sym typeface="Wingdings" panose="05000000000000000000" pitchFamily="2" charset="2"/>
              </a:rPr>
              <a:t>What, when, and who is doing what?</a:t>
            </a:r>
            <a:endParaRPr lang="en-GB" sz="2400" b="0" i="0" u="none" strike="noStrike" baseline="0" dirty="0">
              <a:latin typeface="CMR10"/>
            </a:endParaRPr>
          </a:p>
          <a:p>
            <a:pPr algn="l"/>
            <a:r>
              <a:rPr lang="en-GB" sz="2800" dirty="0">
                <a:latin typeface="CMR10"/>
              </a:rPr>
              <a:t>C</a:t>
            </a:r>
            <a:r>
              <a:rPr lang="en-GB" sz="2800" b="0" i="0" u="none" strike="noStrike" baseline="0" dirty="0">
                <a:latin typeface="CMR10"/>
              </a:rPr>
              <a:t>ommunication </a:t>
            </a:r>
            <a:r>
              <a:rPr lang="en-GB" sz="2800" b="0" i="0" u="none" strike="noStrike" baseline="0" dirty="0">
                <a:latin typeface="CMR10"/>
                <a:sym typeface="Wingdings" panose="05000000000000000000" pitchFamily="2" charset="2"/>
              </a:rPr>
              <a:t> </a:t>
            </a:r>
            <a:r>
              <a:rPr lang="en-GB" sz="2400" b="0" i="0" u="none" strike="noStrike" baseline="0" dirty="0">
                <a:latin typeface="CMR10"/>
                <a:sym typeface="Wingdings" panose="05000000000000000000" pitchFamily="2" charset="2"/>
              </a:rPr>
              <a:t>stakeholders' engagement</a:t>
            </a:r>
            <a:endParaRPr lang="en-GB" sz="2800" b="0" i="0" u="none" strike="noStrike" baseline="0" dirty="0">
              <a:latin typeface="CMR10"/>
            </a:endParaRPr>
          </a:p>
          <a:p>
            <a:pPr algn="l"/>
            <a:r>
              <a:rPr lang="en-GB" sz="2800" dirty="0">
                <a:latin typeface="CMR10"/>
              </a:rPr>
              <a:t>Embedding &amp; monitoring </a:t>
            </a:r>
            <a:r>
              <a:rPr lang="en-GB" sz="2800" dirty="0">
                <a:latin typeface="CMR10"/>
                <a:sym typeface="Wingdings" panose="05000000000000000000" pitchFamily="2" charset="2"/>
              </a:rPr>
              <a:t></a:t>
            </a:r>
            <a:r>
              <a:rPr lang="en-GB" sz="2400" dirty="0">
                <a:latin typeface="CMR10"/>
                <a:sym typeface="Wingdings" panose="05000000000000000000" pitchFamily="2" charset="2"/>
              </a:rPr>
              <a:t>business as usual</a:t>
            </a:r>
            <a:endParaRPr lang="en-GB" sz="2800" dirty="0">
              <a:latin typeface="CMR10"/>
            </a:endParaRPr>
          </a:p>
          <a:p>
            <a:pPr algn="l"/>
            <a:r>
              <a:rPr lang="en-GB" sz="2800" b="0" i="0" u="none" strike="noStrike" baseline="0" dirty="0">
                <a:latin typeface="CMR10"/>
              </a:rPr>
              <a:t>Continuous development </a:t>
            </a:r>
            <a:r>
              <a:rPr lang="en-GB" sz="2800" b="0" i="0" u="none" strike="noStrike" baseline="0" dirty="0">
                <a:latin typeface="CMR10"/>
                <a:sym typeface="Wingdings" panose="05000000000000000000" pitchFamily="2" charset="2"/>
              </a:rPr>
              <a:t> </a:t>
            </a:r>
            <a:r>
              <a:rPr lang="en-GB" sz="2400" b="0" i="0" u="none" strike="noStrike" baseline="0" dirty="0">
                <a:latin typeface="CMR10"/>
                <a:sym typeface="Wingdings" panose="05000000000000000000" pitchFamily="2" charset="2"/>
              </a:rPr>
              <a:t>keep improving!</a:t>
            </a:r>
            <a:endParaRPr lang="en-GB" sz="2800" i="1" dirty="0"/>
          </a:p>
        </p:txBody>
      </p:sp>
      <p:sp>
        <p:nvSpPr>
          <p:cNvPr id="10" name="Rectangle 1">
            <a:extLst>
              <a:ext uri="{FF2B5EF4-FFF2-40B4-BE49-F238E27FC236}">
                <a16:creationId xmlns:a16="http://schemas.microsoft.com/office/drawing/2014/main" id="{093BEB33-10DF-47BC-A1E6-C9640B55ABF2}"/>
              </a:ext>
            </a:extLst>
          </p:cNvPr>
          <p:cNvSpPr txBox="1">
            <a:spLocks/>
          </p:cNvSpPr>
          <p:nvPr/>
        </p:nvSpPr>
        <p:spPr>
          <a:xfrm>
            <a:off x="1143000" y="281325"/>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lang="en-US" b="1" dirty="0">
                <a:solidFill>
                  <a:prstClr val="black"/>
                </a:solidFill>
                <a:latin typeface="Calibri" panose="020F0502020204030204"/>
              </a:rPr>
              <a:t>Common principles of popular pragmatic f</a:t>
            </a:r>
            <a:r>
              <a:rPr kumimoji="0" lang="en-US" sz="3300" b="1" i="0" u="none" strike="noStrike" kern="1200" cap="none" spc="0" normalizeH="0" baseline="0" noProof="0" dirty="0" err="1">
                <a:ln>
                  <a:noFill/>
                </a:ln>
                <a:solidFill>
                  <a:prstClr val="black"/>
                </a:solidFill>
                <a:effectLst/>
                <a:uLnTx/>
                <a:uFillTx/>
                <a:latin typeface="Calibri" panose="020F0502020204030204"/>
                <a:ea typeface="+mj-ea"/>
                <a:cs typeface="+mj-cs"/>
              </a:rPr>
              <a:t>rameworks</a:t>
            </a:r>
            <a:endParaRPr kumimoji="0" lang="en-US" sz="3300" b="1" i="0" u="none" strike="noStrike" kern="1200" cap="none" spc="0" normalizeH="0" baseline="0" noProof="0" dirty="0">
              <a:ln>
                <a:noFill/>
              </a:ln>
              <a:solidFill>
                <a:prstClr val="black"/>
              </a:solidFill>
              <a:effectLst/>
              <a:uLnTx/>
              <a:uFillTx/>
              <a:latin typeface="Calibri" panose="020F0502020204030204"/>
              <a:ea typeface="+mj-ea"/>
              <a:cs typeface="+mj-cs"/>
            </a:endParaRPr>
          </a:p>
        </p:txBody>
      </p:sp>
      <p:sp>
        <p:nvSpPr>
          <p:cNvPr id="2" name="Slide Number Placeholder 1">
            <a:extLst>
              <a:ext uri="{FF2B5EF4-FFF2-40B4-BE49-F238E27FC236}">
                <a16:creationId xmlns:a16="http://schemas.microsoft.com/office/drawing/2014/main" id="{DE4C3635-7ECA-1E99-FBF1-06F325388E66}"/>
              </a:ext>
            </a:extLst>
          </p:cNvPr>
          <p:cNvSpPr>
            <a:spLocks noGrp="1"/>
          </p:cNvSpPr>
          <p:nvPr>
            <p:ph type="sldNum" sz="quarter" idx="12"/>
          </p:nvPr>
        </p:nvSpPr>
        <p:spPr/>
        <p:txBody>
          <a:bodyPr/>
          <a:lstStyle/>
          <a:p>
            <a:fld id="{1AD93096-5B34-4342-9326-69289CEAE4C2}" type="slidenum">
              <a:rPr lang="en-US" smtClean="0"/>
              <a:pPr/>
              <a:t>16</a:t>
            </a:fld>
            <a:endParaRPr lang="en-US" dirty="0">
              <a:solidFill>
                <a:srgbClr val="FFFFFF"/>
              </a:solidFill>
            </a:endParaRPr>
          </a:p>
        </p:txBody>
      </p:sp>
    </p:spTree>
    <p:extLst>
      <p:ext uri="{BB962C8B-B14F-4D97-AF65-F5344CB8AC3E}">
        <p14:creationId xmlns:p14="http://schemas.microsoft.com/office/powerpoint/2010/main" val="28887507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1">
            <a:extLst>
              <a:ext uri="{FF2B5EF4-FFF2-40B4-BE49-F238E27FC236}">
                <a16:creationId xmlns:a16="http://schemas.microsoft.com/office/drawing/2014/main" id="{093BEB33-10DF-47BC-A1E6-C9640B55ABF2}"/>
              </a:ext>
            </a:extLst>
          </p:cNvPr>
          <p:cNvSpPr txBox="1">
            <a:spLocks/>
          </p:cNvSpPr>
          <p:nvPr/>
        </p:nvSpPr>
        <p:spPr>
          <a:xfrm>
            <a:off x="1143000" y="119926"/>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ctr" defTabSz="685800" rtl="0" eaLnBrk="1" fontAlgn="auto" latinLnBrk="0" hangingPunct="1">
              <a:lnSpc>
                <a:spcPct val="90000"/>
              </a:lnSpc>
              <a:spcBef>
                <a:spcPct val="0"/>
              </a:spcBef>
              <a:spcAft>
                <a:spcPts val="0"/>
              </a:spcAft>
              <a:buClrTx/>
              <a:buSzTx/>
              <a:buFontTx/>
              <a:buNone/>
              <a:tabLst/>
              <a:defRPr/>
            </a:pPr>
            <a:r>
              <a:rPr kumimoji="0" lang="en-US" sz="3300" b="1" i="0" u="none" strike="noStrike" kern="1200" cap="none" spc="0" normalizeH="0" baseline="0" noProof="0" dirty="0">
                <a:ln>
                  <a:noFill/>
                </a:ln>
                <a:solidFill>
                  <a:prstClr val="black"/>
                </a:solidFill>
                <a:effectLst/>
                <a:uLnTx/>
                <a:uFillTx/>
                <a:latin typeface="Calibri" panose="020F0502020204030204"/>
                <a:ea typeface="+mj-ea"/>
                <a:cs typeface="+mj-cs"/>
              </a:rPr>
              <a:t>What are the frameworks trying to mitigate?</a:t>
            </a:r>
          </a:p>
        </p:txBody>
      </p:sp>
      <p:grpSp>
        <p:nvGrpSpPr>
          <p:cNvPr id="12" name="Group 11">
            <a:extLst>
              <a:ext uri="{FF2B5EF4-FFF2-40B4-BE49-F238E27FC236}">
                <a16:creationId xmlns:a16="http://schemas.microsoft.com/office/drawing/2014/main" id="{3550DEAB-DE2F-EAC0-BD08-55E0CEAFAEF6}"/>
              </a:ext>
            </a:extLst>
          </p:cNvPr>
          <p:cNvGrpSpPr/>
          <p:nvPr/>
        </p:nvGrpSpPr>
        <p:grpSpPr>
          <a:xfrm>
            <a:off x="3669188" y="1773574"/>
            <a:ext cx="2209799" cy="3484226"/>
            <a:chOff x="3014434" y="1239257"/>
            <a:chExt cx="2209799" cy="3484226"/>
          </a:xfrm>
        </p:grpSpPr>
        <p:pic>
          <p:nvPicPr>
            <p:cNvPr id="2052" name="Picture 4" descr="147,600+ Entropy More In Stock Illustrations, Royalty-Free Vector Graphics  &amp; Clip Art - iStock">
              <a:extLst>
                <a:ext uri="{FF2B5EF4-FFF2-40B4-BE49-F238E27FC236}">
                  <a16:creationId xmlns:a16="http://schemas.microsoft.com/office/drawing/2014/main" id="{955C8010-FDFA-19FB-110F-5800145DC2F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14434" y="2513684"/>
              <a:ext cx="2209799" cy="220979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4E1B674-E246-DC0D-3DDC-884217533D96}"/>
                </a:ext>
              </a:extLst>
            </p:cNvPr>
            <p:cNvSpPr txBox="1"/>
            <p:nvPr/>
          </p:nvSpPr>
          <p:spPr>
            <a:xfrm>
              <a:off x="3487207" y="1239257"/>
              <a:ext cx="1323183" cy="523220"/>
            </a:xfrm>
            <a:prstGeom prst="rect">
              <a:avLst/>
            </a:prstGeom>
            <a:noFill/>
          </p:spPr>
          <p:txBody>
            <a:bodyPr wrap="none" rtlCol="0">
              <a:spAutoFit/>
            </a:bodyPr>
            <a:lstStyle/>
            <a:p>
              <a:r>
                <a:rPr lang="en-GB" sz="2800" dirty="0">
                  <a:latin typeface="CMR10"/>
                </a:rPr>
                <a:t>Entropy</a:t>
              </a:r>
              <a:endParaRPr lang="en-GB" sz="1600" dirty="0">
                <a:latin typeface="CMR10"/>
              </a:endParaRPr>
            </a:p>
          </p:txBody>
        </p:sp>
      </p:grpSp>
      <p:grpSp>
        <p:nvGrpSpPr>
          <p:cNvPr id="13" name="Group 12">
            <a:extLst>
              <a:ext uri="{FF2B5EF4-FFF2-40B4-BE49-F238E27FC236}">
                <a16:creationId xmlns:a16="http://schemas.microsoft.com/office/drawing/2014/main" id="{2788D33C-669F-C236-BD22-BA87A59CD5A9}"/>
              </a:ext>
            </a:extLst>
          </p:cNvPr>
          <p:cNvGrpSpPr/>
          <p:nvPr/>
        </p:nvGrpSpPr>
        <p:grpSpPr>
          <a:xfrm>
            <a:off x="6419582" y="1829752"/>
            <a:ext cx="2209800" cy="3169549"/>
            <a:chOff x="5540624" y="1299250"/>
            <a:chExt cx="2209800" cy="3169549"/>
          </a:xfrm>
        </p:grpSpPr>
        <p:sp>
          <p:nvSpPr>
            <p:cNvPr id="5" name="TextBox 4">
              <a:extLst>
                <a:ext uri="{FF2B5EF4-FFF2-40B4-BE49-F238E27FC236}">
                  <a16:creationId xmlns:a16="http://schemas.microsoft.com/office/drawing/2014/main" id="{21F5F868-7043-90FC-BD27-E78A7E4D30D2}"/>
                </a:ext>
              </a:extLst>
            </p:cNvPr>
            <p:cNvSpPr txBox="1"/>
            <p:nvPr/>
          </p:nvSpPr>
          <p:spPr>
            <a:xfrm>
              <a:off x="6035678" y="1299250"/>
              <a:ext cx="1219693" cy="800219"/>
            </a:xfrm>
            <a:prstGeom prst="rect">
              <a:avLst/>
            </a:prstGeom>
            <a:noFill/>
          </p:spPr>
          <p:txBody>
            <a:bodyPr wrap="none" rtlCol="0">
              <a:spAutoFit/>
            </a:bodyPr>
            <a:lstStyle/>
            <a:p>
              <a:r>
                <a:rPr lang="en-GB" sz="2800" dirty="0">
                  <a:latin typeface="CMR10"/>
                </a:rPr>
                <a:t>Gravity</a:t>
              </a:r>
              <a:endParaRPr lang="en-GB" sz="1800" dirty="0">
                <a:latin typeface="CMR10"/>
              </a:endParaRPr>
            </a:p>
            <a:p>
              <a:endParaRPr lang="en-GB" dirty="0"/>
            </a:p>
          </p:txBody>
        </p:sp>
        <p:pic>
          <p:nvPicPr>
            <p:cNvPr id="2054" name="Picture 6" descr="Gravity - Free education icons">
              <a:extLst>
                <a:ext uri="{FF2B5EF4-FFF2-40B4-BE49-F238E27FC236}">
                  <a16:creationId xmlns:a16="http://schemas.microsoft.com/office/drawing/2014/main" id="{6AFD1A0C-E338-9164-2E86-F49626238DF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40624" y="2258999"/>
              <a:ext cx="2209800" cy="2209800"/>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4" name="Group 13">
            <a:extLst>
              <a:ext uri="{FF2B5EF4-FFF2-40B4-BE49-F238E27FC236}">
                <a16:creationId xmlns:a16="http://schemas.microsoft.com/office/drawing/2014/main" id="{A9FF1C23-933F-2B62-6AA7-89B4833CD250}"/>
              </a:ext>
            </a:extLst>
          </p:cNvPr>
          <p:cNvGrpSpPr/>
          <p:nvPr/>
        </p:nvGrpSpPr>
        <p:grpSpPr>
          <a:xfrm>
            <a:off x="9063408" y="1823890"/>
            <a:ext cx="2209800" cy="3169698"/>
            <a:chOff x="8133178" y="1299101"/>
            <a:chExt cx="2209800" cy="3169698"/>
          </a:xfrm>
        </p:grpSpPr>
        <p:sp>
          <p:nvSpPr>
            <p:cNvPr id="6" name="TextBox 5">
              <a:extLst>
                <a:ext uri="{FF2B5EF4-FFF2-40B4-BE49-F238E27FC236}">
                  <a16:creationId xmlns:a16="http://schemas.microsoft.com/office/drawing/2014/main" id="{5026D8AE-247E-F36C-487B-2EF146CFCFB7}"/>
                </a:ext>
              </a:extLst>
            </p:cNvPr>
            <p:cNvSpPr txBox="1"/>
            <p:nvPr/>
          </p:nvSpPr>
          <p:spPr>
            <a:xfrm>
              <a:off x="8480659" y="1299101"/>
              <a:ext cx="1514838" cy="523220"/>
            </a:xfrm>
            <a:prstGeom prst="rect">
              <a:avLst/>
            </a:prstGeom>
            <a:noFill/>
          </p:spPr>
          <p:txBody>
            <a:bodyPr wrap="none" rtlCol="0">
              <a:spAutoFit/>
            </a:bodyPr>
            <a:lstStyle/>
            <a:p>
              <a:r>
                <a:rPr lang="en-GB" sz="2800" dirty="0">
                  <a:latin typeface="CMR10"/>
                </a:rPr>
                <a:t>Overload</a:t>
              </a:r>
              <a:endParaRPr lang="en-GB" dirty="0"/>
            </a:p>
          </p:txBody>
        </p:sp>
        <p:pic>
          <p:nvPicPr>
            <p:cNvPr id="2056" name="Picture 8" descr="260+ Data Overload Icon Stock Illustrations, Royalty-Free Vector Graphics &amp;  Clip Art - iStock">
              <a:extLst>
                <a:ext uri="{FF2B5EF4-FFF2-40B4-BE49-F238E27FC236}">
                  <a16:creationId xmlns:a16="http://schemas.microsoft.com/office/drawing/2014/main" id="{12D60BE7-0B2A-9E8E-A426-002F37BBE2DB}"/>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133178" y="2258999"/>
              <a:ext cx="2209800" cy="2209800"/>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1" name="Group 10">
            <a:extLst>
              <a:ext uri="{FF2B5EF4-FFF2-40B4-BE49-F238E27FC236}">
                <a16:creationId xmlns:a16="http://schemas.microsoft.com/office/drawing/2014/main" id="{32B04E75-4A91-66BD-49F9-8DA865578E10}"/>
              </a:ext>
            </a:extLst>
          </p:cNvPr>
          <p:cNvGrpSpPr/>
          <p:nvPr/>
        </p:nvGrpSpPr>
        <p:grpSpPr>
          <a:xfrm>
            <a:off x="918839" y="1773574"/>
            <a:ext cx="2209754" cy="3225876"/>
            <a:chOff x="381046" y="1242923"/>
            <a:chExt cx="2209754" cy="3225876"/>
          </a:xfrm>
        </p:grpSpPr>
        <p:pic>
          <p:nvPicPr>
            <p:cNvPr id="2050" name="Picture 2" descr="Inertia Icon Photos and Images &amp; Pictures | Shutterstock">
              <a:extLst>
                <a:ext uri="{FF2B5EF4-FFF2-40B4-BE49-F238E27FC236}">
                  <a16:creationId xmlns:a16="http://schemas.microsoft.com/office/drawing/2014/main" id="{E425E7E3-6973-C2E4-050B-F7E7B335DA36}"/>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24286"/>
            <a:stretch/>
          </p:blipFill>
          <p:spPr bwMode="auto">
            <a:xfrm>
              <a:off x="381046" y="2667000"/>
              <a:ext cx="2209754" cy="180179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D36BD04C-6B08-86C0-6B6F-8430DB0AB492}"/>
                </a:ext>
              </a:extLst>
            </p:cNvPr>
            <p:cNvSpPr txBox="1"/>
            <p:nvPr/>
          </p:nvSpPr>
          <p:spPr>
            <a:xfrm>
              <a:off x="1056447" y="1242923"/>
              <a:ext cx="1140056" cy="523220"/>
            </a:xfrm>
            <a:prstGeom prst="rect">
              <a:avLst/>
            </a:prstGeom>
            <a:noFill/>
          </p:spPr>
          <p:txBody>
            <a:bodyPr wrap="none" rtlCol="0">
              <a:spAutoFit/>
            </a:bodyPr>
            <a:lstStyle/>
            <a:p>
              <a:r>
                <a:rPr lang="en-GB" sz="2800" dirty="0">
                  <a:latin typeface="CMR10"/>
                </a:rPr>
                <a:t>Inertia</a:t>
              </a:r>
              <a:endParaRPr lang="en-GB" sz="2800" dirty="0"/>
            </a:p>
          </p:txBody>
        </p:sp>
      </p:grpSp>
      <p:sp>
        <p:nvSpPr>
          <p:cNvPr id="3" name="Slide Number Placeholder 2">
            <a:extLst>
              <a:ext uri="{FF2B5EF4-FFF2-40B4-BE49-F238E27FC236}">
                <a16:creationId xmlns:a16="http://schemas.microsoft.com/office/drawing/2014/main" id="{E52E5BA4-2ABC-6B29-1AD8-46CA67A37957}"/>
              </a:ext>
            </a:extLst>
          </p:cNvPr>
          <p:cNvSpPr>
            <a:spLocks noGrp="1"/>
          </p:cNvSpPr>
          <p:nvPr>
            <p:ph type="sldNum" sz="quarter" idx="12"/>
          </p:nvPr>
        </p:nvSpPr>
        <p:spPr/>
        <p:txBody>
          <a:bodyPr/>
          <a:lstStyle/>
          <a:p>
            <a:fld id="{1AD93096-5B34-4342-9326-69289CEAE4C2}" type="slidenum">
              <a:rPr lang="en-US" smtClean="0"/>
              <a:pPr/>
              <a:t>17</a:t>
            </a:fld>
            <a:endParaRPr lang="en-US" dirty="0">
              <a:solidFill>
                <a:srgbClr val="FFFFFF"/>
              </a:solidFill>
            </a:endParaRPr>
          </a:p>
        </p:txBody>
      </p:sp>
    </p:spTree>
    <p:extLst>
      <p:ext uri="{BB962C8B-B14F-4D97-AF65-F5344CB8AC3E}">
        <p14:creationId xmlns:p14="http://schemas.microsoft.com/office/powerpoint/2010/main" val="277566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1">
            <a:extLst>
              <a:ext uri="{FF2B5EF4-FFF2-40B4-BE49-F238E27FC236}">
                <a16:creationId xmlns:a16="http://schemas.microsoft.com/office/drawing/2014/main" id="{093BEB33-10DF-47BC-A1E6-C9640B55ABF2}"/>
              </a:ext>
            </a:extLst>
          </p:cNvPr>
          <p:cNvSpPr txBox="1">
            <a:spLocks/>
          </p:cNvSpPr>
          <p:nvPr/>
        </p:nvSpPr>
        <p:spPr>
          <a:xfrm>
            <a:off x="152400" y="92077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kumimoji="0" lang="en-US" sz="3300" b="1" i="0" u="none" strike="noStrike" kern="1200" cap="none" spc="0" normalizeH="0" baseline="0" noProof="0">
                <a:ln>
                  <a:noFill/>
                </a:ln>
                <a:solidFill>
                  <a:prstClr val="black"/>
                </a:solidFill>
                <a:effectLst/>
                <a:uLnTx/>
                <a:uFillTx/>
                <a:latin typeface="Calibri" panose="020F0502020204030204"/>
                <a:ea typeface="+mj-ea"/>
                <a:cs typeface="+mj-cs"/>
              </a:rPr>
              <a:t>Normalisation process theory (NPT)</a:t>
            </a:r>
            <a:endParaRPr kumimoji="0" lang="en-US" sz="3300" b="1" i="0" u="none" strike="noStrike" kern="1200" cap="none" spc="0" normalizeH="0" baseline="0" noProof="0" dirty="0">
              <a:ln>
                <a:noFill/>
              </a:ln>
              <a:solidFill>
                <a:prstClr val="black"/>
              </a:solidFill>
              <a:effectLst/>
              <a:uLnTx/>
              <a:uFillTx/>
              <a:latin typeface="Calibri" panose="020F0502020204030204"/>
              <a:ea typeface="+mj-ea"/>
              <a:cs typeface="+mj-cs"/>
            </a:endParaRPr>
          </a:p>
        </p:txBody>
      </p:sp>
      <p:sp>
        <p:nvSpPr>
          <p:cNvPr id="6" name="Rectangle 2">
            <a:extLst>
              <a:ext uri="{FF2B5EF4-FFF2-40B4-BE49-F238E27FC236}">
                <a16:creationId xmlns:a16="http://schemas.microsoft.com/office/drawing/2014/main" id="{24E71290-7F43-45CB-AD33-A891AFAF05DD}"/>
              </a:ext>
            </a:extLst>
          </p:cNvPr>
          <p:cNvSpPr>
            <a:spLocks noGrp="1"/>
          </p:cNvSpPr>
          <p:nvPr>
            <p:ph idx="1"/>
          </p:nvPr>
        </p:nvSpPr>
        <p:spPr>
          <a:xfrm>
            <a:off x="152400" y="2590800"/>
            <a:ext cx="7848600" cy="1981200"/>
          </a:xfrm>
        </p:spPr>
        <p:txBody>
          <a:bodyPr>
            <a:noAutofit/>
          </a:bodyPr>
          <a:lstStyle/>
          <a:p>
            <a:pPr algn="l"/>
            <a:r>
              <a:rPr lang="en-GB" sz="1800" b="0" i="0" u="none" strike="noStrike" baseline="0" dirty="0"/>
              <a:t>NPT is formally defined in three propositions:</a:t>
            </a:r>
          </a:p>
          <a:p>
            <a:pPr algn="l"/>
            <a:endParaRPr lang="en-GB" sz="1800" b="0" i="0" u="none" strike="noStrike" baseline="0" dirty="0"/>
          </a:p>
          <a:p>
            <a:pPr lvl="1"/>
            <a:r>
              <a:rPr lang="en-GB" b="0" i="0" u="none" strike="noStrike" baseline="0" dirty="0"/>
              <a:t>Firstly, that practices become routinely embedded through the implementation work done individually and collectively.</a:t>
            </a:r>
          </a:p>
          <a:p>
            <a:pPr lvl="1"/>
            <a:r>
              <a:rPr lang="en-GB" b="0" i="0" u="none" strike="noStrike" baseline="0" dirty="0"/>
              <a:t>Secondly, that implementation work involves four mechanisms: coherence, cognitive participation, collective action and reflexive monitoring.</a:t>
            </a:r>
          </a:p>
          <a:p>
            <a:pPr lvl="1"/>
            <a:r>
              <a:rPr lang="en-GB" b="0" i="0" u="none" strike="noStrike" baseline="0" dirty="0"/>
              <a:t>Thirdly, that the sustainability of the practice needs continuing action from its participants.</a:t>
            </a:r>
          </a:p>
          <a:p>
            <a:pPr marL="342900" lvl="1" indent="0">
              <a:buNone/>
            </a:pPr>
            <a:endParaRPr lang="en-GB" dirty="0"/>
          </a:p>
          <a:p>
            <a:pPr marL="342900" lvl="1" indent="0" algn="r">
              <a:buNone/>
            </a:pPr>
            <a:r>
              <a:rPr lang="en-GB" dirty="0"/>
              <a:t>(Murray E., et al., 2010)</a:t>
            </a:r>
          </a:p>
        </p:txBody>
      </p:sp>
      <p:pic>
        <p:nvPicPr>
          <p:cNvPr id="1026" name="Picture 2" descr="figure 1">
            <a:extLst>
              <a:ext uri="{FF2B5EF4-FFF2-40B4-BE49-F238E27FC236}">
                <a16:creationId xmlns:a16="http://schemas.microsoft.com/office/drawing/2014/main" id="{C140C204-916D-0FFC-C68F-41DA447860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44219" y="0"/>
            <a:ext cx="4237149" cy="5937230"/>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2DBE3ED0-19A0-9956-BA2A-FF75E1F392E5}"/>
              </a:ext>
            </a:extLst>
          </p:cNvPr>
          <p:cNvSpPr>
            <a:spLocks noGrp="1"/>
          </p:cNvSpPr>
          <p:nvPr>
            <p:ph type="sldNum" sz="quarter" idx="12"/>
          </p:nvPr>
        </p:nvSpPr>
        <p:spPr/>
        <p:txBody>
          <a:bodyPr/>
          <a:lstStyle/>
          <a:p>
            <a:fld id="{1AD93096-5B34-4342-9326-69289CEAE4C2}" type="slidenum">
              <a:rPr lang="en-US" smtClean="0"/>
              <a:pPr/>
              <a:t>18</a:t>
            </a:fld>
            <a:endParaRPr lang="en-US" dirty="0">
              <a:solidFill>
                <a:srgbClr val="FFFFFF"/>
              </a:solidFill>
            </a:endParaRPr>
          </a:p>
        </p:txBody>
      </p:sp>
    </p:spTree>
    <p:extLst>
      <p:ext uri="{BB962C8B-B14F-4D97-AF65-F5344CB8AC3E}">
        <p14:creationId xmlns:p14="http://schemas.microsoft.com/office/powerpoint/2010/main" val="1840049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1">
            <a:extLst>
              <a:ext uri="{FF2B5EF4-FFF2-40B4-BE49-F238E27FC236}">
                <a16:creationId xmlns:a16="http://schemas.microsoft.com/office/drawing/2014/main" id="{093BEB33-10DF-47BC-A1E6-C9640B55ABF2}"/>
              </a:ext>
            </a:extLst>
          </p:cNvPr>
          <p:cNvSpPr txBox="1">
            <a:spLocks/>
          </p:cNvSpPr>
          <p:nvPr/>
        </p:nvSpPr>
        <p:spPr>
          <a:xfrm>
            <a:off x="123773" y="11729"/>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US" b="1" dirty="0" err="1"/>
              <a:t>Normalisation</a:t>
            </a:r>
            <a:r>
              <a:rPr lang="en-US" b="1" dirty="0"/>
              <a:t> process theory (NPT)</a:t>
            </a:r>
          </a:p>
        </p:txBody>
      </p:sp>
      <p:sp>
        <p:nvSpPr>
          <p:cNvPr id="6" name="Rectangle 2">
            <a:extLst>
              <a:ext uri="{FF2B5EF4-FFF2-40B4-BE49-F238E27FC236}">
                <a16:creationId xmlns:a16="http://schemas.microsoft.com/office/drawing/2014/main" id="{24E71290-7F43-45CB-AD33-A891AFAF05DD}"/>
              </a:ext>
            </a:extLst>
          </p:cNvPr>
          <p:cNvSpPr>
            <a:spLocks noGrp="1"/>
          </p:cNvSpPr>
          <p:nvPr>
            <p:ph idx="1"/>
          </p:nvPr>
        </p:nvSpPr>
        <p:spPr>
          <a:xfrm>
            <a:off x="123773" y="994466"/>
            <a:ext cx="11944454" cy="1981200"/>
          </a:xfrm>
        </p:spPr>
        <p:txBody>
          <a:bodyPr>
            <a:normAutofit/>
          </a:bodyPr>
          <a:lstStyle/>
          <a:p>
            <a:pPr>
              <a:buSzPct val="75000"/>
              <a:tabLst>
                <a:tab pos="265113" algn="l"/>
              </a:tabLst>
            </a:pPr>
            <a:r>
              <a:rPr lang="en-GB" sz="2000" dirty="0"/>
              <a:t>Implementation theory</a:t>
            </a:r>
          </a:p>
          <a:p>
            <a:pPr>
              <a:buSzPct val="75000"/>
              <a:tabLst>
                <a:tab pos="265113" algn="l"/>
              </a:tabLst>
            </a:pPr>
            <a:r>
              <a:rPr lang="en-GB" sz="2000" dirty="0"/>
              <a:t>Suitable for prospective and retrospective planning of interventions</a:t>
            </a:r>
          </a:p>
          <a:p>
            <a:pPr>
              <a:buSzPct val="75000"/>
              <a:tabLst>
                <a:tab pos="265113" algn="l"/>
              </a:tabLst>
            </a:pPr>
            <a:r>
              <a:rPr lang="en-GB" sz="2000" dirty="0"/>
              <a:t>Implementing a technology in an organisation through four constructs:</a:t>
            </a:r>
          </a:p>
          <a:p>
            <a:pPr marL="154350" lvl="1" indent="0">
              <a:buSzPct val="75000"/>
              <a:buNone/>
            </a:pPr>
            <a:endParaRPr lang="en-GB" sz="2000" dirty="0"/>
          </a:p>
          <a:p>
            <a:pPr indent="-360000">
              <a:buSzPct val="75000"/>
              <a:buFont typeface="Courier New" pitchFamily="49" charset="0"/>
              <a:buChar char="o"/>
            </a:pPr>
            <a:endParaRPr lang="en-GB" sz="2000" dirty="0"/>
          </a:p>
        </p:txBody>
      </p:sp>
      <p:pic>
        <p:nvPicPr>
          <p:cNvPr id="3074" name="Picture 2" descr="Using Normalization Process Theory in feasibility studies and process  evaluations of complex healthcare interventions: a systematic review |  Implementation Science | Full Text">
            <a:extLst>
              <a:ext uri="{FF2B5EF4-FFF2-40B4-BE49-F238E27FC236}">
                <a16:creationId xmlns:a16="http://schemas.microsoft.com/office/drawing/2014/main" id="{F7B4AC3D-535D-4DC0-8452-D68F1A6144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29881" y="2438113"/>
            <a:ext cx="3683776" cy="3124487"/>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2">
            <a:extLst>
              <a:ext uri="{FF2B5EF4-FFF2-40B4-BE49-F238E27FC236}">
                <a16:creationId xmlns:a16="http://schemas.microsoft.com/office/drawing/2014/main" id="{38DE540E-8E1E-4860-8E20-3A21B1E1D187}"/>
              </a:ext>
            </a:extLst>
          </p:cNvPr>
          <p:cNvSpPr txBox="1">
            <a:spLocks/>
          </p:cNvSpPr>
          <p:nvPr/>
        </p:nvSpPr>
        <p:spPr>
          <a:xfrm>
            <a:off x="602370" y="3513878"/>
            <a:ext cx="3683776" cy="905435"/>
          </a:xfrm>
          <a:prstGeom prst="rect">
            <a:avLst/>
          </a:prstGeom>
          <a:ln>
            <a:solidFill>
              <a:srgbClr val="C00000"/>
            </a:solidFill>
          </a:ln>
        </p:spPr>
        <p:txBody>
          <a:bodyPr vert="horz" lIns="91440" tIns="45720" rIns="91440" bIns="45720" rtlCol="0">
            <a:normAutofit lnSpcReduction="1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154350" lvl="1" indent="0">
              <a:buSzPct val="75000"/>
              <a:buNone/>
            </a:pPr>
            <a:r>
              <a:rPr lang="en-GB" sz="2000" dirty="0"/>
              <a:t>The work that people do to make sense of the intervention and its practices</a:t>
            </a:r>
          </a:p>
        </p:txBody>
      </p:sp>
      <p:sp>
        <p:nvSpPr>
          <p:cNvPr id="9" name="Rectangle 2">
            <a:extLst>
              <a:ext uri="{FF2B5EF4-FFF2-40B4-BE49-F238E27FC236}">
                <a16:creationId xmlns:a16="http://schemas.microsoft.com/office/drawing/2014/main" id="{BB264DB5-51AF-4E9D-A4E6-E4C7AD04812B}"/>
              </a:ext>
            </a:extLst>
          </p:cNvPr>
          <p:cNvSpPr txBox="1">
            <a:spLocks/>
          </p:cNvSpPr>
          <p:nvPr/>
        </p:nvSpPr>
        <p:spPr>
          <a:xfrm>
            <a:off x="8057392" y="2240612"/>
            <a:ext cx="3448808" cy="1164735"/>
          </a:xfrm>
          <a:prstGeom prst="rect">
            <a:avLst/>
          </a:prstGeom>
          <a:ln>
            <a:solidFill>
              <a:srgbClr val="C00000"/>
            </a:solidFill>
          </a:ln>
        </p:spPr>
        <p:txBody>
          <a:bodyPr vert="horz" lIns="91440" tIns="45720" rIns="91440" bIns="45720" rtlCol="0">
            <a:normAutofit fontScale="925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154350" lvl="1" indent="0">
              <a:buSzPct val="75000"/>
              <a:buNone/>
            </a:pPr>
            <a:r>
              <a:rPr lang="en-GB" sz="2100" dirty="0"/>
              <a:t>the work to enrol and engage other people in relation to the practices around the digital health intervention.</a:t>
            </a:r>
            <a:endParaRPr lang="en-GB" dirty="0"/>
          </a:p>
        </p:txBody>
      </p:sp>
      <p:sp>
        <p:nvSpPr>
          <p:cNvPr id="11" name="Rectangle 2">
            <a:extLst>
              <a:ext uri="{FF2B5EF4-FFF2-40B4-BE49-F238E27FC236}">
                <a16:creationId xmlns:a16="http://schemas.microsoft.com/office/drawing/2014/main" id="{1B2CA428-34BA-432F-94CC-F59B9260DE57}"/>
              </a:ext>
            </a:extLst>
          </p:cNvPr>
          <p:cNvSpPr txBox="1">
            <a:spLocks/>
          </p:cNvSpPr>
          <p:nvPr/>
        </p:nvSpPr>
        <p:spPr>
          <a:xfrm>
            <a:off x="8057392" y="3513878"/>
            <a:ext cx="3448808" cy="938953"/>
          </a:xfrm>
          <a:prstGeom prst="rect">
            <a:avLst/>
          </a:prstGeom>
          <a:ln>
            <a:solidFill>
              <a:srgbClr val="C00000"/>
            </a:solidFill>
          </a:ln>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154350" lvl="1" indent="0">
              <a:buSzPct val="75000"/>
              <a:buNone/>
            </a:pPr>
            <a:r>
              <a:rPr lang="en-GB" sz="2000" dirty="0"/>
              <a:t>the work to enact the initial implementation of the new practices</a:t>
            </a:r>
            <a:endParaRPr lang="en-GB" sz="1600" dirty="0"/>
          </a:p>
        </p:txBody>
      </p:sp>
      <p:sp>
        <p:nvSpPr>
          <p:cNvPr id="12" name="Rectangle 2">
            <a:extLst>
              <a:ext uri="{FF2B5EF4-FFF2-40B4-BE49-F238E27FC236}">
                <a16:creationId xmlns:a16="http://schemas.microsoft.com/office/drawing/2014/main" id="{5035F255-DC43-42E4-941D-B634AA768B32}"/>
              </a:ext>
            </a:extLst>
          </p:cNvPr>
          <p:cNvSpPr txBox="1">
            <a:spLocks/>
          </p:cNvSpPr>
          <p:nvPr/>
        </p:nvSpPr>
        <p:spPr>
          <a:xfrm>
            <a:off x="8057392" y="4623647"/>
            <a:ext cx="3448808" cy="938953"/>
          </a:xfrm>
          <a:prstGeom prst="rect">
            <a:avLst/>
          </a:prstGeom>
          <a:ln>
            <a:solidFill>
              <a:srgbClr val="C00000"/>
            </a:solidFill>
          </a:ln>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154350" lvl="1" indent="0">
              <a:buSzPct val="75000"/>
              <a:buNone/>
            </a:pPr>
            <a:r>
              <a:rPr lang="en-GB" sz="2000" dirty="0"/>
              <a:t>the work involved in evaluating the impact of the technology</a:t>
            </a:r>
            <a:endParaRPr lang="en-GB" sz="1600" dirty="0"/>
          </a:p>
        </p:txBody>
      </p:sp>
      <p:sp>
        <p:nvSpPr>
          <p:cNvPr id="13" name="Rectangle 2">
            <a:extLst>
              <a:ext uri="{FF2B5EF4-FFF2-40B4-BE49-F238E27FC236}">
                <a16:creationId xmlns:a16="http://schemas.microsoft.com/office/drawing/2014/main" id="{FEEA9DFC-DD1E-4F3A-B0B9-A470A18FC1CE}"/>
              </a:ext>
            </a:extLst>
          </p:cNvPr>
          <p:cNvSpPr txBox="1">
            <a:spLocks/>
          </p:cNvSpPr>
          <p:nvPr/>
        </p:nvSpPr>
        <p:spPr>
          <a:xfrm>
            <a:off x="9561576" y="5715287"/>
            <a:ext cx="3529584" cy="365125"/>
          </a:xfrm>
          <a:prstGeom prst="rect">
            <a:avLst/>
          </a:prstGeom>
        </p:spPr>
        <p:txBody>
          <a:bodyPr vert="horz" lIns="91440" tIns="45720" rIns="91440" bIns="45720" rtlCol="0">
            <a:normAutofit lnSpcReduction="1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154350" lvl="1" indent="0">
              <a:buSzPct val="75000"/>
              <a:buNone/>
            </a:pPr>
            <a:r>
              <a:rPr lang="en-GB" sz="2100" dirty="0"/>
              <a:t>(May et al., 2018)</a:t>
            </a:r>
            <a:endParaRPr lang="en-GB" dirty="0"/>
          </a:p>
        </p:txBody>
      </p:sp>
      <p:sp>
        <p:nvSpPr>
          <p:cNvPr id="2" name="Slide Number Placeholder 1">
            <a:extLst>
              <a:ext uri="{FF2B5EF4-FFF2-40B4-BE49-F238E27FC236}">
                <a16:creationId xmlns:a16="http://schemas.microsoft.com/office/drawing/2014/main" id="{F34972E0-65AE-F7F6-93D9-D28013DCD2E7}"/>
              </a:ext>
            </a:extLst>
          </p:cNvPr>
          <p:cNvSpPr>
            <a:spLocks noGrp="1"/>
          </p:cNvSpPr>
          <p:nvPr>
            <p:ph type="sldNum" sz="quarter" idx="12"/>
          </p:nvPr>
        </p:nvSpPr>
        <p:spPr/>
        <p:txBody>
          <a:bodyPr/>
          <a:lstStyle/>
          <a:p>
            <a:fld id="{1AD93096-5B34-4342-9326-69289CEAE4C2}" type="slidenum">
              <a:rPr lang="en-US" smtClean="0"/>
              <a:pPr/>
              <a:t>19</a:t>
            </a:fld>
            <a:endParaRPr lang="en-US" dirty="0">
              <a:solidFill>
                <a:srgbClr val="FFFFFF"/>
              </a:solidFill>
            </a:endParaRPr>
          </a:p>
        </p:txBody>
      </p:sp>
    </p:spTree>
    <p:extLst>
      <p:ext uri="{BB962C8B-B14F-4D97-AF65-F5344CB8AC3E}">
        <p14:creationId xmlns:p14="http://schemas.microsoft.com/office/powerpoint/2010/main" val="674436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1" grpId="0" animBg="1"/>
      <p:bldP spid="1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Grp="1"/>
          </p:cNvSpPr>
          <p:nvPr>
            <p:ph idx="1"/>
          </p:nvPr>
        </p:nvSpPr>
        <p:spPr>
          <a:xfrm>
            <a:off x="685800" y="1600200"/>
            <a:ext cx="9601200" cy="4495800"/>
          </a:xfrm>
        </p:spPr>
        <p:txBody>
          <a:bodyPr>
            <a:normAutofit/>
          </a:bodyPr>
          <a:lstStyle/>
          <a:p>
            <a:pPr indent="-360000">
              <a:buSzPct val="75000"/>
              <a:buFont typeface="Courier New" pitchFamily="49" charset="0"/>
              <a:buChar char="o"/>
            </a:pPr>
            <a:r>
              <a:rPr lang="en-GB" sz="2800" dirty="0"/>
              <a:t>Simple systems and complex systems</a:t>
            </a:r>
          </a:p>
          <a:p>
            <a:pPr indent="-360000">
              <a:buSzPct val="75000"/>
              <a:buFont typeface="Courier New" pitchFamily="49" charset="0"/>
              <a:buChar char="o"/>
            </a:pPr>
            <a:r>
              <a:rPr lang="en-GB" sz="2800" dirty="0"/>
              <a:t>Conceptual frameworks: pragmatic and theoretical</a:t>
            </a:r>
          </a:p>
          <a:p>
            <a:pPr indent="-360000">
              <a:buSzPct val="75000"/>
              <a:buFont typeface="Courier New" pitchFamily="49" charset="0"/>
              <a:buChar char="o"/>
            </a:pPr>
            <a:r>
              <a:rPr lang="en-GB" sz="2800" dirty="0"/>
              <a:t>Normalisation process theory</a:t>
            </a:r>
          </a:p>
        </p:txBody>
      </p:sp>
      <p:sp>
        <p:nvSpPr>
          <p:cNvPr id="10" name="Rectangle 1">
            <a:extLst>
              <a:ext uri="{FF2B5EF4-FFF2-40B4-BE49-F238E27FC236}">
                <a16:creationId xmlns:a16="http://schemas.microsoft.com/office/drawing/2014/main" id="{093BEB33-10DF-47BC-A1E6-C9640B55ABF2}"/>
              </a:ext>
            </a:extLst>
          </p:cNvPr>
          <p:cNvSpPr txBox="1">
            <a:spLocks/>
          </p:cNvSpPr>
          <p:nvPr/>
        </p:nvSpPr>
        <p:spPr>
          <a:xfrm>
            <a:off x="685800" y="30865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kumimoji="0" lang="en-US" sz="3300" b="1" i="0" u="none" strike="noStrike" kern="1200" cap="none" spc="0" normalizeH="0" baseline="0" noProof="0" dirty="0">
                <a:ln>
                  <a:noFill/>
                </a:ln>
                <a:solidFill>
                  <a:prstClr val="black"/>
                </a:solidFill>
                <a:effectLst/>
                <a:uLnTx/>
                <a:uFillTx/>
                <a:latin typeface="Calibri" panose="020F0502020204030204"/>
                <a:ea typeface="+mj-ea"/>
                <a:cs typeface="+mj-cs"/>
              </a:rPr>
              <a:t>Contents</a:t>
            </a:r>
          </a:p>
        </p:txBody>
      </p:sp>
      <p:sp>
        <p:nvSpPr>
          <p:cNvPr id="2" name="Slide Number Placeholder 1">
            <a:extLst>
              <a:ext uri="{FF2B5EF4-FFF2-40B4-BE49-F238E27FC236}">
                <a16:creationId xmlns:a16="http://schemas.microsoft.com/office/drawing/2014/main" id="{C184DF54-EAD2-9018-1990-0D9FF6C35149}"/>
              </a:ext>
            </a:extLst>
          </p:cNvPr>
          <p:cNvSpPr>
            <a:spLocks noGrp="1"/>
          </p:cNvSpPr>
          <p:nvPr>
            <p:ph type="sldNum" sz="quarter" idx="12"/>
          </p:nvPr>
        </p:nvSpPr>
        <p:spPr/>
        <p:txBody>
          <a:bodyPr/>
          <a:lstStyle/>
          <a:p>
            <a:fld id="{1AD93096-5B34-4342-9326-69289CEAE4C2}" type="slidenum">
              <a:rPr lang="en-US" smtClean="0"/>
              <a:pPr/>
              <a:t>20</a:t>
            </a:fld>
            <a:endParaRPr lang="en-US" dirty="0">
              <a:solidFill>
                <a:srgbClr val="FFFFFF"/>
              </a:solidFill>
            </a:endParaRPr>
          </a:p>
        </p:txBody>
      </p:sp>
    </p:spTree>
    <p:extLst>
      <p:ext uri="{BB962C8B-B14F-4D97-AF65-F5344CB8AC3E}">
        <p14:creationId xmlns:p14="http://schemas.microsoft.com/office/powerpoint/2010/main" val="11142565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a:xfrm>
            <a:off x="838200" y="98504"/>
            <a:ext cx="10515600" cy="1325563"/>
          </a:xfrm>
        </p:spPr>
        <p:txBody>
          <a:bodyPr>
            <a:normAutofit/>
          </a:bodyPr>
          <a:lstStyle/>
          <a:p>
            <a:r>
              <a:rPr lang="en-US" b="1" dirty="0"/>
              <a:t>Example 1</a:t>
            </a:r>
          </a:p>
        </p:txBody>
      </p:sp>
      <p:sp>
        <p:nvSpPr>
          <p:cNvPr id="5" name="TextBox 4">
            <a:extLst>
              <a:ext uri="{FF2B5EF4-FFF2-40B4-BE49-F238E27FC236}">
                <a16:creationId xmlns:a16="http://schemas.microsoft.com/office/drawing/2014/main" id="{01D1A06A-F8C6-51DC-06A1-0C733034C337}"/>
              </a:ext>
            </a:extLst>
          </p:cNvPr>
          <p:cNvSpPr txBox="1"/>
          <p:nvPr/>
        </p:nvSpPr>
        <p:spPr>
          <a:xfrm>
            <a:off x="838200" y="1028343"/>
            <a:ext cx="11049000" cy="4801314"/>
          </a:xfrm>
          <a:prstGeom prst="rect">
            <a:avLst/>
          </a:prstGeom>
          <a:noFill/>
        </p:spPr>
        <p:txBody>
          <a:bodyPr wrap="square">
            <a:spAutoFit/>
          </a:bodyPr>
          <a:lstStyle/>
          <a:p>
            <a:pPr algn="l"/>
            <a:r>
              <a:rPr lang="en-GB" b="0" i="0" dirty="0">
                <a:solidFill>
                  <a:srgbClr val="444444"/>
                </a:solidFill>
                <a:effectLst/>
                <a:latin typeface="Source Sans Pro" panose="020B0503030403020204" pitchFamily="34" charset="0"/>
              </a:rPr>
              <a:t>London proposed to develop a system where major trauma patients would go to one of just three or four hospitals. This was projected to improve mortality rates by about 20 per cent based on a </a:t>
            </a:r>
            <a:r>
              <a:rPr lang="en-GB" b="0" i="0" u="none" strike="noStrike" dirty="0">
                <a:solidFill>
                  <a:srgbClr val="42789E"/>
                </a:solidFill>
                <a:effectLst/>
                <a:latin typeface="Source Sans Pro" panose="020B0503030403020204" pitchFamily="34" charset="0"/>
                <a:hlinkClick r:id="rId3"/>
              </a:rPr>
              <a:t>2007 National Confidential Enquiry on Patient Outcomes and Death</a:t>
            </a:r>
            <a:r>
              <a:rPr lang="en-GB" b="0" i="0" dirty="0">
                <a:solidFill>
                  <a:srgbClr val="444444"/>
                </a:solidFill>
                <a:effectLst/>
                <a:latin typeface="Source Sans Pro" panose="020B0503030403020204" pitchFamily="34" charset="0"/>
              </a:rPr>
              <a:t> report.</a:t>
            </a:r>
          </a:p>
          <a:p>
            <a:pPr algn="l"/>
            <a:endParaRPr lang="en-GB" b="0" i="0" dirty="0">
              <a:solidFill>
                <a:srgbClr val="444444"/>
              </a:solidFill>
              <a:effectLst/>
              <a:latin typeface="Source Sans Pro" panose="020B0503030403020204" pitchFamily="34" charset="0"/>
            </a:endParaRPr>
          </a:p>
          <a:p>
            <a:pPr algn="l"/>
            <a:r>
              <a:rPr lang="en-GB" b="0" i="0" dirty="0">
                <a:solidFill>
                  <a:srgbClr val="444444"/>
                </a:solidFill>
                <a:effectLst/>
                <a:latin typeface="Source Sans Pro" panose="020B0503030403020204" pitchFamily="34" charset="0"/>
              </a:rPr>
              <a:t>The logic of the proposed reconfiguration was that major trauma is too uncommon for every accident and emergency to develop the experience to treat it effectively. And many A&amp;Es don’t have the full mix of skills that might be needed. So the service would be done better if only three or four out of more than 30 A&amp;Es took all the cases. Major trauma cases would bypass the nearest ED and go directly to one of the handful of speciality centres.</a:t>
            </a:r>
          </a:p>
          <a:p>
            <a:pPr algn="l"/>
            <a:endParaRPr lang="en-GB" b="0" i="0" dirty="0">
              <a:solidFill>
                <a:srgbClr val="444444"/>
              </a:solidFill>
              <a:effectLst/>
              <a:latin typeface="Source Sans Pro" panose="020B0503030403020204" pitchFamily="34" charset="0"/>
            </a:endParaRPr>
          </a:p>
          <a:p>
            <a:pPr algn="l"/>
            <a:r>
              <a:rPr lang="en-GB" b="0" i="0" dirty="0">
                <a:solidFill>
                  <a:srgbClr val="444444"/>
                </a:solidFill>
                <a:effectLst/>
                <a:latin typeface="Source Sans Pro" panose="020B0503030403020204" pitchFamily="34" charset="0"/>
              </a:rPr>
              <a:t>Despite this clinical case, the proposal faced major objections. No A&amp;Es wanted to be de-designated. The public hated the idea that ambulances would bypass their nearest hospital. </a:t>
            </a:r>
            <a:r>
              <a:rPr lang="en-GB" b="0" i="1" dirty="0">
                <a:solidFill>
                  <a:srgbClr val="444444"/>
                </a:solidFill>
                <a:effectLst/>
                <a:latin typeface="Source Sans Pro" panose="020B0503030403020204" pitchFamily="34" charset="0"/>
              </a:rPr>
              <a:t>Potential</a:t>
            </a:r>
            <a:r>
              <a:rPr lang="en-GB" b="0" i="0" dirty="0">
                <a:solidFill>
                  <a:srgbClr val="444444"/>
                </a:solidFill>
                <a:effectLst/>
                <a:latin typeface="Source Sans Pro" panose="020B0503030403020204" pitchFamily="34" charset="0"/>
              </a:rPr>
              <a:t> major trauma centres objected to not being one of the </a:t>
            </a:r>
            <a:r>
              <a:rPr lang="en-GB" b="0" i="1" dirty="0">
                <a:solidFill>
                  <a:srgbClr val="444444"/>
                </a:solidFill>
                <a:effectLst/>
                <a:latin typeface="Source Sans Pro" panose="020B0503030403020204" pitchFamily="34" charset="0"/>
              </a:rPr>
              <a:t>chosen</a:t>
            </a:r>
            <a:r>
              <a:rPr lang="en-GB" b="0" i="0" dirty="0">
                <a:solidFill>
                  <a:srgbClr val="444444"/>
                </a:solidFill>
                <a:effectLst/>
                <a:latin typeface="Source Sans Pro" panose="020B0503030403020204" pitchFamily="34" charset="0"/>
              </a:rPr>
              <a:t> centres.</a:t>
            </a:r>
          </a:p>
          <a:p>
            <a:pPr algn="l"/>
            <a:endParaRPr lang="en-GB" b="0" i="0" dirty="0">
              <a:solidFill>
                <a:srgbClr val="444444"/>
              </a:solidFill>
              <a:effectLst/>
              <a:latin typeface="Source Sans Pro" panose="020B0503030403020204" pitchFamily="34" charset="0"/>
            </a:endParaRPr>
          </a:p>
          <a:p>
            <a:pPr algn="l"/>
            <a:r>
              <a:rPr lang="en-GB" b="0" i="0" dirty="0">
                <a:solidFill>
                  <a:srgbClr val="444444"/>
                </a:solidFill>
                <a:effectLst/>
                <a:latin typeface="Source Sans Pro" panose="020B0503030403020204" pitchFamily="34" charset="0"/>
              </a:rPr>
              <a:t>But the reconfiguration was pushed through successfully (and has </a:t>
            </a:r>
            <a:r>
              <a:rPr lang="en-GB" b="0" i="0" u="none" strike="noStrike" dirty="0">
                <a:solidFill>
                  <a:srgbClr val="42789E"/>
                </a:solidFill>
                <a:effectLst/>
                <a:latin typeface="Source Sans Pro" panose="020B0503030403020204" pitchFamily="34" charset="0"/>
                <a:hlinkClick r:id="rId4"/>
              </a:rPr>
              <a:t>probably saved</a:t>
            </a:r>
            <a:r>
              <a:rPr lang="en-GB" b="0" i="0" dirty="0">
                <a:solidFill>
                  <a:srgbClr val="444444"/>
                </a:solidFill>
                <a:effectLst/>
                <a:latin typeface="Source Sans Pro" panose="020B0503030403020204" pitchFamily="34" charset="0"/>
              </a:rPr>
              <a:t> more than 100 lives every year).</a:t>
            </a:r>
          </a:p>
          <a:p>
            <a:pPr algn="l"/>
            <a:r>
              <a:rPr lang="en-GB" b="0" i="0" dirty="0">
                <a:solidFill>
                  <a:srgbClr val="444444"/>
                </a:solidFill>
                <a:effectLst/>
                <a:latin typeface="Source Sans Pro" panose="020B0503030403020204" pitchFamily="34" charset="0"/>
              </a:rPr>
              <a:t>The reconfiguration was successfully delivered because those in charge made great efforts to make the clinical and moral case to the public and to win support for the hard choices about where the final trauma units would be located. Other regions saw similar change blocked because they </a:t>
            </a:r>
            <a:r>
              <a:rPr lang="en-GB" b="0" i="1" dirty="0">
                <a:solidFill>
                  <a:srgbClr val="444444"/>
                </a:solidFill>
                <a:effectLst/>
                <a:latin typeface="Source Sans Pro" panose="020B0503030403020204" pitchFamily="34" charset="0"/>
              </a:rPr>
              <a:t>didn’t</a:t>
            </a:r>
            <a:r>
              <a:rPr lang="en-GB" b="0" i="0" dirty="0">
                <a:solidFill>
                  <a:srgbClr val="444444"/>
                </a:solidFill>
                <a:effectLst/>
                <a:latin typeface="Source Sans Pro" panose="020B0503030403020204" pitchFamily="34" charset="0"/>
              </a:rPr>
              <a:t> win the argument.</a:t>
            </a:r>
          </a:p>
        </p:txBody>
      </p:sp>
      <p:sp>
        <p:nvSpPr>
          <p:cNvPr id="3" name="Slide Number Placeholder 2">
            <a:extLst>
              <a:ext uri="{FF2B5EF4-FFF2-40B4-BE49-F238E27FC236}">
                <a16:creationId xmlns:a16="http://schemas.microsoft.com/office/drawing/2014/main" id="{9A8BCE81-F92E-6536-1F89-50A0362701C7}"/>
              </a:ext>
            </a:extLst>
          </p:cNvPr>
          <p:cNvSpPr>
            <a:spLocks noGrp="1"/>
          </p:cNvSpPr>
          <p:nvPr>
            <p:ph type="sldNum" sz="quarter" idx="12"/>
          </p:nvPr>
        </p:nvSpPr>
        <p:spPr/>
        <p:txBody>
          <a:bodyPr/>
          <a:lstStyle/>
          <a:p>
            <a:fld id="{1AD93096-5B34-4342-9326-69289CEAE4C2}" type="slidenum">
              <a:rPr lang="en-US" smtClean="0"/>
              <a:pPr/>
              <a:t>21</a:t>
            </a:fld>
            <a:endParaRPr lang="en-US" dirty="0">
              <a:solidFill>
                <a:srgbClr val="FFFFFF"/>
              </a:solidFill>
            </a:endParaRPr>
          </a:p>
        </p:txBody>
      </p:sp>
    </p:spTree>
    <p:extLst>
      <p:ext uri="{BB962C8B-B14F-4D97-AF65-F5344CB8AC3E}">
        <p14:creationId xmlns:p14="http://schemas.microsoft.com/office/powerpoint/2010/main" val="17216957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p:txBody>
          <a:bodyPr>
            <a:normAutofit/>
          </a:bodyPr>
          <a:lstStyle/>
          <a:p>
            <a:r>
              <a:rPr lang="en-US" b="1" dirty="0"/>
              <a:t>Example 2</a:t>
            </a:r>
          </a:p>
        </p:txBody>
      </p:sp>
      <p:sp>
        <p:nvSpPr>
          <p:cNvPr id="6" name="TextBox 5">
            <a:extLst>
              <a:ext uri="{FF2B5EF4-FFF2-40B4-BE49-F238E27FC236}">
                <a16:creationId xmlns:a16="http://schemas.microsoft.com/office/drawing/2014/main" id="{977D3F4C-1260-3262-6310-0ECA701F8434}"/>
              </a:ext>
            </a:extLst>
          </p:cNvPr>
          <p:cNvSpPr txBox="1"/>
          <p:nvPr/>
        </p:nvSpPr>
        <p:spPr>
          <a:xfrm>
            <a:off x="509673" y="1524000"/>
            <a:ext cx="11658600" cy="4247317"/>
          </a:xfrm>
          <a:prstGeom prst="rect">
            <a:avLst/>
          </a:prstGeom>
          <a:noFill/>
        </p:spPr>
        <p:txBody>
          <a:bodyPr wrap="square">
            <a:spAutoFit/>
          </a:bodyPr>
          <a:lstStyle/>
          <a:p>
            <a:pPr algn="l"/>
            <a:r>
              <a:rPr lang="en-GB" b="0" i="0" dirty="0">
                <a:solidFill>
                  <a:srgbClr val="444444"/>
                </a:solidFill>
                <a:effectLst/>
                <a:latin typeface="Source Sans Pro" panose="020B0503030403020204" pitchFamily="34" charset="0"/>
              </a:rPr>
              <a:t>The introduction of the four-hour A&amp;E target faced similar objections. Many clinicians thought the standard was an arbitrary management target and irrelevant to the quality of care given to patients. Some thought it encouraged prioritisation of low priority cases - “minors” - at the expense of more serious “majors”.</a:t>
            </a:r>
          </a:p>
          <a:p>
            <a:pPr algn="l"/>
            <a:endParaRPr lang="en-GB" b="0" i="0" dirty="0">
              <a:solidFill>
                <a:srgbClr val="444444"/>
              </a:solidFill>
              <a:effectLst/>
              <a:latin typeface="Source Sans Pro" panose="020B0503030403020204" pitchFamily="34" charset="0"/>
            </a:endParaRPr>
          </a:p>
          <a:p>
            <a:pPr algn="l"/>
            <a:r>
              <a:rPr lang="en-GB" b="0" i="0" dirty="0">
                <a:solidFill>
                  <a:srgbClr val="444444"/>
                </a:solidFill>
                <a:effectLst/>
                <a:latin typeface="Source Sans Pro" panose="020B0503030403020204" pitchFamily="34" charset="0"/>
              </a:rPr>
              <a:t>Experts who had carefully considered how A&amp;E worked and who gathered data about the causes of slow A&amp;E treatment thought differently. The NHS used those experts to win the argument and used incentives to drive the change. In this case, the many objectors from the public and the medical profession were only won over when they clearly saw the huge benefits in shorter waits and less crowded A&amp;Es after the improvement happened.</a:t>
            </a:r>
          </a:p>
          <a:p>
            <a:pPr algn="l"/>
            <a:endParaRPr lang="en-GB" b="0" i="0" dirty="0">
              <a:solidFill>
                <a:srgbClr val="444444"/>
              </a:solidFill>
              <a:effectLst/>
              <a:latin typeface="Source Sans Pro" panose="020B0503030403020204" pitchFamily="34" charset="0"/>
            </a:endParaRPr>
          </a:p>
          <a:p>
            <a:pPr algn="l"/>
            <a:r>
              <a:rPr lang="en-GB" b="0" i="0" dirty="0">
                <a:solidFill>
                  <a:srgbClr val="444444"/>
                </a:solidFill>
                <a:effectLst/>
                <a:latin typeface="Source Sans Pro" panose="020B0503030403020204" pitchFamily="34" charset="0"/>
              </a:rPr>
              <a:t>The initial idea was widely opposed, but the opposition melted away when the benefits became obvious. The NHS needed the willpower to win persevere long enough to win the argument. But the need to win the argument didn’t stop when the goal was achieved. The new government in 2010 undermined the logic of the four-hour target when Andrew Lansley decided that targets were a bad thing for clinicians. The inevitable decline in performance started slowly at first but has accelerated since. Failing to keep making the argument for the benefits of the four-hour target allowed old habits to re-emerge, and has led to catastrophic current performance.</a:t>
            </a:r>
          </a:p>
        </p:txBody>
      </p:sp>
      <p:sp>
        <p:nvSpPr>
          <p:cNvPr id="3" name="Slide Number Placeholder 2">
            <a:extLst>
              <a:ext uri="{FF2B5EF4-FFF2-40B4-BE49-F238E27FC236}">
                <a16:creationId xmlns:a16="http://schemas.microsoft.com/office/drawing/2014/main" id="{807DAB67-ED55-A953-F832-D93FA4A87C3D}"/>
              </a:ext>
            </a:extLst>
          </p:cNvPr>
          <p:cNvSpPr>
            <a:spLocks noGrp="1"/>
          </p:cNvSpPr>
          <p:nvPr>
            <p:ph type="sldNum" sz="quarter" idx="12"/>
          </p:nvPr>
        </p:nvSpPr>
        <p:spPr/>
        <p:txBody>
          <a:bodyPr/>
          <a:lstStyle/>
          <a:p>
            <a:fld id="{1AD93096-5B34-4342-9326-69289CEAE4C2}" type="slidenum">
              <a:rPr lang="en-US" smtClean="0"/>
              <a:pPr/>
              <a:t>22</a:t>
            </a:fld>
            <a:endParaRPr lang="en-US" dirty="0">
              <a:solidFill>
                <a:srgbClr val="FFFFFF"/>
              </a:solidFill>
            </a:endParaRPr>
          </a:p>
        </p:txBody>
      </p:sp>
    </p:spTree>
    <p:extLst>
      <p:ext uri="{BB962C8B-B14F-4D97-AF65-F5344CB8AC3E}">
        <p14:creationId xmlns:p14="http://schemas.microsoft.com/office/powerpoint/2010/main" val="9621758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p:txBody>
          <a:bodyPr>
            <a:normAutofit/>
          </a:bodyPr>
          <a:lstStyle/>
          <a:p>
            <a:r>
              <a:rPr lang="en-US" b="1" dirty="0"/>
              <a:t>Lessons?</a:t>
            </a:r>
          </a:p>
        </p:txBody>
      </p:sp>
      <p:sp>
        <p:nvSpPr>
          <p:cNvPr id="6" name="TextBox 5">
            <a:extLst>
              <a:ext uri="{FF2B5EF4-FFF2-40B4-BE49-F238E27FC236}">
                <a16:creationId xmlns:a16="http://schemas.microsoft.com/office/drawing/2014/main" id="{977D3F4C-1260-3262-6310-0ECA701F8434}"/>
              </a:ext>
            </a:extLst>
          </p:cNvPr>
          <p:cNvSpPr txBox="1"/>
          <p:nvPr/>
        </p:nvSpPr>
        <p:spPr>
          <a:xfrm>
            <a:off x="381000" y="1345377"/>
            <a:ext cx="11658600" cy="4247317"/>
          </a:xfrm>
          <a:prstGeom prst="rect">
            <a:avLst/>
          </a:prstGeom>
          <a:noFill/>
        </p:spPr>
        <p:txBody>
          <a:bodyPr wrap="square">
            <a:spAutoFit/>
          </a:bodyPr>
          <a:lstStyle/>
          <a:p>
            <a:pPr algn="l"/>
            <a:r>
              <a:rPr lang="en-GB" b="0" i="0" dirty="0">
                <a:solidFill>
                  <a:srgbClr val="444444"/>
                </a:solidFill>
                <a:effectLst/>
                <a:latin typeface="Source Sans Pro" panose="020B0503030403020204" pitchFamily="34" charset="0"/>
              </a:rPr>
              <a:t>Change is hard. Even when the benefits appear to be obvious. The public and politicians often reflexively oppose changes for foolish reasons (going to the nearest A&amp;E feels right but is the wrong thing for major traumas). Doctors often oppose change because reforming the way you work takes effort and sometimes defies short-term intuition (deprioritising minors in A&amp;E is bad for the overall performance of the A&amp;E but sometimes feels right).</a:t>
            </a:r>
          </a:p>
          <a:p>
            <a:pPr algn="l"/>
            <a:endParaRPr lang="en-GB" b="0" i="0" dirty="0">
              <a:solidFill>
                <a:srgbClr val="444444"/>
              </a:solidFill>
              <a:effectLst/>
              <a:latin typeface="Source Sans Pro" panose="020B0503030403020204" pitchFamily="34" charset="0"/>
            </a:endParaRPr>
          </a:p>
          <a:p>
            <a:pPr algn="l"/>
            <a:r>
              <a:rPr lang="en-GB" b="0" i="0" dirty="0">
                <a:solidFill>
                  <a:srgbClr val="444444"/>
                </a:solidFill>
                <a:effectLst/>
                <a:latin typeface="Source Sans Pro" panose="020B0503030403020204" pitchFamily="34" charset="0"/>
              </a:rPr>
              <a:t>System leaders pushing change need patience, fortitude, and willpower to persist in driving the change beyond the point where the benefits become obvious.</a:t>
            </a:r>
          </a:p>
          <a:p>
            <a:pPr algn="l"/>
            <a:endParaRPr lang="en-GB" b="0" i="0" dirty="0">
              <a:solidFill>
                <a:srgbClr val="444444"/>
              </a:solidFill>
              <a:effectLst/>
              <a:latin typeface="Source Sans Pro" panose="020B0503030403020204" pitchFamily="34" charset="0"/>
            </a:endParaRPr>
          </a:p>
          <a:p>
            <a:pPr algn="l"/>
            <a:r>
              <a:rPr lang="en-GB" b="0" i="0" dirty="0">
                <a:solidFill>
                  <a:srgbClr val="444444"/>
                </a:solidFill>
                <a:effectLst/>
                <a:latin typeface="Source Sans Pro" panose="020B0503030403020204" pitchFamily="34" charset="0"/>
              </a:rPr>
              <a:t>Getting change to happen requires more than just evidence. The barriers to change must be overcome by making a strong moral case </a:t>
            </a:r>
            <a:r>
              <a:rPr lang="en-GB" b="0" i="1" dirty="0">
                <a:solidFill>
                  <a:srgbClr val="444444"/>
                </a:solidFill>
                <a:effectLst/>
                <a:latin typeface="Source Sans Pro" panose="020B0503030403020204" pitchFamily="34" charset="0"/>
              </a:rPr>
              <a:t>for</a:t>
            </a:r>
            <a:r>
              <a:rPr lang="en-GB" b="0" i="0" dirty="0">
                <a:solidFill>
                  <a:srgbClr val="444444"/>
                </a:solidFill>
                <a:effectLst/>
                <a:latin typeface="Source Sans Pro" panose="020B0503030403020204" pitchFamily="34" charset="0"/>
              </a:rPr>
              <a:t> the change and </a:t>
            </a:r>
            <a:r>
              <a:rPr lang="en-GB" b="0" i="1" dirty="0">
                <a:solidFill>
                  <a:srgbClr val="444444"/>
                </a:solidFill>
                <a:effectLst/>
                <a:latin typeface="Source Sans Pro" panose="020B0503030403020204" pitchFamily="34" charset="0"/>
              </a:rPr>
              <a:t>against</a:t>
            </a:r>
            <a:r>
              <a:rPr lang="en-GB" b="0" i="0" dirty="0">
                <a:solidFill>
                  <a:srgbClr val="444444"/>
                </a:solidFill>
                <a:effectLst/>
                <a:latin typeface="Source Sans Pro" panose="020B0503030403020204" pitchFamily="34" charset="0"/>
              </a:rPr>
              <a:t> the incumbent practices. Sometimes, even when a big change has worked and has shown huge benefits, that debate must continue, or entropy will win with old practices reasserting themselves as everyone forgets why the new idea is needed (this is what seems to have happened with the four-hour target).</a:t>
            </a:r>
          </a:p>
          <a:p>
            <a:pPr algn="l"/>
            <a:endParaRPr lang="en-GB" b="0" i="0" dirty="0">
              <a:solidFill>
                <a:srgbClr val="444444"/>
              </a:solidFill>
              <a:effectLst/>
              <a:latin typeface="Source Sans Pro" panose="020B0503030403020204" pitchFamily="34" charset="0"/>
            </a:endParaRPr>
          </a:p>
          <a:p>
            <a:pPr algn="l"/>
            <a:r>
              <a:rPr lang="en-GB" b="0" i="0" dirty="0">
                <a:solidFill>
                  <a:srgbClr val="444444"/>
                </a:solidFill>
                <a:effectLst/>
                <a:latin typeface="Source Sans Pro" panose="020B0503030403020204" pitchFamily="34" charset="0"/>
              </a:rPr>
              <a:t>Even when it has the right ideas, the NHS tends to undervalue the importance of having and </a:t>
            </a:r>
            <a:r>
              <a:rPr lang="en-GB" b="0" i="1" dirty="0">
                <a:solidFill>
                  <a:srgbClr val="444444"/>
                </a:solidFill>
                <a:effectLst/>
                <a:latin typeface="Source Sans Pro" panose="020B0503030403020204" pitchFamily="34" charset="0"/>
              </a:rPr>
              <a:t>continuing</a:t>
            </a:r>
            <a:r>
              <a:rPr lang="en-GB" b="0" i="0" dirty="0">
                <a:solidFill>
                  <a:srgbClr val="444444"/>
                </a:solidFill>
                <a:effectLst/>
                <a:latin typeface="Source Sans Pro" panose="020B0503030403020204" pitchFamily="34" charset="0"/>
              </a:rPr>
              <a:t> the argument to support them so change is delivered and sustained.</a:t>
            </a:r>
          </a:p>
        </p:txBody>
      </p:sp>
      <p:sp>
        <p:nvSpPr>
          <p:cNvPr id="12" name="TextBox 11">
            <a:extLst>
              <a:ext uri="{FF2B5EF4-FFF2-40B4-BE49-F238E27FC236}">
                <a16:creationId xmlns:a16="http://schemas.microsoft.com/office/drawing/2014/main" id="{00201DF6-85A5-2F1D-63ED-FAA5B4F1F2FB}"/>
              </a:ext>
            </a:extLst>
          </p:cNvPr>
          <p:cNvSpPr txBox="1"/>
          <p:nvPr/>
        </p:nvSpPr>
        <p:spPr>
          <a:xfrm>
            <a:off x="3733800" y="5771317"/>
            <a:ext cx="7620000" cy="261610"/>
          </a:xfrm>
          <a:prstGeom prst="rect">
            <a:avLst/>
          </a:prstGeom>
          <a:noFill/>
        </p:spPr>
        <p:txBody>
          <a:bodyPr wrap="square" rtlCol="0">
            <a:spAutoFit/>
          </a:bodyPr>
          <a:lstStyle/>
          <a:p>
            <a:r>
              <a:rPr lang="en-GB" sz="1100" dirty="0"/>
              <a:t>https://www.hsj.co.uk/daily-insight/the-mythbuster-heed-machiavellis-warning-about-the-difficulties-of-change/7036457.article</a:t>
            </a:r>
          </a:p>
        </p:txBody>
      </p:sp>
      <p:sp>
        <p:nvSpPr>
          <p:cNvPr id="3" name="Slide Number Placeholder 2">
            <a:extLst>
              <a:ext uri="{FF2B5EF4-FFF2-40B4-BE49-F238E27FC236}">
                <a16:creationId xmlns:a16="http://schemas.microsoft.com/office/drawing/2014/main" id="{010ABA5F-6435-223A-8DDC-EFF9ACBE7C55}"/>
              </a:ext>
            </a:extLst>
          </p:cNvPr>
          <p:cNvSpPr>
            <a:spLocks noGrp="1"/>
          </p:cNvSpPr>
          <p:nvPr>
            <p:ph type="sldNum" sz="quarter" idx="12"/>
          </p:nvPr>
        </p:nvSpPr>
        <p:spPr/>
        <p:txBody>
          <a:bodyPr/>
          <a:lstStyle/>
          <a:p>
            <a:fld id="{1AD93096-5B34-4342-9326-69289CEAE4C2}" type="slidenum">
              <a:rPr lang="en-US" smtClean="0"/>
              <a:pPr/>
              <a:t>23</a:t>
            </a:fld>
            <a:endParaRPr lang="en-US" dirty="0">
              <a:solidFill>
                <a:srgbClr val="FFFFFF"/>
              </a:solidFill>
            </a:endParaRPr>
          </a:p>
        </p:txBody>
      </p:sp>
    </p:spTree>
    <p:extLst>
      <p:ext uri="{BB962C8B-B14F-4D97-AF65-F5344CB8AC3E}">
        <p14:creationId xmlns:p14="http://schemas.microsoft.com/office/powerpoint/2010/main" val="18231268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F135D-E727-3E3A-2DFA-9A5CAB1A5A31}"/>
              </a:ext>
            </a:extLst>
          </p:cNvPr>
          <p:cNvSpPr>
            <a:spLocks noGrp="1"/>
          </p:cNvSpPr>
          <p:nvPr>
            <p:ph type="title"/>
          </p:nvPr>
        </p:nvSpPr>
        <p:spPr/>
        <p:txBody>
          <a:bodyPr/>
          <a:lstStyle/>
          <a:p>
            <a:r>
              <a:rPr lang="en-GB" dirty="0"/>
              <a:t>References</a:t>
            </a:r>
          </a:p>
        </p:txBody>
      </p:sp>
      <p:sp>
        <p:nvSpPr>
          <p:cNvPr id="12" name="Content Placeholder 11">
            <a:extLst>
              <a:ext uri="{FF2B5EF4-FFF2-40B4-BE49-F238E27FC236}">
                <a16:creationId xmlns:a16="http://schemas.microsoft.com/office/drawing/2014/main" id="{D3AD18C7-37B8-3480-8296-A1C72B087B10}"/>
              </a:ext>
            </a:extLst>
          </p:cNvPr>
          <p:cNvSpPr txBox="1">
            <a:spLocks noGrp="1"/>
          </p:cNvSpPr>
          <p:nvPr>
            <p:ph idx="1"/>
          </p:nvPr>
        </p:nvSpPr>
        <p:spPr>
          <a:xfrm>
            <a:off x="838200" y="1892169"/>
            <a:ext cx="10515600" cy="3073662"/>
          </a:xfrm>
          <a:prstGeom prst="rect">
            <a:avLst/>
          </a:prstGeom>
          <a:noFill/>
        </p:spPr>
        <p:txBody>
          <a:bodyPr wrap="square">
            <a:spAutoFit/>
          </a:bodyPr>
          <a:lstStyle/>
          <a:p>
            <a:r>
              <a:rPr lang="en-GB" sz="1200" dirty="0"/>
              <a:t>Scott P., Berger M., Carpenter I., Foley L. “</a:t>
            </a:r>
            <a:r>
              <a:rPr lang="en-GB" sz="1200" i="1" dirty="0"/>
              <a:t>A new approach to interoperable information standards for health and social care: normalising culture, contracts and co-design”. </a:t>
            </a:r>
            <a:r>
              <a:rPr lang="en-GB" sz="1200" dirty="0"/>
              <a:t>EJBI – Volume 12 (2016), Issue 1. Available at: </a:t>
            </a:r>
            <a:r>
              <a:rPr lang="en-GB" sz="1200" dirty="0">
                <a:hlinkClick r:id="rId2"/>
              </a:rPr>
              <a:t>https://dx.doi.org/10.24105/ejbi.2016.12.1.6</a:t>
            </a:r>
            <a:endParaRPr lang="en-GB" sz="1200" dirty="0"/>
          </a:p>
          <a:p>
            <a:r>
              <a:rPr lang="en-GB" sz="1200" dirty="0"/>
              <a:t>Murray, E., Treweek, S., Pope, C. </a:t>
            </a:r>
            <a:r>
              <a:rPr lang="en-GB" sz="1200" i="1" dirty="0"/>
              <a:t>et al.</a:t>
            </a:r>
            <a:r>
              <a:rPr lang="en-GB" sz="1200" dirty="0"/>
              <a:t> Normalisation process theory: a framework for developing, evaluating and implementing complex interventions. </a:t>
            </a:r>
            <a:r>
              <a:rPr lang="en-GB" sz="1200" i="1" dirty="0"/>
              <a:t>BMC Med</a:t>
            </a:r>
            <a:r>
              <a:rPr lang="en-GB" sz="1200" dirty="0"/>
              <a:t> </a:t>
            </a:r>
            <a:r>
              <a:rPr lang="en-GB" sz="1200" b="1" dirty="0"/>
              <a:t>8</a:t>
            </a:r>
            <a:r>
              <a:rPr lang="en-GB" sz="1200" dirty="0"/>
              <a:t>, 63 (2010). </a:t>
            </a:r>
            <a:r>
              <a:rPr lang="en-GB" sz="1200" dirty="0">
                <a:hlinkClick r:id="rId3"/>
              </a:rPr>
              <a:t>https://doi.org/10.1186/1741-7015-8-63</a:t>
            </a:r>
            <a:endParaRPr lang="en-GB" sz="1200" dirty="0"/>
          </a:p>
          <a:p>
            <a:r>
              <a:rPr lang="en-GB" sz="1200" dirty="0"/>
              <a:t>May, C.R., Cummings, A., Girling, M. </a:t>
            </a:r>
            <a:r>
              <a:rPr lang="en-GB" sz="1200" i="1" dirty="0"/>
              <a:t>et al.</a:t>
            </a:r>
            <a:r>
              <a:rPr lang="en-GB" sz="1200" dirty="0"/>
              <a:t> Using Normalization Process Theory in feasibility studies and process evaluations of complex healthcare interventions: a systematic review. </a:t>
            </a:r>
            <a:r>
              <a:rPr lang="en-GB" sz="1200" i="1" dirty="0"/>
              <a:t>Implementation Sci</a:t>
            </a:r>
            <a:r>
              <a:rPr lang="en-GB" sz="1200" dirty="0"/>
              <a:t> </a:t>
            </a:r>
            <a:r>
              <a:rPr lang="en-GB" sz="1200" b="1" dirty="0"/>
              <a:t>13</a:t>
            </a:r>
            <a:r>
              <a:rPr lang="en-GB" sz="1200" dirty="0"/>
              <a:t>, 80 (2018). </a:t>
            </a:r>
            <a:r>
              <a:rPr lang="en-GB" sz="1200" dirty="0">
                <a:hlinkClick r:id="rId4"/>
              </a:rPr>
              <a:t>https://doi.org/10.1186/s13012-018-0758-1</a:t>
            </a:r>
            <a:endParaRPr lang="en-GB" sz="1200" dirty="0"/>
          </a:p>
          <a:p>
            <a:r>
              <a:rPr lang="en-GB" sz="1200" dirty="0"/>
              <a:t>Todnem R. Organisational Change Management: a Critical review. Journal of Change Management Vol 5., No 4, 369-380, December 2005. Available at </a:t>
            </a:r>
            <a:r>
              <a:rPr lang="en-GB" sz="1200" u="sng" dirty="0">
                <a:hlinkClick r:id="rId5"/>
              </a:rPr>
              <a:t>10.1080/14697010500359250</a:t>
            </a:r>
            <a:endParaRPr lang="en-GB" sz="1200" dirty="0"/>
          </a:p>
          <a:p>
            <a:r>
              <a:rPr lang="en-GB" sz="1200" dirty="0">
                <a:hlinkClick r:id="rId6"/>
              </a:rPr>
              <a:t>https://www.england.nhs.uk/gp/national-general-practice-improvement-programme/change-model/</a:t>
            </a:r>
            <a:r>
              <a:rPr lang="en-GB" sz="1200" dirty="0"/>
              <a:t> </a:t>
            </a:r>
          </a:p>
          <a:p>
            <a:r>
              <a:rPr lang="en-GB" sz="1200" dirty="0"/>
              <a:t>https://www.designingbuildings.co.uk/wiki/Double_diamond_design_process</a:t>
            </a:r>
          </a:p>
          <a:p>
            <a:r>
              <a:rPr lang="en-GB" sz="1200" dirty="0"/>
              <a:t>https://steemit.com/society/@otherone/system-theory-a-system-and-its-output</a:t>
            </a:r>
          </a:p>
          <a:p>
            <a:pPr marL="0" indent="0">
              <a:buNone/>
            </a:pPr>
            <a:endParaRPr lang="en-GB" sz="1200" dirty="0"/>
          </a:p>
          <a:p>
            <a:endParaRPr lang="en-GB" sz="1200" dirty="0"/>
          </a:p>
        </p:txBody>
      </p:sp>
      <p:sp>
        <p:nvSpPr>
          <p:cNvPr id="3" name="Slide Number Placeholder 2">
            <a:extLst>
              <a:ext uri="{FF2B5EF4-FFF2-40B4-BE49-F238E27FC236}">
                <a16:creationId xmlns:a16="http://schemas.microsoft.com/office/drawing/2014/main" id="{6B0589D6-65A6-C6C8-75A3-30D8E24BAB4F}"/>
              </a:ext>
            </a:extLst>
          </p:cNvPr>
          <p:cNvSpPr>
            <a:spLocks noGrp="1"/>
          </p:cNvSpPr>
          <p:nvPr>
            <p:ph type="sldNum" sz="quarter" idx="12"/>
          </p:nvPr>
        </p:nvSpPr>
        <p:spPr/>
        <p:txBody>
          <a:bodyPr/>
          <a:lstStyle/>
          <a:p>
            <a:fld id="{1AD93096-5B34-4342-9326-69289CEAE4C2}" type="slidenum">
              <a:rPr lang="en-US" smtClean="0"/>
              <a:pPr/>
              <a:t>24</a:t>
            </a:fld>
            <a:endParaRPr lang="en-US" dirty="0">
              <a:solidFill>
                <a:srgbClr val="FFFFFF"/>
              </a:solidFill>
            </a:endParaRPr>
          </a:p>
        </p:txBody>
      </p:sp>
    </p:spTree>
    <p:extLst>
      <p:ext uri="{BB962C8B-B14F-4D97-AF65-F5344CB8AC3E}">
        <p14:creationId xmlns:p14="http://schemas.microsoft.com/office/powerpoint/2010/main" val="27491067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E09F3-AE8A-5DB6-A838-F815A554A89D}"/>
              </a:ext>
            </a:extLst>
          </p:cNvPr>
          <p:cNvSpPr>
            <a:spLocks noGrp="1"/>
          </p:cNvSpPr>
          <p:nvPr>
            <p:ph type="title"/>
          </p:nvPr>
        </p:nvSpPr>
        <p:spPr>
          <a:xfrm>
            <a:off x="685800" y="2514600"/>
            <a:ext cx="10515600" cy="1325563"/>
          </a:xfrm>
        </p:spPr>
        <p:txBody>
          <a:bodyPr/>
          <a:lstStyle/>
          <a:p>
            <a:r>
              <a:rPr lang="en-GB" dirty="0"/>
              <a:t>Questions?</a:t>
            </a:r>
          </a:p>
        </p:txBody>
      </p:sp>
      <p:sp>
        <p:nvSpPr>
          <p:cNvPr id="5" name="Slide Number Placeholder 4">
            <a:extLst>
              <a:ext uri="{FF2B5EF4-FFF2-40B4-BE49-F238E27FC236}">
                <a16:creationId xmlns:a16="http://schemas.microsoft.com/office/drawing/2014/main" id="{B74356AD-95B3-CC25-53FB-AAB6A50608FA}"/>
              </a:ext>
            </a:extLst>
          </p:cNvPr>
          <p:cNvSpPr>
            <a:spLocks noGrp="1"/>
          </p:cNvSpPr>
          <p:nvPr>
            <p:ph type="sldNum" sz="quarter" idx="12"/>
          </p:nvPr>
        </p:nvSpPr>
        <p:spPr/>
        <p:txBody>
          <a:bodyPr/>
          <a:lstStyle/>
          <a:p>
            <a:fld id="{1AD93096-5B34-4342-9326-69289CEAE4C2}" type="slidenum">
              <a:rPr lang="en-US" smtClean="0"/>
              <a:pPr/>
              <a:t>25</a:t>
            </a:fld>
            <a:endParaRPr lang="en-US" dirty="0">
              <a:solidFill>
                <a:srgbClr val="FFFFFF"/>
              </a:solidFill>
            </a:endParaRPr>
          </a:p>
        </p:txBody>
      </p:sp>
    </p:spTree>
    <p:extLst>
      <p:ext uri="{BB962C8B-B14F-4D97-AF65-F5344CB8AC3E}">
        <p14:creationId xmlns:p14="http://schemas.microsoft.com/office/powerpoint/2010/main" val="34109192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78DC92F3-C838-0B64-3EA5-E830EF750264}"/>
              </a:ext>
            </a:extLst>
          </p:cNvPr>
          <p:cNvSpPr txBox="1"/>
          <p:nvPr/>
        </p:nvSpPr>
        <p:spPr>
          <a:xfrm>
            <a:off x="2057400" y="1066800"/>
            <a:ext cx="10287000" cy="3477875"/>
          </a:xfrm>
          <a:prstGeom prst="rect">
            <a:avLst/>
          </a:prstGeom>
          <a:noFill/>
        </p:spPr>
        <p:txBody>
          <a:bodyPr wrap="square">
            <a:spAutoFit/>
          </a:bodyPr>
          <a:lstStyle/>
          <a:p>
            <a:pPr algn="l"/>
            <a:r>
              <a:rPr lang="en-GB" sz="2000" b="0" i="0" dirty="0">
                <a:solidFill>
                  <a:srgbClr val="1D2125"/>
                </a:solidFill>
                <a:effectLst/>
                <a:latin typeface="Aptos Narrow" panose="020B0004020202020204" pitchFamily="34" charset="0"/>
              </a:rPr>
              <a:t>Identify examples from your workplaces of:</a:t>
            </a:r>
          </a:p>
          <a:p>
            <a:pPr algn="l"/>
            <a:endParaRPr lang="en-GB" sz="2000" b="0" i="0" dirty="0">
              <a:solidFill>
                <a:srgbClr val="1D2125"/>
              </a:solidFill>
              <a:effectLst/>
              <a:latin typeface="Aptos Narrow" panose="020B0004020202020204" pitchFamily="34" charset="0"/>
            </a:endParaRPr>
          </a:p>
          <a:p>
            <a:pPr algn="l">
              <a:buFont typeface="Arial" panose="020B0604020202020204" pitchFamily="34" charset="0"/>
              <a:buChar char="•"/>
            </a:pPr>
            <a:r>
              <a:rPr lang="en-GB" sz="2000" b="0" i="0" dirty="0">
                <a:solidFill>
                  <a:srgbClr val="1D2125"/>
                </a:solidFill>
                <a:effectLst/>
                <a:latin typeface="Aptos Narrow" panose="020B0004020202020204" pitchFamily="34" charset="0"/>
              </a:rPr>
              <a:t> Simple systems</a:t>
            </a:r>
          </a:p>
          <a:p>
            <a:pPr algn="l">
              <a:buFont typeface="Arial" panose="020B0604020202020204" pitchFamily="34" charset="0"/>
              <a:buChar char="•"/>
            </a:pPr>
            <a:r>
              <a:rPr lang="en-GB" sz="2000" b="0" i="0" dirty="0">
                <a:solidFill>
                  <a:srgbClr val="1D2125"/>
                </a:solidFill>
                <a:effectLst/>
                <a:latin typeface="Aptos Narrow" panose="020B0004020202020204" pitchFamily="34" charset="0"/>
              </a:rPr>
              <a:t> Complex systems</a:t>
            </a:r>
          </a:p>
          <a:p>
            <a:pPr algn="l"/>
            <a:endParaRPr lang="en-GB" sz="2000" b="0" i="0" dirty="0">
              <a:solidFill>
                <a:srgbClr val="1D2125"/>
              </a:solidFill>
              <a:effectLst/>
              <a:latin typeface="Aptos Narrow" panose="020B0004020202020204" pitchFamily="34" charset="0"/>
            </a:endParaRPr>
          </a:p>
          <a:p>
            <a:pPr algn="l"/>
            <a:endParaRPr lang="en-GB" sz="2000" dirty="0">
              <a:solidFill>
                <a:srgbClr val="1D2125"/>
              </a:solidFill>
              <a:latin typeface="Aptos Narrow" panose="020B0004020202020204" pitchFamily="34" charset="0"/>
            </a:endParaRPr>
          </a:p>
          <a:p>
            <a:pPr algn="l"/>
            <a:r>
              <a:rPr lang="en-GB" sz="2000" dirty="0">
                <a:solidFill>
                  <a:srgbClr val="1D2125"/>
                </a:solidFill>
                <a:latin typeface="Aptos Narrow" panose="020B0004020202020204" pitchFamily="34" charset="0"/>
              </a:rPr>
              <a:t>Choose a complex system, identify a problem and apply the Double Diamond model.</a:t>
            </a:r>
          </a:p>
          <a:p>
            <a:pPr algn="l"/>
            <a:endParaRPr lang="en-GB" sz="2000" dirty="0">
              <a:solidFill>
                <a:srgbClr val="1D2125"/>
              </a:solidFill>
              <a:latin typeface="Aptos Narrow" panose="020B0004020202020204" pitchFamily="34" charset="0"/>
            </a:endParaRPr>
          </a:p>
          <a:p>
            <a:pPr algn="l"/>
            <a:endParaRPr lang="en-GB" sz="2000" dirty="0">
              <a:solidFill>
                <a:srgbClr val="1D2125"/>
              </a:solidFill>
              <a:latin typeface="Aptos Narrow" panose="020B0004020202020204" pitchFamily="34" charset="0"/>
            </a:endParaRPr>
          </a:p>
          <a:p>
            <a:pPr algn="l"/>
            <a:endParaRPr lang="en-GB" sz="2000" dirty="0">
              <a:solidFill>
                <a:srgbClr val="1D2125"/>
              </a:solidFill>
              <a:latin typeface="Aptos Narrow" panose="020B0004020202020204" pitchFamily="34" charset="0"/>
            </a:endParaRPr>
          </a:p>
          <a:p>
            <a:pPr algn="l"/>
            <a:endParaRPr lang="en-GB" sz="2000" dirty="0">
              <a:solidFill>
                <a:srgbClr val="1D2125"/>
              </a:solidFill>
              <a:latin typeface="Aptos Narrow" panose="020B0004020202020204" pitchFamily="34" charset="0"/>
            </a:endParaRPr>
          </a:p>
        </p:txBody>
      </p:sp>
      <p:pic>
        <p:nvPicPr>
          <p:cNvPr id="12" name="Picture 11" descr="A picture containing outdoor, light, hanging, photo&#10;&#10;Description automatically generated">
            <a:extLst>
              <a:ext uri="{FF2B5EF4-FFF2-40B4-BE49-F238E27FC236}">
                <a16:creationId xmlns:a16="http://schemas.microsoft.com/office/drawing/2014/main" id="{956F0EF7-C84D-576F-4B94-217242C0C20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9904" y="0"/>
            <a:ext cx="2047496" cy="6858000"/>
          </a:xfrm>
          <a:prstGeom prst="rect">
            <a:avLst/>
          </a:prstGeom>
        </p:spPr>
      </p:pic>
      <p:sp>
        <p:nvSpPr>
          <p:cNvPr id="2" name="TextBox 1">
            <a:extLst>
              <a:ext uri="{FF2B5EF4-FFF2-40B4-BE49-F238E27FC236}">
                <a16:creationId xmlns:a16="http://schemas.microsoft.com/office/drawing/2014/main" id="{6E3AD532-830C-8A04-A3D5-F05795BAAE7E}"/>
              </a:ext>
            </a:extLst>
          </p:cNvPr>
          <p:cNvSpPr txBox="1"/>
          <p:nvPr/>
        </p:nvSpPr>
        <p:spPr>
          <a:xfrm>
            <a:off x="2057400" y="292387"/>
            <a:ext cx="2658933" cy="646331"/>
          </a:xfrm>
          <a:prstGeom prst="rect">
            <a:avLst/>
          </a:prstGeom>
          <a:noFill/>
        </p:spPr>
        <p:txBody>
          <a:bodyPr wrap="none" rtlCol="0">
            <a:spAutoFit/>
          </a:bodyPr>
          <a:lstStyle/>
          <a:p>
            <a:r>
              <a:rPr lang="en-GB" sz="3600" b="1" dirty="0">
                <a:solidFill>
                  <a:srgbClr val="1D2125"/>
                </a:solidFill>
                <a:latin typeface="Aptos Narrow" panose="020B0004020202020204" pitchFamily="34" charset="0"/>
              </a:rPr>
              <a:t>Group work : </a:t>
            </a:r>
            <a:endParaRPr lang="en-GB" sz="3600" b="1" dirty="0"/>
          </a:p>
        </p:txBody>
      </p:sp>
      <p:pic>
        <p:nvPicPr>
          <p:cNvPr id="4" name="Picture 2">
            <a:extLst>
              <a:ext uri="{FF2B5EF4-FFF2-40B4-BE49-F238E27FC236}">
                <a16:creationId xmlns:a16="http://schemas.microsoft.com/office/drawing/2014/main" id="{BFE9ECA1-9C8A-64C6-E170-9716B456A1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5200" y="3445268"/>
            <a:ext cx="5494467" cy="2932672"/>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D49CA557-FB7C-3257-72C2-97C99C7C5873}"/>
              </a:ext>
            </a:extLst>
          </p:cNvPr>
          <p:cNvSpPr>
            <a:spLocks noGrp="1"/>
          </p:cNvSpPr>
          <p:nvPr>
            <p:ph type="sldNum" sz="quarter" idx="7"/>
          </p:nvPr>
        </p:nvSpPr>
        <p:spPr/>
        <p:txBody>
          <a:bodyPr/>
          <a:lstStyle/>
          <a:p>
            <a:fld id="{B6F15528-21DE-4FAA-801E-634DDDAF4B2B}" type="slidenum">
              <a:rPr lang="en-GB" smtClean="0"/>
              <a:t>26</a:t>
            </a:fld>
            <a:endParaRPr lang="en-GB" dirty="0"/>
          </a:p>
        </p:txBody>
      </p:sp>
    </p:spTree>
    <p:extLst>
      <p:ext uri="{BB962C8B-B14F-4D97-AF65-F5344CB8AC3E}">
        <p14:creationId xmlns:p14="http://schemas.microsoft.com/office/powerpoint/2010/main" val="370324132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6ff89a50-a1da-4e01-9872-f7f685bd6806"/>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E55B7778971B645803BE324A49E9047" ma:contentTypeVersion="12" ma:contentTypeDescription="Create a new document." ma:contentTypeScope="" ma:versionID="8e2c5e8f59c95a0d10306ef903190fe0">
  <xsd:schema xmlns:xsd="http://www.w3.org/2001/XMLSchema" xmlns:xs="http://www.w3.org/2001/XMLSchema" xmlns:p="http://schemas.microsoft.com/office/2006/metadata/properties" xmlns:ns3="e0aca856-062d-4f51-b0bf-62957c7bf4e7" xmlns:ns4="c6c83189-b5c3-439f-a5e1-cc528a58e10d" targetNamespace="http://schemas.microsoft.com/office/2006/metadata/properties" ma:root="true" ma:fieldsID="1a04a026fb94c80b154273eab71932bb" ns3:_="" ns4:_="">
    <xsd:import namespace="e0aca856-062d-4f51-b0bf-62957c7bf4e7"/>
    <xsd:import namespace="c6c83189-b5c3-439f-a5e1-cc528a58e10d"/>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0aca856-062d-4f51-b0bf-62957c7bf4e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6c83189-b5c3-439f-a5e1-cc528a58e10d"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1E1AA03-82F6-4216-B6D6-8852AE9E19C9}">
  <ds:schemaRefs>
    <ds:schemaRef ds:uri="http://purl.org/dc/terms/"/>
    <ds:schemaRef ds:uri="http://schemas.openxmlformats.org/package/2006/metadata/core-properties"/>
    <ds:schemaRef ds:uri="c6c83189-b5c3-439f-a5e1-cc528a58e10d"/>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e0aca856-062d-4f51-b0bf-62957c7bf4e7"/>
    <ds:schemaRef ds:uri="http://www.w3.org/XML/1998/namespace"/>
  </ds:schemaRefs>
</ds:datastoreItem>
</file>

<file path=customXml/itemProps2.xml><?xml version="1.0" encoding="utf-8"?>
<ds:datastoreItem xmlns:ds="http://schemas.openxmlformats.org/officeDocument/2006/customXml" ds:itemID="{7482A773-AC71-4B30-AC34-33DCA92E4B1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0aca856-062d-4f51-b0bf-62957c7bf4e7"/>
    <ds:schemaRef ds:uri="c6c83189-b5c3-439f-a5e1-cc528a58e10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39F2101-40F4-4FA9-9CA4-F4AEB464E5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1955</Words>
  <Application>Microsoft Office PowerPoint</Application>
  <PresentationFormat>Widescreen</PresentationFormat>
  <Paragraphs>231</Paragraphs>
  <Slides>26</Slides>
  <Notes>23</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26</vt:i4>
      </vt:variant>
    </vt:vector>
  </HeadingPairs>
  <TitlesOfParts>
    <vt:vector size="35" baseType="lpstr">
      <vt:lpstr>CMR10</vt:lpstr>
      <vt:lpstr>Aptos Narrow</vt:lpstr>
      <vt:lpstr>Arial</vt:lpstr>
      <vt:lpstr>Calibri</vt:lpstr>
      <vt:lpstr>Courier New</vt:lpstr>
      <vt:lpstr>Source Sans Pro</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Example 1</vt:lpstr>
      <vt:lpstr>Example 2</vt:lpstr>
      <vt:lpstr>Lessons?</vt:lpstr>
      <vt:lpstr>References</vt:lpstr>
      <vt:lpstr>Questions?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Welsh Clinical Informatics Council</dc:title>
  <dc:creator>Wendy Dearing</dc:creator>
  <cp:lastModifiedBy>Simona Ferraraccio</cp:lastModifiedBy>
  <cp:revision>122</cp:revision>
  <dcterms:created xsi:type="dcterms:W3CDTF">2021-02-08T08:08:49Z</dcterms:created>
  <dcterms:modified xsi:type="dcterms:W3CDTF">2025-12-11T11:46:44Z</dcterms:modified>
</cp:coreProperties>
</file>