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7"/>
  </p:notesMasterIdLst>
  <p:sldIdLst>
    <p:sldId id="292" r:id="rId9"/>
    <p:sldId id="294" r:id="rId10"/>
    <p:sldId id="295" r:id="rId11"/>
    <p:sldId id="1165" r:id="rId12"/>
    <p:sldId id="1091" r:id="rId13"/>
    <p:sldId id="1116" r:id="rId14"/>
    <p:sldId id="1180" r:id="rId15"/>
    <p:sldId id="40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5" d="100"/>
          <a:sy n="95" d="100"/>
        </p:scale>
        <p:origin x="15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custSel modSld">
      <pc:chgData name="Munyaradzi Nicholas Murira" userId="6ab3fae5-94bd-47ef-9f25-6c1f645127cf" providerId="ADAL" clId="{BBAD60DF-75FC-47FB-864F-62F5392E6509}" dt="2026-01-27T07:42:52.421" v="244" actId="14100"/>
      <pc:docMkLst>
        <pc:docMk/>
      </pc:docMkLst>
      <pc:sldChg chg="modSp mod">
        <pc:chgData name="Munyaradzi Nicholas Murira" userId="6ab3fae5-94bd-47ef-9f25-6c1f645127cf" providerId="ADAL" clId="{BBAD60DF-75FC-47FB-864F-62F5392E6509}" dt="2026-01-27T07:38:10.289" v="23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BBAD60DF-75FC-47FB-864F-62F5392E6509}" dt="2026-01-27T07:38:10.289" v="23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1-27T07:16:19.218" v="176" actId="6549"/>
          <ac:spMkLst>
            <pc:docMk/>
            <pc:sldMk cId="3229398234" sldId="295"/>
            <ac:spMk id="6" creationId="{3FB78745-3ADB-471E-BE5B-B948A3D845D5}"/>
          </ac:spMkLst>
        </pc:spChg>
      </pc:sldChg>
      <pc:sldChg chg="addSp delSp modSp mod">
        <pc:chgData name="Munyaradzi Nicholas Murira" userId="6ab3fae5-94bd-47ef-9f25-6c1f645127cf" providerId="ADAL" clId="{BBAD60DF-75FC-47FB-864F-62F5392E6509}" dt="2026-01-27T07:42:52.421" v="244" actId="14100"/>
        <pc:sldMkLst>
          <pc:docMk/>
          <pc:sldMk cId="3203328640" sldId="1091"/>
        </pc:sldMkLst>
        <pc:picChg chg="add mod">
          <ac:chgData name="Munyaradzi Nicholas Murira" userId="6ab3fae5-94bd-47ef-9f25-6c1f645127cf" providerId="ADAL" clId="{BBAD60DF-75FC-47FB-864F-62F5392E6509}" dt="2026-01-27T07:42:52.421" v="244" actId="14100"/>
          <ac:picMkLst>
            <pc:docMk/>
            <pc:sldMk cId="3203328640" sldId="1091"/>
            <ac:picMk id="5" creationId="{CE984E5F-5113-1538-080B-547B71699DB9}"/>
          </ac:picMkLst>
        </pc:picChg>
        <pc:picChg chg="del">
          <ac:chgData name="Munyaradzi Nicholas Murira" userId="6ab3fae5-94bd-47ef-9f25-6c1f645127cf" providerId="ADAL" clId="{BBAD60DF-75FC-47FB-864F-62F5392E6509}" dt="2026-01-27T07:42:02.533" v="240" actId="478"/>
          <ac:picMkLst>
            <pc:docMk/>
            <pc:sldMk cId="3203328640" sldId="1091"/>
            <ac:picMk id="6" creationId="{B67F9F1D-1457-A657-800F-A59240E4CB7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Networks and Cyber Security Essentials</a:t>
            </a:r>
            <a:endParaRPr lang="en-GB" b="1" i="1" dirty="0"/>
          </a:p>
          <a:p>
            <a:r>
              <a:rPr lang="en-GB" sz="2400" b="1" i="1" dirty="0"/>
              <a:t>Module Code: ACCA4024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dirty="0"/>
              <a:t>Mr. Munyaradzi Nicholas Murira </a:t>
            </a:r>
          </a:p>
          <a:p>
            <a:r>
              <a:rPr lang="en-GB" dirty="0"/>
              <a:t>Munya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Tuesday: 11:00am – 1.00pm : Lectures (IQ 310)</a:t>
            </a:r>
          </a:p>
          <a:p>
            <a:endParaRPr lang="en-GB" dirty="0"/>
          </a:p>
          <a:p>
            <a:r>
              <a:rPr lang="en-GB" dirty="0"/>
              <a:t>  Tuesdays/Thursday/Friday : Tutorials (IQ 205)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rgbClr val="E0BC4C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Two Components 50% &amp; 50 % Weightage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8CC976A-A73A-E9EE-E427-2CF4F4202F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9632423"/>
              </p:ext>
            </p:extLst>
          </p:nvPr>
        </p:nvGraphicFramePr>
        <p:xfrm>
          <a:off x="7127540" y="1003298"/>
          <a:ext cx="4323480" cy="10041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3480">
                  <a:extLst>
                    <a:ext uri="{9D8B030D-6E8A-4147-A177-3AD203B41FA5}">
                      <a16:colId xmlns:a16="http://schemas.microsoft.com/office/drawing/2014/main" val="867228752"/>
                    </a:ext>
                  </a:extLst>
                </a:gridCol>
              </a:tblGrid>
              <a:tr h="1004177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Networks and Cyber Security Essentials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133496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Cisco Networking Academy Course Enrolment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 Enrolled for CCNA –Intro to Packet Tracer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1AFCD1-4392-0C02-D3D0-F2CA81C1A2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3688" y="1637946"/>
            <a:ext cx="6382303" cy="302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Advanced routing protocols, distance vector and link state routing protocols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OSPF – single and multi-area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design and management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security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 control lists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Address Translation for IPv4 &amp; IPv6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Virtual Private Networks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IPSec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QoS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virtualisation and automation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/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E984E5F-5113-1538-080B-547B71699D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5947" y="608023"/>
            <a:ext cx="7879739" cy="4573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an understanding of the key concepts and fundamentals of data communications, computer networks and security of data and devices in a network.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b="1" dirty="0"/>
              <a:t>LEARNING OUTCOMES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Upon the successful completion of this module, the student should be able to: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 fundamental understanding of network basics in terms of architecture, devices, application and protocols.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systematic understanding of security policies and measures to mitigate internal and external attacks and threats in a network.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spcAft>
                <a:spcPts val="600"/>
              </a:spcAft>
            </a:pP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5BA963-9F0E-87AB-B9D9-A703EDA9E4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395" y="1147675"/>
            <a:ext cx="10216163" cy="4131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</Words>
  <Application>Microsoft Office PowerPoint</Application>
  <PresentationFormat>Widescreen</PresentationFormat>
  <Paragraphs>51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Topics to cover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2026-01-27T07:42:55Z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