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62" r:id="rId4"/>
    <p:sldId id="263" r:id="rId5"/>
    <p:sldId id="258" r:id="rId6"/>
    <p:sldId id="264" r:id="rId7"/>
    <p:sldId id="265" r:id="rId8"/>
    <p:sldId id="259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765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52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035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6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72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301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7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884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91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2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48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93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22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240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909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810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6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0250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2883F-C1FC-56D5-71D0-DC6E70D40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4778" y="1219200"/>
            <a:ext cx="8825658" cy="1348381"/>
          </a:xfrm>
        </p:spPr>
        <p:txBody>
          <a:bodyPr/>
          <a:lstStyle/>
          <a:p>
            <a:pPr algn="ctr"/>
            <a:r>
              <a:rPr lang="en-GB" sz="49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of MS Word and Teams to Greenfield Care Home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5DD812-EC0C-7300-C16D-D4BAB030AF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4778" y="2998290"/>
            <a:ext cx="8825658" cy="27978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Leanne Amanda Kathleen Maley 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2522178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 title: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Markus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klingelfuss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</a:p>
        </p:txBody>
      </p:sp>
    </p:spTree>
    <p:extLst>
      <p:ext uri="{BB962C8B-B14F-4D97-AF65-F5344CB8AC3E}">
        <p14:creationId xmlns:p14="http://schemas.microsoft.com/office/powerpoint/2010/main" val="3444989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37F6-A3F4-56CB-5E36-02D4BD3CF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2AF7F-A65B-7D4C-E346-77FFEBA12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271253"/>
            <a:ext cx="8946541" cy="473134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Microsoft Word and why we need to use it in in our care home?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Word is a premier word processing application developed by Microsoft, used to create, edit, format, and share documents like reports, resumes, and letters.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word processing delivers significant benefits. Such as improved collections of date, reduced paperwork, improved productivity and document quality,  improve communication and collaboration also It allows us individually and as a team to create documents easily to facilitate correspondence with crucial clients.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842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B729084-C556-4E08-2CD8-036B4171E5CA}"/>
              </a:ext>
            </a:extLst>
          </p:cNvPr>
          <p:cNvSpPr txBox="1"/>
          <p:nvPr/>
        </p:nvSpPr>
        <p:spPr>
          <a:xfrm>
            <a:off x="103240" y="811163"/>
            <a:ext cx="11680722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Enhances efficiency, security, and communication, allowing staff to spend less time on paperwork and more time with residents. It provides a familiar, versatile platform for creating, editing, and storing essential documents such as care plans, incident reports, and policies. </a:t>
            </a:r>
          </a:p>
          <a:p>
            <a:pPr lvl="1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Savings: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documentation, particularly when using MS Word, can save significant time compared to paper-based systems.</a:t>
            </a: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 Editing: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Documents can be updated instantly, removing the need to rewrite or reprint paperwork.</a:t>
            </a: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Seamless Sharing: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Documents can be securely shared across teams and locations, ensuring that all staff have access to the same up-to-date information.</a:t>
            </a: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Regulatory Support: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aids in producing high-quality records necessary for demonstrating compliance to inspectors (such as CQC), and it facilitates tracking of audits and action plans.</a:t>
            </a: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Versatile Editing Features: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Features like voice dictation, text magnification, and high-contrast modes help users with visual or mobility challenges.</a:t>
            </a: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Cross-Device Functionality: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Documents can be accessed and edited on various devices, including computers, tablets, and smartphones.</a:t>
            </a: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Paper Usage: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Shifting to digital, Word-based, or Microsoft 365-integrated records drastically reduces the need for printing, storage, and paper, saving both time and money.</a:t>
            </a:r>
          </a:p>
          <a:p>
            <a:pPr lvl="1"/>
            <a:r>
              <a:rPr lang="en-GB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 Data Analysis: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can be analysed, and charts or graphs can be created to monitor trends in resident care, such as fall incidents or nutritional intake. </a:t>
            </a:r>
          </a:p>
        </p:txBody>
      </p:sp>
    </p:spTree>
    <p:extLst>
      <p:ext uri="{BB962C8B-B14F-4D97-AF65-F5344CB8AC3E}">
        <p14:creationId xmlns:p14="http://schemas.microsoft.com/office/powerpoint/2010/main" val="1808756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>
            <a:extLst>
              <a:ext uri="{FF2B5EF4-FFF2-40B4-BE49-F238E27FC236}">
                <a16:creationId xmlns:a16="http://schemas.microsoft.com/office/drawing/2014/main" id="{47F9932B-B54B-CF85-149C-A175ABBCE5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E20091-1010-031A-E414-C3219BDD58B6}"/>
              </a:ext>
            </a:extLst>
          </p:cNvPr>
          <p:cNvSpPr txBox="1"/>
          <p:nvPr/>
        </p:nvSpPr>
        <p:spPr>
          <a:xfrm>
            <a:off x="462182" y="717382"/>
            <a:ext cx="11267635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  <a:latin typeface="Arie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b="1" dirty="0">
                <a:solidFill>
                  <a:srgbClr val="FFFF00"/>
                </a:solidFill>
                <a:latin typeface="Ariel"/>
              </a:rPr>
              <a:t>Limitations: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Unsecured Storage: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el"/>
              </a:rPr>
              <a:t>If files are saved on local computers or unsecured shared drives, they are vulnerable to breaches. Information can easily be copied onto USB sticks or emailed insecurely.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Breach Risk: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el"/>
              </a:rPr>
              <a:t>Files can be left open on screen, misplaced, or inadvertently shared, leading to breaches of confidentiality.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No Real-Time Updates: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el"/>
              </a:rPr>
              <a:t>Word does not allow multiple staff members to update the same care plan simultaneously. This can lead to version control issues, where staff are working on outdated information.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Formatting Issues: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el"/>
              </a:rPr>
              <a:t>Large documents, such as comprehensive care plans, can become corrupted, or formatting can break, making them difficult for staff to read.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No Alerts or Reminders: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el"/>
              </a:rPr>
              <a:t>Word cannot set automated reminders for upcoming medication reviews or care plan renewals, increasing the risk of missed tasks.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Dependence on Systems: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el"/>
              </a:rPr>
              <a:t>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el"/>
              </a:rPr>
              <a:t>If a computer crashes or the network goes down, records are inaccessible, potentially affecting patient care. </a:t>
            </a:r>
          </a:p>
        </p:txBody>
      </p:sp>
    </p:spTree>
    <p:extLst>
      <p:ext uri="{BB962C8B-B14F-4D97-AF65-F5344CB8AC3E}">
        <p14:creationId xmlns:p14="http://schemas.microsoft.com/office/powerpoint/2010/main" val="2068057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F0229-FB8C-3A83-5544-E03A6767F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DC4B4A-EBB9-43E8-C602-6DE51362FC52}"/>
              </a:ext>
            </a:extLst>
          </p:cNvPr>
          <p:cNvSpPr txBox="1"/>
          <p:nvPr/>
        </p:nvSpPr>
        <p:spPr>
          <a:xfrm>
            <a:off x="646111" y="1312607"/>
            <a:ext cx="1061643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 Microsoft Team and why we need to use Teams in Greenfield Care home?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6CA3BF-0470-C968-FB72-B97A2EA3A5E0}"/>
              </a:ext>
            </a:extLst>
          </p:cNvPr>
          <p:cNvSpPr txBox="1"/>
          <p:nvPr/>
        </p:nvSpPr>
        <p:spPr>
          <a:xfrm>
            <a:off x="646111" y="1926275"/>
            <a:ext cx="10689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Teams is a cloud-based collaboration app and unified communication platform that integrates chat, video meetings, file storage, and app integration into a single workspace.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1DA67-AC3A-6F93-6020-945C7DA72B00}"/>
              </a:ext>
            </a:extLst>
          </p:cNvPr>
          <p:cNvSpPr txBox="1"/>
          <p:nvPr/>
        </p:nvSpPr>
        <p:spPr>
          <a:xfrm>
            <a:off x="646111" y="3111910"/>
            <a:ext cx="11152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Microsoft Teams in our care home will enhance communication, improve operational efficiency, and facilitate virtual healthcare services while maintaining data security. It acts as a central hub for staff to collaborate and coordinate care.</a:t>
            </a:r>
          </a:p>
        </p:txBody>
      </p:sp>
    </p:spTree>
    <p:extLst>
      <p:ext uri="{BB962C8B-B14F-4D97-AF65-F5344CB8AC3E}">
        <p14:creationId xmlns:p14="http://schemas.microsoft.com/office/powerpoint/2010/main" val="422904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E7BF74C-3A5A-068B-38A2-7F7DC19F627A}"/>
              </a:ext>
            </a:extLst>
          </p:cNvPr>
          <p:cNvSpPr txBox="1"/>
          <p:nvPr/>
        </p:nvSpPr>
        <p:spPr>
          <a:xfrm>
            <a:off x="235974" y="565396"/>
            <a:ext cx="1132676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solidFill>
                <a:srgbClr val="FFFF00"/>
              </a:solidFill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Resident Outcomes &amp; Care Coordination: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Facilitates seamless, secure communication between care staff and management. It allows for rapid sharing of patient information and coordination of care plans.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Team Collaboration: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Provides tools like instant chat, voice notes, and file sharing for quick decision-making among staff, particularly during shifts.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Information Sharing: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Ensures patient data remains secure while allowing easy access to records and documents.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Staff Efficiency: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Reduces administrative tasks and manual paperwork, allowing more time for direct patient care.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Remote Training &amp; Education: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Facilitates ongoing training for care staff, allowing for virtual workshops or meetings. 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Instant Communication: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Chat functionality for immediate,, secure messaging between team members.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Meetings: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High-quality video/audio conferencing with recording and captioning options.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 Storage &amp; Sharing: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Centralized location for accessing care plans and policies, ensuring everyone has the latest information.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Calendar Integration: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Shared calendars for tracking, scheduling, and managing staff shifts and resident appointments.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609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D061B-482B-415D-9C9D-7F1FA2316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213" y="751344"/>
            <a:ext cx="9404723" cy="859888"/>
          </a:xfrm>
        </p:spPr>
        <p:txBody>
          <a:bodyPr/>
          <a:lstStyle/>
          <a:p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FED447E-9D26-B73F-ED2F-0D366B3E1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729" y="3152001"/>
            <a:ext cx="65" cy="55399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35D5AA-D69B-5680-0B42-1698BC85DA9D}"/>
              </a:ext>
            </a:extLst>
          </p:cNvPr>
          <p:cNvSpPr txBox="1"/>
          <p:nvPr/>
        </p:nvSpPr>
        <p:spPr>
          <a:xfrm>
            <a:off x="339213" y="1305342"/>
            <a:ext cx="1129726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Unreliable Wi-Fi and Bandwidth: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25% of care homes may require Wi-Fi upgrades to handle the high-speed data required for video, with many lacking the necessary bandwidth.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Device Availability: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 is often a shortage of tablets, smartphones, or computers dedicated to staff for virtual communication.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Legacy Systems: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Many care homes still rely on old IT systems that do not easily sync with Microsoft Teams, creating silos that hinder effective communication.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 Digital Skills: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Roughly 32% of respondents in digital barrier surveys identified low digital skills as a key barrier to using digital tools.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Resistance to Change: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accustomed to traditional communication methods (paper, phone) may resist adopting new digital tools.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Demands: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Implementing Teams requires significant, ongoing training for staff, which can be difficult to manage alongside daily care duties.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Protecting Sensitive Data: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Ensuring patient data remains secure, encrypted, and compliant with regulations (like GDPR or HIPAA) is a major concern when using digital platforms.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Shared Devices: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care homes, devices are often shared among staff, increasing the risk of data breaches if proper login/logout protocols (like Shared Device Mode) are not strictly followed.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A0A0A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289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32C58-20EB-9984-CEEE-641AC80C1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74" y="452718"/>
            <a:ext cx="9404723" cy="712405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SAFETY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64D3BC-1E46-C253-DC2C-FC1809E55251}"/>
              </a:ext>
            </a:extLst>
          </p:cNvPr>
          <p:cNvSpPr txBox="1"/>
          <p:nvPr/>
        </p:nvSpPr>
        <p:spPr>
          <a:xfrm>
            <a:off x="836971" y="3244646"/>
            <a:ext cx="11491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46DA04-5FD6-00B8-C3DE-4BBB7AE2226D}"/>
              </a:ext>
            </a:extLst>
          </p:cNvPr>
          <p:cNvSpPr txBox="1"/>
          <p:nvPr/>
        </p:nvSpPr>
        <p:spPr>
          <a:xfrm>
            <a:off x="350274" y="1498928"/>
            <a:ext cx="1118763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&amp; Network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altLang="en-US" sz="16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Encrypted Wi-Fi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Implement strong, encrypted Wi-Fi networks (WPA2/WPA3) to prevent unauthorized access to sensitive data.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Firewalls &amp; Antivirus: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Install and maintain firewalls to block malicious traffic and use up-to-date antivirus software.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Cloud-Based System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Use a cloud-based Electronic Care Planning system that offers secure, 24/7 access and automatically backs up data to prevent loss.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Offline Functionality: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Ensure the system allows data entry during internet outages, synchronizing when the connection is restored.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04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BDE49DE-30FC-4975-A77F-58B703DD8C85}"/>
              </a:ext>
            </a:extLst>
          </p:cNvPr>
          <p:cNvSpPr txBox="1"/>
          <p:nvPr/>
        </p:nvSpPr>
        <p:spPr>
          <a:xfrm>
            <a:off x="656057" y="520511"/>
            <a:ext cx="1087988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/>
            <a:r>
              <a:rPr lang="en-US" altLang="en-US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Email Security Awareness Plan (Staff Training)</a:t>
            </a:r>
          </a:p>
          <a:p>
            <a:pPr lvl="0" defTabSz="914400"/>
            <a:endParaRPr lang="en-US" altLang="en-US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Because care homes are prime targets for ransomware and data breaches, staff must be trained to treat email with high security. </a:t>
            </a:r>
          </a:p>
          <a:p>
            <a:pPr lvl="0" defTabSz="914400"/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Routine Phishing Training: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Implement regular, scheduled training to help staff spot phishing emails.</a:t>
            </a:r>
          </a:p>
          <a:p>
            <a:pPr lvl="0" defTabSz="914400"/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Procedures:</a:t>
            </a:r>
            <a:endParaRPr lang="en-US" altLang="en-US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NEVER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share passwords via email or write them down.</a:t>
            </a:r>
          </a:p>
          <a:p>
            <a:pPr lvl="0" defTabSz="914400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Use secure, approved, and encrypted email methods for sensitive data (e.g.,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NHSmail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) rather than standard, unencrypted email.</a:t>
            </a:r>
          </a:p>
          <a:p>
            <a:pPr lvl="0" defTabSz="914400"/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Incident Response: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Train staff to immediately report suspicious emails and ensure a rapid, documented, and practiced response plan is in place for a breach. </a:t>
            </a:r>
          </a:p>
          <a:p>
            <a:pPr lvl="0" defTabSz="914400"/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&amp; Clinical Email Protocol</a:t>
            </a:r>
            <a:endParaRPr lang="en-US" altLang="en-US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Digital care records are crucial for continuity of care. </a:t>
            </a:r>
          </a:p>
          <a:p>
            <a:pPr lvl="0" defTabSz="914400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Authorized Use: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Only use secure, approved platforms for sharing resident care plans and sensitive information.</a:t>
            </a:r>
          </a:p>
          <a:p>
            <a:pPr lvl="0" defTabSz="914400"/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Sharing: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Ensure that any electronic care plan (ECP) or data shared with external health professionals (e.g., GPs) is encrypted and adheres to GPDR/confidentiality standards.</a:t>
            </a:r>
          </a:p>
          <a:p>
            <a:pPr lvl="0" defTabSz="914400"/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Standardized Signatures: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Implement a mandatory, professional email signature for all staff (Name, Job Title, Credentials, Contact Number, Company Logo).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851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C0A3917-B997-DC30-63F2-7921F9D3F885}"/>
              </a:ext>
            </a:extLst>
          </p:cNvPr>
          <p:cNvSpPr txBox="1"/>
          <p:nvPr/>
        </p:nvSpPr>
        <p:spPr>
          <a:xfrm>
            <a:off x="436552" y="443091"/>
            <a:ext cx="1131889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Google Sans"/>
              </a:rPr>
              <a:t> </a:t>
            </a:r>
            <a:r>
              <a:rPr lang="en-US" altLang="en-US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Collection &amp; Management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Data: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Resident personal info, medical records, medication, incident reports, and staff records.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Standards: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Adhere to legal, ethical, and regulatory standards regarding sensitive health data. 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Secure, GDPR-compliant cloud storage or encrypted servers.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Control: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Role-based access (e.g., carers, managers, nurses) to ensure only authorized personnel view sensitive information.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Backups: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Daily, automated backups to prevent data loss. 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Regular staff training on data protection, confidentiality, and proper system usage.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Clear protocols for data sharing with authorized third parties (e.g., GP services, inspectors). 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Retention: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Keep records for required periods (defined by local regulations).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Disposal: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Secure, permanent deletion or shredding of records after the retention period. 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to track metrics like incident patterns (e.g., falls) and staff responsiveness to improve care.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Regular auditing of records to ensure completeness and accuracy. 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Clear procedures for obtaining consent from residents or representatives regarding data usage.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Confidentiality:</a:t>
            </a:r>
            <a:r>
              <a:rPr lang="en-US" alt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Strict adherence to patient confidentiality and privacy protocols.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646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11BE3C-B4B7-9127-7CDA-DCEEDA2A0DC3}"/>
              </a:ext>
            </a:extLst>
          </p:cNvPr>
          <p:cNvSpPr txBox="1"/>
          <p:nvPr/>
        </p:nvSpPr>
        <p:spPr>
          <a:xfrm>
            <a:off x="560439" y="664719"/>
            <a:ext cx="11312012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 and Compliance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FFFF00"/>
                </a:solidFill>
              </a:rPr>
              <a:t>Records Management:</a:t>
            </a:r>
            <a:r>
              <a:rPr lang="en-GB" dirty="0">
                <a:solidFill>
                  <a:srgbClr val="FFFF00"/>
                </a:solidFill>
              </a:rPr>
              <a:t> </a:t>
            </a:r>
            <a:r>
              <a:rPr lang="en-GB" dirty="0"/>
              <a:t>Sign and date all care records, ensuring accuracy. Securely archive or dispose of confidential information.</a:t>
            </a:r>
          </a:p>
          <a:p>
            <a:r>
              <a:rPr lang="en-GB" b="1" dirty="0">
                <a:solidFill>
                  <a:srgbClr val="FFFF00"/>
                </a:solidFill>
              </a:rPr>
              <a:t>Mental Capacity Act (2005):</a:t>
            </a:r>
            <a:r>
              <a:rPr lang="en-GB" dirty="0">
                <a:solidFill>
                  <a:srgbClr val="FFFF00"/>
                </a:solidFill>
              </a:rPr>
              <a:t> </a:t>
            </a:r>
            <a:r>
              <a:rPr lang="en-GB" dirty="0"/>
              <a:t>Follow strict procedures if a resident cannot consent to their data being shared.</a:t>
            </a:r>
          </a:p>
          <a:p>
            <a:r>
              <a:rPr lang="en-GB" b="1" dirty="0">
                <a:solidFill>
                  <a:srgbClr val="FFFF00"/>
                </a:solidFill>
              </a:rPr>
              <a:t>Cybersecurity:</a:t>
            </a:r>
            <a:r>
              <a:rPr lang="en-GB" dirty="0"/>
              <a:t> Use updated software and adopt frameworks like Cyber Essentials to protect against cyber threats.</a:t>
            </a:r>
          </a:p>
          <a:p>
            <a:r>
              <a:rPr lang="en-GB" b="1" dirty="0">
                <a:solidFill>
                  <a:srgbClr val="FFFF00"/>
                </a:solidFill>
              </a:rPr>
              <a:t>Medication Records (</a:t>
            </a:r>
            <a:r>
              <a:rPr lang="en-GB" b="1" dirty="0" err="1">
                <a:solidFill>
                  <a:srgbClr val="FFFF00"/>
                </a:solidFill>
              </a:rPr>
              <a:t>eMAR</a:t>
            </a:r>
            <a:r>
              <a:rPr lang="en-GB" b="1" dirty="0">
                <a:solidFill>
                  <a:srgbClr val="FFFF00"/>
                </a:solidFill>
              </a:rPr>
              <a:t>):</a:t>
            </a:r>
            <a:r>
              <a:rPr lang="en-GB" dirty="0">
                <a:solidFill>
                  <a:srgbClr val="FFFF00"/>
                </a:solidFill>
              </a:rPr>
              <a:t> </a:t>
            </a:r>
            <a:r>
              <a:rPr lang="en-GB" dirty="0"/>
              <a:t>Ensure electronic Medication Administration Records are highly secure and, where possible, integrated into secure, compliant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602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182</TotalTime>
  <Words>1649</Words>
  <Application>Microsoft Office PowerPoint</Application>
  <PresentationFormat>Widescreen</PresentationFormat>
  <Paragraphs>97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Ariel</vt:lpstr>
      <vt:lpstr>Century Gothic</vt:lpstr>
      <vt:lpstr>Google Sans</vt:lpstr>
      <vt:lpstr>Wingdings 3</vt:lpstr>
      <vt:lpstr>Ion</vt:lpstr>
      <vt:lpstr>Presentation of MS Word and Teams to Greenfield Care Home Management</vt:lpstr>
      <vt:lpstr>Word</vt:lpstr>
      <vt:lpstr>PowerPoint Presentation</vt:lpstr>
      <vt:lpstr>PowerPoint Presentation</vt:lpstr>
      <vt:lpstr>TEAMS</vt:lpstr>
      <vt:lpstr>PowerPoint Presentation</vt:lpstr>
      <vt:lpstr>Challenges</vt:lpstr>
      <vt:lpstr>DIGITAL SAFETY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Soner Yarasikli (2519545)</dc:creator>
  <cp:lastModifiedBy>Soner Yarasikli (2519545)</cp:lastModifiedBy>
  <cp:revision>3</cp:revision>
  <dcterms:created xsi:type="dcterms:W3CDTF">2026-02-08T01:15:08Z</dcterms:created>
  <dcterms:modified xsi:type="dcterms:W3CDTF">2026-02-09T12:48:47Z</dcterms:modified>
</cp:coreProperties>
</file>