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D7C2D-E807-471F-80CC-07676A775D6E}" type="datetimeFigureOut">
              <a:rPr lang="en-GB" smtClean="0"/>
              <a:pPr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5E506-8AE3-4B62-A4C6-3FC0093B1D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Rescuing Failing Projects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</a:t>
            </a:r>
          </a:p>
          <a:p>
            <a:r>
              <a:rPr lang="en-GB" dirty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 you recognise a project </a:t>
            </a:r>
            <a:br>
              <a:rPr lang="en-GB" dirty="0"/>
            </a:br>
            <a:r>
              <a:rPr lang="en-GB" dirty="0"/>
              <a:t>is in trouble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Schedule delays and missed commitments are rampant</a:t>
            </a:r>
          </a:p>
          <a:p>
            <a:r>
              <a:rPr lang="en-GB" dirty="0"/>
              <a:t>The project is over budget with no end in sight</a:t>
            </a:r>
          </a:p>
          <a:p>
            <a:r>
              <a:rPr lang="en-GB" dirty="0"/>
              <a:t>Low morale and a lack of team work plague the project</a:t>
            </a:r>
          </a:p>
          <a:p>
            <a:r>
              <a:rPr lang="en-GB" dirty="0"/>
              <a:t>Many changes keep occurring</a:t>
            </a:r>
          </a:p>
          <a:p>
            <a:r>
              <a:rPr lang="en-GB" dirty="0"/>
              <a:t>There is no clear direction for where the project is heading</a:t>
            </a:r>
          </a:p>
          <a:p>
            <a:r>
              <a:rPr lang="en-GB" dirty="0"/>
              <a:t>Major issues have not been addressed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 you rescue a troubled project?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Investigate the current situation</a:t>
            </a:r>
          </a:p>
          <a:p>
            <a:pPr marL="514350" indent="-514350">
              <a:buAutoNum type="arabicPeriod"/>
            </a:pPr>
            <a:r>
              <a:rPr lang="en-GB" dirty="0"/>
              <a:t>Assess and re-plan the project</a:t>
            </a:r>
          </a:p>
          <a:p>
            <a:pPr marL="514350" indent="-514350">
              <a:buAutoNum type="arabicPeriod"/>
            </a:pPr>
            <a:r>
              <a:rPr lang="en-GB" dirty="0"/>
              <a:t>Reset everyone’s expectations</a:t>
            </a:r>
          </a:p>
          <a:p>
            <a:pPr marL="514350" indent="-514350">
              <a:buAutoNum type="arabicPeriod"/>
            </a:pPr>
            <a:r>
              <a:rPr lang="en-GB" dirty="0"/>
              <a:t>Aim to deliver per the new plan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Investigate the current situation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u="sng" dirty="0"/>
              <a:t>Measures include</a:t>
            </a:r>
            <a:r>
              <a:rPr lang="en-GB" dirty="0"/>
              <a:t>: -</a:t>
            </a:r>
          </a:p>
          <a:p>
            <a:r>
              <a:rPr lang="en-GB" dirty="0"/>
              <a:t>Maintaining an open and active communication style</a:t>
            </a:r>
          </a:p>
          <a:p>
            <a:r>
              <a:rPr lang="en-GB" dirty="0"/>
              <a:t>Reviewing a project plan</a:t>
            </a:r>
          </a:p>
          <a:p>
            <a:r>
              <a:rPr lang="en-GB" dirty="0"/>
              <a:t>Conducting interviews with client, team members, suppliers and stakeholders</a:t>
            </a:r>
          </a:p>
          <a:p>
            <a:r>
              <a:rPr lang="en-GB" dirty="0"/>
              <a:t>Identifying project expectations from the interviews</a:t>
            </a:r>
          </a:p>
          <a:p>
            <a:r>
              <a:rPr lang="en-GB" dirty="0"/>
              <a:t>Identify the major problems from the issues list and interviews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 and re-plan the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Clarify the project’s priorities and risks</a:t>
            </a:r>
          </a:p>
          <a:p>
            <a:r>
              <a:rPr lang="en-GB" dirty="0"/>
              <a:t>Verify the mechanisms for raising concerns and problems</a:t>
            </a:r>
          </a:p>
          <a:p>
            <a:r>
              <a:rPr lang="en-GB" dirty="0"/>
              <a:t>Determine whether you have the right resources available</a:t>
            </a:r>
          </a:p>
          <a:p>
            <a:r>
              <a:rPr lang="en-GB" dirty="0"/>
              <a:t>Clarifying everyone’s role and responsibilities</a:t>
            </a:r>
          </a:p>
          <a:p>
            <a:r>
              <a:rPr lang="en-GB" dirty="0"/>
              <a:t>Are critical issues identified with action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Reset Everyone’s 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Communicate the need for change</a:t>
            </a:r>
          </a:p>
          <a:p>
            <a:r>
              <a:rPr lang="en-GB" dirty="0"/>
              <a:t>Obtain buy-in from everyone on how to move forward</a:t>
            </a:r>
          </a:p>
          <a:p>
            <a:r>
              <a:rPr lang="en-GB" dirty="0"/>
              <a:t>Align your team and remove obstacles to progress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to deliver by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Doing what you say you’re going to do!</a:t>
            </a:r>
          </a:p>
          <a:p>
            <a:r>
              <a:rPr lang="en-GB" dirty="0"/>
              <a:t>Listen to concerns and don’t ignore warning signs</a:t>
            </a:r>
          </a:p>
          <a:p>
            <a:r>
              <a:rPr lang="en-GB" dirty="0"/>
              <a:t>Keep the project plan current and discuss regularly with your team</a:t>
            </a:r>
          </a:p>
          <a:p>
            <a:r>
              <a:rPr lang="en-GB" dirty="0"/>
              <a:t>Continue to manage changes and risks</a:t>
            </a:r>
          </a:p>
          <a:p>
            <a:r>
              <a:rPr lang="en-GB" dirty="0"/>
              <a:t>Continue to set and reset expectations as needed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to deliver by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Maintaining a positive but realistic attitude about achieving the project goals</a:t>
            </a:r>
          </a:p>
          <a:p>
            <a:r>
              <a:rPr lang="en-GB" dirty="0"/>
              <a:t>Recognise contributions from team members and learn from mistakes</a:t>
            </a:r>
          </a:p>
          <a:p>
            <a:r>
              <a:rPr lang="en-GB" dirty="0"/>
              <a:t>Continue to communicate, communicate, communicate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Overwhelm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u="sng" dirty="0"/>
              <a:t>How to get out of it</a:t>
            </a:r>
          </a:p>
          <a:p>
            <a:r>
              <a:rPr lang="en-GB" dirty="0"/>
              <a:t>Work 24/7 and pray it will all come together?</a:t>
            </a:r>
          </a:p>
          <a:p>
            <a:r>
              <a:rPr lang="en-GB" dirty="0"/>
              <a:t>Put more people on the project, and require the  team to work 14 hours a day?</a:t>
            </a:r>
          </a:p>
          <a:p>
            <a:r>
              <a:rPr lang="en-GB" dirty="0"/>
              <a:t>And if you do apply these measures can you ever get completely caught up?</a:t>
            </a:r>
          </a:p>
          <a:p>
            <a:r>
              <a:rPr lang="en-GB" dirty="0"/>
              <a:t>A misconception about projects is that you can remedy every late delay by adding people or increasing effort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Overwhelm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certain cases by adding extra people you can complete the project on time, but in other cases adding extra people or working at a frenzied pace brings chaos, frustration, and errors</a:t>
            </a:r>
          </a:p>
          <a:p>
            <a:r>
              <a:rPr lang="en-GB" dirty="0"/>
              <a:t>A project delivered will major gaps will seem seriously flawed if everyone compares it to the original plan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Overwhelm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u="sng" dirty="0"/>
              <a:t>How to get out of it</a:t>
            </a:r>
            <a:r>
              <a:rPr lang="en-GB" dirty="0"/>
              <a:t>?</a:t>
            </a:r>
          </a:p>
          <a:p>
            <a:r>
              <a:rPr lang="en-GB" dirty="0"/>
              <a:t>The answer is to re-plan the tail end of the project so you can smoothly carry over the unfinished tasks to a later phase</a:t>
            </a:r>
          </a:p>
          <a:p>
            <a:r>
              <a:rPr lang="en-GB" dirty="0"/>
              <a:t>The earlier you can anticipate the potential need to do this on your project, the more your team and organisation will benefit</a:t>
            </a:r>
          </a:p>
          <a:p>
            <a:r>
              <a:rPr lang="en-GB" dirty="0"/>
              <a:t>A simple, but effective strategy for applying this approach is to review all outstanding tanks and requirements, then sort them into these categories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Overwhelm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/>
              <a:t>Categories</a:t>
            </a:r>
          </a:p>
          <a:p>
            <a:pPr marL="514350" indent="-514350">
              <a:buAutoNum type="arabicPeriod"/>
            </a:pPr>
            <a:r>
              <a:rPr lang="en-GB" b="1" u="sng" dirty="0"/>
              <a:t>Must have</a:t>
            </a:r>
            <a:r>
              <a:rPr lang="en-GB" dirty="0"/>
              <a:t>: - within the remaining schedule, because you need them very soon</a:t>
            </a:r>
            <a:endParaRPr lang="en-GB" b="1" u="sng" dirty="0"/>
          </a:p>
          <a:p>
            <a:pPr marL="514350" indent="-514350">
              <a:buAutoNum type="arabicPeriod"/>
            </a:pPr>
            <a:r>
              <a:rPr lang="en-GB" b="1" u="sng" dirty="0"/>
              <a:t>Nice-to-have</a:t>
            </a:r>
            <a:r>
              <a:rPr lang="en-GB" dirty="0"/>
              <a:t>: - within the remaining schedule, but they could be carried over</a:t>
            </a:r>
            <a:endParaRPr lang="en-GB" b="1" u="sng" dirty="0"/>
          </a:p>
          <a:p>
            <a:pPr marL="514350" indent="-514350">
              <a:buAutoNum type="arabicPeriod"/>
            </a:pPr>
            <a:r>
              <a:rPr lang="en-GB" b="1" u="sng" dirty="0"/>
              <a:t>Can’t do yet</a:t>
            </a:r>
            <a:r>
              <a:rPr lang="en-GB" dirty="0"/>
              <a:t>: - even if you wanted to as there isn’t enough </a:t>
            </a:r>
            <a:r>
              <a:rPr lang="en-GB"/>
              <a:t>information available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531</Words>
  <Application>Microsoft Office PowerPoint</Application>
  <PresentationFormat>On-screen Show (4:3)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Rescuing Failing Projects</vt:lpstr>
      <vt:lpstr>How do you recognise a project  is in trouble</vt:lpstr>
      <vt:lpstr>How do you rescue a troubled project?</vt:lpstr>
      <vt:lpstr>Investigate the current situation</vt:lpstr>
      <vt:lpstr>Assess and re-plan the project</vt:lpstr>
      <vt:lpstr>Reset Everyone’s Expectations</vt:lpstr>
      <vt:lpstr>Aim to deliver by</vt:lpstr>
      <vt:lpstr>Aim to deliver by</vt:lpstr>
      <vt:lpstr>Project Overwhelm</vt:lpstr>
      <vt:lpstr>Project Overwhelm</vt:lpstr>
      <vt:lpstr>Project Overwhelm</vt:lpstr>
      <vt:lpstr>Project Overwhelm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Rescuing Failing Projects</dc:title>
  <dc:creator>Andrew</dc:creator>
  <cp:lastModifiedBy>Andrew Thorn</cp:lastModifiedBy>
  <cp:revision>6</cp:revision>
  <dcterms:created xsi:type="dcterms:W3CDTF">2013-12-27T17:04:24Z</dcterms:created>
  <dcterms:modified xsi:type="dcterms:W3CDTF">2024-06-04T00:16:29Z</dcterms:modified>
</cp:coreProperties>
</file>