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EAEE58-BAE8-493B-B0C8-949C951D3F4A}" v="1" dt="2026-06-21T13:25:10.9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yce Missa (2419636)" userId="f6321453-3442-4be4-b7b0-5ca6694e2f2f" providerId="ADAL" clId="{381D197F-5A61-46C0-9CD5-18158D522684}"/>
    <pc:docChg chg="undo custSel modSld sldOrd">
      <pc:chgData name="Joyce Missa (2419636)" userId="f6321453-3442-4be4-b7b0-5ca6694e2f2f" providerId="ADAL" clId="{381D197F-5A61-46C0-9CD5-18158D522684}" dt="2026-06-21T13:28:49.189" v="63" actId="255"/>
      <pc:docMkLst>
        <pc:docMk/>
      </pc:docMkLst>
      <pc:sldChg chg="ord">
        <pc:chgData name="Joyce Missa (2419636)" userId="f6321453-3442-4be4-b7b0-5ca6694e2f2f" providerId="ADAL" clId="{381D197F-5A61-46C0-9CD5-18158D522684}" dt="2026-06-21T12:59:06.877" v="1"/>
        <pc:sldMkLst>
          <pc:docMk/>
          <pc:sldMk cId="445611444" sldId="257"/>
        </pc:sldMkLst>
      </pc:sldChg>
      <pc:sldChg chg="modSp mod">
        <pc:chgData name="Joyce Missa (2419636)" userId="f6321453-3442-4be4-b7b0-5ca6694e2f2f" providerId="ADAL" clId="{381D197F-5A61-46C0-9CD5-18158D522684}" dt="2026-06-21T13:28:49.189" v="63" actId="255"/>
        <pc:sldMkLst>
          <pc:docMk/>
          <pc:sldMk cId="844949300" sldId="258"/>
        </pc:sldMkLst>
        <pc:spChg chg="mod">
          <ac:chgData name="Joyce Missa (2419636)" userId="f6321453-3442-4be4-b7b0-5ca6694e2f2f" providerId="ADAL" clId="{381D197F-5A61-46C0-9CD5-18158D522684}" dt="2026-06-21T13:28:49.189" v="63" actId="255"/>
          <ac:spMkLst>
            <pc:docMk/>
            <pc:sldMk cId="844949300" sldId="258"/>
            <ac:spMk id="3" creationId="{0789C99D-0A3F-9B8E-EC39-7A6FFEB66F0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63AFE-6811-03A6-2A00-F0C5C918F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44F33D-F78D-6F38-A651-DA4B83661E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303215-82F4-7CC1-63FE-3F1C5E66B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A287-7E05-443C-8A64-436A80B46FA3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FC528-1E9C-24CD-686B-F8C433B3E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177820-1F2E-23B4-51E9-4718EBF41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47DF9-D4F8-4069-A77E-C0AC8B09A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103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A7453-DB7D-931E-105C-73E3681C3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66487-4DDE-66CF-C52A-8E7F49F4A2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D907DB-0E0B-8E80-2678-F71E25842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A287-7E05-443C-8A64-436A80B46FA3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8B567A-9E82-FE92-F00F-22D509037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50F5FB-A675-AF71-0D4C-F28F7BE88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47DF9-D4F8-4069-A77E-C0AC8B09A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742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7FA16-23C5-CB58-A2F4-BB878A315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0170ED-A66C-2861-71AF-457704E256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7237BF-8A4B-587D-6213-26D576111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A287-7E05-443C-8A64-436A80B46FA3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DE73D2-FD2A-3482-A980-7A8F1C400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67777-7762-5515-59DE-427173B52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47DF9-D4F8-4069-A77E-C0AC8B09A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579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5F637-A7B6-1613-8594-2DEB6CCCE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281A3-3ABE-8A6F-FE71-B9B3E403F9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37863C-677A-C71B-6CD7-FAFB926E0B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6BDD8-822F-151E-AFDD-D410A02E4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A287-7E05-443C-8A64-436A80B46FA3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89A85-E00B-B239-EF5D-47318085C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D66A6C-5885-A34F-0E03-8B18DB0A5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47DF9-D4F8-4069-A77E-C0AC8B09A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10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51A4C-5CD7-FE98-973F-DE164CCA4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2EED17-D508-C7DE-5787-C0C53D97FE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8C6F75-6021-2559-9872-C553168FF8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0E5885-D0B5-6337-7246-14A082BF58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01B003-C4A2-A03A-EDC0-162957D03A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FF2C2C-4794-9009-824C-6F08D5882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A287-7E05-443C-8A64-436A80B46FA3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6BAD68-67AF-D82F-732A-59755D19E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3D55CF-BA68-CCA3-6F68-8C3EBEBC5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47DF9-D4F8-4069-A77E-C0AC8B09A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235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E38F1-115A-F472-CE14-91C78C24E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5429D5-43A0-2384-A070-4D1C0DC19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A287-7E05-443C-8A64-436A80B46FA3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F6EA96-084E-65FC-2BAF-4B9458B5D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22CD24-EFB6-0171-CC10-281941569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47DF9-D4F8-4069-A77E-C0AC8B09A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835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F6D8E5-B4AF-BE8C-2D8D-4991B0BF0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A287-7E05-443C-8A64-436A80B46FA3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D732AD-5BAA-7EBE-2621-5CE40DE52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E83906-50E5-E15D-5513-649315F49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47DF9-D4F8-4069-A77E-C0AC8B09A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971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14F9C-343B-E8B9-1349-96C7F8318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A0281-0FDA-05CB-4E57-6D3CDE5E7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557247-2EB4-E92B-1582-334C7D4CBE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DC389F-84EB-5F06-7D36-73BE316E8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A287-7E05-443C-8A64-436A80B46FA3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067CC1-8D0C-08CE-F43F-08D3C980F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C4F83A-345C-A524-14B7-3238BB1F6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47DF9-D4F8-4069-A77E-C0AC8B09A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124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48754-6E31-2E0B-BC75-182F1FB9A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6F60D5-A2BC-BA18-8C6B-437B326B51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1D32D5-3863-4842-BD33-7DCD973F26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2164A5-3CC7-8094-87CE-91111F480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A287-7E05-443C-8A64-436A80B46FA3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ACA1F0-D896-7D80-91BC-FC45271EE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69CC73-1EC6-A369-4808-DCDFE3AE1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47DF9-D4F8-4069-A77E-C0AC8B09A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980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6EED6-EF6C-2199-128C-B433E2D92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0C21C5-BB6B-8229-6492-A019DBA530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32D302-92D8-E02A-E815-AFC4F0769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A287-7E05-443C-8A64-436A80B46FA3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AD399-3368-F6BA-A30C-CBDF44125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EA6B42-02B8-3B00-95EA-E2AC737BC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47DF9-D4F8-4069-A77E-C0AC8B09A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820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BE8B9E-089F-7BD9-1289-49A1C00F9E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E6D2B3-F5DE-0F76-7CDC-D6C8A5F9F3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15FF43-11EE-DEC9-1E4F-24E7A8E2B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A287-7E05-443C-8A64-436A80B46FA3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70D5E7-E493-452C-B29F-C7BDA7FBD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902B0E-467A-2C38-3CE1-9863DCF9E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47DF9-D4F8-4069-A77E-C0AC8B09A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283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41A44F-1480-9F1D-3F67-749B93DC7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AF943B-27EB-5FBF-6318-B877CAC83E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4DE5E1-8F45-1B33-E807-BAA2D6FE3F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92A287-7E05-443C-8A64-436A80B46FA3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1FE263-28C2-8D0D-4170-8FB3A9F724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A60786-95A6-B32E-DCB0-BDAA963B9E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C47DF9-D4F8-4069-A77E-C0AC8B09A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142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FFE4E-282F-C329-4DDB-2079E80BCD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Programme: BSc Health and Social Care </a:t>
            </a:r>
          </a:p>
          <a:p>
            <a:r>
              <a:rPr lang="en-GB" dirty="0"/>
              <a:t>Module title: Protecting and Supporting Families in Health and Care</a:t>
            </a:r>
          </a:p>
          <a:p>
            <a:r>
              <a:rPr lang="en-GB" dirty="0"/>
              <a:t>Module code: BMHP5021</a:t>
            </a:r>
          </a:p>
          <a:p>
            <a:r>
              <a:rPr lang="en-GB" dirty="0"/>
              <a:t>Assignment title: component 1: Presentation (Round The Table Group Discussion)</a:t>
            </a:r>
          </a:p>
          <a:p>
            <a:r>
              <a:rPr lang="en-GB" dirty="0"/>
              <a:t>Student names:                                                                                                              Student ID</a:t>
            </a:r>
          </a:p>
          <a:p>
            <a:r>
              <a:rPr lang="en-GB" dirty="0"/>
              <a:t> </a:t>
            </a:r>
          </a:p>
          <a:p>
            <a:pPr lvl="0"/>
            <a:r>
              <a:rPr lang="en-GB" dirty="0"/>
              <a:t>Kate Akosua Narh (police).                                                                        2419949</a:t>
            </a:r>
          </a:p>
          <a:p>
            <a:pPr lvl="0"/>
            <a:r>
              <a:rPr lang="en-GB" dirty="0"/>
              <a:t>Gloria Ramos (SW).                                                                                       2426859</a:t>
            </a:r>
          </a:p>
          <a:p>
            <a:pPr lvl="0"/>
            <a:r>
              <a:rPr lang="en-GB" dirty="0"/>
              <a:t>Kristina Masih (FSW/Teacher)                                                                  2419848</a:t>
            </a:r>
          </a:p>
          <a:p>
            <a:pPr lvl="0"/>
            <a:r>
              <a:rPr lang="en-GB" dirty="0"/>
              <a:t>Joyce Missa (GP)                                                                                             2419636</a:t>
            </a:r>
          </a:p>
          <a:p>
            <a:r>
              <a:rPr lang="en-GB" dirty="0"/>
              <a:t>Lecturer name:                                                                                                              Dr. Robert </a:t>
            </a:r>
            <a:r>
              <a:rPr lang="en-GB" dirty="0" err="1"/>
              <a:t>Nartowski</a:t>
            </a:r>
            <a:endParaRPr lang="en-GB" dirty="0"/>
          </a:p>
          <a:p>
            <a:r>
              <a:rPr lang="en-GB" dirty="0"/>
              <a:t>Submission deadline:                                                                                                  22</a:t>
            </a:r>
            <a:r>
              <a:rPr lang="en-GB" baseline="30000" dirty="0"/>
              <a:t>nd</a:t>
            </a:r>
            <a:r>
              <a:rPr lang="en-GB" dirty="0"/>
              <a:t> June 2026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611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FB10B-07E7-195A-AC96-382CA96B7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9C99D-0A3F-9B8E-EC39-7A6FFEB66F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3000" b="1" dirty="0"/>
              <a:t>1. Birmingham Safeguarding Children Partnership (2023)</a:t>
            </a:r>
          </a:p>
          <a:p>
            <a:pPr marL="0" indent="0">
              <a:buNone/>
            </a:pPr>
            <a:r>
              <a:rPr lang="en-GB" sz="3000" dirty="0"/>
              <a:t>Birmingham Safeguarding Children Partnership (2023) </a:t>
            </a:r>
            <a:r>
              <a:rPr lang="en-GB" sz="3000" i="1" dirty="0"/>
              <a:t>Adult A and Child A Child Safeguarding Practice Review</a:t>
            </a:r>
            <a:r>
              <a:rPr lang="en-GB" sz="3000" dirty="0"/>
              <a:t>. Birmingham: BSCP. </a:t>
            </a:r>
          </a:p>
          <a:p>
            <a:pPr marL="0" indent="0">
              <a:buNone/>
            </a:pPr>
            <a:r>
              <a:rPr lang="en-GB" sz="3000" b="1" dirty="0"/>
              <a:t>2. HM Government (2023)</a:t>
            </a:r>
          </a:p>
          <a:p>
            <a:pPr marL="0" indent="0">
              <a:buNone/>
            </a:pPr>
            <a:r>
              <a:rPr lang="en-GB" sz="3000" dirty="0"/>
              <a:t>HM Government (2023) </a:t>
            </a:r>
            <a:r>
              <a:rPr lang="en-GB" sz="3000" i="1" dirty="0"/>
              <a:t>Working Together to Safeguard Children</a:t>
            </a:r>
            <a:r>
              <a:rPr lang="en-GB" sz="3000" dirty="0"/>
              <a:t>. London: HMSO.</a:t>
            </a:r>
          </a:p>
          <a:p>
            <a:pPr marL="0" indent="0">
              <a:buNone/>
            </a:pPr>
            <a:r>
              <a:rPr lang="en-GB" sz="3000" b="1" dirty="0"/>
              <a:t>3. Children Act 1989</a:t>
            </a:r>
          </a:p>
          <a:p>
            <a:pPr marL="0" indent="0">
              <a:buNone/>
            </a:pPr>
            <a:r>
              <a:rPr lang="en-GB" sz="3000" dirty="0"/>
              <a:t>HM Government (1989) </a:t>
            </a:r>
            <a:r>
              <a:rPr lang="en-GB" sz="3000" i="1" dirty="0"/>
              <a:t>Children Act 1989</a:t>
            </a:r>
            <a:r>
              <a:rPr lang="en-GB" sz="3000" dirty="0"/>
              <a:t>. London: HMSO.</a:t>
            </a:r>
          </a:p>
          <a:p>
            <a:pPr marL="0" indent="0">
              <a:buNone/>
            </a:pPr>
            <a:r>
              <a:rPr lang="en-GB" sz="3000" b="1" dirty="0"/>
              <a:t>4. Children Act 2004</a:t>
            </a:r>
          </a:p>
          <a:p>
            <a:pPr marL="0" indent="0">
              <a:buNone/>
            </a:pPr>
            <a:r>
              <a:rPr lang="en-GB" sz="3000" dirty="0"/>
              <a:t>HM Government (2004) </a:t>
            </a:r>
            <a:r>
              <a:rPr lang="en-GB" sz="3000" i="1" dirty="0"/>
              <a:t>Children Act 2004</a:t>
            </a:r>
            <a:r>
              <a:rPr lang="en-GB" sz="3000" dirty="0"/>
              <a:t>. London: HMSO.</a:t>
            </a:r>
          </a:p>
          <a:p>
            <a:pPr marL="0" indent="0">
              <a:buNone/>
            </a:pPr>
            <a:r>
              <a:rPr lang="en-GB" sz="3000" b="1" dirty="0"/>
              <a:t>5. </a:t>
            </a:r>
            <a:r>
              <a:rPr lang="en-GB" sz="3000" b="1" dirty="0" err="1"/>
              <a:t>Felitti</a:t>
            </a:r>
            <a:r>
              <a:rPr lang="en-GB" sz="3000" b="1" dirty="0"/>
              <a:t> et al. (1998)</a:t>
            </a:r>
          </a:p>
          <a:p>
            <a:pPr marL="0" indent="0">
              <a:buNone/>
            </a:pPr>
            <a:r>
              <a:rPr lang="en-GB" sz="3000" dirty="0" err="1"/>
              <a:t>Felitti</a:t>
            </a:r>
            <a:r>
              <a:rPr lang="en-GB" sz="3000" dirty="0"/>
              <a:t>, V.J. et al. (1998) 'Relationship of childhood abuse and household dysfunction to many of the leading causes of death in adults', </a:t>
            </a:r>
            <a:r>
              <a:rPr lang="en-GB" sz="3000" i="1" dirty="0"/>
              <a:t>American Journal of Preventive Medicine</a:t>
            </a:r>
            <a:r>
              <a:rPr lang="en-GB" sz="3000" dirty="0"/>
              <a:t>, 14(4), pp. 245–258.</a:t>
            </a:r>
          </a:p>
          <a:p>
            <a:pPr marL="0" indent="0">
              <a:buNone/>
            </a:pPr>
            <a:r>
              <a:rPr lang="en-GB" sz="3000" b="1" dirty="0"/>
              <a:t>6. Munro (2011)</a:t>
            </a:r>
          </a:p>
          <a:p>
            <a:pPr marL="0" indent="0">
              <a:buNone/>
            </a:pPr>
            <a:r>
              <a:rPr lang="en-GB" sz="3000" dirty="0"/>
              <a:t>Eileen Munro (2011) </a:t>
            </a:r>
            <a:r>
              <a:rPr lang="en-GB" sz="3000" i="1" dirty="0"/>
              <a:t>The Munro Review of Child Protection: Final Report</a:t>
            </a:r>
            <a:r>
              <a:rPr lang="en-GB" sz="3000" dirty="0"/>
              <a:t>. London: Department for Education.</a:t>
            </a:r>
          </a:p>
          <a:p>
            <a:pPr marL="0" indent="0">
              <a:buNone/>
            </a:pPr>
            <a:r>
              <a:rPr lang="en-GB" sz="3000" b="1" dirty="0"/>
              <a:t>7. NSPCC (2023)</a:t>
            </a:r>
          </a:p>
          <a:p>
            <a:pPr marL="0" indent="0">
              <a:buNone/>
            </a:pPr>
            <a:r>
              <a:rPr lang="en-GB" sz="3000" dirty="0"/>
              <a:t>NSPCC (2023) </a:t>
            </a:r>
            <a:r>
              <a:rPr lang="en-GB" sz="3000" i="1" dirty="0"/>
              <a:t>Learning from Safeguarding Practice Reviews</a:t>
            </a:r>
            <a:r>
              <a:rPr lang="en-GB" sz="3000" dirty="0"/>
              <a:t>.</a:t>
            </a:r>
          </a:p>
          <a:p>
            <a:pPr marL="0" indent="0">
              <a:buNone/>
            </a:pPr>
            <a:r>
              <a:rPr lang="en-GB" sz="3000" b="1" dirty="0"/>
              <a:t>8. Department of Health and Social Care (2022)</a:t>
            </a:r>
          </a:p>
          <a:p>
            <a:pPr marL="0" indent="0">
              <a:buNone/>
            </a:pPr>
            <a:r>
              <a:rPr lang="en-GB" sz="3000" dirty="0"/>
              <a:t>Department of Health and Social Care (2022) </a:t>
            </a:r>
            <a:r>
              <a:rPr lang="en-GB" sz="3000" i="1" dirty="0"/>
              <a:t>Mental Health and Wellbeing Strategy for Children and Young People</a:t>
            </a:r>
            <a:r>
              <a:rPr lang="en-GB" sz="3000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9493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2432</TotalTime>
  <Words>297</Words>
  <Application>Microsoft Office PowerPoint</Application>
  <PresentationFormat>Widescreen</PresentationFormat>
  <Paragraphs>29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Joyce Missa (2419636)</dc:creator>
  <cp:lastModifiedBy>Joyce Missa (2419636)</cp:lastModifiedBy>
  <cp:revision>1</cp:revision>
  <dcterms:created xsi:type="dcterms:W3CDTF">2026-06-19T20:56:27Z</dcterms:created>
  <dcterms:modified xsi:type="dcterms:W3CDTF">2026-06-21T13:28:52Z</dcterms:modified>
</cp:coreProperties>
</file>