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70" d="100"/>
          <a:sy n="70" d="100"/>
        </p:scale>
        <p:origin x="442" y="3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0F8CF-692C-4963-8B5E-D1C0928CF1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9612" y="1013984"/>
            <a:ext cx="7714388" cy="3260635"/>
          </a:xfrm>
        </p:spPr>
        <p:txBody>
          <a:bodyPr anchor="b"/>
          <a:lstStyle>
            <a:lvl1pPr algn="l"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419655-1613-4CC0-BBE9-BD2CB2C3C7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9612" y="4848464"/>
            <a:ext cx="7714388" cy="1085849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67FFF-6BC4-4DF0-BC55-B2C3BFD8E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89830-A1B7-484B-832C-F64A558BD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A8F727-72C8-47A9-8E54-AD8459028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ED5540-64E5-4258-ABA4-753F07B71B38}"/>
              </a:ext>
            </a:extLst>
          </p:cNvPr>
          <p:cNvCxnSpPr>
            <a:cxnSpLocks/>
          </p:cNvCxnSpPr>
          <p:nvPr/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67622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EF94C-BCB1-4F4C-AF70-DD2A5C4E3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5445"/>
            <a:ext cx="9238434" cy="857559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09B75-A057-44B5-872F-DF01BDC8E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566" y="2286000"/>
            <a:ext cx="9238434" cy="3810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06260C-3219-4812-88F2-3162D37F2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62B73-9C01-4BE3-A199-782BE6EBA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761492-EB56-4454-9D2A-8BB94AACB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21507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980A128-A52A-402C-865B-1BF08D7F045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900447-3778-4AB7-ACB3-7C2313FE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1745" y="1287554"/>
            <a:ext cx="8284963" cy="3113064"/>
          </a:xfrm>
        </p:spPr>
        <p:txBody>
          <a:bodyPr anchor="t"/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910C9-BA3C-4D31-9C62-2C2408591F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1744" y="4619707"/>
            <a:ext cx="7722256" cy="1476293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42E8A-6B69-406B-A3DF-0A1B76832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D665CF-4461-4BB8-8F3A-ED1CB1084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98B27-5EF3-49F4-B3CE-F3CF419AE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8784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3F3BA-5AD5-4F15-97B2-E4652D1D4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13411"/>
            <a:ext cx="9238434" cy="88959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997B8-1FD3-40E6-A486-256EB41DB7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29566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83F4D8-AA9A-4AF7-86EA-E4D797B98C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08823E-BC08-4810-9BFF-35D2EA2AE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DD2BFB-BB2C-4C4A-A6E1-DD223C2BE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369B2-12F8-4583-8A7F-523C9A3EF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49707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C717F-84B9-44BA-8DD6-680394AB1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79150"/>
            <a:ext cx="9238434" cy="8239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1217D6-7448-4625-964F-5D82F65F1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7" y="2013217"/>
            <a:ext cx="4495799" cy="704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3A534C-0B54-4327-99C0-4F0019FD21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29567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9D4A63-0795-4B74-8C11-5FE7944118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013215"/>
            <a:ext cx="4495800" cy="70423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3D16F3-F747-441B-9854-27225954DE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8168E2-6B97-486E-B0E4-4E7F5CDBB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2/11/2022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5D3E2B-2F4E-4347-A8E9-27EB7D035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1FC4F5-6876-414E-9E30-84706A3F5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70D2F04-5474-46B9-B838-858CDF4AB2D2}"/>
              </a:ext>
            </a:extLst>
          </p:cNvPr>
          <p:cNvCxnSpPr>
            <a:cxnSpLocks/>
          </p:cNvCxnSpPr>
          <p:nvPr/>
        </p:nvCxnSpPr>
        <p:spPr>
          <a:xfrm>
            <a:off x="6270727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CADEE893-BE45-47F3-BCF0-02424B3503CC}"/>
              </a:ext>
            </a:extLst>
          </p:cNvPr>
          <p:cNvSpPr/>
          <p:nvPr/>
        </p:nvSpPr>
        <p:spPr>
          <a:xfrm>
            <a:off x="-1171838" y="4592406"/>
            <a:ext cx="808262" cy="3897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FB5178A-4501-4B56-8BF1-D083D7B021CE}"/>
              </a:ext>
            </a:extLst>
          </p:cNvPr>
          <p:cNvCxnSpPr>
            <a:cxnSpLocks/>
          </p:cNvCxnSpPr>
          <p:nvPr/>
        </p:nvCxnSpPr>
        <p:spPr>
          <a:xfrm>
            <a:off x="1524000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4317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52109C6-041C-42BA-B507-8EA298046E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7BF877-20DD-40F4-AEA8-E1B6D5350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7DC874-15B5-4338-B7D1-8E393AB4C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2/11/2022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66BAE3-24C5-483F-9141-D860A265E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9AEEB4-66F8-4008-B616-804FB9D91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264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46C975-8FFB-4A4B-9213-774EE3901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2/11/2022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BA744F-475D-4105-8E4A-025815549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3FA64C-7966-4D6F-88D7-4B89F2A1D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3679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4ED5F-AB94-4DCF-8971-B8B2B55AF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EE4CB-68CF-4BF3-A891-8277AFD13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0"/>
            <a:ext cx="5333999" cy="5334000"/>
          </a:xfrm>
        </p:spPr>
        <p:txBody>
          <a:bodyPr anchor="ctr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292E72-B66D-40EE-B182-5585382A6D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3741" y="3649682"/>
            <a:ext cx="3233096" cy="1933605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73B694-B050-45F3-AE6F-A86A129F1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8AE423-9CA5-46B3-96B1-7586AD020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4B973D-F1F7-47BC-996D-6100B7C89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1248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E9949-4A1F-4DA9-9B75-A6180F954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3543" y="1383126"/>
            <a:ext cx="3289886" cy="2045874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A8D794-C670-4569-93D9-0FF8B35AA7A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1" y="762000"/>
            <a:ext cx="5333999" cy="5334000"/>
          </a:xfrm>
        </p:spPr>
        <p:txBody>
          <a:bodyPr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2486F6-AE67-4B34-B8E2-0B7576DC2E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33544" y="3649682"/>
            <a:ext cx="3243292" cy="1684317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98B11C-BB63-49A6-B488-29D4FBF8E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4B9166-6D36-4F0A-9ADD-33D49A0C3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B22B8F-7760-41B3-9053-DD90255B9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0273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8A5DE-E5C6-4DB9-AD28-8F1EAC6F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63E08E-9B2D-4740-9AC6-D5E1CFB95F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429566" y="2229957"/>
            <a:ext cx="9238434" cy="3866043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4E3736-E8AA-4F58-9D3A-27050B287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E95E84-15BC-478B-9DAB-15025867B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E9D98F-E0A8-4254-A957-7F17811D0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48411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DE70F5-2276-4F91-9FC2-8DA4B52881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4000" y="1467699"/>
            <a:ext cx="1758461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1856C5-C2FD-45E4-A631-AC06B5495B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82312" y="1467699"/>
            <a:ext cx="7839379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336EA-B6DD-4115-9C67-79A24C866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A668B-1DAB-449C-9BA4-7B1572A22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C6567E-119D-4C98-93FF-73A332803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49845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tile tx="0" ty="0" sx="100000" sy="100000" flip="xy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84152A-7FE0-4708-B7C1-DBEC8F133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1621"/>
            <a:ext cx="9238434" cy="86138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11AB53-BAF9-439D-9451-47193CF2FF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6" y="2285999"/>
            <a:ext cx="9238434" cy="3810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96D9F-562A-496F-A530-A561994DC5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1087" y="4891318"/>
            <a:ext cx="26732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3C2B07E4-CDF9-4C88-A2F3-04620E58224D}" type="datetimeFigureOut">
              <a:rPr lang="en-US" smtClean="0"/>
              <a:pPr/>
              <a:t>2/11/2022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3060FE-AAC3-4FAE-9EB4-BCAE72D956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73021" y="1609893"/>
            <a:ext cx="26694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7EDB2-8F31-42FA-B253-62D2414663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92908" y="3219853"/>
            <a:ext cx="629653" cy="429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85428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83" r:id="rId4"/>
    <p:sldLayoutId id="2147483784" r:id="rId5"/>
    <p:sldLayoutId id="2147483778" r:id="rId6"/>
    <p:sldLayoutId id="2147483774" r:id="rId7"/>
    <p:sldLayoutId id="2147483775" r:id="rId8"/>
    <p:sldLayoutId id="2147483776" r:id="rId9"/>
    <p:sldLayoutId id="2147483777" r:id="rId10"/>
    <p:sldLayoutId id="2147483779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466344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64008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3.jpeg"/><Relationship Id="rId7" Type="http://schemas.openxmlformats.org/officeDocument/2006/relationships/image" Target="../media/image6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hyperlink" Target="mailto:nadeem18@live.com" TargetMode="Externa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3" name="Rectangle 142">
            <a:extLst>
              <a:ext uri="{FF2B5EF4-FFF2-40B4-BE49-F238E27FC236}">
                <a16:creationId xmlns:a16="http://schemas.microsoft.com/office/drawing/2014/main" id="{E7218290-08E7-4AB8-8549-F625B01F0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624402-9386-438C-984A-45E9E84A30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15492" y="1710803"/>
            <a:ext cx="5008696" cy="114100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zh-CN" altLang="en-US" dirty="0"/>
              <a:t>重庆万豪酒店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2DEF4A-6790-4D65-BE99-F65AB88392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1187" y="2945214"/>
            <a:ext cx="5317307" cy="3819379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algn="ctr"/>
            <a:r>
              <a:rPr lang="zh-CN" altLang="en-US" dirty="0"/>
              <a:t>穆罕默德</a:t>
            </a:r>
            <a:r>
              <a:rPr lang="en-US" altLang="zh-CN" dirty="0"/>
              <a:t>·    </a:t>
            </a:r>
            <a:r>
              <a:rPr lang="zh-CN" altLang="en-US" dirty="0"/>
              <a:t>纳迪姆</a:t>
            </a:r>
          </a:p>
          <a:p>
            <a:pPr algn="ctr"/>
            <a:r>
              <a:rPr lang="ja-JP" altLang="en-US" dirty="0"/>
              <a:t>马槽酒店</a:t>
            </a:r>
            <a:endParaRPr lang="en-GB" altLang="ja-JP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No.57 Wangfujing Ave, Beijing,100006</a:t>
            </a:r>
          </a:p>
          <a:p>
            <a:pPr algn="ctr"/>
            <a:r>
              <a:rPr lang="ja-JP" altLang="en-US" dirty="0"/>
              <a:t>访问我们</a:t>
            </a:r>
            <a:endParaRPr lang="en-US" dirty="0"/>
          </a:p>
          <a:p>
            <a:pPr algn="ctr"/>
            <a:r>
              <a:rPr lang="en-US" dirty="0"/>
              <a:t>https://www.marriott.com/stay/hotel</a:t>
            </a:r>
          </a:p>
          <a:p>
            <a:pPr algn="ctr"/>
            <a:endParaRPr lang="en-US" dirty="0"/>
          </a:p>
        </p:txBody>
      </p:sp>
      <p:pic>
        <p:nvPicPr>
          <p:cNvPr id="1028" name="Picture 4" descr="marriott hotels &amp; resorts">
            <a:extLst>
              <a:ext uri="{FF2B5EF4-FFF2-40B4-BE49-F238E27FC236}">
                <a16:creationId xmlns:a16="http://schemas.microsoft.com/office/drawing/2014/main" id="{F660A7D0-CCF5-4030-AB4A-A7D6E755DF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86305" y="309254"/>
            <a:ext cx="1521339" cy="1141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otel exterior">
            <a:extLst>
              <a:ext uri="{FF2B5EF4-FFF2-40B4-BE49-F238E27FC236}">
                <a16:creationId xmlns:a16="http://schemas.microsoft.com/office/drawing/2014/main" id="{F8DD3F10-7C1A-46BE-B686-B4F021FF42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3633" y="0"/>
            <a:ext cx="2198349" cy="68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See the source image">
            <a:extLst>
              <a:ext uri="{FF2B5EF4-FFF2-40B4-BE49-F238E27FC236}">
                <a16:creationId xmlns:a16="http://schemas.microsoft.com/office/drawing/2014/main" id="{961E73C2-3D4F-4EDD-B0F6-5C661204BE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76940" y="5182683"/>
            <a:ext cx="324464" cy="324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See the source image">
            <a:extLst>
              <a:ext uri="{FF2B5EF4-FFF2-40B4-BE49-F238E27FC236}">
                <a16:creationId xmlns:a16="http://schemas.microsoft.com/office/drawing/2014/main" id="{16331963-F4DB-4CBB-AA1C-2AC653B68A9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52" t="22542" r="33507" b="19546"/>
          <a:stretch/>
        </p:blipFill>
        <p:spPr bwMode="auto">
          <a:xfrm>
            <a:off x="9644321" y="6245973"/>
            <a:ext cx="389701" cy="324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8BF8497-0F0F-40C3-BC87-AA156188DE31}"/>
              </a:ext>
            </a:extLst>
          </p:cNvPr>
          <p:cNvSpPr txBox="1"/>
          <p:nvPr/>
        </p:nvSpPr>
        <p:spPr>
          <a:xfrm>
            <a:off x="10127226" y="5093109"/>
            <a:ext cx="166165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@</a:t>
            </a:r>
            <a:r>
              <a:rPr lang="ja-JP" altLang="en-US" dirty="0"/>
              <a:t> 万 豪。中国</a:t>
            </a:r>
            <a:endParaRPr lang="en-GB" dirty="0"/>
          </a:p>
          <a:p>
            <a:endParaRPr lang="en-GB" dirty="0"/>
          </a:p>
          <a:p>
            <a:r>
              <a:rPr lang="en-GB" dirty="0"/>
              <a:t>@</a:t>
            </a:r>
            <a:r>
              <a:rPr lang="ja-JP" altLang="en-US" dirty="0"/>
              <a:t>万 豪。旅馆</a:t>
            </a:r>
          </a:p>
          <a:p>
            <a:endParaRPr lang="en-GB" dirty="0"/>
          </a:p>
          <a:p>
            <a:r>
              <a:rPr lang="ja-JP" altLang="en-US" dirty="0"/>
              <a:t>万 豪。旅馆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C3E72CF-A19C-4233-B8C4-0A64C6C7F1C6}"/>
              </a:ext>
            </a:extLst>
          </p:cNvPr>
          <p:cNvSpPr txBox="1"/>
          <p:nvPr/>
        </p:nvSpPr>
        <p:spPr>
          <a:xfrm>
            <a:off x="9065340" y="3338783"/>
            <a:ext cx="312665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dirty="0">
                <a:latin typeface="Algerian" panose="04020705040A02060702" pitchFamily="82" charset="0"/>
              </a:rPr>
              <a:t>联系我们</a:t>
            </a:r>
          </a:p>
          <a:p>
            <a:pPr algn="ctr"/>
            <a:endParaRPr lang="en-US" dirty="0">
              <a:latin typeface="Algerian" panose="04020705040A02060702" pitchFamily="82" charset="0"/>
            </a:endParaRPr>
          </a:p>
          <a:p>
            <a:pPr algn="ctr"/>
            <a:r>
              <a:rPr lang="en-US" dirty="0">
                <a:latin typeface="Algerian" panose="04020705040A02060702" pitchFamily="82" charset="0"/>
              </a:rPr>
              <a:t>+86 23 8666 9999</a:t>
            </a:r>
          </a:p>
          <a:p>
            <a:pPr algn="ctr"/>
            <a:r>
              <a:rPr lang="en-US" dirty="0">
                <a:latin typeface="Algerian" panose="04020705040A02060702" pitchFamily="82" charset="0"/>
              </a:rPr>
              <a:t>+7979 644 247</a:t>
            </a:r>
          </a:p>
          <a:p>
            <a:pPr algn="ctr"/>
            <a:r>
              <a:rPr lang="en-US" dirty="0">
                <a:latin typeface="Algerian" panose="04020705040A02060702" pitchFamily="82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nAdeem18@live.com</a:t>
            </a:r>
            <a:endParaRPr lang="en-US" dirty="0">
              <a:latin typeface="Algerian" panose="04020705040A02060702" pitchFamily="82" charset="0"/>
            </a:endParaRPr>
          </a:p>
          <a:p>
            <a:endParaRPr lang="en-GB" dirty="0">
              <a:latin typeface="Algerian" panose="04020705040A02060702" pitchFamily="82" charset="0"/>
            </a:endParaRPr>
          </a:p>
        </p:txBody>
      </p:sp>
      <p:pic>
        <p:nvPicPr>
          <p:cNvPr id="1040" name="Picture 16" descr="See the source image">
            <a:extLst>
              <a:ext uri="{FF2B5EF4-FFF2-40B4-BE49-F238E27FC236}">
                <a16:creationId xmlns:a16="http://schemas.microsoft.com/office/drawing/2014/main" id="{FCA4180E-0A83-4620-AFB0-11DEFF4D8F8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551" t="16462" r="35340" b="25205"/>
          <a:stretch/>
        </p:blipFill>
        <p:spPr bwMode="auto">
          <a:xfrm>
            <a:off x="3548473" y="5507147"/>
            <a:ext cx="160708" cy="187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See the source image">
            <a:extLst>
              <a:ext uri="{FF2B5EF4-FFF2-40B4-BE49-F238E27FC236}">
                <a16:creationId xmlns:a16="http://schemas.microsoft.com/office/drawing/2014/main" id="{1007C25C-BAF1-4A43-AB83-E7B7E60D98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44321" y="5695043"/>
            <a:ext cx="389701" cy="389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6652411"/>
      </p:ext>
    </p:extLst>
  </p:cSld>
  <p:clrMapOvr>
    <a:masterClrMapping/>
  </p:clrMapOvr>
</p:sld>
</file>

<file path=ppt/theme/theme1.xml><?xml version="1.0" encoding="utf-8"?>
<a:theme xmlns:a="http://schemas.openxmlformats.org/drawingml/2006/main" name="PortalVTI">
  <a:themeElements>
    <a:clrScheme name="Earth">
      <a:dk1>
        <a:sysClr val="windowText" lastClr="000000"/>
      </a:dk1>
      <a:lt1>
        <a:sysClr val="window" lastClr="FFFFFF"/>
      </a:lt1>
      <a:dk2>
        <a:srgbClr val="051618"/>
      </a:dk2>
      <a:lt2>
        <a:srgbClr val="E8E8DF"/>
      </a:lt2>
      <a:accent1>
        <a:srgbClr val="2D714C"/>
      </a:accent1>
      <a:accent2>
        <a:srgbClr val="1F7985"/>
      </a:accent2>
      <a:accent3>
        <a:srgbClr val="0D6756"/>
      </a:accent3>
      <a:accent4>
        <a:srgbClr val="40945E"/>
      </a:accent4>
      <a:accent5>
        <a:srgbClr val="389896"/>
      </a:accent5>
      <a:accent6>
        <a:srgbClr val="64924A"/>
      </a:accent6>
      <a:hlink>
        <a:srgbClr val="1F855C"/>
      </a:hlink>
      <a:folHlink>
        <a:srgbClr val="227390"/>
      </a:folHlink>
    </a:clrScheme>
    <a:fontScheme name="Earth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rtalVTI" id="{0E0D5035-C7F2-4607-91F4-D5D5F886A15A}" vid="{EAFF3D8B-AC13-4E90-80A9-182200FBC86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1098</TotalTime>
  <Words>77</Words>
  <Application>Microsoft Office PowerPoint</Application>
  <PresentationFormat>Widescreen</PresentationFormat>
  <Paragraphs>20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Algerian</vt:lpstr>
      <vt:lpstr>Arial</vt:lpstr>
      <vt:lpstr>Trade Gothic Next Cond</vt:lpstr>
      <vt:lpstr>Trade Gothic Next Light</vt:lpstr>
      <vt:lpstr>PortalVTI</vt:lpstr>
      <vt:lpstr>重庆万豪酒店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Marriot Beijing</dc:title>
  <dc:creator>Sheraz Choudhary</dc:creator>
  <cp:lastModifiedBy>FAHAD AHMED KHOKHAR</cp:lastModifiedBy>
  <cp:revision>4</cp:revision>
  <dcterms:created xsi:type="dcterms:W3CDTF">2022-02-10T21:42:35Z</dcterms:created>
  <dcterms:modified xsi:type="dcterms:W3CDTF">2022-02-11T21:57:10Z</dcterms:modified>
</cp:coreProperties>
</file>