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1" r:id="rId2"/>
    <p:sldId id="257" r:id="rId3"/>
    <p:sldId id="282" r:id="rId4"/>
    <p:sldId id="262" r:id="rId5"/>
    <p:sldId id="283" r:id="rId6"/>
    <p:sldId id="278" r:id="rId7"/>
    <p:sldId id="263" r:id="rId8"/>
    <p:sldId id="286" r:id="rId9"/>
    <p:sldId id="264" r:id="rId10"/>
    <p:sldId id="265" r:id="rId11"/>
    <p:sldId id="284" r:id="rId12"/>
    <p:sldId id="285" r:id="rId13"/>
    <p:sldId id="267" r:id="rId14"/>
    <p:sldId id="269" r:id="rId15"/>
    <p:sldId id="270" r:id="rId16"/>
    <p:sldId id="271" r:id="rId17"/>
    <p:sldId id="272" r:id="rId18"/>
    <p:sldId id="273" r:id="rId19"/>
    <p:sldId id="274" r:id="rId20"/>
    <p:sldId id="287" r:id="rId21"/>
    <p:sldId id="28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FBF368-3FEF-4A9B-B016-B2EE787FE4D2}" v="10" dt="2024-01-18T19:12:36.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2726" autoAdjust="0"/>
  </p:normalViewPr>
  <p:slideViewPr>
    <p:cSldViewPr snapToGrid="0">
      <p:cViewPr varScale="1">
        <p:scale>
          <a:sx n="77" d="100"/>
          <a:sy n="77" d="100"/>
        </p:scale>
        <p:origin x="8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D0FBF368-3FEF-4A9B-B016-B2EE787FE4D2}"/>
    <pc:docChg chg="undo custSel addSld delSld modSld">
      <pc:chgData name="Darren O'Connor" userId="6303f320-515b-428d-9515-1f5db775ab4e" providerId="ADAL" clId="{D0FBF368-3FEF-4A9B-B016-B2EE787FE4D2}" dt="2024-01-18T19:14:25.834" v="130" actId="20577"/>
      <pc:docMkLst>
        <pc:docMk/>
      </pc:docMkLst>
      <pc:sldChg chg="modSp add del mod">
        <pc:chgData name="Darren O'Connor" userId="6303f320-515b-428d-9515-1f5db775ab4e" providerId="ADAL" clId="{D0FBF368-3FEF-4A9B-B016-B2EE787FE4D2}" dt="2024-01-18T11:45:08.653" v="67" actId="27636"/>
        <pc:sldMkLst>
          <pc:docMk/>
          <pc:sldMk cId="1811358652" sldId="257"/>
        </pc:sldMkLst>
        <pc:spChg chg="mod">
          <ac:chgData name="Darren O'Connor" userId="6303f320-515b-428d-9515-1f5db775ab4e" providerId="ADAL" clId="{D0FBF368-3FEF-4A9B-B016-B2EE787FE4D2}" dt="2024-01-18T11:45:08.653" v="67" actId="27636"/>
          <ac:spMkLst>
            <pc:docMk/>
            <pc:sldMk cId="1811358652" sldId="257"/>
            <ac:spMk id="2" creationId="{A199611B-CC04-E0CB-88B8-8367340D975C}"/>
          </ac:spMkLst>
        </pc:spChg>
        <pc:spChg chg="mod">
          <ac:chgData name="Darren O'Connor" userId="6303f320-515b-428d-9515-1f5db775ab4e" providerId="ADAL" clId="{D0FBF368-3FEF-4A9B-B016-B2EE787FE4D2}" dt="2024-01-18T11:44:05.150" v="25"/>
          <ac:spMkLst>
            <pc:docMk/>
            <pc:sldMk cId="1811358652" sldId="257"/>
            <ac:spMk id="3" creationId="{F1A00CA8-49F6-4EAD-6E17-D98CB677B045}"/>
          </ac:spMkLst>
        </pc:spChg>
      </pc:sldChg>
      <pc:sldChg chg="addSp delSp modSp mod setBg setClrOvrMap delDesignElem">
        <pc:chgData name="Darren O'Connor" userId="6303f320-515b-428d-9515-1f5db775ab4e" providerId="ADAL" clId="{D0FBF368-3FEF-4A9B-B016-B2EE787FE4D2}" dt="2024-01-18T11:48:09.523" v="111" actId="26606"/>
        <pc:sldMkLst>
          <pc:docMk/>
          <pc:sldMk cId="1531525697" sldId="261"/>
        </pc:sldMkLst>
        <pc:spChg chg="mod">
          <ac:chgData name="Darren O'Connor" userId="6303f320-515b-428d-9515-1f5db775ab4e" providerId="ADAL" clId="{D0FBF368-3FEF-4A9B-B016-B2EE787FE4D2}" dt="2024-01-18T11:48:09.523" v="111" actId="26606"/>
          <ac:spMkLst>
            <pc:docMk/>
            <pc:sldMk cId="1531525697" sldId="261"/>
            <ac:spMk id="2" creationId="{0658AE4E-5372-4D88-B267-BDC4E60BFA9A}"/>
          </ac:spMkLst>
        </pc:spChg>
        <pc:spChg chg="add del">
          <ac:chgData name="Darren O'Connor" userId="6303f320-515b-428d-9515-1f5db775ab4e" providerId="ADAL" clId="{D0FBF368-3FEF-4A9B-B016-B2EE787FE4D2}" dt="2024-01-18T11:44:02.104" v="23" actId="26606"/>
          <ac:spMkLst>
            <pc:docMk/>
            <pc:sldMk cId="1531525697" sldId="261"/>
            <ac:spMk id="4" creationId="{BD4E11C7-7BD5-4045-AC27-3F529BEC73BA}"/>
          </ac:spMkLst>
        </pc:spChg>
        <pc:spChg chg="add del">
          <ac:chgData name="Darren O'Connor" userId="6303f320-515b-428d-9515-1f5db775ab4e" providerId="ADAL" clId="{D0FBF368-3FEF-4A9B-B016-B2EE787FE4D2}" dt="2024-01-18T11:47:35.526" v="104" actId="26606"/>
          <ac:spMkLst>
            <pc:docMk/>
            <pc:sldMk cId="1531525697" sldId="261"/>
            <ac:spMk id="6" creationId="{44962833-2EBB-47A0-9823-D4F8E16EE1CC}"/>
          </ac:spMkLst>
        </pc:spChg>
        <pc:spChg chg="add del">
          <ac:chgData name="Darren O'Connor" userId="6303f320-515b-428d-9515-1f5db775ab4e" providerId="ADAL" clId="{D0FBF368-3FEF-4A9B-B016-B2EE787FE4D2}" dt="2024-01-18T11:44:43.321" v="64"/>
          <ac:spMkLst>
            <pc:docMk/>
            <pc:sldMk cId="1531525697" sldId="261"/>
            <ac:spMk id="7" creationId="{66B332A4-D438-4773-A77F-5ED49A448D9D}"/>
          </ac:spMkLst>
        </pc:spChg>
        <pc:spChg chg="add del">
          <ac:chgData name="Darren O'Connor" userId="6303f320-515b-428d-9515-1f5db775ab4e" providerId="ADAL" clId="{D0FBF368-3FEF-4A9B-B016-B2EE787FE4D2}" dt="2024-01-18T11:44:43.321" v="64"/>
          <ac:spMkLst>
            <pc:docMk/>
            <pc:sldMk cId="1531525697" sldId="261"/>
            <ac:spMk id="9" creationId="{DF9AD32D-FF05-44F4-BD4D-9CEE89B71EB9}"/>
          </ac:spMkLst>
        </pc:spChg>
        <pc:spChg chg="add del">
          <ac:chgData name="Darren O'Connor" userId="6303f320-515b-428d-9515-1f5db775ab4e" providerId="ADAL" clId="{D0FBF368-3FEF-4A9B-B016-B2EE787FE4D2}" dt="2024-01-18T11:48:09.523" v="111" actId="26606"/>
          <ac:spMkLst>
            <pc:docMk/>
            <pc:sldMk cId="1531525697" sldId="261"/>
            <ac:spMk id="13" creationId="{E47A690B-DE55-4274-B33B-C91FD647EB63}"/>
          </ac:spMkLst>
        </pc:spChg>
        <pc:spChg chg="add del">
          <ac:chgData name="Darren O'Connor" userId="6303f320-515b-428d-9515-1f5db775ab4e" providerId="ADAL" clId="{D0FBF368-3FEF-4A9B-B016-B2EE787FE4D2}" dt="2024-01-18T11:48:09.523" v="111" actId="26606"/>
          <ac:spMkLst>
            <pc:docMk/>
            <pc:sldMk cId="1531525697" sldId="261"/>
            <ac:spMk id="15" creationId="{DC9CD390-6DB5-4AEA-8D13-BC6CEF344F9D}"/>
          </ac:spMkLst>
        </pc:spChg>
        <pc:spChg chg="add del">
          <ac:chgData name="Darren O'Connor" userId="6303f320-515b-428d-9515-1f5db775ab4e" providerId="ADAL" clId="{D0FBF368-3FEF-4A9B-B016-B2EE787FE4D2}" dt="2024-01-18T11:48:09.523" v="111" actId="26606"/>
          <ac:spMkLst>
            <pc:docMk/>
            <pc:sldMk cId="1531525697" sldId="261"/>
            <ac:spMk id="17" creationId="{11FA69C6-0A69-4994-9F32-C4497B8B4CBF}"/>
          </ac:spMkLst>
        </pc:spChg>
        <pc:spChg chg="add del">
          <ac:chgData name="Darren O'Connor" userId="6303f320-515b-428d-9515-1f5db775ab4e" providerId="ADAL" clId="{D0FBF368-3FEF-4A9B-B016-B2EE787FE4D2}" dt="2024-01-18T11:47:48.933" v="106" actId="26606"/>
          <ac:spMkLst>
            <pc:docMk/>
            <pc:sldMk cId="1531525697" sldId="261"/>
            <ac:spMk id="22" creationId="{70068059-9097-4F05-BA38-CDD7DBF77372}"/>
          </ac:spMkLst>
        </pc:spChg>
        <pc:spChg chg="add del">
          <ac:chgData name="Darren O'Connor" userId="6303f320-515b-428d-9515-1f5db775ab4e" providerId="ADAL" clId="{D0FBF368-3FEF-4A9B-B016-B2EE787FE4D2}" dt="2024-01-18T11:48:03.022" v="108" actId="26606"/>
          <ac:spMkLst>
            <pc:docMk/>
            <pc:sldMk cId="1531525697" sldId="261"/>
            <ac:spMk id="25" creationId="{44962833-2EBB-47A0-9823-D4F8E16EE1CC}"/>
          </ac:spMkLst>
        </pc:spChg>
        <pc:spChg chg="add del">
          <ac:chgData name="Darren O'Connor" userId="6303f320-515b-428d-9515-1f5db775ab4e" providerId="ADAL" clId="{D0FBF368-3FEF-4A9B-B016-B2EE787FE4D2}" dt="2024-01-18T11:48:09.503" v="110" actId="26606"/>
          <ac:spMkLst>
            <pc:docMk/>
            <pc:sldMk cId="1531525697" sldId="261"/>
            <ac:spMk id="26" creationId="{04247D94-65EC-4C34-A6D2-158A42FA050D}"/>
          </ac:spMkLst>
        </pc:spChg>
        <pc:spChg chg="add del">
          <ac:chgData name="Darren O'Connor" userId="6303f320-515b-428d-9515-1f5db775ab4e" providerId="ADAL" clId="{D0FBF368-3FEF-4A9B-B016-B2EE787FE4D2}" dt="2024-01-18T11:48:09.503" v="110" actId="26606"/>
          <ac:spMkLst>
            <pc:docMk/>
            <pc:sldMk cId="1531525697" sldId="261"/>
            <ac:spMk id="27" creationId="{1DB3D584-20CE-45A2-9AF2-5CFC7DD6FC9B}"/>
          </ac:spMkLst>
        </pc:spChg>
        <pc:spChg chg="add">
          <ac:chgData name="Darren O'Connor" userId="6303f320-515b-428d-9515-1f5db775ab4e" providerId="ADAL" clId="{D0FBF368-3FEF-4A9B-B016-B2EE787FE4D2}" dt="2024-01-18T11:48:09.523" v="111" actId="26606"/>
          <ac:spMkLst>
            <pc:docMk/>
            <pc:sldMk cId="1531525697" sldId="261"/>
            <ac:spMk id="30" creationId="{70068059-9097-4F05-BA38-CDD7DBF77372}"/>
          </ac:spMkLst>
        </pc:spChg>
        <pc:cxnChg chg="add del">
          <ac:chgData name="Darren O'Connor" userId="6303f320-515b-428d-9515-1f5db775ab4e" providerId="ADAL" clId="{D0FBF368-3FEF-4A9B-B016-B2EE787FE4D2}" dt="2024-01-18T11:44:02.104" v="23" actId="26606"/>
          <ac:cxnSpMkLst>
            <pc:docMk/>
            <pc:sldMk cId="1531525697" sldId="261"/>
            <ac:cxnSpMk id="5" creationId="{21FCCE20-1E4F-44FF-87B4-379D391A2D12}"/>
          </ac:cxnSpMkLst>
        </pc:cxnChg>
        <pc:cxnChg chg="add del">
          <ac:chgData name="Darren O'Connor" userId="6303f320-515b-428d-9515-1f5db775ab4e" providerId="ADAL" clId="{D0FBF368-3FEF-4A9B-B016-B2EE787FE4D2}" dt="2024-01-18T11:47:35.526" v="104" actId="26606"/>
          <ac:cxnSpMkLst>
            <pc:docMk/>
            <pc:sldMk cId="1531525697" sldId="261"/>
            <ac:cxnSpMk id="8" creationId="{21FCCE20-1E4F-44FF-87B4-379D391A2D12}"/>
          </ac:cxnSpMkLst>
        </pc:cxnChg>
        <pc:cxnChg chg="add del">
          <ac:chgData name="Darren O'Connor" userId="6303f320-515b-428d-9515-1f5db775ab4e" providerId="ADAL" clId="{D0FBF368-3FEF-4A9B-B016-B2EE787FE4D2}" dt="2024-01-18T11:48:03.022" v="108" actId="26606"/>
          <ac:cxnSpMkLst>
            <pc:docMk/>
            <pc:sldMk cId="1531525697" sldId="261"/>
            <ac:cxnSpMk id="24" creationId="{21FCCE20-1E4F-44FF-87B4-379D391A2D12}"/>
          </ac:cxnSpMkLst>
        </pc:cxnChg>
        <pc:cxnChg chg="add del">
          <ac:chgData name="Darren O'Connor" userId="6303f320-515b-428d-9515-1f5db775ab4e" providerId="ADAL" clId="{D0FBF368-3FEF-4A9B-B016-B2EE787FE4D2}" dt="2024-01-18T11:48:09.503" v="110" actId="26606"/>
          <ac:cxnSpMkLst>
            <pc:docMk/>
            <pc:sldMk cId="1531525697" sldId="261"/>
            <ac:cxnSpMk id="28" creationId="{29B5BCCE-687A-4BBC-9E35-559C03CAD6CA}"/>
          </ac:cxnSpMkLst>
        </pc:cxnChg>
      </pc:sldChg>
      <pc:sldChg chg="addSp delSp modSp mod setBg delDesignElem">
        <pc:chgData name="Darren O'Connor" userId="6303f320-515b-428d-9515-1f5db775ab4e" providerId="ADAL" clId="{D0FBF368-3FEF-4A9B-B016-B2EE787FE4D2}" dt="2024-01-18T19:10:33.593" v="117" actId="5793"/>
        <pc:sldMkLst>
          <pc:docMk/>
          <pc:sldMk cId="2401658325" sldId="262"/>
        </pc:sldMkLst>
        <pc:spChg chg="mod">
          <ac:chgData name="Darren O'Connor" userId="6303f320-515b-428d-9515-1f5db775ab4e" providerId="ADAL" clId="{D0FBF368-3FEF-4A9B-B016-B2EE787FE4D2}" dt="2024-01-18T19:10:33.593" v="117" actId="5793"/>
          <ac:spMkLst>
            <pc:docMk/>
            <pc:sldMk cId="2401658325" sldId="262"/>
            <ac:spMk id="2" creationId="{BBAE3FF4-1400-40B6-84FD-0118A9D71EF5}"/>
          </ac:spMkLst>
        </pc:spChg>
        <pc:spChg chg="add">
          <ac:chgData name="Darren O'Connor" userId="6303f320-515b-428d-9515-1f5db775ab4e" providerId="ADAL" clId="{D0FBF368-3FEF-4A9B-B016-B2EE787FE4D2}" dt="2024-01-18T11:45:21.883" v="69" actId="26606"/>
          <ac:spMkLst>
            <pc:docMk/>
            <pc:sldMk cId="2401658325" sldId="262"/>
            <ac:spMk id="4" creationId="{6B2275DD-736C-472F-9D1B-3BA6016BFD7F}"/>
          </ac:spMkLst>
        </pc:spChg>
        <pc:spChg chg="add del">
          <ac:chgData name="Darren O'Connor" userId="6303f320-515b-428d-9515-1f5db775ab4e" providerId="ADAL" clId="{D0FBF368-3FEF-4A9B-B016-B2EE787FE4D2}" dt="2024-01-18T11:44:43.321" v="64"/>
          <ac:spMkLst>
            <pc:docMk/>
            <pc:sldMk cId="2401658325" sldId="262"/>
            <ac:spMk id="7" creationId="{B775CD93-9DF2-48CB-9F57-1BCA9A46C7FA}"/>
          </ac:spMkLst>
        </pc:spChg>
        <pc:spChg chg="add del">
          <ac:chgData name="Darren O'Connor" userId="6303f320-515b-428d-9515-1f5db775ab4e" providerId="ADAL" clId="{D0FBF368-3FEF-4A9B-B016-B2EE787FE4D2}" dt="2024-01-18T11:44:43.321" v="64"/>
          <ac:spMkLst>
            <pc:docMk/>
            <pc:sldMk cId="2401658325" sldId="262"/>
            <ac:spMk id="9" creationId="{1C091803-41C2-48E0-9228-5148460C7479}"/>
          </ac:spMkLst>
        </pc:spChg>
        <pc:spChg chg="add del">
          <ac:chgData name="Darren O'Connor" userId="6303f320-515b-428d-9515-1f5db775ab4e" providerId="ADAL" clId="{D0FBF368-3FEF-4A9B-B016-B2EE787FE4D2}" dt="2024-01-18T11:44:43.321" v="64"/>
          <ac:spMkLst>
            <pc:docMk/>
            <pc:sldMk cId="2401658325" sldId="262"/>
            <ac:spMk id="11" creationId="{E186B68C-84BC-4A6E-99D1-EE87483C1349}"/>
          </ac:spMkLst>
        </pc:spChg>
        <pc:spChg chg="add del">
          <ac:chgData name="Darren O'Connor" userId="6303f320-515b-428d-9515-1f5db775ab4e" providerId="ADAL" clId="{D0FBF368-3FEF-4A9B-B016-B2EE787FE4D2}" dt="2024-01-18T11:44:43.321" v="64"/>
          <ac:spMkLst>
            <pc:docMk/>
            <pc:sldMk cId="2401658325" sldId="262"/>
            <ac:spMk id="13" creationId="{6166C6D1-23AC-49C4-BA07-238E4E9F8CEB}"/>
          </ac:spMkLst>
        </pc:spChg>
      </pc:sldChg>
      <pc:sldChg chg="addSp delSp modSp mod setBg delDesignElem">
        <pc:chgData name="Darren O'Connor" userId="6303f320-515b-428d-9515-1f5db775ab4e" providerId="ADAL" clId="{D0FBF368-3FEF-4A9B-B016-B2EE787FE4D2}" dt="2024-01-18T11:45:45.870" v="72" actId="26606"/>
        <pc:sldMkLst>
          <pc:docMk/>
          <pc:sldMk cId="1899789150" sldId="263"/>
        </pc:sldMkLst>
        <pc:spChg chg="mod">
          <ac:chgData name="Darren O'Connor" userId="6303f320-515b-428d-9515-1f5db775ab4e" providerId="ADAL" clId="{D0FBF368-3FEF-4A9B-B016-B2EE787FE4D2}" dt="2024-01-18T11:45:45.870" v="72" actId="26606"/>
          <ac:spMkLst>
            <pc:docMk/>
            <pc:sldMk cId="1899789150" sldId="263"/>
            <ac:spMk id="2" creationId="{5962841A-6062-4D4A-9504-FF19F9EAD297}"/>
          </ac:spMkLst>
        </pc:spChg>
        <pc:spChg chg="add">
          <ac:chgData name="Darren O'Connor" userId="6303f320-515b-428d-9515-1f5db775ab4e" providerId="ADAL" clId="{D0FBF368-3FEF-4A9B-B016-B2EE787FE4D2}" dt="2024-01-18T11:45:45.870" v="72" actId="26606"/>
          <ac:spMkLst>
            <pc:docMk/>
            <pc:sldMk cId="1899789150" sldId="263"/>
            <ac:spMk id="4" creationId="{6B2275DD-736C-472F-9D1B-3BA6016BFD7F}"/>
          </ac:spMkLst>
        </pc:spChg>
        <pc:spChg chg="add del">
          <ac:chgData name="Darren O'Connor" userId="6303f320-515b-428d-9515-1f5db775ab4e" providerId="ADAL" clId="{D0FBF368-3FEF-4A9B-B016-B2EE787FE4D2}" dt="2024-01-18T11:44:43.321" v="64"/>
          <ac:spMkLst>
            <pc:docMk/>
            <pc:sldMk cId="1899789150" sldId="263"/>
            <ac:spMk id="7" creationId="{7CB4857B-ED7C-444D-9F04-2F885114A1C2}"/>
          </ac:spMkLst>
        </pc:spChg>
        <pc:spChg chg="add del">
          <ac:chgData name="Darren O'Connor" userId="6303f320-515b-428d-9515-1f5db775ab4e" providerId="ADAL" clId="{D0FBF368-3FEF-4A9B-B016-B2EE787FE4D2}" dt="2024-01-18T11:44:43.321" v="64"/>
          <ac:spMkLst>
            <pc:docMk/>
            <pc:sldMk cId="1899789150" sldId="263"/>
            <ac:spMk id="9" creationId="{D18046FB-44EA-4FD8-A585-EA09A319B2D0}"/>
          </ac:spMkLst>
        </pc:spChg>
        <pc:spChg chg="add del">
          <ac:chgData name="Darren O'Connor" userId="6303f320-515b-428d-9515-1f5db775ab4e" providerId="ADAL" clId="{D0FBF368-3FEF-4A9B-B016-B2EE787FE4D2}" dt="2024-01-18T11:44:43.321" v="64"/>
          <ac:spMkLst>
            <pc:docMk/>
            <pc:sldMk cId="1899789150" sldId="263"/>
            <ac:spMk id="11" creationId="{479F5F2B-8B58-4140-AE6A-51F6C67B18D9}"/>
          </ac:spMkLst>
        </pc:spChg>
      </pc:sldChg>
      <pc:sldChg chg="addSp delSp modSp mod setBg setClrOvrMap delDesignElem">
        <pc:chgData name="Darren O'Connor" userId="6303f320-515b-428d-9515-1f5db775ab4e" providerId="ADAL" clId="{D0FBF368-3FEF-4A9B-B016-B2EE787FE4D2}" dt="2024-01-18T11:45:53.294" v="74" actId="26606"/>
        <pc:sldMkLst>
          <pc:docMk/>
          <pc:sldMk cId="26357360" sldId="264"/>
        </pc:sldMkLst>
        <pc:spChg chg="mod">
          <ac:chgData name="Darren O'Connor" userId="6303f320-515b-428d-9515-1f5db775ab4e" providerId="ADAL" clId="{D0FBF368-3FEF-4A9B-B016-B2EE787FE4D2}" dt="2024-01-18T11:45:53.294" v="74" actId="26606"/>
          <ac:spMkLst>
            <pc:docMk/>
            <pc:sldMk cId="26357360" sldId="264"/>
            <ac:spMk id="2" creationId="{B75DDC46-EBC6-4873-997B-06AC95040694}"/>
          </ac:spMkLst>
        </pc:spChg>
        <pc:spChg chg="add">
          <ac:chgData name="Darren O'Connor" userId="6303f320-515b-428d-9515-1f5db775ab4e" providerId="ADAL" clId="{D0FBF368-3FEF-4A9B-B016-B2EE787FE4D2}" dt="2024-01-18T11:45:53.294" v="74" actId="26606"/>
          <ac:spMkLst>
            <pc:docMk/>
            <pc:sldMk cId="26357360" sldId="264"/>
            <ac:spMk id="7" creationId="{6B2275DD-736C-472F-9D1B-3BA6016BFD7F}"/>
          </ac:spMkLst>
        </pc:spChg>
        <pc:spChg chg="add del">
          <ac:chgData name="Darren O'Connor" userId="6303f320-515b-428d-9515-1f5db775ab4e" providerId="ADAL" clId="{D0FBF368-3FEF-4A9B-B016-B2EE787FE4D2}" dt="2024-01-18T11:44:43.321" v="64"/>
          <ac:spMkLst>
            <pc:docMk/>
            <pc:sldMk cId="26357360" sldId="264"/>
            <ac:spMk id="11" creationId="{B0AAF7C9-094E-400C-A428-F6C2262F6527}"/>
          </ac:spMkLst>
        </pc:spChg>
        <pc:spChg chg="add del">
          <ac:chgData name="Darren O'Connor" userId="6303f320-515b-428d-9515-1f5db775ab4e" providerId="ADAL" clId="{D0FBF368-3FEF-4A9B-B016-B2EE787FE4D2}" dt="2024-01-18T11:44:43.321" v="64"/>
          <ac:spMkLst>
            <pc:docMk/>
            <pc:sldMk cId="26357360" sldId="264"/>
            <ac:spMk id="13" creationId="{6200B311-3585-4069-AAC6-CD443FA5B8AD}"/>
          </ac:spMkLst>
        </pc:spChg>
        <pc:spChg chg="add del">
          <ac:chgData name="Darren O'Connor" userId="6303f320-515b-428d-9515-1f5db775ab4e" providerId="ADAL" clId="{D0FBF368-3FEF-4A9B-B016-B2EE787FE4D2}" dt="2024-01-18T11:44:43.321" v="64"/>
          <ac:spMkLst>
            <pc:docMk/>
            <pc:sldMk cId="26357360" sldId="264"/>
            <ac:spMk id="36" creationId="{9264D464-898B-4908-88FD-33A83D6ED64E}"/>
          </ac:spMkLst>
        </pc:spChg>
        <pc:spChg chg="add del">
          <ac:chgData name="Darren O'Connor" userId="6303f320-515b-428d-9515-1f5db775ab4e" providerId="ADAL" clId="{D0FBF368-3FEF-4A9B-B016-B2EE787FE4D2}" dt="2024-01-18T11:44:43.321" v="64"/>
          <ac:spMkLst>
            <pc:docMk/>
            <pc:sldMk cId="26357360" sldId="264"/>
            <ac:spMk id="37" creationId="{F0BC1D9E-4401-4EC0-88FD-ED103CB570EA}"/>
          </ac:spMkLst>
        </pc:spChg>
      </pc:sldChg>
      <pc:sldChg chg="addSp delSp modSp mod setBg delDesignElem">
        <pc:chgData name="Darren O'Connor" userId="6303f320-515b-428d-9515-1f5db775ab4e" providerId="ADAL" clId="{D0FBF368-3FEF-4A9B-B016-B2EE787FE4D2}" dt="2024-01-18T19:11:24.125" v="120" actId="20577"/>
        <pc:sldMkLst>
          <pc:docMk/>
          <pc:sldMk cId="1113638246" sldId="265"/>
        </pc:sldMkLst>
        <pc:spChg chg="mod">
          <ac:chgData name="Darren O'Connor" userId="6303f320-515b-428d-9515-1f5db775ab4e" providerId="ADAL" clId="{D0FBF368-3FEF-4A9B-B016-B2EE787FE4D2}" dt="2024-01-18T19:11:24.125" v="120" actId="20577"/>
          <ac:spMkLst>
            <pc:docMk/>
            <pc:sldMk cId="1113638246" sldId="265"/>
            <ac:spMk id="2" creationId="{33D361A8-BACD-4991-A29F-CA695B9B4F42}"/>
          </ac:spMkLst>
        </pc:spChg>
        <pc:spChg chg="add">
          <ac:chgData name="Darren O'Connor" userId="6303f320-515b-428d-9515-1f5db775ab4e" providerId="ADAL" clId="{D0FBF368-3FEF-4A9B-B016-B2EE787FE4D2}" dt="2024-01-18T11:45:57.611" v="75" actId="26606"/>
          <ac:spMkLst>
            <pc:docMk/>
            <pc:sldMk cId="1113638246" sldId="265"/>
            <ac:spMk id="7" creationId="{6B2275DD-736C-472F-9D1B-3BA6016BFD7F}"/>
          </ac:spMkLst>
        </pc:spChg>
        <pc:spChg chg="add del">
          <ac:chgData name="Darren O'Connor" userId="6303f320-515b-428d-9515-1f5db775ab4e" providerId="ADAL" clId="{D0FBF368-3FEF-4A9B-B016-B2EE787FE4D2}" dt="2024-01-18T11:44:43.321" v="64"/>
          <ac:spMkLst>
            <pc:docMk/>
            <pc:sldMk cId="1113638246" sldId="265"/>
            <ac:spMk id="21" creationId="{8C3DEBB2-D54E-470C-86B3-631BDDF6CCA6}"/>
          </ac:spMkLst>
        </pc:spChg>
        <pc:spChg chg="add del">
          <ac:chgData name="Darren O'Connor" userId="6303f320-515b-428d-9515-1f5db775ab4e" providerId="ADAL" clId="{D0FBF368-3FEF-4A9B-B016-B2EE787FE4D2}" dt="2024-01-18T11:44:43.321" v="64"/>
          <ac:spMkLst>
            <pc:docMk/>
            <pc:sldMk cId="1113638246" sldId="265"/>
            <ac:spMk id="23" creationId="{268033CC-D08D-4609-83FF-2537764F4F55}"/>
          </ac:spMkLst>
        </pc:spChg>
      </pc:sldChg>
      <pc:sldChg chg="addSp delSp modSp mod setBg delDesignElem">
        <pc:chgData name="Darren O'Connor" userId="6303f320-515b-428d-9515-1f5db775ab4e" providerId="ADAL" clId="{D0FBF368-3FEF-4A9B-B016-B2EE787FE4D2}" dt="2024-01-18T11:46:16.496" v="78" actId="26606"/>
        <pc:sldMkLst>
          <pc:docMk/>
          <pc:sldMk cId="469214461" sldId="267"/>
        </pc:sldMkLst>
        <pc:spChg chg="mod">
          <ac:chgData name="Darren O'Connor" userId="6303f320-515b-428d-9515-1f5db775ab4e" providerId="ADAL" clId="{D0FBF368-3FEF-4A9B-B016-B2EE787FE4D2}" dt="2024-01-18T11:46:16.496" v="78" actId="26606"/>
          <ac:spMkLst>
            <pc:docMk/>
            <pc:sldMk cId="469214461" sldId="267"/>
            <ac:spMk id="2" creationId="{3378932F-A93A-4409-A5AF-BE2575152620}"/>
          </ac:spMkLst>
        </pc:spChg>
        <pc:spChg chg="add">
          <ac:chgData name="Darren O'Connor" userId="6303f320-515b-428d-9515-1f5db775ab4e" providerId="ADAL" clId="{D0FBF368-3FEF-4A9B-B016-B2EE787FE4D2}" dt="2024-01-18T11:46:16.496" v="78" actId="26606"/>
          <ac:spMkLst>
            <pc:docMk/>
            <pc:sldMk cId="469214461" sldId="267"/>
            <ac:spMk id="4" creationId="{6B2275DD-736C-472F-9D1B-3BA6016BFD7F}"/>
          </ac:spMkLst>
        </pc:spChg>
        <pc:spChg chg="add del">
          <ac:chgData name="Darren O'Connor" userId="6303f320-515b-428d-9515-1f5db775ab4e" providerId="ADAL" clId="{D0FBF368-3FEF-4A9B-B016-B2EE787FE4D2}" dt="2024-01-18T11:44:43.321" v="64"/>
          <ac:spMkLst>
            <pc:docMk/>
            <pc:sldMk cId="469214461" sldId="267"/>
            <ac:spMk id="7" creationId="{4BC99CB9-DDAD-44A2-8A1C-E3AF4E72DF5C}"/>
          </ac:spMkLst>
        </pc:spChg>
        <pc:spChg chg="add del">
          <ac:chgData name="Darren O'Connor" userId="6303f320-515b-428d-9515-1f5db775ab4e" providerId="ADAL" clId="{D0FBF368-3FEF-4A9B-B016-B2EE787FE4D2}" dt="2024-01-18T11:44:43.321" v="64"/>
          <ac:spMkLst>
            <pc:docMk/>
            <pc:sldMk cId="469214461" sldId="267"/>
            <ac:spMk id="9" creationId="{64053CBF-3932-45FF-8285-EE5146085F3A}"/>
          </ac:spMkLst>
        </pc:spChg>
        <pc:grpChg chg="add del">
          <ac:chgData name="Darren O'Connor" userId="6303f320-515b-428d-9515-1f5db775ab4e" providerId="ADAL" clId="{D0FBF368-3FEF-4A9B-B016-B2EE787FE4D2}" dt="2024-01-18T11:44:43.321" v="64"/>
          <ac:grpSpMkLst>
            <pc:docMk/>
            <pc:sldMk cId="469214461" sldId="267"/>
            <ac:grpSpMk id="11" creationId="{2E751C04-BEA6-446B-A678-9C74819EBD4C}"/>
          </ac:grpSpMkLst>
        </pc:grpChg>
        <pc:grpChg chg="add del">
          <ac:chgData name="Darren O'Connor" userId="6303f320-515b-428d-9515-1f5db775ab4e" providerId="ADAL" clId="{D0FBF368-3FEF-4A9B-B016-B2EE787FE4D2}" dt="2024-01-18T11:44:43.321" v="64"/>
          <ac:grpSpMkLst>
            <pc:docMk/>
            <pc:sldMk cId="469214461" sldId="267"/>
            <ac:grpSpMk id="17" creationId="{B63ACBA3-DEFD-4C6D-BBA0-64468FA99C2D}"/>
          </ac:grpSpMkLst>
        </pc:grpChg>
      </pc:sldChg>
      <pc:sldChg chg="addSp delSp modSp mod setBg setClrOvrMap delDesignElem">
        <pc:chgData name="Darren O'Connor" userId="6303f320-515b-428d-9515-1f5db775ab4e" providerId="ADAL" clId="{D0FBF368-3FEF-4A9B-B016-B2EE787FE4D2}" dt="2024-01-18T11:46:21.281" v="79" actId="26606"/>
        <pc:sldMkLst>
          <pc:docMk/>
          <pc:sldMk cId="2974580188" sldId="269"/>
        </pc:sldMkLst>
        <pc:spChg chg="mod">
          <ac:chgData name="Darren O'Connor" userId="6303f320-515b-428d-9515-1f5db775ab4e" providerId="ADAL" clId="{D0FBF368-3FEF-4A9B-B016-B2EE787FE4D2}" dt="2024-01-18T11:46:21.281" v="79" actId="26606"/>
          <ac:spMkLst>
            <pc:docMk/>
            <pc:sldMk cId="2974580188" sldId="269"/>
            <ac:spMk id="2" creationId="{350657F9-A48D-4526-ACB6-8566555AB114}"/>
          </ac:spMkLst>
        </pc:spChg>
        <pc:spChg chg="add">
          <ac:chgData name="Darren O'Connor" userId="6303f320-515b-428d-9515-1f5db775ab4e" providerId="ADAL" clId="{D0FBF368-3FEF-4A9B-B016-B2EE787FE4D2}" dt="2024-01-18T11:46:21.281" v="79" actId="26606"/>
          <ac:spMkLst>
            <pc:docMk/>
            <pc:sldMk cId="2974580188" sldId="269"/>
            <ac:spMk id="7" creationId="{6B2275DD-736C-472F-9D1B-3BA6016BFD7F}"/>
          </ac:spMkLst>
        </pc:spChg>
        <pc:spChg chg="add del">
          <ac:chgData name="Darren O'Connor" userId="6303f320-515b-428d-9515-1f5db775ab4e" providerId="ADAL" clId="{D0FBF368-3FEF-4A9B-B016-B2EE787FE4D2}" dt="2024-01-18T11:44:43.321" v="64"/>
          <ac:spMkLst>
            <pc:docMk/>
            <pc:sldMk cId="2974580188" sldId="269"/>
            <ac:spMk id="16" creationId="{9264D464-898B-4908-88FD-33A83D6ED64E}"/>
          </ac:spMkLst>
        </pc:spChg>
        <pc:spChg chg="add del">
          <ac:chgData name="Darren O'Connor" userId="6303f320-515b-428d-9515-1f5db775ab4e" providerId="ADAL" clId="{D0FBF368-3FEF-4A9B-B016-B2EE787FE4D2}" dt="2024-01-18T11:44:43.321" v="64"/>
          <ac:spMkLst>
            <pc:docMk/>
            <pc:sldMk cId="2974580188" sldId="269"/>
            <ac:spMk id="18" creationId="{F0BC1D9E-4401-4EC0-88FD-ED103CB570EA}"/>
          </ac:spMkLst>
        </pc:spChg>
        <pc:spChg chg="add del">
          <ac:chgData name="Darren O'Connor" userId="6303f320-515b-428d-9515-1f5db775ab4e" providerId="ADAL" clId="{D0FBF368-3FEF-4A9B-B016-B2EE787FE4D2}" dt="2024-01-18T11:44:43.321" v="64"/>
          <ac:spMkLst>
            <pc:docMk/>
            <pc:sldMk cId="2974580188" sldId="269"/>
            <ac:spMk id="20" creationId="{B0AAF7C9-094E-400C-A428-F6C2262F6527}"/>
          </ac:spMkLst>
        </pc:spChg>
        <pc:spChg chg="add del">
          <ac:chgData name="Darren O'Connor" userId="6303f320-515b-428d-9515-1f5db775ab4e" providerId="ADAL" clId="{D0FBF368-3FEF-4A9B-B016-B2EE787FE4D2}" dt="2024-01-18T11:44:43.321" v="64"/>
          <ac:spMkLst>
            <pc:docMk/>
            <pc:sldMk cId="2974580188" sldId="269"/>
            <ac:spMk id="22" creationId="{6200B311-3585-4069-AAC6-CD443FA5B8AD}"/>
          </ac:spMkLst>
        </pc:spChg>
      </pc:sldChg>
      <pc:sldChg chg="addSp delSp modSp mod setBg setClrOvrMap delDesignElem">
        <pc:chgData name="Darren O'Connor" userId="6303f320-515b-428d-9515-1f5db775ab4e" providerId="ADAL" clId="{D0FBF368-3FEF-4A9B-B016-B2EE787FE4D2}" dt="2024-01-18T19:14:25.834" v="130" actId="20577"/>
        <pc:sldMkLst>
          <pc:docMk/>
          <pc:sldMk cId="1649320303" sldId="270"/>
        </pc:sldMkLst>
        <pc:spChg chg="mod">
          <ac:chgData name="Darren O'Connor" userId="6303f320-515b-428d-9515-1f5db775ab4e" providerId="ADAL" clId="{D0FBF368-3FEF-4A9B-B016-B2EE787FE4D2}" dt="2024-01-18T19:14:25.834" v="130" actId="20577"/>
          <ac:spMkLst>
            <pc:docMk/>
            <pc:sldMk cId="1649320303" sldId="270"/>
            <ac:spMk id="2" creationId="{CE4EDFFD-972A-49A7-9DC5-50E8A09BC09F}"/>
          </ac:spMkLst>
        </pc:spChg>
        <pc:spChg chg="add">
          <ac:chgData name="Darren O'Connor" userId="6303f320-515b-428d-9515-1f5db775ab4e" providerId="ADAL" clId="{D0FBF368-3FEF-4A9B-B016-B2EE787FE4D2}" dt="2024-01-18T11:46:31.233" v="80" actId="26606"/>
          <ac:spMkLst>
            <pc:docMk/>
            <pc:sldMk cId="1649320303" sldId="270"/>
            <ac:spMk id="4" creationId="{6B2275DD-736C-472F-9D1B-3BA6016BFD7F}"/>
          </ac:spMkLst>
        </pc:spChg>
        <pc:spChg chg="add del">
          <ac:chgData name="Darren O'Connor" userId="6303f320-515b-428d-9515-1f5db775ab4e" providerId="ADAL" clId="{D0FBF368-3FEF-4A9B-B016-B2EE787FE4D2}" dt="2024-01-18T11:44:43.321" v="64"/>
          <ac:spMkLst>
            <pc:docMk/>
            <pc:sldMk cId="1649320303" sldId="270"/>
            <ac:spMk id="7" creationId="{9264D464-898B-4908-88FD-33A83D6ED64E}"/>
          </ac:spMkLst>
        </pc:spChg>
        <pc:spChg chg="add del">
          <ac:chgData name="Darren O'Connor" userId="6303f320-515b-428d-9515-1f5db775ab4e" providerId="ADAL" clId="{D0FBF368-3FEF-4A9B-B016-B2EE787FE4D2}" dt="2024-01-18T11:44:43.321" v="64"/>
          <ac:spMkLst>
            <pc:docMk/>
            <pc:sldMk cId="1649320303" sldId="270"/>
            <ac:spMk id="9" creationId="{F0BC1D9E-4401-4EC0-88FD-ED103CB570EA}"/>
          </ac:spMkLst>
        </pc:spChg>
        <pc:spChg chg="add del">
          <ac:chgData name="Darren O'Connor" userId="6303f320-515b-428d-9515-1f5db775ab4e" providerId="ADAL" clId="{D0FBF368-3FEF-4A9B-B016-B2EE787FE4D2}" dt="2024-01-18T11:44:43.321" v="64"/>
          <ac:spMkLst>
            <pc:docMk/>
            <pc:sldMk cId="1649320303" sldId="270"/>
            <ac:spMk id="11" creationId="{B0AAF7C9-094E-400C-A428-F6C2262F6527}"/>
          </ac:spMkLst>
        </pc:spChg>
        <pc:spChg chg="add del">
          <ac:chgData name="Darren O'Connor" userId="6303f320-515b-428d-9515-1f5db775ab4e" providerId="ADAL" clId="{D0FBF368-3FEF-4A9B-B016-B2EE787FE4D2}" dt="2024-01-18T11:44:43.321" v="64"/>
          <ac:spMkLst>
            <pc:docMk/>
            <pc:sldMk cId="1649320303" sldId="270"/>
            <ac:spMk id="13" creationId="{6200B311-3585-4069-AAC6-CD443FA5B8AD}"/>
          </ac:spMkLst>
        </pc:spChg>
      </pc:sldChg>
      <pc:sldChg chg="addSp delSp modSp mod setBg delDesignElem">
        <pc:chgData name="Darren O'Connor" userId="6303f320-515b-428d-9515-1f5db775ab4e" providerId="ADAL" clId="{D0FBF368-3FEF-4A9B-B016-B2EE787FE4D2}" dt="2024-01-18T11:46:36.039" v="81" actId="26606"/>
        <pc:sldMkLst>
          <pc:docMk/>
          <pc:sldMk cId="1743923034" sldId="271"/>
        </pc:sldMkLst>
        <pc:spChg chg="mod">
          <ac:chgData name="Darren O'Connor" userId="6303f320-515b-428d-9515-1f5db775ab4e" providerId="ADAL" clId="{D0FBF368-3FEF-4A9B-B016-B2EE787FE4D2}" dt="2024-01-18T11:46:36.039" v="81" actId="26606"/>
          <ac:spMkLst>
            <pc:docMk/>
            <pc:sldMk cId="1743923034" sldId="271"/>
            <ac:spMk id="2" creationId="{4D8E6693-BCE6-4D0B-A035-E22C45A916AE}"/>
          </ac:spMkLst>
        </pc:spChg>
        <pc:spChg chg="add">
          <ac:chgData name="Darren O'Connor" userId="6303f320-515b-428d-9515-1f5db775ab4e" providerId="ADAL" clId="{D0FBF368-3FEF-4A9B-B016-B2EE787FE4D2}" dt="2024-01-18T11:46:36.039" v="81" actId="26606"/>
          <ac:spMkLst>
            <pc:docMk/>
            <pc:sldMk cId="1743923034" sldId="271"/>
            <ac:spMk id="4" creationId="{6B2275DD-736C-472F-9D1B-3BA6016BFD7F}"/>
          </ac:spMkLst>
        </pc:spChg>
        <pc:spChg chg="add del">
          <ac:chgData name="Darren O'Connor" userId="6303f320-515b-428d-9515-1f5db775ab4e" providerId="ADAL" clId="{D0FBF368-3FEF-4A9B-B016-B2EE787FE4D2}" dt="2024-01-18T11:44:43.321" v="64"/>
          <ac:spMkLst>
            <pc:docMk/>
            <pc:sldMk cId="1743923034" sldId="271"/>
            <ac:spMk id="7" creationId="{4BC99CB9-DDAD-44A2-8A1C-E3AF4E72DF5C}"/>
          </ac:spMkLst>
        </pc:spChg>
        <pc:spChg chg="add del">
          <ac:chgData name="Darren O'Connor" userId="6303f320-515b-428d-9515-1f5db775ab4e" providerId="ADAL" clId="{D0FBF368-3FEF-4A9B-B016-B2EE787FE4D2}" dt="2024-01-18T11:44:43.321" v="64"/>
          <ac:spMkLst>
            <pc:docMk/>
            <pc:sldMk cId="1743923034" sldId="271"/>
            <ac:spMk id="9" creationId="{64053CBF-3932-45FF-8285-EE5146085F3A}"/>
          </ac:spMkLst>
        </pc:spChg>
        <pc:grpChg chg="add del">
          <ac:chgData name="Darren O'Connor" userId="6303f320-515b-428d-9515-1f5db775ab4e" providerId="ADAL" clId="{D0FBF368-3FEF-4A9B-B016-B2EE787FE4D2}" dt="2024-01-18T11:44:43.321" v="64"/>
          <ac:grpSpMkLst>
            <pc:docMk/>
            <pc:sldMk cId="1743923034" sldId="271"/>
            <ac:grpSpMk id="11" creationId="{2E751C04-BEA6-446B-A678-9C74819EBD4C}"/>
          </ac:grpSpMkLst>
        </pc:grpChg>
        <pc:grpChg chg="add del">
          <ac:chgData name="Darren O'Connor" userId="6303f320-515b-428d-9515-1f5db775ab4e" providerId="ADAL" clId="{D0FBF368-3FEF-4A9B-B016-B2EE787FE4D2}" dt="2024-01-18T11:44:43.321" v="64"/>
          <ac:grpSpMkLst>
            <pc:docMk/>
            <pc:sldMk cId="1743923034" sldId="271"/>
            <ac:grpSpMk id="17" creationId="{B63ACBA3-DEFD-4C6D-BBA0-64468FA99C2D}"/>
          </ac:grpSpMkLst>
        </pc:grpChg>
      </pc:sldChg>
      <pc:sldChg chg="addSp delSp modSp mod setBg delDesignElem">
        <pc:chgData name="Darren O'Connor" userId="6303f320-515b-428d-9515-1f5db775ab4e" providerId="ADAL" clId="{D0FBF368-3FEF-4A9B-B016-B2EE787FE4D2}" dt="2024-01-18T11:46:41.147" v="82" actId="26606"/>
        <pc:sldMkLst>
          <pc:docMk/>
          <pc:sldMk cId="3378364805" sldId="272"/>
        </pc:sldMkLst>
        <pc:spChg chg="mod">
          <ac:chgData name="Darren O'Connor" userId="6303f320-515b-428d-9515-1f5db775ab4e" providerId="ADAL" clId="{D0FBF368-3FEF-4A9B-B016-B2EE787FE4D2}" dt="2024-01-18T11:46:41.147" v="82" actId="26606"/>
          <ac:spMkLst>
            <pc:docMk/>
            <pc:sldMk cId="3378364805" sldId="272"/>
            <ac:spMk id="2" creationId="{25C32F1C-A3B0-45C9-A9FF-D86888A39DEF}"/>
          </ac:spMkLst>
        </pc:spChg>
        <pc:spChg chg="add">
          <ac:chgData name="Darren O'Connor" userId="6303f320-515b-428d-9515-1f5db775ab4e" providerId="ADAL" clId="{D0FBF368-3FEF-4A9B-B016-B2EE787FE4D2}" dt="2024-01-18T11:46:41.147" v="82" actId="26606"/>
          <ac:spMkLst>
            <pc:docMk/>
            <pc:sldMk cId="3378364805" sldId="272"/>
            <ac:spMk id="4" creationId="{6B2275DD-736C-472F-9D1B-3BA6016BFD7F}"/>
          </ac:spMkLst>
        </pc:spChg>
        <pc:spChg chg="add del">
          <ac:chgData name="Darren O'Connor" userId="6303f320-515b-428d-9515-1f5db775ab4e" providerId="ADAL" clId="{D0FBF368-3FEF-4A9B-B016-B2EE787FE4D2}" dt="2024-01-18T11:44:43.321" v="64"/>
          <ac:spMkLst>
            <pc:docMk/>
            <pc:sldMk cId="3378364805" sldId="272"/>
            <ac:spMk id="7" creationId="{7CB4857B-ED7C-444D-9F04-2F885114A1C2}"/>
          </ac:spMkLst>
        </pc:spChg>
        <pc:spChg chg="add del">
          <ac:chgData name="Darren O'Connor" userId="6303f320-515b-428d-9515-1f5db775ab4e" providerId="ADAL" clId="{D0FBF368-3FEF-4A9B-B016-B2EE787FE4D2}" dt="2024-01-18T11:44:43.321" v="64"/>
          <ac:spMkLst>
            <pc:docMk/>
            <pc:sldMk cId="3378364805" sldId="272"/>
            <ac:spMk id="9" creationId="{D18046FB-44EA-4FD8-A585-EA09A319B2D0}"/>
          </ac:spMkLst>
        </pc:spChg>
        <pc:spChg chg="add del">
          <ac:chgData name="Darren O'Connor" userId="6303f320-515b-428d-9515-1f5db775ab4e" providerId="ADAL" clId="{D0FBF368-3FEF-4A9B-B016-B2EE787FE4D2}" dt="2024-01-18T11:44:43.321" v="64"/>
          <ac:spMkLst>
            <pc:docMk/>
            <pc:sldMk cId="3378364805" sldId="272"/>
            <ac:spMk id="11" creationId="{479F5F2B-8B58-4140-AE6A-51F6C67B18D9}"/>
          </ac:spMkLst>
        </pc:spChg>
      </pc:sldChg>
      <pc:sldChg chg="addSp delSp modSp mod setBg delDesignElem">
        <pc:chgData name="Darren O'Connor" userId="6303f320-515b-428d-9515-1f5db775ab4e" providerId="ADAL" clId="{D0FBF368-3FEF-4A9B-B016-B2EE787FE4D2}" dt="2024-01-18T11:46:45.406" v="83" actId="26606"/>
        <pc:sldMkLst>
          <pc:docMk/>
          <pc:sldMk cId="1923267327" sldId="273"/>
        </pc:sldMkLst>
        <pc:spChg chg="mod">
          <ac:chgData name="Darren O'Connor" userId="6303f320-515b-428d-9515-1f5db775ab4e" providerId="ADAL" clId="{D0FBF368-3FEF-4A9B-B016-B2EE787FE4D2}" dt="2024-01-18T11:46:45.406" v="83" actId="26606"/>
          <ac:spMkLst>
            <pc:docMk/>
            <pc:sldMk cId="1923267327" sldId="273"/>
            <ac:spMk id="2" creationId="{436D4EBC-8ABB-4FA4-BF3A-9F36041880E3}"/>
          </ac:spMkLst>
        </pc:spChg>
        <pc:spChg chg="add">
          <ac:chgData name="Darren O'Connor" userId="6303f320-515b-428d-9515-1f5db775ab4e" providerId="ADAL" clId="{D0FBF368-3FEF-4A9B-B016-B2EE787FE4D2}" dt="2024-01-18T11:46:45.406" v="83" actId="26606"/>
          <ac:spMkLst>
            <pc:docMk/>
            <pc:sldMk cId="1923267327" sldId="273"/>
            <ac:spMk id="4" creationId="{6B2275DD-736C-472F-9D1B-3BA6016BFD7F}"/>
          </ac:spMkLst>
        </pc:spChg>
        <pc:spChg chg="add del">
          <ac:chgData name="Darren O'Connor" userId="6303f320-515b-428d-9515-1f5db775ab4e" providerId="ADAL" clId="{D0FBF368-3FEF-4A9B-B016-B2EE787FE4D2}" dt="2024-01-18T11:44:43.321" v="64"/>
          <ac:spMkLst>
            <pc:docMk/>
            <pc:sldMk cId="1923267327" sldId="273"/>
            <ac:spMk id="7" creationId="{4BC99CB9-DDAD-44A2-8A1C-E3AF4E72DF5C}"/>
          </ac:spMkLst>
        </pc:spChg>
        <pc:spChg chg="add del">
          <ac:chgData name="Darren O'Connor" userId="6303f320-515b-428d-9515-1f5db775ab4e" providerId="ADAL" clId="{D0FBF368-3FEF-4A9B-B016-B2EE787FE4D2}" dt="2024-01-18T11:44:43.321" v="64"/>
          <ac:spMkLst>
            <pc:docMk/>
            <pc:sldMk cId="1923267327" sldId="273"/>
            <ac:spMk id="9" creationId="{1561AEE4-4E38-4BAC-976D-E0DE523FC5D1}"/>
          </ac:spMkLst>
        </pc:spChg>
        <pc:grpChg chg="add del">
          <ac:chgData name="Darren O'Connor" userId="6303f320-515b-428d-9515-1f5db775ab4e" providerId="ADAL" clId="{D0FBF368-3FEF-4A9B-B016-B2EE787FE4D2}" dt="2024-01-18T11:44:43.321" v="64"/>
          <ac:grpSpMkLst>
            <pc:docMk/>
            <pc:sldMk cId="1923267327" sldId="273"/>
            <ac:grpSpMk id="11" creationId="{F0BC676B-D19A-44DB-910A-0C0E6D433979}"/>
          </ac:grpSpMkLst>
        </pc:grpChg>
      </pc:sldChg>
      <pc:sldChg chg="addSp delSp modSp mod setBg delDesignElem">
        <pc:chgData name="Darren O'Connor" userId="6303f320-515b-428d-9515-1f5db775ab4e" providerId="ADAL" clId="{D0FBF368-3FEF-4A9B-B016-B2EE787FE4D2}" dt="2024-01-18T11:46:48.868" v="84" actId="26606"/>
        <pc:sldMkLst>
          <pc:docMk/>
          <pc:sldMk cId="1522598832" sldId="274"/>
        </pc:sldMkLst>
        <pc:spChg chg="mod">
          <ac:chgData name="Darren O'Connor" userId="6303f320-515b-428d-9515-1f5db775ab4e" providerId="ADAL" clId="{D0FBF368-3FEF-4A9B-B016-B2EE787FE4D2}" dt="2024-01-18T11:46:48.868" v="84" actId="26606"/>
          <ac:spMkLst>
            <pc:docMk/>
            <pc:sldMk cId="1522598832" sldId="274"/>
            <ac:spMk id="2" creationId="{5E15F2A7-7FF8-419A-B653-42DE7C4F0C46}"/>
          </ac:spMkLst>
        </pc:spChg>
        <pc:spChg chg="add">
          <ac:chgData name="Darren O'Connor" userId="6303f320-515b-428d-9515-1f5db775ab4e" providerId="ADAL" clId="{D0FBF368-3FEF-4A9B-B016-B2EE787FE4D2}" dt="2024-01-18T11:46:48.868" v="84" actId="26606"/>
          <ac:spMkLst>
            <pc:docMk/>
            <pc:sldMk cId="1522598832" sldId="274"/>
            <ac:spMk id="4" creationId="{6B2275DD-736C-472F-9D1B-3BA6016BFD7F}"/>
          </ac:spMkLst>
        </pc:spChg>
        <pc:spChg chg="add del">
          <ac:chgData name="Darren O'Connor" userId="6303f320-515b-428d-9515-1f5db775ab4e" providerId="ADAL" clId="{D0FBF368-3FEF-4A9B-B016-B2EE787FE4D2}" dt="2024-01-18T11:44:43.321" v="64"/>
          <ac:spMkLst>
            <pc:docMk/>
            <pc:sldMk cId="1522598832" sldId="274"/>
            <ac:spMk id="7" creationId="{4BC99CB9-DDAD-44A2-8A1C-E3AF4E72DF5C}"/>
          </ac:spMkLst>
        </pc:spChg>
        <pc:spChg chg="add del">
          <ac:chgData name="Darren O'Connor" userId="6303f320-515b-428d-9515-1f5db775ab4e" providerId="ADAL" clId="{D0FBF368-3FEF-4A9B-B016-B2EE787FE4D2}" dt="2024-01-18T11:44:43.321" v="64"/>
          <ac:spMkLst>
            <pc:docMk/>
            <pc:sldMk cId="1522598832" sldId="274"/>
            <ac:spMk id="9" creationId="{64053CBF-3932-45FF-8285-EE5146085F3A}"/>
          </ac:spMkLst>
        </pc:spChg>
        <pc:grpChg chg="add del">
          <ac:chgData name="Darren O'Connor" userId="6303f320-515b-428d-9515-1f5db775ab4e" providerId="ADAL" clId="{D0FBF368-3FEF-4A9B-B016-B2EE787FE4D2}" dt="2024-01-18T11:44:43.321" v="64"/>
          <ac:grpSpMkLst>
            <pc:docMk/>
            <pc:sldMk cId="1522598832" sldId="274"/>
            <ac:grpSpMk id="11" creationId="{2E751C04-BEA6-446B-A678-9C74819EBD4C}"/>
          </ac:grpSpMkLst>
        </pc:grpChg>
        <pc:grpChg chg="add del">
          <ac:chgData name="Darren O'Connor" userId="6303f320-515b-428d-9515-1f5db775ab4e" providerId="ADAL" clId="{D0FBF368-3FEF-4A9B-B016-B2EE787FE4D2}" dt="2024-01-18T11:44:43.321" v="64"/>
          <ac:grpSpMkLst>
            <pc:docMk/>
            <pc:sldMk cId="1522598832" sldId="274"/>
            <ac:grpSpMk id="17" creationId="{B63ACBA3-DEFD-4C6D-BBA0-64468FA99C2D}"/>
          </ac:grpSpMkLst>
        </pc:grpChg>
      </pc:sldChg>
      <pc:sldChg chg="addSp delSp modSp mod setBg delDesignElem">
        <pc:chgData name="Darren O'Connor" userId="6303f320-515b-428d-9515-1f5db775ab4e" providerId="ADAL" clId="{D0FBF368-3FEF-4A9B-B016-B2EE787FE4D2}" dt="2024-01-18T11:45:39.188" v="71" actId="26606"/>
        <pc:sldMkLst>
          <pc:docMk/>
          <pc:sldMk cId="607463305" sldId="278"/>
        </pc:sldMkLst>
        <pc:spChg chg="mod">
          <ac:chgData name="Darren O'Connor" userId="6303f320-515b-428d-9515-1f5db775ab4e" providerId="ADAL" clId="{D0FBF368-3FEF-4A9B-B016-B2EE787FE4D2}" dt="2024-01-18T11:45:39.188" v="71" actId="26606"/>
          <ac:spMkLst>
            <pc:docMk/>
            <pc:sldMk cId="607463305" sldId="278"/>
            <ac:spMk id="2" creationId="{B2C10892-2088-4152-BCD6-2A0B33ECA096}"/>
          </ac:spMkLst>
        </pc:spChg>
        <pc:spChg chg="add">
          <ac:chgData name="Darren O'Connor" userId="6303f320-515b-428d-9515-1f5db775ab4e" providerId="ADAL" clId="{D0FBF368-3FEF-4A9B-B016-B2EE787FE4D2}" dt="2024-01-18T11:45:39.188" v="71" actId="26606"/>
          <ac:spMkLst>
            <pc:docMk/>
            <pc:sldMk cId="607463305" sldId="278"/>
            <ac:spMk id="4" creationId="{6B2275DD-736C-472F-9D1B-3BA6016BFD7F}"/>
          </ac:spMkLst>
        </pc:spChg>
        <pc:spChg chg="add del">
          <ac:chgData name="Darren O'Connor" userId="6303f320-515b-428d-9515-1f5db775ab4e" providerId="ADAL" clId="{D0FBF368-3FEF-4A9B-B016-B2EE787FE4D2}" dt="2024-01-18T11:44:43.321" v="64"/>
          <ac:spMkLst>
            <pc:docMk/>
            <pc:sldMk cId="607463305" sldId="278"/>
            <ac:spMk id="7" creationId="{4BC99CB9-DDAD-44A2-8A1C-E3AF4E72DF5C}"/>
          </ac:spMkLst>
        </pc:spChg>
        <pc:spChg chg="add del">
          <ac:chgData name="Darren O'Connor" userId="6303f320-515b-428d-9515-1f5db775ab4e" providerId="ADAL" clId="{D0FBF368-3FEF-4A9B-B016-B2EE787FE4D2}" dt="2024-01-18T11:44:43.321" v="64"/>
          <ac:spMkLst>
            <pc:docMk/>
            <pc:sldMk cId="607463305" sldId="278"/>
            <ac:spMk id="9" creationId="{64053CBF-3932-45FF-8285-EE5146085F3A}"/>
          </ac:spMkLst>
        </pc:spChg>
        <pc:grpChg chg="add del">
          <ac:chgData name="Darren O'Connor" userId="6303f320-515b-428d-9515-1f5db775ab4e" providerId="ADAL" clId="{D0FBF368-3FEF-4A9B-B016-B2EE787FE4D2}" dt="2024-01-18T11:44:43.321" v="64"/>
          <ac:grpSpMkLst>
            <pc:docMk/>
            <pc:sldMk cId="607463305" sldId="278"/>
            <ac:grpSpMk id="11" creationId="{2E751C04-BEA6-446B-A678-9C74819EBD4C}"/>
          </ac:grpSpMkLst>
        </pc:grpChg>
        <pc:grpChg chg="add del">
          <ac:chgData name="Darren O'Connor" userId="6303f320-515b-428d-9515-1f5db775ab4e" providerId="ADAL" clId="{D0FBF368-3FEF-4A9B-B016-B2EE787FE4D2}" dt="2024-01-18T11:44:43.321" v="64"/>
          <ac:grpSpMkLst>
            <pc:docMk/>
            <pc:sldMk cId="607463305" sldId="278"/>
            <ac:grpSpMk id="17" creationId="{B63ACBA3-DEFD-4C6D-BBA0-64468FA99C2D}"/>
          </ac:grpSpMkLst>
        </pc:grpChg>
      </pc:sldChg>
      <pc:sldChg chg="addSp delSp modSp mod setBg delDesignElem">
        <pc:chgData name="Darren O'Connor" userId="6303f320-515b-428d-9515-1f5db775ab4e" providerId="ADAL" clId="{D0FBF368-3FEF-4A9B-B016-B2EE787FE4D2}" dt="2024-01-18T19:09:55.702" v="113" actId="255"/>
        <pc:sldMkLst>
          <pc:docMk/>
          <pc:sldMk cId="244903824" sldId="282"/>
        </pc:sldMkLst>
        <pc:spChg chg="mod">
          <ac:chgData name="Darren O'Connor" userId="6303f320-515b-428d-9515-1f5db775ab4e" providerId="ADAL" clId="{D0FBF368-3FEF-4A9B-B016-B2EE787FE4D2}" dt="2024-01-18T19:09:55.702" v="113" actId="255"/>
          <ac:spMkLst>
            <pc:docMk/>
            <pc:sldMk cId="244903824" sldId="282"/>
            <ac:spMk id="2" creationId="{30D30F7C-A893-4200-9CBE-689E207C7CE7}"/>
          </ac:spMkLst>
        </pc:spChg>
        <pc:spChg chg="add del">
          <ac:chgData name="Darren O'Connor" userId="6303f320-515b-428d-9515-1f5db775ab4e" providerId="ADAL" clId="{D0FBF368-3FEF-4A9B-B016-B2EE787FE4D2}" dt="2024-01-18T11:44:43.321" v="64"/>
          <ac:spMkLst>
            <pc:docMk/>
            <pc:sldMk cId="244903824" sldId="282"/>
            <ac:spMk id="8" creationId="{257363FD-7E77-4145-9483-331A807ADF0E}"/>
          </ac:spMkLst>
        </pc:spChg>
        <pc:picChg chg="mod">
          <ac:chgData name="Darren O'Connor" userId="6303f320-515b-428d-9515-1f5db775ab4e" providerId="ADAL" clId="{D0FBF368-3FEF-4A9B-B016-B2EE787FE4D2}" dt="2024-01-18T11:45:15.003" v="68" actId="26606"/>
          <ac:picMkLst>
            <pc:docMk/>
            <pc:sldMk cId="244903824" sldId="282"/>
            <ac:picMk id="4" creationId="{894322DF-6E5E-42C3-A314-062D09FDE7B7}"/>
          </ac:picMkLst>
        </pc:picChg>
      </pc:sldChg>
      <pc:sldChg chg="addSp delSp modSp mod setBg delDesignElem">
        <pc:chgData name="Darren O'Connor" userId="6303f320-515b-428d-9515-1f5db775ab4e" providerId="ADAL" clId="{D0FBF368-3FEF-4A9B-B016-B2EE787FE4D2}" dt="2024-01-18T11:45:27.313" v="70" actId="26606"/>
        <pc:sldMkLst>
          <pc:docMk/>
          <pc:sldMk cId="1014076712" sldId="283"/>
        </pc:sldMkLst>
        <pc:spChg chg="mod">
          <ac:chgData name="Darren O'Connor" userId="6303f320-515b-428d-9515-1f5db775ab4e" providerId="ADAL" clId="{D0FBF368-3FEF-4A9B-B016-B2EE787FE4D2}" dt="2024-01-18T11:45:27.313" v="70" actId="26606"/>
          <ac:spMkLst>
            <pc:docMk/>
            <pc:sldMk cId="1014076712" sldId="283"/>
            <ac:spMk id="2" creationId="{F72B33FC-F656-4BAC-97E2-4171343977BC}"/>
          </ac:spMkLst>
        </pc:spChg>
        <pc:spChg chg="add">
          <ac:chgData name="Darren O'Connor" userId="6303f320-515b-428d-9515-1f5db775ab4e" providerId="ADAL" clId="{D0FBF368-3FEF-4A9B-B016-B2EE787FE4D2}" dt="2024-01-18T11:45:27.313" v="70" actId="26606"/>
          <ac:spMkLst>
            <pc:docMk/>
            <pc:sldMk cId="1014076712" sldId="283"/>
            <ac:spMk id="4" creationId="{6B2275DD-736C-472F-9D1B-3BA6016BFD7F}"/>
          </ac:spMkLst>
        </pc:spChg>
        <pc:spChg chg="add del">
          <ac:chgData name="Darren O'Connor" userId="6303f320-515b-428d-9515-1f5db775ab4e" providerId="ADAL" clId="{D0FBF368-3FEF-4A9B-B016-B2EE787FE4D2}" dt="2024-01-18T11:44:43.321" v="64"/>
          <ac:spMkLst>
            <pc:docMk/>
            <pc:sldMk cId="1014076712" sldId="283"/>
            <ac:spMk id="7" creationId="{B775CD93-9DF2-48CB-9F57-1BCA9A46C7FA}"/>
          </ac:spMkLst>
        </pc:spChg>
        <pc:spChg chg="add del">
          <ac:chgData name="Darren O'Connor" userId="6303f320-515b-428d-9515-1f5db775ab4e" providerId="ADAL" clId="{D0FBF368-3FEF-4A9B-B016-B2EE787FE4D2}" dt="2024-01-18T11:44:43.321" v="64"/>
          <ac:spMkLst>
            <pc:docMk/>
            <pc:sldMk cId="1014076712" sldId="283"/>
            <ac:spMk id="9" creationId="{6166C6D1-23AC-49C4-BA07-238E4E9F8CEB}"/>
          </ac:spMkLst>
        </pc:spChg>
        <pc:spChg chg="add del">
          <ac:chgData name="Darren O'Connor" userId="6303f320-515b-428d-9515-1f5db775ab4e" providerId="ADAL" clId="{D0FBF368-3FEF-4A9B-B016-B2EE787FE4D2}" dt="2024-01-18T11:44:43.321" v="64"/>
          <ac:spMkLst>
            <pc:docMk/>
            <pc:sldMk cId="1014076712" sldId="283"/>
            <ac:spMk id="11" creationId="{E186B68C-84BC-4A6E-99D1-EE87483C1349}"/>
          </ac:spMkLst>
        </pc:spChg>
        <pc:spChg chg="add del">
          <ac:chgData name="Darren O'Connor" userId="6303f320-515b-428d-9515-1f5db775ab4e" providerId="ADAL" clId="{D0FBF368-3FEF-4A9B-B016-B2EE787FE4D2}" dt="2024-01-18T11:44:43.321" v="64"/>
          <ac:spMkLst>
            <pc:docMk/>
            <pc:sldMk cId="1014076712" sldId="283"/>
            <ac:spMk id="13" creationId="{1C091803-41C2-48E0-9228-5148460C7479}"/>
          </ac:spMkLst>
        </pc:spChg>
      </pc:sldChg>
      <pc:sldChg chg="addSp delSp modSp mod setBg delDesignElem">
        <pc:chgData name="Darren O'Connor" userId="6303f320-515b-428d-9515-1f5db775ab4e" providerId="ADAL" clId="{D0FBF368-3FEF-4A9B-B016-B2EE787FE4D2}" dt="2024-01-18T19:12:54.612" v="124" actId="26606"/>
        <pc:sldMkLst>
          <pc:docMk/>
          <pc:sldMk cId="3532371535" sldId="284"/>
        </pc:sldMkLst>
        <pc:spChg chg="add del">
          <ac:chgData name="Darren O'Connor" userId="6303f320-515b-428d-9515-1f5db775ab4e" providerId="ADAL" clId="{D0FBF368-3FEF-4A9B-B016-B2EE787FE4D2}" dt="2024-01-18T19:12:54.612" v="124" actId="26606"/>
          <ac:spMkLst>
            <pc:docMk/>
            <pc:sldMk cId="3532371535" sldId="284"/>
            <ac:spMk id="20" creationId="{619B3503-D505-49AA-97C1-B299D58DB436}"/>
          </ac:spMkLst>
        </pc:spChg>
        <pc:spChg chg="add del">
          <ac:chgData name="Darren O'Connor" userId="6303f320-515b-428d-9515-1f5db775ab4e" providerId="ADAL" clId="{D0FBF368-3FEF-4A9B-B016-B2EE787FE4D2}" dt="2024-01-18T19:12:54.612" v="124" actId="26606"/>
          <ac:spMkLst>
            <pc:docMk/>
            <pc:sldMk cId="3532371535" sldId="284"/>
            <ac:spMk id="22" creationId="{E39A2319-946A-4C65-9B7C-1F86E9B1B57C}"/>
          </ac:spMkLst>
        </pc:spChg>
        <pc:spChg chg="add">
          <ac:chgData name="Darren O'Connor" userId="6303f320-515b-428d-9515-1f5db775ab4e" providerId="ADAL" clId="{D0FBF368-3FEF-4A9B-B016-B2EE787FE4D2}" dt="2024-01-18T19:12:54.612" v="124" actId="26606"/>
          <ac:spMkLst>
            <pc:docMk/>
            <pc:sldMk cId="3532371535" sldId="284"/>
            <ac:spMk id="27" creationId="{619B3503-D505-49AA-97C1-B299D58DB436}"/>
          </ac:spMkLst>
        </pc:spChg>
        <pc:spChg chg="add">
          <ac:chgData name="Darren O'Connor" userId="6303f320-515b-428d-9515-1f5db775ab4e" providerId="ADAL" clId="{D0FBF368-3FEF-4A9B-B016-B2EE787FE4D2}" dt="2024-01-18T19:12:54.612" v="124" actId="26606"/>
          <ac:spMkLst>
            <pc:docMk/>
            <pc:sldMk cId="3532371535" sldId="284"/>
            <ac:spMk id="29" creationId="{E39A2319-946A-4C65-9B7C-1F86E9B1B57C}"/>
          </ac:spMkLst>
        </pc:spChg>
        <pc:spChg chg="add del">
          <ac:chgData name="Darren O'Connor" userId="6303f320-515b-428d-9515-1f5db775ab4e" providerId="ADAL" clId="{D0FBF368-3FEF-4A9B-B016-B2EE787FE4D2}" dt="2024-01-18T11:44:43.321" v="64"/>
          <ac:spMkLst>
            <pc:docMk/>
            <pc:sldMk cId="3532371535" sldId="284"/>
            <ac:spMk id="52" creationId="{34165AB3-7006-4430-BCE3-25476BE13322}"/>
          </ac:spMkLst>
        </pc:spChg>
        <pc:spChg chg="add del">
          <ac:chgData name="Darren O'Connor" userId="6303f320-515b-428d-9515-1f5db775ab4e" providerId="ADAL" clId="{D0FBF368-3FEF-4A9B-B016-B2EE787FE4D2}" dt="2024-01-18T11:44:43.321" v="64"/>
          <ac:spMkLst>
            <pc:docMk/>
            <pc:sldMk cId="3532371535" sldId="284"/>
            <ac:spMk id="53" creationId="{D55CD764-972B-4CA5-A885-53E55C63E174}"/>
          </ac:spMkLst>
        </pc:spChg>
        <pc:spChg chg="add del">
          <ac:chgData name="Darren O'Connor" userId="6303f320-515b-428d-9515-1f5db775ab4e" providerId="ADAL" clId="{D0FBF368-3FEF-4A9B-B016-B2EE787FE4D2}" dt="2024-01-18T11:44:43.321" v="64"/>
          <ac:spMkLst>
            <pc:docMk/>
            <pc:sldMk cId="3532371535" sldId="284"/>
            <ac:spMk id="76" creationId="{E3E51905-F374-4E1A-97CF-B741584B74D5}"/>
          </ac:spMkLst>
        </pc:spChg>
        <pc:grpChg chg="add del">
          <ac:chgData name="Darren O'Connor" userId="6303f320-515b-428d-9515-1f5db775ab4e" providerId="ADAL" clId="{D0FBF368-3FEF-4A9B-B016-B2EE787FE4D2}" dt="2024-01-18T11:44:43.321" v="64"/>
          <ac:grpSpMkLst>
            <pc:docMk/>
            <pc:sldMk cId="3532371535" sldId="284"/>
            <ac:grpSpMk id="54" creationId="{11999B20-6058-4C55-882E-A1FB050B69DD}"/>
          </ac:grpSpMkLst>
        </pc:grpChg>
        <pc:graphicFrameChg chg="mod modGraphic">
          <ac:chgData name="Darren O'Connor" userId="6303f320-515b-428d-9515-1f5db775ab4e" providerId="ADAL" clId="{D0FBF368-3FEF-4A9B-B016-B2EE787FE4D2}" dt="2024-01-18T19:12:54.612" v="124" actId="26606"/>
          <ac:graphicFrameMkLst>
            <pc:docMk/>
            <pc:sldMk cId="3532371535" sldId="284"/>
            <ac:graphicFrameMk id="15" creationId="{A12AE3FE-8823-446E-B1C9-800014ED47F6}"/>
          </ac:graphicFrameMkLst>
        </pc:graphicFrameChg>
      </pc:sldChg>
      <pc:sldChg chg="addSp delSp modSp mod setBg setClrOvrMap delDesignElem">
        <pc:chgData name="Darren O'Connor" userId="6303f320-515b-428d-9515-1f5db775ab4e" providerId="ADAL" clId="{D0FBF368-3FEF-4A9B-B016-B2EE787FE4D2}" dt="2024-01-18T19:14:03.009" v="127" actId="26606"/>
        <pc:sldMkLst>
          <pc:docMk/>
          <pc:sldMk cId="25298550" sldId="285"/>
        </pc:sldMkLst>
        <pc:spChg chg="mod">
          <ac:chgData name="Darren O'Connor" userId="6303f320-515b-428d-9515-1f5db775ab4e" providerId="ADAL" clId="{D0FBF368-3FEF-4A9B-B016-B2EE787FE4D2}" dt="2024-01-18T19:14:03.009" v="127" actId="26606"/>
          <ac:spMkLst>
            <pc:docMk/>
            <pc:sldMk cId="25298550" sldId="285"/>
            <ac:spMk id="2" creationId="{DF178694-773D-4D69-9D53-DB029FDB46A4}"/>
          </ac:spMkLst>
        </pc:spChg>
        <pc:spChg chg="add">
          <ac:chgData name="Darren O'Connor" userId="6303f320-515b-428d-9515-1f5db775ab4e" providerId="ADAL" clId="{D0FBF368-3FEF-4A9B-B016-B2EE787FE4D2}" dt="2024-01-18T19:14:03.009" v="127" actId="26606"/>
          <ac:spMkLst>
            <pc:docMk/>
            <pc:sldMk cId="25298550" sldId="285"/>
            <ac:spMk id="8" creationId="{6020E385-54F4-42F2-9A7E-7A8B8160EC60}"/>
          </ac:spMkLst>
        </pc:spChg>
        <pc:spChg chg="add del">
          <ac:chgData name="Darren O'Connor" userId="6303f320-515b-428d-9515-1f5db775ab4e" providerId="ADAL" clId="{D0FBF368-3FEF-4A9B-B016-B2EE787FE4D2}" dt="2024-01-18T11:44:43.321" v="64"/>
          <ac:spMkLst>
            <pc:docMk/>
            <pc:sldMk cId="25298550" sldId="285"/>
            <ac:spMk id="9" creationId="{245A9F99-D9B1-4094-A2E2-B90AC1DB7B9C}"/>
          </ac:spMkLst>
        </pc:spChg>
        <pc:spChg chg="add">
          <ac:chgData name="Darren O'Connor" userId="6303f320-515b-428d-9515-1f5db775ab4e" providerId="ADAL" clId="{D0FBF368-3FEF-4A9B-B016-B2EE787FE4D2}" dt="2024-01-18T19:14:03.009" v="127" actId="26606"/>
          <ac:spMkLst>
            <pc:docMk/>
            <pc:sldMk cId="25298550" sldId="285"/>
            <ac:spMk id="10" creationId="{B1B60728-8C3E-4908-96B8-23E96225950E}"/>
          </ac:spMkLst>
        </pc:spChg>
        <pc:spChg chg="add del">
          <ac:chgData name="Darren O'Connor" userId="6303f320-515b-428d-9515-1f5db775ab4e" providerId="ADAL" clId="{D0FBF368-3FEF-4A9B-B016-B2EE787FE4D2}" dt="2024-01-18T11:44:43.321" v="64"/>
          <ac:spMkLst>
            <pc:docMk/>
            <pc:sldMk cId="25298550" sldId="285"/>
            <ac:spMk id="11" creationId="{B7FAF607-473A-4A43-A23D-BBFF5C4117BB}"/>
          </ac:spMkLst>
        </pc:spChg>
        <pc:grpChg chg="add del">
          <ac:chgData name="Darren O'Connor" userId="6303f320-515b-428d-9515-1f5db775ab4e" providerId="ADAL" clId="{D0FBF368-3FEF-4A9B-B016-B2EE787FE4D2}" dt="2024-01-18T11:44:43.321" v="64"/>
          <ac:grpSpMkLst>
            <pc:docMk/>
            <pc:sldMk cId="25298550" sldId="285"/>
            <ac:grpSpMk id="13" creationId="{C5F6476F-D303-44D3-B30F-1BA348F0F64A}"/>
          </ac:grpSpMkLst>
        </pc:grpChg>
        <pc:picChg chg="mod ord">
          <ac:chgData name="Darren O'Connor" userId="6303f320-515b-428d-9515-1f5db775ab4e" providerId="ADAL" clId="{D0FBF368-3FEF-4A9B-B016-B2EE787FE4D2}" dt="2024-01-18T19:14:03.009" v="127" actId="26606"/>
          <ac:picMkLst>
            <pc:docMk/>
            <pc:sldMk cId="25298550" sldId="285"/>
            <ac:picMk id="6" creationId="{6C842D9C-97B0-41CA-A86C-253E9DFE39E9}"/>
          </ac:picMkLst>
        </pc:picChg>
      </pc:sldChg>
      <pc:sldChg chg="addSp delSp modSp mod setBg delDesignElem">
        <pc:chgData name="Darren O'Connor" userId="6303f320-515b-428d-9515-1f5db775ab4e" providerId="ADAL" clId="{D0FBF368-3FEF-4A9B-B016-B2EE787FE4D2}" dt="2024-01-18T11:45:49.973" v="73" actId="26606"/>
        <pc:sldMkLst>
          <pc:docMk/>
          <pc:sldMk cId="3430895601" sldId="286"/>
        </pc:sldMkLst>
        <pc:spChg chg="mod">
          <ac:chgData name="Darren O'Connor" userId="6303f320-515b-428d-9515-1f5db775ab4e" providerId="ADAL" clId="{D0FBF368-3FEF-4A9B-B016-B2EE787FE4D2}" dt="2024-01-18T11:45:49.973" v="73" actId="26606"/>
          <ac:spMkLst>
            <pc:docMk/>
            <pc:sldMk cId="3430895601" sldId="286"/>
            <ac:spMk id="2" creationId="{57C4EE3B-0AE0-4C7C-BAEB-DE00E0E36B85}"/>
          </ac:spMkLst>
        </pc:spChg>
        <pc:spChg chg="add">
          <ac:chgData name="Darren O'Connor" userId="6303f320-515b-428d-9515-1f5db775ab4e" providerId="ADAL" clId="{D0FBF368-3FEF-4A9B-B016-B2EE787FE4D2}" dt="2024-01-18T11:45:49.973" v="73" actId="26606"/>
          <ac:spMkLst>
            <pc:docMk/>
            <pc:sldMk cId="3430895601" sldId="286"/>
            <ac:spMk id="4" creationId="{6B2275DD-736C-472F-9D1B-3BA6016BFD7F}"/>
          </ac:spMkLst>
        </pc:spChg>
        <pc:spChg chg="add del">
          <ac:chgData name="Darren O'Connor" userId="6303f320-515b-428d-9515-1f5db775ab4e" providerId="ADAL" clId="{D0FBF368-3FEF-4A9B-B016-B2EE787FE4D2}" dt="2024-01-18T11:44:43.321" v="64"/>
          <ac:spMkLst>
            <pc:docMk/>
            <pc:sldMk cId="3430895601" sldId="286"/>
            <ac:spMk id="7" creationId="{85016AEC-0320-4ED0-8ECB-FE11DDDFE17A}"/>
          </ac:spMkLst>
        </pc:spChg>
        <pc:spChg chg="add del">
          <ac:chgData name="Darren O'Connor" userId="6303f320-515b-428d-9515-1f5db775ab4e" providerId="ADAL" clId="{D0FBF368-3FEF-4A9B-B016-B2EE787FE4D2}" dt="2024-01-18T11:44:43.321" v="64"/>
          <ac:spMkLst>
            <pc:docMk/>
            <pc:sldMk cId="3430895601" sldId="286"/>
            <ac:spMk id="9" creationId="{D3CDB30C-1F82-41E6-A067-831D6E89184F}"/>
          </ac:spMkLst>
        </pc:spChg>
        <pc:spChg chg="add del">
          <ac:chgData name="Darren O'Connor" userId="6303f320-515b-428d-9515-1f5db775ab4e" providerId="ADAL" clId="{D0FBF368-3FEF-4A9B-B016-B2EE787FE4D2}" dt="2024-01-18T11:44:43.321" v="64"/>
          <ac:spMkLst>
            <pc:docMk/>
            <pc:sldMk cId="3430895601" sldId="286"/>
            <ac:spMk id="11" creationId="{2DDA86DD-F997-4F66-A87C-5B58AB6D19EC}"/>
          </ac:spMkLst>
        </pc:spChg>
        <pc:spChg chg="add del">
          <ac:chgData name="Darren O'Connor" userId="6303f320-515b-428d-9515-1f5db775ab4e" providerId="ADAL" clId="{D0FBF368-3FEF-4A9B-B016-B2EE787FE4D2}" dt="2024-01-18T11:44:43.321" v="64"/>
          <ac:spMkLst>
            <pc:docMk/>
            <pc:sldMk cId="3430895601" sldId="286"/>
            <ac:spMk id="13" creationId="{D241B827-437E-40A3-A732-669230D6A5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4C8D53-5FFB-41A2-ADCB-57457B293F6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4761FDE-0DB9-436E-AF11-A6BAF4061148}">
      <dgm:prSet/>
      <dgm:spPr/>
      <dgm:t>
        <a:bodyPr/>
        <a:lstStyle/>
        <a:p>
          <a:r>
            <a:rPr lang="en-US"/>
            <a:t>Collaborative advantage (Vangen and Huxham, 2001 ) described to illustrate the motivation</a:t>
          </a:r>
        </a:p>
      </dgm:t>
    </dgm:pt>
    <dgm:pt modelId="{3A5988CD-C7D2-448B-A4D0-BAB8BE1BE126}" type="parTrans" cxnId="{1B2D2F69-2002-4EFD-A457-598C7CFBB20C}">
      <dgm:prSet/>
      <dgm:spPr/>
      <dgm:t>
        <a:bodyPr/>
        <a:lstStyle/>
        <a:p>
          <a:endParaRPr lang="en-US"/>
        </a:p>
      </dgm:t>
    </dgm:pt>
    <dgm:pt modelId="{F3706A50-C8DE-4EA6-A606-149A0D6DED8D}" type="sibTrans" cxnId="{1B2D2F69-2002-4EFD-A457-598C7CFBB20C}">
      <dgm:prSet/>
      <dgm:spPr/>
      <dgm:t>
        <a:bodyPr/>
        <a:lstStyle/>
        <a:p>
          <a:endParaRPr lang="en-US"/>
        </a:p>
      </dgm:t>
    </dgm:pt>
    <dgm:pt modelId="{6D8DDDF1-1DD4-4416-83B2-B8452C4009AF}">
      <dgm:prSet/>
      <dgm:spPr/>
      <dgm:t>
        <a:bodyPr/>
        <a:lstStyle/>
        <a:p>
          <a:r>
            <a:rPr lang="en-US" dirty="0"/>
            <a:t>engaging in  partnership working,</a:t>
          </a:r>
        </a:p>
      </dgm:t>
    </dgm:pt>
    <dgm:pt modelId="{54AC45A6-55CC-4A42-958B-15A37AF1B902}" type="parTrans" cxnId="{84A2416A-1BC6-43B8-8C41-54FC273C6D03}">
      <dgm:prSet/>
      <dgm:spPr/>
      <dgm:t>
        <a:bodyPr/>
        <a:lstStyle/>
        <a:p>
          <a:endParaRPr lang="en-US"/>
        </a:p>
      </dgm:t>
    </dgm:pt>
    <dgm:pt modelId="{9B0CFC51-53DE-40CA-9F95-B4D056E0CF0C}" type="sibTrans" cxnId="{84A2416A-1BC6-43B8-8C41-54FC273C6D03}">
      <dgm:prSet/>
      <dgm:spPr/>
      <dgm:t>
        <a:bodyPr/>
        <a:lstStyle/>
        <a:p>
          <a:endParaRPr lang="en-US"/>
        </a:p>
      </dgm:t>
    </dgm:pt>
    <dgm:pt modelId="{DDC95DB7-03DA-424D-BE9A-283F11DD0118}">
      <dgm:prSet/>
      <dgm:spPr/>
      <dgm:t>
        <a:bodyPr/>
        <a:lstStyle/>
        <a:p>
          <a:r>
            <a:rPr lang="en-US"/>
            <a:t>this, then something has to be achieved that could not be  achieved by a single organization working alone.</a:t>
          </a:r>
        </a:p>
      </dgm:t>
    </dgm:pt>
    <dgm:pt modelId="{251E67E2-4202-4608-8E7E-F4DB666F0E1A}" type="parTrans" cxnId="{4F37CF86-F7EF-4AA3-84ED-7A335BA29BFA}">
      <dgm:prSet/>
      <dgm:spPr/>
      <dgm:t>
        <a:bodyPr/>
        <a:lstStyle/>
        <a:p>
          <a:endParaRPr lang="en-US"/>
        </a:p>
      </dgm:t>
    </dgm:pt>
    <dgm:pt modelId="{EA181A37-8FFD-4680-94F0-FA9771B9D648}" type="sibTrans" cxnId="{4F37CF86-F7EF-4AA3-84ED-7A335BA29BFA}">
      <dgm:prSet/>
      <dgm:spPr/>
      <dgm:t>
        <a:bodyPr/>
        <a:lstStyle/>
        <a:p>
          <a:endParaRPr lang="en-US"/>
        </a:p>
      </dgm:t>
    </dgm:pt>
    <dgm:pt modelId="{9F92DAF0-E229-4F60-ABB2-D6399AC4E078}" type="pres">
      <dgm:prSet presAssocID="{354C8D53-5FFB-41A2-ADCB-57457B293F68}" presName="linear" presStyleCnt="0">
        <dgm:presLayoutVars>
          <dgm:animLvl val="lvl"/>
          <dgm:resizeHandles val="exact"/>
        </dgm:presLayoutVars>
      </dgm:prSet>
      <dgm:spPr/>
    </dgm:pt>
    <dgm:pt modelId="{D41FF5B5-FBFB-45A5-9135-BA94B0B30BA2}" type="pres">
      <dgm:prSet presAssocID="{64761FDE-0DB9-436E-AF11-A6BAF4061148}" presName="parentText" presStyleLbl="node1" presStyleIdx="0" presStyleCnt="3">
        <dgm:presLayoutVars>
          <dgm:chMax val="0"/>
          <dgm:bulletEnabled val="1"/>
        </dgm:presLayoutVars>
      </dgm:prSet>
      <dgm:spPr/>
    </dgm:pt>
    <dgm:pt modelId="{DCD07BC6-FED5-4097-ABB3-318EDB569CBF}" type="pres">
      <dgm:prSet presAssocID="{F3706A50-C8DE-4EA6-A606-149A0D6DED8D}" presName="spacer" presStyleCnt="0"/>
      <dgm:spPr/>
    </dgm:pt>
    <dgm:pt modelId="{88F9D1B8-C948-4F6A-BDFC-2BEC2AA4B6D0}" type="pres">
      <dgm:prSet presAssocID="{6D8DDDF1-1DD4-4416-83B2-B8452C4009AF}" presName="parentText" presStyleLbl="node1" presStyleIdx="1" presStyleCnt="3">
        <dgm:presLayoutVars>
          <dgm:chMax val="0"/>
          <dgm:bulletEnabled val="1"/>
        </dgm:presLayoutVars>
      </dgm:prSet>
      <dgm:spPr/>
    </dgm:pt>
    <dgm:pt modelId="{4E2DB6CC-0DA5-4307-B01D-934B8697CCAD}" type="pres">
      <dgm:prSet presAssocID="{9B0CFC51-53DE-40CA-9F95-B4D056E0CF0C}" presName="spacer" presStyleCnt="0"/>
      <dgm:spPr/>
    </dgm:pt>
    <dgm:pt modelId="{C57F014F-012B-4C79-BA93-115A2A605021}" type="pres">
      <dgm:prSet presAssocID="{DDC95DB7-03DA-424D-BE9A-283F11DD0118}" presName="parentText" presStyleLbl="node1" presStyleIdx="2" presStyleCnt="3">
        <dgm:presLayoutVars>
          <dgm:chMax val="0"/>
          <dgm:bulletEnabled val="1"/>
        </dgm:presLayoutVars>
      </dgm:prSet>
      <dgm:spPr/>
    </dgm:pt>
  </dgm:ptLst>
  <dgm:cxnLst>
    <dgm:cxn modelId="{9BF21C13-B629-4572-88CE-F862FF7BAFEB}" type="presOf" srcId="{6D8DDDF1-1DD4-4416-83B2-B8452C4009AF}" destId="{88F9D1B8-C948-4F6A-BDFC-2BEC2AA4B6D0}" srcOrd="0" destOrd="0" presId="urn:microsoft.com/office/officeart/2005/8/layout/vList2"/>
    <dgm:cxn modelId="{1B2D2F69-2002-4EFD-A457-598C7CFBB20C}" srcId="{354C8D53-5FFB-41A2-ADCB-57457B293F68}" destId="{64761FDE-0DB9-436E-AF11-A6BAF4061148}" srcOrd="0" destOrd="0" parTransId="{3A5988CD-C7D2-448B-A4D0-BAB8BE1BE126}" sibTransId="{F3706A50-C8DE-4EA6-A606-149A0D6DED8D}"/>
    <dgm:cxn modelId="{84A2416A-1BC6-43B8-8C41-54FC273C6D03}" srcId="{354C8D53-5FFB-41A2-ADCB-57457B293F68}" destId="{6D8DDDF1-1DD4-4416-83B2-B8452C4009AF}" srcOrd="1" destOrd="0" parTransId="{54AC45A6-55CC-4A42-958B-15A37AF1B902}" sibTransId="{9B0CFC51-53DE-40CA-9F95-B4D056E0CF0C}"/>
    <dgm:cxn modelId="{4F37CF86-F7EF-4AA3-84ED-7A335BA29BFA}" srcId="{354C8D53-5FFB-41A2-ADCB-57457B293F68}" destId="{DDC95DB7-03DA-424D-BE9A-283F11DD0118}" srcOrd="2" destOrd="0" parTransId="{251E67E2-4202-4608-8E7E-F4DB666F0E1A}" sibTransId="{EA181A37-8FFD-4680-94F0-FA9771B9D648}"/>
    <dgm:cxn modelId="{29501196-E0F3-4791-AE53-CA56233EE6D7}" type="presOf" srcId="{64761FDE-0DB9-436E-AF11-A6BAF4061148}" destId="{D41FF5B5-FBFB-45A5-9135-BA94B0B30BA2}" srcOrd="0" destOrd="0" presId="urn:microsoft.com/office/officeart/2005/8/layout/vList2"/>
    <dgm:cxn modelId="{F517BAC6-3F05-436F-925D-809A0F1FC351}" type="presOf" srcId="{DDC95DB7-03DA-424D-BE9A-283F11DD0118}" destId="{C57F014F-012B-4C79-BA93-115A2A605021}" srcOrd="0" destOrd="0" presId="urn:microsoft.com/office/officeart/2005/8/layout/vList2"/>
    <dgm:cxn modelId="{39A9D2E5-F501-48ED-9424-707674441C59}" type="presOf" srcId="{354C8D53-5FFB-41A2-ADCB-57457B293F68}" destId="{9F92DAF0-E229-4F60-ABB2-D6399AC4E078}" srcOrd="0" destOrd="0" presId="urn:microsoft.com/office/officeart/2005/8/layout/vList2"/>
    <dgm:cxn modelId="{F8A2C0ED-4F87-44BC-877B-8B008FCF58B8}" type="presParOf" srcId="{9F92DAF0-E229-4F60-ABB2-D6399AC4E078}" destId="{D41FF5B5-FBFB-45A5-9135-BA94B0B30BA2}" srcOrd="0" destOrd="0" presId="urn:microsoft.com/office/officeart/2005/8/layout/vList2"/>
    <dgm:cxn modelId="{CCC9C664-FA75-47EE-AEDE-8CF885AD653D}" type="presParOf" srcId="{9F92DAF0-E229-4F60-ABB2-D6399AC4E078}" destId="{DCD07BC6-FED5-4097-ABB3-318EDB569CBF}" srcOrd="1" destOrd="0" presId="urn:microsoft.com/office/officeart/2005/8/layout/vList2"/>
    <dgm:cxn modelId="{406CF5B7-2474-41F6-8F98-971F2527A52F}" type="presParOf" srcId="{9F92DAF0-E229-4F60-ABB2-D6399AC4E078}" destId="{88F9D1B8-C948-4F6A-BDFC-2BEC2AA4B6D0}" srcOrd="2" destOrd="0" presId="urn:microsoft.com/office/officeart/2005/8/layout/vList2"/>
    <dgm:cxn modelId="{BB3524E6-5EBA-4792-BE6C-AA4697AA3052}" type="presParOf" srcId="{9F92DAF0-E229-4F60-ABB2-D6399AC4E078}" destId="{4E2DB6CC-0DA5-4307-B01D-934B8697CCAD}" srcOrd="3" destOrd="0" presId="urn:microsoft.com/office/officeart/2005/8/layout/vList2"/>
    <dgm:cxn modelId="{20604CA1-FA97-4999-AA90-3D99A013A502}" type="presParOf" srcId="{9F92DAF0-E229-4F60-ABB2-D6399AC4E078}" destId="{C57F014F-012B-4C79-BA93-115A2A60502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FF5B5-FBFB-45A5-9135-BA94B0B30BA2}">
      <dsp:nvSpPr>
        <dsp:cNvPr id="0" name=""/>
        <dsp:cNvSpPr/>
      </dsp:nvSpPr>
      <dsp:spPr>
        <a:xfrm>
          <a:off x="0" y="122126"/>
          <a:ext cx="6912245"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Collaborative advantage (Vangen and Huxham, 2001 ) described to illustrate the motivation</a:t>
          </a:r>
        </a:p>
      </dsp:txBody>
      <dsp:txXfrm>
        <a:off x="83216" y="205342"/>
        <a:ext cx="6745813" cy="1538258"/>
      </dsp:txXfrm>
    </dsp:sp>
    <dsp:sp modelId="{88F9D1B8-C948-4F6A-BDFC-2BEC2AA4B6D0}">
      <dsp:nvSpPr>
        <dsp:cNvPr id="0" name=""/>
        <dsp:cNvSpPr/>
      </dsp:nvSpPr>
      <dsp:spPr>
        <a:xfrm>
          <a:off x="0" y="1916096"/>
          <a:ext cx="6912245" cy="1704690"/>
        </a:xfrm>
        <a:prstGeom prst="roundRect">
          <a:avLst/>
        </a:prstGeom>
        <a:gradFill rotWithShape="0">
          <a:gsLst>
            <a:gs pos="0">
              <a:schemeClr val="accent5">
                <a:hueOff val="-389766"/>
                <a:satOff val="3984"/>
                <a:lumOff val="-2157"/>
                <a:alphaOff val="0"/>
                <a:satMod val="103000"/>
                <a:lumMod val="102000"/>
                <a:tint val="94000"/>
              </a:schemeClr>
            </a:gs>
            <a:gs pos="50000">
              <a:schemeClr val="accent5">
                <a:hueOff val="-389766"/>
                <a:satOff val="3984"/>
                <a:lumOff val="-2157"/>
                <a:alphaOff val="0"/>
                <a:satMod val="110000"/>
                <a:lumMod val="100000"/>
                <a:shade val="100000"/>
              </a:schemeClr>
            </a:gs>
            <a:gs pos="100000">
              <a:schemeClr val="accent5">
                <a:hueOff val="-389766"/>
                <a:satOff val="3984"/>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engaging in  partnership working,</a:t>
          </a:r>
        </a:p>
      </dsp:txBody>
      <dsp:txXfrm>
        <a:off x="83216" y="1999312"/>
        <a:ext cx="6745813" cy="1538258"/>
      </dsp:txXfrm>
    </dsp:sp>
    <dsp:sp modelId="{C57F014F-012B-4C79-BA93-115A2A605021}">
      <dsp:nvSpPr>
        <dsp:cNvPr id="0" name=""/>
        <dsp:cNvSpPr/>
      </dsp:nvSpPr>
      <dsp:spPr>
        <a:xfrm>
          <a:off x="0" y="3710066"/>
          <a:ext cx="6912245" cy="1704690"/>
        </a:xfrm>
        <a:prstGeom prst="roundRect">
          <a:avLst/>
        </a:prstGeom>
        <a:gradFill rotWithShape="0">
          <a:gsLst>
            <a:gs pos="0">
              <a:schemeClr val="accent5">
                <a:hueOff val="-779532"/>
                <a:satOff val="7969"/>
                <a:lumOff val="-4314"/>
                <a:alphaOff val="0"/>
                <a:satMod val="103000"/>
                <a:lumMod val="102000"/>
                <a:tint val="94000"/>
              </a:schemeClr>
            </a:gs>
            <a:gs pos="50000">
              <a:schemeClr val="accent5">
                <a:hueOff val="-779532"/>
                <a:satOff val="7969"/>
                <a:lumOff val="-4314"/>
                <a:alphaOff val="0"/>
                <a:satMod val="110000"/>
                <a:lumMod val="100000"/>
                <a:shade val="100000"/>
              </a:schemeClr>
            </a:gs>
            <a:gs pos="100000">
              <a:schemeClr val="accent5">
                <a:hueOff val="-779532"/>
                <a:satOff val="7969"/>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this, then something has to be achieved that could not be  achieved by a single organization working alone.</a:t>
          </a:r>
        </a:p>
      </dsp:txBody>
      <dsp:txXfrm>
        <a:off x="83216" y="3793282"/>
        <a:ext cx="6745813"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7B4DAB-0F2C-437E-A108-E69E1520E763}" type="datetimeFigureOut">
              <a:rPr lang="en-GB" smtClean="0"/>
              <a:t>17/01/2024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A7CBF-0C19-48BD-B0A1-0770F1CFEBC6}" type="slidenum">
              <a:rPr lang="en-GB" smtClean="0"/>
              <a:t>‹#›</a:t>
            </a:fld>
            <a:endParaRPr lang="en-GB"/>
          </a:p>
        </p:txBody>
      </p:sp>
    </p:spTree>
    <p:extLst>
      <p:ext uri="{BB962C8B-B14F-4D97-AF65-F5344CB8AC3E}">
        <p14:creationId xmlns:p14="http://schemas.microsoft.com/office/powerpoint/2010/main" val="894165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A7CBF-0C19-48BD-B0A1-0770F1CFEBC6}" type="slidenum">
              <a:rPr lang="en-GB" smtClean="0"/>
              <a:t>3</a:t>
            </a:fld>
            <a:endParaRPr lang="en-GB"/>
          </a:p>
        </p:txBody>
      </p:sp>
    </p:spTree>
    <p:extLst>
      <p:ext uri="{BB962C8B-B14F-4D97-AF65-F5344CB8AC3E}">
        <p14:creationId xmlns:p14="http://schemas.microsoft.com/office/powerpoint/2010/main" val="354921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A7CBF-0C19-48BD-B0A1-0770F1CFEBC6}" type="slidenum">
              <a:rPr lang="en-GB" smtClean="0"/>
              <a:t>21</a:t>
            </a:fld>
            <a:endParaRPr lang="en-GB"/>
          </a:p>
        </p:txBody>
      </p:sp>
    </p:spTree>
    <p:extLst>
      <p:ext uri="{BB962C8B-B14F-4D97-AF65-F5344CB8AC3E}">
        <p14:creationId xmlns:p14="http://schemas.microsoft.com/office/powerpoint/2010/main" val="3207387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2430764-68D1-4095-8A92-8C7C7E17E2F8}"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4178879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30764-68D1-4095-8A92-8C7C7E17E2F8}"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54247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430764-68D1-4095-8A92-8C7C7E17E2F8}"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438014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91266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430764-68D1-4095-8A92-8C7C7E17E2F8}"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1522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430764-68D1-4095-8A92-8C7C7E17E2F8}"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108522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430764-68D1-4095-8A92-8C7C7E17E2F8}" type="datetimeFigureOut">
              <a:rPr lang="en-GB" smtClean="0"/>
              <a:t>17/01/2024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700865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92910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4030243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2015170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499814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08464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430764-68D1-4095-8A92-8C7C7E17E2F8}"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1362184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430764-68D1-4095-8A92-8C7C7E17E2F8}"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74655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430764-68D1-4095-8A92-8C7C7E17E2F8}"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2508268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30764-68D1-4095-8A92-8C7C7E17E2F8}"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665834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30764-68D1-4095-8A92-8C7C7E17E2F8}"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BECE9-8FBB-4D43-A297-573A6F2664E4}" type="slidenum">
              <a:rPr lang="en-GB" smtClean="0"/>
              <a:t>‹#›</a:t>
            </a:fld>
            <a:endParaRPr lang="en-GB"/>
          </a:p>
        </p:txBody>
      </p:sp>
    </p:spTree>
    <p:extLst>
      <p:ext uri="{BB962C8B-B14F-4D97-AF65-F5344CB8AC3E}">
        <p14:creationId xmlns:p14="http://schemas.microsoft.com/office/powerpoint/2010/main" val="3613750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E2430764-68D1-4095-8A92-8C7C7E17E2F8}" type="datetimeFigureOut">
              <a:rPr lang="en-GB" smtClean="0"/>
              <a:t>17/01/2024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D3BECE9-8FBB-4D43-A297-573A6F2664E4}" type="slidenum">
              <a:rPr lang="en-GB" smtClean="0"/>
              <a:t>‹#›</a:t>
            </a:fld>
            <a:endParaRPr lang="en-GB"/>
          </a:p>
        </p:txBody>
      </p:sp>
    </p:spTree>
    <p:extLst>
      <p:ext uri="{BB962C8B-B14F-4D97-AF65-F5344CB8AC3E}">
        <p14:creationId xmlns:p14="http://schemas.microsoft.com/office/powerpoint/2010/main" val="42398962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ted.com/talks/amy_edmondson_how_to_turn_a_group_of_strangers_into_a_team?referrer=playlist-how_to_innovate_for_collaboration_and_success&amp;autoplay=tru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0068059-9097-4F05-BA38-CDD7DBF77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0658AE4E-5372-4D88-B267-BDC4E60BFA9A}"/>
              </a:ext>
            </a:extLst>
          </p:cNvPr>
          <p:cNvSpPr/>
          <p:nvPr/>
        </p:nvSpPr>
        <p:spPr>
          <a:xfrm>
            <a:off x="1524000" y="3087356"/>
            <a:ext cx="9144000" cy="2486130"/>
          </a:xfrm>
          <a:prstGeom prst="rect">
            <a:avLst/>
          </a:prstGeom>
        </p:spPr>
        <p:txBody>
          <a:bodyPr vert="horz" wrap="square" lIns="91440" tIns="45720" rIns="91440" bIns="45720" rtlCol="0" anchor="t">
            <a:normAutofit/>
          </a:bodyPr>
          <a:lstStyle/>
          <a:p>
            <a:pPr algn="ctr" defTabSz="914400">
              <a:lnSpc>
                <a:spcPct val="90000"/>
              </a:lnSpc>
              <a:spcBef>
                <a:spcPct val="0"/>
              </a:spcBef>
              <a:spcAft>
                <a:spcPts val="600"/>
              </a:spcAft>
            </a:pPr>
            <a:r>
              <a:rPr lang="en-US" sz="5000" spc="-300">
                <a:solidFill>
                  <a:schemeClr val="tx1">
                    <a:lumMod val="95000"/>
                  </a:schemeClr>
                </a:solidFill>
                <a:effectLst>
                  <a:outerShdw blurRad="469900" dist="342900" dir="5400000" sy="-20000" rotWithShape="0">
                    <a:prstClr val="black">
                      <a:alpha val="66000"/>
                    </a:prstClr>
                  </a:outerShdw>
                </a:effectLst>
                <a:latin typeface="+mj-lt"/>
                <a:ea typeface="+mj-ea"/>
                <a:cs typeface="+mj-cs"/>
              </a:rPr>
              <a:t>Collaborative </a:t>
            </a:r>
          </a:p>
          <a:p>
            <a:pPr algn="ctr" defTabSz="914400">
              <a:lnSpc>
                <a:spcPct val="90000"/>
              </a:lnSpc>
              <a:spcBef>
                <a:spcPct val="0"/>
              </a:spcBef>
              <a:spcAft>
                <a:spcPts val="600"/>
              </a:spcAft>
            </a:pPr>
            <a:endParaRPr lang="en-US" sz="5000" spc="-300">
              <a:solidFill>
                <a:schemeClr val="tx1">
                  <a:lumMod val="95000"/>
                </a:schemeClr>
              </a:solidFill>
              <a:effectLst>
                <a:outerShdw blurRad="469900" dist="342900" dir="5400000" sy="-20000" rotWithShape="0">
                  <a:prstClr val="black">
                    <a:alpha val="66000"/>
                  </a:prstClr>
                </a:outerShdw>
              </a:effectLst>
              <a:latin typeface="+mj-lt"/>
              <a:ea typeface="+mj-ea"/>
              <a:cs typeface="+mj-cs"/>
            </a:endParaRPr>
          </a:p>
          <a:p>
            <a:pPr algn="ctr" defTabSz="914400">
              <a:lnSpc>
                <a:spcPct val="90000"/>
              </a:lnSpc>
              <a:spcBef>
                <a:spcPct val="0"/>
              </a:spcBef>
              <a:spcAft>
                <a:spcPts val="600"/>
              </a:spcAft>
            </a:pPr>
            <a:r>
              <a:rPr lang="en-US" sz="5000" spc="-300">
                <a:solidFill>
                  <a:schemeClr val="tx1">
                    <a:lumMod val="95000"/>
                  </a:schemeClr>
                </a:solidFill>
                <a:effectLst>
                  <a:outerShdw blurRad="469900" dist="342900" dir="5400000" sy="-20000" rotWithShape="0">
                    <a:prstClr val="black">
                      <a:alpha val="66000"/>
                    </a:prstClr>
                  </a:outerShdw>
                </a:effectLst>
                <a:latin typeface="+mj-lt"/>
                <a:ea typeface="+mj-ea"/>
                <a:cs typeface="+mj-cs"/>
              </a:rPr>
              <a:t>Leadership </a:t>
            </a:r>
          </a:p>
          <a:p>
            <a:pPr algn="ctr" defTabSz="914400">
              <a:lnSpc>
                <a:spcPct val="90000"/>
              </a:lnSpc>
              <a:spcBef>
                <a:spcPct val="0"/>
              </a:spcBef>
              <a:spcAft>
                <a:spcPts val="600"/>
              </a:spcAft>
            </a:pPr>
            <a:endParaRPr lang="en-US" sz="5000" spc="-300">
              <a:solidFill>
                <a:schemeClr val="tx1">
                  <a:lumMod val="95000"/>
                </a:schemeClr>
              </a:solidFill>
              <a:effectLst>
                <a:outerShdw blurRad="469900" dist="342900" dir="5400000" sy="-20000" rotWithShape="0">
                  <a:prstClr val="black">
                    <a:alpha val="66000"/>
                  </a:prstClr>
                </a:outerShdw>
              </a:effectLst>
              <a:latin typeface="+mj-lt"/>
              <a:ea typeface="+mj-ea"/>
              <a:cs typeface="+mj-cs"/>
            </a:endParaRPr>
          </a:p>
        </p:txBody>
      </p:sp>
    </p:spTree>
    <p:extLst>
      <p:ext uri="{BB962C8B-B14F-4D97-AF65-F5344CB8AC3E}">
        <p14:creationId xmlns:p14="http://schemas.microsoft.com/office/powerpoint/2010/main" val="153152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9611B-CC04-E0CB-88B8-8367340D975C}"/>
              </a:ext>
            </a:extLst>
          </p:cNvPr>
          <p:cNvSpPr>
            <a:spLocks noGrp="1"/>
          </p:cNvSpPr>
          <p:nvPr>
            <p:ph type="title"/>
          </p:nvPr>
        </p:nvSpPr>
        <p:spPr/>
        <p:txBody>
          <a:bodyPr>
            <a:normAutofit fontScale="90000"/>
          </a:bodyPr>
          <a:lstStyle/>
          <a:p>
            <a:r>
              <a:rPr lang="en-GB" dirty="0">
                <a:hlinkClick r:id="rId2"/>
              </a:rPr>
              <a:t>Amy Edmondson: How to turn a group of strangers into a team | TED Talk</a:t>
            </a:r>
            <a:endParaRPr lang="en-GB" dirty="0"/>
          </a:p>
        </p:txBody>
      </p:sp>
      <p:sp>
        <p:nvSpPr>
          <p:cNvPr id="3" name="Content Placeholder 2">
            <a:extLst>
              <a:ext uri="{FF2B5EF4-FFF2-40B4-BE49-F238E27FC236}">
                <a16:creationId xmlns:a16="http://schemas.microsoft.com/office/drawing/2014/main" id="{F1A00CA8-49F6-4EAD-6E17-D98CB677B0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11358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894322DF-6E5E-42C3-A314-062D09FDE7B7}"/>
              </a:ext>
            </a:extLst>
          </p:cNvPr>
          <p:cNvPicPr>
            <a:picLocks noChangeAspect="1"/>
          </p:cNvPicPr>
          <p:nvPr/>
        </p:nvPicPr>
        <p:blipFill rotWithShape="1">
          <a:blip r:embed="rId4">
            <a:duotone>
              <a:prstClr val="black"/>
              <a:schemeClr val="tx2">
                <a:tint val="45000"/>
                <a:satMod val="400000"/>
              </a:schemeClr>
            </a:duotone>
            <a:alphaModFix amt="12000"/>
          </a:blip>
          <a:src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30D30F7C-A893-4200-9CBE-689E207C7CE7}"/>
              </a:ext>
            </a:extLst>
          </p:cNvPr>
          <p:cNvSpPr txBox="1"/>
          <p:nvPr/>
        </p:nvSpPr>
        <p:spPr>
          <a:xfrm>
            <a:off x="1120000" y="864637"/>
            <a:ext cx="10233800" cy="531232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Collaborative Leadership?</a:t>
            </a:r>
          </a:p>
          <a:p>
            <a:pPr indent="-228600" defTabSz="914400">
              <a:lnSpc>
                <a:spcPct val="90000"/>
              </a:lnSpc>
              <a:spcAft>
                <a:spcPts val="600"/>
              </a:spcAft>
              <a:buFont typeface="Arial" panose="020B0604020202020204" pitchFamily="34" charset="0"/>
              <a:buChar char="•"/>
            </a:pPr>
            <a:endPar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Recent developments in the past 20 years have seen an emphasis on partnership</a:t>
            </a: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working and multi-disciplinary environments.</a:t>
            </a:r>
          </a:p>
          <a:p>
            <a:pPr indent="-228600" defTabSz="914400">
              <a:lnSpc>
                <a:spcPct val="90000"/>
              </a:lnSpc>
              <a:spcAft>
                <a:spcPts val="600"/>
              </a:spcAft>
              <a:buFont typeface="Arial" panose="020B0604020202020204" pitchFamily="34" charset="0"/>
              <a:buChar char="•"/>
            </a:pPr>
            <a:endPar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These are largely outside of the more traditional </a:t>
            </a:r>
            <a:r>
              <a:rPr lang="en-US" sz="2400" dirty="0" err="1">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organisational</a:t>
            </a: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 structures.</a:t>
            </a:r>
          </a:p>
          <a:p>
            <a:pPr indent="-228600" defTabSz="914400">
              <a:lnSpc>
                <a:spcPct val="90000"/>
              </a:lnSpc>
              <a:spcAft>
                <a:spcPts val="600"/>
              </a:spcAft>
              <a:buFont typeface="Arial" panose="020B0604020202020204" pitchFamily="34" charset="0"/>
              <a:buChar char="•"/>
            </a:pPr>
            <a:endPar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They can involve a wide range of actors and agencies.</a:t>
            </a:r>
          </a:p>
          <a:p>
            <a:pPr indent="-228600" defTabSz="914400">
              <a:lnSpc>
                <a:spcPct val="90000"/>
              </a:lnSpc>
              <a:spcAft>
                <a:spcPts val="600"/>
              </a:spcAft>
              <a:buFont typeface="Arial" panose="020B0604020202020204" pitchFamily="34" charset="0"/>
              <a:buChar char="•"/>
            </a:pPr>
            <a:endPar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The lines of authority often to not conform to the more hierarchical </a:t>
            </a: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arrangements within single </a:t>
            </a:r>
            <a:r>
              <a:rPr lang="en-US" sz="2400" dirty="0" err="1">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organisations</a:t>
            </a: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 or services</a:t>
            </a:r>
            <a:r>
              <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a:t>
            </a:r>
          </a:p>
        </p:txBody>
      </p:sp>
    </p:spTree>
    <p:extLst>
      <p:ext uri="{BB962C8B-B14F-4D97-AF65-F5344CB8AC3E}">
        <p14:creationId xmlns:p14="http://schemas.microsoft.com/office/powerpoint/2010/main" val="244903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BBAE3FF4-1400-40B6-84FD-0118A9D71EF5}"/>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solidFill>
                  <a:schemeClr val="tx1">
                    <a:lumMod val="95000"/>
                  </a:schemeClr>
                </a:solidFill>
              </a:rPr>
              <a:t>Connelly (2007: 1231) argued that, although there was an emerging literature on ‘collaborative leadership’, one</a:t>
            </a:r>
          </a:p>
          <a:p>
            <a:pPr defTabSz="914400">
              <a:lnSpc>
                <a:spcPct val="90000"/>
              </a:lnSpc>
              <a:spcAft>
                <a:spcPts val="600"/>
              </a:spcAft>
            </a:pPr>
            <a:r>
              <a:rPr lang="en-US" sz="2400" dirty="0">
                <a:solidFill>
                  <a:schemeClr val="tx1">
                    <a:lumMod val="95000"/>
                  </a:schemeClr>
                </a:solidFill>
              </a:rPr>
              <a:t>‘dealing with leadership in the collaborative inter-organizational domain is not as well developed’.</a:t>
            </a:r>
          </a:p>
        </p:txBody>
      </p:sp>
    </p:spTree>
    <p:extLst>
      <p:ext uri="{BB962C8B-B14F-4D97-AF65-F5344CB8AC3E}">
        <p14:creationId xmlns:p14="http://schemas.microsoft.com/office/powerpoint/2010/main" val="2401658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F72B33FC-F656-4BAC-97E2-4171343977BC}"/>
              </a:ext>
            </a:extLst>
          </p:cNvPr>
          <p:cNvSpPr txBox="1"/>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Increase in interest in leadership within this type of environment</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These may involve formal structures such as Public Service Boards, Community Safety Partnership, Children and Young People’s Partnerships </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Or they could be more ad hoc arrangements, with partners or stakeholders coming together in response to an identified need or issue. </a:t>
            </a:r>
          </a:p>
        </p:txBody>
      </p:sp>
    </p:spTree>
    <p:extLst>
      <p:ext uri="{BB962C8B-B14F-4D97-AF65-F5344CB8AC3E}">
        <p14:creationId xmlns:p14="http://schemas.microsoft.com/office/powerpoint/2010/main" val="1014076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B2C10892-2088-4152-BCD6-2A0B33ECA096}"/>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Since hierarchical relationships generally do not feature in collaborative settings (Thompson et al, 1991), this is not centered around the formal senior business or public figures that are the subject of much leadership research (Bass, 1990)</a:t>
            </a:r>
            <a:r>
              <a:rPr lang="en-US" sz="2400" b="1">
                <a:solidFill>
                  <a:schemeClr val="tx1">
                    <a:lumMod val="95000"/>
                  </a:schemeClr>
                </a:solidFill>
              </a:rPr>
              <a:t>. </a:t>
            </a:r>
            <a:endParaRPr lang="en-US" sz="2400">
              <a:solidFill>
                <a:schemeClr val="tx1">
                  <a:lumMod val="95000"/>
                </a:schemeClr>
              </a:solidFill>
            </a:endParaRPr>
          </a:p>
        </p:txBody>
      </p:sp>
    </p:spTree>
    <p:extLst>
      <p:ext uri="{BB962C8B-B14F-4D97-AF65-F5344CB8AC3E}">
        <p14:creationId xmlns:p14="http://schemas.microsoft.com/office/powerpoint/2010/main" val="607463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5962841A-6062-4D4A-9504-FF19F9EAD297}"/>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Analysts linked problem type (Grint 2005) with leadership focus, arguing that collaborative settings were populated by ‘wicked issues’ which demanded interorganizational leadership.</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Such issues were often deeply entrenched social issues.  Issues which were involving a number of different services.  </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These were deemed to be beyond the capacity of a single organisation to resolve.</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p:txBody>
      </p:sp>
    </p:spTree>
    <p:extLst>
      <p:ext uri="{BB962C8B-B14F-4D97-AF65-F5344CB8AC3E}">
        <p14:creationId xmlns:p14="http://schemas.microsoft.com/office/powerpoint/2010/main" val="1899789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57C4EE3B-0AE0-4C7C-BAEB-DE00E0E36B85}"/>
              </a:ext>
            </a:extLst>
          </p:cNvPr>
          <p:cNvSpPr txBox="1"/>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Leadership theory then began to evolve following research undertaken within such settings</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For Grint (2005) leadership in collaborative arenas was based on four principles: </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inspiring commitment and action; </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leading as a peer problem solver; </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building broad-based involvement; </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Sustaining hope and participation.</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p:txBody>
      </p:sp>
    </p:spTree>
    <p:extLst>
      <p:ext uri="{BB962C8B-B14F-4D97-AF65-F5344CB8AC3E}">
        <p14:creationId xmlns:p14="http://schemas.microsoft.com/office/powerpoint/2010/main" val="3430895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B75DDC46-EBC6-4873-997B-06AC95040694}"/>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Alexander et al. (2001: 160) outlined a case for leadership for collaboration which they argued was ‘unrecognised or rarely discussed in the collaborative leadership literature’.</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Five distinctive leadership themes were identified:</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 systems thinking</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 vision based leadership;</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 collateral leadership; power sharing; and</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 process-based leadership.</a:t>
            </a:r>
          </a:p>
        </p:txBody>
      </p:sp>
    </p:spTree>
    <p:extLst>
      <p:ext uri="{BB962C8B-B14F-4D97-AF65-F5344CB8AC3E}">
        <p14:creationId xmlns:p14="http://schemas.microsoft.com/office/powerpoint/2010/main" val="26357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33D361A8-BACD-4991-A29F-CA695B9B4F42}"/>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err="1">
                <a:solidFill>
                  <a:schemeClr val="tx1">
                    <a:lumMod val="95000"/>
                  </a:schemeClr>
                </a:solidFill>
              </a:rPr>
              <a:t>Huxham</a:t>
            </a:r>
            <a:r>
              <a:rPr lang="en-US" sz="2400" dirty="0">
                <a:solidFill>
                  <a:schemeClr val="tx1">
                    <a:lumMod val="95000"/>
                  </a:schemeClr>
                </a:solidFill>
              </a:rPr>
              <a:t> and </a:t>
            </a:r>
            <a:r>
              <a:rPr lang="en-US" sz="2400" dirty="0" err="1">
                <a:solidFill>
                  <a:schemeClr val="tx1">
                    <a:lumMod val="95000"/>
                  </a:schemeClr>
                </a:solidFill>
              </a:rPr>
              <a:t>Vangen</a:t>
            </a:r>
            <a:r>
              <a:rPr lang="en-US" sz="2400" dirty="0">
                <a:solidFill>
                  <a:schemeClr val="tx1">
                    <a:lumMod val="95000"/>
                  </a:schemeClr>
                </a:solidFill>
              </a:rPr>
              <a:t> (2005) proposed that structure, processes and participants provided the framework for ‘contextual leadership’ which could be informal, emergent or shared. Enacting this form of leadership to achieve collaborative advantage was considered to be dependent on embracing the ‘right’ kind of members, and empowering, involving, supporting and mobilizing them to make things happen.</a:t>
            </a:r>
          </a:p>
        </p:txBody>
      </p:sp>
    </p:spTree>
    <p:extLst>
      <p:ext uri="{BB962C8B-B14F-4D97-AF65-F5344CB8AC3E}">
        <p14:creationId xmlns:p14="http://schemas.microsoft.com/office/powerpoint/2010/main" val="1113638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19B3503-D505-49AA-97C1-B299D58DB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E39A2319-946A-4C65-9B7C-1F86E9B1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A12AE3FE-8823-446E-B1C9-800014ED47F6}"/>
              </a:ext>
            </a:extLst>
          </p:cNvPr>
          <p:cNvGraphicFramePr/>
          <p:nvPr>
            <p:extLst>
              <p:ext uri="{D42A27DB-BD31-4B8C-83A1-F6EECF244321}">
                <p14:modId xmlns:p14="http://schemas.microsoft.com/office/powerpoint/2010/main" val="3079427122"/>
              </p:ext>
            </p:extLst>
          </p:nvPr>
        </p:nvGraphicFramePr>
        <p:xfrm>
          <a:off x="4662106" y="640075"/>
          <a:ext cx="6912245" cy="5536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371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F178694-773D-4D69-9D53-DB029FDB46A4}"/>
              </a:ext>
            </a:extLst>
          </p:cNvPr>
          <p:cNvSpPr txBox="1"/>
          <p:nvPr/>
        </p:nvSpPr>
        <p:spPr>
          <a:xfrm>
            <a:off x="1120000" y="1825625"/>
            <a:ext cx="6356856"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a:gradFill>
                  <a:gsLst>
                    <a:gs pos="34000">
                      <a:srgbClr val="EDEDED"/>
                    </a:gs>
                    <a:gs pos="0">
                      <a:srgbClr val="BFBFBF"/>
                    </a:gs>
                    <a:gs pos="100000">
                      <a:srgbClr val="FFFFFF"/>
                    </a:gs>
                  </a:gsLst>
                  <a:lin ang="4800000" scaled="0"/>
                </a:gradFill>
              </a:rPr>
              <a:t>Collaborative Inertia:</a:t>
            </a:r>
          </a:p>
          <a:p>
            <a:pPr indent="-228600" defTabSz="914400">
              <a:lnSpc>
                <a:spcPct val="90000"/>
              </a:lnSpc>
              <a:spcAft>
                <a:spcPts val="600"/>
              </a:spcAft>
              <a:buFont typeface="Arial" panose="020B0604020202020204" pitchFamily="34" charset="0"/>
              <a:buChar char="•"/>
            </a:pPr>
            <a:endParaRPr lang="en-US">
              <a:gradFill>
                <a:gsLst>
                  <a:gs pos="34000">
                    <a:srgbClr val="EDEDED"/>
                  </a:gs>
                  <a:gs pos="0">
                    <a:srgbClr val="BFBFBF"/>
                  </a:gs>
                  <a:gs pos="100000">
                    <a:srgbClr val="FFFFFF"/>
                  </a:gs>
                </a:gsLst>
                <a:lin ang="4800000" scaled="0"/>
              </a:gradFill>
            </a:endParaRPr>
          </a:p>
          <a:p>
            <a:pPr indent="-228600" defTabSz="914400">
              <a:lnSpc>
                <a:spcPct val="90000"/>
              </a:lnSpc>
              <a:spcAft>
                <a:spcPts val="600"/>
              </a:spcAft>
              <a:buFont typeface="Arial" panose="020B0604020202020204" pitchFamily="34" charset="0"/>
              <a:buChar char="•"/>
            </a:pPr>
            <a:r>
              <a:rPr lang="en-US">
                <a:gradFill>
                  <a:gsLst>
                    <a:gs pos="34000">
                      <a:srgbClr val="EDEDED"/>
                    </a:gs>
                    <a:gs pos="0">
                      <a:srgbClr val="BFBFBF"/>
                    </a:gs>
                    <a:gs pos="100000">
                      <a:srgbClr val="FFFFFF"/>
                    </a:gs>
                  </a:gsLst>
                  <a:lin ang="4800000" scaled="0"/>
                </a:gradFill>
              </a:rPr>
              <a:t>when the results or outcomes of collaborative work appear to be negligible, or extremely slow.  (Vangen and Huxham, 2001)</a:t>
            </a:r>
          </a:p>
        </p:txBody>
      </p:sp>
      <p:sp>
        <p:nvSpPr>
          <p:cNvPr id="10"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852" y="1948070"/>
            <a:ext cx="3429886" cy="3896139"/>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topwatch">
            <a:extLst>
              <a:ext uri="{FF2B5EF4-FFF2-40B4-BE49-F238E27FC236}">
                <a16:creationId xmlns:a16="http://schemas.microsoft.com/office/drawing/2014/main" id="{6C842D9C-97B0-41CA-A86C-253E9DFE39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26824" y="2474168"/>
            <a:ext cx="2843942" cy="2843942"/>
          </a:xfrm>
          <a:prstGeom prst="rect">
            <a:avLst/>
          </a:prstGeom>
        </p:spPr>
      </p:pic>
    </p:spTree>
    <p:extLst>
      <p:ext uri="{BB962C8B-B14F-4D97-AF65-F5344CB8AC3E}">
        <p14:creationId xmlns:p14="http://schemas.microsoft.com/office/powerpoint/2010/main" val="2529855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3378932F-A93A-4409-A5AF-BE2575152620}"/>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Feyerherm’s (1994: 268) work also emphasized the importance of leaders as managers of meaning, ‘conceptualizers, providers of reasoning and context, facilitators, and profound questioners’,</a:t>
            </a:r>
          </a:p>
        </p:txBody>
      </p:sp>
    </p:spTree>
    <p:extLst>
      <p:ext uri="{BB962C8B-B14F-4D97-AF65-F5344CB8AC3E}">
        <p14:creationId xmlns:p14="http://schemas.microsoft.com/office/powerpoint/2010/main" val="469214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350657F9-A48D-4526-ACB6-8566555AB114}"/>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Slater (2005: 331–2) drew attention to the need for leaders to be able to adopt new ‘mind-sets’ and ‘ways of being’, to deal with the ‘discomfort, ambiguity and uncertainty’ inherent in leadership for collaboration.</a:t>
            </a:r>
          </a:p>
        </p:txBody>
      </p:sp>
    </p:spTree>
    <p:extLst>
      <p:ext uri="{BB962C8B-B14F-4D97-AF65-F5344CB8AC3E}">
        <p14:creationId xmlns:p14="http://schemas.microsoft.com/office/powerpoint/2010/main" val="2974580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CE4EDFFD-972A-49A7-9DC5-50E8A09BC09F}"/>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solidFill>
                  <a:schemeClr val="tx1">
                    <a:lumMod val="95000"/>
                  </a:schemeClr>
                </a:solidFill>
              </a:rPr>
              <a:t>Allen et al.’s (1998: 580) model of ‘collaborative/reciprocal’ leadership focused on the various roles that formal leaders need to play – ‘facilitators, supporters, consultants, and sometimes teachers’.</a:t>
            </a:r>
          </a:p>
        </p:txBody>
      </p:sp>
    </p:spTree>
    <p:extLst>
      <p:ext uri="{BB962C8B-B14F-4D97-AF65-F5344CB8AC3E}">
        <p14:creationId xmlns:p14="http://schemas.microsoft.com/office/powerpoint/2010/main" val="1649320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4D8E6693-BCE6-4D0B-A035-E22C45A916AE}"/>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Bardach (1998) identified two contrasting styles –</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facilitative and advocacy – in his analysis of interagency working. He suggested that</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facilitative styles were appropriate in situations where stakeholders were particularly</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sensitive about their resource contributions and political vulnerabilities and were</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suspicious of positional top–down leadership. A facilitative style is diplomatic, inclusive, consensual, neutral and brings together actors in an open and equal process.</a:t>
            </a:r>
          </a:p>
          <a:p>
            <a:pPr indent="-228600" defTabSz="914400">
              <a:lnSpc>
                <a:spcPct val="90000"/>
              </a:lnSpc>
              <a:spcAft>
                <a:spcPts val="600"/>
              </a:spcAft>
              <a:buFont typeface="Arial" panose="020B0604020202020204" pitchFamily="34" charset="0"/>
              <a:buChar char="•"/>
            </a:pPr>
            <a:endParaRPr lang="en-US" sz="2400">
              <a:solidFill>
                <a:schemeClr val="tx1">
                  <a:lumMod val="95000"/>
                </a:schemeClr>
              </a:solidFill>
            </a:endParaRPr>
          </a:p>
        </p:txBody>
      </p:sp>
    </p:spTree>
    <p:extLst>
      <p:ext uri="{BB962C8B-B14F-4D97-AF65-F5344CB8AC3E}">
        <p14:creationId xmlns:p14="http://schemas.microsoft.com/office/powerpoint/2010/main" val="1743923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25C32F1C-A3B0-45C9-A9FF-D86888A39DEF}"/>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Linden (2002) focused on the importance of agency to the achievement of process tasks and identified four specific qualities for leaders – being resolute, focused and driven especially about collaboration; having a strong but measured ego; being inclusive and preferring to ‘pull’ rather than ‘push’; and, finally, having a collaborative mind-set which makes connections to something larger – to the resolution of these tasks.</a:t>
            </a:r>
          </a:p>
        </p:txBody>
      </p:sp>
    </p:spTree>
    <p:extLst>
      <p:ext uri="{BB962C8B-B14F-4D97-AF65-F5344CB8AC3E}">
        <p14:creationId xmlns:p14="http://schemas.microsoft.com/office/powerpoint/2010/main" val="3378364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436D4EBC-8ABB-4FA4-BF3A-9F36041880E3}"/>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This links to Luke’s (1998) emphasis on ‘catalytic leadership’ tasks and the foundational skills to undertake them including: an ability to think and act strategically; interpersonal skills; the need for a character marked by a passion for results; a sense of connectedness and relatedness; exemplary personal integrity and strong ethical conduct.</a:t>
            </a:r>
          </a:p>
        </p:txBody>
      </p:sp>
    </p:spTree>
    <p:extLst>
      <p:ext uri="{BB962C8B-B14F-4D97-AF65-F5344CB8AC3E}">
        <p14:creationId xmlns:p14="http://schemas.microsoft.com/office/powerpoint/2010/main" val="1923267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5E15F2A7-7FF8-419A-B653-42DE7C4F0C46}"/>
              </a:ext>
            </a:extLst>
          </p:cNvPr>
          <p:cNvSpPr/>
          <p:nvPr/>
        </p:nvSpPr>
        <p:spPr>
          <a:xfrm>
            <a:off x="838200" y="1825625"/>
            <a:ext cx="7958667"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It may be that Van Wart’s (2003) notion of ‘multifaceted’ leadership is an apt description for collaborative settings acknowledging that different approaches may need to be deployed at different times by different leaders in response to different settings and challenges, and that we must inevitably accept multiple perspectives of leadership in multi-sectoral partnerships.</a:t>
            </a:r>
          </a:p>
          <a:p>
            <a:pPr indent="-228600" defTabSz="914400">
              <a:lnSpc>
                <a:spcPct val="90000"/>
              </a:lnSpc>
              <a:spcAft>
                <a:spcPts val="600"/>
              </a:spcAft>
              <a:buFont typeface="Arial" panose="020B0604020202020204" pitchFamily="34" charset="0"/>
              <a:buChar char="•"/>
            </a:pPr>
            <a:r>
              <a:rPr lang="en-US" sz="2400">
                <a:solidFill>
                  <a:schemeClr val="tx1">
                    <a:lumMod val="95000"/>
                  </a:schemeClr>
                </a:solidFill>
              </a:rPr>
              <a:t>(Armistead et al. 2007).</a:t>
            </a:r>
          </a:p>
        </p:txBody>
      </p:sp>
    </p:spTree>
    <p:extLst>
      <p:ext uri="{BB962C8B-B14F-4D97-AF65-F5344CB8AC3E}">
        <p14:creationId xmlns:p14="http://schemas.microsoft.com/office/powerpoint/2010/main" val="1522598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DA5013-D80B-4187-8DEB-FD40E01CA323}"/>
              </a:ext>
            </a:extLst>
          </p:cNvPr>
          <p:cNvSpPr txBox="1"/>
          <p:nvPr/>
        </p:nvSpPr>
        <p:spPr>
          <a:xfrm>
            <a:off x="769517" y="666427"/>
            <a:ext cx="11340862" cy="5355312"/>
          </a:xfrm>
          <a:prstGeom prst="rect">
            <a:avLst/>
          </a:prstGeom>
          <a:noFill/>
        </p:spPr>
        <p:txBody>
          <a:bodyPr wrap="none" rtlCol="0">
            <a:spAutoFit/>
          </a:bodyPr>
          <a:lstStyle/>
          <a:p>
            <a:r>
              <a:rPr lang="en-GB" dirty="0"/>
              <a:t>References</a:t>
            </a:r>
          </a:p>
          <a:p>
            <a:endParaRPr lang="en-GB" dirty="0"/>
          </a:p>
          <a:p>
            <a:r>
              <a:rPr lang="en-GB" dirty="0"/>
              <a:t>Alexander, E.R. (1995) </a:t>
            </a:r>
            <a:r>
              <a:rPr lang="en-GB" i="1" dirty="0"/>
              <a:t>How Organisations Act Together: Interorganisational</a:t>
            </a:r>
          </a:p>
          <a:p>
            <a:r>
              <a:rPr lang="en-GB" i="1" dirty="0"/>
              <a:t>Coordination in Theory and Practice</a:t>
            </a:r>
            <a:r>
              <a:rPr lang="en-GB" dirty="0"/>
              <a:t>. London and New York: Routledge.</a:t>
            </a:r>
          </a:p>
          <a:p>
            <a:endParaRPr lang="en-GB" dirty="0"/>
          </a:p>
          <a:p>
            <a:r>
              <a:rPr lang="en-GB" dirty="0"/>
              <a:t>Connelly, D. R. (2007) Leadership in the Collaborative Interorganizational Domain. International Journal of Public</a:t>
            </a:r>
          </a:p>
          <a:p>
            <a:r>
              <a:rPr lang="en-GB" dirty="0"/>
              <a:t>Administration, 30 pp1231–62.</a:t>
            </a:r>
          </a:p>
          <a:p>
            <a:endParaRPr lang="en-GB" dirty="0"/>
          </a:p>
          <a:p>
            <a:r>
              <a:rPr lang="en-GB" dirty="0"/>
              <a:t>Crosby, B. C. and Bryson, J. M. (2005) A Leadership Framework for Cross-Sector Collaboration. Public</a:t>
            </a:r>
          </a:p>
          <a:p>
            <a:r>
              <a:rPr lang="en-GB" dirty="0"/>
              <a:t>Management Review, 7:2 pp177–201.</a:t>
            </a:r>
          </a:p>
          <a:p>
            <a:endParaRPr lang="en-GB" dirty="0"/>
          </a:p>
          <a:p>
            <a:r>
              <a:rPr lang="en-GB" dirty="0" err="1"/>
              <a:t>Feyerherm</a:t>
            </a:r>
            <a:r>
              <a:rPr lang="en-GB" dirty="0"/>
              <a:t>, A. E. (1994). Leadership in collaboration: a longitudinal study of two interorganizational rule-making groups</a:t>
            </a:r>
          </a:p>
          <a:p>
            <a:r>
              <a:rPr lang="en-GB" dirty="0"/>
              <a:t>Leadership Quarterly, 5(3/4):253-270. </a:t>
            </a:r>
          </a:p>
          <a:p>
            <a:endParaRPr lang="en-GB" dirty="0"/>
          </a:p>
          <a:p>
            <a:r>
              <a:rPr lang="en-GB" dirty="0" err="1"/>
              <a:t>Grint</a:t>
            </a:r>
            <a:r>
              <a:rPr lang="en-GB" dirty="0"/>
              <a:t>, K. (2005) Problems, Problems, Problems: The Social Construction of ‘Leadership’. Human Relations,</a:t>
            </a:r>
          </a:p>
          <a:p>
            <a:r>
              <a:rPr lang="en-GB" dirty="0"/>
              <a:t>58:11 pp1467–94.</a:t>
            </a:r>
          </a:p>
          <a:p>
            <a:endParaRPr lang="en-GB" dirty="0"/>
          </a:p>
          <a:p>
            <a:r>
              <a:rPr lang="en-GB" dirty="0"/>
              <a:t>Heifetz, R. (1996) </a:t>
            </a:r>
            <a:r>
              <a:rPr lang="en-GB" i="1" dirty="0"/>
              <a:t>Leadership Without Easy Answers</a:t>
            </a:r>
            <a:r>
              <a:rPr lang="en-GB" dirty="0"/>
              <a:t>. Cambridge, MA: Harvard</a:t>
            </a:r>
          </a:p>
          <a:p>
            <a:r>
              <a:rPr lang="en-GB" dirty="0"/>
              <a:t>University Press.</a:t>
            </a:r>
          </a:p>
        </p:txBody>
      </p:sp>
    </p:spTree>
    <p:extLst>
      <p:ext uri="{BB962C8B-B14F-4D97-AF65-F5344CB8AC3E}">
        <p14:creationId xmlns:p14="http://schemas.microsoft.com/office/powerpoint/2010/main" val="3459122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0AA758-CFCE-4F4C-A120-0BC15B14640F}"/>
              </a:ext>
            </a:extLst>
          </p:cNvPr>
          <p:cNvSpPr txBox="1"/>
          <p:nvPr/>
        </p:nvSpPr>
        <p:spPr>
          <a:xfrm>
            <a:off x="613189" y="1193800"/>
            <a:ext cx="11578811" cy="4247317"/>
          </a:xfrm>
          <a:prstGeom prst="rect">
            <a:avLst/>
          </a:prstGeom>
          <a:noFill/>
        </p:spPr>
        <p:txBody>
          <a:bodyPr wrap="none" rtlCol="0">
            <a:spAutoFit/>
          </a:bodyPr>
          <a:lstStyle/>
          <a:p>
            <a:r>
              <a:rPr lang="en-GB" dirty="0"/>
              <a:t>Linden, R. M. (2002) Working across Boundaries: Making Collaboration Work in Government and </a:t>
            </a:r>
            <a:r>
              <a:rPr lang="en-GB" dirty="0" err="1"/>
              <a:t>Nonprofit</a:t>
            </a:r>
            <a:r>
              <a:rPr lang="en-GB" dirty="0"/>
              <a:t> Organizations,</a:t>
            </a:r>
          </a:p>
          <a:p>
            <a:r>
              <a:rPr lang="en-GB" dirty="0"/>
              <a:t>San Francisco, CA: Jossey Bass.</a:t>
            </a:r>
          </a:p>
          <a:p>
            <a:endParaRPr lang="en-GB" dirty="0"/>
          </a:p>
          <a:p>
            <a:r>
              <a:rPr lang="en-GB" dirty="0"/>
              <a:t>Morse, R. S. (2008) ‘Developing Public Leaders in an Age of Collaborative Governance’ in R. S. Morse and T. F.</a:t>
            </a:r>
          </a:p>
          <a:p>
            <a:r>
              <a:rPr lang="en-GB" dirty="0"/>
              <a:t>Buss (eds) Innovations in Public Leadership Development, London: M. E. Sharpe.</a:t>
            </a:r>
          </a:p>
          <a:p>
            <a:endParaRPr lang="en-GB" dirty="0"/>
          </a:p>
          <a:p>
            <a:r>
              <a:rPr lang="en-GB" dirty="0"/>
              <a:t>Slater, L. (2005) Leadership for Collaboration: An Affective Process. International Journal in Education, 8:4</a:t>
            </a:r>
          </a:p>
          <a:p>
            <a:r>
              <a:rPr lang="en-GB" dirty="0"/>
              <a:t>pp321–33.</a:t>
            </a:r>
          </a:p>
          <a:p>
            <a:endParaRPr lang="en-GB" dirty="0"/>
          </a:p>
          <a:p>
            <a:r>
              <a:rPr lang="en-GB" dirty="0" err="1"/>
              <a:t>Vangen</a:t>
            </a:r>
            <a:r>
              <a:rPr lang="en-GB" dirty="0"/>
              <a:t>, S. and </a:t>
            </a:r>
            <a:r>
              <a:rPr lang="en-GB" dirty="0" err="1"/>
              <a:t>Huxham</a:t>
            </a:r>
            <a:r>
              <a:rPr lang="en-GB" dirty="0"/>
              <a:t>, C. (2001). Nurturing Collaborative Relations: building trust in inter-organisational collaboration</a:t>
            </a:r>
          </a:p>
          <a:p>
            <a:r>
              <a:rPr lang="en-GB" dirty="0"/>
              <a:t>University of Strathclyde Graduate School of Business </a:t>
            </a:r>
            <a:r>
              <a:rPr lang="en-GB" dirty="0" err="1"/>
              <a:t>WorkingPaper</a:t>
            </a:r>
            <a:r>
              <a:rPr lang="en-GB" dirty="0"/>
              <a:t> no 2000-14(R). </a:t>
            </a:r>
          </a:p>
          <a:p>
            <a:endParaRPr lang="en-GB" dirty="0"/>
          </a:p>
          <a:p>
            <a:r>
              <a:rPr lang="en-GB" dirty="0"/>
              <a:t>Van Wart, M. (2003) Public-Sector Leadership Theory: An Assessment. Public Administration Review, 63:2 pp214–</a:t>
            </a:r>
          </a:p>
          <a:p>
            <a:r>
              <a:rPr lang="en-GB" dirty="0"/>
              <a:t>28.</a:t>
            </a:r>
          </a:p>
          <a:p>
            <a:endParaRPr lang="en-GB" dirty="0"/>
          </a:p>
        </p:txBody>
      </p:sp>
    </p:spTree>
    <p:extLst>
      <p:ext uri="{BB962C8B-B14F-4D97-AF65-F5344CB8AC3E}">
        <p14:creationId xmlns:p14="http://schemas.microsoft.com/office/powerpoint/2010/main" val="100066377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0</TotalTime>
  <Words>1229</Words>
  <Application>Microsoft Office PowerPoint</Application>
  <PresentationFormat>Widescreen</PresentationFormat>
  <Paragraphs>96</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Corbel</vt:lpstr>
      <vt:lpstr>Depth</vt:lpstr>
      <vt:lpstr>PowerPoint Presentation</vt:lpstr>
      <vt:lpstr>Amy Edmondson: How to turn a group of strangers into a team | TED Talk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dc:creator>
  <cp:lastModifiedBy>Darren O'Connor</cp:lastModifiedBy>
  <cp:revision>7</cp:revision>
  <dcterms:created xsi:type="dcterms:W3CDTF">2021-11-15T13:01:51Z</dcterms:created>
  <dcterms:modified xsi:type="dcterms:W3CDTF">2024-01-18T19:14:33Z</dcterms:modified>
</cp:coreProperties>
</file>