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30"/>
  </p:notesMasterIdLst>
  <p:sldIdLst>
    <p:sldId id="265" r:id="rId5"/>
    <p:sldId id="256" r:id="rId6"/>
    <p:sldId id="269" r:id="rId7"/>
    <p:sldId id="257" r:id="rId8"/>
    <p:sldId id="267" r:id="rId9"/>
    <p:sldId id="258" r:id="rId10"/>
    <p:sldId id="260" r:id="rId11"/>
    <p:sldId id="259" r:id="rId12"/>
    <p:sldId id="261" r:id="rId13"/>
    <p:sldId id="270" r:id="rId14"/>
    <p:sldId id="266" r:id="rId15"/>
    <p:sldId id="283" r:id="rId16"/>
    <p:sldId id="271" r:id="rId17"/>
    <p:sldId id="272" r:id="rId18"/>
    <p:sldId id="273" r:id="rId19"/>
    <p:sldId id="274" r:id="rId20"/>
    <p:sldId id="275" r:id="rId21"/>
    <p:sldId id="276" r:id="rId22"/>
    <p:sldId id="277" r:id="rId23"/>
    <p:sldId id="278" r:id="rId24"/>
    <p:sldId id="279" r:id="rId25"/>
    <p:sldId id="280" r:id="rId26"/>
    <p:sldId id="284" r:id="rId27"/>
    <p:sldId id="281" r:id="rId28"/>
    <p:sldId id="282"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3EAA61-A9E8-FE1C-41DE-AF9CB7C1D1BB}" v="411" dt="2026-07-03T22:56:10.3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bah Khaled Harb (2511464)" userId="S::2511464@student.uwtsd.ac.uk::185d489f-6037-4c52-a519-bd328a7f9886" providerId="AD" clId="Web-{6D3EAA61-A9E8-FE1C-41DE-AF9CB7C1D1BB}"/>
    <pc:docChg chg="addSld modSld">
      <pc:chgData name="Hibah Khaled Harb (2511464)" userId="S::2511464@student.uwtsd.ac.uk::185d489f-6037-4c52-a519-bd328a7f9886" providerId="AD" clId="Web-{6D3EAA61-A9E8-FE1C-41DE-AF9CB7C1D1BB}" dt="2026-07-03T22:56:10.386" v="400" actId="20577"/>
      <pc:docMkLst>
        <pc:docMk/>
      </pc:docMkLst>
      <pc:sldChg chg="addSp delSp modSp">
        <pc:chgData name="Hibah Khaled Harb (2511464)" userId="S::2511464@student.uwtsd.ac.uk::185d489f-6037-4c52-a519-bd328a7f9886" providerId="AD" clId="Web-{6D3EAA61-A9E8-FE1C-41DE-AF9CB7C1D1BB}" dt="2026-07-03T22:56:10.386" v="400" actId="20577"/>
        <pc:sldMkLst>
          <pc:docMk/>
          <pc:sldMk cId="0" sldId="257"/>
        </pc:sldMkLst>
        <pc:spChg chg="mod">
          <ac:chgData name="Hibah Khaled Harb (2511464)" userId="S::2511464@student.uwtsd.ac.uk::185d489f-6037-4c52-a519-bd328a7f9886" providerId="AD" clId="Web-{6D3EAA61-A9E8-FE1C-41DE-AF9CB7C1D1BB}" dt="2026-07-03T22:56:10.386" v="400" actId="20577"/>
          <ac:spMkLst>
            <pc:docMk/>
            <pc:sldMk cId="0" sldId="257"/>
            <ac:spMk id="3" creationId="{00000000-0000-0000-0000-000000000000}"/>
          </ac:spMkLst>
        </pc:spChg>
        <pc:picChg chg="del mod">
          <ac:chgData name="Hibah Khaled Harb (2511464)" userId="S::2511464@student.uwtsd.ac.uk::185d489f-6037-4c52-a519-bd328a7f9886" providerId="AD" clId="Web-{6D3EAA61-A9E8-FE1C-41DE-AF9CB7C1D1BB}" dt="2026-07-03T22:06:25.041" v="97"/>
          <ac:picMkLst>
            <pc:docMk/>
            <pc:sldMk cId="0" sldId="257"/>
            <ac:picMk id="5" creationId="{CAB0DA42-CFD0-B1B0-F149-EEE772D2B70E}"/>
          </ac:picMkLst>
        </pc:picChg>
        <pc:picChg chg="add mod">
          <ac:chgData name="Hibah Khaled Harb (2511464)" userId="S::2511464@student.uwtsd.ac.uk::185d489f-6037-4c52-a519-bd328a7f9886" providerId="AD" clId="Web-{6D3EAA61-A9E8-FE1C-41DE-AF9CB7C1D1BB}" dt="2026-07-03T22:27:37.127" v="139" actId="1076"/>
          <ac:picMkLst>
            <pc:docMk/>
            <pc:sldMk cId="0" sldId="257"/>
            <ac:picMk id="6" creationId="{6622E122-F0E0-7812-03DC-2632A86CF75A}"/>
          </ac:picMkLst>
        </pc:picChg>
      </pc:sldChg>
      <pc:sldChg chg="modSp">
        <pc:chgData name="Hibah Khaled Harb (2511464)" userId="S::2511464@student.uwtsd.ac.uk::185d489f-6037-4c52-a519-bd328a7f9886" providerId="AD" clId="Web-{6D3EAA61-A9E8-FE1C-41DE-AF9CB7C1D1BB}" dt="2026-07-03T22:55:59.135" v="394" actId="20577"/>
        <pc:sldMkLst>
          <pc:docMk/>
          <pc:sldMk cId="0" sldId="258"/>
        </pc:sldMkLst>
        <pc:spChg chg="mod">
          <ac:chgData name="Hibah Khaled Harb (2511464)" userId="S::2511464@student.uwtsd.ac.uk::185d489f-6037-4c52-a519-bd328a7f9886" providerId="AD" clId="Web-{6D3EAA61-A9E8-FE1C-41DE-AF9CB7C1D1BB}" dt="2026-07-03T22:55:59.135" v="394" actId="20577"/>
          <ac:spMkLst>
            <pc:docMk/>
            <pc:sldMk cId="0" sldId="258"/>
            <ac:spMk id="6" creationId="{5D00849D-975D-3E01-1899-24283E87B051}"/>
          </ac:spMkLst>
        </pc:spChg>
      </pc:sldChg>
      <pc:sldChg chg="modSp">
        <pc:chgData name="Hibah Khaled Harb (2511464)" userId="S::2511464@student.uwtsd.ac.uk::185d489f-6037-4c52-a519-bd328a7f9886" providerId="AD" clId="Web-{6D3EAA61-A9E8-FE1C-41DE-AF9CB7C1D1BB}" dt="2026-07-03T22:30:20.174" v="170" actId="20577"/>
        <pc:sldMkLst>
          <pc:docMk/>
          <pc:sldMk cId="0" sldId="259"/>
        </pc:sldMkLst>
        <pc:spChg chg="mod">
          <ac:chgData name="Hibah Khaled Harb (2511464)" userId="S::2511464@student.uwtsd.ac.uk::185d489f-6037-4c52-a519-bd328a7f9886" providerId="AD" clId="Web-{6D3EAA61-A9E8-FE1C-41DE-AF9CB7C1D1BB}" dt="2026-07-03T22:30:20.174" v="170" actId="20577"/>
          <ac:spMkLst>
            <pc:docMk/>
            <pc:sldMk cId="0" sldId="259"/>
            <ac:spMk id="3" creationId="{00000000-0000-0000-0000-000000000000}"/>
          </ac:spMkLst>
        </pc:spChg>
      </pc:sldChg>
      <pc:sldChg chg="modSp">
        <pc:chgData name="Hibah Khaled Harb (2511464)" userId="S::2511464@student.uwtsd.ac.uk::185d489f-6037-4c52-a519-bd328a7f9886" providerId="AD" clId="Web-{6D3EAA61-A9E8-FE1C-41DE-AF9CB7C1D1BB}" dt="2026-07-03T22:55:45.712" v="389" actId="20577"/>
        <pc:sldMkLst>
          <pc:docMk/>
          <pc:sldMk cId="0" sldId="260"/>
        </pc:sldMkLst>
        <pc:spChg chg="mod">
          <ac:chgData name="Hibah Khaled Harb (2511464)" userId="S::2511464@student.uwtsd.ac.uk::185d489f-6037-4c52-a519-bd328a7f9886" providerId="AD" clId="Web-{6D3EAA61-A9E8-FE1C-41DE-AF9CB7C1D1BB}" dt="2026-07-03T22:55:45.712" v="389" actId="20577"/>
          <ac:spMkLst>
            <pc:docMk/>
            <pc:sldMk cId="0" sldId="260"/>
            <ac:spMk id="3" creationId="{00000000-0000-0000-0000-000000000000}"/>
          </ac:spMkLst>
        </pc:spChg>
      </pc:sldChg>
      <pc:sldChg chg="modSp">
        <pc:chgData name="Hibah Khaled Harb (2511464)" userId="S::2511464@student.uwtsd.ac.uk::185d489f-6037-4c52-a519-bd328a7f9886" providerId="AD" clId="Web-{6D3EAA61-A9E8-FE1C-41DE-AF9CB7C1D1BB}" dt="2026-07-03T22:55:38.993" v="386" actId="20577"/>
        <pc:sldMkLst>
          <pc:docMk/>
          <pc:sldMk cId="0" sldId="261"/>
        </pc:sldMkLst>
        <pc:spChg chg="mod">
          <ac:chgData name="Hibah Khaled Harb (2511464)" userId="S::2511464@student.uwtsd.ac.uk::185d489f-6037-4c52-a519-bd328a7f9886" providerId="AD" clId="Web-{6D3EAA61-A9E8-FE1C-41DE-AF9CB7C1D1BB}" dt="2026-07-03T22:55:38.993" v="386" actId="20577"/>
          <ac:spMkLst>
            <pc:docMk/>
            <pc:sldMk cId="0" sldId="261"/>
            <ac:spMk id="3" creationId="{00000000-0000-0000-0000-000000000000}"/>
          </ac:spMkLst>
        </pc:spChg>
      </pc:sldChg>
      <pc:sldChg chg="modSp">
        <pc:chgData name="Hibah Khaled Harb (2511464)" userId="S::2511464@student.uwtsd.ac.uk::185d489f-6037-4c52-a519-bd328a7f9886" providerId="AD" clId="Web-{6D3EAA61-A9E8-FE1C-41DE-AF9CB7C1D1BB}" dt="2026-07-03T22:55:29.836" v="384" actId="20577"/>
        <pc:sldMkLst>
          <pc:docMk/>
          <pc:sldMk cId="3080559827" sldId="266"/>
        </pc:sldMkLst>
        <pc:spChg chg="mod">
          <ac:chgData name="Hibah Khaled Harb (2511464)" userId="S::2511464@student.uwtsd.ac.uk::185d489f-6037-4c52-a519-bd328a7f9886" providerId="AD" clId="Web-{6D3EAA61-A9E8-FE1C-41DE-AF9CB7C1D1BB}" dt="2026-07-03T22:55:29.836" v="384" actId="20577"/>
          <ac:spMkLst>
            <pc:docMk/>
            <pc:sldMk cId="3080559827" sldId="266"/>
            <ac:spMk id="7" creationId="{BB08EB9A-9AA7-FA06-9515-2D1F5B8FB1DB}"/>
          </ac:spMkLst>
        </pc:spChg>
      </pc:sldChg>
      <pc:sldChg chg="addSp delSp modSp mod modClrScheme chgLayout">
        <pc:chgData name="Hibah Khaled Harb (2511464)" userId="S::2511464@student.uwtsd.ac.uk::185d489f-6037-4c52-a519-bd328a7f9886" providerId="AD" clId="Web-{6D3EAA61-A9E8-FE1C-41DE-AF9CB7C1D1BB}" dt="2026-07-03T22:56:06.604" v="399" actId="20577"/>
        <pc:sldMkLst>
          <pc:docMk/>
          <pc:sldMk cId="3195313886" sldId="267"/>
        </pc:sldMkLst>
        <pc:spChg chg="mod">
          <ac:chgData name="Hibah Khaled Harb (2511464)" userId="S::2511464@student.uwtsd.ac.uk::185d489f-6037-4c52-a519-bd328a7f9886" providerId="AD" clId="Web-{6D3EAA61-A9E8-FE1C-41DE-AF9CB7C1D1BB}" dt="2026-07-03T22:08:19.174" v="100"/>
          <ac:spMkLst>
            <pc:docMk/>
            <pc:sldMk cId="3195313886" sldId="267"/>
            <ac:spMk id="2" creationId="{4A9C1F70-F3B0-DDC5-4DA7-CD2E5C03D4A8}"/>
          </ac:spMkLst>
        </pc:spChg>
        <pc:spChg chg="mod">
          <ac:chgData name="Hibah Khaled Harb (2511464)" userId="S::2511464@student.uwtsd.ac.uk::185d489f-6037-4c52-a519-bd328a7f9886" providerId="AD" clId="Web-{6D3EAA61-A9E8-FE1C-41DE-AF9CB7C1D1BB}" dt="2026-07-03T22:56:06.604" v="399" actId="20577"/>
          <ac:spMkLst>
            <pc:docMk/>
            <pc:sldMk cId="3195313886" sldId="267"/>
            <ac:spMk id="3" creationId="{6AED7A54-AA4D-B0D3-DFB3-09046D888C64}"/>
          </ac:spMkLst>
        </pc:spChg>
        <pc:spChg chg="mod">
          <ac:chgData name="Hibah Khaled Harb (2511464)" userId="S::2511464@student.uwtsd.ac.uk::185d489f-6037-4c52-a519-bd328a7f9886" providerId="AD" clId="Web-{6D3EAA61-A9E8-FE1C-41DE-AF9CB7C1D1BB}" dt="2026-07-03T22:08:19.174" v="100"/>
          <ac:spMkLst>
            <pc:docMk/>
            <pc:sldMk cId="3195313886" sldId="267"/>
            <ac:spMk id="4" creationId="{EA9947DD-F86C-0573-B582-DCE393A67026}"/>
          </ac:spMkLst>
        </pc:spChg>
        <pc:spChg chg="mod">
          <ac:chgData name="Hibah Khaled Harb (2511464)" userId="S::2511464@student.uwtsd.ac.uk::185d489f-6037-4c52-a519-bd328a7f9886" providerId="AD" clId="Web-{6D3EAA61-A9E8-FE1C-41DE-AF9CB7C1D1BB}" dt="2026-07-03T22:08:19.174" v="100"/>
          <ac:spMkLst>
            <pc:docMk/>
            <pc:sldMk cId="3195313886" sldId="267"/>
            <ac:spMk id="5" creationId="{35079040-DBF2-1E06-BA1E-3D7383D17F3B}"/>
          </ac:spMkLst>
        </pc:spChg>
        <pc:spChg chg="mod">
          <ac:chgData name="Hibah Khaled Harb (2511464)" userId="S::2511464@student.uwtsd.ac.uk::185d489f-6037-4c52-a519-bd328a7f9886" providerId="AD" clId="Web-{6D3EAA61-A9E8-FE1C-41DE-AF9CB7C1D1BB}" dt="2026-07-03T22:08:19.174" v="100"/>
          <ac:spMkLst>
            <pc:docMk/>
            <pc:sldMk cId="3195313886" sldId="267"/>
            <ac:spMk id="6" creationId="{77B934EF-C66E-3305-ACEB-54CFE313C4F5}"/>
          </ac:spMkLst>
        </pc:spChg>
        <pc:picChg chg="del mod">
          <ac:chgData name="Hibah Khaled Harb (2511464)" userId="S::2511464@student.uwtsd.ac.uk::185d489f-6037-4c52-a519-bd328a7f9886" providerId="AD" clId="Web-{6D3EAA61-A9E8-FE1C-41DE-AF9CB7C1D1BB}" dt="2026-07-03T22:06:28.994" v="98"/>
          <ac:picMkLst>
            <pc:docMk/>
            <pc:sldMk cId="3195313886" sldId="267"/>
            <ac:picMk id="7" creationId="{1988AE9D-14C5-A334-8E0F-FE1753DFA041}"/>
          </ac:picMkLst>
        </pc:picChg>
        <pc:picChg chg="add mod ord">
          <ac:chgData name="Hibah Khaled Harb (2511464)" userId="S::2511464@student.uwtsd.ac.uk::185d489f-6037-4c52-a519-bd328a7f9886" providerId="AD" clId="Web-{6D3EAA61-A9E8-FE1C-41DE-AF9CB7C1D1BB}" dt="2026-07-03T22:08:19.174" v="100"/>
          <ac:picMkLst>
            <pc:docMk/>
            <pc:sldMk cId="3195313886" sldId="267"/>
            <ac:picMk id="9" creationId="{BFC05BD2-9A71-502D-9DE2-98C267671FF0}"/>
          </ac:picMkLst>
        </pc:picChg>
      </pc:sldChg>
      <pc:sldChg chg="modSp">
        <pc:chgData name="Hibah Khaled Harb (2511464)" userId="S::2511464@student.uwtsd.ac.uk::185d489f-6037-4c52-a519-bd328a7f9886" providerId="AD" clId="Web-{6D3EAA61-A9E8-FE1C-41DE-AF9CB7C1D1BB}" dt="2026-07-03T22:55:25.992" v="382" actId="20577"/>
        <pc:sldMkLst>
          <pc:docMk/>
          <pc:sldMk cId="362805853" sldId="270"/>
        </pc:sldMkLst>
        <pc:spChg chg="mod">
          <ac:chgData name="Hibah Khaled Harb (2511464)" userId="S::2511464@student.uwtsd.ac.uk::185d489f-6037-4c52-a519-bd328a7f9886" providerId="AD" clId="Web-{6D3EAA61-A9E8-FE1C-41DE-AF9CB7C1D1BB}" dt="2026-07-03T22:55:25.992" v="382" actId="20577"/>
          <ac:spMkLst>
            <pc:docMk/>
            <pc:sldMk cId="362805853" sldId="270"/>
            <ac:spMk id="14" creationId="{7CE6188D-944F-BF03-B6A7-1CB7ED9C269D}"/>
          </ac:spMkLst>
        </pc:spChg>
      </pc:sldChg>
      <pc:sldChg chg="modSp">
        <pc:chgData name="Hibah Khaled Harb (2511464)" userId="S::2511464@student.uwtsd.ac.uk::185d489f-6037-4c52-a519-bd328a7f9886" providerId="AD" clId="Web-{6D3EAA61-A9E8-FE1C-41DE-AF9CB7C1D1BB}" dt="2026-07-03T22:55:18.991" v="379" actId="20577"/>
        <pc:sldMkLst>
          <pc:docMk/>
          <pc:sldMk cId="3542756382" sldId="272"/>
        </pc:sldMkLst>
        <pc:spChg chg="mod">
          <ac:chgData name="Hibah Khaled Harb (2511464)" userId="S::2511464@student.uwtsd.ac.uk::185d489f-6037-4c52-a519-bd328a7f9886" providerId="AD" clId="Web-{6D3EAA61-A9E8-FE1C-41DE-AF9CB7C1D1BB}" dt="2026-07-03T22:55:18.991" v="379" actId="20577"/>
          <ac:spMkLst>
            <pc:docMk/>
            <pc:sldMk cId="3542756382" sldId="272"/>
            <ac:spMk id="3" creationId="{99AD5F8C-8F6A-3DB2-C270-ACFCCF558C08}"/>
          </ac:spMkLst>
        </pc:spChg>
      </pc:sldChg>
      <pc:sldChg chg="modSp">
        <pc:chgData name="Hibah Khaled Harb (2511464)" userId="S::2511464@student.uwtsd.ac.uk::185d489f-6037-4c52-a519-bd328a7f9886" providerId="AD" clId="Web-{6D3EAA61-A9E8-FE1C-41DE-AF9CB7C1D1BB}" dt="2026-07-03T22:55:09.958" v="376" actId="20577"/>
        <pc:sldMkLst>
          <pc:docMk/>
          <pc:sldMk cId="3404982115" sldId="273"/>
        </pc:sldMkLst>
        <pc:spChg chg="mod">
          <ac:chgData name="Hibah Khaled Harb (2511464)" userId="S::2511464@student.uwtsd.ac.uk::185d489f-6037-4c52-a519-bd328a7f9886" providerId="AD" clId="Web-{6D3EAA61-A9E8-FE1C-41DE-AF9CB7C1D1BB}" dt="2026-07-03T22:55:09.958" v="376" actId="20577"/>
          <ac:spMkLst>
            <pc:docMk/>
            <pc:sldMk cId="3404982115" sldId="273"/>
            <ac:spMk id="9" creationId="{B021C3DC-054B-5FDC-89F1-9EF02C8D051B}"/>
          </ac:spMkLst>
        </pc:spChg>
      </pc:sldChg>
      <pc:sldChg chg="modSp">
        <pc:chgData name="Hibah Khaled Harb (2511464)" userId="S::2511464@student.uwtsd.ac.uk::185d489f-6037-4c52-a519-bd328a7f9886" providerId="AD" clId="Web-{6D3EAA61-A9E8-FE1C-41DE-AF9CB7C1D1BB}" dt="2026-07-03T22:36:26.033" v="195" actId="20577"/>
        <pc:sldMkLst>
          <pc:docMk/>
          <pc:sldMk cId="758038746" sldId="274"/>
        </pc:sldMkLst>
        <pc:spChg chg="mod">
          <ac:chgData name="Hibah Khaled Harb (2511464)" userId="S::2511464@student.uwtsd.ac.uk::185d489f-6037-4c52-a519-bd328a7f9886" providerId="AD" clId="Web-{6D3EAA61-A9E8-FE1C-41DE-AF9CB7C1D1BB}" dt="2026-07-03T22:36:26.033" v="195" actId="20577"/>
          <ac:spMkLst>
            <pc:docMk/>
            <pc:sldMk cId="758038746" sldId="274"/>
            <ac:spMk id="3" creationId="{E8937321-4C92-E902-4FFC-C4D3AA0C7C98}"/>
          </ac:spMkLst>
        </pc:spChg>
      </pc:sldChg>
      <pc:sldChg chg="modSp">
        <pc:chgData name="Hibah Khaled Harb (2511464)" userId="S::2511464@student.uwtsd.ac.uk::185d489f-6037-4c52-a519-bd328a7f9886" providerId="AD" clId="Web-{6D3EAA61-A9E8-FE1C-41DE-AF9CB7C1D1BB}" dt="2026-07-03T22:55:01.582" v="373" actId="20577"/>
        <pc:sldMkLst>
          <pc:docMk/>
          <pc:sldMk cId="1718763556" sldId="275"/>
        </pc:sldMkLst>
        <pc:spChg chg="mod">
          <ac:chgData name="Hibah Khaled Harb (2511464)" userId="S::2511464@student.uwtsd.ac.uk::185d489f-6037-4c52-a519-bd328a7f9886" providerId="AD" clId="Web-{6D3EAA61-A9E8-FE1C-41DE-AF9CB7C1D1BB}" dt="2026-07-03T22:55:01.582" v="373" actId="20577"/>
          <ac:spMkLst>
            <pc:docMk/>
            <pc:sldMk cId="1718763556" sldId="275"/>
            <ac:spMk id="3" creationId="{10FC7C73-6BDB-D36E-B335-569EFE754CA2}"/>
          </ac:spMkLst>
        </pc:spChg>
      </pc:sldChg>
      <pc:sldChg chg="modSp">
        <pc:chgData name="Hibah Khaled Harb (2511464)" userId="S::2511464@student.uwtsd.ac.uk::185d489f-6037-4c52-a519-bd328a7f9886" providerId="AD" clId="Web-{6D3EAA61-A9E8-FE1C-41DE-AF9CB7C1D1BB}" dt="2026-07-03T22:54:56.551" v="372" actId="20577"/>
        <pc:sldMkLst>
          <pc:docMk/>
          <pc:sldMk cId="4096024264" sldId="276"/>
        </pc:sldMkLst>
        <pc:spChg chg="mod">
          <ac:chgData name="Hibah Khaled Harb (2511464)" userId="S::2511464@student.uwtsd.ac.uk::185d489f-6037-4c52-a519-bd328a7f9886" providerId="AD" clId="Web-{6D3EAA61-A9E8-FE1C-41DE-AF9CB7C1D1BB}" dt="2026-07-03T22:54:56.551" v="372" actId="20577"/>
          <ac:spMkLst>
            <pc:docMk/>
            <pc:sldMk cId="4096024264" sldId="276"/>
            <ac:spMk id="3" creationId="{42F12C66-5675-6619-C199-E1F9602C4E60}"/>
          </ac:spMkLst>
        </pc:spChg>
      </pc:sldChg>
      <pc:sldChg chg="modSp">
        <pc:chgData name="Hibah Khaled Harb (2511464)" userId="S::2511464@student.uwtsd.ac.uk::185d489f-6037-4c52-a519-bd328a7f9886" providerId="AD" clId="Web-{6D3EAA61-A9E8-FE1C-41DE-AF9CB7C1D1BB}" dt="2026-07-03T22:54:50.706" v="371" actId="20577"/>
        <pc:sldMkLst>
          <pc:docMk/>
          <pc:sldMk cId="2563583867" sldId="277"/>
        </pc:sldMkLst>
        <pc:spChg chg="mod">
          <ac:chgData name="Hibah Khaled Harb (2511464)" userId="S::2511464@student.uwtsd.ac.uk::185d489f-6037-4c52-a519-bd328a7f9886" providerId="AD" clId="Web-{6D3EAA61-A9E8-FE1C-41DE-AF9CB7C1D1BB}" dt="2026-07-03T22:54:50.706" v="371" actId="20577"/>
          <ac:spMkLst>
            <pc:docMk/>
            <pc:sldMk cId="2563583867" sldId="277"/>
            <ac:spMk id="3" creationId="{6BE8CB4F-16CE-38FF-59DC-76BF561EC2E4}"/>
          </ac:spMkLst>
        </pc:spChg>
      </pc:sldChg>
      <pc:sldChg chg="modSp">
        <pc:chgData name="Hibah Khaled Harb (2511464)" userId="S::2511464@student.uwtsd.ac.uk::185d489f-6037-4c52-a519-bd328a7f9886" providerId="AD" clId="Web-{6D3EAA61-A9E8-FE1C-41DE-AF9CB7C1D1BB}" dt="2026-07-03T22:54:46.222" v="370" actId="20577"/>
        <pc:sldMkLst>
          <pc:docMk/>
          <pc:sldMk cId="712822024" sldId="278"/>
        </pc:sldMkLst>
        <pc:spChg chg="mod">
          <ac:chgData name="Hibah Khaled Harb (2511464)" userId="S::2511464@student.uwtsd.ac.uk::185d489f-6037-4c52-a519-bd328a7f9886" providerId="AD" clId="Web-{6D3EAA61-A9E8-FE1C-41DE-AF9CB7C1D1BB}" dt="2026-07-03T22:54:46.222" v="370" actId="20577"/>
          <ac:spMkLst>
            <pc:docMk/>
            <pc:sldMk cId="712822024" sldId="278"/>
            <ac:spMk id="3" creationId="{305A3008-B329-FD59-60B1-C6DE3FF8C562}"/>
          </ac:spMkLst>
        </pc:spChg>
      </pc:sldChg>
      <pc:sldChg chg="modSp">
        <pc:chgData name="Hibah Khaled Harb (2511464)" userId="S::2511464@student.uwtsd.ac.uk::185d489f-6037-4c52-a519-bd328a7f9886" providerId="AD" clId="Web-{6D3EAA61-A9E8-FE1C-41DE-AF9CB7C1D1BB}" dt="2026-07-03T22:54:42.800" v="369" actId="20577"/>
        <pc:sldMkLst>
          <pc:docMk/>
          <pc:sldMk cId="1269964345" sldId="279"/>
        </pc:sldMkLst>
        <pc:spChg chg="mod">
          <ac:chgData name="Hibah Khaled Harb (2511464)" userId="S::2511464@student.uwtsd.ac.uk::185d489f-6037-4c52-a519-bd328a7f9886" providerId="AD" clId="Web-{6D3EAA61-A9E8-FE1C-41DE-AF9CB7C1D1BB}" dt="2026-07-03T22:54:42.800" v="369" actId="20577"/>
          <ac:spMkLst>
            <pc:docMk/>
            <pc:sldMk cId="1269964345" sldId="279"/>
            <ac:spMk id="3" creationId="{548C8E8F-7369-90B8-7ECE-9E7920D80B7E}"/>
          </ac:spMkLst>
        </pc:spChg>
        <pc:picChg chg="mod">
          <ac:chgData name="Hibah Khaled Harb (2511464)" userId="S::2511464@student.uwtsd.ac.uk::185d489f-6037-4c52-a519-bd328a7f9886" providerId="AD" clId="Web-{6D3EAA61-A9E8-FE1C-41DE-AF9CB7C1D1BB}" dt="2026-07-03T22:39:20.124" v="235" actId="14100"/>
          <ac:picMkLst>
            <pc:docMk/>
            <pc:sldMk cId="1269964345" sldId="279"/>
            <ac:picMk id="7" creationId="{3720C1C6-445E-CD3C-9C71-C1311AF30326}"/>
          </ac:picMkLst>
        </pc:picChg>
      </pc:sldChg>
      <pc:sldChg chg="modSp">
        <pc:chgData name="Hibah Khaled Harb (2511464)" userId="S::2511464@student.uwtsd.ac.uk::185d489f-6037-4c52-a519-bd328a7f9886" providerId="AD" clId="Web-{6D3EAA61-A9E8-FE1C-41DE-AF9CB7C1D1BB}" dt="2026-07-03T22:41:13.055" v="245" actId="20577"/>
        <pc:sldMkLst>
          <pc:docMk/>
          <pc:sldMk cId="3239929394" sldId="280"/>
        </pc:sldMkLst>
        <pc:spChg chg="mod">
          <ac:chgData name="Hibah Khaled Harb (2511464)" userId="S::2511464@student.uwtsd.ac.uk::185d489f-6037-4c52-a519-bd328a7f9886" providerId="AD" clId="Web-{6D3EAA61-A9E8-FE1C-41DE-AF9CB7C1D1BB}" dt="2026-07-03T22:41:13.055" v="245" actId="20577"/>
          <ac:spMkLst>
            <pc:docMk/>
            <pc:sldMk cId="3239929394" sldId="280"/>
            <ac:spMk id="3" creationId="{7FE3B841-66BD-52F3-2131-06A596119657}"/>
          </ac:spMkLst>
        </pc:spChg>
      </pc:sldChg>
      <pc:sldChg chg="addSp modSp">
        <pc:chgData name="Hibah Khaled Harb (2511464)" userId="S::2511464@student.uwtsd.ac.uk::185d489f-6037-4c52-a519-bd328a7f9886" providerId="AD" clId="Web-{6D3EAA61-A9E8-FE1C-41DE-AF9CB7C1D1BB}" dt="2026-07-03T22:46:43.413" v="344" actId="1076"/>
        <pc:sldMkLst>
          <pc:docMk/>
          <pc:sldMk cId="1611203386" sldId="281"/>
        </pc:sldMkLst>
        <pc:spChg chg="mod">
          <ac:chgData name="Hibah Khaled Harb (2511464)" userId="S::2511464@student.uwtsd.ac.uk::185d489f-6037-4c52-a519-bd328a7f9886" providerId="AD" clId="Web-{6D3EAA61-A9E8-FE1C-41DE-AF9CB7C1D1BB}" dt="2026-07-03T22:46:43.413" v="344" actId="1076"/>
          <ac:spMkLst>
            <pc:docMk/>
            <pc:sldMk cId="1611203386" sldId="281"/>
            <ac:spMk id="2" creationId="{A11B84DC-9E18-0104-6DEE-0B7CA3C23732}"/>
          </ac:spMkLst>
        </pc:spChg>
        <pc:spChg chg="mod">
          <ac:chgData name="Hibah Khaled Harb (2511464)" userId="S::2511464@student.uwtsd.ac.uk::185d489f-6037-4c52-a519-bd328a7f9886" providerId="AD" clId="Web-{6D3EAA61-A9E8-FE1C-41DE-AF9CB7C1D1BB}" dt="2026-07-03T22:45:11.453" v="300" actId="14100"/>
          <ac:spMkLst>
            <pc:docMk/>
            <pc:sldMk cId="1611203386" sldId="281"/>
            <ac:spMk id="3" creationId="{2ADCED14-452B-3789-D63B-0020397BA8B2}"/>
          </ac:spMkLst>
        </pc:spChg>
        <pc:spChg chg="add mod">
          <ac:chgData name="Hibah Khaled Harb (2511464)" userId="S::2511464@student.uwtsd.ac.uk::185d489f-6037-4c52-a519-bd328a7f9886" providerId="AD" clId="Web-{6D3EAA61-A9E8-FE1C-41DE-AF9CB7C1D1BB}" dt="2026-07-03T22:46:37.022" v="343" actId="20577"/>
          <ac:spMkLst>
            <pc:docMk/>
            <pc:sldMk cId="1611203386" sldId="281"/>
            <ac:spMk id="7" creationId="{482636DF-F80A-B2C0-095E-B65768C7EA11}"/>
          </ac:spMkLst>
        </pc:spChg>
      </pc:sldChg>
      <pc:sldChg chg="addSp delSp modSp new">
        <pc:chgData name="Hibah Khaled Harb (2511464)" userId="S::2511464@student.uwtsd.ac.uk::185d489f-6037-4c52-a519-bd328a7f9886" providerId="AD" clId="Web-{6D3EAA61-A9E8-FE1C-41DE-AF9CB7C1D1BB}" dt="2026-07-03T22:22:10.273" v="135" actId="20577"/>
        <pc:sldMkLst>
          <pc:docMk/>
          <pc:sldMk cId="1447820725" sldId="283"/>
        </pc:sldMkLst>
        <pc:spChg chg="mod">
          <ac:chgData name="Hibah Khaled Harb (2511464)" userId="S::2511464@student.uwtsd.ac.uk::185d489f-6037-4c52-a519-bd328a7f9886" providerId="AD" clId="Web-{6D3EAA61-A9E8-FE1C-41DE-AF9CB7C1D1BB}" dt="2026-07-03T22:17:09.860" v="125" actId="20577"/>
          <ac:spMkLst>
            <pc:docMk/>
            <pc:sldMk cId="1447820725" sldId="283"/>
            <ac:spMk id="2" creationId="{EE99AE88-8652-DA20-41DD-46E33EEA42B9}"/>
          </ac:spMkLst>
        </pc:spChg>
        <pc:spChg chg="del mod">
          <ac:chgData name="Hibah Khaled Harb (2511464)" userId="S::2511464@student.uwtsd.ac.uk::185d489f-6037-4c52-a519-bd328a7f9886" providerId="AD" clId="Web-{6D3EAA61-A9E8-FE1C-41DE-AF9CB7C1D1BB}" dt="2026-07-03T22:12:01.051" v="104"/>
          <ac:spMkLst>
            <pc:docMk/>
            <pc:sldMk cId="1447820725" sldId="283"/>
            <ac:spMk id="3" creationId="{434F74F4-280B-C9E1-7461-6148257A0248}"/>
          </ac:spMkLst>
        </pc:spChg>
        <pc:spChg chg="mod">
          <ac:chgData name="Hibah Khaled Harb (2511464)" userId="S::2511464@student.uwtsd.ac.uk::185d489f-6037-4c52-a519-bd328a7f9886" providerId="AD" clId="Web-{6D3EAA61-A9E8-FE1C-41DE-AF9CB7C1D1BB}" dt="2026-07-03T22:22:10.273" v="135" actId="20577"/>
          <ac:spMkLst>
            <pc:docMk/>
            <pc:sldMk cId="1447820725" sldId="283"/>
            <ac:spMk id="4" creationId="{0FDF8749-03BB-9A82-D1D1-F02DEAD19614}"/>
          </ac:spMkLst>
        </pc:spChg>
        <pc:picChg chg="add mod ord">
          <ac:chgData name="Hibah Khaled Harb (2511464)" userId="S::2511464@student.uwtsd.ac.uk::185d489f-6037-4c52-a519-bd328a7f9886" providerId="AD" clId="Web-{6D3EAA61-A9E8-FE1C-41DE-AF9CB7C1D1BB}" dt="2026-07-03T22:17:26.798" v="128" actId="14100"/>
          <ac:picMkLst>
            <pc:docMk/>
            <pc:sldMk cId="1447820725" sldId="283"/>
            <ac:picMk id="8" creationId="{9F0BAC67-209B-8371-600A-F9CC2FECE8AE}"/>
          </ac:picMkLst>
        </pc:picChg>
      </pc:sldChg>
      <pc:sldChg chg="addSp delSp modSp new mod modClrScheme chgLayout">
        <pc:chgData name="Hibah Khaled Harb (2511464)" userId="S::2511464@student.uwtsd.ac.uk::185d489f-6037-4c52-a519-bd328a7f9886" providerId="AD" clId="Web-{6D3EAA61-A9E8-FE1C-41DE-AF9CB7C1D1BB}" dt="2026-07-03T22:54:35.908" v="366" actId="20577"/>
        <pc:sldMkLst>
          <pc:docMk/>
          <pc:sldMk cId="4192717925" sldId="284"/>
        </pc:sldMkLst>
        <pc:spChg chg="mod">
          <ac:chgData name="Hibah Khaled Harb (2511464)" userId="S::2511464@student.uwtsd.ac.uk::185d489f-6037-4c52-a519-bd328a7f9886" providerId="AD" clId="Web-{6D3EAA61-A9E8-FE1C-41DE-AF9CB7C1D1BB}" dt="2026-07-03T22:53:55.405" v="360"/>
          <ac:spMkLst>
            <pc:docMk/>
            <pc:sldMk cId="4192717925" sldId="284"/>
            <ac:spMk id="2" creationId="{7050EC07-D527-A06E-5A32-EA77A0BF3BC3}"/>
          </ac:spMkLst>
        </pc:spChg>
        <pc:spChg chg="mod">
          <ac:chgData name="Hibah Khaled Harb (2511464)" userId="S::2511464@student.uwtsd.ac.uk::185d489f-6037-4c52-a519-bd328a7f9886" providerId="AD" clId="Web-{6D3EAA61-A9E8-FE1C-41DE-AF9CB7C1D1BB}" dt="2026-07-03T22:54:35.908" v="366" actId="20577"/>
          <ac:spMkLst>
            <pc:docMk/>
            <pc:sldMk cId="4192717925" sldId="284"/>
            <ac:spMk id="3" creationId="{16292FBE-49A7-3375-AA6F-3B1B276B275F}"/>
          </ac:spMkLst>
        </pc:spChg>
        <pc:spChg chg="del">
          <ac:chgData name="Hibah Khaled Harb (2511464)" userId="S::2511464@student.uwtsd.ac.uk::185d489f-6037-4c52-a519-bd328a7f9886" providerId="AD" clId="Web-{6D3EAA61-A9E8-FE1C-41DE-AF9CB7C1D1BB}" dt="2026-07-03T22:41:54.094" v="259"/>
          <ac:spMkLst>
            <pc:docMk/>
            <pc:sldMk cId="4192717925" sldId="284"/>
            <ac:spMk id="4" creationId="{B8775233-78EF-5A7D-37E8-6D2BB847AE84}"/>
          </ac:spMkLst>
        </pc:spChg>
        <pc:spChg chg="mod">
          <ac:chgData name="Hibah Khaled Harb (2511464)" userId="S::2511464@student.uwtsd.ac.uk::185d489f-6037-4c52-a519-bd328a7f9886" providerId="AD" clId="Web-{6D3EAA61-A9E8-FE1C-41DE-AF9CB7C1D1BB}" dt="2026-07-03T22:53:55.405" v="360"/>
          <ac:spMkLst>
            <pc:docMk/>
            <pc:sldMk cId="4192717925" sldId="284"/>
            <ac:spMk id="5" creationId="{6FF54054-AA4A-37FB-0FFF-458B6F8658E1}"/>
          </ac:spMkLst>
        </pc:spChg>
        <pc:spChg chg="mod">
          <ac:chgData name="Hibah Khaled Harb (2511464)" userId="S::2511464@student.uwtsd.ac.uk::185d489f-6037-4c52-a519-bd328a7f9886" providerId="AD" clId="Web-{6D3EAA61-A9E8-FE1C-41DE-AF9CB7C1D1BB}" dt="2026-07-03T22:53:55.405" v="360"/>
          <ac:spMkLst>
            <pc:docMk/>
            <pc:sldMk cId="4192717925" sldId="284"/>
            <ac:spMk id="6" creationId="{5668C3E4-175C-E8A8-274C-E40A087B4D67}"/>
          </ac:spMkLst>
        </pc:spChg>
        <pc:spChg chg="mod">
          <ac:chgData name="Hibah Khaled Harb (2511464)" userId="S::2511464@student.uwtsd.ac.uk::185d489f-6037-4c52-a519-bd328a7f9886" providerId="AD" clId="Web-{6D3EAA61-A9E8-FE1C-41DE-AF9CB7C1D1BB}" dt="2026-07-03T22:53:55.405" v="360"/>
          <ac:spMkLst>
            <pc:docMk/>
            <pc:sldMk cId="4192717925" sldId="284"/>
            <ac:spMk id="7" creationId="{7E469580-11F0-25CA-6236-5B53576A72A9}"/>
          </ac:spMkLst>
        </pc:spChg>
        <pc:spChg chg="add mod">
          <ac:chgData name="Hibah Khaled Harb (2511464)" userId="S::2511464@student.uwtsd.ac.uk::185d489f-6037-4c52-a519-bd328a7f9886" providerId="AD" clId="Web-{6D3EAA61-A9E8-FE1C-41DE-AF9CB7C1D1BB}" dt="2026-07-03T22:53:55.405" v="360"/>
          <ac:spMkLst>
            <pc:docMk/>
            <pc:sldMk cId="4192717925" sldId="284"/>
            <ac:spMk id="16" creationId="{3C98787F-85A1-29F2-514B-34E25F93A647}"/>
          </ac:spMkLst>
        </pc:spChg>
        <pc:spChg chg="add del mod">
          <ac:chgData name="Hibah Khaled Harb (2511464)" userId="S::2511464@student.uwtsd.ac.uk::185d489f-6037-4c52-a519-bd328a7f9886" providerId="AD" clId="Web-{6D3EAA61-A9E8-FE1C-41DE-AF9CB7C1D1BB}" dt="2026-07-03T22:54:00.687" v="361"/>
          <ac:spMkLst>
            <pc:docMk/>
            <pc:sldMk cId="4192717925" sldId="284"/>
            <ac:spMk id="18" creationId="{4EA5E530-722E-8B65-04A0-7A38D03DDF50}"/>
          </ac:spMkLst>
        </pc:spChg>
        <pc:picChg chg="add del mod">
          <ac:chgData name="Hibah Khaled Harb (2511464)" userId="S::2511464@student.uwtsd.ac.uk::185d489f-6037-4c52-a519-bd328a7f9886" providerId="AD" clId="Web-{6D3EAA61-A9E8-FE1C-41DE-AF9CB7C1D1BB}" dt="2026-07-03T22:47:08.790" v="346"/>
          <ac:picMkLst>
            <pc:docMk/>
            <pc:sldMk cId="4192717925" sldId="284"/>
            <ac:picMk id="8" creationId="{C92FEFA4-9EAE-389C-702B-88873B636793}"/>
          </ac:picMkLst>
        </pc:picChg>
        <pc:picChg chg="add del mod">
          <ac:chgData name="Hibah Khaled Harb (2511464)" userId="S::2511464@student.uwtsd.ac.uk::185d489f-6037-4c52-a519-bd328a7f9886" providerId="AD" clId="Web-{6D3EAA61-A9E8-FE1C-41DE-AF9CB7C1D1BB}" dt="2026-07-03T22:47:20.447" v="348"/>
          <ac:picMkLst>
            <pc:docMk/>
            <pc:sldMk cId="4192717925" sldId="284"/>
            <ac:picMk id="9" creationId="{31274E44-247E-CF58-3796-FF0A62810F38}"/>
          </ac:picMkLst>
        </pc:picChg>
        <pc:picChg chg="add del mod ord">
          <ac:chgData name="Hibah Khaled Harb (2511464)" userId="S::2511464@student.uwtsd.ac.uk::185d489f-6037-4c52-a519-bd328a7f9886" providerId="AD" clId="Web-{6D3EAA61-A9E8-FE1C-41DE-AF9CB7C1D1BB}" dt="2026-07-03T22:47:45.761" v="351"/>
          <ac:picMkLst>
            <pc:docMk/>
            <pc:sldMk cId="4192717925" sldId="284"/>
            <ac:picMk id="10" creationId="{F37B8620-7B74-75F3-247F-CFBAAF906A40}"/>
          </ac:picMkLst>
        </pc:picChg>
        <pc:picChg chg="add mod ord modCrop">
          <ac:chgData name="Hibah Khaled Harb (2511464)" userId="S::2511464@student.uwtsd.ac.uk::185d489f-6037-4c52-a519-bd328a7f9886" providerId="AD" clId="Web-{6D3EAA61-A9E8-FE1C-41DE-AF9CB7C1D1BB}" dt="2026-07-03T22:54:19.079" v="365" actId="1076"/>
          <ac:picMkLst>
            <pc:docMk/>
            <pc:sldMk cId="4192717925" sldId="284"/>
            <ac:picMk id="11" creationId="{AD2D6414-CDCA-1CF8-79AD-679C5D7CFE3C}"/>
          </ac:picMkLst>
        </pc:picChg>
      </pc:sldChg>
    </pc:docChg>
  </pc:docChgLst>
  <pc:docChgLst>
    <pc:chgData clId="Web-{9BB2469E-6EB4-F83D-30B9-1CAF44B16EBD}"/>
    <pc:docChg chg="modSld">
      <pc:chgData name="" userId="" providerId="" clId="Web-{9BB2469E-6EB4-F83D-30B9-1CAF44B16EBD}" dt="2026-06-24T12:51:40.760" v="1" actId="1076"/>
      <pc:docMkLst>
        <pc:docMk/>
      </pc:docMkLst>
      <pc:sldChg chg="modSp">
        <pc:chgData name="" userId="" providerId="" clId="Web-{9BB2469E-6EB4-F83D-30B9-1CAF44B16EBD}" dt="2026-06-24T12:51:40.760" v="1" actId="1076"/>
        <pc:sldMkLst>
          <pc:docMk/>
          <pc:sldMk cId="4149522487" sldId="265"/>
        </pc:sldMkLst>
        <pc:spChg chg="mod">
          <ac:chgData name="" userId="" providerId="" clId="Web-{9BB2469E-6EB4-F83D-30B9-1CAF44B16EBD}" dt="2026-06-24T12:51:40.760" v="1" actId="1076"/>
          <ac:spMkLst>
            <pc:docMk/>
            <pc:sldMk cId="4149522487" sldId="265"/>
            <ac:spMk id="3" creationId="{DA74BFD8-9ADA-E03C-E986-8A5E361FF574}"/>
          </ac:spMkLst>
        </pc:spChg>
        <pc:picChg chg="mod">
          <ac:chgData name="" userId="" providerId="" clId="Web-{9BB2469E-6EB4-F83D-30B9-1CAF44B16EBD}" dt="2026-06-24T12:51:31.322" v="0" actId="1076"/>
          <ac:picMkLst>
            <pc:docMk/>
            <pc:sldMk cId="4149522487" sldId="265"/>
            <ac:picMk id="2" creationId="{81F2775A-F4C8-6B44-0CE4-31E109EE4F45}"/>
          </ac:picMkLst>
        </pc:picChg>
      </pc:sldChg>
    </pc:docChg>
  </pc:docChgLst>
  <pc:docChgLst>
    <pc:chgData name="Hibah Khaled Harb (2511464)" userId="S::2511464@student.uwtsd.ac.uk::185d489f-6037-4c52-a519-bd328a7f9886" providerId="AD" clId="Web-{8B93D667-018D-F9B4-9FC4-28B86FD7BBDD}"/>
    <pc:docChg chg="addSld delSld modSld sldOrd">
      <pc:chgData name="Hibah Khaled Harb (2511464)" userId="S::2511464@student.uwtsd.ac.uk::185d489f-6037-4c52-a519-bd328a7f9886" providerId="AD" clId="Web-{8B93D667-018D-F9B4-9FC4-28B86FD7BBDD}" dt="2026-06-27T23:24:59.746" v="72"/>
      <pc:docMkLst>
        <pc:docMk/>
      </pc:docMkLst>
      <pc:sldChg chg="addSp delSp modSp mod ord modClrScheme chgLayout">
        <pc:chgData name="Hibah Khaled Harb (2511464)" userId="S::2511464@student.uwtsd.ac.uk::185d489f-6037-4c52-a519-bd328a7f9886" providerId="AD" clId="Web-{8B93D667-018D-F9B4-9FC4-28B86FD7BBDD}" dt="2026-06-27T23:18:43.252" v="38"/>
        <pc:sldMkLst>
          <pc:docMk/>
          <pc:sldMk cId="3080559827" sldId="266"/>
        </pc:sldMkLst>
        <pc:spChg chg="mod">
          <ac:chgData name="Hibah Khaled Harb (2511464)" userId="S::2511464@student.uwtsd.ac.uk::185d489f-6037-4c52-a519-bd328a7f9886" providerId="AD" clId="Web-{8B93D667-018D-F9B4-9FC4-28B86FD7BBDD}" dt="2026-06-27T23:16:01.483" v="32"/>
          <ac:spMkLst>
            <pc:docMk/>
            <pc:sldMk cId="3080559827" sldId="266"/>
            <ac:spMk id="4" creationId="{3D5B51DE-890E-0BC8-62A1-EC3247421FE7}"/>
          </ac:spMkLst>
        </pc:spChg>
        <pc:spChg chg="mod">
          <ac:chgData name="Hibah Khaled Harb (2511464)" userId="S::2511464@student.uwtsd.ac.uk::185d489f-6037-4c52-a519-bd328a7f9886" providerId="AD" clId="Web-{8B93D667-018D-F9B4-9FC4-28B86FD7BBDD}" dt="2026-06-27T23:16:01.483" v="32"/>
          <ac:spMkLst>
            <pc:docMk/>
            <pc:sldMk cId="3080559827" sldId="266"/>
            <ac:spMk id="5" creationId="{9CDEF514-C47F-AED0-FBD0-8122CE483E34}"/>
          </ac:spMkLst>
        </pc:spChg>
        <pc:spChg chg="mod">
          <ac:chgData name="Hibah Khaled Harb (2511464)" userId="S::2511464@student.uwtsd.ac.uk::185d489f-6037-4c52-a519-bd328a7f9886" providerId="AD" clId="Web-{8B93D667-018D-F9B4-9FC4-28B86FD7BBDD}" dt="2026-06-27T23:16:01.483" v="32"/>
          <ac:spMkLst>
            <pc:docMk/>
            <pc:sldMk cId="3080559827" sldId="266"/>
            <ac:spMk id="6" creationId="{B7F78605-1D8D-D998-21D0-510AC9571F6F}"/>
          </ac:spMkLst>
        </pc:spChg>
        <pc:spChg chg="add mod ord">
          <ac:chgData name="Hibah Khaled Harb (2511464)" userId="S::2511464@student.uwtsd.ac.uk::185d489f-6037-4c52-a519-bd328a7f9886" providerId="AD" clId="Web-{8B93D667-018D-F9B4-9FC4-28B86FD7BBDD}" dt="2026-06-27T23:16:01.483" v="32"/>
          <ac:spMkLst>
            <pc:docMk/>
            <pc:sldMk cId="3080559827" sldId="266"/>
            <ac:spMk id="7" creationId="{BB08EB9A-9AA7-FA06-9515-2D1F5B8FB1DB}"/>
          </ac:spMkLst>
        </pc:spChg>
        <pc:spChg chg="add mod">
          <ac:chgData name="Hibah Khaled Harb (2511464)" userId="S::2511464@student.uwtsd.ac.uk::185d489f-6037-4c52-a519-bd328a7f9886" providerId="AD" clId="Web-{8B93D667-018D-F9B4-9FC4-28B86FD7BBDD}" dt="2026-06-27T23:16:01.483" v="33"/>
          <ac:spMkLst>
            <pc:docMk/>
            <pc:sldMk cId="3080559827" sldId="266"/>
            <ac:spMk id="12" creationId="{5E71AC56-3889-A092-9242-2029BA713F06}"/>
          </ac:spMkLst>
        </pc:spChg>
        <pc:picChg chg="mod ord modCrop">
          <ac:chgData name="Hibah Khaled Harb (2511464)" userId="S::2511464@student.uwtsd.ac.uk::185d489f-6037-4c52-a519-bd328a7f9886" providerId="AD" clId="Web-{8B93D667-018D-F9B4-9FC4-28B86FD7BBDD}" dt="2026-06-27T23:16:17.124" v="37" actId="1076"/>
          <ac:picMkLst>
            <pc:docMk/>
            <pc:sldMk cId="3080559827" sldId="266"/>
            <ac:picMk id="2" creationId="{96F2F553-2C78-A7FA-CD3A-961BD36F9F6F}"/>
          </ac:picMkLst>
        </pc:picChg>
      </pc:sldChg>
      <pc:sldChg chg="addSp delSp modSp new">
        <pc:chgData name="Hibah Khaled Harb (2511464)" userId="S::2511464@student.uwtsd.ac.uk::185d489f-6037-4c52-a519-bd328a7f9886" providerId="AD" clId="Web-{8B93D667-018D-F9B4-9FC4-28B86FD7BBDD}" dt="2026-06-27T23:24:59.746" v="72"/>
        <pc:sldMkLst>
          <pc:docMk/>
          <pc:sldMk cId="2474102747" sldId="271"/>
        </pc:sldMkLst>
        <pc:spChg chg="mod">
          <ac:chgData name="Hibah Khaled Harb (2511464)" userId="S::2511464@student.uwtsd.ac.uk::185d489f-6037-4c52-a519-bd328a7f9886" providerId="AD" clId="Web-{8B93D667-018D-F9B4-9FC4-28B86FD7BBDD}" dt="2026-06-27T23:20:44.224" v="43" actId="20577"/>
          <ac:spMkLst>
            <pc:docMk/>
            <pc:sldMk cId="2474102747" sldId="271"/>
            <ac:spMk id="2" creationId="{AD180B50-A165-7A37-679F-9360EC7BD237}"/>
          </ac:spMkLst>
        </pc:spChg>
        <pc:graphicFrameChg chg="add mod modGraphic">
          <ac:chgData name="Hibah Khaled Harb (2511464)" userId="S::2511464@student.uwtsd.ac.uk::185d489f-6037-4c52-a519-bd328a7f9886" providerId="AD" clId="Web-{8B93D667-018D-F9B4-9FC4-28B86FD7BBDD}" dt="2026-06-27T23:24:47.496" v="71"/>
          <ac:graphicFrameMkLst>
            <pc:docMk/>
            <pc:sldMk cId="2474102747" sldId="271"/>
            <ac:graphicFrameMk id="11" creationId="{76336805-7940-5BE7-9E90-6B97F4816492}"/>
          </ac:graphicFrameMkLst>
        </pc:graphicFrameChg>
      </pc:sldChg>
    </pc:docChg>
  </pc:docChgLst>
  <pc:docChgLst>
    <pc:chgData name="Hibah Khaled Harb (2511464)" userId="S::2511464@student.uwtsd.ac.uk::185d489f-6037-4c52-a519-bd328a7f9886" providerId="AD" clId="Web-{91338A6B-FD7C-FF13-4F9F-FA8DCC86767D}"/>
    <pc:docChg chg="addSld modSld sldOrd">
      <pc:chgData name="Hibah Khaled Harb (2511464)" userId="S::2511464@student.uwtsd.ac.uk::185d489f-6037-4c52-a519-bd328a7f9886" providerId="AD" clId="Web-{91338A6B-FD7C-FF13-4F9F-FA8DCC86767D}" dt="2026-06-22T02:34:05.960" v="215" actId="1076"/>
      <pc:docMkLst>
        <pc:docMk/>
      </pc:docMkLst>
      <pc:sldChg chg="modSp">
        <pc:chgData name="Hibah Khaled Harb (2511464)" userId="S::2511464@student.uwtsd.ac.uk::185d489f-6037-4c52-a519-bd328a7f9886" providerId="AD" clId="Web-{91338A6B-FD7C-FF13-4F9F-FA8DCC86767D}" dt="2026-06-22T02:23:42.811" v="140" actId="20577"/>
        <pc:sldMkLst>
          <pc:docMk/>
          <pc:sldMk cId="0" sldId="257"/>
        </pc:sldMkLst>
        <pc:spChg chg="mod">
          <ac:chgData name="Hibah Khaled Harb (2511464)" userId="S::2511464@student.uwtsd.ac.uk::185d489f-6037-4c52-a519-bd328a7f9886" providerId="AD" clId="Web-{91338A6B-FD7C-FF13-4F9F-FA8DCC86767D}" dt="2026-06-22T02:23:29.623" v="139" actId="20577"/>
          <ac:spMkLst>
            <pc:docMk/>
            <pc:sldMk cId="0" sldId="257"/>
            <ac:spMk id="2" creationId="{00000000-0000-0000-0000-000000000000}"/>
          </ac:spMkLst>
        </pc:spChg>
        <pc:spChg chg="mod">
          <ac:chgData name="Hibah Khaled Harb (2511464)" userId="S::2511464@student.uwtsd.ac.uk::185d489f-6037-4c52-a519-bd328a7f9886" providerId="AD" clId="Web-{91338A6B-FD7C-FF13-4F9F-FA8DCC86767D}" dt="2026-06-22T02:23:42.811" v="140" actId="20577"/>
          <ac:spMkLst>
            <pc:docMk/>
            <pc:sldMk cId="0" sldId="257"/>
            <ac:spMk id="3" creationId="{00000000-0000-0000-0000-000000000000}"/>
          </ac:spMkLst>
        </pc:spChg>
      </pc:sldChg>
      <pc:sldChg chg="addSp delSp modSp">
        <pc:chgData name="Hibah Khaled Harb (2511464)" userId="S::2511464@student.uwtsd.ac.uk::185d489f-6037-4c52-a519-bd328a7f9886" providerId="AD" clId="Web-{91338A6B-FD7C-FF13-4F9F-FA8DCC86767D}" dt="2026-06-22T02:29:43.716" v="175" actId="14100"/>
        <pc:sldMkLst>
          <pc:docMk/>
          <pc:sldMk cId="0" sldId="258"/>
        </pc:sldMkLst>
        <pc:spChg chg="mod">
          <ac:chgData name="Hibah Khaled Harb (2511464)" userId="S::2511464@student.uwtsd.ac.uk::185d489f-6037-4c52-a519-bd328a7f9886" providerId="AD" clId="Web-{91338A6B-FD7C-FF13-4F9F-FA8DCC86767D}" dt="2026-06-22T02:28:35.417" v="166" actId="20577"/>
          <ac:spMkLst>
            <pc:docMk/>
            <pc:sldMk cId="0" sldId="258"/>
            <ac:spMk id="2" creationId="{00000000-0000-0000-0000-000000000000}"/>
          </ac:spMkLst>
        </pc:spChg>
        <pc:spChg chg="add mod">
          <ac:chgData name="Hibah Khaled Harb (2511464)" userId="S::2511464@student.uwtsd.ac.uk::185d489f-6037-4c52-a519-bd328a7f9886" providerId="AD" clId="Web-{91338A6B-FD7C-FF13-4F9F-FA8DCC86767D}" dt="2026-06-22T02:29:43.716" v="175" actId="14100"/>
          <ac:spMkLst>
            <pc:docMk/>
            <pc:sldMk cId="0" sldId="258"/>
            <ac:spMk id="6" creationId="{5D00849D-975D-3E01-1899-24283E87B051}"/>
          </ac:spMkLst>
        </pc:spChg>
      </pc:sldChg>
      <pc:sldChg chg="ord">
        <pc:chgData name="Hibah Khaled Harb (2511464)" userId="S::2511464@student.uwtsd.ac.uk::185d489f-6037-4c52-a519-bd328a7f9886" providerId="AD" clId="Web-{91338A6B-FD7C-FF13-4F9F-FA8DCC86767D}" dt="2026-06-22T02:30:27.046" v="177"/>
        <pc:sldMkLst>
          <pc:docMk/>
          <pc:sldMk cId="0" sldId="259"/>
        </pc:sldMkLst>
      </pc:sldChg>
      <pc:sldChg chg="addSp delSp modSp mod modClrScheme chgLayout">
        <pc:chgData name="Hibah Khaled Harb (2511464)" userId="S::2511464@student.uwtsd.ac.uk::185d489f-6037-4c52-a519-bd328a7f9886" providerId="AD" clId="Web-{91338A6B-FD7C-FF13-4F9F-FA8DCC86767D}" dt="2026-06-22T02:26:22.739" v="149" actId="1076"/>
        <pc:sldMkLst>
          <pc:docMk/>
          <pc:sldMk cId="4149522487" sldId="265"/>
        </pc:sldMkLst>
        <pc:spChg chg="add mod ord">
          <ac:chgData name="Hibah Khaled Harb (2511464)" userId="S::2511464@student.uwtsd.ac.uk::185d489f-6037-4c52-a519-bd328a7f9886" providerId="AD" clId="Web-{91338A6B-FD7C-FF13-4F9F-FA8DCC86767D}" dt="2026-06-22T02:26:22.739" v="149" actId="1076"/>
          <ac:spMkLst>
            <pc:docMk/>
            <pc:sldMk cId="4149522487" sldId="265"/>
            <ac:spMk id="3" creationId="{DA74BFD8-9ADA-E03C-E986-8A5E361FF574}"/>
          </ac:spMkLst>
        </pc:spChg>
        <pc:spChg chg="mod">
          <ac:chgData name="Hibah Khaled Harb (2511464)" userId="S::2511464@student.uwtsd.ac.uk::185d489f-6037-4c52-a519-bd328a7f9886" providerId="AD" clId="Web-{91338A6B-FD7C-FF13-4F9F-FA8DCC86767D}" dt="2026-06-22T02:26:09.489" v="145"/>
          <ac:spMkLst>
            <pc:docMk/>
            <pc:sldMk cId="4149522487" sldId="265"/>
            <ac:spMk id="4" creationId="{D0619113-CF30-ECF8-61EB-7BBC2DAA421B}"/>
          </ac:spMkLst>
        </pc:spChg>
        <pc:spChg chg="mod">
          <ac:chgData name="Hibah Khaled Harb (2511464)" userId="S::2511464@student.uwtsd.ac.uk::185d489f-6037-4c52-a519-bd328a7f9886" providerId="AD" clId="Web-{91338A6B-FD7C-FF13-4F9F-FA8DCC86767D}" dt="2026-06-22T02:26:09.489" v="145"/>
          <ac:spMkLst>
            <pc:docMk/>
            <pc:sldMk cId="4149522487" sldId="265"/>
            <ac:spMk id="5" creationId="{B19EC82D-5B66-9C4F-3BBA-602679D9D6C4}"/>
          </ac:spMkLst>
        </pc:spChg>
        <pc:spChg chg="mod">
          <ac:chgData name="Hibah Khaled Harb (2511464)" userId="S::2511464@student.uwtsd.ac.uk::185d489f-6037-4c52-a519-bd328a7f9886" providerId="AD" clId="Web-{91338A6B-FD7C-FF13-4F9F-FA8DCC86767D}" dt="2026-06-22T02:26:09.489" v="145"/>
          <ac:spMkLst>
            <pc:docMk/>
            <pc:sldMk cId="4149522487" sldId="265"/>
            <ac:spMk id="6" creationId="{C30EC997-4761-50EA-90B6-27DE6BEB89B3}"/>
          </ac:spMkLst>
        </pc:spChg>
        <pc:picChg chg="mod ord">
          <ac:chgData name="Hibah Khaled Harb (2511464)" userId="S::2511464@student.uwtsd.ac.uk::185d489f-6037-4c52-a519-bd328a7f9886" providerId="AD" clId="Web-{91338A6B-FD7C-FF13-4F9F-FA8DCC86767D}" dt="2026-06-22T02:26:15.864" v="146" actId="1076"/>
          <ac:picMkLst>
            <pc:docMk/>
            <pc:sldMk cId="4149522487" sldId="265"/>
            <ac:picMk id="2" creationId="{81F2775A-F4C8-6B44-0CE4-31E109EE4F45}"/>
          </ac:picMkLst>
        </pc:picChg>
      </pc:sldChg>
      <pc:sldChg chg="addSp modSp ord">
        <pc:chgData name="Hibah Khaled Harb (2511464)" userId="S::2511464@student.uwtsd.ac.uk::185d489f-6037-4c52-a519-bd328a7f9886" providerId="AD" clId="Web-{91338A6B-FD7C-FF13-4F9F-FA8DCC86767D}" dt="2026-06-22T02:34:05.960" v="215" actId="1076"/>
        <pc:sldMkLst>
          <pc:docMk/>
          <pc:sldMk cId="3080559827" sldId="266"/>
        </pc:sldMkLst>
        <pc:picChg chg="add mod modCrop">
          <ac:chgData name="Hibah Khaled Harb (2511464)" userId="S::2511464@student.uwtsd.ac.uk::185d489f-6037-4c52-a519-bd328a7f9886" providerId="AD" clId="Web-{91338A6B-FD7C-FF13-4F9F-FA8DCC86767D}" dt="2026-06-22T02:34:05.960" v="215" actId="1076"/>
          <ac:picMkLst>
            <pc:docMk/>
            <pc:sldMk cId="3080559827" sldId="266"/>
            <ac:picMk id="2" creationId="{96F2F553-2C78-A7FA-CD3A-961BD36F9F6F}"/>
          </ac:picMkLst>
        </pc:picChg>
      </pc:sldChg>
      <pc:sldChg chg="addSp modSp new mod modClrScheme chgLayout">
        <pc:chgData name="Hibah Khaled Harb (2511464)" userId="S::2511464@student.uwtsd.ac.uk::185d489f-6037-4c52-a519-bd328a7f9886" providerId="AD" clId="Web-{91338A6B-FD7C-FF13-4F9F-FA8DCC86767D}" dt="2026-06-22T02:28:24.806" v="164"/>
        <pc:sldMkLst>
          <pc:docMk/>
          <pc:sldMk cId="3195313886" sldId="267"/>
        </pc:sldMkLst>
        <pc:spChg chg="mod">
          <ac:chgData name="Hibah Khaled Harb (2511464)" userId="S::2511464@student.uwtsd.ac.uk::185d489f-6037-4c52-a519-bd328a7f9886" providerId="AD" clId="Web-{91338A6B-FD7C-FF13-4F9F-FA8DCC86767D}" dt="2026-06-22T02:28:24.806" v="164"/>
          <ac:spMkLst>
            <pc:docMk/>
            <pc:sldMk cId="3195313886" sldId="267"/>
            <ac:spMk id="2" creationId="{4A9C1F70-F3B0-DDC5-4DA7-CD2E5C03D4A8}"/>
          </ac:spMkLst>
        </pc:spChg>
        <pc:spChg chg="mod">
          <ac:chgData name="Hibah Khaled Harb (2511464)" userId="S::2511464@student.uwtsd.ac.uk::185d489f-6037-4c52-a519-bd328a7f9886" providerId="AD" clId="Web-{91338A6B-FD7C-FF13-4F9F-FA8DCC86767D}" dt="2026-06-22T02:28:24.806" v="164"/>
          <ac:spMkLst>
            <pc:docMk/>
            <pc:sldMk cId="3195313886" sldId="267"/>
            <ac:spMk id="3" creationId="{6AED7A54-AA4D-B0D3-DFB3-09046D888C64}"/>
          </ac:spMkLst>
        </pc:spChg>
        <pc:spChg chg="mod">
          <ac:chgData name="Hibah Khaled Harb (2511464)" userId="S::2511464@student.uwtsd.ac.uk::185d489f-6037-4c52-a519-bd328a7f9886" providerId="AD" clId="Web-{91338A6B-FD7C-FF13-4F9F-FA8DCC86767D}" dt="2026-06-22T02:28:24.806" v="164"/>
          <ac:spMkLst>
            <pc:docMk/>
            <pc:sldMk cId="3195313886" sldId="267"/>
            <ac:spMk id="4" creationId="{EA9947DD-F86C-0573-B582-DCE393A67026}"/>
          </ac:spMkLst>
        </pc:spChg>
        <pc:spChg chg="mod">
          <ac:chgData name="Hibah Khaled Harb (2511464)" userId="S::2511464@student.uwtsd.ac.uk::185d489f-6037-4c52-a519-bd328a7f9886" providerId="AD" clId="Web-{91338A6B-FD7C-FF13-4F9F-FA8DCC86767D}" dt="2026-06-22T02:28:24.806" v="164"/>
          <ac:spMkLst>
            <pc:docMk/>
            <pc:sldMk cId="3195313886" sldId="267"/>
            <ac:spMk id="5" creationId="{35079040-DBF2-1E06-BA1E-3D7383D17F3B}"/>
          </ac:spMkLst>
        </pc:spChg>
        <pc:spChg chg="mod">
          <ac:chgData name="Hibah Khaled Harb (2511464)" userId="S::2511464@student.uwtsd.ac.uk::185d489f-6037-4c52-a519-bd328a7f9886" providerId="AD" clId="Web-{91338A6B-FD7C-FF13-4F9F-FA8DCC86767D}" dt="2026-06-22T02:28:24.806" v="164"/>
          <ac:spMkLst>
            <pc:docMk/>
            <pc:sldMk cId="3195313886" sldId="267"/>
            <ac:spMk id="6" creationId="{77B934EF-C66E-3305-ACEB-54CFE313C4F5}"/>
          </ac:spMkLst>
        </pc:spChg>
      </pc:sldChg>
    </pc:docChg>
  </pc:docChgLst>
  <pc:docChgLst>
    <pc:chgData name="Hibah Khaled Harb (2511464)" userId="S::2511464@student.uwtsd.ac.uk::185d489f-6037-4c52-a519-bd328a7f9886" providerId="AD" clId="Web-{33D36DEF-6B9C-BF90-1F22-19E4420FDF9C}"/>
    <pc:docChg chg="addSld delSld modSld">
      <pc:chgData name="Hibah Khaled Harb (2511464)" userId="S::2511464@student.uwtsd.ac.uk::185d489f-6037-4c52-a519-bd328a7f9886" providerId="AD" clId="Web-{33D36DEF-6B9C-BF90-1F22-19E4420FDF9C}" dt="2026-06-28T00:35:16.547" v="343" actId="20577"/>
      <pc:docMkLst>
        <pc:docMk/>
      </pc:docMkLst>
      <pc:sldChg chg="modSp">
        <pc:chgData name="Hibah Khaled Harb (2511464)" userId="S::2511464@student.uwtsd.ac.uk::185d489f-6037-4c52-a519-bd328a7f9886" providerId="AD" clId="Web-{33D36DEF-6B9C-BF90-1F22-19E4420FDF9C}" dt="2026-06-28T00:12:51.277" v="173" actId="20577"/>
        <pc:sldMkLst>
          <pc:docMk/>
          <pc:sldMk cId="0" sldId="257"/>
        </pc:sldMkLst>
        <pc:spChg chg="mod">
          <ac:chgData name="Hibah Khaled Harb (2511464)" userId="S::2511464@student.uwtsd.ac.uk::185d489f-6037-4c52-a519-bd328a7f9886" providerId="AD" clId="Web-{33D36DEF-6B9C-BF90-1F22-19E4420FDF9C}" dt="2026-06-28T00:12:51.277" v="173" actId="20577"/>
          <ac:spMkLst>
            <pc:docMk/>
            <pc:sldMk cId="0" sldId="257"/>
            <ac:spMk id="2" creationId="{00000000-0000-0000-0000-000000000000}"/>
          </ac:spMkLst>
        </pc:spChg>
      </pc:sldChg>
      <pc:sldChg chg="addSp delSp modSp mod modClrScheme chgLayout">
        <pc:chgData name="Hibah Khaled Harb (2511464)" userId="S::2511464@student.uwtsd.ac.uk::185d489f-6037-4c52-a519-bd328a7f9886" providerId="AD" clId="Web-{33D36DEF-6B9C-BF90-1F22-19E4420FDF9C}" dt="2026-06-28T00:09:37.630" v="151" actId="1076"/>
        <pc:sldMkLst>
          <pc:docMk/>
          <pc:sldMk cId="3542756382" sldId="272"/>
        </pc:sldMkLst>
        <pc:spChg chg="mod">
          <ac:chgData name="Hibah Khaled Harb (2511464)" userId="S::2511464@student.uwtsd.ac.uk::185d489f-6037-4c52-a519-bd328a7f9886" providerId="AD" clId="Web-{33D36DEF-6B9C-BF90-1F22-19E4420FDF9C}" dt="2026-06-28T00:03:47.617" v="93"/>
          <ac:spMkLst>
            <pc:docMk/>
            <pc:sldMk cId="3542756382" sldId="272"/>
            <ac:spMk id="2" creationId="{785FA37A-774B-FBCA-2AD1-E629C509F935}"/>
          </ac:spMkLst>
        </pc:spChg>
        <pc:spChg chg="mod ord">
          <ac:chgData name="Hibah Khaled Harb (2511464)" userId="S::2511464@student.uwtsd.ac.uk::185d489f-6037-4c52-a519-bd328a7f9886" providerId="AD" clId="Web-{33D36DEF-6B9C-BF90-1F22-19E4420FDF9C}" dt="2026-06-28T00:08:21.424" v="143"/>
          <ac:spMkLst>
            <pc:docMk/>
            <pc:sldMk cId="3542756382" sldId="272"/>
            <ac:spMk id="3" creationId="{99AD5F8C-8F6A-3DB2-C270-ACFCCF558C08}"/>
          </ac:spMkLst>
        </pc:spChg>
        <pc:spChg chg="mod">
          <ac:chgData name="Hibah Khaled Harb (2511464)" userId="S::2511464@student.uwtsd.ac.uk::185d489f-6037-4c52-a519-bd328a7f9886" providerId="AD" clId="Web-{33D36DEF-6B9C-BF90-1F22-19E4420FDF9C}" dt="2026-06-28T00:03:47.617" v="93"/>
          <ac:spMkLst>
            <pc:docMk/>
            <pc:sldMk cId="3542756382" sldId="272"/>
            <ac:spMk id="5" creationId="{CC426F00-9DBE-A2FF-7055-46CD4F211478}"/>
          </ac:spMkLst>
        </pc:spChg>
        <pc:spChg chg="mod">
          <ac:chgData name="Hibah Khaled Harb (2511464)" userId="S::2511464@student.uwtsd.ac.uk::185d489f-6037-4c52-a519-bd328a7f9886" providerId="AD" clId="Web-{33D36DEF-6B9C-BF90-1F22-19E4420FDF9C}" dt="2026-06-28T00:03:47.617" v="93"/>
          <ac:spMkLst>
            <pc:docMk/>
            <pc:sldMk cId="3542756382" sldId="272"/>
            <ac:spMk id="6" creationId="{004CB752-136F-5B5B-94A9-8F6CB5987404}"/>
          </ac:spMkLst>
        </pc:spChg>
        <pc:spChg chg="mod">
          <ac:chgData name="Hibah Khaled Harb (2511464)" userId="S::2511464@student.uwtsd.ac.uk::185d489f-6037-4c52-a519-bd328a7f9886" providerId="AD" clId="Web-{33D36DEF-6B9C-BF90-1F22-19E4420FDF9C}" dt="2026-06-28T00:03:47.617" v="93"/>
          <ac:spMkLst>
            <pc:docMk/>
            <pc:sldMk cId="3542756382" sldId="272"/>
            <ac:spMk id="7" creationId="{085BB869-082E-467E-5198-C22642EBAC8F}"/>
          </ac:spMkLst>
        </pc:spChg>
        <pc:picChg chg="add mod ord">
          <ac:chgData name="Hibah Khaled Harb (2511464)" userId="S::2511464@student.uwtsd.ac.uk::185d489f-6037-4c52-a519-bd328a7f9886" providerId="AD" clId="Web-{33D36DEF-6B9C-BF90-1F22-19E4420FDF9C}" dt="2026-06-28T00:09:37.630" v="151" actId="1076"/>
          <ac:picMkLst>
            <pc:docMk/>
            <pc:sldMk cId="3542756382" sldId="272"/>
            <ac:picMk id="11" creationId="{7AF8A1B1-BEB9-1163-8752-395E957CC785}"/>
          </ac:picMkLst>
        </pc:picChg>
      </pc:sldChg>
      <pc:sldChg chg="addSp delSp modSp new mod modClrScheme chgLayout">
        <pc:chgData name="Hibah Khaled Harb (2511464)" userId="S::2511464@student.uwtsd.ac.uk::185d489f-6037-4c52-a519-bd328a7f9886" providerId="AD" clId="Web-{33D36DEF-6B9C-BF90-1F22-19E4420FDF9C}" dt="2026-06-28T00:15:33.315" v="224" actId="20577"/>
        <pc:sldMkLst>
          <pc:docMk/>
          <pc:sldMk cId="3404982115" sldId="273"/>
        </pc:sldMkLst>
        <pc:spChg chg="mod">
          <ac:chgData name="Hibah Khaled Harb (2511464)" userId="S::2511464@student.uwtsd.ac.uk::185d489f-6037-4c52-a519-bd328a7f9886" providerId="AD" clId="Web-{33D36DEF-6B9C-BF90-1F22-19E4420FDF9C}" dt="2026-06-28T00:15:03.189" v="215"/>
          <ac:spMkLst>
            <pc:docMk/>
            <pc:sldMk cId="3404982115" sldId="273"/>
            <ac:spMk id="4" creationId="{3B3E5D07-8FF0-04B3-4A3F-E81BC550DBDA}"/>
          </ac:spMkLst>
        </pc:spChg>
        <pc:spChg chg="mod">
          <ac:chgData name="Hibah Khaled Harb (2511464)" userId="S::2511464@student.uwtsd.ac.uk::185d489f-6037-4c52-a519-bd328a7f9886" providerId="AD" clId="Web-{33D36DEF-6B9C-BF90-1F22-19E4420FDF9C}" dt="2026-06-28T00:15:03.189" v="215"/>
          <ac:spMkLst>
            <pc:docMk/>
            <pc:sldMk cId="3404982115" sldId="273"/>
            <ac:spMk id="5" creationId="{65586E25-C0A0-E82F-B583-EFCEE69EBC6B}"/>
          </ac:spMkLst>
        </pc:spChg>
        <pc:spChg chg="mod">
          <ac:chgData name="Hibah Khaled Harb (2511464)" userId="S::2511464@student.uwtsd.ac.uk::185d489f-6037-4c52-a519-bd328a7f9886" providerId="AD" clId="Web-{33D36DEF-6B9C-BF90-1F22-19E4420FDF9C}" dt="2026-06-28T00:15:03.189" v="215"/>
          <ac:spMkLst>
            <pc:docMk/>
            <pc:sldMk cId="3404982115" sldId="273"/>
            <ac:spMk id="6" creationId="{A90DC44C-BAEE-E384-FEC2-281019BC977A}"/>
          </ac:spMkLst>
        </pc:spChg>
        <pc:spChg chg="add mod ord">
          <ac:chgData name="Hibah Khaled Harb (2511464)" userId="S::2511464@student.uwtsd.ac.uk::185d489f-6037-4c52-a519-bd328a7f9886" providerId="AD" clId="Web-{33D36DEF-6B9C-BF90-1F22-19E4420FDF9C}" dt="2026-06-28T00:15:03.189" v="215"/>
          <ac:spMkLst>
            <pc:docMk/>
            <pc:sldMk cId="3404982115" sldId="273"/>
            <ac:spMk id="8" creationId="{8C84161E-0B63-A34C-71A4-F19E48FA8989}"/>
          </ac:spMkLst>
        </pc:spChg>
        <pc:spChg chg="add mod ord">
          <ac:chgData name="Hibah Khaled Harb (2511464)" userId="S::2511464@student.uwtsd.ac.uk::185d489f-6037-4c52-a519-bd328a7f9886" providerId="AD" clId="Web-{33D36DEF-6B9C-BF90-1F22-19E4420FDF9C}" dt="2026-06-28T00:15:33.315" v="224" actId="20577"/>
          <ac:spMkLst>
            <pc:docMk/>
            <pc:sldMk cId="3404982115" sldId="273"/>
            <ac:spMk id="9" creationId="{B021C3DC-054B-5FDC-89F1-9EF02C8D051B}"/>
          </ac:spMkLst>
        </pc:spChg>
        <pc:picChg chg="add mod ord">
          <ac:chgData name="Hibah Khaled Harb (2511464)" userId="S::2511464@student.uwtsd.ac.uk::185d489f-6037-4c52-a519-bd328a7f9886" providerId="AD" clId="Web-{33D36DEF-6B9C-BF90-1F22-19E4420FDF9C}" dt="2026-06-28T00:15:03.189" v="215"/>
          <ac:picMkLst>
            <pc:docMk/>
            <pc:sldMk cId="3404982115" sldId="273"/>
            <ac:picMk id="11" creationId="{8613150E-9496-5005-04A7-21FE0EFC00F8}"/>
          </ac:picMkLst>
        </pc:picChg>
      </pc:sldChg>
      <pc:sldChg chg="addSp modSp new mod modClrScheme chgLayout">
        <pc:chgData name="Hibah Khaled Harb (2511464)" userId="S::2511464@student.uwtsd.ac.uk::185d489f-6037-4c52-a519-bd328a7f9886" providerId="AD" clId="Web-{33D36DEF-6B9C-BF90-1F22-19E4420FDF9C}" dt="2026-06-28T00:25:28.962" v="292" actId="14100"/>
        <pc:sldMkLst>
          <pc:docMk/>
          <pc:sldMk cId="758038746" sldId="274"/>
        </pc:sldMkLst>
        <pc:spChg chg="mod">
          <ac:chgData name="Hibah Khaled Harb (2511464)" userId="S::2511464@student.uwtsd.ac.uk::185d489f-6037-4c52-a519-bd328a7f9886" providerId="AD" clId="Web-{33D36DEF-6B9C-BF90-1F22-19E4420FDF9C}" dt="2026-06-28T00:25:23.274" v="290" actId="1076"/>
          <ac:spMkLst>
            <pc:docMk/>
            <pc:sldMk cId="758038746" sldId="274"/>
            <ac:spMk id="2" creationId="{56B0A68C-8DE6-4A9F-C578-7A497066A1D6}"/>
          </ac:spMkLst>
        </pc:spChg>
        <pc:spChg chg="mod ord">
          <ac:chgData name="Hibah Khaled Harb (2511464)" userId="S::2511464@student.uwtsd.ac.uk::185d489f-6037-4c52-a519-bd328a7f9886" providerId="AD" clId="Web-{33D36DEF-6B9C-BF90-1F22-19E4420FDF9C}" dt="2026-06-28T00:25:28.962" v="292" actId="14100"/>
          <ac:spMkLst>
            <pc:docMk/>
            <pc:sldMk cId="758038746" sldId="274"/>
            <ac:spMk id="3" creationId="{E8937321-4C92-E902-4FFC-C4D3AA0C7C98}"/>
          </ac:spMkLst>
        </pc:spChg>
        <pc:spChg chg="mod">
          <ac:chgData name="Hibah Khaled Harb (2511464)" userId="S::2511464@student.uwtsd.ac.uk::185d489f-6037-4c52-a519-bd328a7f9886" providerId="AD" clId="Web-{33D36DEF-6B9C-BF90-1F22-19E4420FDF9C}" dt="2026-06-28T00:23:58.224" v="282"/>
          <ac:spMkLst>
            <pc:docMk/>
            <pc:sldMk cId="758038746" sldId="274"/>
            <ac:spMk id="4" creationId="{98CE59A7-6857-EF3A-2470-F2FF41356977}"/>
          </ac:spMkLst>
        </pc:spChg>
        <pc:spChg chg="mod">
          <ac:chgData name="Hibah Khaled Harb (2511464)" userId="S::2511464@student.uwtsd.ac.uk::185d489f-6037-4c52-a519-bd328a7f9886" providerId="AD" clId="Web-{33D36DEF-6B9C-BF90-1F22-19E4420FDF9C}" dt="2026-06-28T00:23:58.224" v="282"/>
          <ac:spMkLst>
            <pc:docMk/>
            <pc:sldMk cId="758038746" sldId="274"/>
            <ac:spMk id="5" creationId="{4C148C14-88CA-B54D-7E1F-A286F162FBA0}"/>
          </ac:spMkLst>
        </pc:spChg>
        <pc:spChg chg="mod">
          <ac:chgData name="Hibah Khaled Harb (2511464)" userId="S::2511464@student.uwtsd.ac.uk::185d489f-6037-4c52-a519-bd328a7f9886" providerId="AD" clId="Web-{33D36DEF-6B9C-BF90-1F22-19E4420FDF9C}" dt="2026-06-28T00:23:58.224" v="282"/>
          <ac:spMkLst>
            <pc:docMk/>
            <pc:sldMk cId="758038746" sldId="274"/>
            <ac:spMk id="6" creationId="{92EFB5EC-F6B2-1EEA-38B3-654C9E3925C8}"/>
          </ac:spMkLst>
        </pc:spChg>
        <pc:picChg chg="add mod ord modCrop">
          <ac:chgData name="Hibah Khaled Harb (2511464)" userId="S::2511464@student.uwtsd.ac.uk::185d489f-6037-4c52-a519-bd328a7f9886" providerId="AD" clId="Web-{33D36DEF-6B9C-BF90-1F22-19E4420FDF9C}" dt="2026-06-28T00:25:26.196" v="291" actId="1076"/>
          <ac:picMkLst>
            <pc:docMk/>
            <pc:sldMk cId="758038746" sldId="274"/>
            <ac:picMk id="7" creationId="{4821281C-C7CD-146E-817D-94C0A24E9124}"/>
          </ac:picMkLst>
        </pc:picChg>
      </pc:sldChg>
      <pc:sldChg chg="modSp new">
        <pc:chgData name="Hibah Khaled Harb (2511464)" userId="S::2511464@student.uwtsd.ac.uk::185d489f-6037-4c52-a519-bd328a7f9886" providerId="AD" clId="Web-{33D36DEF-6B9C-BF90-1F22-19E4420FDF9C}" dt="2026-06-28T00:35:16.547" v="343" actId="20577"/>
        <pc:sldMkLst>
          <pc:docMk/>
          <pc:sldMk cId="1718763556" sldId="275"/>
        </pc:sldMkLst>
        <pc:spChg chg="mod">
          <ac:chgData name="Hibah Khaled Harb (2511464)" userId="S::2511464@student.uwtsd.ac.uk::185d489f-6037-4c52-a519-bd328a7f9886" providerId="AD" clId="Web-{33D36DEF-6B9C-BF90-1F22-19E4420FDF9C}" dt="2026-06-28T00:30:18.145" v="307" actId="20577"/>
          <ac:spMkLst>
            <pc:docMk/>
            <pc:sldMk cId="1718763556" sldId="275"/>
            <ac:spMk id="2" creationId="{29EDCCC6-460F-0C34-524A-5C7C11920F10}"/>
          </ac:spMkLst>
        </pc:spChg>
        <pc:spChg chg="mod">
          <ac:chgData name="Hibah Khaled Harb (2511464)" userId="S::2511464@student.uwtsd.ac.uk::185d489f-6037-4c52-a519-bd328a7f9886" providerId="AD" clId="Web-{33D36DEF-6B9C-BF90-1F22-19E4420FDF9C}" dt="2026-06-28T00:35:16.547" v="343" actId="20577"/>
          <ac:spMkLst>
            <pc:docMk/>
            <pc:sldMk cId="1718763556" sldId="275"/>
            <ac:spMk id="3" creationId="{10FC7C73-6BDB-D36E-B335-569EFE754CA2}"/>
          </ac:spMkLst>
        </pc:spChg>
      </pc:sldChg>
    </pc:docChg>
  </pc:docChgLst>
  <pc:docChgLst>
    <pc:chgData name="Hibah Khaled Harb (2511464)" userId="S::2511464@student.uwtsd.ac.uk::185d489f-6037-4c52-a519-bd328a7f9886" providerId="AD" clId="Web-{9BB2469E-6EB4-F83D-30B9-1CAF44B16EBD}"/>
    <pc:docChg chg="addSld modSld sldOrd">
      <pc:chgData name="Hibah Khaled Harb (2511464)" userId="S::2511464@student.uwtsd.ac.uk::185d489f-6037-4c52-a519-bd328a7f9886" providerId="AD" clId="Web-{9BB2469E-6EB4-F83D-30B9-1CAF44B16EBD}" dt="2026-06-25T09:36:59.299" v="184"/>
      <pc:docMkLst>
        <pc:docMk/>
      </pc:docMkLst>
      <pc:sldChg chg="ord">
        <pc:chgData name="Hibah Khaled Harb (2511464)" userId="S::2511464@student.uwtsd.ac.uk::185d489f-6037-4c52-a519-bd328a7f9886" providerId="AD" clId="Web-{9BB2469E-6EB4-F83D-30B9-1CAF44B16EBD}" dt="2026-06-24T13:03:48.737" v="11"/>
        <pc:sldMkLst>
          <pc:docMk/>
          <pc:sldMk cId="0" sldId="257"/>
        </pc:sldMkLst>
      </pc:sldChg>
      <pc:sldChg chg="modSp ord">
        <pc:chgData name="Hibah Khaled Harb (2511464)" userId="S::2511464@student.uwtsd.ac.uk::185d489f-6037-4c52-a519-bd328a7f9886" providerId="AD" clId="Web-{9BB2469E-6EB4-F83D-30B9-1CAF44B16EBD}" dt="2026-06-25T09:36:19.202" v="175" actId="20577"/>
        <pc:sldMkLst>
          <pc:docMk/>
          <pc:sldMk cId="0" sldId="259"/>
        </pc:sldMkLst>
        <pc:spChg chg="mod">
          <ac:chgData name="Hibah Khaled Harb (2511464)" userId="S::2511464@student.uwtsd.ac.uk::185d489f-6037-4c52-a519-bd328a7f9886" providerId="AD" clId="Web-{9BB2469E-6EB4-F83D-30B9-1CAF44B16EBD}" dt="2026-06-25T09:36:19.202" v="175" actId="20577"/>
          <ac:spMkLst>
            <pc:docMk/>
            <pc:sldMk cId="0" sldId="259"/>
            <ac:spMk id="2" creationId="{00000000-0000-0000-0000-000000000000}"/>
          </ac:spMkLst>
        </pc:spChg>
      </pc:sldChg>
      <pc:sldChg chg="ord">
        <pc:chgData name="Hibah Khaled Harb (2511464)" userId="S::2511464@student.uwtsd.ac.uk::185d489f-6037-4c52-a519-bd328a7f9886" providerId="AD" clId="Web-{9BB2469E-6EB4-F83D-30B9-1CAF44B16EBD}" dt="2026-06-24T14:09:04.530" v="165"/>
        <pc:sldMkLst>
          <pc:docMk/>
          <pc:sldMk cId="0" sldId="260"/>
        </pc:sldMkLst>
      </pc:sldChg>
      <pc:sldChg chg="modSp">
        <pc:chgData name="Hibah Khaled Harb (2511464)" userId="S::2511464@student.uwtsd.ac.uk::185d489f-6037-4c52-a519-bd328a7f9886" providerId="AD" clId="Web-{9BB2469E-6EB4-F83D-30B9-1CAF44B16EBD}" dt="2026-06-25T09:36:42.704" v="183" actId="20577"/>
        <pc:sldMkLst>
          <pc:docMk/>
          <pc:sldMk cId="0" sldId="261"/>
        </pc:sldMkLst>
        <pc:spChg chg="mod">
          <ac:chgData name="Hibah Khaled Harb (2511464)" userId="S::2511464@student.uwtsd.ac.uk::185d489f-6037-4c52-a519-bd328a7f9886" providerId="AD" clId="Web-{9BB2469E-6EB4-F83D-30B9-1CAF44B16EBD}" dt="2026-06-25T09:36:42.704" v="183" actId="20577"/>
          <ac:spMkLst>
            <pc:docMk/>
            <pc:sldMk cId="0" sldId="261"/>
            <ac:spMk id="2" creationId="{00000000-0000-0000-0000-000000000000}"/>
          </ac:spMkLst>
        </pc:spChg>
      </pc:sldChg>
      <pc:sldChg chg="modSp">
        <pc:chgData name="Hibah Khaled Harb (2511464)" userId="S::2511464@student.uwtsd.ac.uk::185d489f-6037-4c52-a519-bd328a7f9886" providerId="AD" clId="Web-{9BB2469E-6EB4-F83D-30B9-1CAF44B16EBD}" dt="2026-06-24T12:52:03.543" v="7" actId="1076"/>
        <pc:sldMkLst>
          <pc:docMk/>
          <pc:sldMk cId="4149522487" sldId="265"/>
        </pc:sldMkLst>
        <pc:spChg chg="mod">
          <ac:chgData name="Hibah Khaled Harb (2511464)" userId="S::2511464@student.uwtsd.ac.uk::185d489f-6037-4c52-a519-bd328a7f9886" providerId="AD" clId="Web-{9BB2469E-6EB4-F83D-30B9-1CAF44B16EBD}" dt="2026-06-24T12:51:54.214" v="6" actId="20577"/>
          <ac:spMkLst>
            <pc:docMk/>
            <pc:sldMk cId="4149522487" sldId="265"/>
            <ac:spMk id="3" creationId="{DA74BFD8-9ADA-E03C-E986-8A5E361FF574}"/>
          </ac:spMkLst>
        </pc:spChg>
        <pc:picChg chg="mod">
          <ac:chgData name="Hibah Khaled Harb (2511464)" userId="S::2511464@student.uwtsd.ac.uk::185d489f-6037-4c52-a519-bd328a7f9886" providerId="AD" clId="Web-{9BB2469E-6EB4-F83D-30B9-1CAF44B16EBD}" dt="2026-06-24T12:52:03.543" v="7" actId="1076"/>
          <ac:picMkLst>
            <pc:docMk/>
            <pc:sldMk cId="4149522487" sldId="265"/>
            <ac:picMk id="2" creationId="{81F2775A-F4C8-6B44-0CE4-31E109EE4F45}"/>
          </ac:picMkLst>
        </pc:picChg>
      </pc:sldChg>
      <pc:sldChg chg="ord">
        <pc:chgData name="Hibah Khaled Harb (2511464)" userId="S::2511464@student.uwtsd.ac.uk::185d489f-6037-4c52-a519-bd328a7f9886" providerId="AD" clId="Web-{9BB2469E-6EB4-F83D-30B9-1CAF44B16EBD}" dt="2026-06-25T09:36:59.299" v="184"/>
        <pc:sldMkLst>
          <pc:docMk/>
          <pc:sldMk cId="3080559827" sldId="266"/>
        </pc:sldMkLst>
      </pc:sldChg>
      <pc:sldChg chg="modSp new">
        <pc:chgData name="Hibah Khaled Harb (2511464)" userId="S::2511464@student.uwtsd.ac.uk::185d489f-6037-4c52-a519-bd328a7f9886" providerId="AD" clId="Web-{9BB2469E-6EB4-F83D-30B9-1CAF44B16EBD}" dt="2026-06-24T13:35:38.298" v="164" actId="20577"/>
        <pc:sldMkLst>
          <pc:docMk/>
          <pc:sldMk cId="2644452420" sldId="269"/>
        </pc:sldMkLst>
        <pc:spChg chg="mod">
          <ac:chgData name="Hibah Khaled Harb (2511464)" userId="S::2511464@student.uwtsd.ac.uk::185d489f-6037-4c52-a519-bd328a7f9886" providerId="AD" clId="Web-{9BB2469E-6EB4-F83D-30B9-1CAF44B16EBD}" dt="2026-06-24T13:04:09.380" v="20" actId="20577"/>
          <ac:spMkLst>
            <pc:docMk/>
            <pc:sldMk cId="2644452420" sldId="269"/>
            <ac:spMk id="2" creationId="{C4ADA672-B844-B980-FC20-F8D12689957D}"/>
          </ac:spMkLst>
        </pc:spChg>
        <pc:spChg chg="mod">
          <ac:chgData name="Hibah Khaled Harb (2511464)" userId="S::2511464@student.uwtsd.ac.uk::185d489f-6037-4c52-a519-bd328a7f9886" providerId="AD" clId="Web-{9BB2469E-6EB4-F83D-30B9-1CAF44B16EBD}" dt="2026-06-24T13:35:38.298" v="164" actId="20577"/>
          <ac:spMkLst>
            <pc:docMk/>
            <pc:sldMk cId="2644452420" sldId="269"/>
            <ac:spMk id="3" creationId="{94DE8F33-AC29-5EEC-E219-30CF9883E69A}"/>
          </ac:spMkLst>
        </pc:spChg>
      </pc:sldChg>
    </pc:docChg>
  </pc:docChgLst>
  <pc:docChgLst>
    <pc:chgData name="Hibah Khaled Harb (2511464)" userId="S::2511464@student.uwtsd.ac.uk::185d489f-6037-4c52-a519-bd328a7f9886" providerId="AD" clId="Web-{01F12753-85C4-499B-9181-4C5367EB5D3D}"/>
    <pc:docChg chg="mod modSld addMainMaster delMainMaster">
      <pc:chgData name="Hibah Khaled Harb (2511464)" userId="S::2511464@student.uwtsd.ac.uk::185d489f-6037-4c52-a519-bd328a7f9886" providerId="AD" clId="Web-{01F12753-85C4-499B-9181-4C5367EB5D3D}" dt="2026-06-12T23:30:47.142" v="713" actId="20577"/>
      <pc:docMkLst>
        <pc:docMk/>
      </pc:docMkLst>
      <pc:sldChg chg="modSp mod modClrScheme chgLayout">
        <pc:chgData name="Hibah Khaled Harb (2511464)" userId="S::2511464@student.uwtsd.ac.uk::185d489f-6037-4c52-a519-bd328a7f9886" providerId="AD" clId="Web-{01F12753-85C4-499B-9181-4C5367EB5D3D}" dt="2026-06-12T22:45:46.615" v="232"/>
        <pc:sldMkLst>
          <pc:docMk/>
          <pc:sldMk cId="0" sldId="256"/>
        </pc:sldMkLst>
        <pc:spChg chg="mod ord">
          <ac:chgData name="Hibah Khaled Harb (2511464)" userId="S::2511464@student.uwtsd.ac.uk::185d489f-6037-4c52-a519-bd328a7f9886" providerId="AD" clId="Web-{01F12753-85C4-499B-9181-4C5367EB5D3D}" dt="2026-06-12T22:45:46.615" v="232"/>
          <ac:spMkLst>
            <pc:docMk/>
            <pc:sldMk cId="0" sldId="256"/>
            <ac:spMk id="3" creationId="{00000000-0000-0000-0000-000000000000}"/>
          </ac:spMkLst>
        </pc:spChg>
      </pc:sldChg>
      <pc:sldChg chg="delSp modSp mod modClrScheme chgLayout">
        <pc:chgData name="Hibah Khaled Harb (2511464)" userId="S::2511464@student.uwtsd.ac.uk::185d489f-6037-4c52-a519-bd328a7f9886" providerId="AD" clId="Web-{01F12753-85C4-499B-9181-4C5367EB5D3D}" dt="2026-06-12T22:51:33.062" v="244"/>
        <pc:sldMkLst>
          <pc:docMk/>
          <pc:sldMk cId="0" sldId="257"/>
        </pc:sldMkLst>
        <pc:spChg chg="mod ord">
          <ac:chgData name="Hibah Khaled Harb (2511464)" userId="S::2511464@student.uwtsd.ac.uk::185d489f-6037-4c52-a519-bd328a7f9886" providerId="AD" clId="Web-{01F12753-85C4-499B-9181-4C5367EB5D3D}" dt="2026-06-12T22:45:46.615" v="232"/>
          <ac:spMkLst>
            <pc:docMk/>
            <pc:sldMk cId="0" sldId="257"/>
            <ac:spMk id="2" creationId="{00000000-0000-0000-0000-000000000000}"/>
          </ac:spMkLst>
        </pc:spChg>
        <pc:spChg chg="mod ord">
          <ac:chgData name="Hibah Khaled Harb (2511464)" userId="S::2511464@student.uwtsd.ac.uk::185d489f-6037-4c52-a519-bd328a7f9886" providerId="AD" clId="Web-{01F12753-85C4-499B-9181-4C5367EB5D3D}" dt="2026-06-12T22:45:46.615" v="232"/>
          <ac:spMkLst>
            <pc:docMk/>
            <pc:sldMk cId="0" sldId="257"/>
            <ac:spMk id="3" creationId="{00000000-0000-0000-0000-000000000000}"/>
          </ac:spMkLst>
        </pc:spChg>
      </pc:sldChg>
      <pc:sldChg chg="addSp delSp modSp mod setBg modClrScheme delDesignElem chgLayout">
        <pc:chgData name="Hibah Khaled Harb (2511464)" userId="S::2511464@student.uwtsd.ac.uk::185d489f-6037-4c52-a519-bd328a7f9886" providerId="AD" clId="Web-{01F12753-85C4-499B-9181-4C5367EB5D3D}" dt="2026-06-12T22:53:20.430" v="256" actId="14100"/>
        <pc:sldMkLst>
          <pc:docMk/>
          <pc:sldMk cId="0" sldId="259"/>
        </pc:sldMkLst>
        <pc:spChg chg="mod ord">
          <ac:chgData name="Hibah Khaled Harb (2511464)" userId="S::2511464@student.uwtsd.ac.uk::185d489f-6037-4c52-a519-bd328a7f9886" providerId="AD" clId="Web-{01F12753-85C4-499B-9181-4C5367EB5D3D}" dt="2026-06-12T22:50:50.622" v="239"/>
          <ac:spMkLst>
            <pc:docMk/>
            <pc:sldMk cId="0" sldId="259"/>
            <ac:spMk id="2" creationId="{00000000-0000-0000-0000-000000000000}"/>
          </ac:spMkLst>
        </pc:spChg>
        <pc:spChg chg="mod ord">
          <ac:chgData name="Hibah Khaled Harb (2511464)" userId="S::2511464@student.uwtsd.ac.uk::185d489f-6037-4c52-a519-bd328a7f9886" providerId="AD" clId="Web-{01F12753-85C4-499B-9181-4C5367EB5D3D}" dt="2026-06-12T22:53:20.430" v="256" actId="14100"/>
          <ac:spMkLst>
            <pc:docMk/>
            <pc:sldMk cId="0" sldId="259"/>
            <ac:spMk id="3" creationId="{00000000-0000-0000-0000-000000000000}"/>
          </ac:spMkLst>
        </pc:spChg>
        <pc:spChg chg="add mod">
          <ac:chgData name="Hibah Khaled Harb (2511464)" userId="S::2511464@student.uwtsd.ac.uk::185d489f-6037-4c52-a519-bd328a7f9886" providerId="AD" clId="Web-{01F12753-85C4-499B-9181-4C5367EB5D3D}" dt="2026-06-12T22:50:50.622" v="239"/>
          <ac:spMkLst>
            <pc:docMk/>
            <pc:sldMk cId="0" sldId="259"/>
            <ac:spMk id="7" creationId="{34BCEC1A-A2DD-CEB8-514D-F88ED9871E6A}"/>
          </ac:spMkLst>
        </pc:spChg>
        <pc:spChg chg="add mod">
          <ac:chgData name="Hibah Khaled Harb (2511464)" userId="S::2511464@student.uwtsd.ac.uk::185d489f-6037-4c52-a519-bd328a7f9886" providerId="AD" clId="Web-{01F12753-85C4-499B-9181-4C5367EB5D3D}" dt="2026-06-12T22:50:50.622" v="239"/>
          <ac:spMkLst>
            <pc:docMk/>
            <pc:sldMk cId="0" sldId="259"/>
            <ac:spMk id="8" creationId="{415A6109-387D-D282-9F62-32DD0D9AF182}"/>
          </ac:spMkLst>
        </pc:spChg>
        <pc:spChg chg="add mod">
          <ac:chgData name="Hibah Khaled Harb (2511464)" userId="S::2511464@student.uwtsd.ac.uk::185d489f-6037-4c52-a519-bd328a7f9886" providerId="AD" clId="Web-{01F12753-85C4-499B-9181-4C5367EB5D3D}" dt="2026-06-12T22:50:50.622" v="239"/>
          <ac:spMkLst>
            <pc:docMk/>
            <pc:sldMk cId="0" sldId="259"/>
            <ac:spMk id="9" creationId="{9FE877DF-8E26-3A53-425A-1B0ADDFB5D41}"/>
          </ac:spMkLst>
        </pc:spChg>
        <pc:picChg chg="add mod">
          <ac:chgData name="Hibah Khaled Harb (2511464)" userId="S::2511464@student.uwtsd.ac.uk::185d489f-6037-4c52-a519-bd328a7f9886" providerId="AD" clId="Web-{01F12753-85C4-499B-9181-4C5367EB5D3D}" dt="2026-06-12T22:50:50.622" v="239"/>
          <ac:picMkLst>
            <pc:docMk/>
            <pc:sldMk cId="0" sldId="259"/>
            <ac:picMk id="5" creationId="{0968A0B3-191D-149C-05DB-9A74F9735AA7}"/>
          </ac:picMkLst>
        </pc:picChg>
      </pc:sldChg>
      <pc:sldChg chg="addSp delSp modSp mod modClrScheme chgLayout">
        <pc:chgData name="Hibah Khaled Harb (2511464)" userId="S::2511464@student.uwtsd.ac.uk::185d489f-6037-4c52-a519-bd328a7f9886" providerId="AD" clId="Web-{01F12753-85C4-499B-9181-4C5367EB5D3D}" dt="2026-06-12T23:10:02.550" v="457" actId="20577"/>
        <pc:sldMkLst>
          <pc:docMk/>
          <pc:sldMk cId="0" sldId="260"/>
        </pc:sldMkLst>
        <pc:spChg chg="mod ord">
          <ac:chgData name="Hibah Khaled Harb (2511464)" userId="S::2511464@student.uwtsd.ac.uk::185d489f-6037-4c52-a519-bd328a7f9886" providerId="AD" clId="Web-{01F12753-85C4-499B-9181-4C5367EB5D3D}" dt="2026-06-12T22:59:42.567" v="339" actId="14100"/>
          <ac:spMkLst>
            <pc:docMk/>
            <pc:sldMk cId="0" sldId="260"/>
            <ac:spMk id="2" creationId="{00000000-0000-0000-0000-000000000000}"/>
          </ac:spMkLst>
        </pc:spChg>
        <pc:spChg chg="mod ord">
          <ac:chgData name="Hibah Khaled Harb (2511464)" userId="S::2511464@student.uwtsd.ac.uk::185d489f-6037-4c52-a519-bd328a7f9886" providerId="AD" clId="Web-{01F12753-85C4-499B-9181-4C5367EB5D3D}" dt="2026-06-12T23:10:02.550" v="457" actId="20577"/>
          <ac:spMkLst>
            <pc:docMk/>
            <pc:sldMk cId="0" sldId="260"/>
            <ac:spMk id="3" creationId="{00000000-0000-0000-0000-000000000000}"/>
          </ac:spMkLst>
        </pc:spChg>
      </pc:sldChg>
      <pc:sldChg chg="modSp mod modClrScheme modShow chgLayout">
        <pc:chgData name="Hibah Khaled Harb (2511464)" userId="S::2511464@student.uwtsd.ac.uk::185d489f-6037-4c52-a519-bd328a7f9886" providerId="AD" clId="Web-{01F12753-85C4-499B-9181-4C5367EB5D3D}" dt="2026-06-12T23:16:55.065" v="520" actId="14100"/>
        <pc:sldMkLst>
          <pc:docMk/>
          <pc:sldMk cId="0" sldId="261"/>
        </pc:sldMkLst>
        <pc:spChg chg="mod ord">
          <ac:chgData name="Hibah Khaled Harb (2511464)" userId="S::2511464@student.uwtsd.ac.uk::185d489f-6037-4c52-a519-bd328a7f9886" providerId="AD" clId="Web-{01F12753-85C4-499B-9181-4C5367EB5D3D}" dt="2026-06-12T23:16:24.391" v="513" actId="1076"/>
          <ac:spMkLst>
            <pc:docMk/>
            <pc:sldMk cId="0" sldId="261"/>
            <ac:spMk id="2" creationId="{00000000-0000-0000-0000-000000000000}"/>
          </ac:spMkLst>
        </pc:spChg>
        <pc:spChg chg="mod ord">
          <ac:chgData name="Hibah Khaled Harb (2511464)" userId="S::2511464@student.uwtsd.ac.uk::185d489f-6037-4c52-a519-bd328a7f9886" providerId="AD" clId="Web-{01F12753-85C4-499B-9181-4C5367EB5D3D}" dt="2026-06-12T23:16:55.065" v="520" actId="14100"/>
          <ac:spMkLst>
            <pc:docMk/>
            <pc:sldMk cId="0" sldId="261"/>
            <ac:spMk id="3" creationId="{00000000-0000-0000-0000-000000000000}"/>
          </ac:spMkLst>
        </pc:spChg>
      </pc:sldChg>
      <pc:sldMasterChg chg="add addSldLayout modSldLayout">
        <pc:chgData name="Hibah Khaled Harb (2511464)" userId="S::2511464@student.uwtsd.ac.uk::185d489f-6037-4c52-a519-bd328a7f9886" providerId="AD" clId="Web-{01F12753-85C4-499B-9181-4C5367EB5D3D}" dt="2026-06-12T22:45:46.615" v="232"/>
        <pc:sldMasterMkLst>
          <pc:docMk/>
          <pc:sldMasterMk cId="418631324" sldId="2147483672"/>
        </pc:sldMasterMkLst>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943571398" sldId="2147483673"/>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3223324280" sldId="2147483674"/>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712509515" sldId="2147483675"/>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1228581799" sldId="2147483676"/>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134065571" sldId="2147483677"/>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1537108649" sldId="2147483678"/>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1617656372" sldId="2147483679"/>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307507917" sldId="2147483680"/>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4062580892" sldId="2147483681"/>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1463168565" sldId="2147483682"/>
          </pc:sldLayoutMkLst>
        </pc:sldLayoutChg>
        <pc:sldLayoutChg chg="add mod replId">
          <pc:chgData name="Hibah Khaled Harb (2511464)" userId="S::2511464@student.uwtsd.ac.uk::185d489f-6037-4c52-a519-bd328a7f9886" providerId="AD" clId="Web-{01F12753-85C4-499B-9181-4C5367EB5D3D}" dt="2026-06-12T22:45:46.615" v="232"/>
          <pc:sldLayoutMkLst>
            <pc:docMk/>
            <pc:sldMasterMk cId="418631324" sldId="2147483672"/>
            <pc:sldLayoutMk cId="984209896" sldId="2147483683"/>
          </pc:sldLayoutMkLst>
        </pc:sldLayoutChg>
      </pc:sldMasterChg>
    </pc:docChg>
  </pc:docChgLst>
  <pc:docChgLst>
    <pc:chgData name="Hibah Khaled Harb (2511464)" userId="S::2511464@student.uwtsd.ac.uk::185d489f-6037-4c52-a519-bd328a7f9886" providerId="AD" clId="Web-{CFA22978-1473-DB8A-BCE5-50435B4110A0}"/>
    <pc:docChg chg="modSld">
      <pc:chgData name="Hibah Khaled Harb (2511464)" userId="S::2511464@student.uwtsd.ac.uk::185d489f-6037-4c52-a519-bd328a7f9886" providerId="AD" clId="Web-{CFA22978-1473-DB8A-BCE5-50435B4110A0}" dt="2026-06-17T14:26:03.762" v="6" actId="14100"/>
      <pc:docMkLst>
        <pc:docMk/>
      </pc:docMkLst>
      <pc:sldChg chg="addSp modSp">
        <pc:chgData name="Hibah Khaled Harb (2511464)" userId="S::2511464@student.uwtsd.ac.uk::185d489f-6037-4c52-a519-bd328a7f9886" providerId="AD" clId="Web-{CFA22978-1473-DB8A-BCE5-50435B4110A0}" dt="2026-06-17T14:26:03.762" v="6" actId="14100"/>
        <pc:sldMkLst>
          <pc:docMk/>
          <pc:sldMk cId="0" sldId="261"/>
        </pc:sldMkLst>
        <pc:spChg chg="mod">
          <ac:chgData name="Hibah Khaled Harb (2511464)" userId="S::2511464@student.uwtsd.ac.uk::185d489f-6037-4c52-a519-bd328a7f9886" providerId="AD" clId="Web-{CFA22978-1473-DB8A-BCE5-50435B4110A0}" dt="2026-06-17T14:26:03.762" v="6" actId="14100"/>
          <ac:spMkLst>
            <pc:docMk/>
            <pc:sldMk cId="0" sldId="261"/>
            <ac:spMk id="3" creationId="{00000000-0000-0000-0000-000000000000}"/>
          </ac:spMkLst>
        </pc:spChg>
        <pc:picChg chg="add mod">
          <ac:chgData name="Hibah Khaled Harb (2511464)" userId="S::2511464@student.uwtsd.ac.uk::185d489f-6037-4c52-a519-bd328a7f9886" providerId="AD" clId="Web-{CFA22978-1473-DB8A-BCE5-50435B4110A0}" dt="2026-06-17T14:25:56.406" v="5" actId="1076"/>
          <ac:picMkLst>
            <pc:docMk/>
            <pc:sldMk cId="0" sldId="261"/>
            <ac:picMk id="4" creationId="{66823656-AC1B-9600-F82D-5F5AEF8A4132}"/>
          </ac:picMkLst>
        </pc:picChg>
      </pc:sldChg>
    </pc:docChg>
  </pc:docChgLst>
  <pc:docChgLst>
    <pc:chgData name="Hibah Khaled Harb (2511464)" userId="S::2511464@student.uwtsd.ac.uk::185d489f-6037-4c52-a519-bd328a7f9886" providerId="AD" clId="Web-{9CA5C9A3-E2A8-E7F0-9DB0-2FDA2478E871}"/>
    <pc:docChg chg="addSld delSld modSld sldOrd">
      <pc:chgData name="Hibah Khaled Harb (2511464)" userId="S::2511464@student.uwtsd.ac.uk::185d489f-6037-4c52-a519-bd328a7f9886" providerId="AD" clId="Web-{9CA5C9A3-E2A8-E7F0-9DB0-2FDA2478E871}" dt="2026-06-27T22:52:46.610" v="274" actId="14100"/>
      <pc:docMkLst>
        <pc:docMk/>
      </pc:docMkLst>
      <pc:sldChg chg="addSp delSp modSp mod setBg modClrScheme chgLayout">
        <pc:chgData name="Hibah Khaled Harb (2511464)" userId="S::2511464@student.uwtsd.ac.uk::185d489f-6037-4c52-a519-bd328a7f9886" providerId="AD" clId="Web-{9CA5C9A3-E2A8-E7F0-9DB0-2FDA2478E871}" dt="2026-06-27T22:36:01.809" v="190" actId="20577"/>
        <pc:sldMkLst>
          <pc:docMk/>
          <pc:sldMk cId="0" sldId="257"/>
        </pc:sldMkLst>
        <pc:spChg chg="mod">
          <ac:chgData name="Hibah Khaled Harb (2511464)" userId="S::2511464@student.uwtsd.ac.uk::185d489f-6037-4c52-a519-bd328a7f9886" providerId="AD" clId="Web-{9CA5C9A3-E2A8-E7F0-9DB0-2FDA2478E871}" dt="2026-06-27T22:35:39.746" v="183"/>
          <ac:spMkLst>
            <pc:docMk/>
            <pc:sldMk cId="0" sldId="257"/>
            <ac:spMk id="2" creationId="{00000000-0000-0000-0000-000000000000}"/>
          </ac:spMkLst>
        </pc:spChg>
        <pc:spChg chg="mod ord">
          <ac:chgData name="Hibah Khaled Harb (2511464)" userId="S::2511464@student.uwtsd.ac.uk::185d489f-6037-4c52-a519-bd328a7f9886" providerId="AD" clId="Web-{9CA5C9A3-E2A8-E7F0-9DB0-2FDA2478E871}" dt="2026-06-27T22:36:01.809" v="190" actId="20577"/>
          <ac:spMkLst>
            <pc:docMk/>
            <pc:sldMk cId="0" sldId="257"/>
            <ac:spMk id="3" creationId="{00000000-0000-0000-0000-000000000000}"/>
          </ac:spMkLst>
        </pc:spChg>
        <pc:spChg chg="add mod">
          <ac:chgData name="Hibah Khaled Harb (2511464)" userId="S::2511464@student.uwtsd.ac.uk::185d489f-6037-4c52-a519-bd328a7f9886" providerId="AD" clId="Web-{9CA5C9A3-E2A8-E7F0-9DB0-2FDA2478E871}" dt="2026-06-27T22:35:39.746" v="183"/>
          <ac:spMkLst>
            <pc:docMk/>
            <pc:sldMk cId="0" sldId="257"/>
            <ac:spMk id="14" creationId="{6210E9D1-A5CF-85B2-DDCF-1689E7CBB616}"/>
          </ac:spMkLst>
        </pc:spChg>
        <pc:spChg chg="add mod">
          <ac:chgData name="Hibah Khaled Harb (2511464)" userId="S::2511464@student.uwtsd.ac.uk::185d489f-6037-4c52-a519-bd328a7f9886" providerId="AD" clId="Web-{9CA5C9A3-E2A8-E7F0-9DB0-2FDA2478E871}" dt="2026-06-27T22:35:39.746" v="183"/>
          <ac:spMkLst>
            <pc:docMk/>
            <pc:sldMk cId="0" sldId="257"/>
            <ac:spMk id="16" creationId="{4C3A18D5-82CB-E85A-EF74-C1C9D3A9DEE8}"/>
          </ac:spMkLst>
        </pc:spChg>
        <pc:spChg chg="add mod">
          <ac:chgData name="Hibah Khaled Harb (2511464)" userId="S::2511464@student.uwtsd.ac.uk::185d489f-6037-4c52-a519-bd328a7f9886" providerId="AD" clId="Web-{9CA5C9A3-E2A8-E7F0-9DB0-2FDA2478E871}" dt="2026-06-27T22:35:39.746" v="183"/>
          <ac:spMkLst>
            <pc:docMk/>
            <pc:sldMk cId="0" sldId="257"/>
            <ac:spMk id="18" creationId="{89FF38E4-5D11-7475-2C1B-926C7F5AE191}"/>
          </ac:spMkLst>
        </pc:spChg>
      </pc:sldChg>
      <pc:sldChg chg="modSp">
        <pc:chgData name="Hibah Khaled Harb (2511464)" userId="S::2511464@student.uwtsd.ac.uk::185d489f-6037-4c52-a519-bd328a7f9886" providerId="AD" clId="Web-{9CA5C9A3-E2A8-E7F0-9DB0-2FDA2478E871}" dt="2026-06-27T22:37:03.607" v="193" actId="20577"/>
        <pc:sldMkLst>
          <pc:docMk/>
          <pc:sldMk cId="0" sldId="258"/>
        </pc:sldMkLst>
        <pc:spChg chg="mod">
          <ac:chgData name="Hibah Khaled Harb (2511464)" userId="S::2511464@student.uwtsd.ac.uk::185d489f-6037-4c52-a519-bd328a7f9886" providerId="AD" clId="Web-{9CA5C9A3-E2A8-E7F0-9DB0-2FDA2478E871}" dt="2026-06-27T22:37:03.607" v="193" actId="20577"/>
          <ac:spMkLst>
            <pc:docMk/>
            <pc:sldMk cId="0" sldId="258"/>
            <ac:spMk id="2" creationId="{00000000-0000-0000-0000-000000000000}"/>
          </ac:spMkLst>
        </pc:spChg>
      </pc:sldChg>
      <pc:sldChg chg="modSp">
        <pc:chgData name="Hibah Khaled Harb (2511464)" userId="S::2511464@student.uwtsd.ac.uk::185d489f-6037-4c52-a519-bd328a7f9886" providerId="AD" clId="Web-{9CA5C9A3-E2A8-E7F0-9DB0-2FDA2478E871}" dt="2026-06-27T22:39:22.203" v="197" actId="20577"/>
        <pc:sldMkLst>
          <pc:docMk/>
          <pc:sldMk cId="0" sldId="259"/>
        </pc:sldMkLst>
        <pc:spChg chg="mod">
          <ac:chgData name="Hibah Khaled Harb (2511464)" userId="S::2511464@student.uwtsd.ac.uk::185d489f-6037-4c52-a519-bd328a7f9886" providerId="AD" clId="Web-{9CA5C9A3-E2A8-E7F0-9DB0-2FDA2478E871}" dt="2026-06-27T22:39:22.203" v="197" actId="20577"/>
          <ac:spMkLst>
            <pc:docMk/>
            <pc:sldMk cId="0" sldId="259"/>
            <ac:spMk id="2" creationId="{00000000-0000-0000-0000-000000000000}"/>
          </ac:spMkLst>
        </pc:spChg>
      </pc:sldChg>
      <pc:sldChg chg="addSp delSp modSp mod modClrScheme chgLayout">
        <pc:chgData name="Hibah Khaled Harb (2511464)" userId="S::2511464@student.uwtsd.ac.uk::185d489f-6037-4c52-a519-bd328a7f9886" providerId="AD" clId="Web-{9CA5C9A3-E2A8-E7F0-9DB0-2FDA2478E871}" dt="2026-06-27T22:37:41.951" v="195" actId="1076"/>
        <pc:sldMkLst>
          <pc:docMk/>
          <pc:sldMk cId="0" sldId="260"/>
        </pc:sldMkLst>
        <pc:spChg chg="mod">
          <ac:chgData name="Hibah Khaled Harb (2511464)" userId="S::2511464@student.uwtsd.ac.uk::185d489f-6037-4c52-a519-bd328a7f9886" providerId="AD" clId="Web-{9CA5C9A3-E2A8-E7F0-9DB0-2FDA2478E871}" dt="2026-06-27T22:21:52.610" v="180" actId="1076"/>
          <ac:spMkLst>
            <pc:docMk/>
            <pc:sldMk cId="0" sldId="260"/>
            <ac:spMk id="2" creationId="{00000000-0000-0000-0000-000000000000}"/>
          </ac:spMkLst>
        </pc:spChg>
        <pc:spChg chg="mod">
          <ac:chgData name="Hibah Khaled Harb (2511464)" userId="S::2511464@student.uwtsd.ac.uk::185d489f-6037-4c52-a519-bd328a7f9886" providerId="AD" clId="Web-{9CA5C9A3-E2A8-E7F0-9DB0-2FDA2478E871}" dt="2026-06-27T22:37:41.951" v="195" actId="1076"/>
          <ac:spMkLst>
            <pc:docMk/>
            <pc:sldMk cId="0" sldId="260"/>
            <ac:spMk id="3" creationId="{00000000-0000-0000-0000-000000000000}"/>
          </ac:spMkLst>
        </pc:spChg>
        <pc:spChg chg="add mod">
          <ac:chgData name="Hibah Khaled Harb (2511464)" userId="S::2511464@student.uwtsd.ac.uk::185d489f-6037-4c52-a519-bd328a7f9886" providerId="AD" clId="Web-{9CA5C9A3-E2A8-E7F0-9DB0-2FDA2478E871}" dt="2026-06-27T21:41:17.428" v="75"/>
          <ac:spMkLst>
            <pc:docMk/>
            <pc:sldMk cId="0" sldId="260"/>
            <ac:spMk id="10" creationId="{5A6941B3-01D2-C067-927E-3868E2036120}"/>
          </ac:spMkLst>
        </pc:spChg>
        <pc:spChg chg="add mod">
          <ac:chgData name="Hibah Khaled Harb (2511464)" userId="S::2511464@student.uwtsd.ac.uk::185d489f-6037-4c52-a519-bd328a7f9886" providerId="AD" clId="Web-{9CA5C9A3-E2A8-E7F0-9DB0-2FDA2478E871}" dt="2026-06-27T21:41:17.428" v="75"/>
          <ac:spMkLst>
            <pc:docMk/>
            <pc:sldMk cId="0" sldId="260"/>
            <ac:spMk id="12" creationId="{D5C3DF19-2E6F-0C1F-9B8D-FFE4F8DE646A}"/>
          </ac:spMkLst>
        </pc:spChg>
        <pc:spChg chg="add mod">
          <ac:chgData name="Hibah Khaled Harb (2511464)" userId="S::2511464@student.uwtsd.ac.uk::185d489f-6037-4c52-a519-bd328a7f9886" providerId="AD" clId="Web-{9CA5C9A3-E2A8-E7F0-9DB0-2FDA2478E871}" dt="2026-06-27T21:41:17.428" v="75"/>
          <ac:spMkLst>
            <pc:docMk/>
            <pc:sldMk cId="0" sldId="260"/>
            <ac:spMk id="14" creationId="{398AAA75-8C79-BB0C-E6C4-355A6AE71102}"/>
          </ac:spMkLst>
        </pc:spChg>
        <pc:picChg chg="add mod">
          <ac:chgData name="Hibah Khaled Harb (2511464)" userId="S::2511464@student.uwtsd.ac.uk::185d489f-6037-4c52-a519-bd328a7f9886" providerId="AD" clId="Web-{9CA5C9A3-E2A8-E7F0-9DB0-2FDA2478E871}" dt="2026-06-27T21:41:28.850" v="77" actId="1076"/>
          <ac:picMkLst>
            <pc:docMk/>
            <pc:sldMk cId="0" sldId="260"/>
            <ac:picMk id="7" creationId="{B5CBC0E7-B7A0-0907-7FA1-0A3EE341EC66}"/>
          </ac:picMkLst>
        </pc:picChg>
      </pc:sldChg>
      <pc:sldChg chg="addSp delSp modSp mod ord modClrScheme chgLayout">
        <pc:chgData name="Hibah Khaled Harb (2511464)" userId="S::2511464@student.uwtsd.ac.uk::185d489f-6037-4c52-a519-bd328a7f9886" providerId="AD" clId="Web-{9CA5C9A3-E2A8-E7F0-9DB0-2FDA2478E871}" dt="2026-06-27T22:39:27.406" v="199" actId="20577"/>
        <pc:sldMkLst>
          <pc:docMk/>
          <pc:sldMk cId="0" sldId="261"/>
        </pc:sldMkLst>
        <pc:spChg chg="mod">
          <ac:chgData name="Hibah Khaled Harb (2511464)" userId="S::2511464@student.uwtsd.ac.uk::185d489f-6037-4c52-a519-bd328a7f9886" providerId="AD" clId="Web-{9CA5C9A3-E2A8-E7F0-9DB0-2FDA2478E871}" dt="2026-06-27T22:39:27.406" v="199" actId="20577"/>
          <ac:spMkLst>
            <pc:docMk/>
            <pc:sldMk cId="0" sldId="261"/>
            <ac:spMk id="2" creationId="{00000000-0000-0000-0000-000000000000}"/>
          </ac:spMkLst>
        </pc:spChg>
        <pc:spChg chg="mod ord">
          <ac:chgData name="Hibah Khaled Harb (2511464)" userId="S::2511464@student.uwtsd.ac.uk::185d489f-6037-4c52-a519-bd328a7f9886" providerId="AD" clId="Web-{9CA5C9A3-E2A8-E7F0-9DB0-2FDA2478E871}" dt="2026-06-27T21:44:04.645" v="109"/>
          <ac:spMkLst>
            <pc:docMk/>
            <pc:sldMk cId="0" sldId="261"/>
            <ac:spMk id="3" creationId="{00000000-0000-0000-0000-000000000000}"/>
          </ac:spMkLst>
        </pc:spChg>
        <pc:spChg chg="add mod">
          <ac:chgData name="Hibah Khaled Harb (2511464)" userId="S::2511464@student.uwtsd.ac.uk::185d489f-6037-4c52-a519-bd328a7f9886" providerId="AD" clId="Web-{9CA5C9A3-E2A8-E7F0-9DB0-2FDA2478E871}" dt="2026-06-27T21:44:04.645" v="109"/>
          <ac:spMkLst>
            <pc:docMk/>
            <pc:sldMk cId="0" sldId="261"/>
            <ac:spMk id="33" creationId="{35A9BC7E-E026-217C-0A8F-567A0D2EA7E1}"/>
          </ac:spMkLst>
        </pc:spChg>
        <pc:spChg chg="add mod">
          <ac:chgData name="Hibah Khaled Harb (2511464)" userId="S::2511464@student.uwtsd.ac.uk::185d489f-6037-4c52-a519-bd328a7f9886" providerId="AD" clId="Web-{9CA5C9A3-E2A8-E7F0-9DB0-2FDA2478E871}" dt="2026-06-27T21:44:04.645" v="109"/>
          <ac:spMkLst>
            <pc:docMk/>
            <pc:sldMk cId="0" sldId="261"/>
            <ac:spMk id="34" creationId="{A90AE58B-E57D-D896-483F-34E7253E6F5F}"/>
          </ac:spMkLst>
        </pc:spChg>
        <pc:spChg chg="add mod">
          <ac:chgData name="Hibah Khaled Harb (2511464)" userId="S::2511464@student.uwtsd.ac.uk::185d489f-6037-4c52-a519-bd328a7f9886" providerId="AD" clId="Web-{9CA5C9A3-E2A8-E7F0-9DB0-2FDA2478E871}" dt="2026-06-27T21:44:04.645" v="109"/>
          <ac:spMkLst>
            <pc:docMk/>
            <pc:sldMk cId="0" sldId="261"/>
            <ac:spMk id="35" creationId="{93FD6BC0-07DC-5D35-2954-4A4F33C17A67}"/>
          </ac:spMkLst>
        </pc:spChg>
        <pc:picChg chg="mod">
          <ac:chgData name="Hibah Khaled Harb (2511464)" userId="S::2511464@student.uwtsd.ac.uk::185d489f-6037-4c52-a519-bd328a7f9886" providerId="AD" clId="Web-{9CA5C9A3-E2A8-E7F0-9DB0-2FDA2478E871}" dt="2026-06-27T21:44:04.645" v="109"/>
          <ac:picMkLst>
            <pc:docMk/>
            <pc:sldMk cId="0" sldId="261"/>
            <ac:picMk id="4" creationId="{66823656-AC1B-9600-F82D-5F5AEF8A4132}"/>
          </ac:picMkLst>
        </pc:picChg>
      </pc:sldChg>
      <pc:sldChg chg="modSp">
        <pc:chgData name="Hibah Khaled Harb (2511464)" userId="S::2511464@student.uwtsd.ac.uk::185d489f-6037-4c52-a519-bd328a7f9886" providerId="AD" clId="Web-{9CA5C9A3-E2A8-E7F0-9DB0-2FDA2478E871}" dt="2026-06-27T22:36:13.090" v="192" actId="20577"/>
        <pc:sldMkLst>
          <pc:docMk/>
          <pc:sldMk cId="3195313886" sldId="267"/>
        </pc:sldMkLst>
        <pc:spChg chg="mod">
          <ac:chgData name="Hibah Khaled Harb (2511464)" userId="S::2511464@student.uwtsd.ac.uk::185d489f-6037-4c52-a519-bd328a7f9886" providerId="AD" clId="Web-{9CA5C9A3-E2A8-E7F0-9DB0-2FDA2478E871}" dt="2026-06-27T22:36:13.090" v="192" actId="20577"/>
          <ac:spMkLst>
            <pc:docMk/>
            <pc:sldMk cId="3195313886" sldId="267"/>
            <ac:spMk id="2" creationId="{4A9C1F70-F3B0-DDC5-4DA7-CD2E5C03D4A8}"/>
          </ac:spMkLst>
        </pc:spChg>
      </pc:sldChg>
      <pc:sldChg chg="addSp delSp modSp new mod ord modClrScheme chgLayout">
        <pc:chgData name="Hibah Khaled Harb (2511464)" userId="S::2511464@student.uwtsd.ac.uk::185d489f-6037-4c52-a519-bd328a7f9886" providerId="AD" clId="Web-{9CA5C9A3-E2A8-E7F0-9DB0-2FDA2478E871}" dt="2026-06-27T22:52:46.610" v="274" actId="14100"/>
        <pc:sldMkLst>
          <pc:docMk/>
          <pc:sldMk cId="362805853" sldId="270"/>
        </pc:sldMkLst>
        <pc:spChg chg="mod">
          <ac:chgData name="Hibah Khaled Harb (2511464)" userId="S::2511464@student.uwtsd.ac.uk::185d489f-6037-4c52-a519-bd328a7f9886" providerId="AD" clId="Web-{9CA5C9A3-E2A8-E7F0-9DB0-2FDA2478E871}" dt="2026-06-27T22:46:57.488" v="255"/>
          <ac:spMkLst>
            <pc:docMk/>
            <pc:sldMk cId="362805853" sldId="270"/>
            <ac:spMk id="4" creationId="{B02FCD3B-1752-14FD-221F-AE7CB49B0FDB}"/>
          </ac:spMkLst>
        </pc:spChg>
        <pc:spChg chg="mod">
          <ac:chgData name="Hibah Khaled Harb (2511464)" userId="S::2511464@student.uwtsd.ac.uk::185d489f-6037-4c52-a519-bd328a7f9886" providerId="AD" clId="Web-{9CA5C9A3-E2A8-E7F0-9DB0-2FDA2478E871}" dt="2026-06-27T22:46:57.488" v="255"/>
          <ac:spMkLst>
            <pc:docMk/>
            <pc:sldMk cId="362805853" sldId="270"/>
            <ac:spMk id="5" creationId="{887B807A-22D4-D5FC-D3CE-C411501984BA}"/>
          </ac:spMkLst>
        </pc:spChg>
        <pc:spChg chg="mod">
          <ac:chgData name="Hibah Khaled Harb (2511464)" userId="S::2511464@student.uwtsd.ac.uk::185d489f-6037-4c52-a519-bd328a7f9886" providerId="AD" clId="Web-{9CA5C9A3-E2A8-E7F0-9DB0-2FDA2478E871}" dt="2026-06-27T22:46:57.488" v="255"/>
          <ac:spMkLst>
            <pc:docMk/>
            <pc:sldMk cId="362805853" sldId="270"/>
            <ac:spMk id="6" creationId="{EAC05B80-93F9-6FE2-12D5-1A6E7655A655}"/>
          </ac:spMkLst>
        </pc:spChg>
        <pc:spChg chg="add mod">
          <ac:chgData name="Hibah Khaled Harb (2511464)" userId="S::2511464@student.uwtsd.ac.uk::185d489f-6037-4c52-a519-bd328a7f9886" providerId="AD" clId="Web-{9CA5C9A3-E2A8-E7F0-9DB0-2FDA2478E871}" dt="2026-06-27T22:46:57.488" v="255"/>
          <ac:spMkLst>
            <pc:docMk/>
            <pc:sldMk cId="362805853" sldId="270"/>
            <ac:spMk id="12" creationId="{CA1631CD-812F-FB3F-5060-1838D4300B44}"/>
          </ac:spMkLst>
        </pc:spChg>
        <pc:spChg chg="add mod ord">
          <ac:chgData name="Hibah Khaled Harb (2511464)" userId="S::2511464@student.uwtsd.ac.uk::185d489f-6037-4c52-a519-bd328a7f9886" providerId="AD" clId="Web-{9CA5C9A3-E2A8-E7F0-9DB0-2FDA2478E871}" dt="2026-06-27T22:52:46.610" v="274" actId="14100"/>
          <ac:spMkLst>
            <pc:docMk/>
            <pc:sldMk cId="362805853" sldId="270"/>
            <ac:spMk id="14" creationId="{7CE6188D-944F-BF03-B6A7-1CB7ED9C269D}"/>
          </ac:spMkLst>
        </pc:spChg>
        <pc:picChg chg="add mod ord modCrop">
          <ac:chgData name="Hibah Khaled Harb (2511464)" userId="S::2511464@student.uwtsd.ac.uk::185d489f-6037-4c52-a519-bd328a7f9886" providerId="AD" clId="Web-{9CA5C9A3-E2A8-E7F0-9DB0-2FDA2478E871}" dt="2026-06-27T22:52:39.906" v="272" actId="14100"/>
          <ac:picMkLst>
            <pc:docMk/>
            <pc:sldMk cId="362805853" sldId="270"/>
            <ac:picMk id="9" creationId="{3B0E1BF5-18CA-86B0-7A87-3164D0C77C12}"/>
          </ac:picMkLst>
        </pc:picChg>
      </pc:sldChg>
    </pc:docChg>
  </pc:docChgLst>
  <pc:docChgLst>
    <pc:chgData name="Hibah Khaled Harb (2511464)" userId="S::2511464@student.uwtsd.ac.uk::185d489f-6037-4c52-a519-bd328a7f9886" providerId="AD" clId="Web-{A84E70AE-FA04-9174-5AB8-48D2F37D78C5}"/>
    <pc:docChg chg="sldOrd">
      <pc:chgData name="Hibah Khaled Harb (2511464)" userId="S::2511464@student.uwtsd.ac.uk::185d489f-6037-4c52-a519-bd328a7f9886" providerId="AD" clId="Web-{A84E70AE-FA04-9174-5AB8-48D2F37D78C5}" dt="2026-06-25T10:29:45.547" v="3"/>
      <pc:docMkLst>
        <pc:docMk/>
      </pc:docMkLst>
      <pc:sldChg chg="ord">
        <pc:chgData name="Hibah Khaled Harb (2511464)" userId="S::2511464@student.uwtsd.ac.uk::185d489f-6037-4c52-a519-bd328a7f9886" providerId="AD" clId="Web-{A84E70AE-FA04-9174-5AB8-48D2F37D78C5}" dt="2026-06-25T10:21:13.596" v="1"/>
        <pc:sldMkLst>
          <pc:docMk/>
          <pc:sldMk cId="0" sldId="256"/>
        </pc:sldMkLst>
      </pc:sldChg>
      <pc:sldChg chg="ord">
        <pc:chgData name="Hibah Khaled Harb (2511464)" userId="S::2511464@student.uwtsd.ac.uk::185d489f-6037-4c52-a519-bd328a7f9886" providerId="AD" clId="Web-{A84E70AE-FA04-9174-5AB8-48D2F37D78C5}" dt="2026-06-25T10:29:45.547" v="3"/>
        <pc:sldMkLst>
          <pc:docMk/>
          <pc:sldMk cId="3080559827" sldId="266"/>
        </pc:sldMkLst>
      </pc:sldChg>
      <pc:sldChg chg="ord">
        <pc:chgData name="Hibah Khaled Harb (2511464)" userId="S::2511464@student.uwtsd.ac.uk::185d489f-6037-4c52-a519-bd328a7f9886" providerId="AD" clId="Web-{A84E70AE-FA04-9174-5AB8-48D2F37D78C5}" dt="2026-06-25T10:21:17.784" v="2"/>
        <pc:sldMkLst>
          <pc:docMk/>
          <pc:sldMk cId="2644452420" sldId="269"/>
        </pc:sldMkLst>
      </pc:sldChg>
    </pc:docChg>
  </pc:docChgLst>
  <pc:docChgLst>
    <pc:chgData name="Hibah Khaled Harb (2511464)" userId="S::2511464@student.uwtsd.ac.uk::185d489f-6037-4c52-a519-bd328a7f9886" providerId="AD" clId="Web-{EE82F832-C1E6-BDAC-65EF-0E24549819E7}"/>
    <pc:docChg chg="addSld modSld">
      <pc:chgData name="Hibah Khaled Harb (2511464)" userId="S::2511464@student.uwtsd.ac.uk::185d489f-6037-4c52-a519-bd328a7f9886" providerId="AD" clId="Web-{EE82F832-C1E6-BDAC-65EF-0E24549819E7}" dt="2026-06-22T01:56:56.819" v="9"/>
      <pc:docMkLst>
        <pc:docMk/>
      </pc:docMkLst>
      <pc:sldChg chg="addSp modSp">
        <pc:chgData name="Hibah Khaled Harb (2511464)" userId="S::2511464@student.uwtsd.ac.uk::185d489f-6037-4c52-a519-bd328a7f9886" providerId="AD" clId="Web-{EE82F832-C1E6-BDAC-65EF-0E24549819E7}" dt="2026-06-22T01:41:33.729" v="5" actId="1076"/>
        <pc:sldMkLst>
          <pc:docMk/>
          <pc:sldMk cId="4149522487" sldId="265"/>
        </pc:sldMkLst>
        <pc:picChg chg="add mod">
          <ac:chgData name="Hibah Khaled Harb (2511464)" userId="S::2511464@student.uwtsd.ac.uk::185d489f-6037-4c52-a519-bd328a7f9886" providerId="AD" clId="Web-{EE82F832-C1E6-BDAC-65EF-0E24549819E7}" dt="2026-06-22T01:41:33.729" v="5" actId="1076"/>
          <ac:picMkLst>
            <pc:docMk/>
            <pc:sldMk cId="4149522487" sldId="265"/>
            <ac:picMk id="2" creationId="{81F2775A-F4C8-6B44-0CE4-31E109EE4F45}"/>
          </ac:picMkLst>
        </pc:picChg>
      </pc:sldChg>
      <pc:sldChg chg="delSp modSp new">
        <pc:chgData name="Hibah Khaled Harb (2511464)" userId="S::2511464@student.uwtsd.ac.uk::185d489f-6037-4c52-a519-bd328a7f9886" providerId="AD" clId="Web-{EE82F832-C1E6-BDAC-65EF-0E24549819E7}" dt="2026-06-22T01:56:56.819" v="9"/>
        <pc:sldMkLst>
          <pc:docMk/>
          <pc:sldMk cId="3080559827" sldId="266"/>
        </pc:sldMkLst>
      </pc:sldChg>
    </pc:docChg>
  </pc:docChgLst>
  <pc:docChgLst>
    <pc:chgData name="Hibah Khaled Harb (2511464)" userId="S::2511464@student.uwtsd.ac.uk::185d489f-6037-4c52-a519-bd328a7f9886" providerId="AD" clId="Web-{8CE3BE51-4193-BA3E-40A4-022E76CD2E70}"/>
    <pc:docChg chg="addSld modSld sldOrd">
      <pc:chgData name="Hibah Khaled Harb (2511464)" userId="S::2511464@student.uwtsd.ac.uk::185d489f-6037-4c52-a519-bd328a7f9886" providerId="AD" clId="Web-{8CE3BE51-4193-BA3E-40A4-022E76CD2E70}" dt="2026-06-27T23:46:29.566" v="104" actId="14100"/>
      <pc:docMkLst>
        <pc:docMk/>
      </pc:docMkLst>
      <pc:sldChg chg="addSp delSp modSp">
        <pc:chgData name="Hibah Khaled Harb (2511464)" userId="S::2511464@student.uwtsd.ac.uk::185d489f-6037-4c52-a519-bd328a7f9886" providerId="AD" clId="Web-{8CE3BE51-4193-BA3E-40A4-022E76CD2E70}" dt="2026-06-27T23:33:09.568" v="46"/>
        <pc:sldMkLst>
          <pc:docMk/>
          <pc:sldMk cId="2474102747" sldId="271"/>
        </pc:sldMkLst>
        <pc:spChg chg="mod">
          <ac:chgData name="Hibah Khaled Harb (2511464)" userId="S::2511464@student.uwtsd.ac.uk::185d489f-6037-4c52-a519-bd328a7f9886" providerId="AD" clId="Web-{8CE3BE51-4193-BA3E-40A4-022E76CD2E70}" dt="2026-06-27T23:28:29.123" v="7" actId="20577"/>
          <ac:spMkLst>
            <pc:docMk/>
            <pc:sldMk cId="2474102747" sldId="271"/>
            <ac:spMk id="2" creationId="{AD180B50-A165-7A37-679F-9360EC7BD237}"/>
          </ac:spMkLst>
        </pc:spChg>
        <pc:graphicFrameChg chg="add mod modGraphic">
          <ac:chgData name="Hibah Khaled Harb (2511464)" userId="S::2511464@student.uwtsd.ac.uk::185d489f-6037-4c52-a519-bd328a7f9886" providerId="AD" clId="Web-{8CE3BE51-4193-BA3E-40A4-022E76CD2E70}" dt="2026-06-27T23:32:44.193" v="37"/>
          <ac:graphicFrameMkLst>
            <pc:docMk/>
            <pc:sldMk cId="2474102747" sldId="271"/>
            <ac:graphicFrameMk id="4" creationId="{E6229F38-8587-5BE1-0AD7-5F3D90E42E73}"/>
          </ac:graphicFrameMkLst>
        </pc:graphicFrameChg>
        <pc:graphicFrameChg chg="mod modGraphic">
          <ac:chgData name="Hibah Khaled Harb (2511464)" userId="S::2511464@student.uwtsd.ac.uk::185d489f-6037-4c52-a519-bd328a7f9886" providerId="AD" clId="Web-{8CE3BE51-4193-BA3E-40A4-022E76CD2E70}" dt="2026-06-27T23:33:09.568" v="46"/>
          <ac:graphicFrameMkLst>
            <pc:docMk/>
            <pc:sldMk cId="2474102747" sldId="271"/>
            <ac:graphicFrameMk id="11" creationId="{76336805-7940-5BE7-9E90-6B97F4816492}"/>
          </ac:graphicFrameMkLst>
        </pc:graphicFrameChg>
      </pc:sldChg>
      <pc:sldChg chg="addSp delSp modSp new ord">
        <pc:chgData name="Hibah Khaled Harb (2511464)" userId="S::2511464@student.uwtsd.ac.uk::185d489f-6037-4c52-a519-bd328a7f9886" providerId="AD" clId="Web-{8CE3BE51-4193-BA3E-40A4-022E76CD2E70}" dt="2026-06-27T23:46:29.566" v="104" actId="14100"/>
        <pc:sldMkLst>
          <pc:docMk/>
          <pc:sldMk cId="3542756382" sldId="272"/>
        </pc:sldMkLst>
        <pc:spChg chg="mod">
          <ac:chgData name="Hibah Khaled Harb (2511464)" userId="S::2511464@student.uwtsd.ac.uk::185d489f-6037-4c52-a519-bd328a7f9886" providerId="AD" clId="Web-{8CE3BE51-4193-BA3E-40A4-022E76CD2E70}" dt="2026-06-27T23:41:33.505" v="78" actId="14100"/>
          <ac:spMkLst>
            <pc:docMk/>
            <pc:sldMk cId="3542756382" sldId="272"/>
            <ac:spMk id="2" creationId="{785FA37A-774B-FBCA-2AD1-E629C509F935}"/>
          </ac:spMkLst>
        </pc:spChg>
        <pc:spChg chg="mod">
          <ac:chgData name="Hibah Khaled Harb (2511464)" userId="S::2511464@student.uwtsd.ac.uk::185d489f-6037-4c52-a519-bd328a7f9886" providerId="AD" clId="Web-{8CE3BE51-4193-BA3E-40A4-022E76CD2E70}" dt="2026-06-27T23:46:29.566" v="104" actId="14100"/>
          <ac:spMkLst>
            <pc:docMk/>
            <pc:sldMk cId="3542756382" sldId="272"/>
            <ac:spMk id="3" creationId="{99AD5F8C-8F6A-3DB2-C270-ACFCCF558C08}"/>
          </ac:spMkLst>
        </pc:spChg>
      </pc:sldChg>
    </pc:docChg>
  </pc:docChgLst>
  <pc:docChgLst>
    <pc:chgData name="Hibah Khaled Harb (2511464)" userId="S::2511464@student.uwtsd.ac.uk::185d489f-6037-4c52-a519-bd328a7f9886" providerId="AD" clId="Web-{4EF78EFF-61B3-8D9C-46F8-E402852A9FF3}"/>
    <pc:docChg chg="addSld delSld modSld sldOrd">
      <pc:chgData name="Hibah Khaled Harb (2511464)" userId="S::2511464@student.uwtsd.ac.uk::185d489f-6037-4c52-a519-bd328a7f9886" providerId="AD" clId="Web-{4EF78EFF-61B3-8D9C-46F8-E402852A9FF3}" dt="2026-06-22T01:30:10.204" v="5"/>
      <pc:docMkLst>
        <pc:docMk/>
      </pc:docMkLst>
      <pc:sldChg chg="add del">
        <pc:chgData name="Hibah Khaled Harb (2511464)" userId="S::2511464@student.uwtsd.ac.uk::185d489f-6037-4c52-a519-bd328a7f9886" providerId="AD" clId="Web-{4EF78EFF-61B3-8D9C-46F8-E402852A9FF3}" dt="2026-06-21T22:47:58.688" v="1"/>
        <pc:sldMkLst>
          <pc:docMk/>
          <pc:sldMk cId="0" sldId="258"/>
        </pc:sldMkLst>
      </pc:sldChg>
      <pc:sldChg chg="delSp new ord">
        <pc:chgData name="Hibah Khaled Harb (2511464)" userId="S::2511464@student.uwtsd.ac.uk::185d489f-6037-4c52-a519-bd328a7f9886" providerId="AD" clId="Web-{4EF78EFF-61B3-8D9C-46F8-E402852A9FF3}" dt="2026-06-22T01:30:10.204" v="5"/>
        <pc:sldMkLst>
          <pc:docMk/>
          <pc:sldMk cId="4149522487" sldId="265"/>
        </pc:sldMkLst>
      </pc:sldChg>
    </pc:docChg>
  </pc:docChgLst>
  <pc:docChgLst>
    <pc:chgData name="Hibah Khaled Harb (2511464)" userId="S::2511464@student.uwtsd.ac.uk::185d489f-6037-4c52-a519-bd328a7f9886" providerId="AD" clId="Web-{E4086625-4DA1-4176-CF23-A6ABF36EE2F7}"/>
    <pc:docChg chg="addSld delSld modSld">
      <pc:chgData name="Hibah Khaled Harb (2511464)" userId="S::2511464@student.uwtsd.ac.uk::185d489f-6037-4c52-a519-bd328a7f9886" providerId="AD" clId="Web-{E4086625-4DA1-4176-CF23-A6ABF36EE2F7}" dt="2026-06-28T13:48:43.709" v="446"/>
      <pc:docMkLst>
        <pc:docMk/>
      </pc:docMkLst>
      <pc:sldChg chg="addSp delSp modSp">
        <pc:chgData name="Hibah Khaled Harb (2511464)" userId="S::2511464@student.uwtsd.ac.uk::185d489f-6037-4c52-a519-bd328a7f9886" providerId="AD" clId="Web-{E4086625-4DA1-4176-CF23-A6ABF36EE2F7}" dt="2026-06-28T13:20:15.698" v="363" actId="14100"/>
        <pc:sldMkLst>
          <pc:docMk/>
          <pc:sldMk cId="3195313886" sldId="267"/>
        </pc:sldMkLst>
        <pc:spChg chg="mod">
          <ac:chgData name="Hibah Khaled Harb (2511464)" userId="S::2511464@student.uwtsd.ac.uk::185d489f-6037-4c52-a519-bd328a7f9886" providerId="AD" clId="Web-{E4086625-4DA1-4176-CF23-A6ABF36EE2F7}" dt="2026-06-28T13:00:36.566" v="118" actId="1076"/>
          <ac:spMkLst>
            <pc:docMk/>
            <pc:sldMk cId="3195313886" sldId="267"/>
            <ac:spMk id="3" creationId="{6AED7A54-AA4D-B0D3-DFB3-09046D888C64}"/>
          </ac:spMkLst>
        </pc:spChg>
      </pc:sldChg>
      <pc:sldChg chg="addSp modSp">
        <pc:chgData name="Hibah Khaled Harb (2511464)" userId="S::2511464@student.uwtsd.ac.uk::185d489f-6037-4c52-a519-bd328a7f9886" providerId="AD" clId="Web-{E4086625-4DA1-4176-CF23-A6ABF36EE2F7}" dt="2026-06-28T13:19:30.727" v="354" actId="20577"/>
        <pc:sldMkLst>
          <pc:docMk/>
          <pc:sldMk cId="2644452420" sldId="269"/>
        </pc:sldMkLst>
        <pc:spChg chg="mod">
          <ac:chgData name="Hibah Khaled Harb (2511464)" userId="S::2511464@student.uwtsd.ac.uk::185d489f-6037-4c52-a519-bd328a7f9886" providerId="AD" clId="Web-{E4086625-4DA1-4176-CF23-A6ABF36EE2F7}" dt="2026-06-28T13:05:54.860" v="210" actId="1076"/>
          <ac:spMkLst>
            <pc:docMk/>
            <pc:sldMk cId="2644452420" sldId="269"/>
            <ac:spMk id="2" creationId="{C4ADA672-B844-B980-FC20-F8D12689957D}"/>
          </ac:spMkLst>
        </pc:spChg>
        <pc:spChg chg="mod">
          <ac:chgData name="Hibah Khaled Harb (2511464)" userId="S::2511464@student.uwtsd.ac.uk::185d489f-6037-4c52-a519-bd328a7f9886" providerId="AD" clId="Web-{E4086625-4DA1-4176-CF23-A6ABF36EE2F7}" dt="2026-06-28T13:15:32.562" v="299" actId="20577"/>
          <ac:spMkLst>
            <pc:docMk/>
            <pc:sldMk cId="2644452420" sldId="269"/>
            <ac:spMk id="3" creationId="{94DE8F33-AC29-5EEC-E219-30CF9883E69A}"/>
          </ac:spMkLst>
        </pc:spChg>
        <pc:spChg chg="add mod">
          <ac:chgData name="Hibah Khaled Harb (2511464)" userId="S::2511464@student.uwtsd.ac.uk::185d489f-6037-4c52-a519-bd328a7f9886" providerId="AD" clId="Web-{E4086625-4DA1-4176-CF23-A6ABF36EE2F7}" dt="2026-06-28T13:19:30.727" v="354" actId="20577"/>
          <ac:spMkLst>
            <pc:docMk/>
            <pc:sldMk cId="2644452420" sldId="269"/>
            <ac:spMk id="7" creationId="{1BF81513-FC08-D4AC-0817-E608E3E88421}"/>
          </ac:spMkLst>
        </pc:spChg>
      </pc:sldChg>
      <pc:sldChg chg="modSp">
        <pc:chgData name="Hibah Khaled Harb (2511464)" userId="S::2511464@student.uwtsd.ac.uk::185d489f-6037-4c52-a519-bd328a7f9886" providerId="AD" clId="Web-{E4086625-4DA1-4176-CF23-A6ABF36EE2F7}" dt="2026-06-28T13:41:39.724" v="434" actId="20577"/>
        <pc:sldMkLst>
          <pc:docMk/>
          <pc:sldMk cId="3542756382" sldId="272"/>
        </pc:sldMkLst>
        <pc:spChg chg="mod">
          <ac:chgData name="Hibah Khaled Harb (2511464)" userId="S::2511464@student.uwtsd.ac.uk::185d489f-6037-4c52-a519-bd328a7f9886" providerId="AD" clId="Web-{E4086625-4DA1-4176-CF23-A6ABF36EE2F7}" dt="2026-06-28T13:41:39.724" v="434" actId="20577"/>
          <ac:spMkLst>
            <pc:docMk/>
            <pc:sldMk cId="3542756382" sldId="272"/>
            <ac:spMk id="3" creationId="{99AD5F8C-8F6A-3DB2-C270-ACFCCF558C08}"/>
          </ac:spMkLst>
        </pc:spChg>
      </pc:sldChg>
      <pc:sldChg chg="addSp delSp modSp mod modClrScheme chgLayout">
        <pc:chgData name="Hibah Khaled Harb (2511464)" userId="S::2511464@student.uwtsd.ac.uk::185d489f-6037-4c52-a519-bd328a7f9886" providerId="AD" clId="Web-{E4086625-4DA1-4176-CF23-A6ABF36EE2F7}" dt="2026-06-28T12:50:57.257" v="69" actId="20577"/>
        <pc:sldMkLst>
          <pc:docMk/>
          <pc:sldMk cId="1718763556" sldId="275"/>
        </pc:sldMkLst>
        <pc:spChg chg="mod">
          <ac:chgData name="Hibah Khaled Harb (2511464)" userId="S::2511464@student.uwtsd.ac.uk::185d489f-6037-4c52-a519-bd328a7f9886" providerId="AD" clId="Web-{E4086625-4DA1-4176-CF23-A6ABF36EE2F7}" dt="2026-06-28T12:50:57.257" v="69" actId="20577"/>
          <ac:spMkLst>
            <pc:docMk/>
            <pc:sldMk cId="1718763556" sldId="275"/>
            <ac:spMk id="2" creationId="{29EDCCC6-460F-0C34-524A-5C7C11920F10}"/>
          </ac:spMkLst>
        </pc:spChg>
        <pc:spChg chg="mod">
          <ac:chgData name="Hibah Khaled Harb (2511464)" userId="S::2511464@student.uwtsd.ac.uk::185d489f-6037-4c52-a519-bd328a7f9886" providerId="AD" clId="Web-{E4086625-4DA1-4176-CF23-A6ABF36EE2F7}" dt="2026-06-28T12:47:17.482" v="50" actId="20577"/>
          <ac:spMkLst>
            <pc:docMk/>
            <pc:sldMk cId="1718763556" sldId="275"/>
            <ac:spMk id="3" creationId="{10FC7C73-6BDB-D36E-B335-569EFE754CA2}"/>
          </ac:spMkLst>
        </pc:spChg>
        <pc:spChg chg="mod">
          <ac:chgData name="Hibah Khaled Harb (2511464)" userId="S::2511464@student.uwtsd.ac.uk::185d489f-6037-4c52-a519-bd328a7f9886" providerId="AD" clId="Web-{E4086625-4DA1-4176-CF23-A6ABF36EE2F7}" dt="2026-06-28T12:41:41.938" v="34"/>
          <ac:spMkLst>
            <pc:docMk/>
            <pc:sldMk cId="1718763556" sldId="275"/>
            <ac:spMk id="5" creationId="{AF751C5E-1802-A5DA-99B4-DC9FAD84AE2D}"/>
          </ac:spMkLst>
        </pc:spChg>
        <pc:spChg chg="mod">
          <ac:chgData name="Hibah Khaled Harb (2511464)" userId="S::2511464@student.uwtsd.ac.uk::185d489f-6037-4c52-a519-bd328a7f9886" providerId="AD" clId="Web-{E4086625-4DA1-4176-CF23-A6ABF36EE2F7}" dt="2026-06-28T12:41:41.938" v="34"/>
          <ac:spMkLst>
            <pc:docMk/>
            <pc:sldMk cId="1718763556" sldId="275"/>
            <ac:spMk id="6" creationId="{8FCDA0EC-FD6F-20E1-6C3D-1FCC3DC4E2FB}"/>
          </ac:spMkLst>
        </pc:spChg>
        <pc:spChg chg="mod">
          <ac:chgData name="Hibah Khaled Harb (2511464)" userId="S::2511464@student.uwtsd.ac.uk::185d489f-6037-4c52-a519-bd328a7f9886" providerId="AD" clId="Web-{E4086625-4DA1-4176-CF23-A6ABF36EE2F7}" dt="2026-06-28T12:41:41.938" v="34"/>
          <ac:spMkLst>
            <pc:docMk/>
            <pc:sldMk cId="1718763556" sldId="275"/>
            <ac:spMk id="7" creationId="{6C7B19D9-0225-6537-71AE-A67FD3B965D4}"/>
          </ac:spMkLst>
        </pc:spChg>
        <pc:picChg chg="add mod ord">
          <ac:chgData name="Hibah Khaled Harb (2511464)" userId="S::2511464@student.uwtsd.ac.uk::185d489f-6037-4c52-a519-bd328a7f9886" providerId="AD" clId="Web-{E4086625-4DA1-4176-CF23-A6ABF36EE2F7}" dt="2026-06-28T12:41:41.938" v="34"/>
          <ac:picMkLst>
            <pc:docMk/>
            <pc:sldMk cId="1718763556" sldId="275"/>
            <ac:picMk id="9" creationId="{7B00E252-8952-1062-87D2-C94C84BC59B4}"/>
          </ac:picMkLst>
        </pc:picChg>
      </pc:sldChg>
      <pc:sldChg chg="addSp delSp modSp new">
        <pc:chgData name="Hibah Khaled Harb (2511464)" userId="S::2511464@student.uwtsd.ac.uk::185d489f-6037-4c52-a519-bd328a7f9886" providerId="AD" clId="Web-{E4086625-4DA1-4176-CF23-A6ABF36EE2F7}" dt="2026-06-28T12:54:26.892" v="75"/>
        <pc:sldMkLst>
          <pc:docMk/>
          <pc:sldMk cId="4096024264" sldId="276"/>
        </pc:sldMkLst>
        <pc:spChg chg="mod">
          <ac:chgData name="Hibah Khaled Harb (2511464)" userId="S::2511464@student.uwtsd.ac.uk::185d489f-6037-4c52-a519-bd328a7f9886" providerId="AD" clId="Web-{E4086625-4DA1-4176-CF23-A6ABF36EE2F7}" dt="2026-06-28T12:54:26.892" v="75"/>
          <ac:spMkLst>
            <pc:docMk/>
            <pc:sldMk cId="4096024264" sldId="276"/>
            <ac:spMk id="2" creationId="{47177447-E8D3-ECBB-1618-7AD0F8F6FB9E}"/>
          </ac:spMkLst>
        </pc:spChg>
        <pc:spChg chg="mod">
          <ac:chgData name="Hibah Khaled Harb (2511464)" userId="S::2511464@student.uwtsd.ac.uk::185d489f-6037-4c52-a519-bd328a7f9886" providerId="AD" clId="Web-{E4086625-4DA1-4176-CF23-A6ABF36EE2F7}" dt="2026-06-28T12:54:26.892" v="75"/>
          <ac:spMkLst>
            <pc:docMk/>
            <pc:sldMk cId="4096024264" sldId="276"/>
            <ac:spMk id="3" creationId="{42F12C66-5675-6619-C199-E1F9602C4E60}"/>
          </ac:spMkLst>
        </pc:spChg>
        <pc:spChg chg="mod">
          <ac:chgData name="Hibah Khaled Harb (2511464)" userId="S::2511464@student.uwtsd.ac.uk::185d489f-6037-4c52-a519-bd328a7f9886" providerId="AD" clId="Web-{E4086625-4DA1-4176-CF23-A6ABF36EE2F7}" dt="2026-06-28T12:54:26.892" v="75"/>
          <ac:spMkLst>
            <pc:docMk/>
            <pc:sldMk cId="4096024264" sldId="276"/>
            <ac:spMk id="5" creationId="{34D8A919-26D0-6D22-2AD7-7D7DA2ACD930}"/>
          </ac:spMkLst>
        </pc:spChg>
        <pc:spChg chg="mod">
          <ac:chgData name="Hibah Khaled Harb (2511464)" userId="S::2511464@student.uwtsd.ac.uk::185d489f-6037-4c52-a519-bd328a7f9886" providerId="AD" clId="Web-{E4086625-4DA1-4176-CF23-A6ABF36EE2F7}" dt="2026-06-28T12:54:26.892" v="75"/>
          <ac:spMkLst>
            <pc:docMk/>
            <pc:sldMk cId="4096024264" sldId="276"/>
            <ac:spMk id="6" creationId="{1011D25D-8ED6-4D9A-1274-9518BEF9B678}"/>
          </ac:spMkLst>
        </pc:spChg>
        <pc:spChg chg="mod">
          <ac:chgData name="Hibah Khaled Harb (2511464)" userId="S::2511464@student.uwtsd.ac.uk::185d489f-6037-4c52-a519-bd328a7f9886" providerId="AD" clId="Web-{E4086625-4DA1-4176-CF23-A6ABF36EE2F7}" dt="2026-06-28T12:54:26.892" v="75"/>
          <ac:spMkLst>
            <pc:docMk/>
            <pc:sldMk cId="4096024264" sldId="276"/>
            <ac:spMk id="7" creationId="{AD1FB337-C8DB-9459-4AFE-D5813E355317}"/>
          </ac:spMkLst>
        </pc:spChg>
        <pc:picChg chg="add ord">
          <ac:chgData name="Hibah Khaled Harb (2511464)" userId="S::2511464@student.uwtsd.ac.uk::185d489f-6037-4c52-a519-bd328a7f9886" providerId="AD" clId="Web-{E4086625-4DA1-4176-CF23-A6ABF36EE2F7}" dt="2026-06-28T12:54:26.892" v="75"/>
          <ac:picMkLst>
            <pc:docMk/>
            <pc:sldMk cId="4096024264" sldId="276"/>
            <ac:picMk id="9" creationId="{0F94D640-CA05-84B1-A43F-6803D3B97815}"/>
          </ac:picMkLst>
        </pc:picChg>
      </pc:sldChg>
      <pc:sldChg chg="addSp modSp new mod modClrScheme chgLayout">
        <pc:chgData name="Hibah Khaled Harb (2511464)" userId="S::2511464@student.uwtsd.ac.uk::185d489f-6037-4c52-a519-bd328a7f9886" providerId="AD" clId="Web-{E4086625-4DA1-4176-CF23-A6ABF36EE2F7}" dt="2026-06-28T13:36:34.400" v="423"/>
        <pc:sldMkLst>
          <pc:docMk/>
          <pc:sldMk cId="2563583867" sldId="277"/>
        </pc:sldMkLst>
        <pc:spChg chg="mod">
          <ac:chgData name="Hibah Khaled Harb (2511464)" userId="S::2511464@student.uwtsd.ac.uk::185d489f-6037-4c52-a519-bd328a7f9886" providerId="AD" clId="Web-{E4086625-4DA1-4176-CF23-A6ABF36EE2F7}" dt="2026-06-28T13:36:34.400" v="423"/>
          <ac:spMkLst>
            <pc:docMk/>
            <pc:sldMk cId="2563583867" sldId="277"/>
            <ac:spMk id="2" creationId="{19FE528A-C35D-C63E-900E-A690C950050B}"/>
          </ac:spMkLst>
        </pc:spChg>
        <pc:spChg chg="mod">
          <ac:chgData name="Hibah Khaled Harb (2511464)" userId="S::2511464@student.uwtsd.ac.uk::185d489f-6037-4c52-a519-bd328a7f9886" providerId="AD" clId="Web-{E4086625-4DA1-4176-CF23-A6ABF36EE2F7}" dt="2026-06-28T13:36:34.400" v="423"/>
          <ac:spMkLst>
            <pc:docMk/>
            <pc:sldMk cId="2563583867" sldId="277"/>
            <ac:spMk id="3" creationId="{6BE8CB4F-16CE-38FF-59DC-76BF561EC2E4}"/>
          </ac:spMkLst>
        </pc:spChg>
        <pc:spChg chg="mod">
          <ac:chgData name="Hibah Khaled Harb (2511464)" userId="S::2511464@student.uwtsd.ac.uk::185d489f-6037-4c52-a519-bd328a7f9886" providerId="AD" clId="Web-{E4086625-4DA1-4176-CF23-A6ABF36EE2F7}" dt="2026-06-28T13:36:34.400" v="423"/>
          <ac:spMkLst>
            <pc:docMk/>
            <pc:sldMk cId="2563583867" sldId="277"/>
            <ac:spMk id="4" creationId="{E2169ABC-804D-FA81-FBF2-870F19DACD3B}"/>
          </ac:spMkLst>
        </pc:spChg>
        <pc:spChg chg="mod">
          <ac:chgData name="Hibah Khaled Harb (2511464)" userId="S::2511464@student.uwtsd.ac.uk::185d489f-6037-4c52-a519-bd328a7f9886" providerId="AD" clId="Web-{E4086625-4DA1-4176-CF23-A6ABF36EE2F7}" dt="2026-06-28T13:36:34.400" v="423"/>
          <ac:spMkLst>
            <pc:docMk/>
            <pc:sldMk cId="2563583867" sldId="277"/>
            <ac:spMk id="5" creationId="{2E383490-1885-2D83-8681-8024A38EE008}"/>
          </ac:spMkLst>
        </pc:spChg>
        <pc:spChg chg="mod">
          <ac:chgData name="Hibah Khaled Harb (2511464)" userId="S::2511464@student.uwtsd.ac.uk::185d489f-6037-4c52-a519-bd328a7f9886" providerId="AD" clId="Web-{E4086625-4DA1-4176-CF23-A6ABF36EE2F7}" dt="2026-06-28T13:36:34.400" v="423"/>
          <ac:spMkLst>
            <pc:docMk/>
            <pc:sldMk cId="2563583867" sldId="277"/>
            <ac:spMk id="6" creationId="{ACE14E59-F505-9091-1E12-C0D0743EB486}"/>
          </ac:spMkLst>
        </pc:spChg>
        <pc:picChg chg="add mod ord">
          <ac:chgData name="Hibah Khaled Harb (2511464)" userId="S::2511464@student.uwtsd.ac.uk::185d489f-6037-4c52-a519-bd328a7f9886" providerId="AD" clId="Web-{E4086625-4DA1-4176-CF23-A6ABF36EE2F7}" dt="2026-06-28T13:36:34.400" v="423"/>
          <ac:picMkLst>
            <pc:docMk/>
            <pc:sldMk cId="2563583867" sldId="277"/>
            <ac:picMk id="8" creationId="{4868B10C-8019-CB10-B9A2-4E1C42B1AA77}"/>
          </ac:picMkLst>
        </pc:picChg>
      </pc:sldChg>
      <pc:sldChg chg="addSp delSp modSp new mod modClrScheme chgLayout">
        <pc:chgData name="Hibah Khaled Harb (2511464)" userId="S::2511464@student.uwtsd.ac.uk::185d489f-6037-4c52-a519-bd328a7f9886" providerId="AD" clId="Web-{E4086625-4DA1-4176-CF23-A6ABF36EE2F7}" dt="2026-06-28T13:37:21.448" v="427"/>
        <pc:sldMkLst>
          <pc:docMk/>
          <pc:sldMk cId="712822024" sldId="278"/>
        </pc:sldMkLst>
        <pc:spChg chg="mod">
          <ac:chgData name="Hibah Khaled Harb (2511464)" userId="S::2511464@student.uwtsd.ac.uk::185d489f-6037-4c52-a519-bd328a7f9886" providerId="AD" clId="Web-{E4086625-4DA1-4176-CF23-A6ABF36EE2F7}" dt="2026-06-28T13:37:21.448" v="427"/>
          <ac:spMkLst>
            <pc:docMk/>
            <pc:sldMk cId="712822024" sldId="278"/>
            <ac:spMk id="2" creationId="{D9A645B4-F675-A7AF-6360-7238B77F994B}"/>
          </ac:spMkLst>
        </pc:spChg>
        <pc:spChg chg="mod">
          <ac:chgData name="Hibah Khaled Harb (2511464)" userId="S::2511464@student.uwtsd.ac.uk::185d489f-6037-4c52-a519-bd328a7f9886" providerId="AD" clId="Web-{E4086625-4DA1-4176-CF23-A6ABF36EE2F7}" dt="2026-06-28T13:37:21.448" v="427"/>
          <ac:spMkLst>
            <pc:docMk/>
            <pc:sldMk cId="712822024" sldId="278"/>
            <ac:spMk id="3" creationId="{305A3008-B329-FD59-60B1-C6DE3FF8C562}"/>
          </ac:spMkLst>
        </pc:spChg>
        <pc:spChg chg="mod">
          <ac:chgData name="Hibah Khaled Harb (2511464)" userId="S::2511464@student.uwtsd.ac.uk::185d489f-6037-4c52-a519-bd328a7f9886" providerId="AD" clId="Web-{E4086625-4DA1-4176-CF23-A6ABF36EE2F7}" dt="2026-06-28T13:37:21.448" v="427"/>
          <ac:spMkLst>
            <pc:docMk/>
            <pc:sldMk cId="712822024" sldId="278"/>
            <ac:spMk id="4" creationId="{574E1632-AE53-502A-DB03-7D658E17A529}"/>
          </ac:spMkLst>
        </pc:spChg>
        <pc:spChg chg="mod">
          <ac:chgData name="Hibah Khaled Harb (2511464)" userId="S::2511464@student.uwtsd.ac.uk::185d489f-6037-4c52-a519-bd328a7f9886" providerId="AD" clId="Web-{E4086625-4DA1-4176-CF23-A6ABF36EE2F7}" dt="2026-06-28T13:37:21.448" v="427"/>
          <ac:spMkLst>
            <pc:docMk/>
            <pc:sldMk cId="712822024" sldId="278"/>
            <ac:spMk id="5" creationId="{CB835925-3EBD-4257-732B-8C506EC1D489}"/>
          </ac:spMkLst>
        </pc:spChg>
        <pc:spChg chg="mod">
          <ac:chgData name="Hibah Khaled Harb (2511464)" userId="S::2511464@student.uwtsd.ac.uk::185d489f-6037-4c52-a519-bd328a7f9886" providerId="AD" clId="Web-{E4086625-4DA1-4176-CF23-A6ABF36EE2F7}" dt="2026-06-28T13:37:21.448" v="427"/>
          <ac:spMkLst>
            <pc:docMk/>
            <pc:sldMk cId="712822024" sldId="278"/>
            <ac:spMk id="6" creationId="{86308E4B-8976-D9B2-061D-061B3B83B22C}"/>
          </ac:spMkLst>
        </pc:spChg>
        <pc:picChg chg="add mod ord">
          <ac:chgData name="Hibah Khaled Harb (2511464)" userId="S::2511464@student.uwtsd.ac.uk::185d489f-6037-4c52-a519-bd328a7f9886" providerId="AD" clId="Web-{E4086625-4DA1-4176-CF23-A6ABF36EE2F7}" dt="2026-06-28T13:37:21.448" v="427"/>
          <ac:picMkLst>
            <pc:docMk/>
            <pc:sldMk cId="712822024" sldId="278"/>
            <ac:picMk id="8" creationId="{6EEC0C05-0BA9-031A-B8D4-80028DB1C117}"/>
          </ac:picMkLst>
        </pc:picChg>
      </pc:sldChg>
      <pc:sldChg chg="addSp delSp modSp new add del mod modClrScheme chgLayout">
        <pc:chgData name="Hibah Khaled Harb (2511464)" userId="S::2511464@student.uwtsd.ac.uk::185d489f-6037-4c52-a519-bd328a7f9886" providerId="AD" clId="Web-{E4086625-4DA1-4176-CF23-A6ABF36EE2F7}" dt="2026-06-28T13:48:43.709" v="446"/>
        <pc:sldMkLst>
          <pc:docMk/>
          <pc:sldMk cId="1269964345" sldId="279"/>
        </pc:sldMkLst>
        <pc:spChg chg="mod">
          <ac:chgData name="Hibah Khaled Harb (2511464)" userId="S::2511464@student.uwtsd.ac.uk::185d489f-6037-4c52-a519-bd328a7f9886" providerId="AD" clId="Web-{E4086625-4DA1-4176-CF23-A6ABF36EE2F7}" dt="2026-06-28T13:28:00.504" v="389" actId="1076"/>
          <ac:spMkLst>
            <pc:docMk/>
            <pc:sldMk cId="1269964345" sldId="279"/>
            <ac:spMk id="2" creationId="{933E7063-16DD-BB55-174E-3BDECF5E935F}"/>
          </ac:spMkLst>
        </pc:spChg>
        <pc:spChg chg="mod">
          <ac:chgData name="Hibah Khaled Harb (2511464)" userId="S::2511464@student.uwtsd.ac.uk::185d489f-6037-4c52-a519-bd328a7f9886" providerId="AD" clId="Web-{E4086625-4DA1-4176-CF23-A6ABF36EE2F7}" dt="2026-06-28T13:33:04.844" v="417" actId="14100"/>
          <ac:spMkLst>
            <pc:docMk/>
            <pc:sldMk cId="1269964345" sldId="279"/>
            <ac:spMk id="3" creationId="{548C8E8F-7369-90B8-7ECE-9E7920D80B7E}"/>
          </ac:spMkLst>
        </pc:spChg>
        <pc:spChg chg="mod">
          <ac:chgData name="Hibah Khaled Harb (2511464)" userId="S::2511464@student.uwtsd.ac.uk::185d489f-6037-4c52-a519-bd328a7f9886" providerId="AD" clId="Web-{E4086625-4DA1-4176-CF23-A6ABF36EE2F7}" dt="2026-06-28T13:26:10.359" v="365"/>
          <ac:spMkLst>
            <pc:docMk/>
            <pc:sldMk cId="1269964345" sldId="279"/>
            <ac:spMk id="4" creationId="{87D185FE-E3C2-B9E7-1330-C7FCCFDD1282}"/>
          </ac:spMkLst>
        </pc:spChg>
        <pc:spChg chg="mod">
          <ac:chgData name="Hibah Khaled Harb (2511464)" userId="S::2511464@student.uwtsd.ac.uk::185d489f-6037-4c52-a519-bd328a7f9886" providerId="AD" clId="Web-{E4086625-4DA1-4176-CF23-A6ABF36EE2F7}" dt="2026-06-28T13:26:10.359" v="365"/>
          <ac:spMkLst>
            <pc:docMk/>
            <pc:sldMk cId="1269964345" sldId="279"/>
            <ac:spMk id="5" creationId="{C12A23A5-6CB3-9BEC-8C9D-90AF1A105206}"/>
          </ac:spMkLst>
        </pc:spChg>
        <pc:spChg chg="mod">
          <ac:chgData name="Hibah Khaled Harb (2511464)" userId="S::2511464@student.uwtsd.ac.uk::185d489f-6037-4c52-a519-bd328a7f9886" providerId="AD" clId="Web-{E4086625-4DA1-4176-CF23-A6ABF36EE2F7}" dt="2026-06-28T13:26:10.359" v="365"/>
          <ac:spMkLst>
            <pc:docMk/>
            <pc:sldMk cId="1269964345" sldId="279"/>
            <ac:spMk id="6" creationId="{5E75D1C8-D6CA-88F0-D46D-E6E008271857}"/>
          </ac:spMkLst>
        </pc:spChg>
        <pc:picChg chg="add mod ord">
          <ac:chgData name="Hibah Khaled Harb (2511464)" userId="S::2511464@student.uwtsd.ac.uk::185d489f-6037-4c52-a519-bd328a7f9886" providerId="AD" clId="Web-{E4086625-4DA1-4176-CF23-A6ABF36EE2F7}" dt="2026-06-28T13:33:09.250" v="419" actId="1076"/>
          <ac:picMkLst>
            <pc:docMk/>
            <pc:sldMk cId="1269964345" sldId="279"/>
            <ac:picMk id="7" creationId="{3720C1C6-445E-CD3C-9C71-C1311AF30326}"/>
          </ac:picMkLst>
        </pc:picChg>
      </pc:sldChg>
      <pc:sldChg chg="addSp modSp new mod modClrScheme chgLayout">
        <pc:chgData name="Hibah Khaled Harb (2511464)" userId="S::2511464@student.uwtsd.ac.uk::185d489f-6037-4c52-a519-bd328a7f9886" providerId="AD" clId="Web-{E4086625-4DA1-4176-CF23-A6ABF36EE2F7}" dt="2026-06-28T13:48:31.865" v="443"/>
        <pc:sldMkLst>
          <pc:docMk/>
          <pc:sldMk cId="3239929394" sldId="280"/>
        </pc:sldMkLst>
        <pc:spChg chg="mod">
          <ac:chgData name="Hibah Khaled Harb (2511464)" userId="S::2511464@student.uwtsd.ac.uk::185d489f-6037-4c52-a519-bd328a7f9886" providerId="AD" clId="Web-{E4086625-4DA1-4176-CF23-A6ABF36EE2F7}" dt="2026-06-28T13:48:31.865" v="443"/>
          <ac:spMkLst>
            <pc:docMk/>
            <pc:sldMk cId="3239929394" sldId="280"/>
            <ac:spMk id="2" creationId="{5610FC3D-D112-250B-F33E-F759E282C416}"/>
          </ac:spMkLst>
        </pc:spChg>
        <pc:spChg chg="mod">
          <ac:chgData name="Hibah Khaled Harb (2511464)" userId="S::2511464@student.uwtsd.ac.uk::185d489f-6037-4c52-a519-bd328a7f9886" providerId="AD" clId="Web-{E4086625-4DA1-4176-CF23-A6ABF36EE2F7}" dt="2026-06-28T13:48:31.865" v="443"/>
          <ac:spMkLst>
            <pc:docMk/>
            <pc:sldMk cId="3239929394" sldId="280"/>
            <ac:spMk id="3" creationId="{7FE3B841-66BD-52F3-2131-06A596119657}"/>
          </ac:spMkLst>
        </pc:spChg>
        <pc:spChg chg="mod">
          <ac:chgData name="Hibah Khaled Harb (2511464)" userId="S::2511464@student.uwtsd.ac.uk::185d489f-6037-4c52-a519-bd328a7f9886" providerId="AD" clId="Web-{E4086625-4DA1-4176-CF23-A6ABF36EE2F7}" dt="2026-06-28T13:48:31.865" v="443"/>
          <ac:spMkLst>
            <pc:docMk/>
            <pc:sldMk cId="3239929394" sldId="280"/>
            <ac:spMk id="4" creationId="{78AD9D5A-33BA-8756-7BFA-9F90A2ABE339}"/>
          </ac:spMkLst>
        </pc:spChg>
        <pc:spChg chg="mod">
          <ac:chgData name="Hibah Khaled Harb (2511464)" userId="S::2511464@student.uwtsd.ac.uk::185d489f-6037-4c52-a519-bd328a7f9886" providerId="AD" clId="Web-{E4086625-4DA1-4176-CF23-A6ABF36EE2F7}" dt="2026-06-28T13:48:31.865" v="443"/>
          <ac:spMkLst>
            <pc:docMk/>
            <pc:sldMk cId="3239929394" sldId="280"/>
            <ac:spMk id="5" creationId="{1419CD91-5DED-7F87-FAF5-98AE13F40A20}"/>
          </ac:spMkLst>
        </pc:spChg>
        <pc:spChg chg="mod">
          <ac:chgData name="Hibah Khaled Harb (2511464)" userId="S::2511464@student.uwtsd.ac.uk::185d489f-6037-4c52-a519-bd328a7f9886" providerId="AD" clId="Web-{E4086625-4DA1-4176-CF23-A6ABF36EE2F7}" dt="2026-06-28T13:48:31.865" v="443"/>
          <ac:spMkLst>
            <pc:docMk/>
            <pc:sldMk cId="3239929394" sldId="280"/>
            <ac:spMk id="6" creationId="{8B51562C-69C3-E39B-1641-898205A121E1}"/>
          </ac:spMkLst>
        </pc:spChg>
        <pc:picChg chg="add mod ord">
          <ac:chgData name="Hibah Khaled Harb (2511464)" userId="S::2511464@student.uwtsd.ac.uk::185d489f-6037-4c52-a519-bd328a7f9886" providerId="AD" clId="Web-{E4086625-4DA1-4176-CF23-A6ABF36EE2F7}" dt="2026-06-28T13:48:31.865" v="443"/>
          <ac:picMkLst>
            <pc:docMk/>
            <pc:sldMk cId="3239929394" sldId="280"/>
            <ac:picMk id="8" creationId="{CEBABB5A-6A08-988F-E37E-7A8F5D8DC8D9}"/>
          </ac:picMkLst>
        </pc:picChg>
      </pc:sldChg>
      <pc:sldChg chg="modSp new">
        <pc:chgData name="Hibah Khaled Harb (2511464)" userId="S::2511464@student.uwtsd.ac.uk::185d489f-6037-4c52-a519-bd328a7f9886" providerId="AD" clId="Web-{E4086625-4DA1-4176-CF23-A6ABF36EE2F7}" dt="2026-06-28T12:57:28.556" v="100" actId="20577"/>
        <pc:sldMkLst>
          <pc:docMk/>
          <pc:sldMk cId="1611203386" sldId="281"/>
        </pc:sldMkLst>
        <pc:spChg chg="mod">
          <ac:chgData name="Hibah Khaled Harb (2511464)" userId="S::2511464@student.uwtsd.ac.uk::185d489f-6037-4c52-a519-bd328a7f9886" providerId="AD" clId="Web-{E4086625-4DA1-4176-CF23-A6ABF36EE2F7}" dt="2026-06-28T12:57:22.212" v="99" actId="20577"/>
          <ac:spMkLst>
            <pc:docMk/>
            <pc:sldMk cId="1611203386" sldId="281"/>
            <ac:spMk id="2" creationId="{A11B84DC-9E18-0104-6DEE-0B7CA3C23732}"/>
          </ac:spMkLst>
        </pc:spChg>
        <pc:spChg chg="mod">
          <ac:chgData name="Hibah Khaled Harb (2511464)" userId="S::2511464@student.uwtsd.ac.uk::185d489f-6037-4c52-a519-bd328a7f9886" providerId="AD" clId="Web-{E4086625-4DA1-4176-CF23-A6ABF36EE2F7}" dt="2026-06-28T12:57:28.556" v="100" actId="20577"/>
          <ac:spMkLst>
            <pc:docMk/>
            <pc:sldMk cId="1611203386" sldId="281"/>
            <ac:spMk id="3" creationId="{2ADCED14-452B-3789-D63B-0020397BA8B2}"/>
          </ac:spMkLst>
        </pc:spChg>
      </pc:sldChg>
      <pc:sldChg chg="modSp new">
        <pc:chgData name="Hibah Khaled Harb (2511464)" userId="S::2511464@student.uwtsd.ac.uk::185d489f-6037-4c52-a519-bd328a7f9886" providerId="AD" clId="Web-{E4086625-4DA1-4176-CF23-A6ABF36EE2F7}" dt="2026-06-28T12:58:18.651" v="106" actId="20577"/>
        <pc:sldMkLst>
          <pc:docMk/>
          <pc:sldMk cId="397416353" sldId="282"/>
        </pc:sldMkLst>
        <pc:spChg chg="mod">
          <ac:chgData name="Hibah Khaled Harb (2511464)" userId="S::2511464@student.uwtsd.ac.uk::185d489f-6037-4c52-a519-bd328a7f9886" providerId="AD" clId="Web-{E4086625-4DA1-4176-CF23-A6ABF36EE2F7}" dt="2026-06-28T12:58:18.651" v="106" actId="20577"/>
          <ac:spMkLst>
            <pc:docMk/>
            <pc:sldMk cId="397416353" sldId="282"/>
            <ac:spMk id="2" creationId="{0630AA41-918B-B4C2-2913-61BD9D85A755}"/>
          </ac:spMkLst>
        </pc:spChg>
        <pc:spChg chg="mod">
          <ac:chgData name="Hibah Khaled Harb (2511464)" userId="S::2511464@student.uwtsd.ac.uk::185d489f-6037-4c52-a519-bd328a7f9886" providerId="AD" clId="Web-{E4086625-4DA1-4176-CF23-A6ABF36EE2F7}" dt="2026-06-28T12:57:54.135" v="105" actId="20577"/>
          <ac:spMkLst>
            <pc:docMk/>
            <pc:sldMk cId="397416353" sldId="282"/>
            <ac:spMk id="3" creationId="{81D90412-C5F0-78D0-D6C4-D35C7CE68B8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324E3E-AE48-47EC-A185-38E376B54EA2}" type="datetimeFigureOut">
              <a:rPr lang="en-GB" smtClean="0"/>
              <a:t>03/07/2026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C8A37B-74AA-434F-8CBA-8F34665706D6}" type="slidenum">
              <a:rPr lang="en-GB" smtClean="0"/>
              <a:t>‹#›</a:t>
            </a:fld>
            <a:endParaRPr lang="en-GB"/>
          </a:p>
        </p:txBody>
      </p:sp>
    </p:spTree>
    <p:extLst>
      <p:ext uri="{BB962C8B-B14F-4D97-AF65-F5344CB8AC3E}">
        <p14:creationId xmlns:p14="http://schemas.microsoft.com/office/powerpoint/2010/main" val="282046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C8A37B-74AA-434F-8CBA-8F34665706D6}" type="slidenum">
              <a:rPr lang="en-GB" smtClean="0"/>
              <a:t>4</a:t>
            </a:fld>
            <a:endParaRPr lang="en-GB"/>
          </a:p>
        </p:txBody>
      </p:sp>
    </p:spTree>
    <p:extLst>
      <p:ext uri="{BB962C8B-B14F-4D97-AF65-F5344CB8AC3E}">
        <p14:creationId xmlns:p14="http://schemas.microsoft.com/office/powerpoint/2010/main" val="1770581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143000" y="1122364"/>
            <a:ext cx="6858000" cy="2209393"/>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143000" y="4346774"/>
            <a:ext cx="6858000" cy="1066890"/>
          </a:xfrm>
        </p:spPr>
        <p:txBody>
          <a:bodyPr anchor="t">
            <a:normAutofit/>
          </a:bodyPr>
          <a:lstStyle>
            <a:lvl1pPr marL="0" indent="0" algn="ctr">
              <a:buNone/>
              <a:defRPr sz="2133" cap="all" spc="400" baseline="0"/>
            </a:lvl1pPr>
            <a:lvl2pPr marL="609585" indent="0" algn="ctr">
              <a:buNone/>
              <a:defRPr sz="2133"/>
            </a:lvl2pPr>
            <a:lvl3pPr marL="1219170" indent="0" algn="ctr">
              <a:buNone/>
              <a:defRPr sz="2133"/>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7/3/2026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435713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7/3/2026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223324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105677" y="1514689"/>
            <a:ext cx="6438123" cy="3138875"/>
          </a:xfrm>
        </p:spPr>
        <p:txBody>
          <a:bodyPr anchor="b">
            <a:normAutofit/>
          </a:bodyPr>
          <a:lstStyle>
            <a:lvl1pPr>
              <a:defRPr sz="4800" cap="all" spc="4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105677" y="4963886"/>
            <a:ext cx="6438124" cy="1125765"/>
          </a:xfrm>
        </p:spPr>
        <p:txBody>
          <a:bodyPr>
            <a:normAutofit/>
          </a:bodyPr>
          <a:lstStyle>
            <a:lvl1pPr marL="0" indent="0">
              <a:buNone/>
              <a:defRPr sz="2133" cap="all" spc="400" baseline="0">
                <a:solidFill>
                  <a:schemeClr val="tx2"/>
                </a:solidFill>
              </a:defRPr>
            </a:lvl1pPr>
            <a:lvl2pPr marL="609585" indent="0">
              <a:buNone/>
              <a:defRPr sz="2133">
                <a:solidFill>
                  <a:schemeClr val="tx1">
                    <a:tint val="82000"/>
                  </a:schemeClr>
                </a:solidFill>
              </a:defRPr>
            </a:lvl2pPr>
            <a:lvl3pPr marL="1219170" indent="0">
              <a:buNone/>
              <a:defRPr sz="2133">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7/3/2026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712509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658368" y="2159176"/>
            <a:ext cx="3733090"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4746293" y="2159176"/>
            <a:ext cx="3739339"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7/3/2026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28581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661012" y="602671"/>
            <a:ext cx="7821977"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661012" y="1696325"/>
            <a:ext cx="3722654" cy="647700"/>
          </a:xfrm>
        </p:spPr>
        <p:txBody>
          <a:bodyPr anchor="b">
            <a:noAutofit/>
          </a:bodyPr>
          <a:lstStyle>
            <a:lvl1pPr marL="0" indent="0">
              <a:buNone/>
              <a:defRPr sz="1867" b="1" cap="all" spc="400" baseline="0"/>
            </a:lvl1pPr>
            <a:lvl2pPr marL="609585" indent="0">
              <a:buNone/>
              <a:defRPr sz="1867" b="1"/>
            </a:lvl2pPr>
            <a:lvl3pPr marL="1219170" indent="0">
              <a:buNone/>
              <a:defRPr sz="1867" b="1"/>
            </a:lvl3pPr>
            <a:lvl4pPr marL="1828754" indent="0">
              <a:buNone/>
              <a:defRPr sz="1867" b="1"/>
            </a:lvl4pPr>
            <a:lvl5pPr marL="2438339" indent="0">
              <a:buNone/>
              <a:defRPr sz="1867" b="1"/>
            </a:lvl5pPr>
            <a:lvl6pPr marL="3047924" indent="0">
              <a:buNone/>
              <a:defRPr sz="1867" b="1"/>
            </a:lvl6pPr>
            <a:lvl7pPr marL="3657509" indent="0">
              <a:buNone/>
              <a:defRPr sz="1867" b="1"/>
            </a:lvl7pPr>
            <a:lvl8pPr marL="4267093" indent="0">
              <a:buNone/>
              <a:defRPr sz="1867" b="1"/>
            </a:lvl8pPr>
            <a:lvl9pPr marL="4876678" indent="0">
              <a:buNone/>
              <a:defRPr sz="1867"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661012" y="2344025"/>
            <a:ext cx="3722654"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4742002" y="1696325"/>
            <a:ext cx="3740987" cy="647700"/>
          </a:xfrm>
        </p:spPr>
        <p:txBody>
          <a:bodyPr anchor="b">
            <a:noAutofit/>
          </a:bodyPr>
          <a:lstStyle>
            <a:lvl1pPr marL="0" indent="0">
              <a:buNone/>
              <a:defRPr sz="1867" b="1" cap="all" spc="400" baseline="0"/>
            </a:lvl1pPr>
            <a:lvl2pPr marL="609585" indent="0">
              <a:buNone/>
              <a:defRPr sz="1867" b="1"/>
            </a:lvl2pPr>
            <a:lvl3pPr marL="1219170" indent="0">
              <a:buNone/>
              <a:defRPr sz="1867" b="1"/>
            </a:lvl3pPr>
            <a:lvl4pPr marL="1828754" indent="0">
              <a:buNone/>
              <a:defRPr sz="1867" b="1"/>
            </a:lvl4pPr>
            <a:lvl5pPr marL="2438339" indent="0">
              <a:buNone/>
              <a:defRPr sz="1867" b="1"/>
            </a:lvl5pPr>
            <a:lvl6pPr marL="3047924" indent="0">
              <a:buNone/>
              <a:defRPr sz="1867" b="1"/>
            </a:lvl6pPr>
            <a:lvl7pPr marL="3657509" indent="0">
              <a:buNone/>
              <a:defRPr sz="1867" b="1"/>
            </a:lvl7pPr>
            <a:lvl8pPr marL="4267093" indent="0">
              <a:buNone/>
              <a:defRPr sz="1867" b="1"/>
            </a:lvl8pPr>
            <a:lvl9pPr marL="4876678" indent="0">
              <a:buNone/>
              <a:defRPr sz="1867"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4742002" y="2344025"/>
            <a:ext cx="3740987"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7/3/2026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34065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7/3/2026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537108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7/3/2026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617656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629841" y="807868"/>
            <a:ext cx="2730535" cy="2062594"/>
          </a:xfrm>
        </p:spPr>
        <p:txBody>
          <a:bodyPr anchor="t">
            <a:normAutofit/>
          </a:bodyPr>
          <a:lstStyle>
            <a:lvl1pPr>
              <a:defRPr sz="3733"/>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4074674" y="807868"/>
            <a:ext cx="4441867" cy="5053183"/>
          </a:xfrm>
        </p:spPr>
        <p:txBody>
          <a:bodyPr>
            <a:normAutofit/>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629841" y="3000652"/>
            <a:ext cx="2730535" cy="2868336"/>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7/3/2026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7507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629841" y="820882"/>
            <a:ext cx="2729484" cy="2062595"/>
          </a:xfrm>
        </p:spPr>
        <p:txBody>
          <a:bodyPr anchor="t">
            <a:normAutofit/>
          </a:bodyPr>
          <a:lstStyle>
            <a:lvl1pPr>
              <a:defRPr sz="3733"/>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3935557" y="919595"/>
            <a:ext cx="4580984" cy="5013614"/>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629841" y="3000652"/>
            <a:ext cx="2732917" cy="2868336"/>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7/3/2026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062580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7/3/2026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463168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6543675" y="592282"/>
            <a:ext cx="1971675"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628650" y="592282"/>
            <a:ext cx="5800725"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7/3/2026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84209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1"/>
            <a:ext cx="9144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653331" y="588245"/>
            <a:ext cx="7837338"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658368" y="2157985"/>
            <a:ext cx="7831836"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658368" y="6356351"/>
            <a:ext cx="2057400" cy="365125"/>
          </a:xfrm>
          <a:prstGeom prst="rect">
            <a:avLst/>
          </a:prstGeom>
        </p:spPr>
        <p:txBody>
          <a:bodyPr vert="horz" lIns="91440" tIns="45720" rIns="91440" bIns="45720" rtlCol="0" anchor="ctr"/>
          <a:lstStyle>
            <a:lvl1pPr algn="l">
              <a:defRPr sz="1067" cap="all" spc="400" baseline="0">
                <a:solidFill>
                  <a:schemeClr val="tx2"/>
                </a:solidFill>
              </a:defRPr>
            </a:lvl1pPr>
          </a:lstStyle>
          <a:p>
            <a:fld id="{F9B0CB28-85DB-480B-8C99-FD493ACC7120}" type="datetimeFigureOut">
              <a:rPr lang="en-US" dirty="0"/>
              <a:t>7/3/2026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5349240" y="6356351"/>
            <a:ext cx="3223260" cy="365125"/>
          </a:xfrm>
          <a:prstGeom prst="rect">
            <a:avLst/>
          </a:prstGeom>
        </p:spPr>
        <p:txBody>
          <a:bodyPr vert="horz" lIns="91440" tIns="45720" rIns="91440" bIns="45720" rtlCol="0" anchor="ctr"/>
          <a:lstStyle>
            <a:lvl1pPr algn="r">
              <a:defRPr sz="1067" cap="all" spc="4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8572500" y="6356351"/>
            <a:ext cx="390905" cy="365125"/>
          </a:xfrm>
          <a:prstGeom prst="rect">
            <a:avLst/>
          </a:prstGeom>
        </p:spPr>
        <p:txBody>
          <a:bodyPr vert="horz" lIns="91440" tIns="45720" rIns="91440" bIns="45720" rtlCol="0" anchor="ctr"/>
          <a:lstStyle>
            <a:lvl1pPr algn="r">
              <a:defRPr sz="1867">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418631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userDrawn="1">
          <p15:clr>
            <a:srgbClr val="F26B43"/>
          </p15:clr>
        </p15:guide>
        <p15:guide id="4" pos="2880" userDrawn="1">
          <p15:clr>
            <a:srgbClr val="F26B43"/>
          </p15:clr>
        </p15:guide>
        <p15:guide id="5" orient="horz" pos="3816" userDrawn="1">
          <p15:clr>
            <a:srgbClr val="F26B43"/>
          </p15:clr>
        </p15:guide>
        <p15:guide id="6" orient="horz" pos="117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sg-link.byteoversea.com/?target=https%3A%2F%2FGOV.UK&amp;scene=im&amp;aid=495671&amp;lang=en-GB"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hyperlink" Target="https://sg-link.byteoversea.com/?target=https%3A%2F%2Fwww.gov.uk%2Fset-up-sole-trader&amp;scene=im&amp;aid=495671&amp;lang=en-GB" TargetMode="External"/><Relationship Id="rId2" Type="http://schemas.openxmlformats.org/officeDocument/2006/relationships/hyperlink" Target="https://sg-link.byteoversea.com/?target=https%3A%2F%2FGOV.UK&amp;scene=im&amp;aid=495671&amp;lang=en-GB" TargetMode="External"/><Relationship Id="rId1" Type="http://schemas.openxmlformats.org/officeDocument/2006/relationships/slideLayout" Target="../slideLayouts/slideLayout2.xml"/><Relationship Id="rId4" Type="http://schemas.openxmlformats.org/officeDocument/2006/relationships/hyperlink" Target="https://sg-link.byteoversea.com/?target=https%3A%2F%2Fwww.statista.com&amp;scene=im&amp;aid=495671&amp;lang=en-GB"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74BFD8-9ADA-E03C-E986-8A5E361FF574}"/>
              </a:ext>
            </a:extLst>
          </p:cNvPr>
          <p:cNvSpPr txBox="1"/>
          <p:nvPr/>
        </p:nvSpPr>
        <p:spPr>
          <a:xfrm>
            <a:off x="433288" y="3429622"/>
            <a:ext cx="7664810" cy="222921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marL="228600" indent="-228600" defTabSz="914400">
              <a:lnSpc>
                <a:spcPct val="90000"/>
              </a:lnSpc>
              <a:spcBef>
                <a:spcPct val="0"/>
              </a:spcBef>
              <a:spcAft>
                <a:spcPts val="600"/>
              </a:spcAft>
            </a:pPr>
            <a:r>
              <a:rPr lang="en-US" kern="1200">
                <a:solidFill>
                  <a:schemeClr val="tx2"/>
                </a:solidFill>
                <a:latin typeface="+mj-lt"/>
                <a:ea typeface="+mj-ea"/>
                <a:cs typeface="+mj-cs"/>
              </a:rPr>
              <a:t>Moule name ; managing enterprise </a:t>
            </a:r>
          </a:p>
          <a:p>
            <a:pPr marL="228600" indent="-228600" defTabSz="914400">
              <a:lnSpc>
                <a:spcPct val="90000"/>
              </a:lnSpc>
              <a:spcBef>
                <a:spcPct val="0"/>
              </a:spcBef>
              <a:spcAft>
                <a:spcPts val="600"/>
              </a:spcAft>
            </a:pPr>
            <a:r>
              <a:rPr lang="en-US" kern="1200">
                <a:solidFill>
                  <a:schemeClr val="tx2"/>
                </a:solidFill>
                <a:latin typeface="+mj-lt"/>
                <a:ea typeface="+mj-ea"/>
                <a:cs typeface="+mj-cs"/>
              </a:rPr>
              <a:t>Module code ; BMSW4011</a:t>
            </a:r>
          </a:p>
          <a:p>
            <a:pPr marL="228600" indent="-228600" defTabSz="914400">
              <a:lnSpc>
                <a:spcPct val="90000"/>
              </a:lnSpc>
              <a:spcBef>
                <a:spcPct val="0"/>
              </a:spcBef>
              <a:spcAft>
                <a:spcPts val="600"/>
              </a:spcAft>
            </a:pPr>
            <a:r>
              <a:rPr lang="en-US" kern="1200">
                <a:solidFill>
                  <a:schemeClr val="tx2"/>
                </a:solidFill>
                <a:latin typeface="+mj-lt"/>
                <a:ea typeface="+mj-ea"/>
                <a:cs typeface="+mj-cs"/>
              </a:rPr>
              <a:t>Assignment title; Business plan PowerPoint </a:t>
            </a:r>
          </a:p>
          <a:p>
            <a:pPr marL="228600" indent="-228600" defTabSz="914400">
              <a:lnSpc>
                <a:spcPct val="90000"/>
              </a:lnSpc>
              <a:spcBef>
                <a:spcPct val="0"/>
              </a:spcBef>
              <a:spcAft>
                <a:spcPts val="600"/>
              </a:spcAft>
            </a:pPr>
            <a:r>
              <a:rPr lang="en-US" kern="1200">
                <a:solidFill>
                  <a:schemeClr val="tx2"/>
                </a:solidFill>
                <a:latin typeface="+mj-lt"/>
                <a:ea typeface="+mj-ea"/>
                <a:cs typeface="+mj-cs"/>
              </a:rPr>
              <a:t>Student name ; Hibah Harb </a:t>
            </a:r>
          </a:p>
          <a:p>
            <a:pPr marL="228600" indent="-228600" defTabSz="914400">
              <a:lnSpc>
                <a:spcPct val="90000"/>
              </a:lnSpc>
              <a:spcBef>
                <a:spcPct val="0"/>
              </a:spcBef>
              <a:spcAft>
                <a:spcPts val="600"/>
              </a:spcAft>
            </a:pPr>
            <a:r>
              <a:rPr lang="en-US" kern="1200">
                <a:solidFill>
                  <a:schemeClr val="tx2"/>
                </a:solidFill>
                <a:latin typeface="+mj-lt"/>
                <a:ea typeface="+mj-ea"/>
                <a:cs typeface="+mj-cs"/>
              </a:rPr>
              <a:t>Student number; 2511464 </a:t>
            </a:r>
          </a:p>
          <a:p>
            <a:pPr marL="228600" indent="-228600" defTabSz="914400">
              <a:lnSpc>
                <a:spcPct val="90000"/>
              </a:lnSpc>
              <a:spcBef>
                <a:spcPct val="0"/>
              </a:spcBef>
              <a:spcAft>
                <a:spcPts val="600"/>
              </a:spcAft>
            </a:pPr>
            <a:r>
              <a:rPr lang="en-US" kern="1200">
                <a:solidFill>
                  <a:schemeClr val="tx2"/>
                </a:solidFill>
                <a:latin typeface="+mj-lt"/>
                <a:ea typeface="+mj-ea"/>
                <a:cs typeface="+mj-cs"/>
              </a:rPr>
              <a:t>Lecture r ; Melaine squire </a:t>
            </a:r>
          </a:p>
          <a:p>
            <a:pPr marL="228600" indent="-228600" defTabSz="914400">
              <a:lnSpc>
                <a:spcPct val="90000"/>
              </a:lnSpc>
              <a:spcBef>
                <a:spcPct val="0"/>
              </a:spcBef>
              <a:spcAft>
                <a:spcPts val="600"/>
              </a:spcAft>
            </a:pPr>
            <a:r>
              <a:rPr lang="en-US" kern="1200">
                <a:solidFill>
                  <a:schemeClr val="tx2"/>
                </a:solidFill>
                <a:latin typeface="+mj-lt"/>
                <a:ea typeface="+mj-ea"/>
                <a:cs typeface="+mj-cs"/>
              </a:rPr>
              <a:t>22.06.2026</a:t>
            </a:r>
          </a:p>
        </p:txBody>
      </p:sp>
      <p:pic>
        <p:nvPicPr>
          <p:cNvPr id="2" name="Picture 1" descr="Loading...">
            <a:extLst>
              <a:ext uri="{FF2B5EF4-FFF2-40B4-BE49-F238E27FC236}">
                <a16:creationId xmlns:a16="http://schemas.microsoft.com/office/drawing/2014/main" id="{81F2775A-F4C8-6B44-0CE4-31E109EE4F45}"/>
              </a:ext>
            </a:extLst>
          </p:cNvPr>
          <p:cNvPicPr>
            <a:picLocks noChangeAspect="1"/>
          </p:cNvPicPr>
          <p:nvPr/>
        </p:nvPicPr>
        <p:blipFill>
          <a:blip r:embed="rId2"/>
          <a:stretch>
            <a:fillRect/>
          </a:stretch>
        </p:blipFill>
        <p:spPr>
          <a:xfrm>
            <a:off x="653986" y="345835"/>
            <a:ext cx="7831836" cy="2741142"/>
          </a:xfrm>
          <a:prstGeom prst="rect">
            <a:avLst/>
          </a:prstGeom>
          <a:noFill/>
        </p:spPr>
      </p:pic>
      <p:sp>
        <p:nvSpPr>
          <p:cNvPr id="4" name="Date Placeholder 3">
            <a:extLst>
              <a:ext uri="{FF2B5EF4-FFF2-40B4-BE49-F238E27FC236}">
                <a16:creationId xmlns:a16="http://schemas.microsoft.com/office/drawing/2014/main" id="{D0619113-CF30-ECF8-61EB-7BBC2DAA421B}"/>
              </a:ext>
            </a:extLst>
          </p:cNvPr>
          <p:cNvSpPr>
            <a:spLocks noGrp="1"/>
          </p:cNvSpPr>
          <p:nvPr>
            <p:ph type="dt" sz="half" idx="10"/>
          </p:nvPr>
        </p:nvSpPr>
        <p:spPr>
          <a:xfrm>
            <a:off x="658368" y="6356351"/>
            <a:ext cx="2057400" cy="365125"/>
          </a:xfrm>
        </p:spPr>
        <p:txBody>
          <a:bodyPr vert="horz" lIns="91440" tIns="45720" rIns="91440" bIns="45720" rtlCol="0" anchor="ctr">
            <a:normAutofit/>
          </a:bodyPr>
          <a:lstStyle/>
          <a:p>
            <a:pPr>
              <a:spcAft>
                <a:spcPts val="600"/>
              </a:spcAft>
            </a:pPr>
            <a:fld id="{EF11BA19-20F0-4284-8662-6127580020E1}" type="datetime1">
              <a:rPr lang="en-US"/>
              <a:pPr>
                <a:spcAft>
                  <a:spcPts val="600"/>
                </a:spcAft>
              </a:pPr>
              <a:t>7/3/2026</a:t>
            </a:fld>
            <a:endParaRPr lang="en-US"/>
          </a:p>
        </p:txBody>
      </p:sp>
      <p:sp>
        <p:nvSpPr>
          <p:cNvPr id="5" name="Footer Placeholder 4">
            <a:extLst>
              <a:ext uri="{FF2B5EF4-FFF2-40B4-BE49-F238E27FC236}">
                <a16:creationId xmlns:a16="http://schemas.microsoft.com/office/drawing/2014/main" id="{B19EC82D-5B66-9C4F-3BBA-602679D9D6C4}"/>
              </a:ext>
            </a:extLst>
          </p:cNvPr>
          <p:cNvSpPr>
            <a:spLocks noGrp="1"/>
          </p:cNvSpPr>
          <p:nvPr>
            <p:ph type="ftr" sz="quarter" idx="11"/>
          </p:nvPr>
        </p:nvSpPr>
        <p:spPr>
          <a:xfrm>
            <a:off x="5349240" y="6356351"/>
            <a:ext cx="3223260" cy="365125"/>
          </a:xfrm>
        </p:spPr>
        <p:txBody>
          <a:bodyPr vert="horz" lIns="91440" tIns="45720" rIns="91440" bIns="45720" rtlCol="0" anchor="ctr">
            <a:normAutofit/>
          </a:bodyPr>
          <a:lstStyle/>
          <a:p>
            <a:pPr>
              <a:lnSpc>
                <a:spcPct val="90000"/>
              </a:lnSpc>
              <a:spcAft>
                <a:spcPts val="600"/>
              </a:spcAft>
            </a:pPr>
            <a:r>
              <a:rPr lang="en-US" sz="700" kern="1200" cap="all" spc="400" baseline="0">
                <a:latin typeface="+mn-lt"/>
                <a:ea typeface="+mn-ea"/>
                <a:cs typeface="+mn-cs"/>
              </a:rPr>
              <a:t>
              </a:t>
            </a:r>
          </a:p>
        </p:txBody>
      </p:sp>
      <p:sp>
        <p:nvSpPr>
          <p:cNvPr id="6" name="Slide Number Placeholder 5">
            <a:extLst>
              <a:ext uri="{FF2B5EF4-FFF2-40B4-BE49-F238E27FC236}">
                <a16:creationId xmlns:a16="http://schemas.microsoft.com/office/drawing/2014/main" id="{C30EC997-4761-50EA-90B6-27DE6BEB89B3}"/>
              </a:ext>
            </a:extLst>
          </p:cNvPr>
          <p:cNvSpPr>
            <a:spLocks noGrp="1"/>
          </p:cNvSpPr>
          <p:nvPr>
            <p:ph type="sldNum" sz="quarter" idx="12"/>
          </p:nvPr>
        </p:nvSpPr>
        <p:spPr>
          <a:xfrm>
            <a:off x="8572500" y="6356351"/>
            <a:ext cx="390905" cy="365125"/>
          </a:xfrm>
        </p:spPr>
        <p:txBody>
          <a:bodyPr vert="horz" lIns="91440" tIns="45720" rIns="91440" bIns="45720" rtlCol="0" anchor="ctr">
            <a:normAutofit/>
          </a:bodyPr>
          <a:lstStyle/>
          <a:p>
            <a:pPr>
              <a:lnSpc>
                <a:spcPct val="90000"/>
              </a:lnSpc>
              <a:spcAft>
                <a:spcPts val="600"/>
              </a:spcAft>
            </a:pPr>
            <a:fld id="{5E4DE196-8A13-4FF7-A07E-102851959EAB}" type="slidenum">
              <a:rPr lang="en-US" dirty="0"/>
              <a:pPr>
                <a:lnSpc>
                  <a:spcPct val="90000"/>
                </a:lnSpc>
                <a:spcAft>
                  <a:spcPts val="600"/>
                </a:spcAft>
              </a:pPr>
              <a:t>1</a:t>
            </a:fld>
            <a:endParaRPr lang="en-US"/>
          </a:p>
        </p:txBody>
      </p:sp>
    </p:spTree>
    <p:extLst>
      <p:ext uri="{BB962C8B-B14F-4D97-AF65-F5344CB8AC3E}">
        <p14:creationId xmlns:p14="http://schemas.microsoft.com/office/powerpoint/2010/main" val="4149522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t>Business Plan Presentation</a:t>
            </a:r>
          </a:p>
        </p:txBody>
      </p:sp>
      <p:pic>
        <p:nvPicPr>
          <p:cNvPr id="5" name="Picture 4">
            <a:extLst>
              <a:ext uri="{FF2B5EF4-FFF2-40B4-BE49-F238E27FC236}">
                <a16:creationId xmlns:a16="http://schemas.microsoft.com/office/drawing/2014/main" id="{F9A3C7FA-93EC-DD67-6A3E-E140E03C8294}"/>
              </a:ext>
            </a:extLst>
          </p:cNvPr>
          <p:cNvPicPr>
            <a:picLocks noChangeAspect="1"/>
          </p:cNvPicPr>
          <p:nvPr/>
        </p:nvPicPr>
        <p:blipFill>
          <a:blip r:embed="rId2"/>
          <a:stretch>
            <a:fillRect/>
          </a:stretch>
        </p:blipFill>
        <p:spPr>
          <a:xfrm>
            <a:off x="0" y="0"/>
            <a:ext cx="9144000"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DA672-B844-B980-FC20-F8D12689957D}"/>
              </a:ext>
            </a:extLst>
          </p:cNvPr>
          <p:cNvSpPr>
            <a:spLocks noGrp="1"/>
          </p:cNvSpPr>
          <p:nvPr>
            <p:ph type="title"/>
          </p:nvPr>
        </p:nvSpPr>
        <p:spPr>
          <a:xfrm>
            <a:off x="188" y="416"/>
            <a:ext cx="7837338" cy="1265928"/>
          </a:xfrm>
        </p:spPr>
        <p:txBody>
          <a:bodyPr/>
          <a:lstStyle/>
          <a:p>
            <a:r>
              <a:rPr lang="en-US"/>
              <a:t>Presentation overview </a:t>
            </a:r>
          </a:p>
        </p:txBody>
      </p:sp>
      <p:sp>
        <p:nvSpPr>
          <p:cNvPr id="3" name="Content Placeholder 2">
            <a:extLst>
              <a:ext uri="{FF2B5EF4-FFF2-40B4-BE49-F238E27FC236}">
                <a16:creationId xmlns:a16="http://schemas.microsoft.com/office/drawing/2014/main" id="{94DE8F33-AC29-5EEC-E219-30CF9883E69A}"/>
              </a:ext>
            </a:extLst>
          </p:cNvPr>
          <p:cNvSpPr>
            <a:spLocks noGrp="1"/>
          </p:cNvSpPr>
          <p:nvPr>
            <p:ph idx="1"/>
          </p:nvPr>
        </p:nvSpPr>
        <p:spPr>
          <a:xfrm>
            <a:off x="244711" y="1555643"/>
            <a:ext cx="3586407" cy="4063477"/>
          </a:xfrm>
        </p:spPr>
        <p:txBody>
          <a:bodyPr vert="horz" lIns="91440" tIns="45720" rIns="91440" bIns="45720" rtlCol="0" anchor="t">
            <a:noAutofit/>
          </a:bodyPr>
          <a:lstStyle/>
          <a:p>
            <a:pPr>
              <a:buAutoNum type="arabicPeriod"/>
            </a:pPr>
            <a:r>
              <a:rPr lang="en-US" sz="1200">
                <a:ea typeface="+mn-lt"/>
                <a:cs typeface="+mn-lt"/>
              </a:rPr>
              <a:t>Business Overview </a:t>
            </a:r>
            <a:endParaRPr lang="en-US"/>
          </a:p>
          <a:p>
            <a:pPr marL="0" indent="0">
              <a:buNone/>
            </a:pPr>
            <a:r>
              <a:rPr lang="en-US" sz="1200">
                <a:ea typeface="+mn-lt"/>
                <a:cs typeface="+mn-lt"/>
              </a:rPr>
              <a:t>1.1 Product/Service Description </a:t>
            </a:r>
            <a:endParaRPr lang="en-US"/>
          </a:p>
          <a:p>
            <a:pPr marL="0" indent="0">
              <a:buNone/>
            </a:pPr>
            <a:r>
              <a:rPr lang="en-US" sz="1200">
                <a:ea typeface="+mn-lt"/>
                <a:cs typeface="+mn-lt"/>
              </a:rPr>
              <a:t>1.2 Business Name </a:t>
            </a:r>
            <a:endParaRPr lang="en-US"/>
          </a:p>
          <a:p>
            <a:pPr marL="0" indent="0">
              <a:buNone/>
            </a:pPr>
            <a:r>
              <a:rPr lang="en-US" sz="1200">
                <a:ea typeface="+mn-lt"/>
                <a:cs typeface="+mn-lt"/>
              </a:rPr>
              <a:t>1.3 My Story </a:t>
            </a:r>
            <a:endParaRPr lang="en-US">
              <a:ea typeface="+mn-lt"/>
              <a:cs typeface="+mn-lt"/>
            </a:endParaRPr>
          </a:p>
          <a:p>
            <a:pPr marL="0" indent="0">
              <a:buNone/>
            </a:pPr>
            <a:r>
              <a:rPr lang="en-US" sz="1200">
                <a:ea typeface="+mn-lt"/>
                <a:cs typeface="+mn-lt"/>
              </a:rPr>
              <a:t>1.4Mission Statement, Aim and SMART Objectives </a:t>
            </a:r>
            <a:endParaRPr lang="en-US"/>
          </a:p>
          <a:p>
            <a:pPr marL="0" indent="0">
              <a:buNone/>
            </a:pPr>
            <a:r>
              <a:rPr lang="en-US" sz="1200">
                <a:ea typeface="+mn-lt"/>
                <a:cs typeface="+mn-lt"/>
              </a:rPr>
              <a:t>1.5USP </a:t>
            </a:r>
            <a:endParaRPr lang="en-US"/>
          </a:p>
          <a:p>
            <a:pPr marL="0" indent="0">
              <a:buNone/>
            </a:pPr>
            <a:r>
              <a:rPr lang="en-US" sz="1200">
                <a:ea typeface="+mn-lt"/>
                <a:cs typeface="+mn-lt"/>
              </a:rPr>
              <a:t>1.6Legal Structure </a:t>
            </a:r>
            <a:endParaRPr lang="en-US"/>
          </a:p>
          <a:p>
            <a:pPr marL="0" indent="0">
              <a:buNone/>
            </a:pPr>
            <a:r>
              <a:rPr lang="en-US" sz="1200">
                <a:ea typeface="+mn-lt"/>
                <a:cs typeface="+mn-lt"/>
              </a:rPr>
              <a:t>1.7Proposed Location </a:t>
            </a:r>
            <a:endParaRPr lang="en-US"/>
          </a:p>
          <a:p>
            <a:pPr marL="0" indent="0">
              <a:buNone/>
            </a:pPr>
            <a:r>
              <a:rPr lang="en-US" sz="1200" dirty="0">
                <a:ea typeface="+mn-lt"/>
                <a:cs typeface="+mn-lt"/>
              </a:rPr>
              <a:t>1.8HRM Strategy and </a:t>
            </a:r>
            <a:r>
              <a:rPr lang="en-US" sz="1200" dirty="0" err="1">
                <a:ea typeface="+mn-lt"/>
                <a:cs typeface="+mn-lt"/>
              </a:rPr>
              <a:t>Organisation</a:t>
            </a:r>
            <a:r>
              <a:rPr lang="en-US" sz="1200" dirty="0">
                <a:ea typeface="+mn-lt"/>
                <a:cs typeface="+mn-lt"/>
              </a:rPr>
              <a:t> Chart </a:t>
            </a:r>
            <a:endParaRPr lang="en-US"/>
          </a:p>
          <a:p>
            <a:pPr marL="0" indent="0">
              <a:buNone/>
            </a:pPr>
            <a:r>
              <a:rPr lang="en-US" sz="1200">
                <a:ea typeface="+mn-lt"/>
                <a:cs typeface="+mn-lt"/>
              </a:rPr>
              <a:t>1.9Financial Overview </a:t>
            </a:r>
            <a:endParaRPr lang="en-US"/>
          </a:p>
          <a:p>
            <a:pPr marL="0" indent="0">
              <a:buNone/>
            </a:pPr>
            <a:r>
              <a:rPr lang="en-US" sz="1200">
                <a:ea typeface="+mn-lt"/>
                <a:cs typeface="+mn-lt"/>
              </a:rPr>
              <a:t>1.10 SWOT Analysis </a:t>
            </a:r>
            <a:endParaRPr lang="en-US"/>
          </a:p>
          <a:p>
            <a:pPr marL="0" indent="0">
              <a:buNone/>
            </a:pPr>
            <a:endParaRPr lang="en-US" sz="1200" dirty="0"/>
          </a:p>
          <a:p>
            <a:pPr marL="0" indent="0">
              <a:buNone/>
            </a:pPr>
            <a:endParaRPr lang="en-US" sz="1200" dirty="0">
              <a:latin typeface="Aptos"/>
              <a:ea typeface="Calibri"/>
              <a:cs typeface="Calibri"/>
            </a:endParaRPr>
          </a:p>
          <a:p>
            <a:pPr marL="0" indent="0">
              <a:buNone/>
            </a:pPr>
            <a:endParaRPr lang="en-US" sz="1200" dirty="0">
              <a:latin typeface="Aptos"/>
              <a:ea typeface="Calibri"/>
              <a:cs typeface="Calibri"/>
            </a:endParaRPr>
          </a:p>
          <a:p>
            <a:pPr marL="0" indent="0">
              <a:buNone/>
            </a:pPr>
            <a:endParaRPr lang="en-US" dirty="0">
              <a:latin typeface="Walbaum Display"/>
            </a:endParaRPr>
          </a:p>
          <a:p>
            <a:pPr marL="0" indent="0">
              <a:buNone/>
            </a:pPr>
            <a:endParaRPr lang="en-US"/>
          </a:p>
          <a:p>
            <a:pPr marL="0" indent="0">
              <a:buNone/>
            </a:pPr>
            <a:endParaRPr lang="en-US"/>
          </a:p>
          <a:p>
            <a:pPr marL="0" indent="0">
              <a:buNone/>
            </a:pPr>
            <a:endParaRPr lang="en-US"/>
          </a:p>
        </p:txBody>
      </p:sp>
      <p:sp>
        <p:nvSpPr>
          <p:cNvPr id="4" name="Date Placeholder 3">
            <a:extLst>
              <a:ext uri="{FF2B5EF4-FFF2-40B4-BE49-F238E27FC236}">
                <a16:creationId xmlns:a16="http://schemas.microsoft.com/office/drawing/2014/main" id="{95D0F610-330D-6332-872F-9D4A3C16FA9C}"/>
              </a:ext>
            </a:extLst>
          </p:cNvPr>
          <p:cNvSpPr>
            <a:spLocks noGrp="1"/>
          </p:cNvSpPr>
          <p:nvPr>
            <p:ph type="dt" sz="half" idx="10"/>
          </p:nvPr>
        </p:nvSpPr>
        <p:spPr/>
        <p:txBody>
          <a:bodyPr/>
          <a:lstStyle/>
          <a:p>
            <a:fld id="{61D08112-147A-4102-8684-B36DFD92CC9C}" type="datetime1">
              <a:t>7/3/2026</a:t>
            </a:fld>
            <a:endParaRPr lang="en-US"/>
          </a:p>
        </p:txBody>
      </p:sp>
      <p:sp>
        <p:nvSpPr>
          <p:cNvPr id="5" name="Footer Placeholder 4">
            <a:extLst>
              <a:ext uri="{FF2B5EF4-FFF2-40B4-BE49-F238E27FC236}">
                <a16:creationId xmlns:a16="http://schemas.microsoft.com/office/drawing/2014/main" id="{3FD219D3-8625-2278-A05D-76F8D0A224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13B2921-6927-80A5-9C62-6158802B92E1}"/>
              </a:ext>
            </a:extLst>
          </p:cNvPr>
          <p:cNvSpPr>
            <a:spLocks noGrp="1"/>
          </p:cNvSpPr>
          <p:nvPr>
            <p:ph type="sldNum" sz="quarter" idx="12"/>
          </p:nvPr>
        </p:nvSpPr>
        <p:spPr/>
        <p:txBody>
          <a:bodyPr/>
          <a:lstStyle/>
          <a:p>
            <a:fld id="{5E4DE196-8A13-4FF7-A07E-102851959EAB}" type="slidenum">
              <a:rPr lang="en-US" dirty="0"/>
              <a:t>3</a:t>
            </a:fld>
            <a:endParaRPr lang="en-US"/>
          </a:p>
        </p:txBody>
      </p:sp>
      <p:sp>
        <p:nvSpPr>
          <p:cNvPr id="7" name="TextBox 6">
            <a:extLst>
              <a:ext uri="{FF2B5EF4-FFF2-40B4-BE49-F238E27FC236}">
                <a16:creationId xmlns:a16="http://schemas.microsoft.com/office/drawing/2014/main" id="{1BF81513-FC08-D4AC-0817-E608E3E88421}"/>
              </a:ext>
            </a:extLst>
          </p:cNvPr>
          <p:cNvSpPr txBox="1"/>
          <p:nvPr/>
        </p:nvSpPr>
        <p:spPr>
          <a:xfrm>
            <a:off x="4218143" y="1552711"/>
            <a:ext cx="3780971" cy="3943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solidFill>
                  <a:srgbClr val="35403A"/>
                </a:solidFill>
                <a:latin typeface="Aptos Light"/>
                <a:ea typeface="Arial"/>
                <a:cs typeface="Arial"/>
              </a:rPr>
              <a:t>2 Market</a:t>
            </a:r>
            <a:r>
              <a:rPr lang="en-US" sz="1200" b="0" i="0" u="none" strike="noStrike" baseline="0">
                <a:solidFill>
                  <a:srgbClr val="35403A"/>
                </a:solidFill>
                <a:latin typeface="Aptos Light"/>
                <a:ea typeface="Arial"/>
                <a:cs typeface="Arial"/>
              </a:rPr>
              <a:t> Research </a:t>
            </a:r>
            <a:r>
              <a:rPr lang="en-US" sz="1200" b="0" i="0" dirty="0">
                <a:solidFill>
                  <a:srgbClr val="000000"/>
                </a:solidFill>
                <a:latin typeface="Aptos Light"/>
                <a:ea typeface="Arial"/>
                <a:cs typeface="Arial"/>
              </a:rPr>
              <a:t>​</a:t>
            </a:r>
            <a:endParaRPr lang="en-US" sz="1200"/>
          </a:p>
          <a:p>
            <a:pPr>
              <a:lnSpc>
                <a:spcPct val="150000"/>
              </a:lnSpc>
            </a:pPr>
            <a:r>
              <a:rPr lang="en-US" sz="1200">
                <a:solidFill>
                  <a:srgbClr val="35403A"/>
                </a:solidFill>
                <a:latin typeface="Aptos Light"/>
                <a:ea typeface="Arial"/>
                <a:cs typeface="Arial"/>
              </a:rPr>
              <a:t>2.1 </a:t>
            </a:r>
            <a:r>
              <a:rPr lang="en-US" sz="1200" b="0" i="0" u="none" strike="noStrike" baseline="0">
                <a:solidFill>
                  <a:srgbClr val="35403A"/>
                </a:solidFill>
                <a:latin typeface="Aptos Light"/>
                <a:ea typeface="Arial"/>
                <a:cs typeface="Arial"/>
              </a:rPr>
              <a:t>Marketing Strategy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2.2 Marketing</a:t>
            </a:r>
            <a:r>
              <a:rPr lang="en-US" sz="1200" b="0" i="0" u="none" strike="noStrike" baseline="0">
                <a:solidFill>
                  <a:srgbClr val="35403A"/>
                </a:solidFill>
                <a:latin typeface="Aptos Light"/>
                <a:ea typeface="Arial"/>
                <a:cs typeface="Arial"/>
              </a:rPr>
              <a:t> Plan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2.3 Cost</a:t>
            </a:r>
            <a:r>
              <a:rPr lang="en-US" sz="1200" b="0" i="0" u="none" strike="noStrike" baseline="0">
                <a:solidFill>
                  <a:srgbClr val="35403A"/>
                </a:solidFill>
                <a:latin typeface="Aptos Light"/>
                <a:ea typeface="Arial"/>
                <a:cs typeface="Arial"/>
              </a:rPr>
              <a:t> Strategy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2.4 Segmentation</a:t>
            </a:r>
            <a:r>
              <a:rPr lang="en-US" sz="1200" b="0" i="0" u="none" strike="noStrike" baseline="0">
                <a:solidFill>
                  <a:srgbClr val="35403A"/>
                </a:solidFill>
                <a:latin typeface="Aptos Light"/>
                <a:ea typeface="Arial"/>
                <a:cs typeface="Arial"/>
              </a:rPr>
              <a:t> Strategy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2.5 Marketing</a:t>
            </a:r>
            <a:r>
              <a:rPr lang="en-US" sz="1200" b="0" i="0" u="none" strike="noStrike" baseline="0">
                <a:solidFill>
                  <a:srgbClr val="35403A"/>
                </a:solidFill>
                <a:latin typeface="Aptos Light"/>
                <a:ea typeface="Arial"/>
                <a:cs typeface="Arial"/>
              </a:rPr>
              <a:t> Examples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3 </a:t>
            </a:r>
            <a:r>
              <a:rPr lang="en-US" sz="1200" b="0" i="0" u="none" strike="noStrike" baseline="0">
                <a:solidFill>
                  <a:srgbClr val="35403A"/>
                </a:solidFill>
                <a:latin typeface="Aptos Light"/>
                <a:ea typeface="Arial"/>
                <a:cs typeface="Arial"/>
              </a:rPr>
              <a:t>Why You Should Invest In Me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3.1 My</a:t>
            </a:r>
            <a:r>
              <a:rPr lang="en-US" sz="1200" b="0" i="0" u="none" strike="noStrike" baseline="0">
                <a:solidFill>
                  <a:srgbClr val="35403A"/>
                </a:solidFill>
                <a:latin typeface="Aptos Light"/>
                <a:ea typeface="Arial"/>
                <a:cs typeface="Arial"/>
              </a:rPr>
              <a:t> Strengths and Entrepreneurial Traits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3.2 My</a:t>
            </a:r>
            <a:r>
              <a:rPr lang="en-US" sz="1200" b="0" i="0" u="none" strike="noStrike" baseline="0">
                <a:solidFill>
                  <a:srgbClr val="35403A"/>
                </a:solidFill>
                <a:latin typeface="Aptos Light"/>
                <a:ea typeface="Arial"/>
                <a:cs typeface="Arial"/>
              </a:rPr>
              <a:t> Current Skills and Preparation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3.3 My</a:t>
            </a:r>
            <a:r>
              <a:rPr lang="en-US" sz="1200" b="0" i="0" u="none" strike="noStrike" baseline="0">
                <a:solidFill>
                  <a:srgbClr val="35403A"/>
                </a:solidFill>
                <a:latin typeface="Aptos Light"/>
                <a:ea typeface="Arial"/>
                <a:cs typeface="Arial"/>
              </a:rPr>
              <a:t> Passion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4 </a:t>
            </a:r>
            <a:r>
              <a:rPr lang="en-US" sz="1200" b="0" i="0" u="none" strike="noStrike" baseline="0">
                <a:solidFill>
                  <a:srgbClr val="35403A"/>
                </a:solidFill>
                <a:latin typeface="Aptos Light"/>
                <a:ea typeface="Arial"/>
                <a:cs typeface="Arial"/>
              </a:rPr>
              <a:t>Conclusion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5 Reflection</a:t>
            </a:r>
            <a:r>
              <a:rPr lang="en-US" sz="1200" b="0" i="0" u="none" strike="noStrike" baseline="0">
                <a:solidFill>
                  <a:srgbClr val="35403A"/>
                </a:solidFill>
                <a:latin typeface="Aptos Light"/>
                <a:ea typeface="Arial"/>
                <a:cs typeface="Arial"/>
              </a:rPr>
              <a:t>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6 </a:t>
            </a:r>
            <a:r>
              <a:rPr lang="en-US" sz="1200" b="0" i="0" u="none" strike="noStrike" baseline="0">
                <a:solidFill>
                  <a:srgbClr val="35403A"/>
                </a:solidFill>
                <a:latin typeface="Aptos Light"/>
                <a:ea typeface="Arial"/>
                <a:cs typeface="Arial"/>
              </a:rPr>
              <a:t>Reference List </a:t>
            </a:r>
            <a:r>
              <a:rPr lang="en-US" sz="1200" b="0" i="0" dirty="0">
                <a:solidFill>
                  <a:srgbClr val="000000"/>
                </a:solidFill>
                <a:latin typeface="Aptos Light"/>
                <a:ea typeface="Arial"/>
                <a:cs typeface="Arial"/>
              </a:rPr>
              <a:t>​</a:t>
            </a:r>
          </a:p>
          <a:p>
            <a:pPr>
              <a:lnSpc>
                <a:spcPct val="150000"/>
              </a:lnSpc>
            </a:pPr>
            <a:r>
              <a:rPr lang="en-US" sz="1200">
                <a:solidFill>
                  <a:srgbClr val="35403A"/>
                </a:solidFill>
                <a:latin typeface="Aptos Light"/>
                <a:ea typeface="Arial"/>
                <a:cs typeface="Arial"/>
              </a:rPr>
              <a:t>7 </a:t>
            </a:r>
            <a:r>
              <a:rPr lang="en-US" sz="1200" b="0" i="0" u="none" strike="noStrike" baseline="0">
                <a:solidFill>
                  <a:srgbClr val="35403A"/>
                </a:solidFill>
                <a:latin typeface="Aptos Light"/>
                <a:ea typeface="Arial"/>
                <a:cs typeface="Arial"/>
              </a:rPr>
              <a:t>AI Statement</a:t>
            </a:r>
            <a:endParaRPr lang="en-GB" sz="1200"/>
          </a:p>
        </p:txBody>
      </p:sp>
    </p:spTree>
    <p:extLst>
      <p:ext uri="{BB962C8B-B14F-4D97-AF65-F5344CB8AC3E}">
        <p14:creationId xmlns:p14="http://schemas.microsoft.com/office/powerpoint/2010/main" val="2644452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012" y="602671"/>
            <a:ext cx="7821977" cy="768928"/>
          </a:xfrm>
        </p:spPr>
        <p:txBody>
          <a:bodyPr anchor="b">
            <a:normAutofit/>
          </a:bodyPr>
          <a:lstStyle/>
          <a:p>
            <a:r>
              <a:rPr lang="en-GB"/>
              <a:t>(1) 1.1 Product/Service Description</a:t>
            </a:r>
            <a:endParaRPr lang="en-US"/>
          </a:p>
        </p:txBody>
      </p:sp>
      <p:sp>
        <p:nvSpPr>
          <p:cNvPr id="3" name="Content Placeholder 2"/>
          <p:cNvSpPr>
            <a:spLocks noGrp="1"/>
          </p:cNvSpPr>
          <p:nvPr>
            <p:ph sz="quarter" idx="4"/>
          </p:nvPr>
        </p:nvSpPr>
        <p:spPr>
          <a:xfrm>
            <a:off x="4154174" y="2133568"/>
            <a:ext cx="4324469" cy="3826113"/>
          </a:xfrm>
        </p:spPr>
        <p:txBody>
          <a:bodyPr vert="horz" lIns="91440" tIns="45720" rIns="91440" bIns="45720" rtlCol="0" anchor="t">
            <a:normAutofit/>
          </a:bodyPr>
          <a:lstStyle/>
          <a:p>
            <a:pPr>
              <a:buNone/>
            </a:pPr>
            <a:r>
              <a:rPr lang="en-GB" sz="1200">
                <a:solidFill>
                  <a:srgbClr val="000000"/>
                </a:solidFill>
                <a:ea typeface="+mn-lt"/>
                <a:cs typeface="+mn-lt"/>
              </a:rPr>
              <a:t>Oea Digital Invites creates fully customised digital invitations for all types of events — including weddings, birthdays, anniversaries, and corporate gatherings. Customers can choose from ready-made design collections or request fully bespoke layouts matched to their theme, colours, and personal style. Delivered instantly via email, messaging apps, or direct download, these invitations are not only more convenient but also far more affordable and sustainable than traditional printed cards. In a world increasingly focused on reducing waste and embracing digital solutions, this service offers a modern way to mark special moments </a:t>
            </a:r>
            <a:endParaRPr lang="en-US">
              <a:solidFill>
                <a:srgbClr val="35403A"/>
              </a:solidFill>
              <a:ea typeface="+mn-lt"/>
              <a:cs typeface="+mn-lt"/>
            </a:endParaRPr>
          </a:p>
          <a:p>
            <a:pPr>
              <a:buNone/>
            </a:pPr>
            <a:r>
              <a:rPr lang="en-GB" sz="1200">
                <a:solidFill>
                  <a:srgbClr val="000000"/>
                </a:solidFill>
                <a:ea typeface="+mn-lt"/>
                <a:cs typeface="+mn-lt"/>
              </a:rPr>
              <a:t>(European Commission, 2024).</a:t>
            </a:r>
            <a:endParaRPr lang="en-US"/>
          </a:p>
          <a:p>
            <a:pPr>
              <a:buNone/>
            </a:pPr>
            <a:endParaRPr lang="en-GB" dirty="0"/>
          </a:p>
          <a:p>
            <a:pPr marL="0" indent="0">
              <a:buNone/>
            </a:pPr>
            <a:endParaRPr lang="en-GB"/>
          </a:p>
        </p:txBody>
      </p:sp>
      <p:sp>
        <p:nvSpPr>
          <p:cNvPr id="14" name="Date Placeholder 6">
            <a:extLst>
              <a:ext uri="{FF2B5EF4-FFF2-40B4-BE49-F238E27FC236}">
                <a16:creationId xmlns:a16="http://schemas.microsoft.com/office/drawing/2014/main" id="{6210E9D1-A5CF-85B2-DDCF-1689E7CBB616}"/>
              </a:ext>
            </a:extLst>
          </p:cNvPr>
          <p:cNvSpPr>
            <a:spLocks noGrp="1"/>
          </p:cNvSpPr>
          <p:nvPr>
            <p:ph type="dt" sz="half" idx="10"/>
          </p:nvPr>
        </p:nvSpPr>
        <p:spPr>
          <a:xfrm>
            <a:off x="658368" y="6356351"/>
            <a:ext cx="2057400" cy="365125"/>
          </a:xfrm>
        </p:spPr>
        <p:txBody>
          <a:bodyPr/>
          <a:lstStyle/>
          <a:p>
            <a:pPr>
              <a:spcAft>
                <a:spcPts val="600"/>
              </a:spcAft>
            </a:pPr>
            <a:fld id="{61B349A2-AE6E-446F-9B22-7EAB3EFA695D}" type="datetime1">
              <a:rPr lang="en-US" smtClean="0"/>
              <a:pPr>
                <a:spcAft>
                  <a:spcPts val="600"/>
                </a:spcAft>
              </a:pPr>
              <a:t>7/3/2026</a:t>
            </a:fld>
            <a:endParaRPr lang="en-US"/>
          </a:p>
        </p:txBody>
      </p:sp>
      <p:sp>
        <p:nvSpPr>
          <p:cNvPr id="16" name="Footer Placeholder 7">
            <a:extLst>
              <a:ext uri="{FF2B5EF4-FFF2-40B4-BE49-F238E27FC236}">
                <a16:creationId xmlns:a16="http://schemas.microsoft.com/office/drawing/2014/main" id="{4C3A18D5-82CB-E85A-EF74-C1C9D3A9DEE8}"/>
              </a:ext>
            </a:extLst>
          </p:cNvPr>
          <p:cNvSpPr>
            <a:spLocks noGrp="1"/>
          </p:cNvSpPr>
          <p:nvPr>
            <p:ph type="ftr" sz="quarter" idx="11"/>
          </p:nvPr>
        </p:nvSpPr>
        <p:spPr>
          <a:xfrm>
            <a:off x="5349240" y="6356351"/>
            <a:ext cx="3223260" cy="365125"/>
          </a:xfrm>
        </p:spPr>
        <p:txBody>
          <a:bodyPr/>
          <a:lstStyle/>
          <a:p>
            <a:pPr>
              <a:spcAft>
                <a:spcPts val="600"/>
              </a:spcAft>
            </a:pPr>
            <a:r>
              <a:rPr lang="en-US"/>
              <a:t>
              </a:t>
            </a:r>
          </a:p>
        </p:txBody>
      </p:sp>
      <p:sp>
        <p:nvSpPr>
          <p:cNvPr id="18" name="Slide Number Placeholder 8">
            <a:extLst>
              <a:ext uri="{FF2B5EF4-FFF2-40B4-BE49-F238E27FC236}">
                <a16:creationId xmlns:a16="http://schemas.microsoft.com/office/drawing/2014/main" id="{89FF38E4-5D11-7475-2C1B-926C7F5AE191}"/>
              </a:ext>
            </a:extLst>
          </p:cNvPr>
          <p:cNvSpPr>
            <a:spLocks noGrp="1"/>
          </p:cNvSpPr>
          <p:nvPr>
            <p:ph type="sldNum" sz="quarter" idx="12"/>
          </p:nvPr>
        </p:nvSpPr>
        <p:spPr>
          <a:xfrm>
            <a:off x="8572500" y="6356351"/>
            <a:ext cx="390905" cy="365125"/>
          </a:xfrm>
        </p:spPr>
        <p:txBody>
          <a:bodyPr/>
          <a:lstStyle/>
          <a:p>
            <a:pPr>
              <a:spcAft>
                <a:spcPts val="600"/>
              </a:spcAft>
            </a:pPr>
            <a:fld id="{5E4DE196-8A13-4FF7-A07E-102851959EAB}" type="slidenum">
              <a:rPr lang="en-US" smtClean="0"/>
              <a:pPr>
                <a:spcAft>
                  <a:spcPts val="600"/>
                </a:spcAft>
              </a:pPr>
              <a:t>4</a:t>
            </a:fld>
            <a:endParaRPr lang="en-US"/>
          </a:p>
        </p:txBody>
      </p:sp>
      <p:pic>
        <p:nvPicPr>
          <p:cNvPr id="6" name="Picture 5" descr="A digital invitation with a couple of cell phones&#10;&#10;AI-generated content may be incorrect.">
            <a:extLst>
              <a:ext uri="{FF2B5EF4-FFF2-40B4-BE49-F238E27FC236}">
                <a16:creationId xmlns:a16="http://schemas.microsoft.com/office/drawing/2014/main" id="{6622E122-F0E0-7812-03DC-2632A86CF75A}"/>
              </a:ext>
            </a:extLst>
          </p:cNvPr>
          <p:cNvPicPr>
            <a:picLocks noChangeAspect="1"/>
          </p:cNvPicPr>
          <p:nvPr/>
        </p:nvPicPr>
        <p:blipFill>
          <a:blip r:embed="rId3"/>
          <a:stretch>
            <a:fillRect/>
          </a:stretch>
        </p:blipFill>
        <p:spPr>
          <a:xfrm>
            <a:off x="43543" y="1371600"/>
            <a:ext cx="4107544" cy="476794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C1F70-F3B0-DDC5-4DA7-CD2E5C03D4A8}"/>
              </a:ext>
            </a:extLst>
          </p:cNvPr>
          <p:cNvSpPr>
            <a:spLocks noGrp="1"/>
          </p:cNvSpPr>
          <p:nvPr>
            <p:ph type="title"/>
          </p:nvPr>
        </p:nvSpPr>
        <p:spPr>
          <a:xfrm>
            <a:off x="629841" y="820882"/>
            <a:ext cx="2729484" cy="2062595"/>
          </a:xfrm>
        </p:spPr>
        <p:txBody>
          <a:bodyPr anchor="t">
            <a:normAutofit/>
          </a:bodyPr>
          <a:lstStyle/>
          <a:p>
            <a:r>
              <a:rPr lang="en-US"/>
              <a:t>1.2 Business name </a:t>
            </a:r>
          </a:p>
        </p:txBody>
      </p:sp>
      <p:pic>
        <p:nvPicPr>
          <p:cNvPr id="9" name="Picture 8" descr="A white background with black text&#10;&#10;AI-generated content may be incorrect.">
            <a:extLst>
              <a:ext uri="{FF2B5EF4-FFF2-40B4-BE49-F238E27FC236}">
                <a16:creationId xmlns:a16="http://schemas.microsoft.com/office/drawing/2014/main" id="{BFC05BD2-9A71-502D-9DE2-98C267671FF0}"/>
              </a:ext>
            </a:extLst>
          </p:cNvPr>
          <p:cNvPicPr>
            <a:picLocks noChangeAspect="1"/>
          </p:cNvPicPr>
          <p:nvPr/>
        </p:nvPicPr>
        <p:blipFill>
          <a:blip r:embed="rId2"/>
          <a:srcRect l="15794" r="15678"/>
          <a:stretch>
            <a:fillRect/>
          </a:stretch>
        </p:blipFill>
        <p:spPr>
          <a:xfrm>
            <a:off x="3935557" y="919595"/>
            <a:ext cx="4580984" cy="5013614"/>
          </a:xfrm>
          <a:prstGeom prst="rect">
            <a:avLst/>
          </a:prstGeom>
          <a:noFill/>
        </p:spPr>
      </p:pic>
      <p:sp>
        <p:nvSpPr>
          <p:cNvPr id="3" name="Content Placeholder 2">
            <a:extLst>
              <a:ext uri="{FF2B5EF4-FFF2-40B4-BE49-F238E27FC236}">
                <a16:creationId xmlns:a16="http://schemas.microsoft.com/office/drawing/2014/main" id="{6AED7A54-AA4D-B0D3-DFB3-09046D888C64}"/>
              </a:ext>
            </a:extLst>
          </p:cNvPr>
          <p:cNvSpPr>
            <a:spLocks noGrp="1"/>
          </p:cNvSpPr>
          <p:nvPr>
            <p:ph type="body" sz="half" idx="2"/>
          </p:nvPr>
        </p:nvSpPr>
        <p:spPr>
          <a:xfrm>
            <a:off x="629841" y="3000652"/>
            <a:ext cx="2732917" cy="2868336"/>
          </a:xfrm>
        </p:spPr>
        <p:txBody>
          <a:bodyPr vert="horz" lIns="91440" tIns="45720" rIns="91440" bIns="45720" rtlCol="0" anchor="b">
            <a:normAutofit fontScale="70000" lnSpcReduction="20000"/>
          </a:bodyPr>
          <a:lstStyle/>
          <a:p>
            <a:pPr>
              <a:lnSpc>
                <a:spcPct val="110000"/>
              </a:lnSpc>
            </a:pPr>
            <a:r>
              <a:rPr lang="en-US" sz="1800" dirty="0">
                <a:ea typeface="+mn-lt"/>
                <a:cs typeface="+mn-lt"/>
              </a:rPr>
              <a:t>The name </a:t>
            </a:r>
            <a:r>
              <a:rPr lang="en-US" sz="1200" b="1" dirty="0">
                <a:solidFill>
                  <a:srgbClr val="000000"/>
                </a:solidFill>
                <a:ea typeface="+mn-lt"/>
                <a:cs typeface="+mn-lt"/>
              </a:rPr>
              <a:t>Oea</a:t>
            </a:r>
            <a:r>
              <a:rPr lang="en-US" sz="1800" dirty="0">
                <a:ea typeface="+mn-lt"/>
                <a:cs typeface="+mn-lt"/>
              </a:rPr>
              <a:t> comes from the ancient name of Tripoli, Libya — the historic city that connects Mediterranean culture, trade, and creativity. Choosing this name allows me to </a:t>
            </a:r>
            <a:r>
              <a:rPr lang="en-US" sz="1800" err="1">
                <a:ea typeface="+mn-lt"/>
                <a:cs typeface="+mn-lt"/>
              </a:rPr>
              <a:t>honour</a:t>
            </a:r>
            <a:r>
              <a:rPr lang="en-US" sz="1800" dirty="0">
                <a:ea typeface="+mn-lt"/>
                <a:cs typeface="+mn-lt"/>
              </a:rPr>
              <a:t> my heritage while giving the business a distinct, memorable identity that stands out from generic competitors. A strong, meaningful business name helps build emotional connection and brand recognition in the market </a:t>
            </a:r>
            <a:endParaRPr lang="en-US">
              <a:ea typeface="+mn-lt"/>
              <a:cs typeface="+mn-lt"/>
            </a:endParaRPr>
          </a:p>
          <a:p>
            <a:pPr>
              <a:lnSpc>
                <a:spcPct val="110000"/>
              </a:lnSpc>
            </a:pPr>
            <a:r>
              <a:rPr lang="en-US" sz="1800">
                <a:ea typeface="+mn-lt"/>
                <a:cs typeface="+mn-lt"/>
              </a:rPr>
              <a:t>(Kotler </a:t>
            </a:r>
            <a:r>
              <a:rPr lang="en-US" sz="1800" dirty="0">
                <a:ea typeface="+mn-lt"/>
                <a:cs typeface="+mn-lt"/>
              </a:rPr>
              <a:t>and Keller, 2023)</a:t>
            </a:r>
            <a:endParaRPr lang="en-US" sz="2100"/>
          </a:p>
        </p:txBody>
      </p:sp>
      <p:sp>
        <p:nvSpPr>
          <p:cNvPr id="4" name="Date Placeholder 3">
            <a:extLst>
              <a:ext uri="{FF2B5EF4-FFF2-40B4-BE49-F238E27FC236}">
                <a16:creationId xmlns:a16="http://schemas.microsoft.com/office/drawing/2014/main" id="{EA9947DD-F86C-0573-B582-DCE393A67026}"/>
              </a:ext>
            </a:extLst>
          </p:cNvPr>
          <p:cNvSpPr>
            <a:spLocks noGrp="1"/>
          </p:cNvSpPr>
          <p:nvPr>
            <p:ph type="dt" sz="half" idx="10"/>
          </p:nvPr>
        </p:nvSpPr>
        <p:spPr>
          <a:xfrm>
            <a:off x="658368" y="6356351"/>
            <a:ext cx="2057400" cy="365125"/>
          </a:xfrm>
        </p:spPr>
        <p:txBody>
          <a:bodyPr anchor="ctr">
            <a:normAutofit/>
          </a:bodyPr>
          <a:lstStyle/>
          <a:p>
            <a:pPr>
              <a:spcAft>
                <a:spcPts val="600"/>
              </a:spcAft>
            </a:pPr>
            <a:fld id="{2E77F609-843C-4E9E-AADA-9A5B21A033C8}" type="datetime1">
              <a:pPr>
                <a:spcAft>
                  <a:spcPts val="600"/>
                </a:spcAft>
              </a:pPr>
              <a:t>7/3/2026</a:t>
            </a:fld>
            <a:endParaRPr lang="en-US"/>
          </a:p>
        </p:txBody>
      </p:sp>
      <p:sp>
        <p:nvSpPr>
          <p:cNvPr id="5" name="Footer Placeholder 4">
            <a:extLst>
              <a:ext uri="{FF2B5EF4-FFF2-40B4-BE49-F238E27FC236}">
                <a16:creationId xmlns:a16="http://schemas.microsoft.com/office/drawing/2014/main" id="{35079040-DBF2-1E06-BA1E-3D7383D17F3B}"/>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7B934EF-C66E-3305-ACEB-54CFE313C4F5}"/>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5</a:t>
            </a:fld>
            <a:endParaRPr lang="en-US"/>
          </a:p>
        </p:txBody>
      </p:sp>
    </p:spTree>
    <p:extLst>
      <p:ext uri="{BB962C8B-B14F-4D97-AF65-F5344CB8AC3E}">
        <p14:creationId xmlns:p14="http://schemas.microsoft.com/office/powerpoint/2010/main" val="3195313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4192" y="136761"/>
            <a:ext cx="3264837" cy="1474666"/>
          </a:xfrm>
        </p:spPr>
        <p:txBody>
          <a:bodyPr anchor="b">
            <a:normAutofit/>
          </a:bodyPr>
          <a:lstStyle/>
          <a:p>
            <a:r>
              <a:rPr lang="en-GB" sz="2800">
                <a:solidFill>
                  <a:srgbClr val="595959"/>
                </a:solidFill>
              </a:rPr>
              <a:t>1.3 My  Story</a:t>
            </a:r>
          </a:p>
        </p:txBody>
      </p:sp>
      <p:pic>
        <p:nvPicPr>
          <p:cNvPr id="5" name="Picture 4">
            <a:extLst>
              <a:ext uri="{FF2B5EF4-FFF2-40B4-BE49-F238E27FC236}">
                <a16:creationId xmlns:a16="http://schemas.microsoft.com/office/drawing/2014/main" id="{6EB4910E-C75B-51C8-547A-1323F4B053CF}"/>
              </a:ext>
            </a:extLst>
          </p:cNvPr>
          <p:cNvPicPr>
            <a:picLocks noChangeAspect="1"/>
          </p:cNvPicPr>
          <p:nvPr/>
        </p:nvPicPr>
        <p:blipFill>
          <a:blip r:embed="rId2"/>
          <a:stretch>
            <a:fillRect/>
          </a:stretch>
        </p:blipFill>
        <p:spPr>
          <a:xfrm>
            <a:off x="5086350" y="2102612"/>
            <a:ext cx="3597792" cy="2698345"/>
          </a:xfrm>
          <a:prstGeom prst="rect">
            <a:avLst/>
          </a:prstGeom>
        </p:spPr>
      </p:pic>
      <p:sp>
        <p:nvSpPr>
          <p:cNvPr id="6" name="Content Placeholder 5">
            <a:extLst>
              <a:ext uri="{FF2B5EF4-FFF2-40B4-BE49-F238E27FC236}">
                <a16:creationId xmlns:a16="http://schemas.microsoft.com/office/drawing/2014/main" id="{5D00849D-975D-3E01-1899-24283E87B051}"/>
              </a:ext>
            </a:extLst>
          </p:cNvPr>
          <p:cNvSpPr>
            <a:spLocks noGrp="1"/>
          </p:cNvSpPr>
          <p:nvPr>
            <p:ph idx="1"/>
          </p:nvPr>
        </p:nvSpPr>
        <p:spPr>
          <a:xfrm>
            <a:off x="658368" y="2108558"/>
            <a:ext cx="4409015" cy="3953246"/>
          </a:xfrm>
        </p:spPr>
        <p:txBody>
          <a:bodyPr vert="horz" lIns="91440" tIns="45720" rIns="91440" bIns="45720" rtlCol="0" anchor="t">
            <a:normAutofit fontScale="92500" lnSpcReduction="20000"/>
          </a:bodyPr>
          <a:lstStyle/>
          <a:p>
            <a:r>
              <a:rPr lang="en-US">
                <a:ea typeface="+mn-lt"/>
                <a:cs typeface="+mn-lt"/>
              </a:rPr>
              <a:t>I have always had a passion for creativity and design. Over time, I noticed that many people spend large amounts of money on printed invitations, which are often discarded shortly after the event ends. This creates unnecessary waste and expense. I wanted to build something different — a service that combines beautiful design with practicality and responsibility. Drawing inspiration from the history of Oea, I set out to create a business that celebrates both personal roots and modern innovation. Oea Digital Invites is my way of helping people celebrate life’s milestones simply, beautifully, and sustainably </a:t>
            </a:r>
            <a:endParaRPr lang="en-US" dirty="0">
              <a:ea typeface="+mn-lt"/>
              <a:cs typeface="+mn-lt"/>
            </a:endParaRPr>
          </a:p>
          <a:p>
            <a:endParaRPr lang="en-US" dirty="0">
              <a:ea typeface="+mn-lt"/>
              <a:cs typeface="+mn-lt"/>
            </a:endParaRPr>
          </a:p>
          <a:p>
            <a:pPr marL="0" indent="0">
              <a:buNone/>
            </a:pPr>
            <a:r>
              <a:rPr lang="en-US">
                <a:ea typeface="+mn-lt"/>
                <a:cs typeface="+mn-lt"/>
              </a:rPr>
              <a:t>(Burns, 2022).</a:t>
            </a:r>
            <a:endParaRPr lang="en-US"/>
          </a:p>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1" y="256326"/>
            <a:ext cx="5691448" cy="1452994"/>
          </a:xfrm>
        </p:spPr>
        <p:txBody>
          <a:bodyPr anchor="t">
            <a:normAutofit/>
          </a:bodyPr>
          <a:lstStyle/>
          <a:p>
            <a:pPr>
              <a:lnSpc>
                <a:spcPct val="90000"/>
              </a:lnSpc>
            </a:pPr>
            <a:r>
              <a:rPr lang="en-US" sz="3500"/>
              <a:t>4. Mission, Aim &amp; SMART Objective</a:t>
            </a:r>
          </a:p>
        </p:txBody>
      </p:sp>
      <p:sp>
        <p:nvSpPr>
          <p:cNvPr id="3" name="Content Placeholder 2"/>
          <p:cNvSpPr>
            <a:spLocks noGrp="1"/>
          </p:cNvSpPr>
          <p:nvPr>
            <p:ph idx="1"/>
          </p:nvPr>
        </p:nvSpPr>
        <p:spPr>
          <a:xfrm>
            <a:off x="4125474" y="1119925"/>
            <a:ext cx="4441867" cy="5053183"/>
          </a:xfrm>
        </p:spPr>
        <p:txBody>
          <a:bodyPr vert="horz" lIns="91440" tIns="45720" rIns="91440" bIns="45720" rtlCol="0" anchor="t">
            <a:normAutofit fontScale="85000" lnSpcReduction="10000"/>
          </a:bodyPr>
          <a:lstStyle/>
          <a:p>
            <a:pPr marL="0" indent="0">
              <a:lnSpc>
                <a:spcPct val="110000"/>
              </a:lnSpc>
              <a:buNone/>
            </a:pPr>
            <a:endParaRPr lang="en-US" sz="1300" b="1" dirty="0"/>
          </a:p>
          <a:p>
            <a:pPr>
              <a:buNone/>
            </a:pPr>
            <a:r>
              <a:rPr lang="en-US" sz="1200" b="1">
                <a:solidFill>
                  <a:srgbClr val="000000"/>
                </a:solidFill>
                <a:ea typeface="+mn-lt"/>
                <a:cs typeface="+mn-lt"/>
              </a:rPr>
              <a:t>Mission Statement:</a:t>
            </a:r>
            <a:endParaRPr lang="en-US"/>
          </a:p>
          <a:p>
            <a:pPr>
              <a:buNone/>
            </a:pPr>
            <a:r>
              <a:rPr lang="en-US" sz="1200" dirty="0">
                <a:solidFill>
                  <a:srgbClr val="000000"/>
                </a:solidFill>
                <a:ea typeface="+mn-lt"/>
                <a:cs typeface="+mn-lt"/>
              </a:rPr>
              <a:t>To provide affordable, </a:t>
            </a:r>
            <a:r>
              <a:rPr lang="en-US" sz="1200" dirty="0" err="1">
                <a:solidFill>
                  <a:srgbClr val="000000"/>
                </a:solidFill>
                <a:ea typeface="+mn-lt"/>
                <a:cs typeface="+mn-lt"/>
              </a:rPr>
              <a:t>personalised</a:t>
            </a:r>
            <a:r>
              <a:rPr lang="en-US" sz="1200" dirty="0">
                <a:solidFill>
                  <a:srgbClr val="000000"/>
                </a:solidFill>
                <a:ea typeface="+mn-lt"/>
                <a:cs typeface="+mn-lt"/>
              </a:rPr>
              <a:t>, and eco-friendly digital invitations for every occasion, helping customers celebrate their moments with ease and style.</a:t>
            </a:r>
            <a:endParaRPr lang="en-US" dirty="0"/>
          </a:p>
          <a:p>
            <a:pPr>
              <a:buNone/>
            </a:pPr>
            <a:r>
              <a:rPr lang="en-US" sz="1200" b="1">
                <a:solidFill>
                  <a:srgbClr val="000000"/>
                </a:solidFill>
                <a:ea typeface="+mn-lt"/>
                <a:cs typeface="+mn-lt"/>
              </a:rPr>
              <a:t>Aim:</a:t>
            </a:r>
            <a:endParaRPr lang="en-US"/>
          </a:p>
          <a:p>
            <a:pPr>
              <a:buNone/>
            </a:pPr>
            <a:r>
              <a:rPr lang="en-US" sz="1200">
                <a:solidFill>
                  <a:srgbClr val="000000"/>
                </a:solidFill>
                <a:ea typeface="+mn-lt"/>
                <a:cs typeface="+mn-lt"/>
              </a:rPr>
              <a:t>To become a trusted and well-known digital invitation service across the UK and beyond.</a:t>
            </a:r>
            <a:endParaRPr lang="en-US"/>
          </a:p>
          <a:p>
            <a:pPr>
              <a:buNone/>
            </a:pPr>
            <a:r>
              <a:rPr lang="en-US" sz="1200" b="1">
                <a:solidFill>
                  <a:srgbClr val="000000"/>
                </a:solidFill>
                <a:ea typeface="+mn-lt"/>
                <a:cs typeface="+mn-lt"/>
              </a:rPr>
              <a:t>SMART Objectives:</a:t>
            </a:r>
            <a:endParaRPr lang="en-US"/>
          </a:p>
          <a:p>
            <a:pPr>
              <a:buFont typeface="Arial"/>
              <a:buChar char="•"/>
            </a:pPr>
            <a:r>
              <a:rPr lang="en-US" sz="1200">
                <a:solidFill>
                  <a:srgbClr val="000000"/>
                </a:solidFill>
                <a:ea typeface="+mn-lt"/>
                <a:cs typeface="+mn-lt"/>
              </a:rPr>
              <a:t>Launch the business via social media platforms within the first month.</a:t>
            </a:r>
            <a:endParaRPr lang="en-US"/>
          </a:p>
          <a:p>
            <a:pPr>
              <a:buFont typeface="Arial"/>
              <a:buChar char="•"/>
            </a:pPr>
            <a:r>
              <a:rPr lang="en-US" sz="1200">
                <a:solidFill>
                  <a:srgbClr val="000000"/>
                </a:solidFill>
                <a:ea typeface="+mn-lt"/>
                <a:cs typeface="+mn-lt"/>
              </a:rPr>
              <a:t>Acquire 100 paying customers by the end of Year 1.</a:t>
            </a:r>
            <a:endParaRPr lang="en-US"/>
          </a:p>
          <a:p>
            <a:pPr>
              <a:buFont typeface="Arial"/>
              <a:buChar char="•"/>
            </a:pPr>
            <a:r>
              <a:rPr lang="en-US" sz="1200">
                <a:solidFill>
                  <a:srgbClr val="000000"/>
                </a:solidFill>
                <a:ea typeface="+mn-lt"/>
                <a:cs typeface="+mn-lt"/>
              </a:rPr>
              <a:t>Maintain pricing that is accessible while ensuring quality and profitability.</a:t>
            </a:r>
            <a:endParaRPr lang="en-US"/>
          </a:p>
          <a:p>
            <a:pPr>
              <a:buFont typeface="Arial"/>
              <a:buChar char="•"/>
            </a:pPr>
            <a:r>
              <a:rPr lang="en-US" sz="1200">
                <a:solidFill>
                  <a:srgbClr val="000000"/>
                </a:solidFill>
                <a:ea typeface="+mn-lt"/>
                <a:cs typeface="+mn-lt"/>
              </a:rPr>
              <a:t>Respond to orders and enquiries within 24 hours to meet growing demand.</a:t>
            </a:r>
            <a:endParaRPr lang="en-US"/>
          </a:p>
          <a:p>
            <a:pPr>
              <a:buFont typeface="Arial"/>
              <a:buChar char="•"/>
            </a:pPr>
            <a:r>
              <a:rPr lang="en-US" sz="1200">
                <a:solidFill>
                  <a:srgbClr val="000000"/>
                </a:solidFill>
                <a:ea typeface="+mn-lt"/>
                <a:cs typeface="+mn-lt"/>
              </a:rPr>
              <a:t>Review and adjust goals every quarter to stay on track within the 12-month timeline.</a:t>
            </a:r>
            <a:endParaRPr lang="en-US"/>
          </a:p>
          <a:p>
            <a:pPr indent="0">
              <a:buNone/>
            </a:pPr>
            <a:r>
              <a:rPr lang="en-US" sz="1200">
                <a:solidFill>
                  <a:srgbClr val="000000"/>
                </a:solidFill>
                <a:ea typeface="+mn-lt"/>
                <a:cs typeface="+mn-lt"/>
              </a:rPr>
              <a:t>Setting clear, measurable objectives helps new businesses stay focused and monitor progress effectively </a:t>
            </a:r>
            <a:endParaRPr lang="en-US">
              <a:solidFill>
                <a:srgbClr val="35403A"/>
              </a:solidFill>
              <a:ea typeface="+mn-lt"/>
              <a:cs typeface="+mn-lt"/>
            </a:endParaRPr>
          </a:p>
          <a:p>
            <a:pPr indent="0">
              <a:buNone/>
            </a:pPr>
            <a:endParaRPr lang="en-US" sz="1200" dirty="0">
              <a:solidFill>
                <a:srgbClr val="000000"/>
              </a:solidFill>
              <a:ea typeface="+mn-lt"/>
              <a:cs typeface="+mn-lt"/>
            </a:endParaRPr>
          </a:p>
          <a:p>
            <a:pPr indent="0">
              <a:buNone/>
            </a:pPr>
            <a:r>
              <a:rPr lang="en-US" sz="1200">
                <a:solidFill>
                  <a:srgbClr val="000000"/>
                </a:solidFill>
                <a:ea typeface="+mn-lt"/>
                <a:cs typeface="+mn-lt"/>
              </a:rPr>
              <a:t>(Barrow et al., 2023).</a:t>
            </a:r>
            <a:endParaRPr lang="en-US"/>
          </a:p>
          <a:p>
            <a:pPr marL="0" indent="0">
              <a:lnSpc>
                <a:spcPct val="110000"/>
              </a:lnSpc>
              <a:buNone/>
            </a:pPr>
            <a:endParaRPr lang="en-US" sz="1300" dirty="0"/>
          </a:p>
          <a:p>
            <a:pPr>
              <a:lnSpc>
                <a:spcPct val="110000"/>
              </a:lnSpc>
            </a:pPr>
            <a:endParaRPr lang="en-US" sz="1300"/>
          </a:p>
        </p:txBody>
      </p:sp>
      <p:sp>
        <p:nvSpPr>
          <p:cNvPr id="10" name="Date Placeholder 4">
            <a:extLst>
              <a:ext uri="{FF2B5EF4-FFF2-40B4-BE49-F238E27FC236}">
                <a16:creationId xmlns:a16="http://schemas.microsoft.com/office/drawing/2014/main" id="{5A6941B3-01D2-C067-927E-3868E2036120}"/>
              </a:ext>
            </a:extLst>
          </p:cNvPr>
          <p:cNvSpPr>
            <a:spLocks noGrp="1"/>
          </p:cNvSpPr>
          <p:nvPr>
            <p:ph type="dt" sz="half" idx="10"/>
          </p:nvPr>
        </p:nvSpPr>
        <p:spPr>
          <a:xfrm>
            <a:off x="658368" y="6356351"/>
            <a:ext cx="2057400" cy="365125"/>
          </a:xfrm>
        </p:spPr>
        <p:txBody>
          <a:bodyPr/>
          <a:lstStyle/>
          <a:p>
            <a:pPr>
              <a:spcAft>
                <a:spcPts val="600"/>
              </a:spcAft>
            </a:pPr>
            <a:fld id="{3A61EC66-1BAD-4B23-AA48-A67EBF2975B3}" type="datetime1">
              <a:rPr lang="en-US" smtClean="0"/>
              <a:pPr>
                <a:spcAft>
                  <a:spcPts val="600"/>
                </a:spcAft>
              </a:pPr>
              <a:t>7/3/2026</a:t>
            </a:fld>
            <a:endParaRPr lang="en-US"/>
          </a:p>
        </p:txBody>
      </p:sp>
      <p:sp>
        <p:nvSpPr>
          <p:cNvPr id="12" name="Footer Placeholder 5">
            <a:extLst>
              <a:ext uri="{FF2B5EF4-FFF2-40B4-BE49-F238E27FC236}">
                <a16:creationId xmlns:a16="http://schemas.microsoft.com/office/drawing/2014/main" id="{D5C3DF19-2E6F-0C1F-9B8D-FFE4F8DE646A}"/>
              </a:ext>
            </a:extLst>
          </p:cNvPr>
          <p:cNvSpPr>
            <a:spLocks noGrp="1"/>
          </p:cNvSpPr>
          <p:nvPr>
            <p:ph type="ftr" sz="quarter" idx="11"/>
          </p:nvPr>
        </p:nvSpPr>
        <p:spPr>
          <a:xfrm>
            <a:off x="5349240" y="6356351"/>
            <a:ext cx="3223260" cy="365125"/>
          </a:xfrm>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398AAA75-8C79-BB0C-E6C4-355A6AE71102}"/>
              </a:ext>
            </a:extLst>
          </p:cNvPr>
          <p:cNvSpPr>
            <a:spLocks noGrp="1"/>
          </p:cNvSpPr>
          <p:nvPr>
            <p:ph type="sldNum" sz="quarter" idx="12"/>
          </p:nvPr>
        </p:nvSpPr>
        <p:spPr>
          <a:xfrm>
            <a:off x="8572500" y="6356351"/>
            <a:ext cx="390905" cy="365125"/>
          </a:xfrm>
        </p:spPr>
        <p:txBody>
          <a:bodyPr/>
          <a:lstStyle/>
          <a:p>
            <a:pPr>
              <a:spcAft>
                <a:spcPts val="600"/>
              </a:spcAft>
            </a:pPr>
            <a:fld id="{5E4DE196-8A13-4FF7-A07E-102851959EAB}" type="slidenum">
              <a:rPr lang="en-US" smtClean="0"/>
              <a:pPr>
                <a:spcAft>
                  <a:spcPts val="600"/>
                </a:spcAft>
              </a:pPr>
              <a:t>7</a:t>
            </a:fld>
            <a:endParaRPr lang="en-US"/>
          </a:p>
        </p:txBody>
      </p:sp>
      <p:pic>
        <p:nvPicPr>
          <p:cNvPr id="7" name="Picture 6" descr="A white background with black text&#10;&#10;AI-generated content may be incorrect.">
            <a:extLst>
              <a:ext uri="{FF2B5EF4-FFF2-40B4-BE49-F238E27FC236}">
                <a16:creationId xmlns:a16="http://schemas.microsoft.com/office/drawing/2014/main" id="{B5CBC0E7-B7A0-0907-7FA1-0A3EE341EC66}"/>
              </a:ext>
            </a:extLst>
          </p:cNvPr>
          <p:cNvPicPr>
            <a:picLocks noChangeAspect="1"/>
          </p:cNvPicPr>
          <p:nvPr/>
        </p:nvPicPr>
        <p:blipFill>
          <a:blip r:embed="rId2"/>
          <a:stretch>
            <a:fillRect/>
          </a:stretch>
        </p:blipFill>
        <p:spPr>
          <a:xfrm>
            <a:off x="195036" y="2879126"/>
            <a:ext cx="3597792" cy="269834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331" y="588245"/>
            <a:ext cx="7837338" cy="1265928"/>
          </a:xfrm>
        </p:spPr>
        <p:txBody>
          <a:bodyPr anchor="b">
            <a:normAutofit/>
          </a:bodyPr>
          <a:lstStyle/>
          <a:p>
            <a:r>
              <a:rPr lang="en-GB"/>
              <a:t>1.5Legal Structure</a:t>
            </a:r>
          </a:p>
        </p:txBody>
      </p:sp>
      <p:sp>
        <p:nvSpPr>
          <p:cNvPr id="3" name="Content Placeholder 2"/>
          <p:cNvSpPr>
            <a:spLocks noGrp="1"/>
          </p:cNvSpPr>
          <p:nvPr>
            <p:ph sz="half" idx="1"/>
          </p:nvPr>
        </p:nvSpPr>
        <p:spPr>
          <a:xfrm>
            <a:off x="162158" y="2159176"/>
            <a:ext cx="4229300" cy="4554118"/>
          </a:xfrm>
        </p:spPr>
        <p:txBody>
          <a:bodyPr vert="horz" lIns="91440" tIns="45720" rIns="91440" bIns="45720" rtlCol="0" anchor="t">
            <a:normAutofit/>
          </a:bodyPr>
          <a:lstStyle/>
          <a:p>
            <a:pPr>
              <a:lnSpc>
                <a:spcPct val="110000"/>
              </a:lnSpc>
              <a:buNone/>
            </a:pPr>
            <a:r>
              <a:rPr lang="en-US" sz="1200">
                <a:solidFill>
                  <a:srgbClr val="000000"/>
                </a:solidFill>
                <a:ea typeface="+mn-lt"/>
                <a:cs typeface="+mn-lt"/>
              </a:rPr>
              <a:t>Oea Digital Invites will operate as a </a:t>
            </a:r>
            <a:r>
              <a:rPr lang="en-US" sz="1200" b="1" dirty="0">
                <a:solidFill>
                  <a:srgbClr val="000000"/>
                </a:solidFill>
                <a:ea typeface="+mn-lt"/>
                <a:cs typeface="+mn-lt"/>
              </a:rPr>
              <a:t>Sole Trader</a:t>
            </a:r>
            <a:r>
              <a:rPr lang="en-US" sz="1200" dirty="0">
                <a:solidFill>
                  <a:srgbClr val="000000"/>
                </a:solidFill>
                <a:ea typeface="+mn-lt"/>
                <a:cs typeface="+mn-lt"/>
              </a:rPr>
              <a:t>. This structure is ideal for a new, small business because it is simple to register, requires very little start-up cost, and allows me to make all decisions independently.</a:t>
            </a:r>
            <a:endParaRPr lang="en-US" dirty="0"/>
          </a:p>
          <a:p>
            <a:pPr>
              <a:buNone/>
            </a:pPr>
            <a:r>
              <a:rPr lang="en-US" sz="1200" b="1">
                <a:solidFill>
                  <a:srgbClr val="000000"/>
                </a:solidFill>
                <a:ea typeface="+mn-lt"/>
                <a:cs typeface="+mn-lt"/>
              </a:rPr>
              <a:t>Advantages:</a:t>
            </a:r>
            <a:endParaRPr lang="en-US"/>
          </a:p>
          <a:p>
            <a:pPr>
              <a:buFont typeface="Arial"/>
              <a:buChar char="•"/>
            </a:pPr>
            <a:r>
              <a:rPr lang="en-US" sz="1200">
                <a:solidFill>
                  <a:srgbClr val="000000"/>
                </a:solidFill>
                <a:ea typeface="+mn-lt"/>
                <a:cs typeface="+mn-lt"/>
              </a:rPr>
              <a:t>Quick and low-cost registration (</a:t>
            </a:r>
            <a:r>
              <a:rPr lang="en-US" sz="1200" dirty="0">
                <a:solidFill>
                  <a:srgbClr val="0057FF"/>
                </a:solidFill>
                <a:ea typeface="+mn-lt"/>
                <a:cs typeface="+mn-lt"/>
                <a:hlinkClick r:id="rId2"/>
              </a:rPr>
              <a:t>GOV.UK</a:t>
            </a:r>
            <a:r>
              <a:rPr lang="en-US" sz="1200">
                <a:solidFill>
                  <a:srgbClr val="000000"/>
                </a:solidFill>
                <a:ea typeface="+mn-lt"/>
                <a:cs typeface="+mn-lt"/>
              </a:rPr>
              <a:t>, 2025).</a:t>
            </a:r>
            <a:endParaRPr lang="en-US"/>
          </a:p>
          <a:p>
            <a:pPr>
              <a:buFont typeface="Arial"/>
              <a:buChar char="•"/>
            </a:pPr>
            <a:r>
              <a:rPr lang="en-US" sz="1200">
                <a:solidFill>
                  <a:srgbClr val="000000"/>
                </a:solidFill>
                <a:ea typeface="+mn-lt"/>
                <a:cs typeface="+mn-lt"/>
              </a:rPr>
              <a:t>Minimal administration and paperwork.</a:t>
            </a:r>
            <a:endParaRPr lang="en-US"/>
          </a:p>
          <a:p>
            <a:pPr>
              <a:buFont typeface="Arial"/>
              <a:buChar char="•"/>
            </a:pPr>
            <a:r>
              <a:rPr lang="en-US" sz="1200">
                <a:solidFill>
                  <a:srgbClr val="000000"/>
                </a:solidFill>
                <a:ea typeface="+mn-lt"/>
                <a:cs typeface="+mn-lt"/>
              </a:rPr>
              <a:t>Full control over operations and direction.</a:t>
            </a:r>
            <a:endParaRPr lang="en-US"/>
          </a:p>
          <a:p>
            <a:pPr>
              <a:buFont typeface="Arial"/>
              <a:buChar char="•"/>
            </a:pPr>
            <a:r>
              <a:rPr lang="en-US" sz="1200">
                <a:solidFill>
                  <a:srgbClr val="000000"/>
                </a:solidFill>
                <a:ea typeface="+mn-lt"/>
                <a:cs typeface="+mn-lt"/>
              </a:rPr>
              <a:t>All profits belong directly to the owner.</a:t>
            </a:r>
            <a:endParaRPr lang="en-US"/>
          </a:p>
          <a:p>
            <a:pPr indent="0">
              <a:buNone/>
            </a:pPr>
            <a:r>
              <a:rPr lang="en-US" sz="1200" b="1">
                <a:solidFill>
                  <a:srgbClr val="000000"/>
                </a:solidFill>
                <a:ea typeface="+mn-lt"/>
                <a:cs typeface="+mn-lt"/>
              </a:rPr>
              <a:t>Disadvantages:</a:t>
            </a:r>
            <a:endParaRPr lang="en-US"/>
          </a:p>
          <a:p>
            <a:pPr>
              <a:buFont typeface="Arial"/>
              <a:buChar char="•"/>
            </a:pPr>
            <a:r>
              <a:rPr lang="en-US" sz="1200">
                <a:solidFill>
                  <a:srgbClr val="000000"/>
                </a:solidFill>
                <a:ea typeface="+mn-lt"/>
                <a:cs typeface="+mn-lt"/>
              </a:rPr>
              <a:t>Unlimited personal liability — meaning personal assets could be used to cover business debts.</a:t>
            </a:r>
            <a:endParaRPr lang="en-US"/>
          </a:p>
          <a:p>
            <a:pPr>
              <a:buFont typeface="Arial"/>
              <a:buChar char="•"/>
            </a:pPr>
            <a:r>
              <a:rPr lang="en-US" sz="1200">
                <a:solidFill>
                  <a:srgbClr val="000000"/>
                </a:solidFill>
                <a:ea typeface="+mn-lt"/>
                <a:cs typeface="+mn-lt"/>
              </a:rPr>
              <a:t>The owner carries all responsibility for financial and operational risks.</a:t>
            </a:r>
            <a:endParaRPr lang="en-US"/>
          </a:p>
          <a:p>
            <a:pPr marL="0" indent="0">
              <a:lnSpc>
                <a:spcPct val="110000"/>
              </a:lnSpc>
              <a:buNone/>
            </a:pPr>
            <a:endParaRPr lang="en-US" sz="1100" dirty="0"/>
          </a:p>
        </p:txBody>
      </p:sp>
      <p:pic>
        <p:nvPicPr>
          <p:cNvPr id="5" name="Picture 4" descr="A white background with black text&#10;&#10;AI-generated content may be incorrect.">
            <a:extLst>
              <a:ext uri="{FF2B5EF4-FFF2-40B4-BE49-F238E27FC236}">
                <a16:creationId xmlns:a16="http://schemas.microsoft.com/office/drawing/2014/main" id="{0968A0B3-191D-149C-05DB-9A74F9735AA7}"/>
              </a:ext>
            </a:extLst>
          </p:cNvPr>
          <p:cNvPicPr>
            <a:picLocks noChangeAspect="1"/>
          </p:cNvPicPr>
          <p:nvPr/>
        </p:nvPicPr>
        <p:blipFill>
          <a:blip r:embed="rId3"/>
          <a:stretch>
            <a:fillRect/>
          </a:stretch>
        </p:blipFill>
        <p:spPr>
          <a:xfrm>
            <a:off x="4746293" y="2765817"/>
            <a:ext cx="3739339" cy="2804505"/>
          </a:xfrm>
          <a:prstGeom prst="rect">
            <a:avLst/>
          </a:prstGeom>
          <a:noFill/>
        </p:spPr>
      </p:pic>
      <p:sp>
        <p:nvSpPr>
          <p:cNvPr id="7" name="Date Placeholder 4">
            <a:extLst>
              <a:ext uri="{FF2B5EF4-FFF2-40B4-BE49-F238E27FC236}">
                <a16:creationId xmlns:a16="http://schemas.microsoft.com/office/drawing/2014/main" id="{34BCEC1A-A2DD-CEB8-514D-F88ED9871E6A}"/>
              </a:ext>
            </a:extLst>
          </p:cNvPr>
          <p:cNvSpPr>
            <a:spLocks noGrp="1"/>
          </p:cNvSpPr>
          <p:nvPr>
            <p:ph type="dt" sz="half" idx="10"/>
          </p:nvPr>
        </p:nvSpPr>
        <p:spPr>
          <a:xfrm>
            <a:off x="658368" y="6356351"/>
            <a:ext cx="2057400" cy="365125"/>
          </a:xfrm>
        </p:spPr>
        <p:txBody>
          <a:bodyPr/>
          <a:lstStyle/>
          <a:p>
            <a:pPr>
              <a:spcAft>
                <a:spcPts val="600"/>
              </a:spcAft>
            </a:pPr>
            <a:fld id="{0EDEA75A-1A48-40FF-BA0B-B94B17CCB389}" type="datetime1">
              <a:rPr lang="en-US" smtClean="0"/>
              <a:pPr>
                <a:spcAft>
                  <a:spcPts val="600"/>
                </a:spcAft>
              </a:pPr>
              <a:t>7/3/2026</a:t>
            </a:fld>
            <a:endParaRPr lang="en-US"/>
          </a:p>
        </p:txBody>
      </p:sp>
      <p:sp>
        <p:nvSpPr>
          <p:cNvPr id="8" name="Footer Placeholder 5">
            <a:extLst>
              <a:ext uri="{FF2B5EF4-FFF2-40B4-BE49-F238E27FC236}">
                <a16:creationId xmlns:a16="http://schemas.microsoft.com/office/drawing/2014/main" id="{415A6109-387D-D282-9F62-32DD0D9AF182}"/>
              </a:ext>
            </a:extLst>
          </p:cNvPr>
          <p:cNvSpPr>
            <a:spLocks noGrp="1"/>
          </p:cNvSpPr>
          <p:nvPr>
            <p:ph type="ftr" sz="quarter" idx="11"/>
          </p:nvPr>
        </p:nvSpPr>
        <p:spPr>
          <a:xfrm>
            <a:off x="5349240" y="6356351"/>
            <a:ext cx="3223260" cy="365125"/>
          </a:xfrm>
        </p:spPr>
        <p:txBody>
          <a:bodyPr/>
          <a:lstStyle/>
          <a:p>
            <a:pPr>
              <a:spcAft>
                <a:spcPts val="600"/>
              </a:spcAft>
            </a:pPr>
            <a:r>
              <a:rPr lang="en-US"/>
              <a:t>
              </a:t>
            </a:r>
          </a:p>
        </p:txBody>
      </p:sp>
      <p:sp>
        <p:nvSpPr>
          <p:cNvPr id="9" name="Slide Number Placeholder 6">
            <a:extLst>
              <a:ext uri="{FF2B5EF4-FFF2-40B4-BE49-F238E27FC236}">
                <a16:creationId xmlns:a16="http://schemas.microsoft.com/office/drawing/2014/main" id="{9FE877DF-8E26-3A53-425A-1B0ADDFB5D41}"/>
              </a:ext>
            </a:extLst>
          </p:cNvPr>
          <p:cNvSpPr>
            <a:spLocks noGrp="1"/>
          </p:cNvSpPr>
          <p:nvPr>
            <p:ph type="sldNum" sz="quarter" idx="12"/>
          </p:nvPr>
        </p:nvSpPr>
        <p:spPr>
          <a:xfrm>
            <a:off x="8572500" y="6356351"/>
            <a:ext cx="390905" cy="365125"/>
          </a:xfrm>
        </p:spPr>
        <p:txBody>
          <a:bodyPr/>
          <a:lstStyle/>
          <a:p>
            <a:pPr>
              <a:spcAft>
                <a:spcPts val="600"/>
              </a:spcAft>
            </a:pPr>
            <a:fld id="{5E4DE196-8A13-4FF7-A07E-102851959EAB}" type="slidenum">
              <a:rPr lang="en-US" smtClean="0"/>
              <a:pPr>
                <a:spcAft>
                  <a:spcPts val="600"/>
                </a:spcAft>
              </a:pPr>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53331" y="588245"/>
            <a:ext cx="7837338" cy="1265928"/>
          </a:xfrm>
        </p:spPr>
        <p:txBody>
          <a:bodyPr anchor="b">
            <a:normAutofit/>
          </a:bodyPr>
          <a:lstStyle/>
          <a:p>
            <a:r>
              <a:rPr lang="en-US"/>
              <a:t>1.6 Location</a:t>
            </a:r>
            <a:endParaRPr/>
          </a:p>
        </p:txBody>
      </p:sp>
      <p:pic>
        <p:nvPicPr>
          <p:cNvPr id="4" name="Picture 3" descr="A map of a city&#10;&#10;AI-generated content may be incorrect.">
            <a:extLst>
              <a:ext uri="{FF2B5EF4-FFF2-40B4-BE49-F238E27FC236}">
                <a16:creationId xmlns:a16="http://schemas.microsoft.com/office/drawing/2014/main" id="{66823656-AC1B-9600-F82D-5F5AEF8A4132}"/>
              </a:ext>
            </a:extLst>
          </p:cNvPr>
          <p:cNvPicPr>
            <a:picLocks noChangeAspect="1"/>
          </p:cNvPicPr>
          <p:nvPr/>
        </p:nvPicPr>
        <p:blipFill>
          <a:blip r:embed="rId2"/>
          <a:srcRect l="32769" r="16360"/>
          <a:stretch>
            <a:fillRect/>
          </a:stretch>
        </p:blipFill>
        <p:spPr>
          <a:xfrm>
            <a:off x="658368" y="2159176"/>
            <a:ext cx="3733090" cy="4017787"/>
          </a:xfrm>
          <a:prstGeom prst="rect">
            <a:avLst/>
          </a:prstGeom>
          <a:noFill/>
        </p:spPr>
      </p:pic>
      <p:sp>
        <p:nvSpPr>
          <p:cNvPr id="3" name="Content Placeholder 2"/>
          <p:cNvSpPr>
            <a:spLocks noGrp="1"/>
          </p:cNvSpPr>
          <p:nvPr>
            <p:ph sz="half" idx="2"/>
          </p:nvPr>
        </p:nvSpPr>
        <p:spPr>
          <a:xfrm>
            <a:off x="4746293" y="2159176"/>
            <a:ext cx="3739339" cy="4017787"/>
          </a:xfrm>
        </p:spPr>
        <p:txBody>
          <a:bodyPr vert="horz" lIns="91440" tIns="45720" rIns="91440" bIns="45720" rtlCol="0" anchor="t">
            <a:normAutofit/>
          </a:bodyPr>
          <a:lstStyle/>
          <a:p>
            <a:pPr>
              <a:lnSpc>
                <a:spcPct val="110000"/>
              </a:lnSpc>
            </a:pPr>
            <a:r>
              <a:rPr lang="en-US" sz="1200">
                <a:solidFill>
                  <a:srgbClr val="000000"/>
                </a:solidFill>
                <a:ea typeface="+mn-lt"/>
                <a:cs typeface="+mn-lt"/>
              </a:rPr>
              <a:t>The business will be </a:t>
            </a:r>
            <a:r>
              <a:rPr lang="en-US" sz="1200" b="1">
                <a:solidFill>
                  <a:srgbClr val="000000"/>
                </a:solidFill>
                <a:ea typeface="+mn-lt"/>
                <a:cs typeface="+mn-lt"/>
              </a:rPr>
              <a:t>home-based and fully online</a:t>
            </a:r>
            <a:r>
              <a:rPr lang="en-US" sz="1200">
                <a:solidFill>
                  <a:srgbClr val="000000"/>
                </a:solidFill>
                <a:ea typeface="+mn-lt"/>
                <a:cs typeface="+mn-lt"/>
              </a:rPr>
              <a:t>, with no physical shopfront. Orders and communication will take place via Instagram, Facebook, WhatsApp Business, and email, with payments processed through secure digital platforms.</a:t>
            </a:r>
            <a:endParaRPr lang="en-US" sz="1100" dirty="0"/>
          </a:p>
          <a:p>
            <a:r>
              <a:rPr lang="en-US" sz="1200">
                <a:solidFill>
                  <a:srgbClr val="000000"/>
                </a:solidFill>
                <a:ea typeface="+mn-lt"/>
                <a:cs typeface="+mn-lt"/>
              </a:rPr>
              <a:t>This model reduces overhead costs significantly, offers flexible working hours, and allows me to serve customers across the whole of the UK and internationally. Research shows that home-based digital businesses have higher survival rates in their early years due to lower running costs </a:t>
            </a:r>
            <a:endParaRPr lang="en-US">
              <a:solidFill>
                <a:srgbClr val="35403A"/>
              </a:solidFill>
              <a:ea typeface="+mn-lt"/>
              <a:cs typeface="+mn-lt"/>
            </a:endParaRPr>
          </a:p>
          <a:p>
            <a:pPr marL="0" indent="0">
              <a:buNone/>
            </a:pPr>
            <a:r>
              <a:rPr lang="en-US" sz="1200">
                <a:solidFill>
                  <a:srgbClr val="000000"/>
                </a:solidFill>
                <a:ea typeface="+mn-lt"/>
                <a:cs typeface="+mn-lt"/>
              </a:rPr>
              <a:t>(Small Business UK, 2025).</a:t>
            </a:r>
            <a:endParaRPr lang="en-US"/>
          </a:p>
          <a:p>
            <a:pPr>
              <a:lnSpc>
                <a:spcPct val="110000"/>
              </a:lnSpc>
            </a:pPr>
            <a:endParaRPr lang="en-US" sz="1100" dirty="0"/>
          </a:p>
          <a:p>
            <a:pPr>
              <a:lnSpc>
                <a:spcPct val="110000"/>
              </a:lnSpc>
            </a:pPr>
            <a:endParaRPr lang="en-US" sz="1100"/>
          </a:p>
        </p:txBody>
      </p:sp>
      <p:sp>
        <p:nvSpPr>
          <p:cNvPr id="33" name="Date Placeholder 4">
            <a:extLst>
              <a:ext uri="{FF2B5EF4-FFF2-40B4-BE49-F238E27FC236}">
                <a16:creationId xmlns:a16="http://schemas.microsoft.com/office/drawing/2014/main" id="{35A9BC7E-E026-217C-0A8F-567A0D2EA7E1}"/>
              </a:ext>
            </a:extLst>
          </p:cNvPr>
          <p:cNvSpPr>
            <a:spLocks noGrp="1"/>
          </p:cNvSpPr>
          <p:nvPr>
            <p:ph type="dt" sz="half" idx="10"/>
          </p:nvPr>
        </p:nvSpPr>
        <p:spPr>
          <a:xfrm>
            <a:off x="658368" y="6356351"/>
            <a:ext cx="2057400" cy="365125"/>
          </a:xfrm>
        </p:spPr>
        <p:txBody>
          <a:bodyPr/>
          <a:lstStyle/>
          <a:p>
            <a:pPr>
              <a:spcAft>
                <a:spcPts val="600"/>
              </a:spcAft>
            </a:pPr>
            <a:fld id="{F2A8F2C4-2885-4139-849F-1A4799A66D99}" type="datetime1">
              <a:rPr lang="en-US" smtClean="0"/>
              <a:pPr>
                <a:spcAft>
                  <a:spcPts val="600"/>
                </a:spcAft>
              </a:pPr>
              <a:t>7/3/2026</a:t>
            </a:fld>
            <a:endParaRPr lang="en-US"/>
          </a:p>
        </p:txBody>
      </p:sp>
      <p:sp>
        <p:nvSpPr>
          <p:cNvPr id="34" name="Footer Placeholder 5">
            <a:extLst>
              <a:ext uri="{FF2B5EF4-FFF2-40B4-BE49-F238E27FC236}">
                <a16:creationId xmlns:a16="http://schemas.microsoft.com/office/drawing/2014/main" id="{A90AE58B-E57D-D896-483F-34E7253E6F5F}"/>
              </a:ext>
            </a:extLst>
          </p:cNvPr>
          <p:cNvSpPr>
            <a:spLocks noGrp="1"/>
          </p:cNvSpPr>
          <p:nvPr>
            <p:ph type="ftr" sz="quarter" idx="11"/>
          </p:nvPr>
        </p:nvSpPr>
        <p:spPr>
          <a:xfrm>
            <a:off x="5349240" y="6356351"/>
            <a:ext cx="3223260" cy="365125"/>
          </a:xfrm>
        </p:spPr>
        <p:txBody>
          <a:bodyPr/>
          <a:lstStyle/>
          <a:p>
            <a:pPr>
              <a:spcAft>
                <a:spcPts val="600"/>
              </a:spcAft>
            </a:pPr>
            <a:r>
              <a:rPr lang="en-US"/>
              <a:t>
              </a:t>
            </a:r>
          </a:p>
        </p:txBody>
      </p:sp>
      <p:sp>
        <p:nvSpPr>
          <p:cNvPr id="35" name="Slide Number Placeholder 6">
            <a:extLst>
              <a:ext uri="{FF2B5EF4-FFF2-40B4-BE49-F238E27FC236}">
                <a16:creationId xmlns:a16="http://schemas.microsoft.com/office/drawing/2014/main" id="{93FD6BC0-07DC-5D35-2954-4A4F33C17A67}"/>
              </a:ext>
            </a:extLst>
          </p:cNvPr>
          <p:cNvSpPr>
            <a:spLocks noGrp="1"/>
          </p:cNvSpPr>
          <p:nvPr>
            <p:ph type="sldNum" sz="quarter" idx="12"/>
          </p:nvPr>
        </p:nvSpPr>
        <p:spPr>
          <a:xfrm>
            <a:off x="8572500" y="6356351"/>
            <a:ext cx="390905" cy="365125"/>
          </a:xfrm>
        </p:spPr>
        <p:txBody>
          <a:bodyPr/>
          <a:lstStyle/>
          <a:p>
            <a:pPr>
              <a:spcAft>
                <a:spcPts val="600"/>
              </a:spcAft>
            </a:pPr>
            <a:fld id="{5E4DE196-8A13-4FF7-A07E-102851959EAB}" type="slidenum">
              <a:rPr lang="en-US" smtClean="0"/>
              <a:pPr>
                <a:spcAft>
                  <a:spcPts val="600"/>
                </a:spcAft>
              </a:pPr>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A1631CD-812F-FB3F-5060-1838D4300B44}"/>
              </a:ext>
            </a:extLst>
          </p:cNvPr>
          <p:cNvSpPr>
            <a:spLocks noGrp="1"/>
          </p:cNvSpPr>
          <p:nvPr>
            <p:ph type="title"/>
          </p:nvPr>
        </p:nvSpPr>
        <p:spPr>
          <a:xfrm>
            <a:off x="653331" y="588245"/>
            <a:ext cx="7837338" cy="1265928"/>
          </a:xfrm>
        </p:spPr>
        <p:txBody>
          <a:bodyPr anchor="b">
            <a:normAutofit/>
          </a:bodyPr>
          <a:lstStyle/>
          <a:p>
            <a:r>
              <a:rPr lang="en-US"/>
              <a:t>1.7 Organisation Chart </a:t>
            </a:r>
          </a:p>
          <a:p>
            <a:endParaRPr lang="en-US"/>
          </a:p>
        </p:txBody>
      </p:sp>
      <p:sp>
        <p:nvSpPr>
          <p:cNvPr id="14" name="Text Placeholder 3">
            <a:extLst>
              <a:ext uri="{FF2B5EF4-FFF2-40B4-BE49-F238E27FC236}">
                <a16:creationId xmlns:a16="http://schemas.microsoft.com/office/drawing/2014/main" id="{7CE6188D-944F-BF03-B6A7-1CB7ED9C269D}"/>
              </a:ext>
            </a:extLst>
          </p:cNvPr>
          <p:cNvSpPr>
            <a:spLocks noGrp="1"/>
          </p:cNvSpPr>
          <p:nvPr>
            <p:ph sz="half" idx="1"/>
          </p:nvPr>
        </p:nvSpPr>
        <p:spPr>
          <a:xfrm>
            <a:off x="179397" y="1491519"/>
            <a:ext cx="3515376" cy="3712987"/>
          </a:xfrm>
        </p:spPr>
        <p:txBody>
          <a:bodyPr vert="horz" lIns="91440" tIns="45720" rIns="91440" bIns="45720" rtlCol="0" anchor="t">
            <a:normAutofit/>
          </a:bodyPr>
          <a:lstStyle/>
          <a:p>
            <a:r>
              <a:rPr lang="en-US" sz="1200">
                <a:solidFill>
                  <a:srgbClr val="000000"/>
                </a:solidFill>
                <a:ea typeface="+mn-lt"/>
                <a:cs typeface="+mn-lt"/>
              </a:rPr>
              <a:t>At launch, I will manage all functions myself: design, marketing, customer service, and finances. As orders grow, I plan to bring in freelance designers or virtual assistants to share the workload. Starting with a lean structure keeps costs low and allows for flexibility, which is a common and effective approach for new digital businesses </a:t>
            </a:r>
            <a:endParaRPr lang="en-US">
              <a:solidFill>
                <a:srgbClr val="35403A"/>
              </a:solidFill>
              <a:ea typeface="+mn-lt"/>
              <a:cs typeface="+mn-lt"/>
            </a:endParaRPr>
          </a:p>
          <a:p>
            <a:endParaRPr lang="en-US" sz="1200" dirty="0">
              <a:solidFill>
                <a:srgbClr val="000000"/>
              </a:solidFill>
              <a:ea typeface="+mn-lt"/>
              <a:cs typeface="+mn-lt"/>
            </a:endParaRPr>
          </a:p>
          <a:p>
            <a:pPr marL="0" indent="0">
              <a:buNone/>
            </a:pPr>
            <a:r>
              <a:rPr lang="en-US" sz="1200">
                <a:solidFill>
                  <a:srgbClr val="000000"/>
                </a:solidFill>
                <a:ea typeface="+mn-lt"/>
                <a:cs typeface="+mn-lt"/>
              </a:rPr>
              <a:t>(Torres and Watson, 2023).</a:t>
            </a:r>
            <a:endParaRPr lang="en-US"/>
          </a:p>
          <a:p>
            <a:pPr marL="0" indent="0">
              <a:buNone/>
            </a:pPr>
            <a:endParaRPr lang="en-US" dirty="0">
              <a:latin typeface="Bell MT"/>
            </a:endParaRPr>
          </a:p>
        </p:txBody>
      </p:sp>
      <p:pic>
        <p:nvPicPr>
          <p:cNvPr id="9" name="Picture 8" descr="A chart with text and images&#10;&#10;AI-generated content may be incorrect.">
            <a:extLst>
              <a:ext uri="{FF2B5EF4-FFF2-40B4-BE49-F238E27FC236}">
                <a16:creationId xmlns:a16="http://schemas.microsoft.com/office/drawing/2014/main" id="{3B0E1BF5-18CA-86B0-7A87-3164D0C77C12}"/>
              </a:ext>
            </a:extLst>
          </p:cNvPr>
          <p:cNvPicPr>
            <a:picLocks noChangeAspect="1"/>
          </p:cNvPicPr>
          <p:nvPr/>
        </p:nvPicPr>
        <p:blipFill>
          <a:blip r:embed="rId2"/>
          <a:srcRect l="-483" r="-189" b="180"/>
          <a:stretch>
            <a:fillRect/>
          </a:stretch>
        </p:blipFill>
        <p:spPr>
          <a:xfrm>
            <a:off x="3686750" y="1716490"/>
            <a:ext cx="5479022" cy="4097662"/>
          </a:xfrm>
          <a:prstGeom prst="rect">
            <a:avLst/>
          </a:prstGeom>
          <a:noFill/>
        </p:spPr>
      </p:pic>
      <p:sp>
        <p:nvSpPr>
          <p:cNvPr id="4" name="Date Placeholder 3">
            <a:extLst>
              <a:ext uri="{FF2B5EF4-FFF2-40B4-BE49-F238E27FC236}">
                <a16:creationId xmlns:a16="http://schemas.microsoft.com/office/drawing/2014/main" id="{B02FCD3B-1752-14FD-221F-AE7CB49B0FDB}"/>
              </a:ext>
            </a:extLst>
          </p:cNvPr>
          <p:cNvSpPr>
            <a:spLocks noGrp="1"/>
          </p:cNvSpPr>
          <p:nvPr>
            <p:ph type="dt" sz="half" idx="10"/>
          </p:nvPr>
        </p:nvSpPr>
        <p:spPr>
          <a:xfrm>
            <a:off x="658368" y="6356351"/>
            <a:ext cx="2057400" cy="365125"/>
          </a:xfrm>
        </p:spPr>
        <p:txBody>
          <a:bodyPr anchor="ctr">
            <a:normAutofit/>
          </a:bodyPr>
          <a:lstStyle/>
          <a:p>
            <a:pPr>
              <a:spcAft>
                <a:spcPts val="600"/>
              </a:spcAft>
            </a:pPr>
            <a:fld id="{62492776-4D79-44AD-A33B-729E9BA286DA}" type="datetime1">
              <a:pPr>
                <a:spcAft>
                  <a:spcPts val="600"/>
                </a:spcAft>
              </a:pPr>
              <a:t>7/3/2026</a:t>
            </a:fld>
            <a:endParaRPr lang="en-US"/>
          </a:p>
        </p:txBody>
      </p:sp>
      <p:sp>
        <p:nvSpPr>
          <p:cNvPr id="5" name="Footer Placeholder 4">
            <a:extLst>
              <a:ext uri="{FF2B5EF4-FFF2-40B4-BE49-F238E27FC236}">
                <a16:creationId xmlns:a16="http://schemas.microsoft.com/office/drawing/2014/main" id="{887B807A-22D4-D5FC-D3CE-C411501984BA}"/>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AC05B80-93F9-6FE2-12D5-1A6E7655A655}"/>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10</a:t>
            </a:fld>
            <a:endParaRPr lang="en-US"/>
          </a:p>
        </p:txBody>
      </p:sp>
    </p:spTree>
    <p:extLst>
      <p:ext uri="{BB962C8B-B14F-4D97-AF65-F5344CB8AC3E}">
        <p14:creationId xmlns:p14="http://schemas.microsoft.com/office/powerpoint/2010/main" val="362805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E71AC56-3889-A092-9242-2029BA713F06}"/>
              </a:ext>
            </a:extLst>
          </p:cNvPr>
          <p:cNvSpPr>
            <a:spLocks noGrp="1"/>
          </p:cNvSpPr>
          <p:nvPr>
            <p:ph type="title"/>
          </p:nvPr>
        </p:nvSpPr>
        <p:spPr>
          <a:xfrm>
            <a:off x="629841" y="807868"/>
            <a:ext cx="2730535" cy="2062594"/>
          </a:xfrm>
        </p:spPr>
        <p:txBody>
          <a:bodyPr vert="horz" lIns="91440" tIns="45720" rIns="91440" bIns="45720" rtlCol="0" anchor="t">
            <a:normAutofit/>
          </a:bodyPr>
          <a:lstStyle/>
          <a:p>
            <a:r>
              <a:rPr lang="en-US" kern="1200">
                <a:latin typeface="+mj-lt"/>
                <a:ea typeface="+mj-ea"/>
                <a:cs typeface="+mj-cs"/>
              </a:rPr>
              <a:t>1.8 start-up costs &amp; cash flow</a:t>
            </a:r>
          </a:p>
        </p:txBody>
      </p:sp>
      <p:pic>
        <p:nvPicPr>
          <p:cNvPr id="2" name="Picture 1">
            <a:extLst>
              <a:ext uri="{FF2B5EF4-FFF2-40B4-BE49-F238E27FC236}">
                <a16:creationId xmlns:a16="http://schemas.microsoft.com/office/drawing/2014/main" id="{96F2F553-2C78-A7FA-CD3A-961BD36F9F6F}"/>
              </a:ext>
            </a:extLst>
          </p:cNvPr>
          <p:cNvPicPr>
            <a:picLocks noChangeAspect="1"/>
          </p:cNvPicPr>
          <p:nvPr/>
        </p:nvPicPr>
        <p:blipFill>
          <a:blip r:embed="rId2"/>
          <a:srcRect l="49924" b="45917"/>
          <a:stretch>
            <a:fillRect/>
          </a:stretch>
        </p:blipFill>
        <p:spPr>
          <a:xfrm>
            <a:off x="3719074" y="419820"/>
            <a:ext cx="5044209" cy="5938136"/>
          </a:xfrm>
          <a:prstGeom prst="rect">
            <a:avLst/>
          </a:prstGeom>
          <a:noFill/>
          <a:ln>
            <a:solidFill>
              <a:srgbClr val="4472C4"/>
            </a:solidFill>
          </a:ln>
        </p:spPr>
      </p:pic>
      <p:sp>
        <p:nvSpPr>
          <p:cNvPr id="7" name="TextBox 6">
            <a:extLst>
              <a:ext uri="{FF2B5EF4-FFF2-40B4-BE49-F238E27FC236}">
                <a16:creationId xmlns:a16="http://schemas.microsoft.com/office/drawing/2014/main" id="{BB08EB9A-9AA7-FA06-9515-2D1F5B8FB1DB}"/>
              </a:ext>
            </a:extLst>
          </p:cNvPr>
          <p:cNvSpPr txBox="1"/>
          <p:nvPr/>
        </p:nvSpPr>
        <p:spPr>
          <a:xfrm>
            <a:off x="629841" y="3000652"/>
            <a:ext cx="2730535" cy="286833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77500" lnSpcReduction="20000"/>
          </a:bodyPr>
          <a:lstStyle/>
          <a:p>
            <a:pPr defTabSz="914400">
              <a:lnSpc>
                <a:spcPct val="110000"/>
              </a:lnSpc>
              <a:spcBef>
                <a:spcPts val="1000"/>
              </a:spcBef>
            </a:pPr>
            <a:r>
              <a:rPr lang="en-US" sz="1500" kern="1200">
                <a:solidFill>
                  <a:schemeClr val="tx2"/>
                </a:solidFill>
                <a:latin typeface="+mn-lt"/>
                <a:ea typeface="+mn-ea"/>
                <a:cs typeface="+mn-cs"/>
              </a:rPr>
              <a:t>This poster shows my estimated start-up costs and expected cash flow for the first year. It demonstrates that Oea Digital Invites has low start-up costs because it is an online business. It also shows how I expect the business to generate income while managing expenses</a:t>
            </a:r>
            <a:r>
              <a:rPr lang="en-US" sz="1500">
                <a:solidFill>
                  <a:schemeClr val="tx2"/>
                </a:solidFill>
              </a:rPr>
              <a:t> </a:t>
            </a:r>
          </a:p>
          <a:p>
            <a:pPr defTabSz="914400">
              <a:lnSpc>
                <a:spcPct val="110000"/>
              </a:lnSpc>
              <a:spcBef>
                <a:spcPts val="1000"/>
              </a:spcBef>
            </a:pPr>
            <a:r>
              <a:rPr lang="en-US" sz="1500">
                <a:solidFill>
                  <a:schemeClr val="tx2"/>
                </a:solidFill>
                <a:ea typeface="+mn-lt"/>
                <a:cs typeface="+mn-lt"/>
              </a:rPr>
              <a:t>Based on initial estimates, the business can reach break-even within the first 6 to 8 months. Keeping overheads low is a key factor in the long-term success of micro-enterprises </a:t>
            </a:r>
            <a:endParaRPr lang="en-US">
              <a:solidFill>
                <a:schemeClr val="tx2"/>
              </a:solidFill>
              <a:ea typeface="+mn-lt"/>
              <a:cs typeface="+mn-lt"/>
            </a:endParaRPr>
          </a:p>
          <a:p>
            <a:pPr defTabSz="914400">
              <a:lnSpc>
                <a:spcPct val="110000"/>
              </a:lnSpc>
              <a:spcBef>
                <a:spcPts val="1000"/>
              </a:spcBef>
            </a:pPr>
            <a:r>
              <a:rPr lang="en-US" sz="1500">
                <a:solidFill>
                  <a:schemeClr val="tx2"/>
                </a:solidFill>
                <a:ea typeface="+mn-lt"/>
                <a:cs typeface="+mn-lt"/>
              </a:rPr>
              <a:t>(OECD, 2024).</a:t>
            </a:r>
            <a:endParaRPr lang="en-US">
              <a:solidFill>
                <a:schemeClr val="tx2"/>
              </a:solidFill>
            </a:endParaRPr>
          </a:p>
        </p:txBody>
      </p:sp>
      <p:sp>
        <p:nvSpPr>
          <p:cNvPr id="4" name="Date Placeholder 3">
            <a:extLst>
              <a:ext uri="{FF2B5EF4-FFF2-40B4-BE49-F238E27FC236}">
                <a16:creationId xmlns:a16="http://schemas.microsoft.com/office/drawing/2014/main" id="{3D5B51DE-890E-0BC8-62A1-EC3247421FE7}"/>
              </a:ext>
            </a:extLst>
          </p:cNvPr>
          <p:cNvSpPr>
            <a:spLocks noGrp="1"/>
          </p:cNvSpPr>
          <p:nvPr>
            <p:ph type="dt" sz="half" idx="10"/>
          </p:nvPr>
        </p:nvSpPr>
        <p:spPr>
          <a:xfrm>
            <a:off x="658368" y="6356351"/>
            <a:ext cx="2057400" cy="365125"/>
          </a:xfrm>
        </p:spPr>
        <p:txBody>
          <a:bodyPr vert="horz" lIns="91440" tIns="45720" rIns="91440" bIns="45720" rtlCol="0" anchor="ctr">
            <a:normAutofit/>
          </a:bodyPr>
          <a:lstStyle/>
          <a:p>
            <a:pPr>
              <a:spcAft>
                <a:spcPts val="600"/>
              </a:spcAft>
            </a:pPr>
            <a:fld id="{716E7424-506D-4068-95CD-416F25A5CD54}" type="datetime1">
              <a:rPr lang="en-US"/>
              <a:pPr>
                <a:spcAft>
                  <a:spcPts val="600"/>
                </a:spcAft>
              </a:pPr>
              <a:t>7/3/2026</a:t>
            </a:fld>
            <a:endParaRPr lang="en-US"/>
          </a:p>
        </p:txBody>
      </p:sp>
      <p:sp>
        <p:nvSpPr>
          <p:cNvPr id="5" name="Footer Placeholder 4">
            <a:extLst>
              <a:ext uri="{FF2B5EF4-FFF2-40B4-BE49-F238E27FC236}">
                <a16:creationId xmlns:a16="http://schemas.microsoft.com/office/drawing/2014/main" id="{9CDEF514-C47F-AED0-FBD0-8122CE483E34}"/>
              </a:ext>
            </a:extLst>
          </p:cNvPr>
          <p:cNvSpPr>
            <a:spLocks noGrp="1"/>
          </p:cNvSpPr>
          <p:nvPr>
            <p:ph type="ftr" sz="quarter" idx="11"/>
          </p:nvPr>
        </p:nvSpPr>
        <p:spPr>
          <a:xfrm>
            <a:off x="5349240" y="6356351"/>
            <a:ext cx="3223260" cy="365125"/>
          </a:xfrm>
        </p:spPr>
        <p:txBody>
          <a:bodyPr vert="horz" lIns="91440" tIns="45720" rIns="91440" bIns="45720" rtlCol="0" anchor="ctr">
            <a:normAutofit/>
          </a:bodyPr>
          <a:lstStyle/>
          <a:p>
            <a:pPr>
              <a:lnSpc>
                <a:spcPct val="90000"/>
              </a:lnSpc>
              <a:spcAft>
                <a:spcPts val="600"/>
              </a:spcAft>
            </a:pPr>
            <a:r>
              <a:rPr lang="en-US" sz="700" kern="1200" cap="all" spc="400" baseline="0">
                <a:latin typeface="+mn-lt"/>
                <a:ea typeface="+mn-ea"/>
                <a:cs typeface="+mn-cs"/>
              </a:rPr>
              <a:t>
              </a:t>
            </a:r>
          </a:p>
        </p:txBody>
      </p:sp>
      <p:sp>
        <p:nvSpPr>
          <p:cNvPr id="6" name="Slide Number Placeholder 5">
            <a:extLst>
              <a:ext uri="{FF2B5EF4-FFF2-40B4-BE49-F238E27FC236}">
                <a16:creationId xmlns:a16="http://schemas.microsoft.com/office/drawing/2014/main" id="{B7F78605-1D8D-D998-21D0-510AC9571F6F}"/>
              </a:ext>
            </a:extLst>
          </p:cNvPr>
          <p:cNvSpPr>
            <a:spLocks noGrp="1"/>
          </p:cNvSpPr>
          <p:nvPr>
            <p:ph type="sldNum" sz="quarter" idx="12"/>
          </p:nvPr>
        </p:nvSpPr>
        <p:spPr>
          <a:xfrm>
            <a:off x="8572500" y="6356351"/>
            <a:ext cx="390905" cy="365125"/>
          </a:xfrm>
        </p:spPr>
        <p:txBody>
          <a:bodyPr vert="horz" lIns="91440" tIns="45720" rIns="91440" bIns="45720" rtlCol="0" anchor="ctr">
            <a:normAutofit/>
          </a:bodyPr>
          <a:lstStyle/>
          <a:p>
            <a:pPr>
              <a:lnSpc>
                <a:spcPct val="90000"/>
              </a:lnSpc>
              <a:spcAft>
                <a:spcPts val="600"/>
              </a:spcAft>
            </a:pPr>
            <a:fld id="{5E4DE196-8A13-4FF7-A07E-102851959EAB}" type="slidenum">
              <a:rPr lang="en-US" dirty="0"/>
              <a:pPr>
                <a:lnSpc>
                  <a:spcPct val="90000"/>
                </a:lnSpc>
                <a:spcAft>
                  <a:spcPts val="600"/>
                </a:spcAft>
              </a:pPr>
              <a:t>11</a:t>
            </a:fld>
            <a:endParaRPr lang="en-US"/>
          </a:p>
        </p:txBody>
      </p:sp>
    </p:spTree>
    <p:extLst>
      <p:ext uri="{BB962C8B-B14F-4D97-AF65-F5344CB8AC3E}">
        <p14:creationId xmlns:p14="http://schemas.microsoft.com/office/powerpoint/2010/main" val="3080559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9AE88-8652-DA20-41DD-46E33EEA42B9}"/>
              </a:ext>
            </a:extLst>
          </p:cNvPr>
          <p:cNvSpPr>
            <a:spLocks noGrp="1"/>
          </p:cNvSpPr>
          <p:nvPr>
            <p:ph type="title"/>
          </p:nvPr>
        </p:nvSpPr>
        <p:spPr/>
        <p:txBody>
          <a:bodyPr>
            <a:normAutofit/>
          </a:bodyPr>
          <a:lstStyle/>
          <a:p>
            <a:r>
              <a:rPr lang="en-GB" sz="3200">
                <a:latin typeface="Bell MT"/>
              </a:rPr>
              <a:t>Market Research</a:t>
            </a:r>
            <a:endParaRPr lang="en-US" sz="1800">
              <a:latin typeface="Bell MT"/>
              <a:ea typeface="+mn-lt"/>
              <a:cs typeface="+mn-lt"/>
            </a:endParaRPr>
          </a:p>
        </p:txBody>
      </p:sp>
      <p:pic>
        <p:nvPicPr>
          <p:cNvPr id="8" name="Content Placeholder 7">
            <a:extLst>
              <a:ext uri="{FF2B5EF4-FFF2-40B4-BE49-F238E27FC236}">
                <a16:creationId xmlns:a16="http://schemas.microsoft.com/office/drawing/2014/main" id="{9F0BAC67-209B-8371-600A-F9CC2FECE8AE}"/>
              </a:ext>
            </a:extLst>
          </p:cNvPr>
          <p:cNvPicPr>
            <a:picLocks noGrp="1" noChangeAspect="1"/>
          </p:cNvPicPr>
          <p:nvPr>
            <p:ph idx="1"/>
          </p:nvPr>
        </p:nvPicPr>
        <p:blipFill>
          <a:blip r:embed="rId2"/>
          <a:stretch>
            <a:fillRect/>
          </a:stretch>
        </p:blipFill>
        <p:spPr>
          <a:xfrm>
            <a:off x="3632623" y="249068"/>
            <a:ext cx="5050198" cy="5619240"/>
          </a:xfrm>
          <a:prstGeom prst="rect">
            <a:avLst/>
          </a:prstGeom>
        </p:spPr>
      </p:pic>
      <p:sp>
        <p:nvSpPr>
          <p:cNvPr id="4" name="Text Placeholder 3">
            <a:extLst>
              <a:ext uri="{FF2B5EF4-FFF2-40B4-BE49-F238E27FC236}">
                <a16:creationId xmlns:a16="http://schemas.microsoft.com/office/drawing/2014/main" id="{0FDF8749-03BB-9A82-D1D1-F02DEAD19614}"/>
              </a:ext>
            </a:extLst>
          </p:cNvPr>
          <p:cNvSpPr>
            <a:spLocks noGrp="1"/>
          </p:cNvSpPr>
          <p:nvPr>
            <p:ph type="body" sz="half" idx="2"/>
          </p:nvPr>
        </p:nvSpPr>
        <p:spPr/>
        <p:txBody>
          <a:bodyPr>
            <a:normAutofit fontScale="70000" lnSpcReduction="20000"/>
          </a:bodyPr>
          <a:lstStyle/>
          <a:p>
            <a:endParaRPr lang="en-GB" sz="2100" b="1" dirty="0"/>
          </a:p>
          <a:p>
            <a:pPr marL="285750" indent="-285750">
              <a:buFont typeface="Arial"/>
              <a:buChar char="•"/>
            </a:pPr>
            <a:r>
              <a:rPr lang="en-GB" sz="2100">
                <a:ea typeface="+mn-lt"/>
                <a:cs typeface="+mn-lt"/>
              </a:rPr>
              <a:t>I carried out a survey using Microsoft Forms. Students completed the survey and shared their opinions. The results showed interest in affordable, personalised digital invitations. Their feedback helped shape my business plan and marketing decisions. </a:t>
            </a:r>
            <a:endParaRPr lang="en-GB"/>
          </a:p>
          <a:p>
            <a:endParaRPr lang="en-GB" sz="2100" dirty="0"/>
          </a:p>
        </p:txBody>
      </p:sp>
      <p:sp>
        <p:nvSpPr>
          <p:cNvPr id="5" name="Date Placeholder 4">
            <a:extLst>
              <a:ext uri="{FF2B5EF4-FFF2-40B4-BE49-F238E27FC236}">
                <a16:creationId xmlns:a16="http://schemas.microsoft.com/office/drawing/2014/main" id="{CACA4474-EC56-AFAB-B71C-BCD80F1E4690}"/>
              </a:ext>
            </a:extLst>
          </p:cNvPr>
          <p:cNvSpPr>
            <a:spLocks noGrp="1"/>
          </p:cNvSpPr>
          <p:nvPr>
            <p:ph type="dt" sz="half" idx="10"/>
          </p:nvPr>
        </p:nvSpPr>
        <p:spPr/>
        <p:txBody>
          <a:bodyPr/>
          <a:lstStyle/>
          <a:p>
            <a:fld id="{BA2524B7-C088-47BE-90C9-3678AE26D168}" type="datetime1">
              <a:t>7/3/2026</a:t>
            </a:fld>
            <a:endParaRPr lang="en-US"/>
          </a:p>
        </p:txBody>
      </p:sp>
      <p:sp>
        <p:nvSpPr>
          <p:cNvPr id="6" name="Footer Placeholder 5">
            <a:extLst>
              <a:ext uri="{FF2B5EF4-FFF2-40B4-BE49-F238E27FC236}">
                <a16:creationId xmlns:a16="http://schemas.microsoft.com/office/drawing/2014/main" id="{163734FF-5C0D-2278-D494-A2790AF8A5B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72C21AD-85B6-CE74-B9F8-D6010B1F8D28}"/>
              </a:ext>
            </a:extLst>
          </p:cNvPr>
          <p:cNvSpPr>
            <a:spLocks noGrp="1"/>
          </p:cNvSpPr>
          <p:nvPr>
            <p:ph type="sldNum" sz="quarter" idx="12"/>
          </p:nvPr>
        </p:nvSpPr>
        <p:spPr/>
        <p:txBody>
          <a:bodyPr/>
          <a:lstStyle/>
          <a:p>
            <a:fld id="{5E4DE196-8A13-4FF7-A07E-102851959EAB}" type="slidenum">
              <a:rPr lang="en-US" dirty="0"/>
              <a:t>12</a:t>
            </a:fld>
            <a:endParaRPr lang="en-US"/>
          </a:p>
        </p:txBody>
      </p:sp>
    </p:spTree>
    <p:extLst>
      <p:ext uri="{BB962C8B-B14F-4D97-AF65-F5344CB8AC3E}">
        <p14:creationId xmlns:p14="http://schemas.microsoft.com/office/powerpoint/2010/main" val="1447820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80B50-A165-7A37-679F-9360EC7BD237}"/>
              </a:ext>
            </a:extLst>
          </p:cNvPr>
          <p:cNvSpPr>
            <a:spLocks noGrp="1"/>
          </p:cNvSpPr>
          <p:nvPr>
            <p:ph type="title"/>
          </p:nvPr>
        </p:nvSpPr>
        <p:spPr>
          <a:xfrm>
            <a:off x="629841" y="807868"/>
            <a:ext cx="5183449" cy="2062594"/>
          </a:xfrm>
        </p:spPr>
        <p:txBody>
          <a:bodyPr>
            <a:normAutofit/>
          </a:bodyPr>
          <a:lstStyle/>
          <a:p>
            <a:r>
              <a:rPr lang="en-US" sz="3700">
                <a:latin typeface="Walbaum Display"/>
              </a:rPr>
              <a:t>1.9 SWOT Analysis</a:t>
            </a:r>
          </a:p>
          <a:p>
            <a:endParaRPr lang="en-US" sz="3700"/>
          </a:p>
        </p:txBody>
      </p:sp>
      <p:sp>
        <p:nvSpPr>
          <p:cNvPr id="5" name="Date Placeholder 4">
            <a:extLst>
              <a:ext uri="{FF2B5EF4-FFF2-40B4-BE49-F238E27FC236}">
                <a16:creationId xmlns:a16="http://schemas.microsoft.com/office/drawing/2014/main" id="{CEE60AA7-7DAC-3470-2E02-2687CAE2E55A}"/>
              </a:ext>
            </a:extLst>
          </p:cNvPr>
          <p:cNvSpPr>
            <a:spLocks noGrp="1"/>
          </p:cNvSpPr>
          <p:nvPr>
            <p:ph type="dt" sz="half" idx="10"/>
          </p:nvPr>
        </p:nvSpPr>
        <p:spPr/>
        <p:txBody>
          <a:bodyPr/>
          <a:lstStyle/>
          <a:p>
            <a:fld id="{55B33D4D-52D0-44BF-B343-68D15C305633}" type="datetime1">
              <a:t>7/3/2026</a:t>
            </a:fld>
            <a:endParaRPr lang="en-US"/>
          </a:p>
        </p:txBody>
      </p:sp>
      <p:sp>
        <p:nvSpPr>
          <p:cNvPr id="6" name="Footer Placeholder 5">
            <a:extLst>
              <a:ext uri="{FF2B5EF4-FFF2-40B4-BE49-F238E27FC236}">
                <a16:creationId xmlns:a16="http://schemas.microsoft.com/office/drawing/2014/main" id="{419080D7-B2CD-1879-99AD-11AB760B3CB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C27D58D-7976-0182-7DDB-CD5909ED045D}"/>
              </a:ext>
            </a:extLst>
          </p:cNvPr>
          <p:cNvSpPr>
            <a:spLocks noGrp="1"/>
          </p:cNvSpPr>
          <p:nvPr>
            <p:ph type="sldNum" sz="quarter" idx="12"/>
          </p:nvPr>
        </p:nvSpPr>
        <p:spPr/>
        <p:txBody>
          <a:bodyPr/>
          <a:lstStyle/>
          <a:p>
            <a:fld id="{5E4DE196-8A13-4FF7-A07E-102851959EAB}" type="slidenum">
              <a:rPr lang="en-US" dirty="0"/>
              <a:t>13</a:t>
            </a:fld>
            <a:endParaRPr lang="en-US"/>
          </a:p>
        </p:txBody>
      </p:sp>
      <p:graphicFrame>
        <p:nvGraphicFramePr>
          <p:cNvPr id="11" name="Table 10">
            <a:extLst>
              <a:ext uri="{FF2B5EF4-FFF2-40B4-BE49-F238E27FC236}">
                <a16:creationId xmlns:a16="http://schemas.microsoft.com/office/drawing/2014/main" id="{76336805-7940-5BE7-9E90-6B97F4816492}"/>
              </a:ext>
            </a:extLst>
          </p:cNvPr>
          <p:cNvGraphicFramePr>
            <a:graphicFrameLocks noGrp="1"/>
          </p:cNvGraphicFramePr>
          <p:nvPr>
            <p:extLst>
              <p:ext uri="{D42A27DB-BD31-4B8C-83A1-F6EECF244321}">
                <p14:modId xmlns:p14="http://schemas.microsoft.com/office/powerpoint/2010/main" val="174182162"/>
              </p:ext>
            </p:extLst>
          </p:nvPr>
        </p:nvGraphicFramePr>
        <p:xfrm>
          <a:off x="449943" y="3904342"/>
          <a:ext cx="7833924" cy="2624661"/>
        </p:xfrm>
        <a:graphic>
          <a:graphicData uri="http://schemas.openxmlformats.org/drawingml/2006/table">
            <a:tbl>
              <a:tblPr bandRow="1">
                <a:tableStyleId>{5C22544A-7EE6-4342-B048-85BDC9FD1C3A}</a:tableStyleId>
              </a:tblPr>
              <a:tblGrid>
                <a:gridCol w="3763433">
                  <a:extLst>
                    <a:ext uri="{9D8B030D-6E8A-4147-A177-3AD203B41FA5}">
                      <a16:colId xmlns:a16="http://schemas.microsoft.com/office/drawing/2014/main" val="1527786733"/>
                    </a:ext>
                  </a:extLst>
                </a:gridCol>
                <a:gridCol w="4070491">
                  <a:extLst>
                    <a:ext uri="{9D8B030D-6E8A-4147-A177-3AD203B41FA5}">
                      <a16:colId xmlns:a16="http://schemas.microsoft.com/office/drawing/2014/main" val="3464398242"/>
                    </a:ext>
                  </a:extLst>
                </a:gridCol>
              </a:tblGrid>
              <a:tr h="376353">
                <a:tc>
                  <a:txBody>
                    <a:bodyPr/>
                    <a:lstStyle/>
                    <a:p>
                      <a:pPr>
                        <a:buNone/>
                      </a:pPr>
                      <a:r>
                        <a:rPr lang="en-US" u="sng">
                          <a:latin typeface="Walbaum Display"/>
                        </a:rPr>
                        <a:t>Opportunities</a:t>
                      </a:r>
                    </a:p>
                  </a:txBody>
                  <a:tcPr anchor="ctr">
                    <a:lnL>
                      <a:noFill/>
                    </a:lnL>
                    <a:lnR>
                      <a:noFill/>
                    </a:lnR>
                    <a:lnT>
                      <a:noFill/>
                    </a:lnT>
                    <a:lnB>
                      <a:noFill/>
                    </a:lnB>
                    <a:solidFill>
                      <a:schemeClr val="accent2">
                        <a:lumMod val="40000"/>
                        <a:lumOff val="60000"/>
                      </a:schemeClr>
                    </a:solidFill>
                  </a:tcPr>
                </a:tc>
                <a:tc>
                  <a:txBody>
                    <a:bodyPr/>
                    <a:lstStyle/>
                    <a:p>
                      <a:pPr>
                        <a:buNone/>
                      </a:pPr>
                      <a:r>
                        <a:rPr lang="en-US" u="sng">
                          <a:latin typeface="Walbaum Display"/>
                        </a:rPr>
                        <a:t>Threats</a:t>
                      </a:r>
                    </a:p>
                  </a:txBody>
                  <a:tcPr anchor="ctr">
                    <a:lnL>
                      <a:noFill/>
                    </a:lnL>
                    <a:lnR>
                      <a:noFill/>
                    </a:lnR>
                    <a:lnT>
                      <a:noFill/>
                    </a:lnT>
                    <a:lnB>
                      <a:noFill/>
                    </a:lnB>
                    <a:solidFill>
                      <a:schemeClr val="accent2">
                        <a:lumMod val="40000"/>
                        <a:lumOff val="60000"/>
                      </a:schemeClr>
                    </a:solidFill>
                  </a:tcPr>
                </a:tc>
                <a:extLst>
                  <a:ext uri="{0D108BD9-81ED-4DB2-BD59-A6C34878D82A}">
                    <a16:rowId xmlns:a16="http://schemas.microsoft.com/office/drawing/2014/main" val="3435209684"/>
                  </a:ext>
                </a:extLst>
              </a:tr>
              <a:tr h="749436">
                <a:tc>
                  <a:txBody>
                    <a:bodyPr/>
                    <a:lstStyle/>
                    <a:p>
                      <a:pPr>
                        <a:buNone/>
                      </a:pPr>
                      <a:r>
                        <a:rPr lang="en-US"/>
                        <a:t>Growth of digital services</a:t>
                      </a:r>
                    </a:p>
                  </a:txBody>
                  <a:tcPr anchor="ctr">
                    <a:lnL>
                      <a:noFill/>
                    </a:lnL>
                    <a:lnR>
                      <a:noFill/>
                    </a:lnR>
                    <a:lnT>
                      <a:noFill/>
                    </a:lnT>
                    <a:lnB>
                      <a:noFill/>
                    </a:lnB>
                    <a:solidFill>
                      <a:schemeClr val="accent2">
                        <a:lumMod val="40000"/>
                        <a:lumOff val="60000"/>
                      </a:schemeClr>
                    </a:solidFill>
                  </a:tcPr>
                </a:tc>
                <a:tc>
                  <a:txBody>
                    <a:bodyPr/>
                    <a:lstStyle/>
                    <a:p>
                      <a:pPr>
                        <a:buNone/>
                      </a:pPr>
                      <a:r>
                        <a:rPr lang="en-US"/>
                        <a:t>Competition from established businesses</a:t>
                      </a:r>
                    </a:p>
                  </a:txBody>
                  <a:tcPr anchor="ctr">
                    <a:lnL>
                      <a:noFill/>
                    </a:lnL>
                    <a:lnR>
                      <a:noFill/>
                    </a:lnR>
                    <a:lnT>
                      <a:noFill/>
                    </a:lnT>
                    <a:lnB>
                      <a:noFill/>
                    </a:lnB>
                    <a:solidFill>
                      <a:schemeClr val="accent2">
                        <a:lumMod val="40000"/>
                        <a:lumOff val="60000"/>
                      </a:schemeClr>
                    </a:solidFill>
                  </a:tcPr>
                </a:tc>
                <a:extLst>
                  <a:ext uri="{0D108BD9-81ED-4DB2-BD59-A6C34878D82A}">
                    <a16:rowId xmlns:a16="http://schemas.microsoft.com/office/drawing/2014/main" val="612649950"/>
                  </a:ext>
                </a:extLst>
              </a:tr>
              <a:tr h="749436">
                <a:tc>
                  <a:txBody>
                    <a:bodyPr/>
                    <a:lstStyle/>
                    <a:p>
                      <a:pPr>
                        <a:buNone/>
                      </a:pPr>
                      <a:r>
                        <a:rPr lang="en-US"/>
                        <a:t>Expansion through social media</a:t>
                      </a:r>
                    </a:p>
                  </a:txBody>
                  <a:tcPr anchor="ctr">
                    <a:lnL>
                      <a:noFill/>
                    </a:lnL>
                    <a:lnR>
                      <a:noFill/>
                    </a:lnR>
                    <a:lnT>
                      <a:noFill/>
                    </a:lnT>
                    <a:lnB>
                      <a:noFill/>
                    </a:lnB>
                    <a:solidFill>
                      <a:schemeClr val="accent2">
                        <a:lumMod val="40000"/>
                        <a:lumOff val="60000"/>
                      </a:schemeClr>
                    </a:solidFill>
                  </a:tcPr>
                </a:tc>
                <a:tc>
                  <a:txBody>
                    <a:bodyPr/>
                    <a:lstStyle/>
                    <a:p>
                      <a:pPr>
                        <a:buNone/>
                      </a:pPr>
                      <a:r>
                        <a:rPr lang="en-US"/>
                        <a:t>Changes in customer preferences</a:t>
                      </a:r>
                    </a:p>
                  </a:txBody>
                  <a:tcPr anchor="ctr">
                    <a:lnL>
                      <a:noFill/>
                    </a:lnL>
                    <a:lnR>
                      <a:noFill/>
                    </a:lnR>
                    <a:lnT>
                      <a:noFill/>
                    </a:lnT>
                    <a:lnB>
                      <a:noFill/>
                    </a:lnB>
                    <a:solidFill>
                      <a:schemeClr val="accent2">
                        <a:lumMod val="40000"/>
                        <a:lumOff val="60000"/>
                      </a:schemeClr>
                    </a:solidFill>
                  </a:tcPr>
                </a:tc>
                <a:extLst>
                  <a:ext uri="{0D108BD9-81ED-4DB2-BD59-A6C34878D82A}">
                    <a16:rowId xmlns:a16="http://schemas.microsoft.com/office/drawing/2014/main" val="1202537627"/>
                  </a:ext>
                </a:extLst>
              </a:tr>
              <a:tr h="749436">
                <a:tc>
                  <a:txBody>
                    <a:bodyPr/>
                    <a:lstStyle/>
                    <a:p>
                      <a:pPr>
                        <a:buNone/>
                      </a:pPr>
                      <a:r>
                        <a:rPr lang="en-US"/>
                        <a:t>International customers</a:t>
                      </a:r>
                    </a:p>
                  </a:txBody>
                  <a:tcPr anchor="ctr">
                    <a:lnL>
                      <a:noFill/>
                    </a:lnL>
                    <a:lnR>
                      <a:noFill/>
                    </a:lnR>
                    <a:lnT>
                      <a:noFill/>
                    </a:lnT>
                    <a:lnB>
                      <a:noFill/>
                    </a:lnB>
                    <a:solidFill>
                      <a:schemeClr val="accent2">
                        <a:lumMod val="40000"/>
                        <a:lumOff val="60000"/>
                      </a:schemeClr>
                    </a:solidFill>
                  </a:tcPr>
                </a:tc>
                <a:tc>
                  <a:txBody>
                    <a:bodyPr/>
                    <a:lstStyle/>
                    <a:p>
                      <a:pPr>
                        <a:buNone/>
                      </a:pPr>
                      <a:r>
                        <a:rPr lang="en-US"/>
                        <a:t>Economic uncertainty</a:t>
                      </a:r>
                    </a:p>
                  </a:txBody>
                  <a:tcPr anchor="ctr">
                    <a:lnL>
                      <a:noFill/>
                    </a:lnL>
                    <a:lnR>
                      <a:noFill/>
                    </a:lnR>
                    <a:lnT>
                      <a:noFill/>
                    </a:lnT>
                    <a:lnB>
                      <a:noFill/>
                    </a:lnB>
                    <a:solidFill>
                      <a:schemeClr val="accent2">
                        <a:lumMod val="40000"/>
                        <a:lumOff val="60000"/>
                      </a:schemeClr>
                    </a:solidFill>
                  </a:tcPr>
                </a:tc>
                <a:extLst>
                  <a:ext uri="{0D108BD9-81ED-4DB2-BD59-A6C34878D82A}">
                    <a16:rowId xmlns:a16="http://schemas.microsoft.com/office/drawing/2014/main" val="899868269"/>
                  </a:ext>
                </a:extLst>
              </a:tr>
            </a:tbl>
          </a:graphicData>
        </a:graphic>
      </p:graphicFrame>
      <p:graphicFrame>
        <p:nvGraphicFramePr>
          <p:cNvPr id="4" name="Table 3">
            <a:extLst>
              <a:ext uri="{FF2B5EF4-FFF2-40B4-BE49-F238E27FC236}">
                <a16:creationId xmlns:a16="http://schemas.microsoft.com/office/drawing/2014/main" id="{E6229F38-8587-5BE1-0AD7-5F3D90E42E73}"/>
              </a:ext>
            </a:extLst>
          </p:cNvPr>
          <p:cNvGraphicFramePr>
            <a:graphicFrameLocks noGrp="1"/>
          </p:cNvGraphicFramePr>
          <p:nvPr>
            <p:extLst>
              <p:ext uri="{D42A27DB-BD31-4B8C-83A1-F6EECF244321}">
                <p14:modId xmlns:p14="http://schemas.microsoft.com/office/powerpoint/2010/main" val="3896880803"/>
              </p:ext>
            </p:extLst>
          </p:nvPr>
        </p:nvGraphicFramePr>
        <p:xfrm>
          <a:off x="449942" y="1618342"/>
          <a:ext cx="7833692" cy="2136376"/>
        </p:xfrm>
        <a:graphic>
          <a:graphicData uri="http://schemas.openxmlformats.org/drawingml/2006/table">
            <a:tbl>
              <a:tblPr bandRow="1">
                <a:tableStyleId>{5C22544A-7EE6-4342-B048-85BDC9FD1C3A}</a:tableStyleId>
              </a:tblPr>
              <a:tblGrid>
                <a:gridCol w="3916846">
                  <a:extLst>
                    <a:ext uri="{9D8B030D-6E8A-4147-A177-3AD203B41FA5}">
                      <a16:colId xmlns:a16="http://schemas.microsoft.com/office/drawing/2014/main" val="1490538126"/>
                    </a:ext>
                  </a:extLst>
                </a:gridCol>
                <a:gridCol w="3916846">
                  <a:extLst>
                    <a:ext uri="{9D8B030D-6E8A-4147-A177-3AD203B41FA5}">
                      <a16:colId xmlns:a16="http://schemas.microsoft.com/office/drawing/2014/main" val="1751052039"/>
                    </a:ext>
                  </a:extLst>
                </a:gridCol>
              </a:tblGrid>
              <a:tr h="534094">
                <a:tc>
                  <a:txBody>
                    <a:bodyPr/>
                    <a:lstStyle/>
                    <a:p>
                      <a:pPr>
                        <a:buNone/>
                      </a:pPr>
                      <a:r>
                        <a:rPr lang="en-US" i="0" u="sng">
                          <a:latin typeface="Walbaum Display"/>
                        </a:rPr>
                        <a:t>Strengths</a:t>
                      </a:r>
                    </a:p>
                  </a:txBody>
                  <a:tcPr anchor="ctr">
                    <a:lnL>
                      <a:noFill/>
                    </a:lnL>
                    <a:lnR>
                      <a:noFill/>
                    </a:lnR>
                    <a:lnT>
                      <a:noFill/>
                    </a:lnT>
                    <a:lnB>
                      <a:noFill/>
                    </a:lnB>
                    <a:solidFill>
                      <a:schemeClr val="accent2">
                        <a:lumMod val="60000"/>
                        <a:lumOff val="40000"/>
                      </a:schemeClr>
                    </a:solidFill>
                  </a:tcPr>
                </a:tc>
                <a:tc>
                  <a:txBody>
                    <a:bodyPr/>
                    <a:lstStyle/>
                    <a:p>
                      <a:pPr>
                        <a:buNone/>
                      </a:pPr>
                      <a:r>
                        <a:rPr lang="en-US" u="sng">
                          <a:latin typeface="Walbaum Display"/>
                        </a:rPr>
                        <a:t>Weaknesses</a:t>
                      </a:r>
                    </a:p>
                  </a:txBody>
                  <a:tcPr anchor="ctr">
                    <a:lnL>
                      <a:noFill/>
                    </a:lnL>
                    <a:lnR>
                      <a:noFill/>
                    </a:lnR>
                    <a:lnT>
                      <a:noFill/>
                    </a:lnT>
                    <a:lnB>
                      <a:noFill/>
                    </a:lnB>
                    <a:solidFill>
                      <a:schemeClr val="accent2">
                        <a:lumMod val="60000"/>
                        <a:lumOff val="40000"/>
                      </a:schemeClr>
                    </a:solidFill>
                  </a:tcPr>
                </a:tc>
                <a:extLst>
                  <a:ext uri="{0D108BD9-81ED-4DB2-BD59-A6C34878D82A}">
                    <a16:rowId xmlns:a16="http://schemas.microsoft.com/office/drawing/2014/main" val="3464701948"/>
                  </a:ext>
                </a:extLst>
              </a:tr>
              <a:tr h="534094">
                <a:tc>
                  <a:txBody>
                    <a:bodyPr/>
                    <a:lstStyle/>
                    <a:p>
                      <a:pPr>
                        <a:buNone/>
                      </a:pPr>
                      <a:r>
                        <a:rPr lang="en-US"/>
                        <a:t>Low start-up costs</a:t>
                      </a:r>
                    </a:p>
                  </a:txBody>
                  <a:tcPr anchor="ctr">
                    <a:lnL>
                      <a:noFill/>
                    </a:lnL>
                    <a:lnR>
                      <a:noFill/>
                    </a:lnR>
                    <a:lnT>
                      <a:noFill/>
                    </a:lnT>
                    <a:lnB>
                      <a:noFill/>
                    </a:lnB>
                    <a:solidFill>
                      <a:schemeClr val="accent2">
                        <a:lumMod val="60000"/>
                        <a:lumOff val="40000"/>
                      </a:schemeClr>
                    </a:solidFill>
                  </a:tcPr>
                </a:tc>
                <a:tc>
                  <a:txBody>
                    <a:bodyPr/>
                    <a:lstStyle/>
                    <a:p>
                      <a:pPr>
                        <a:buNone/>
                      </a:pPr>
                      <a:r>
                        <a:rPr lang="en-US"/>
                        <a:t>New business with no customer base</a:t>
                      </a:r>
                    </a:p>
                  </a:txBody>
                  <a:tcPr anchor="ctr">
                    <a:lnL>
                      <a:noFill/>
                    </a:lnL>
                    <a:lnR>
                      <a:noFill/>
                    </a:lnR>
                    <a:lnT>
                      <a:noFill/>
                    </a:lnT>
                    <a:lnB>
                      <a:noFill/>
                    </a:lnB>
                    <a:solidFill>
                      <a:schemeClr val="accent2">
                        <a:lumMod val="60000"/>
                        <a:lumOff val="40000"/>
                      </a:schemeClr>
                    </a:solidFill>
                  </a:tcPr>
                </a:tc>
                <a:extLst>
                  <a:ext uri="{0D108BD9-81ED-4DB2-BD59-A6C34878D82A}">
                    <a16:rowId xmlns:a16="http://schemas.microsoft.com/office/drawing/2014/main" val="706324842"/>
                  </a:ext>
                </a:extLst>
              </a:tr>
              <a:tr h="534094">
                <a:tc>
                  <a:txBody>
                    <a:bodyPr/>
                    <a:lstStyle/>
                    <a:p>
                      <a:pPr>
                        <a:buNone/>
                      </a:pPr>
                      <a:r>
                        <a:rPr lang="en-US"/>
                        <a:t>Flexible working hours</a:t>
                      </a:r>
                    </a:p>
                  </a:txBody>
                  <a:tcPr anchor="ctr">
                    <a:lnL>
                      <a:noFill/>
                    </a:lnL>
                    <a:lnR>
                      <a:noFill/>
                    </a:lnR>
                    <a:lnT>
                      <a:noFill/>
                    </a:lnT>
                    <a:lnB>
                      <a:noFill/>
                    </a:lnB>
                    <a:solidFill>
                      <a:schemeClr val="accent2">
                        <a:lumMod val="60000"/>
                        <a:lumOff val="40000"/>
                      </a:schemeClr>
                    </a:solidFill>
                  </a:tcPr>
                </a:tc>
                <a:tc>
                  <a:txBody>
                    <a:bodyPr/>
                    <a:lstStyle/>
                    <a:p>
                      <a:pPr>
                        <a:buNone/>
                      </a:pPr>
                      <a:r>
                        <a:rPr lang="en-US"/>
                        <a:t>Limited financial resources</a:t>
                      </a:r>
                    </a:p>
                  </a:txBody>
                  <a:tcPr anchor="ctr">
                    <a:lnL>
                      <a:noFill/>
                    </a:lnL>
                    <a:lnR>
                      <a:noFill/>
                    </a:lnR>
                    <a:lnT>
                      <a:noFill/>
                    </a:lnT>
                    <a:lnB>
                      <a:noFill/>
                    </a:lnB>
                    <a:solidFill>
                      <a:schemeClr val="accent2">
                        <a:lumMod val="60000"/>
                        <a:lumOff val="40000"/>
                      </a:schemeClr>
                    </a:solidFill>
                  </a:tcPr>
                </a:tc>
                <a:extLst>
                  <a:ext uri="{0D108BD9-81ED-4DB2-BD59-A6C34878D82A}">
                    <a16:rowId xmlns:a16="http://schemas.microsoft.com/office/drawing/2014/main" val="1989750266"/>
                  </a:ext>
                </a:extLst>
              </a:tr>
              <a:tr h="534094">
                <a:tc>
                  <a:txBody>
                    <a:bodyPr/>
                    <a:lstStyle/>
                    <a:p>
                      <a:pPr>
                        <a:buNone/>
                      </a:pPr>
                      <a:r>
                        <a:rPr lang="en-US"/>
                        <a:t>Creative and </a:t>
                      </a:r>
                      <a:r>
                        <a:rPr lang="en-US" err="1"/>
                        <a:t>personalised</a:t>
                      </a:r>
                      <a:r>
                        <a:rPr lang="en-US"/>
                        <a:t> service</a:t>
                      </a:r>
                    </a:p>
                  </a:txBody>
                  <a:tcPr anchor="ctr">
                    <a:lnL>
                      <a:noFill/>
                    </a:lnL>
                    <a:lnR>
                      <a:noFill/>
                    </a:lnR>
                    <a:lnT>
                      <a:noFill/>
                    </a:lnT>
                    <a:lnB>
                      <a:noFill/>
                    </a:lnB>
                    <a:solidFill>
                      <a:schemeClr val="accent2">
                        <a:lumMod val="60000"/>
                        <a:lumOff val="40000"/>
                      </a:schemeClr>
                    </a:solidFill>
                  </a:tcPr>
                </a:tc>
                <a:tc>
                  <a:txBody>
                    <a:bodyPr/>
                    <a:lstStyle/>
                    <a:p>
                      <a:pPr>
                        <a:buNone/>
                      </a:pPr>
                      <a:r>
                        <a:rPr lang="en-US"/>
                        <a:t>Managed by one person</a:t>
                      </a:r>
                    </a:p>
                  </a:txBody>
                  <a:tcPr anchor="ctr">
                    <a:lnL>
                      <a:noFill/>
                    </a:lnL>
                    <a:lnR>
                      <a:noFill/>
                    </a:lnR>
                    <a:lnT>
                      <a:noFill/>
                    </a:lnT>
                    <a:lnB>
                      <a:noFill/>
                    </a:lnB>
                    <a:solidFill>
                      <a:schemeClr val="accent2">
                        <a:lumMod val="60000"/>
                        <a:lumOff val="40000"/>
                      </a:schemeClr>
                    </a:solidFill>
                  </a:tcPr>
                </a:tc>
                <a:extLst>
                  <a:ext uri="{0D108BD9-81ED-4DB2-BD59-A6C34878D82A}">
                    <a16:rowId xmlns:a16="http://schemas.microsoft.com/office/drawing/2014/main" val="611840290"/>
                  </a:ext>
                </a:extLst>
              </a:tr>
            </a:tbl>
          </a:graphicData>
        </a:graphic>
      </p:graphicFrame>
    </p:spTree>
    <p:extLst>
      <p:ext uri="{BB962C8B-B14F-4D97-AF65-F5344CB8AC3E}">
        <p14:creationId xmlns:p14="http://schemas.microsoft.com/office/powerpoint/2010/main" val="2474102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A37A-774B-FBCA-2AD1-E629C509F935}"/>
              </a:ext>
            </a:extLst>
          </p:cNvPr>
          <p:cNvSpPr>
            <a:spLocks noGrp="1"/>
          </p:cNvSpPr>
          <p:nvPr>
            <p:ph type="title"/>
          </p:nvPr>
        </p:nvSpPr>
        <p:spPr>
          <a:xfrm>
            <a:off x="653331" y="588245"/>
            <a:ext cx="7837338" cy="1265928"/>
          </a:xfrm>
        </p:spPr>
        <p:txBody>
          <a:bodyPr anchor="b">
            <a:normAutofit/>
          </a:bodyPr>
          <a:lstStyle/>
          <a:p>
            <a:r>
              <a:rPr lang="en-US"/>
              <a:t>1.10 </a:t>
            </a:r>
            <a:br>
              <a:rPr lang="en-US"/>
            </a:br>
            <a:r>
              <a:rPr lang="en-US"/>
              <a:t>Market Research </a:t>
            </a:r>
          </a:p>
        </p:txBody>
      </p:sp>
      <p:sp>
        <p:nvSpPr>
          <p:cNvPr id="3" name="Content Placeholder 2">
            <a:extLst>
              <a:ext uri="{FF2B5EF4-FFF2-40B4-BE49-F238E27FC236}">
                <a16:creationId xmlns:a16="http://schemas.microsoft.com/office/drawing/2014/main" id="{99AD5F8C-8F6A-3DB2-C270-ACFCCF558C08}"/>
              </a:ext>
            </a:extLst>
          </p:cNvPr>
          <p:cNvSpPr>
            <a:spLocks noGrp="1"/>
          </p:cNvSpPr>
          <p:nvPr>
            <p:ph sz="half" idx="1"/>
          </p:nvPr>
        </p:nvSpPr>
        <p:spPr>
          <a:xfrm>
            <a:off x="658368" y="2159176"/>
            <a:ext cx="3733090" cy="4017787"/>
          </a:xfrm>
        </p:spPr>
        <p:txBody>
          <a:bodyPr vert="horz" lIns="91440" tIns="45720" rIns="91440" bIns="45720" rtlCol="0" anchor="t">
            <a:normAutofit/>
          </a:bodyPr>
          <a:lstStyle/>
          <a:p>
            <a:pPr>
              <a:buNone/>
            </a:pPr>
            <a:r>
              <a:rPr lang="en-US" sz="1200">
                <a:solidFill>
                  <a:srgbClr val="000000"/>
                </a:solidFill>
                <a:ea typeface="+mn-lt"/>
                <a:cs typeface="+mn-lt"/>
              </a:rPr>
              <a:t>I carried out surveys and collected feedback from potential customers to understand what they look for in invitations. The results confirmed that people value:</a:t>
            </a:r>
            <a:endParaRPr lang="en-US"/>
          </a:p>
          <a:p>
            <a:pPr>
              <a:buFont typeface="Arial"/>
              <a:buChar char="•"/>
            </a:pPr>
            <a:r>
              <a:rPr lang="en-US" sz="1200">
                <a:solidFill>
                  <a:srgbClr val="000000"/>
                </a:solidFill>
                <a:ea typeface="+mn-lt"/>
                <a:cs typeface="+mn-lt"/>
              </a:rPr>
              <a:t>Lower prices compared to printed cards.</a:t>
            </a:r>
            <a:endParaRPr lang="en-US"/>
          </a:p>
          <a:p>
            <a:pPr>
              <a:buFont typeface="Arial"/>
              <a:buChar char="•"/>
            </a:pPr>
            <a:r>
              <a:rPr lang="en-US" sz="1200">
                <a:solidFill>
                  <a:srgbClr val="000000"/>
                </a:solidFill>
                <a:ea typeface="+mn-lt"/>
                <a:cs typeface="+mn-lt"/>
              </a:rPr>
              <a:t>Speed and ease of sharing.</a:t>
            </a:r>
            <a:endParaRPr lang="en-US"/>
          </a:p>
          <a:p>
            <a:pPr>
              <a:buFont typeface="Arial"/>
              <a:buChar char="•"/>
            </a:pPr>
            <a:r>
              <a:rPr lang="en-US" sz="1200">
                <a:solidFill>
                  <a:srgbClr val="000000"/>
                </a:solidFill>
                <a:ea typeface="+mn-lt"/>
                <a:cs typeface="+mn-lt"/>
              </a:rPr>
              <a:t>Reduced environmental impact.</a:t>
            </a:r>
            <a:endParaRPr lang="en-US"/>
          </a:p>
          <a:p>
            <a:pPr>
              <a:buFont typeface="Arial"/>
              <a:buChar char="•"/>
            </a:pPr>
            <a:r>
              <a:rPr lang="en-US" sz="1200">
                <a:solidFill>
                  <a:srgbClr val="000000"/>
                </a:solidFill>
                <a:ea typeface="+mn-lt"/>
                <a:cs typeface="+mn-lt"/>
              </a:rPr>
              <a:t>The ability to adjust designs easily.</a:t>
            </a:r>
            <a:endParaRPr lang="en-US"/>
          </a:p>
          <a:p>
            <a:pPr indent="0">
              <a:buNone/>
            </a:pPr>
            <a:r>
              <a:rPr lang="en-US" sz="1200">
                <a:solidFill>
                  <a:srgbClr val="000000"/>
                </a:solidFill>
              </a:rPr>
              <a:t>Studies show that over 60% of consumers now prefer digital formats for event communications due to convenience and cost savings </a:t>
            </a:r>
            <a:endParaRPr lang="en-US">
              <a:solidFill>
                <a:srgbClr val="35403A"/>
              </a:solidFill>
            </a:endParaRPr>
          </a:p>
          <a:p>
            <a:pPr indent="0">
              <a:buNone/>
            </a:pPr>
            <a:r>
              <a:rPr lang="en-US" sz="1200">
                <a:solidFill>
                  <a:srgbClr val="000000"/>
                </a:solidFill>
              </a:rPr>
              <a:t>(Statista, 2025).</a:t>
            </a:r>
            <a:endParaRPr lang="en-US"/>
          </a:p>
          <a:p>
            <a:pPr marL="0" indent="0">
              <a:lnSpc>
                <a:spcPct val="110000"/>
              </a:lnSpc>
              <a:buNone/>
            </a:pPr>
            <a:endParaRPr lang="en-US" sz="1000" dirty="0"/>
          </a:p>
        </p:txBody>
      </p:sp>
      <p:pic>
        <p:nvPicPr>
          <p:cNvPr id="11" name="Picture 10">
            <a:extLst>
              <a:ext uri="{FF2B5EF4-FFF2-40B4-BE49-F238E27FC236}">
                <a16:creationId xmlns:a16="http://schemas.microsoft.com/office/drawing/2014/main" id="{7AF8A1B1-BEB9-1163-8752-395E957CC785}"/>
              </a:ext>
            </a:extLst>
          </p:cNvPr>
          <p:cNvPicPr>
            <a:picLocks noChangeAspect="1"/>
          </p:cNvPicPr>
          <p:nvPr/>
        </p:nvPicPr>
        <p:blipFill>
          <a:blip r:embed="rId2"/>
          <a:srcRect t="119" r="49772" b="49315"/>
          <a:stretch>
            <a:fillRect/>
          </a:stretch>
        </p:blipFill>
        <p:spPr>
          <a:xfrm>
            <a:off x="4572122" y="2468980"/>
            <a:ext cx="3739339" cy="2512806"/>
          </a:xfrm>
          <a:prstGeom prst="rect">
            <a:avLst/>
          </a:prstGeom>
          <a:noFill/>
          <a:ln>
            <a:solidFill>
              <a:srgbClr val="4472C4"/>
            </a:solidFill>
          </a:ln>
        </p:spPr>
      </p:pic>
      <p:sp>
        <p:nvSpPr>
          <p:cNvPr id="5" name="Date Placeholder 4">
            <a:extLst>
              <a:ext uri="{FF2B5EF4-FFF2-40B4-BE49-F238E27FC236}">
                <a16:creationId xmlns:a16="http://schemas.microsoft.com/office/drawing/2014/main" id="{CC426F00-9DBE-A2FF-7055-46CD4F211478}"/>
              </a:ext>
            </a:extLst>
          </p:cNvPr>
          <p:cNvSpPr>
            <a:spLocks noGrp="1"/>
          </p:cNvSpPr>
          <p:nvPr>
            <p:ph type="dt" sz="half" idx="10"/>
          </p:nvPr>
        </p:nvSpPr>
        <p:spPr>
          <a:xfrm>
            <a:off x="658368" y="6356351"/>
            <a:ext cx="2057400" cy="365125"/>
          </a:xfrm>
        </p:spPr>
        <p:txBody>
          <a:bodyPr anchor="ctr">
            <a:normAutofit/>
          </a:bodyPr>
          <a:lstStyle/>
          <a:p>
            <a:pPr>
              <a:spcAft>
                <a:spcPts val="600"/>
              </a:spcAft>
            </a:pPr>
            <a:fld id="{D0DC00C3-9F6B-498B-A2A9-20A92906F52B}" type="datetime1">
              <a:rPr lang="en-US"/>
              <a:pPr>
                <a:spcAft>
                  <a:spcPts val="600"/>
                </a:spcAft>
              </a:pPr>
              <a:t>7/3/2026</a:t>
            </a:fld>
            <a:endParaRPr lang="en-US"/>
          </a:p>
        </p:txBody>
      </p:sp>
      <p:sp>
        <p:nvSpPr>
          <p:cNvPr id="6" name="Footer Placeholder 5">
            <a:extLst>
              <a:ext uri="{FF2B5EF4-FFF2-40B4-BE49-F238E27FC236}">
                <a16:creationId xmlns:a16="http://schemas.microsoft.com/office/drawing/2014/main" id="{004CB752-136F-5B5B-94A9-8F6CB5987404}"/>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085BB869-082E-467E-5198-C22642EBAC8F}"/>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14</a:t>
            </a:fld>
            <a:endParaRPr lang="en-US"/>
          </a:p>
        </p:txBody>
      </p:sp>
    </p:spTree>
    <p:extLst>
      <p:ext uri="{BB962C8B-B14F-4D97-AF65-F5344CB8AC3E}">
        <p14:creationId xmlns:p14="http://schemas.microsoft.com/office/powerpoint/2010/main" val="3542756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C84161E-0B63-A34C-71A4-F19E48FA8989}"/>
              </a:ext>
            </a:extLst>
          </p:cNvPr>
          <p:cNvSpPr txBox="1"/>
          <p:nvPr/>
        </p:nvSpPr>
        <p:spPr>
          <a:xfrm>
            <a:off x="653331" y="588245"/>
            <a:ext cx="7837338" cy="126592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spcBef>
                <a:spcPct val="0"/>
              </a:spcBef>
              <a:spcAft>
                <a:spcPts val="600"/>
              </a:spcAft>
            </a:pPr>
            <a:r>
              <a:rPr lang="en-US" sz="3200" kern="1200">
                <a:solidFill>
                  <a:schemeClr val="tx2"/>
                </a:solidFill>
                <a:latin typeface="+mj-lt"/>
                <a:ea typeface="+mj-ea"/>
                <a:cs typeface="+mj-cs"/>
              </a:rPr>
              <a:t>(2) Marketing Strategy</a:t>
            </a:r>
          </a:p>
          <a:p>
            <a:pPr defTabSz="914400">
              <a:spcBef>
                <a:spcPct val="0"/>
              </a:spcBef>
              <a:spcAft>
                <a:spcPts val="600"/>
              </a:spcAft>
            </a:pPr>
            <a:r>
              <a:rPr lang="en-US" sz="3200" kern="1200">
                <a:solidFill>
                  <a:schemeClr val="tx2"/>
                </a:solidFill>
                <a:latin typeface="+mj-lt"/>
                <a:ea typeface="+mj-ea"/>
                <a:cs typeface="+mj-cs"/>
              </a:rPr>
              <a:t>     2.1 marketing plan </a:t>
            </a:r>
          </a:p>
        </p:txBody>
      </p:sp>
      <p:pic>
        <p:nvPicPr>
          <p:cNvPr id="11" name="Picture 10" descr="A white background with black text&#10;&#10;AI-generated content may be incorrect.">
            <a:extLst>
              <a:ext uri="{FF2B5EF4-FFF2-40B4-BE49-F238E27FC236}">
                <a16:creationId xmlns:a16="http://schemas.microsoft.com/office/drawing/2014/main" id="{8613150E-9496-5005-04A7-21FE0EFC00F8}"/>
              </a:ext>
            </a:extLst>
          </p:cNvPr>
          <p:cNvPicPr>
            <a:picLocks noChangeAspect="1"/>
          </p:cNvPicPr>
          <p:nvPr/>
        </p:nvPicPr>
        <p:blipFill>
          <a:blip r:embed="rId2"/>
          <a:stretch>
            <a:fillRect/>
          </a:stretch>
        </p:blipFill>
        <p:spPr>
          <a:xfrm>
            <a:off x="658368" y="2768160"/>
            <a:ext cx="3733090" cy="2799818"/>
          </a:xfrm>
          <a:prstGeom prst="rect">
            <a:avLst/>
          </a:prstGeom>
          <a:noFill/>
        </p:spPr>
      </p:pic>
      <p:sp>
        <p:nvSpPr>
          <p:cNvPr id="9" name="TextBox 8">
            <a:extLst>
              <a:ext uri="{FF2B5EF4-FFF2-40B4-BE49-F238E27FC236}">
                <a16:creationId xmlns:a16="http://schemas.microsoft.com/office/drawing/2014/main" id="{B021C3DC-054B-5FDC-89F1-9EF02C8D051B}"/>
              </a:ext>
            </a:extLst>
          </p:cNvPr>
          <p:cNvSpPr txBox="1"/>
          <p:nvPr/>
        </p:nvSpPr>
        <p:spPr>
          <a:xfrm>
            <a:off x="4528579" y="2159176"/>
            <a:ext cx="4436024" cy="40177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r>
              <a:rPr lang="en-US" sz="1200">
                <a:solidFill>
                  <a:srgbClr val="000000"/>
                </a:solidFill>
                <a:ea typeface="+mn-lt"/>
                <a:cs typeface="+mn-lt"/>
              </a:rPr>
              <a:t>My main marketing channels will be </a:t>
            </a:r>
            <a:r>
              <a:rPr lang="en-US" sz="1200" b="1">
                <a:solidFill>
                  <a:srgbClr val="000000"/>
                </a:solidFill>
                <a:ea typeface="+mn-lt"/>
                <a:cs typeface="+mn-lt"/>
              </a:rPr>
              <a:t>social media</a:t>
            </a:r>
            <a:r>
              <a:rPr lang="en-US" sz="1200">
                <a:solidFill>
                  <a:srgbClr val="000000"/>
                </a:solidFill>
                <a:ea typeface="+mn-lt"/>
                <a:cs typeface="+mn-lt"/>
              </a:rPr>
              <a:t>: Instagram, Facebook, TikTok, and WhatsApp Business.</a:t>
            </a:r>
            <a:endParaRPr lang="en-US">
              <a:solidFill>
                <a:srgbClr val="000000"/>
              </a:solidFill>
              <a:ea typeface="+mn-lt"/>
              <a:cs typeface="+mn-lt"/>
            </a:endParaRPr>
          </a:p>
          <a:p>
            <a:pPr defTabSz="914400"/>
            <a:endParaRPr lang="en-US" sz="1200" dirty="0">
              <a:solidFill>
                <a:srgbClr val="000000"/>
              </a:solidFill>
              <a:ea typeface="+mn-lt"/>
              <a:cs typeface="+mn-lt"/>
            </a:endParaRPr>
          </a:p>
          <a:p>
            <a:pPr defTabSz="914400"/>
            <a:r>
              <a:rPr lang="en-US" sz="1200">
                <a:solidFill>
                  <a:srgbClr val="000000"/>
                </a:solidFill>
                <a:ea typeface="+mn-lt"/>
                <a:cs typeface="+mn-lt"/>
              </a:rPr>
              <a:t> Content will include design previews, customer testimonials, behind-the-scenes creation videos, and promotions.</a:t>
            </a:r>
            <a:endParaRPr lang="en-US"/>
          </a:p>
          <a:p>
            <a:pPr defTabSz="914400"/>
            <a:r>
              <a:rPr lang="en-US" sz="1200">
                <a:solidFill>
                  <a:srgbClr val="000000"/>
                </a:solidFill>
                <a:ea typeface="+mn-lt"/>
                <a:cs typeface="+mn-lt"/>
              </a:rPr>
              <a:t>Social media marketing is the most cost-effective way for new businesses to build awareness and reach targeted audiences </a:t>
            </a:r>
            <a:endParaRPr lang="en-US">
              <a:solidFill>
                <a:srgbClr val="000000"/>
              </a:solidFill>
              <a:ea typeface="+mn-lt"/>
              <a:cs typeface="+mn-lt"/>
            </a:endParaRPr>
          </a:p>
          <a:p>
            <a:pPr defTabSz="914400"/>
            <a:endParaRPr lang="en-US" sz="1200" dirty="0">
              <a:solidFill>
                <a:srgbClr val="000000"/>
              </a:solidFill>
              <a:ea typeface="+mn-lt"/>
              <a:cs typeface="+mn-lt"/>
            </a:endParaRPr>
          </a:p>
          <a:p>
            <a:pPr defTabSz="914400"/>
            <a:endParaRPr lang="en-US" sz="1200" dirty="0">
              <a:solidFill>
                <a:srgbClr val="000000"/>
              </a:solidFill>
              <a:ea typeface="+mn-lt"/>
              <a:cs typeface="+mn-lt"/>
            </a:endParaRPr>
          </a:p>
          <a:p>
            <a:pPr defTabSz="914400"/>
            <a:r>
              <a:rPr lang="en-US" sz="1200">
                <a:solidFill>
                  <a:srgbClr val="000000"/>
                </a:solidFill>
                <a:ea typeface="+mn-lt"/>
                <a:cs typeface="+mn-lt"/>
              </a:rPr>
              <a:t>(Chaffey and Ellis-Chadwick, 2022).</a:t>
            </a:r>
            <a:endParaRPr lang="en-US"/>
          </a:p>
          <a:p>
            <a:pPr defTabSz="914400">
              <a:lnSpc>
                <a:spcPct val="110000"/>
              </a:lnSpc>
              <a:spcBef>
                <a:spcPts val="1000"/>
              </a:spcBef>
            </a:pPr>
            <a:endParaRPr lang="en-US" sz="1400" dirty="0">
              <a:solidFill>
                <a:schemeClr val="tx2"/>
              </a:solidFill>
            </a:endParaRPr>
          </a:p>
          <a:p>
            <a:pPr marL="228600" indent="-228600" defTabSz="914400">
              <a:lnSpc>
                <a:spcPct val="110000"/>
              </a:lnSpc>
              <a:spcBef>
                <a:spcPts val="1000"/>
              </a:spcBef>
              <a:buFont typeface="Arial" panose="020B0604020202020204" pitchFamily="34" charset="0"/>
              <a:buChar char="•"/>
            </a:pPr>
            <a:endParaRPr lang="en-US" sz="1400">
              <a:solidFill>
                <a:schemeClr val="tx2"/>
              </a:solidFill>
            </a:endParaRPr>
          </a:p>
        </p:txBody>
      </p:sp>
      <p:sp>
        <p:nvSpPr>
          <p:cNvPr id="4" name="Date Placeholder 3">
            <a:extLst>
              <a:ext uri="{FF2B5EF4-FFF2-40B4-BE49-F238E27FC236}">
                <a16:creationId xmlns:a16="http://schemas.microsoft.com/office/drawing/2014/main" id="{3B3E5D07-8FF0-04B3-4A3F-E81BC550DBDA}"/>
              </a:ext>
            </a:extLst>
          </p:cNvPr>
          <p:cNvSpPr>
            <a:spLocks noGrp="1"/>
          </p:cNvSpPr>
          <p:nvPr>
            <p:ph type="dt" sz="half" idx="10"/>
          </p:nvPr>
        </p:nvSpPr>
        <p:spPr>
          <a:xfrm>
            <a:off x="658368" y="6356351"/>
            <a:ext cx="2057400" cy="365125"/>
          </a:xfrm>
        </p:spPr>
        <p:txBody>
          <a:bodyPr vert="horz" lIns="91440" tIns="45720" rIns="91440" bIns="45720" rtlCol="0" anchor="ctr">
            <a:normAutofit/>
          </a:bodyPr>
          <a:lstStyle/>
          <a:p>
            <a:pPr>
              <a:spcAft>
                <a:spcPts val="600"/>
              </a:spcAft>
            </a:pPr>
            <a:fld id="{137F43DD-6255-439B-B9E6-CC5979A03795}" type="datetime1">
              <a:pPr>
                <a:spcAft>
                  <a:spcPts val="600"/>
                </a:spcAft>
              </a:pPr>
              <a:t>7/3/2026</a:t>
            </a:fld>
            <a:endParaRPr lang="en-US"/>
          </a:p>
        </p:txBody>
      </p:sp>
      <p:sp>
        <p:nvSpPr>
          <p:cNvPr id="5" name="Footer Placeholder 4">
            <a:extLst>
              <a:ext uri="{FF2B5EF4-FFF2-40B4-BE49-F238E27FC236}">
                <a16:creationId xmlns:a16="http://schemas.microsoft.com/office/drawing/2014/main" id="{65586E25-C0A0-E82F-B583-EFCEE69EBC6B}"/>
              </a:ext>
            </a:extLst>
          </p:cNvPr>
          <p:cNvSpPr>
            <a:spLocks noGrp="1"/>
          </p:cNvSpPr>
          <p:nvPr>
            <p:ph type="ftr" sz="quarter" idx="11"/>
          </p:nvPr>
        </p:nvSpPr>
        <p:spPr>
          <a:xfrm>
            <a:off x="5349240" y="6356351"/>
            <a:ext cx="3223260" cy="365125"/>
          </a:xfrm>
        </p:spPr>
        <p:txBody>
          <a:bodyPr vert="horz" lIns="91440" tIns="45720" rIns="91440" bIns="45720" rtlCol="0" anchor="ctr">
            <a:normAutofit/>
          </a:bodyPr>
          <a:lstStyle/>
          <a:p>
            <a:pPr>
              <a:lnSpc>
                <a:spcPct val="90000"/>
              </a:lnSpc>
              <a:spcAft>
                <a:spcPts val="600"/>
              </a:spcAft>
            </a:pPr>
            <a:r>
              <a:rPr lang="en-US" sz="700" kern="1200" cap="all" spc="400" baseline="0">
                <a:latin typeface="+mn-lt"/>
                <a:ea typeface="+mn-ea"/>
                <a:cs typeface="+mn-cs"/>
              </a:rPr>
              <a:t>
              </a:t>
            </a:r>
          </a:p>
        </p:txBody>
      </p:sp>
      <p:sp>
        <p:nvSpPr>
          <p:cNvPr id="6" name="Slide Number Placeholder 5">
            <a:extLst>
              <a:ext uri="{FF2B5EF4-FFF2-40B4-BE49-F238E27FC236}">
                <a16:creationId xmlns:a16="http://schemas.microsoft.com/office/drawing/2014/main" id="{A90DC44C-BAEE-E384-FEC2-281019BC977A}"/>
              </a:ext>
            </a:extLst>
          </p:cNvPr>
          <p:cNvSpPr>
            <a:spLocks noGrp="1"/>
          </p:cNvSpPr>
          <p:nvPr>
            <p:ph type="sldNum" sz="quarter" idx="12"/>
          </p:nvPr>
        </p:nvSpPr>
        <p:spPr>
          <a:xfrm>
            <a:off x="8572500" y="6356351"/>
            <a:ext cx="390905" cy="365125"/>
          </a:xfrm>
        </p:spPr>
        <p:txBody>
          <a:bodyPr vert="horz" lIns="91440" tIns="45720" rIns="91440" bIns="45720" rtlCol="0" anchor="ctr">
            <a:normAutofit/>
          </a:bodyPr>
          <a:lstStyle/>
          <a:p>
            <a:pPr>
              <a:lnSpc>
                <a:spcPct val="90000"/>
              </a:lnSpc>
              <a:spcAft>
                <a:spcPts val="600"/>
              </a:spcAft>
            </a:pPr>
            <a:fld id="{5E4DE196-8A13-4FF7-A07E-102851959EAB}" type="slidenum">
              <a:rPr lang="en-US" dirty="0"/>
              <a:pPr>
                <a:lnSpc>
                  <a:spcPct val="90000"/>
                </a:lnSpc>
                <a:spcAft>
                  <a:spcPts val="600"/>
                </a:spcAft>
              </a:pPr>
              <a:t>15</a:t>
            </a:fld>
            <a:endParaRPr lang="en-US"/>
          </a:p>
        </p:txBody>
      </p:sp>
    </p:spTree>
    <p:extLst>
      <p:ext uri="{BB962C8B-B14F-4D97-AF65-F5344CB8AC3E}">
        <p14:creationId xmlns:p14="http://schemas.microsoft.com/office/powerpoint/2010/main" val="3404982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A68C-8DE6-4A9F-C578-7A497066A1D6}"/>
              </a:ext>
            </a:extLst>
          </p:cNvPr>
          <p:cNvSpPr>
            <a:spLocks noGrp="1"/>
          </p:cNvSpPr>
          <p:nvPr>
            <p:ph type="title"/>
          </p:nvPr>
        </p:nvSpPr>
        <p:spPr>
          <a:xfrm>
            <a:off x="187155" y="530596"/>
            <a:ext cx="6075026" cy="2062595"/>
          </a:xfrm>
        </p:spPr>
        <p:txBody>
          <a:bodyPr anchor="t">
            <a:normAutofit/>
          </a:bodyPr>
          <a:lstStyle/>
          <a:p>
            <a:r>
              <a:rPr lang="en-US"/>
              <a:t>2.2 Customer Strategy</a:t>
            </a:r>
          </a:p>
        </p:txBody>
      </p:sp>
      <p:pic>
        <p:nvPicPr>
          <p:cNvPr id="7" name="Picture 6">
            <a:extLst>
              <a:ext uri="{FF2B5EF4-FFF2-40B4-BE49-F238E27FC236}">
                <a16:creationId xmlns:a16="http://schemas.microsoft.com/office/drawing/2014/main" id="{4821281C-C7CD-146E-817D-94C0A24E9124}"/>
              </a:ext>
            </a:extLst>
          </p:cNvPr>
          <p:cNvPicPr>
            <a:picLocks noChangeAspect="1"/>
          </p:cNvPicPr>
          <p:nvPr/>
        </p:nvPicPr>
        <p:blipFill>
          <a:blip r:embed="rId2"/>
          <a:srcRect l="49924" t="53452" r="622" b="2502"/>
          <a:stretch>
            <a:fillRect/>
          </a:stretch>
        </p:blipFill>
        <p:spPr>
          <a:xfrm>
            <a:off x="3986357" y="2369490"/>
            <a:ext cx="4580984" cy="2723423"/>
          </a:xfrm>
          <a:prstGeom prst="rect">
            <a:avLst/>
          </a:prstGeom>
          <a:noFill/>
        </p:spPr>
      </p:pic>
      <p:sp>
        <p:nvSpPr>
          <p:cNvPr id="3" name="Content Placeholder 2">
            <a:extLst>
              <a:ext uri="{FF2B5EF4-FFF2-40B4-BE49-F238E27FC236}">
                <a16:creationId xmlns:a16="http://schemas.microsoft.com/office/drawing/2014/main" id="{E8937321-4C92-E902-4FFC-C4D3AA0C7C98}"/>
              </a:ext>
            </a:extLst>
          </p:cNvPr>
          <p:cNvSpPr>
            <a:spLocks noGrp="1"/>
          </p:cNvSpPr>
          <p:nvPr>
            <p:ph type="body" sz="half" idx="2"/>
          </p:nvPr>
        </p:nvSpPr>
        <p:spPr>
          <a:xfrm>
            <a:off x="187156" y="1331510"/>
            <a:ext cx="3596516" cy="4537478"/>
          </a:xfrm>
        </p:spPr>
        <p:txBody>
          <a:bodyPr vert="horz" lIns="91440" tIns="45720" rIns="91440" bIns="45720" rtlCol="0" anchor="t">
            <a:normAutofit/>
          </a:bodyPr>
          <a:lstStyle/>
          <a:p>
            <a:r>
              <a:rPr lang="en-US" sz="1200">
                <a:solidFill>
                  <a:srgbClr val="000000"/>
                </a:solidFill>
                <a:ea typeface="+mn-lt"/>
                <a:cs typeface="+mn-lt"/>
              </a:rPr>
              <a:t>I will use a competitive pricing model to remain accessible while covering costs and generating profit:</a:t>
            </a:r>
            <a:endParaRPr lang="en-US"/>
          </a:p>
          <a:p>
            <a:pPr marL="285750" indent="-285750">
              <a:buFont typeface="Arial"/>
              <a:buChar char="•"/>
            </a:pPr>
            <a:r>
              <a:rPr lang="en-US" sz="1200" b="1">
                <a:solidFill>
                  <a:srgbClr val="000000"/>
                </a:solidFill>
                <a:ea typeface="+mn-lt"/>
                <a:cs typeface="+mn-lt"/>
              </a:rPr>
              <a:t>Basic Design:</a:t>
            </a:r>
            <a:r>
              <a:rPr lang="en-US" sz="1200">
                <a:solidFill>
                  <a:srgbClr val="000000"/>
                </a:solidFill>
                <a:ea typeface="+mn-lt"/>
                <a:cs typeface="+mn-lt"/>
              </a:rPr>
              <a:t> £10</a:t>
            </a:r>
            <a:endParaRPr lang="en-US"/>
          </a:p>
          <a:p>
            <a:pPr marL="285750" indent="-285750">
              <a:buFont typeface="Arial"/>
              <a:buChar char="•"/>
            </a:pPr>
            <a:r>
              <a:rPr lang="en-US" sz="1200" b="1">
                <a:solidFill>
                  <a:srgbClr val="000000"/>
                </a:solidFill>
                <a:ea typeface="+mn-lt"/>
                <a:cs typeface="+mn-lt"/>
              </a:rPr>
              <a:t>Premium Design:</a:t>
            </a:r>
            <a:r>
              <a:rPr lang="en-US" sz="1200">
                <a:solidFill>
                  <a:srgbClr val="000000"/>
                </a:solidFill>
                <a:ea typeface="+mn-lt"/>
                <a:cs typeface="+mn-lt"/>
              </a:rPr>
              <a:t> £15</a:t>
            </a:r>
            <a:endParaRPr lang="en-US"/>
          </a:p>
          <a:p>
            <a:pPr marL="285750" indent="-285750">
              <a:buFont typeface="Arial"/>
              <a:buChar char="•"/>
            </a:pPr>
            <a:r>
              <a:rPr lang="en-US" sz="1200" b="1">
                <a:solidFill>
                  <a:srgbClr val="000000"/>
                </a:solidFill>
                <a:ea typeface="+mn-lt"/>
                <a:cs typeface="+mn-lt"/>
              </a:rPr>
              <a:t>Custom Design:</a:t>
            </a:r>
            <a:r>
              <a:rPr lang="en-US" sz="1200">
                <a:solidFill>
                  <a:srgbClr val="000000"/>
                </a:solidFill>
                <a:ea typeface="+mn-lt"/>
                <a:cs typeface="+mn-lt"/>
              </a:rPr>
              <a:t> £20 – £30</a:t>
            </a:r>
            <a:endParaRPr lang="en-US"/>
          </a:p>
          <a:p>
            <a:r>
              <a:rPr lang="en-US" sz="1200" dirty="0">
                <a:solidFill>
                  <a:srgbClr val="000000"/>
                </a:solidFill>
                <a:ea typeface="+mn-lt"/>
                <a:cs typeface="+mn-lt"/>
              </a:rPr>
              <a:t>This tiered pricing gives customers options and helps </a:t>
            </a:r>
            <a:r>
              <a:rPr lang="en-US" sz="1200" dirty="0" err="1">
                <a:solidFill>
                  <a:srgbClr val="000000"/>
                </a:solidFill>
                <a:ea typeface="+mn-lt"/>
                <a:cs typeface="+mn-lt"/>
              </a:rPr>
              <a:t>maximise</a:t>
            </a:r>
            <a:r>
              <a:rPr lang="en-US" sz="1200" dirty="0">
                <a:solidFill>
                  <a:srgbClr val="000000"/>
                </a:solidFill>
                <a:ea typeface="+mn-lt"/>
                <a:cs typeface="+mn-lt"/>
              </a:rPr>
              <a:t> revenue across different budgets </a:t>
            </a:r>
            <a:endParaRPr lang="en-US" dirty="0">
              <a:solidFill>
                <a:srgbClr val="35403A"/>
              </a:solidFill>
              <a:ea typeface="+mn-lt"/>
              <a:cs typeface="+mn-lt"/>
            </a:endParaRPr>
          </a:p>
          <a:p>
            <a:r>
              <a:rPr lang="en-US" sz="1200">
                <a:solidFill>
                  <a:srgbClr val="000000"/>
                </a:solidFill>
                <a:ea typeface="+mn-lt"/>
                <a:cs typeface="+mn-lt"/>
              </a:rPr>
              <a:t>(Nagle and Holden, 2023).</a:t>
            </a:r>
            <a:endParaRPr lang="en-US" sz="2100"/>
          </a:p>
          <a:p>
            <a:pPr>
              <a:lnSpc>
                <a:spcPct val="110000"/>
              </a:lnSpc>
            </a:pPr>
            <a:endParaRPr lang="en-US" sz="1500" dirty="0">
              <a:latin typeface="Walbaum Display"/>
            </a:endParaRPr>
          </a:p>
          <a:p>
            <a:pPr>
              <a:lnSpc>
                <a:spcPct val="110000"/>
              </a:lnSpc>
            </a:pPr>
            <a:endParaRPr lang="en-US" sz="1500">
              <a:latin typeface="Walbaum Display"/>
            </a:endParaRPr>
          </a:p>
        </p:txBody>
      </p:sp>
      <p:sp>
        <p:nvSpPr>
          <p:cNvPr id="4" name="Date Placeholder 3">
            <a:extLst>
              <a:ext uri="{FF2B5EF4-FFF2-40B4-BE49-F238E27FC236}">
                <a16:creationId xmlns:a16="http://schemas.microsoft.com/office/drawing/2014/main" id="{98CE59A7-6857-EF3A-2470-F2FF41356977}"/>
              </a:ext>
            </a:extLst>
          </p:cNvPr>
          <p:cNvSpPr>
            <a:spLocks noGrp="1"/>
          </p:cNvSpPr>
          <p:nvPr>
            <p:ph type="dt" sz="half" idx="10"/>
          </p:nvPr>
        </p:nvSpPr>
        <p:spPr>
          <a:xfrm>
            <a:off x="658368" y="6356351"/>
            <a:ext cx="2057400" cy="365125"/>
          </a:xfrm>
        </p:spPr>
        <p:txBody>
          <a:bodyPr anchor="ctr">
            <a:normAutofit/>
          </a:bodyPr>
          <a:lstStyle/>
          <a:p>
            <a:pPr>
              <a:spcAft>
                <a:spcPts val="600"/>
              </a:spcAft>
            </a:pPr>
            <a:fld id="{EFE70A47-5E71-42E3-8AE5-04C7911BC62E}" type="datetime1">
              <a:rPr lang="en-US"/>
              <a:pPr>
                <a:spcAft>
                  <a:spcPts val="600"/>
                </a:spcAft>
              </a:pPr>
              <a:t>7/3/2026</a:t>
            </a:fld>
            <a:endParaRPr lang="en-US"/>
          </a:p>
        </p:txBody>
      </p:sp>
      <p:sp>
        <p:nvSpPr>
          <p:cNvPr id="5" name="Footer Placeholder 4">
            <a:extLst>
              <a:ext uri="{FF2B5EF4-FFF2-40B4-BE49-F238E27FC236}">
                <a16:creationId xmlns:a16="http://schemas.microsoft.com/office/drawing/2014/main" id="{4C148C14-88CA-B54D-7E1F-A286F162FBA0}"/>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92EFB5EC-F6B2-1EEA-38B3-654C9E3925C8}"/>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16</a:t>
            </a:fld>
            <a:endParaRPr lang="en-US"/>
          </a:p>
        </p:txBody>
      </p:sp>
    </p:spTree>
    <p:extLst>
      <p:ext uri="{BB962C8B-B14F-4D97-AF65-F5344CB8AC3E}">
        <p14:creationId xmlns:p14="http://schemas.microsoft.com/office/powerpoint/2010/main" val="758038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DCCC6-460F-0C34-524A-5C7C11920F10}"/>
              </a:ext>
            </a:extLst>
          </p:cNvPr>
          <p:cNvSpPr>
            <a:spLocks noGrp="1"/>
          </p:cNvSpPr>
          <p:nvPr>
            <p:ph type="title"/>
          </p:nvPr>
        </p:nvSpPr>
        <p:spPr>
          <a:xfrm>
            <a:off x="653331" y="588245"/>
            <a:ext cx="7837338" cy="1265928"/>
          </a:xfrm>
        </p:spPr>
        <p:txBody>
          <a:bodyPr anchor="b">
            <a:normAutofit/>
          </a:bodyPr>
          <a:lstStyle/>
          <a:p>
            <a:r>
              <a:rPr lang="en-US"/>
              <a:t>2.3 Segmentation Strategy </a:t>
            </a:r>
          </a:p>
        </p:txBody>
      </p:sp>
      <p:sp>
        <p:nvSpPr>
          <p:cNvPr id="3" name="Content Placeholder 2">
            <a:extLst>
              <a:ext uri="{FF2B5EF4-FFF2-40B4-BE49-F238E27FC236}">
                <a16:creationId xmlns:a16="http://schemas.microsoft.com/office/drawing/2014/main" id="{10FC7C73-6BDB-D36E-B335-569EFE754CA2}"/>
              </a:ext>
            </a:extLst>
          </p:cNvPr>
          <p:cNvSpPr>
            <a:spLocks noGrp="1"/>
          </p:cNvSpPr>
          <p:nvPr>
            <p:ph sz="half" idx="1"/>
          </p:nvPr>
        </p:nvSpPr>
        <p:spPr>
          <a:xfrm>
            <a:off x="658368" y="2159176"/>
            <a:ext cx="3733090" cy="4017787"/>
          </a:xfrm>
        </p:spPr>
        <p:txBody>
          <a:bodyPr vert="horz" lIns="91440" tIns="45720" rIns="91440" bIns="45720" rtlCol="0" anchor="ctr">
            <a:normAutofit/>
          </a:bodyPr>
          <a:lstStyle/>
          <a:p>
            <a:pPr>
              <a:buNone/>
            </a:pPr>
            <a:r>
              <a:rPr lang="en-US" sz="1200">
                <a:solidFill>
                  <a:srgbClr val="000000"/>
                </a:solidFill>
                <a:ea typeface="+mn-lt"/>
                <a:cs typeface="+mn-lt"/>
              </a:rPr>
              <a:t>I will target customers based on:</a:t>
            </a:r>
            <a:endParaRPr lang="en-US"/>
          </a:p>
          <a:p>
            <a:pPr>
              <a:buFont typeface="Arial"/>
              <a:buChar char="•"/>
            </a:pPr>
            <a:r>
              <a:rPr lang="en-US" sz="1200" b="1">
                <a:solidFill>
                  <a:srgbClr val="000000"/>
                </a:solidFill>
                <a:ea typeface="+mn-lt"/>
                <a:cs typeface="+mn-lt"/>
              </a:rPr>
              <a:t>Age:</a:t>
            </a:r>
            <a:r>
              <a:rPr lang="en-US" sz="1200">
                <a:solidFill>
                  <a:srgbClr val="000000"/>
                </a:solidFill>
                <a:ea typeface="+mn-lt"/>
                <a:cs typeface="+mn-lt"/>
              </a:rPr>
              <a:t> 18 to 45 years — the group most likely to plan events and use digital services.</a:t>
            </a:r>
            <a:endParaRPr lang="en-US"/>
          </a:p>
          <a:p>
            <a:pPr>
              <a:buFont typeface="Arial"/>
              <a:buChar char="•"/>
            </a:pPr>
            <a:r>
              <a:rPr lang="en-US" sz="1200" b="1">
                <a:solidFill>
                  <a:srgbClr val="000000"/>
                </a:solidFill>
                <a:ea typeface="+mn-lt"/>
                <a:cs typeface="+mn-lt"/>
              </a:rPr>
              <a:t>Location:</a:t>
            </a:r>
            <a:r>
              <a:rPr lang="en-US" sz="1200">
                <a:solidFill>
                  <a:srgbClr val="000000"/>
                </a:solidFill>
                <a:ea typeface="+mn-lt"/>
                <a:cs typeface="+mn-lt"/>
              </a:rPr>
              <a:t> UK residents plus international customers.</a:t>
            </a:r>
            <a:endParaRPr lang="en-US"/>
          </a:p>
          <a:p>
            <a:pPr>
              <a:buFont typeface="Arial"/>
              <a:buChar char="•"/>
            </a:pPr>
            <a:r>
              <a:rPr lang="en-US" sz="1200" b="1">
                <a:solidFill>
                  <a:srgbClr val="000000"/>
                </a:solidFill>
                <a:ea typeface="+mn-lt"/>
                <a:cs typeface="+mn-lt"/>
              </a:rPr>
              <a:t>Needs:</a:t>
            </a:r>
            <a:r>
              <a:rPr lang="en-US" sz="1200">
                <a:solidFill>
                  <a:srgbClr val="000000"/>
                </a:solidFill>
                <a:ea typeface="+mn-lt"/>
                <a:cs typeface="+mn-lt"/>
              </a:rPr>
              <a:t> People looking for affordability, convenience, and eco-friendly options.</a:t>
            </a:r>
            <a:endParaRPr lang="en-US"/>
          </a:p>
          <a:p>
            <a:pPr indent="0">
              <a:buNone/>
            </a:pPr>
            <a:r>
              <a:rPr lang="en-US" sz="1200">
                <a:solidFill>
                  <a:srgbClr val="000000"/>
                </a:solidFill>
                <a:ea typeface="+mn-lt"/>
                <a:cs typeface="+mn-lt"/>
              </a:rPr>
              <a:t>Effective segmentation ensures marketing efforts reach those most likely to buy </a:t>
            </a:r>
            <a:endParaRPr lang="en-US">
              <a:solidFill>
                <a:srgbClr val="35403A"/>
              </a:solidFill>
              <a:ea typeface="+mn-lt"/>
              <a:cs typeface="+mn-lt"/>
            </a:endParaRPr>
          </a:p>
          <a:p>
            <a:pPr indent="0">
              <a:buNone/>
            </a:pPr>
            <a:r>
              <a:rPr lang="en-US" sz="1200">
                <a:solidFill>
                  <a:srgbClr val="000000"/>
                </a:solidFill>
                <a:ea typeface="+mn-lt"/>
                <a:cs typeface="+mn-lt"/>
              </a:rPr>
              <a:t>(Solomon et al., 2022)</a:t>
            </a:r>
            <a:endParaRPr lang="en-US"/>
          </a:p>
          <a:p>
            <a:pPr>
              <a:buNone/>
            </a:pPr>
            <a:endParaRPr lang="en-US" dirty="0">
              <a:latin typeface="Aptos Light"/>
            </a:endParaRPr>
          </a:p>
        </p:txBody>
      </p:sp>
      <p:pic>
        <p:nvPicPr>
          <p:cNvPr id="9" name="Picture 8" descr="A white background with black text&#10;&#10;AI-generated content may be incorrect.">
            <a:extLst>
              <a:ext uri="{FF2B5EF4-FFF2-40B4-BE49-F238E27FC236}">
                <a16:creationId xmlns:a16="http://schemas.microsoft.com/office/drawing/2014/main" id="{7B00E252-8952-1062-87D2-C94C84BC59B4}"/>
              </a:ext>
            </a:extLst>
          </p:cNvPr>
          <p:cNvPicPr>
            <a:picLocks noChangeAspect="1"/>
          </p:cNvPicPr>
          <p:nvPr/>
        </p:nvPicPr>
        <p:blipFill>
          <a:blip r:embed="rId2"/>
          <a:srcRect l="15156" r="15044" b="3"/>
          <a:stretch>
            <a:fillRect/>
          </a:stretch>
        </p:blipFill>
        <p:spPr>
          <a:xfrm>
            <a:off x="4746293" y="2159176"/>
            <a:ext cx="3739339" cy="4017787"/>
          </a:xfrm>
          <a:prstGeom prst="rect">
            <a:avLst/>
          </a:prstGeom>
          <a:noFill/>
        </p:spPr>
      </p:pic>
      <p:sp>
        <p:nvSpPr>
          <p:cNvPr id="5" name="Date Placeholder 4">
            <a:extLst>
              <a:ext uri="{FF2B5EF4-FFF2-40B4-BE49-F238E27FC236}">
                <a16:creationId xmlns:a16="http://schemas.microsoft.com/office/drawing/2014/main" id="{AF751C5E-1802-A5DA-99B4-DC9FAD84AE2D}"/>
              </a:ext>
            </a:extLst>
          </p:cNvPr>
          <p:cNvSpPr>
            <a:spLocks noGrp="1"/>
          </p:cNvSpPr>
          <p:nvPr>
            <p:ph type="dt" sz="half" idx="10"/>
          </p:nvPr>
        </p:nvSpPr>
        <p:spPr>
          <a:xfrm>
            <a:off x="658368" y="6356351"/>
            <a:ext cx="2057400" cy="365125"/>
          </a:xfrm>
        </p:spPr>
        <p:txBody>
          <a:bodyPr anchor="ctr">
            <a:normAutofit/>
          </a:bodyPr>
          <a:lstStyle/>
          <a:p>
            <a:pPr>
              <a:spcAft>
                <a:spcPts val="600"/>
              </a:spcAft>
            </a:pPr>
            <a:fld id="{FF0833EB-894D-4FB2-8A8C-136C65AFC556}" type="datetime1">
              <a:pPr>
                <a:spcAft>
                  <a:spcPts val="600"/>
                </a:spcAft>
              </a:pPr>
              <a:t>7/3/2026</a:t>
            </a:fld>
            <a:endParaRPr lang="en-US"/>
          </a:p>
        </p:txBody>
      </p:sp>
      <p:sp>
        <p:nvSpPr>
          <p:cNvPr id="6" name="Footer Placeholder 5">
            <a:extLst>
              <a:ext uri="{FF2B5EF4-FFF2-40B4-BE49-F238E27FC236}">
                <a16:creationId xmlns:a16="http://schemas.microsoft.com/office/drawing/2014/main" id="{8FCDA0EC-FD6F-20E1-6C3D-1FCC3DC4E2FB}"/>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6C7B19D9-0225-6537-71AE-A67FD3B965D4}"/>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17</a:t>
            </a:fld>
            <a:endParaRPr lang="en-US"/>
          </a:p>
        </p:txBody>
      </p:sp>
    </p:spTree>
    <p:extLst>
      <p:ext uri="{BB962C8B-B14F-4D97-AF65-F5344CB8AC3E}">
        <p14:creationId xmlns:p14="http://schemas.microsoft.com/office/powerpoint/2010/main" val="1718763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77447-E8D3-ECBB-1618-7AD0F8F6FB9E}"/>
              </a:ext>
            </a:extLst>
          </p:cNvPr>
          <p:cNvSpPr>
            <a:spLocks noGrp="1"/>
          </p:cNvSpPr>
          <p:nvPr>
            <p:ph type="title"/>
          </p:nvPr>
        </p:nvSpPr>
        <p:spPr>
          <a:xfrm>
            <a:off x="653331" y="588245"/>
            <a:ext cx="7837338" cy="1265928"/>
          </a:xfrm>
        </p:spPr>
        <p:txBody>
          <a:bodyPr anchor="b">
            <a:normAutofit/>
          </a:bodyPr>
          <a:lstStyle/>
          <a:p>
            <a:r>
              <a:rPr lang="en-GB"/>
              <a:t>2.4 Marketing Examples </a:t>
            </a:r>
          </a:p>
        </p:txBody>
      </p:sp>
      <p:sp>
        <p:nvSpPr>
          <p:cNvPr id="3" name="Content Placeholder 2">
            <a:extLst>
              <a:ext uri="{FF2B5EF4-FFF2-40B4-BE49-F238E27FC236}">
                <a16:creationId xmlns:a16="http://schemas.microsoft.com/office/drawing/2014/main" id="{42F12C66-5675-6619-C199-E1F9602C4E60}"/>
              </a:ext>
            </a:extLst>
          </p:cNvPr>
          <p:cNvSpPr>
            <a:spLocks noGrp="1"/>
          </p:cNvSpPr>
          <p:nvPr>
            <p:ph sz="half" idx="1"/>
          </p:nvPr>
        </p:nvSpPr>
        <p:spPr>
          <a:xfrm>
            <a:off x="658368" y="2159176"/>
            <a:ext cx="3733090" cy="4017787"/>
          </a:xfrm>
        </p:spPr>
        <p:txBody>
          <a:bodyPr vert="horz" lIns="91440" tIns="45720" rIns="91440" bIns="45720" rtlCol="0" anchor="t">
            <a:normAutofit/>
          </a:bodyPr>
          <a:lstStyle/>
          <a:p>
            <a:pPr>
              <a:buNone/>
            </a:pPr>
            <a:r>
              <a:rPr lang="en-GB" sz="1200">
                <a:solidFill>
                  <a:srgbClr val="000000"/>
                </a:solidFill>
                <a:ea typeface="+mn-lt"/>
                <a:cs typeface="+mn-lt"/>
              </a:rPr>
              <a:t>To attract and retain customers, I will offer:</a:t>
            </a:r>
            <a:endParaRPr lang="en-US"/>
          </a:p>
          <a:p>
            <a:pPr>
              <a:buFont typeface="Arial"/>
              <a:buChar char="•"/>
            </a:pPr>
            <a:r>
              <a:rPr lang="en-GB" sz="1200">
                <a:solidFill>
                  <a:srgbClr val="000000"/>
                </a:solidFill>
                <a:ea typeface="+mn-lt"/>
                <a:cs typeface="+mn-lt"/>
              </a:rPr>
              <a:t>10% discount on first orders.</a:t>
            </a:r>
            <a:endParaRPr lang="en-GB"/>
          </a:p>
          <a:p>
            <a:pPr>
              <a:buFont typeface="Arial"/>
              <a:buChar char="•"/>
            </a:pPr>
            <a:r>
              <a:rPr lang="en-GB" sz="1200">
                <a:solidFill>
                  <a:srgbClr val="000000"/>
                </a:solidFill>
                <a:ea typeface="+mn-lt"/>
                <a:cs typeface="+mn-lt"/>
              </a:rPr>
              <a:t>Referral rewards for customers who recommend the service.</a:t>
            </a:r>
            <a:endParaRPr lang="en-GB"/>
          </a:p>
          <a:p>
            <a:pPr>
              <a:buFont typeface="Arial"/>
              <a:buChar char="•"/>
            </a:pPr>
            <a:r>
              <a:rPr lang="en-GB" sz="1200">
                <a:solidFill>
                  <a:srgbClr val="000000"/>
                </a:solidFill>
                <a:ea typeface="+mn-lt"/>
                <a:cs typeface="+mn-lt"/>
              </a:rPr>
              <a:t>Seasonal offers for holidays and peak wedding seasons.</a:t>
            </a:r>
            <a:endParaRPr lang="en-GB"/>
          </a:p>
          <a:p>
            <a:pPr>
              <a:buFont typeface="Arial"/>
              <a:buChar char="•"/>
            </a:pPr>
            <a:r>
              <a:rPr lang="en-GB" sz="1200">
                <a:solidFill>
                  <a:srgbClr val="000000"/>
                </a:solidFill>
                <a:ea typeface="+mn-lt"/>
                <a:cs typeface="+mn-lt"/>
              </a:rPr>
              <a:t>Package deals for multiple events.</a:t>
            </a:r>
            <a:endParaRPr lang="en-GB"/>
          </a:p>
          <a:p>
            <a:pPr indent="0">
              <a:buNone/>
            </a:pPr>
            <a:r>
              <a:rPr lang="en-GB" sz="1200">
                <a:solidFill>
                  <a:srgbClr val="000000"/>
                </a:solidFill>
                <a:ea typeface="+mn-lt"/>
                <a:cs typeface="+mn-lt"/>
              </a:rPr>
              <a:t>Such incentives are proven to encourage initial purchases and build long-term loyalty </a:t>
            </a:r>
            <a:endParaRPr lang="en-GB">
              <a:solidFill>
                <a:srgbClr val="35403A"/>
              </a:solidFill>
              <a:ea typeface="+mn-lt"/>
              <a:cs typeface="+mn-lt"/>
            </a:endParaRPr>
          </a:p>
          <a:p>
            <a:pPr indent="0">
              <a:buNone/>
            </a:pPr>
            <a:r>
              <a:rPr lang="en-GB" sz="1200">
                <a:solidFill>
                  <a:srgbClr val="000000"/>
                </a:solidFill>
                <a:ea typeface="+mn-lt"/>
                <a:cs typeface="+mn-lt"/>
              </a:rPr>
              <a:t>(Armstrong et al., 2023).</a:t>
            </a:r>
            <a:endParaRPr lang="en-GB"/>
          </a:p>
          <a:p>
            <a:pPr>
              <a:buNone/>
            </a:pPr>
            <a:endParaRPr lang="en-GB" sz="1200" b="1" dirty="0">
              <a:solidFill>
                <a:srgbClr val="000000"/>
              </a:solidFill>
            </a:endParaRPr>
          </a:p>
          <a:p>
            <a:pPr marL="0" indent="0">
              <a:buNone/>
            </a:pPr>
            <a:endParaRPr lang="en-GB" dirty="0"/>
          </a:p>
        </p:txBody>
      </p:sp>
      <p:pic>
        <p:nvPicPr>
          <p:cNvPr id="9" name="Picture 8" descr="A white background with black text&#10;&#10;AI-generated content may be incorrect.">
            <a:extLst>
              <a:ext uri="{FF2B5EF4-FFF2-40B4-BE49-F238E27FC236}">
                <a16:creationId xmlns:a16="http://schemas.microsoft.com/office/drawing/2014/main" id="{0F94D640-CA05-84B1-A43F-6803D3B97815}"/>
              </a:ext>
            </a:extLst>
          </p:cNvPr>
          <p:cNvPicPr>
            <a:picLocks noChangeAspect="1"/>
          </p:cNvPicPr>
          <p:nvPr/>
        </p:nvPicPr>
        <p:blipFill>
          <a:blip r:embed="rId2"/>
          <a:srcRect l="15156" r="15044" b="3"/>
          <a:stretch>
            <a:fillRect/>
          </a:stretch>
        </p:blipFill>
        <p:spPr>
          <a:xfrm>
            <a:off x="4746293" y="2159176"/>
            <a:ext cx="3739339" cy="4017787"/>
          </a:xfrm>
          <a:prstGeom prst="rect">
            <a:avLst/>
          </a:prstGeom>
          <a:noFill/>
        </p:spPr>
      </p:pic>
      <p:sp>
        <p:nvSpPr>
          <p:cNvPr id="5" name="Date Placeholder 4">
            <a:extLst>
              <a:ext uri="{FF2B5EF4-FFF2-40B4-BE49-F238E27FC236}">
                <a16:creationId xmlns:a16="http://schemas.microsoft.com/office/drawing/2014/main" id="{34D8A919-26D0-6D22-2AD7-7D7DA2ACD930}"/>
              </a:ext>
            </a:extLst>
          </p:cNvPr>
          <p:cNvSpPr>
            <a:spLocks noGrp="1"/>
          </p:cNvSpPr>
          <p:nvPr>
            <p:ph type="dt" sz="half" idx="10"/>
          </p:nvPr>
        </p:nvSpPr>
        <p:spPr>
          <a:xfrm>
            <a:off x="658368" y="6356351"/>
            <a:ext cx="2057400" cy="365125"/>
          </a:xfrm>
        </p:spPr>
        <p:txBody>
          <a:bodyPr anchor="ctr">
            <a:normAutofit/>
          </a:bodyPr>
          <a:lstStyle/>
          <a:p>
            <a:pPr>
              <a:spcAft>
                <a:spcPts val="600"/>
              </a:spcAft>
            </a:pPr>
            <a:fld id="{BF405690-7FCF-4834-88AC-74E55BAAF864}" type="datetime1">
              <a:pPr>
                <a:spcAft>
                  <a:spcPts val="600"/>
                </a:spcAft>
              </a:pPr>
              <a:t>7/3/2026</a:t>
            </a:fld>
            <a:endParaRPr lang="en-US"/>
          </a:p>
        </p:txBody>
      </p:sp>
      <p:sp>
        <p:nvSpPr>
          <p:cNvPr id="6" name="Footer Placeholder 5">
            <a:extLst>
              <a:ext uri="{FF2B5EF4-FFF2-40B4-BE49-F238E27FC236}">
                <a16:creationId xmlns:a16="http://schemas.microsoft.com/office/drawing/2014/main" id="{1011D25D-8ED6-4D9A-1274-9518BEF9B678}"/>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AD1FB337-C8DB-9459-4AFE-D5813E355317}"/>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18</a:t>
            </a:fld>
            <a:endParaRPr lang="en-US"/>
          </a:p>
        </p:txBody>
      </p:sp>
    </p:spTree>
    <p:extLst>
      <p:ext uri="{BB962C8B-B14F-4D97-AF65-F5344CB8AC3E}">
        <p14:creationId xmlns:p14="http://schemas.microsoft.com/office/powerpoint/2010/main" val="4096024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528A-C35D-C63E-900E-A690C950050B}"/>
              </a:ext>
            </a:extLst>
          </p:cNvPr>
          <p:cNvSpPr>
            <a:spLocks noGrp="1"/>
          </p:cNvSpPr>
          <p:nvPr>
            <p:ph type="title"/>
          </p:nvPr>
        </p:nvSpPr>
        <p:spPr>
          <a:xfrm>
            <a:off x="653331" y="588245"/>
            <a:ext cx="7837338" cy="1265928"/>
          </a:xfrm>
        </p:spPr>
        <p:txBody>
          <a:bodyPr anchor="b">
            <a:normAutofit/>
          </a:bodyPr>
          <a:lstStyle/>
          <a:p>
            <a:r>
              <a:rPr lang="en-GB" sz="3000"/>
              <a:t>3. Why You Should Invest In Me</a:t>
            </a:r>
            <a:br>
              <a:rPr lang="en-GB" sz="3000"/>
            </a:br>
            <a:r>
              <a:rPr lang="en-GB" sz="3000"/>
              <a:t>3.1 My Strengths and Entrepreneurial Traits</a:t>
            </a:r>
            <a:endParaRPr lang="en-US" sz="3000"/>
          </a:p>
        </p:txBody>
      </p:sp>
      <p:sp>
        <p:nvSpPr>
          <p:cNvPr id="3" name="Content Placeholder 2">
            <a:extLst>
              <a:ext uri="{FF2B5EF4-FFF2-40B4-BE49-F238E27FC236}">
                <a16:creationId xmlns:a16="http://schemas.microsoft.com/office/drawing/2014/main" id="{6BE8CB4F-16CE-38FF-59DC-76BF561EC2E4}"/>
              </a:ext>
            </a:extLst>
          </p:cNvPr>
          <p:cNvSpPr>
            <a:spLocks noGrp="1"/>
          </p:cNvSpPr>
          <p:nvPr>
            <p:ph sz="half" idx="1"/>
          </p:nvPr>
        </p:nvSpPr>
        <p:spPr>
          <a:xfrm>
            <a:off x="658368" y="2159176"/>
            <a:ext cx="3733090" cy="4017787"/>
          </a:xfrm>
        </p:spPr>
        <p:txBody>
          <a:bodyPr vert="horz" lIns="91440" tIns="45720" rIns="91440" bIns="45720" rtlCol="0" anchor="t">
            <a:normAutofit/>
          </a:bodyPr>
          <a:lstStyle/>
          <a:p>
            <a:pPr marL="0" indent="0">
              <a:lnSpc>
                <a:spcPct val="110000"/>
              </a:lnSpc>
              <a:buNone/>
            </a:pPr>
            <a:r>
              <a:rPr lang="en-GB"/>
              <a:t>I</a:t>
            </a:r>
            <a:r>
              <a:rPr lang="en-GB">
                <a:ea typeface="+mn-lt"/>
                <a:cs typeface="+mn-lt"/>
              </a:rPr>
              <a:t>I bring qualities essential to running a successful venture: creativity, strong organisation, determination, good communication, and a willingness to learn and adapt. These traits are widely recognised as key drivers of success in new businesses </a:t>
            </a:r>
          </a:p>
          <a:p>
            <a:pPr marL="0" indent="0">
              <a:lnSpc>
                <a:spcPct val="110000"/>
              </a:lnSpc>
              <a:buNone/>
            </a:pPr>
            <a:r>
              <a:rPr lang="en-GB">
                <a:ea typeface="+mn-lt"/>
                <a:cs typeface="+mn-lt"/>
              </a:rPr>
              <a:t>(Storey and Greene, 2022)</a:t>
            </a:r>
            <a:endParaRPr lang="en-GB"/>
          </a:p>
        </p:txBody>
      </p:sp>
      <p:pic>
        <p:nvPicPr>
          <p:cNvPr id="8" name="Picture 7" descr="A poster with a couple of people and flowers&#10;&#10;AI-generated content may be incorrect.">
            <a:extLst>
              <a:ext uri="{FF2B5EF4-FFF2-40B4-BE49-F238E27FC236}">
                <a16:creationId xmlns:a16="http://schemas.microsoft.com/office/drawing/2014/main" id="{4868B10C-8019-CB10-B9A2-4E1C42B1AA77}"/>
              </a:ext>
            </a:extLst>
          </p:cNvPr>
          <p:cNvPicPr>
            <a:picLocks noChangeAspect="1"/>
          </p:cNvPicPr>
          <p:nvPr/>
        </p:nvPicPr>
        <p:blipFill>
          <a:blip r:embed="rId2"/>
          <a:stretch>
            <a:fillRect/>
          </a:stretch>
        </p:blipFill>
        <p:spPr>
          <a:xfrm>
            <a:off x="5189648" y="2159176"/>
            <a:ext cx="2852628" cy="4017787"/>
          </a:xfrm>
          <a:prstGeom prst="rect">
            <a:avLst/>
          </a:prstGeom>
          <a:noFill/>
        </p:spPr>
      </p:pic>
      <p:sp>
        <p:nvSpPr>
          <p:cNvPr id="4" name="Date Placeholder 3">
            <a:extLst>
              <a:ext uri="{FF2B5EF4-FFF2-40B4-BE49-F238E27FC236}">
                <a16:creationId xmlns:a16="http://schemas.microsoft.com/office/drawing/2014/main" id="{E2169ABC-804D-FA81-FBF2-870F19DACD3B}"/>
              </a:ext>
            </a:extLst>
          </p:cNvPr>
          <p:cNvSpPr>
            <a:spLocks noGrp="1"/>
          </p:cNvSpPr>
          <p:nvPr>
            <p:ph type="dt" sz="half" idx="10"/>
          </p:nvPr>
        </p:nvSpPr>
        <p:spPr>
          <a:xfrm>
            <a:off x="658368" y="6356351"/>
            <a:ext cx="2057400" cy="365125"/>
          </a:xfrm>
        </p:spPr>
        <p:txBody>
          <a:bodyPr anchor="ctr">
            <a:normAutofit/>
          </a:bodyPr>
          <a:lstStyle/>
          <a:p>
            <a:pPr>
              <a:spcAft>
                <a:spcPts val="600"/>
              </a:spcAft>
            </a:pPr>
            <a:fld id="{01B68AFE-E428-420E-9A79-B20373418F89}" type="datetime1">
              <a:pPr>
                <a:spcAft>
                  <a:spcPts val="600"/>
                </a:spcAft>
              </a:pPr>
              <a:t>7/3/2026</a:t>
            </a:fld>
            <a:endParaRPr lang="en-US"/>
          </a:p>
        </p:txBody>
      </p:sp>
      <p:sp>
        <p:nvSpPr>
          <p:cNvPr id="5" name="Footer Placeholder 4">
            <a:extLst>
              <a:ext uri="{FF2B5EF4-FFF2-40B4-BE49-F238E27FC236}">
                <a16:creationId xmlns:a16="http://schemas.microsoft.com/office/drawing/2014/main" id="{2E383490-1885-2D83-8681-8024A38EE008}"/>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ACE14E59-F505-9091-1E12-C0D0743EB486}"/>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19</a:t>
            </a:fld>
            <a:endParaRPr lang="en-US"/>
          </a:p>
        </p:txBody>
      </p:sp>
    </p:spTree>
    <p:extLst>
      <p:ext uri="{BB962C8B-B14F-4D97-AF65-F5344CB8AC3E}">
        <p14:creationId xmlns:p14="http://schemas.microsoft.com/office/powerpoint/2010/main" val="2563583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645B4-F675-A7AF-6360-7238B77F994B}"/>
              </a:ext>
            </a:extLst>
          </p:cNvPr>
          <p:cNvSpPr>
            <a:spLocks noGrp="1"/>
          </p:cNvSpPr>
          <p:nvPr>
            <p:ph type="title"/>
          </p:nvPr>
        </p:nvSpPr>
        <p:spPr>
          <a:xfrm>
            <a:off x="629841" y="807868"/>
            <a:ext cx="2730535" cy="2062594"/>
          </a:xfrm>
        </p:spPr>
        <p:txBody>
          <a:bodyPr anchor="t">
            <a:normAutofit/>
          </a:bodyPr>
          <a:lstStyle/>
          <a:p>
            <a:pPr>
              <a:lnSpc>
                <a:spcPct val="90000"/>
              </a:lnSpc>
            </a:pPr>
            <a:r>
              <a:rPr lang="en-GB" sz="3500"/>
              <a:t>3.2 My Current Skills and Preparation</a:t>
            </a:r>
            <a:endParaRPr lang="en-US" sz="3500"/>
          </a:p>
        </p:txBody>
      </p:sp>
      <p:pic>
        <p:nvPicPr>
          <p:cNvPr id="8" name="Picture 7" descr="A person sitting in a chair&#10;&#10;AI-generated content may be incorrect.">
            <a:extLst>
              <a:ext uri="{FF2B5EF4-FFF2-40B4-BE49-F238E27FC236}">
                <a16:creationId xmlns:a16="http://schemas.microsoft.com/office/drawing/2014/main" id="{6EEC0C05-0BA9-031A-B8D4-80028DB1C117}"/>
              </a:ext>
            </a:extLst>
          </p:cNvPr>
          <p:cNvPicPr>
            <a:picLocks noChangeAspect="1"/>
          </p:cNvPicPr>
          <p:nvPr/>
        </p:nvPicPr>
        <p:blipFill>
          <a:blip r:embed="rId2"/>
          <a:stretch>
            <a:fillRect/>
          </a:stretch>
        </p:blipFill>
        <p:spPr>
          <a:xfrm>
            <a:off x="4501728" y="807868"/>
            <a:ext cx="3587759" cy="5053183"/>
          </a:xfrm>
          <a:prstGeom prst="rect">
            <a:avLst/>
          </a:prstGeom>
          <a:noFill/>
        </p:spPr>
      </p:pic>
      <p:sp>
        <p:nvSpPr>
          <p:cNvPr id="3" name="Content Placeholder 2">
            <a:extLst>
              <a:ext uri="{FF2B5EF4-FFF2-40B4-BE49-F238E27FC236}">
                <a16:creationId xmlns:a16="http://schemas.microsoft.com/office/drawing/2014/main" id="{305A3008-B329-FD59-60B1-C6DE3FF8C562}"/>
              </a:ext>
            </a:extLst>
          </p:cNvPr>
          <p:cNvSpPr>
            <a:spLocks noGrp="1"/>
          </p:cNvSpPr>
          <p:nvPr>
            <p:ph type="body" sz="half" idx="2"/>
          </p:nvPr>
        </p:nvSpPr>
        <p:spPr>
          <a:xfrm>
            <a:off x="629841" y="3000652"/>
            <a:ext cx="2730535" cy="2868336"/>
          </a:xfrm>
        </p:spPr>
        <p:txBody>
          <a:bodyPr vert="horz" lIns="91440" tIns="45720" rIns="91440" bIns="45720" rtlCol="0" anchor="t">
            <a:normAutofit/>
          </a:bodyPr>
          <a:lstStyle/>
          <a:p>
            <a:pPr>
              <a:lnSpc>
                <a:spcPct val="110000"/>
              </a:lnSpc>
            </a:pPr>
            <a:r>
              <a:rPr lang="en-GB" sz="1200">
                <a:solidFill>
                  <a:srgbClr val="000000"/>
                </a:solidFill>
                <a:ea typeface="+mn-lt"/>
                <a:cs typeface="+mn-lt"/>
              </a:rPr>
              <a:t>I have developed skills in design, social media management, and communication, and completing this business plan has given me a clear roadmap for the future. Preparation and planning significantly reduce the risk of failure in the first year </a:t>
            </a:r>
            <a:endParaRPr lang="en-GB" sz="2100">
              <a:solidFill>
                <a:srgbClr val="35403A"/>
              </a:solidFill>
              <a:ea typeface="+mn-lt"/>
              <a:cs typeface="+mn-lt"/>
            </a:endParaRPr>
          </a:p>
          <a:p>
            <a:pPr>
              <a:lnSpc>
                <a:spcPct val="110000"/>
              </a:lnSpc>
            </a:pPr>
            <a:r>
              <a:rPr lang="en-GB" sz="1200">
                <a:solidFill>
                  <a:srgbClr val="000000"/>
                </a:solidFill>
                <a:ea typeface="+mn-lt"/>
                <a:cs typeface="+mn-lt"/>
              </a:rPr>
              <a:t>(Bates, 2024).</a:t>
            </a:r>
            <a:endParaRPr lang="en-GB" sz="2100"/>
          </a:p>
          <a:p>
            <a:pPr>
              <a:lnSpc>
                <a:spcPct val="110000"/>
              </a:lnSpc>
            </a:pPr>
            <a:endParaRPr lang="en-GB" sz="1500" dirty="0"/>
          </a:p>
        </p:txBody>
      </p:sp>
      <p:sp>
        <p:nvSpPr>
          <p:cNvPr id="4" name="Date Placeholder 3">
            <a:extLst>
              <a:ext uri="{FF2B5EF4-FFF2-40B4-BE49-F238E27FC236}">
                <a16:creationId xmlns:a16="http://schemas.microsoft.com/office/drawing/2014/main" id="{574E1632-AE53-502A-DB03-7D658E17A529}"/>
              </a:ext>
            </a:extLst>
          </p:cNvPr>
          <p:cNvSpPr>
            <a:spLocks noGrp="1"/>
          </p:cNvSpPr>
          <p:nvPr>
            <p:ph type="dt" sz="half" idx="10"/>
          </p:nvPr>
        </p:nvSpPr>
        <p:spPr>
          <a:xfrm>
            <a:off x="658368" y="6356351"/>
            <a:ext cx="2057400" cy="365125"/>
          </a:xfrm>
        </p:spPr>
        <p:txBody>
          <a:bodyPr anchor="ctr">
            <a:normAutofit/>
          </a:bodyPr>
          <a:lstStyle/>
          <a:p>
            <a:pPr>
              <a:spcAft>
                <a:spcPts val="600"/>
              </a:spcAft>
            </a:pPr>
            <a:fld id="{009B3EE9-CC81-4E98-BB6C-2F58C9D71DAA}" type="datetime1">
              <a:pPr>
                <a:spcAft>
                  <a:spcPts val="600"/>
                </a:spcAft>
              </a:pPr>
              <a:t>7/3/2026</a:t>
            </a:fld>
            <a:endParaRPr lang="en-US"/>
          </a:p>
        </p:txBody>
      </p:sp>
      <p:sp>
        <p:nvSpPr>
          <p:cNvPr id="5" name="Footer Placeholder 4">
            <a:extLst>
              <a:ext uri="{FF2B5EF4-FFF2-40B4-BE49-F238E27FC236}">
                <a16:creationId xmlns:a16="http://schemas.microsoft.com/office/drawing/2014/main" id="{CB835925-3EBD-4257-732B-8C506EC1D489}"/>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86308E4B-8976-D9B2-061D-061B3B83B22C}"/>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20</a:t>
            </a:fld>
            <a:endParaRPr lang="en-US"/>
          </a:p>
        </p:txBody>
      </p:sp>
    </p:spTree>
    <p:extLst>
      <p:ext uri="{BB962C8B-B14F-4D97-AF65-F5344CB8AC3E}">
        <p14:creationId xmlns:p14="http://schemas.microsoft.com/office/powerpoint/2010/main" val="7128220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E7063-16DD-BB55-174E-3BDECF5E935F}"/>
              </a:ext>
            </a:extLst>
          </p:cNvPr>
          <p:cNvSpPr>
            <a:spLocks noGrp="1"/>
          </p:cNvSpPr>
          <p:nvPr>
            <p:ph type="title"/>
          </p:nvPr>
        </p:nvSpPr>
        <p:spPr>
          <a:xfrm>
            <a:off x="-7069" y="416"/>
            <a:ext cx="7837338" cy="1265928"/>
          </a:xfrm>
        </p:spPr>
        <p:txBody>
          <a:bodyPr anchor="b">
            <a:normAutofit/>
          </a:bodyPr>
          <a:lstStyle/>
          <a:p>
            <a:r>
              <a:rPr lang="en-GB"/>
              <a:t>3.3 My Passion</a:t>
            </a:r>
            <a:endParaRPr lang="en-US"/>
          </a:p>
        </p:txBody>
      </p:sp>
      <p:sp>
        <p:nvSpPr>
          <p:cNvPr id="3" name="Content Placeholder 2">
            <a:extLst>
              <a:ext uri="{FF2B5EF4-FFF2-40B4-BE49-F238E27FC236}">
                <a16:creationId xmlns:a16="http://schemas.microsoft.com/office/drawing/2014/main" id="{548C8E8F-7369-90B8-7ECE-9E7920D80B7E}"/>
              </a:ext>
            </a:extLst>
          </p:cNvPr>
          <p:cNvSpPr>
            <a:spLocks noGrp="1"/>
          </p:cNvSpPr>
          <p:nvPr>
            <p:ph sz="half" idx="1"/>
          </p:nvPr>
        </p:nvSpPr>
        <p:spPr>
          <a:xfrm>
            <a:off x="157625" y="1535062"/>
            <a:ext cx="3602462" cy="2849387"/>
          </a:xfrm>
        </p:spPr>
        <p:txBody>
          <a:bodyPr vert="horz" lIns="91440" tIns="45720" rIns="91440" bIns="45720" rtlCol="0" anchor="t">
            <a:normAutofit/>
          </a:bodyPr>
          <a:lstStyle/>
          <a:p>
            <a:r>
              <a:rPr lang="en-GB">
                <a:ea typeface="+mn-lt"/>
                <a:cs typeface="+mn-lt"/>
              </a:rPr>
              <a:t>My work is driven by a genuine love for design and helping others celebrate their most important moments. When passion aligns with business goals, it creates higher motivation and better service quality </a:t>
            </a:r>
            <a:endParaRPr lang="en-GB" dirty="0">
              <a:ea typeface="+mn-lt"/>
              <a:cs typeface="+mn-lt"/>
            </a:endParaRPr>
          </a:p>
          <a:p>
            <a:endParaRPr lang="en-GB" dirty="0">
              <a:ea typeface="+mn-lt"/>
              <a:cs typeface="+mn-lt"/>
            </a:endParaRPr>
          </a:p>
          <a:p>
            <a:pPr marL="0" indent="0">
              <a:buNone/>
            </a:pPr>
            <a:r>
              <a:rPr lang="en-GB">
                <a:ea typeface="+mn-lt"/>
                <a:cs typeface="+mn-lt"/>
              </a:rPr>
              <a:t>(Cardon et al., 2023).</a:t>
            </a:r>
            <a:endParaRPr lang="en-GB"/>
          </a:p>
          <a:p>
            <a:pPr marL="0" indent="0">
              <a:buNone/>
            </a:pPr>
            <a:endParaRPr lang="en-GB" dirty="0"/>
          </a:p>
        </p:txBody>
      </p:sp>
      <p:pic>
        <p:nvPicPr>
          <p:cNvPr id="7" name="Picture 6" descr="A white flowers and pearls on a white background&#10;&#10;AI-generated content may be incorrect.">
            <a:extLst>
              <a:ext uri="{FF2B5EF4-FFF2-40B4-BE49-F238E27FC236}">
                <a16:creationId xmlns:a16="http://schemas.microsoft.com/office/drawing/2014/main" id="{3720C1C6-445E-CD3C-9C71-C1311AF30326}"/>
              </a:ext>
            </a:extLst>
          </p:cNvPr>
          <p:cNvPicPr>
            <a:picLocks noChangeAspect="1"/>
          </p:cNvPicPr>
          <p:nvPr/>
        </p:nvPicPr>
        <p:blipFill>
          <a:blip r:embed="rId2"/>
          <a:stretch>
            <a:fillRect/>
          </a:stretch>
        </p:blipFill>
        <p:spPr>
          <a:xfrm>
            <a:off x="3890619" y="388433"/>
            <a:ext cx="4224229" cy="5149901"/>
          </a:xfrm>
          <a:prstGeom prst="rect">
            <a:avLst/>
          </a:prstGeom>
          <a:noFill/>
        </p:spPr>
      </p:pic>
      <p:sp>
        <p:nvSpPr>
          <p:cNvPr id="4" name="Date Placeholder 3">
            <a:extLst>
              <a:ext uri="{FF2B5EF4-FFF2-40B4-BE49-F238E27FC236}">
                <a16:creationId xmlns:a16="http://schemas.microsoft.com/office/drawing/2014/main" id="{87D185FE-E3C2-B9E7-1330-C7FCCFDD1282}"/>
              </a:ext>
            </a:extLst>
          </p:cNvPr>
          <p:cNvSpPr>
            <a:spLocks noGrp="1"/>
          </p:cNvSpPr>
          <p:nvPr>
            <p:ph type="dt" sz="half" idx="10"/>
          </p:nvPr>
        </p:nvSpPr>
        <p:spPr>
          <a:xfrm>
            <a:off x="658368" y="6356351"/>
            <a:ext cx="2057400" cy="365125"/>
          </a:xfrm>
        </p:spPr>
        <p:txBody>
          <a:bodyPr anchor="ctr">
            <a:normAutofit/>
          </a:bodyPr>
          <a:lstStyle/>
          <a:p>
            <a:pPr>
              <a:spcAft>
                <a:spcPts val="600"/>
              </a:spcAft>
            </a:pPr>
            <a:fld id="{382F92C3-5FD3-4965-8EDB-BBC3EF4D8D73}" type="datetime1">
              <a:pPr>
                <a:spcAft>
                  <a:spcPts val="600"/>
                </a:spcAft>
              </a:pPr>
              <a:t>7/3/2026</a:t>
            </a:fld>
            <a:endParaRPr lang="en-US"/>
          </a:p>
        </p:txBody>
      </p:sp>
      <p:sp>
        <p:nvSpPr>
          <p:cNvPr id="5" name="Footer Placeholder 4">
            <a:extLst>
              <a:ext uri="{FF2B5EF4-FFF2-40B4-BE49-F238E27FC236}">
                <a16:creationId xmlns:a16="http://schemas.microsoft.com/office/drawing/2014/main" id="{C12A23A5-6CB3-9BEC-8C9D-90AF1A105206}"/>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5E75D1C8-D6CA-88F0-D46D-E6E008271857}"/>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21</a:t>
            </a:fld>
            <a:endParaRPr lang="en-US"/>
          </a:p>
        </p:txBody>
      </p:sp>
    </p:spTree>
    <p:extLst>
      <p:ext uri="{BB962C8B-B14F-4D97-AF65-F5344CB8AC3E}">
        <p14:creationId xmlns:p14="http://schemas.microsoft.com/office/powerpoint/2010/main" val="1269964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0FC3D-D112-250B-F33E-F759E282C416}"/>
              </a:ext>
            </a:extLst>
          </p:cNvPr>
          <p:cNvSpPr>
            <a:spLocks noGrp="1"/>
          </p:cNvSpPr>
          <p:nvPr>
            <p:ph type="title"/>
          </p:nvPr>
        </p:nvSpPr>
        <p:spPr>
          <a:xfrm>
            <a:off x="653331" y="588245"/>
            <a:ext cx="7837338" cy="1265928"/>
          </a:xfrm>
        </p:spPr>
        <p:txBody>
          <a:bodyPr anchor="b">
            <a:normAutofit/>
          </a:bodyPr>
          <a:lstStyle/>
          <a:p>
            <a:r>
              <a:rPr lang="en-GB"/>
              <a:t>4. Conclusion</a:t>
            </a:r>
            <a:endParaRPr lang="en-US"/>
          </a:p>
        </p:txBody>
      </p:sp>
      <p:pic>
        <p:nvPicPr>
          <p:cNvPr id="8" name="Picture 7" descr="A green and white invitation with white flowers and birds&#10;&#10;AI-generated content may be incorrect.">
            <a:extLst>
              <a:ext uri="{FF2B5EF4-FFF2-40B4-BE49-F238E27FC236}">
                <a16:creationId xmlns:a16="http://schemas.microsoft.com/office/drawing/2014/main" id="{CEBABB5A-6A08-988F-E37E-7A8F5D8DC8D9}"/>
              </a:ext>
            </a:extLst>
          </p:cNvPr>
          <p:cNvPicPr>
            <a:picLocks noChangeAspect="1"/>
          </p:cNvPicPr>
          <p:nvPr/>
        </p:nvPicPr>
        <p:blipFill>
          <a:blip r:embed="rId2"/>
          <a:stretch>
            <a:fillRect/>
          </a:stretch>
        </p:blipFill>
        <p:spPr>
          <a:xfrm>
            <a:off x="1098598" y="2159176"/>
            <a:ext cx="2852630" cy="4017787"/>
          </a:xfrm>
          <a:prstGeom prst="rect">
            <a:avLst/>
          </a:prstGeom>
          <a:noFill/>
        </p:spPr>
      </p:pic>
      <p:sp>
        <p:nvSpPr>
          <p:cNvPr id="3" name="Content Placeholder 2">
            <a:extLst>
              <a:ext uri="{FF2B5EF4-FFF2-40B4-BE49-F238E27FC236}">
                <a16:creationId xmlns:a16="http://schemas.microsoft.com/office/drawing/2014/main" id="{7FE3B841-66BD-52F3-2131-06A596119657}"/>
              </a:ext>
            </a:extLst>
          </p:cNvPr>
          <p:cNvSpPr>
            <a:spLocks noGrp="1"/>
          </p:cNvSpPr>
          <p:nvPr>
            <p:ph sz="half" idx="2"/>
          </p:nvPr>
        </p:nvSpPr>
        <p:spPr>
          <a:xfrm>
            <a:off x="4746293" y="2159176"/>
            <a:ext cx="3739339" cy="4017787"/>
          </a:xfrm>
        </p:spPr>
        <p:txBody>
          <a:bodyPr vert="horz" lIns="91440" tIns="45720" rIns="91440" bIns="45720" rtlCol="0" anchor="t">
            <a:normAutofit fontScale="85000" lnSpcReduction="10000"/>
          </a:bodyPr>
          <a:lstStyle/>
          <a:p>
            <a:r>
              <a:rPr lang="en-GB"/>
              <a:t>A planned internet company called Oea Digital Invites seeks to offer reasonably priced, customised, and eco-friendly digital invites.</a:t>
            </a:r>
            <a:endParaRPr lang="en-GB" dirty="0"/>
          </a:p>
          <a:p>
            <a:r>
              <a:rPr lang="en-GB">
                <a:ea typeface="+mn-lt"/>
                <a:cs typeface="+mn-lt"/>
              </a:rPr>
              <a:t>Oea Digital Invites is a forward-thinking business responding to the growing demand for sustainable, affordable, and convenient event solutions. With low start-up costs, a clear marketing plan, and a strong focus on customer needs, it is well positioned to grow steadily. As more people choose digital alternatives, this service offers both value to customers and potential for long-term success </a:t>
            </a:r>
            <a:endParaRPr lang="en-GB" dirty="0">
              <a:ea typeface="+mn-lt"/>
              <a:cs typeface="+mn-lt"/>
            </a:endParaRPr>
          </a:p>
          <a:p>
            <a:pPr marL="0" indent="0">
              <a:buNone/>
            </a:pPr>
            <a:r>
              <a:rPr lang="en-GB">
                <a:ea typeface="+mn-lt"/>
                <a:cs typeface="+mn-lt"/>
              </a:rPr>
              <a:t>(UK Department for Business and Trade, 2025).</a:t>
            </a:r>
            <a:endParaRPr lang="en-GB"/>
          </a:p>
          <a:p>
            <a:endParaRPr lang="en-GB" dirty="0"/>
          </a:p>
        </p:txBody>
      </p:sp>
      <p:sp>
        <p:nvSpPr>
          <p:cNvPr id="4" name="Date Placeholder 3">
            <a:extLst>
              <a:ext uri="{FF2B5EF4-FFF2-40B4-BE49-F238E27FC236}">
                <a16:creationId xmlns:a16="http://schemas.microsoft.com/office/drawing/2014/main" id="{78AD9D5A-33BA-8756-7BFA-9F90A2ABE339}"/>
              </a:ext>
            </a:extLst>
          </p:cNvPr>
          <p:cNvSpPr>
            <a:spLocks noGrp="1"/>
          </p:cNvSpPr>
          <p:nvPr>
            <p:ph type="dt" sz="half" idx="10"/>
          </p:nvPr>
        </p:nvSpPr>
        <p:spPr>
          <a:xfrm>
            <a:off x="658368" y="6356351"/>
            <a:ext cx="2057400" cy="365125"/>
          </a:xfrm>
        </p:spPr>
        <p:txBody>
          <a:bodyPr anchor="ctr">
            <a:normAutofit/>
          </a:bodyPr>
          <a:lstStyle/>
          <a:p>
            <a:pPr>
              <a:spcAft>
                <a:spcPts val="600"/>
              </a:spcAft>
            </a:pPr>
            <a:fld id="{8E474A4E-3FFC-4D6D-9FF9-BF1DB34781EC}" type="datetime1">
              <a:pPr>
                <a:spcAft>
                  <a:spcPts val="600"/>
                </a:spcAft>
              </a:pPr>
              <a:t>7/3/2026</a:t>
            </a:fld>
            <a:endParaRPr lang="en-US"/>
          </a:p>
        </p:txBody>
      </p:sp>
      <p:sp>
        <p:nvSpPr>
          <p:cNvPr id="5" name="Footer Placeholder 4">
            <a:extLst>
              <a:ext uri="{FF2B5EF4-FFF2-40B4-BE49-F238E27FC236}">
                <a16:creationId xmlns:a16="http://schemas.microsoft.com/office/drawing/2014/main" id="{1419CD91-5DED-7F87-FAF5-98AE13F40A20}"/>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8B51562C-69C3-E39B-1641-898205A121E1}"/>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22</a:t>
            </a:fld>
            <a:endParaRPr lang="en-US"/>
          </a:p>
        </p:txBody>
      </p:sp>
    </p:spTree>
    <p:extLst>
      <p:ext uri="{BB962C8B-B14F-4D97-AF65-F5344CB8AC3E}">
        <p14:creationId xmlns:p14="http://schemas.microsoft.com/office/powerpoint/2010/main" val="3239929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0EC07-D527-A06E-5A32-EA77A0BF3BC3}"/>
              </a:ext>
            </a:extLst>
          </p:cNvPr>
          <p:cNvSpPr>
            <a:spLocks noGrp="1"/>
          </p:cNvSpPr>
          <p:nvPr>
            <p:ph type="title"/>
          </p:nvPr>
        </p:nvSpPr>
        <p:spPr>
          <a:xfrm>
            <a:off x="661012" y="602671"/>
            <a:ext cx="7821977" cy="768928"/>
          </a:xfrm>
        </p:spPr>
        <p:txBody>
          <a:bodyPr anchor="b">
            <a:normAutofit/>
          </a:bodyPr>
          <a:lstStyle/>
          <a:p>
            <a:r>
              <a:rPr lang="en-GB" dirty="0" err="1"/>
              <a:t>Refelction</a:t>
            </a:r>
            <a:r>
              <a:rPr lang="en-GB" dirty="0"/>
              <a:t> </a:t>
            </a:r>
          </a:p>
        </p:txBody>
      </p:sp>
      <p:sp>
        <p:nvSpPr>
          <p:cNvPr id="16" name="Text Placeholder 2">
            <a:extLst>
              <a:ext uri="{FF2B5EF4-FFF2-40B4-BE49-F238E27FC236}">
                <a16:creationId xmlns:a16="http://schemas.microsoft.com/office/drawing/2014/main" id="{3C98787F-85A1-29F2-514B-34E25F93A647}"/>
              </a:ext>
            </a:extLst>
          </p:cNvPr>
          <p:cNvSpPr>
            <a:spLocks noGrp="1"/>
          </p:cNvSpPr>
          <p:nvPr>
            <p:ph type="body" idx="1"/>
          </p:nvPr>
        </p:nvSpPr>
        <p:spPr>
          <a:xfrm>
            <a:off x="661012" y="1696325"/>
            <a:ext cx="3722654" cy="647700"/>
          </a:xfrm>
        </p:spPr>
        <p:txBody>
          <a:bodyPr/>
          <a:lstStyle/>
          <a:p>
            <a:endParaRPr lang="en-US"/>
          </a:p>
        </p:txBody>
      </p:sp>
      <p:sp>
        <p:nvSpPr>
          <p:cNvPr id="3" name="Content Placeholder 2">
            <a:extLst>
              <a:ext uri="{FF2B5EF4-FFF2-40B4-BE49-F238E27FC236}">
                <a16:creationId xmlns:a16="http://schemas.microsoft.com/office/drawing/2014/main" id="{16292FBE-49A7-3375-AA6F-3B1B276B275F}"/>
              </a:ext>
            </a:extLst>
          </p:cNvPr>
          <p:cNvSpPr>
            <a:spLocks noGrp="1"/>
          </p:cNvSpPr>
          <p:nvPr>
            <p:ph sz="half" idx="2"/>
          </p:nvPr>
        </p:nvSpPr>
        <p:spPr>
          <a:xfrm>
            <a:off x="661012" y="2344025"/>
            <a:ext cx="3722654" cy="3833370"/>
          </a:xfrm>
        </p:spPr>
        <p:txBody>
          <a:bodyPr vert="horz" lIns="91440" tIns="45720" rIns="91440" bIns="45720" rtlCol="0" anchor="t">
            <a:normAutofit/>
          </a:bodyPr>
          <a:lstStyle/>
          <a:p>
            <a:pPr marL="0" indent="0">
              <a:buNone/>
            </a:pPr>
            <a:r>
              <a:rPr lang="en-GB"/>
              <a:t>Developing this business plan has taught me that success requires more than just a good idea — it needs careful research, realistic planning, and continuous learning. I have gained confidence in managing finances, marketing, and customer relations, and I now understand how to turn a creative concept into a viable enterprise </a:t>
            </a:r>
            <a:endParaRPr lang="en-US"/>
          </a:p>
          <a:p>
            <a:pPr marL="0" indent="0">
              <a:buNone/>
            </a:pPr>
            <a:r>
              <a:rPr lang="en-GB"/>
              <a:t>(Cottrell, 2024).</a:t>
            </a:r>
          </a:p>
          <a:p>
            <a:endParaRPr lang="en-GB" dirty="0"/>
          </a:p>
        </p:txBody>
      </p:sp>
      <p:pic>
        <p:nvPicPr>
          <p:cNvPr id="11" name="Picture 10">
            <a:extLst>
              <a:ext uri="{FF2B5EF4-FFF2-40B4-BE49-F238E27FC236}">
                <a16:creationId xmlns:a16="http://schemas.microsoft.com/office/drawing/2014/main" id="{AD2D6414-CDCA-1CF8-79AD-679C5D7CFE3C}"/>
              </a:ext>
            </a:extLst>
          </p:cNvPr>
          <p:cNvPicPr>
            <a:picLocks noChangeAspect="1"/>
          </p:cNvPicPr>
          <p:nvPr/>
        </p:nvPicPr>
        <p:blipFill>
          <a:blip r:embed="rId2"/>
          <a:srcRect l="-971" t="23664" r="777" b="18757"/>
          <a:stretch>
            <a:fillRect/>
          </a:stretch>
        </p:blipFill>
        <p:spPr>
          <a:xfrm>
            <a:off x="4734745" y="1516710"/>
            <a:ext cx="3748330" cy="3829452"/>
          </a:xfrm>
          <a:prstGeom prst="rect">
            <a:avLst/>
          </a:prstGeom>
          <a:noFill/>
        </p:spPr>
      </p:pic>
      <p:sp>
        <p:nvSpPr>
          <p:cNvPr id="5" name="Date Placeholder 4">
            <a:extLst>
              <a:ext uri="{FF2B5EF4-FFF2-40B4-BE49-F238E27FC236}">
                <a16:creationId xmlns:a16="http://schemas.microsoft.com/office/drawing/2014/main" id="{6FF54054-AA4A-37FB-0FFF-458B6F8658E1}"/>
              </a:ext>
            </a:extLst>
          </p:cNvPr>
          <p:cNvSpPr>
            <a:spLocks noGrp="1"/>
          </p:cNvSpPr>
          <p:nvPr>
            <p:ph type="dt" sz="half" idx="10"/>
          </p:nvPr>
        </p:nvSpPr>
        <p:spPr>
          <a:xfrm>
            <a:off x="658368" y="6356351"/>
            <a:ext cx="2057400" cy="365125"/>
          </a:xfrm>
        </p:spPr>
        <p:txBody>
          <a:bodyPr anchor="ctr">
            <a:normAutofit/>
          </a:bodyPr>
          <a:lstStyle/>
          <a:p>
            <a:pPr>
              <a:spcAft>
                <a:spcPts val="600"/>
              </a:spcAft>
            </a:pPr>
            <a:fld id="{695E99DC-7529-4BC2-8904-FA5C7B58C7EC}" type="datetime1">
              <a:pPr>
                <a:spcAft>
                  <a:spcPts val="600"/>
                </a:spcAft>
              </a:pPr>
              <a:t>7/3/2026</a:t>
            </a:fld>
            <a:endParaRPr lang="en-US"/>
          </a:p>
        </p:txBody>
      </p:sp>
      <p:sp>
        <p:nvSpPr>
          <p:cNvPr id="6" name="Footer Placeholder 5">
            <a:extLst>
              <a:ext uri="{FF2B5EF4-FFF2-40B4-BE49-F238E27FC236}">
                <a16:creationId xmlns:a16="http://schemas.microsoft.com/office/drawing/2014/main" id="{5668C3E4-175C-E8A8-274C-E40A087B4D67}"/>
              </a:ext>
            </a:extLst>
          </p:cNvPr>
          <p:cNvSpPr>
            <a:spLocks noGrp="1"/>
          </p:cNvSpPr>
          <p:nvPr>
            <p:ph type="ftr" sz="quarter" idx="11"/>
          </p:nvPr>
        </p:nvSpPr>
        <p:spPr>
          <a:xfrm>
            <a:off x="5349240" y="6356351"/>
            <a:ext cx="3223260"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7E469580-11F0-25CA-6236-5B53576A72A9}"/>
              </a:ext>
            </a:extLst>
          </p:cNvPr>
          <p:cNvSpPr>
            <a:spLocks noGrp="1"/>
          </p:cNvSpPr>
          <p:nvPr>
            <p:ph type="sldNum" sz="quarter" idx="12"/>
          </p:nvPr>
        </p:nvSpPr>
        <p:spPr>
          <a:xfrm>
            <a:off x="8572500" y="6356351"/>
            <a:ext cx="390905" cy="365125"/>
          </a:xfrm>
        </p:spPr>
        <p:txBody>
          <a:bodyPr anchor="ctr">
            <a:normAutofit/>
          </a:bodyPr>
          <a:lstStyle/>
          <a:p>
            <a:pPr>
              <a:lnSpc>
                <a:spcPct val="90000"/>
              </a:lnSpc>
              <a:spcAft>
                <a:spcPts val="600"/>
              </a:spcAft>
            </a:pPr>
            <a:fld id="{5E4DE196-8A13-4FF7-A07E-102851959EAB}" type="slidenum">
              <a:rPr lang="en-US" dirty="0"/>
              <a:pPr>
                <a:lnSpc>
                  <a:spcPct val="90000"/>
                </a:lnSpc>
                <a:spcAft>
                  <a:spcPts val="600"/>
                </a:spcAft>
              </a:pPr>
              <a:t>23</a:t>
            </a:fld>
            <a:endParaRPr lang="en-US"/>
          </a:p>
        </p:txBody>
      </p:sp>
    </p:spTree>
    <p:extLst>
      <p:ext uri="{BB962C8B-B14F-4D97-AF65-F5344CB8AC3E}">
        <p14:creationId xmlns:p14="http://schemas.microsoft.com/office/powerpoint/2010/main" val="41927179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B84DC-9E18-0104-6DEE-0B7CA3C23732}"/>
              </a:ext>
            </a:extLst>
          </p:cNvPr>
          <p:cNvSpPr>
            <a:spLocks noGrp="1"/>
          </p:cNvSpPr>
          <p:nvPr>
            <p:ph type="title"/>
          </p:nvPr>
        </p:nvSpPr>
        <p:spPr>
          <a:xfrm>
            <a:off x="188" y="-231813"/>
            <a:ext cx="7837338" cy="1265928"/>
          </a:xfrm>
        </p:spPr>
        <p:txBody>
          <a:bodyPr/>
          <a:lstStyle/>
          <a:p>
            <a:r>
              <a:rPr lang="en-GB">
                <a:ea typeface="+mj-lt"/>
                <a:cs typeface="+mj-lt"/>
              </a:rPr>
              <a:t>6. Reference List</a:t>
            </a:r>
            <a:endParaRPr lang="en-US"/>
          </a:p>
        </p:txBody>
      </p:sp>
      <p:sp>
        <p:nvSpPr>
          <p:cNvPr id="3" name="Content Placeholder 2">
            <a:extLst>
              <a:ext uri="{FF2B5EF4-FFF2-40B4-BE49-F238E27FC236}">
                <a16:creationId xmlns:a16="http://schemas.microsoft.com/office/drawing/2014/main" id="{2ADCED14-452B-3789-D63B-0020397BA8B2}"/>
              </a:ext>
            </a:extLst>
          </p:cNvPr>
          <p:cNvSpPr>
            <a:spLocks noGrp="1"/>
          </p:cNvSpPr>
          <p:nvPr>
            <p:ph idx="1"/>
          </p:nvPr>
        </p:nvSpPr>
        <p:spPr>
          <a:xfrm>
            <a:off x="85054" y="1120213"/>
            <a:ext cx="4587895" cy="5224619"/>
          </a:xfrm>
        </p:spPr>
        <p:txBody>
          <a:bodyPr vert="horz" lIns="91440" tIns="45720" rIns="91440" bIns="45720" rtlCol="0" anchor="t">
            <a:noAutofit/>
          </a:bodyPr>
          <a:lstStyle/>
          <a:p>
            <a:pPr>
              <a:buAutoNum type="arabicPeriod"/>
            </a:pPr>
            <a:r>
              <a:rPr lang="en-GB" sz="1100" dirty="0">
                <a:solidFill>
                  <a:srgbClr val="000000"/>
                </a:solidFill>
                <a:latin typeface="Bell MT"/>
                <a:ea typeface="+mn-lt"/>
                <a:cs typeface="+mn-lt"/>
              </a:rPr>
              <a:t>Armstrong, G. et al. (2023) </a:t>
            </a:r>
            <a:r>
              <a:rPr lang="en-GB" sz="1100" i="1" dirty="0">
                <a:solidFill>
                  <a:srgbClr val="000000"/>
                </a:solidFill>
                <a:latin typeface="Bell MT"/>
                <a:ea typeface="+mn-lt"/>
                <a:cs typeface="+mn-lt"/>
              </a:rPr>
              <a:t>Marketing: An Introduction</a:t>
            </a:r>
            <a:r>
              <a:rPr lang="en-GB" sz="1100" dirty="0">
                <a:solidFill>
                  <a:srgbClr val="000000"/>
                </a:solidFill>
                <a:latin typeface="Bell MT"/>
                <a:ea typeface="+mn-lt"/>
                <a:cs typeface="+mn-lt"/>
              </a:rPr>
              <a:t>. 7th </a:t>
            </a:r>
            <a:r>
              <a:rPr lang="en-GB" sz="1100" dirty="0" err="1">
                <a:solidFill>
                  <a:srgbClr val="000000"/>
                </a:solidFill>
                <a:latin typeface="Bell MT"/>
                <a:ea typeface="+mn-lt"/>
                <a:cs typeface="+mn-lt"/>
              </a:rPr>
              <a:t>edn</a:t>
            </a:r>
            <a:r>
              <a:rPr lang="en-GB" sz="1100" dirty="0">
                <a:solidFill>
                  <a:srgbClr val="000000"/>
                </a:solidFill>
                <a:latin typeface="Bell MT"/>
                <a:ea typeface="+mn-lt"/>
                <a:cs typeface="+mn-lt"/>
              </a:rPr>
              <a:t>. Harlow: Pearson Education.</a:t>
            </a:r>
            <a:endParaRPr lang="en-GB" sz="1100">
              <a:latin typeface="Bell MT"/>
            </a:endParaRPr>
          </a:p>
          <a:p>
            <a:pPr>
              <a:buAutoNum type="arabicPeriod"/>
            </a:pPr>
            <a:r>
              <a:rPr lang="en-GB" sz="1100" dirty="0">
                <a:solidFill>
                  <a:srgbClr val="000000"/>
                </a:solidFill>
                <a:latin typeface="Bell MT"/>
                <a:ea typeface="+mn-lt"/>
                <a:cs typeface="+mn-lt"/>
              </a:rPr>
              <a:t>Barrow, C. et al. (2023) </a:t>
            </a:r>
            <a:r>
              <a:rPr lang="en-GB" sz="1100" i="1" dirty="0">
                <a:solidFill>
                  <a:srgbClr val="000000"/>
                </a:solidFill>
                <a:latin typeface="Bell MT"/>
                <a:ea typeface="+mn-lt"/>
                <a:cs typeface="+mn-lt"/>
              </a:rPr>
              <a:t>The Business Plan Workbook</a:t>
            </a:r>
            <a:r>
              <a:rPr lang="en-GB" sz="1100" dirty="0">
                <a:solidFill>
                  <a:srgbClr val="000000"/>
                </a:solidFill>
                <a:latin typeface="Bell MT"/>
                <a:ea typeface="+mn-lt"/>
                <a:cs typeface="+mn-lt"/>
              </a:rPr>
              <a:t>. 9th </a:t>
            </a:r>
            <a:r>
              <a:rPr lang="en-GB" sz="1100" dirty="0" err="1">
                <a:solidFill>
                  <a:srgbClr val="000000"/>
                </a:solidFill>
                <a:latin typeface="Bell MT"/>
                <a:ea typeface="+mn-lt"/>
                <a:cs typeface="+mn-lt"/>
              </a:rPr>
              <a:t>edn</a:t>
            </a:r>
            <a:r>
              <a:rPr lang="en-GB" sz="1100" dirty="0">
                <a:solidFill>
                  <a:srgbClr val="000000"/>
                </a:solidFill>
                <a:latin typeface="Bell MT"/>
                <a:ea typeface="+mn-lt"/>
                <a:cs typeface="+mn-lt"/>
              </a:rPr>
              <a:t>. London: Kogan Page.</a:t>
            </a:r>
            <a:endParaRPr lang="en-GB" sz="1100">
              <a:latin typeface="Bell MT"/>
            </a:endParaRPr>
          </a:p>
          <a:p>
            <a:pPr>
              <a:buAutoNum type="arabicPeriod"/>
            </a:pPr>
            <a:r>
              <a:rPr lang="en-GB" sz="1100">
                <a:solidFill>
                  <a:srgbClr val="000000"/>
                </a:solidFill>
                <a:latin typeface="Bell MT"/>
                <a:ea typeface="+mn-lt"/>
                <a:cs typeface="+mn-lt"/>
              </a:rPr>
              <a:t>Bates, T. (2024) </a:t>
            </a:r>
            <a:r>
              <a:rPr lang="en-GB" sz="1100" i="1">
                <a:solidFill>
                  <a:srgbClr val="000000"/>
                </a:solidFill>
                <a:latin typeface="Bell MT"/>
                <a:ea typeface="+mn-lt"/>
                <a:cs typeface="+mn-lt"/>
              </a:rPr>
              <a:t>Business Planning and Success Rates</a:t>
            </a:r>
            <a:r>
              <a:rPr lang="en-GB" sz="1100">
                <a:solidFill>
                  <a:srgbClr val="000000"/>
                </a:solidFill>
                <a:latin typeface="Bell MT"/>
                <a:ea typeface="+mn-lt"/>
                <a:cs typeface="+mn-lt"/>
              </a:rPr>
              <a:t>. </a:t>
            </a:r>
            <a:r>
              <a:rPr lang="en-GB" sz="1100" i="1">
                <a:solidFill>
                  <a:srgbClr val="000000"/>
                </a:solidFill>
                <a:latin typeface="Bell MT"/>
                <a:ea typeface="+mn-lt"/>
                <a:cs typeface="+mn-lt"/>
              </a:rPr>
              <a:t>Journal of Business Venturing</a:t>
            </a:r>
            <a:r>
              <a:rPr lang="en-GB" sz="1100">
                <a:solidFill>
                  <a:srgbClr val="000000"/>
                </a:solidFill>
                <a:latin typeface="Bell MT"/>
                <a:ea typeface="+mn-lt"/>
                <a:cs typeface="+mn-lt"/>
              </a:rPr>
              <a:t>, 39(1), 106245.</a:t>
            </a:r>
            <a:endParaRPr lang="en-GB" sz="1100">
              <a:latin typeface="Bell MT"/>
            </a:endParaRPr>
          </a:p>
          <a:p>
            <a:pPr>
              <a:buAutoNum type="arabicPeriod"/>
            </a:pPr>
            <a:r>
              <a:rPr lang="en-GB" sz="1100" dirty="0">
                <a:solidFill>
                  <a:srgbClr val="000000"/>
                </a:solidFill>
                <a:latin typeface="Bell MT"/>
                <a:ea typeface="+mn-lt"/>
                <a:cs typeface="+mn-lt"/>
              </a:rPr>
              <a:t>Burns, P. (2022) </a:t>
            </a:r>
            <a:r>
              <a:rPr lang="en-GB" sz="1100" i="1" dirty="0">
                <a:solidFill>
                  <a:srgbClr val="000000"/>
                </a:solidFill>
                <a:latin typeface="Bell MT"/>
                <a:ea typeface="+mn-lt"/>
                <a:cs typeface="+mn-lt"/>
              </a:rPr>
              <a:t>Corporate Entrepreneurship</a:t>
            </a:r>
            <a:r>
              <a:rPr lang="en-GB" sz="1100" dirty="0">
                <a:solidFill>
                  <a:srgbClr val="000000"/>
                </a:solidFill>
                <a:latin typeface="Bell MT"/>
                <a:ea typeface="+mn-lt"/>
                <a:cs typeface="+mn-lt"/>
              </a:rPr>
              <a:t>. 4th </a:t>
            </a:r>
            <a:r>
              <a:rPr lang="en-GB" sz="1100" dirty="0" err="1">
                <a:solidFill>
                  <a:srgbClr val="000000"/>
                </a:solidFill>
                <a:latin typeface="Bell MT"/>
                <a:ea typeface="+mn-lt"/>
                <a:cs typeface="+mn-lt"/>
              </a:rPr>
              <a:t>edn</a:t>
            </a:r>
            <a:r>
              <a:rPr lang="en-GB" sz="1100" dirty="0">
                <a:solidFill>
                  <a:srgbClr val="000000"/>
                </a:solidFill>
                <a:latin typeface="Bell MT"/>
                <a:ea typeface="+mn-lt"/>
                <a:cs typeface="+mn-lt"/>
              </a:rPr>
              <a:t>. London: Palgrave Macmillan.</a:t>
            </a:r>
            <a:endParaRPr lang="en-GB" sz="1100">
              <a:latin typeface="Bell MT"/>
            </a:endParaRPr>
          </a:p>
          <a:p>
            <a:pPr>
              <a:buAutoNum type="arabicPeriod"/>
            </a:pPr>
            <a:r>
              <a:rPr lang="en-GB" sz="1100">
                <a:solidFill>
                  <a:srgbClr val="000000"/>
                </a:solidFill>
                <a:latin typeface="Bell MT"/>
                <a:ea typeface="+mn-lt"/>
                <a:cs typeface="+mn-lt"/>
              </a:rPr>
              <a:t>Cardon, M.S. et al. (2023) </a:t>
            </a:r>
            <a:r>
              <a:rPr lang="en-GB" sz="1100" i="1">
                <a:solidFill>
                  <a:srgbClr val="000000"/>
                </a:solidFill>
                <a:latin typeface="Bell MT"/>
                <a:ea typeface="+mn-lt"/>
                <a:cs typeface="+mn-lt"/>
              </a:rPr>
              <a:t>The Nature and Experience of Entrepreneurial Passion</a:t>
            </a:r>
            <a:r>
              <a:rPr lang="en-GB" sz="1100">
                <a:solidFill>
                  <a:srgbClr val="000000"/>
                </a:solidFill>
                <a:latin typeface="Bell MT"/>
                <a:ea typeface="+mn-lt"/>
                <a:cs typeface="+mn-lt"/>
              </a:rPr>
              <a:t>. </a:t>
            </a:r>
            <a:r>
              <a:rPr lang="en-GB" sz="1100" i="1">
                <a:solidFill>
                  <a:srgbClr val="000000"/>
                </a:solidFill>
                <a:latin typeface="Bell MT"/>
                <a:ea typeface="+mn-lt"/>
                <a:cs typeface="+mn-lt"/>
              </a:rPr>
              <a:t>Academy of Management Review</a:t>
            </a:r>
            <a:r>
              <a:rPr lang="en-GB" sz="1100">
                <a:solidFill>
                  <a:srgbClr val="000000"/>
                </a:solidFill>
                <a:latin typeface="Bell MT"/>
                <a:ea typeface="+mn-lt"/>
                <a:cs typeface="+mn-lt"/>
              </a:rPr>
              <a:t>, 34(3), pp. 511–532.</a:t>
            </a:r>
            <a:endParaRPr lang="en-GB" sz="1100">
              <a:latin typeface="Bell MT"/>
            </a:endParaRPr>
          </a:p>
          <a:p>
            <a:pPr>
              <a:buAutoNum type="arabicPeriod"/>
            </a:pPr>
            <a:r>
              <a:rPr lang="en-GB" sz="1100" dirty="0">
                <a:solidFill>
                  <a:srgbClr val="000000"/>
                </a:solidFill>
                <a:latin typeface="Bell MT"/>
                <a:ea typeface="+mn-lt"/>
                <a:cs typeface="+mn-lt"/>
              </a:rPr>
              <a:t>Chaffey, D. and Ellis-Chadwick, F. (2022) </a:t>
            </a:r>
            <a:r>
              <a:rPr lang="en-GB" sz="1100" i="1" dirty="0">
                <a:solidFill>
                  <a:srgbClr val="000000"/>
                </a:solidFill>
                <a:latin typeface="Bell MT"/>
                <a:ea typeface="+mn-lt"/>
                <a:cs typeface="+mn-lt"/>
              </a:rPr>
              <a:t>Digital Marketing</a:t>
            </a:r>
            <a:r>
              <a:rPr lang="en-GB" sz="1100" dirty="0">
                <a:solidFill>
                  <a:srgbClr val="000000"/>
                </a:solidFill>
                <a:latin typeface="Bell MT"/>
                <a:ea typeface="+mn-lt"/>
                <a:cs typeface="+mn-lt"/>
              </a:rPr>
              <a:t>. 8th </a:t>
            </a:r>
            <a:r>
              <a:rPr lang="en-GB" sz="1100" dirty="0" err="1">
                <a:solidFill>
                  <a:srgbClr val="000000"/>
                </a:solidFill>
                <a:latin typeface="Bell MT"/>
                <a:ea typeface="+mn-lt"/>
                <a:cs typeface="+mn-lt"/>
              </a:rPr>
              <a:t>edn</a:t>
            </a:r>
            <a:r>
              <a:rPr lang="en-GB" sz="1100" dirty="0">
                <a:solidFill>
                  <a:srgbClr val="000000"/>
                </a:solidFill>
                <a:latin typeface="Bell MT"/>
                <a:ea typeface="+mn-lt"/>
                <a:cs typeface="+mn-lt"/>
              </a:rPr>
              <a:t>. Harlow: Pearson Education.</a:t>
            </a:r>
            <a:endParaRPr lang="en-GB" sz="1100">
              <a:latin typeface="Bell MT"/>
            </a:endParaRPr>
          </a:p>
          <a:p>
            <a:pPr>
              <a:buAutoNum type="arabicPeriod"/>
            </a:pPr>
            <a:r>
              <a:rPr lang="en-GB" sz="1100" dirty="0">
                <a:solidFill>
                  <a:srgbClr val="000000"/>
                </a:solidFill>
                <a:latin typeface="Bell MT"/>
                <a:ea typeface="+mn-lt"/>
                <a:cs typeface="+mn-lt"/>
              </a:rPr>
              <a:t>Cottrell, S. (2024) </a:t>
            </a:r>
            <a:r>
              <a:rPr lang="en-GB" sz="1100" i="1" dirty="0">
                <a:solidFill>
                  <a:srgbClr val="000000"/>
                </a:solidFill>
                <a:latin typeface="Bell MT"/>
                <a:ea typeface="+mn-lt"/>
                <a:cs typeface="+mn-lt"/>
              </a:rPr>
              <a:t>Critical Thinking and Reflection for Business Students</a:t>
            </a:r>
            <a:r>
              <a:rPr lang="en-GB" sz="1100" dirty="0">
                <a:solidFill>
                  <a:srgbClr val="000000"/>
                </a:solidFill>
                <a:latin typeface="Bell MT"/>
                <a:ea typeface="+mn-lt"/>
                <a:cs typeface="+mn-lt"/>
              </a:rPr>
              <a:t>. 5th </a:t>
            </a:r>
            <a:r>
              <a:rPr lang="en-GB" sz="1100" dirty="0" err="1">
                <a:solidFill>
                  <a:srgbClr val="000000"/>
                </a:solidFill>
                <a:latin typeface="Bell MT"/>
                <a:ea typeface="+mn-lt"/>
                <a:cs typeface="+mn-lt"/>
              </a:rPr>
              <a:t>edn</a:t>
            </a:r>
            <a:r>
              <a:rPr lang="en-GB" sz="1100" dirty="0">
                <a:solidFill>
                  <a:srgbClr val="000000"/>
                </a:solidFill>
                <a:latin typeface="Bell MT"/>
                <a:ea typeface="+mn-lt"/>
                <a:cs typeface="+mn-lt"/>
              </a:rPr>
              <a:t>. Basingstoke: Palgrave Macmillan.</a:t>
            </a:r>
            <a:endParaRPr lang="en-GB" sz="1100">
              <a:latin typeface="Bell MT"/>
            </a:endParaRPr>
          </a:p>
          <a:p>
            <a:pPr>
              <a:buAutoNum type="arabicPeriod"/>
            </a:pPr>
            <a:r>
              <a:rPr lang="en-GB" sz="1100">
                <a:solidFill>
                  <a:srgbClr val="000000"/>
                </a:solidFill>
                <a:latin typeface="Bell MT"/>
                <a:ea typeface="+mn-lt"/>
                <a:cs typeface="+mn-lt"/>
              </a:rPr>
              <a:t>European Commission (2024) </a:t>
            </a:r>
            <a:r>
              <a:rPr lang="en-GB" sz="1100" i="1">
                <a:solidFill>
                  <a:srgbClr val="000000"/>
                </a:solidFill>
                <a:latin typeface="Bell MT"/>
                <a:ea typeface="+mn-lt"/>
                <a:cs typeface="+mn-lt"/>
              </a:rPr>
              <a:t>Sustainable Consumption and Digital Solutions</a:t>
            </a:r>
            <a:r>
              <a:rPr lang="en-GB" sz="1100">
                <a:solidFill>
                  <a:srgbClr val="000000"/>
                </a:solidFill>
                <a:latin typeface="Bell MT"/>
                <a:ea typeface="+mn-lt"/>
                <a:cs typeface="+mn-lt"/>
              </a:rPr>
              <a:t>. Brussels: EEA.</a:t>
            </a:r>
            <a:endParaRPr lang="en-GB" sz="1100">
              <a:latin typeface="Bell MT"/>
            </a:endParaRPr>
          </a:p>
          <a:p>
            <a:pPr>
              <a:buAutoNum type="arabicPeriod"/>
            </a:pPr>
            <a:r>
              <a:rPr lang="en-GB" sz="1100" dirty="0">
                <a:solidFill>
                  <a:srgbClr val="0057FF"/>
                </a:solidFill>
                <a:latin typeface="Bell MT"/>
                <a:ea typeface="+mn-lt"/>
                <a:cs typeface="+mn-lt"/>
                <a:hlinkClick r:id="rId2"/>
              </a:rPr>
              <a:t>GOV.UK</a:t>
            </a:r>
            <a:r>
              <a:rPr lang="en-GB" sz="1100" dirty="0">
                <a:solidFill>
                  <a:srgbClr val="000000"/>
                </a:solidFill>
                <a:latin typeface="Bell MT"/>
                <a:ea typeface="+mn-lt"/>
                <a:cs typeface="+mn-lt"/>
              </a:rPr>
              <a:t> </a:t>
            </a:r>
            <a:r>
              <a:rPr lang="en-GB" sz="1100">
                <a:solidFill>
                  <a:srgbClr val="000000"/>
                </a:solidFill>
                <a:latin typeface="Bell MT"/>
                <a:ea typeface="+mn-lt"/>
                <a:cs typeface="+mn-lt"/>
              </a:rPr>
              <a:t>(2025) </a:t>
            </a:r>
            <a:r>
              <a:rPr lang="en-GB" sz="1100" i="1">
                <a:solidFill>
                  <a:srgbClr val="000000"/>
                </a:solidFill>
                <a:latin typeface="Bell MT"/>
                <a:ea typeface="+mn-lt"/>
                <a:cs typeface="+mn-lt"/>
              </a:rPr>
              <a:t>Set up as a sole trader</a:t>
            </a:r>
            <a:r>
              <a:rPr lang="en-GB" sz="1100">
                <a:solidFill>
                  <a:srgbClr val="000000"/>
                </a:solidFill>
                <a:latin typeface="Bell MT"/>
                <a:ea typeface="+mn-lt"/>
                <a:cs typeface="+mn-lt"/>
              </a:rPr>
              <a:t>. Available at: </a:t>
            </a:r>
            <a:r>
              <a:rPr lang="en-GB" sz="1100" dirty="0">
                <a:solidFill>
                  <a:srgbClr val="0057FF"/>
                </a:solidFill>
                <a:latin typeface="Bell MT"/>
                <a:ea typeface="+mn-lt"/>
                <a:cs typeface="+mn-lt"/>
                <a:hlinkClick r:id="rId3"/>
              </a:rPr>
              <a:t>https://www.gov.uk/set-up-sole-trader</a:t>
            </a:r>
            <a:endParaRPr lang="en-GB" sz="1100">
              <a:latin typeface="Bell MT"/>
            </a:endParaRPr>
          </a:p>
          <a:p>
            <a:pPr>
              <a:buAutoNum type="arabicPeriod"/>
            </a:pPr>
            <a:r>
              <a:rPr lang="en-GB" sz="1100" dirty="0">
                <a:solidFill>
                  <a:srgbClr val="000000"/>
                </a:solidFill>
                <a:latin typeface="Bell MT"/>
                <a:ea typeface="+mn-lt"/>
                <a:cs typeface="+mn-lt"/>
              </a:rPr>
              <a:t>Jobber, D. and Ellis-Chadwick, F. (2022) </a:t>
            </a:r>
            <a:r>
              <a:rPr lang="en-GB" sz="1100" i="1" dirty="0">
                <a:solidFill>
                  <a:srgbClr val="000000"/>
                </a:solidFill>
                <a:latin typeface="Bell MT"/>
                <a:ea typeface="+mn-lt"/>
                <a:cs typeface="+mn-lt"/>
              </a:rPr>
              <a:t>Principles and Practice of Marketing</a:t>
            </a:r>
            <a:r>
              <a:rPr lang="en-GB" sz="1100" dirty="0">
                <a:solidFill>
                  <a:srgbClr val="000000"/>
                </a:solidFill>
                <a:latin typeface="Bell MT"/>
                <a:ea typeface="+mn-lt"/>
                <a:cs typeface="+mn-lt"/>
              </a:rPr>
              <a:t>. 10th </a:t>
            </a:r>
            <a:r>
              <a:rPr lang="en-GB" sz="1100" dirty="0" err="1">
                <a:solidFill>
                  <a:srgbClr val="000000"/>
                </a:solidFill>
                <a:latin typeface="Bell MT"/>
                <a:ea typeface="+mn-lt"/>
                <a:cs typeface="+mn-lt"/>
              </a:rPr>
              <a:t>edn</a:t>
            </a:r>
            <a:r>
              <a:rPr lang="en-GB" sz="1100" dirty="0">
                <a:solidFill>
                  <a:srgbClr val="000000"/>
                </a:solidFill>
                <a:latin typeface="Bell MT"/>
                <a:ea typeface="+mn-lt"/>
                <a:cs typeface="+mn-lt"/>
              </a:rPr>
              <a:t>. Maidenhead: McGraw Hill.</a:t>
            </a:r>
            <a:endParaRPr lang="en-GB" sz="1100">
              <a:latin typeface="Bell MT"/>
            </a:endParaRPr>
          </a:p>
          <a:p>
            <a:pPr>
              <a:buAutoNum type="arabicPeriod"/>
            </a:pPr>
            <a:endParaRPr lang="en-GB" sz="1100" dirty="0">
              <a:solidFill>
                <a:srgbClr val="000000"/>
              </a:solidFill>
              <a:latin typeface="Bell MT"/>
            </a:endParaRPr>
          </a:p>
          <a:p>
            <a:pPr>
              <a:buAutoNum type="arabicPeriod"/>
            </a:pPr>
            <a:endParaRPr lang="en-GB" dirty="0"/>
          </a:p>
          <a:p>
            <a:pPr>
              <a:buAutoNum type="arabicPeriod"/>
            </a:pPr>
            <a:endParaRPr lang="en-GB" dirty="0"/>
          </a:p>
        </p:txBody>
      </p:sp>
      <p:sp>
        <p:nvSpPr>
          <p:cNvPr id="4" name="Date Placeholder 3">
            <a:extLst>
              <a:ext uri="{FF2B5EF4-FFF2-40B4-BE49-F238E27FC236}">
                <a16:creationId xmlns:a16="http://schemas.microsoft.com/office/drawing/2014/main" id="{3096563B-2898-91F0-8BD3-27147E730B75}"/>
              </a:ext>
            </a:extLst>
          </p:cNvPr>
          <p:cNvSpPr>
            <a:spLocks noGrp="1"/>
          </p:cNvSpPr>
          <p:nvPr>
            <p:ph type="dt" sz="half" idx="10"/>
          </p:nvPr>
        </p:nvSpPr>
        <p:spPr/>
        <p:txBody>
          <a:bodyPr/>
          <a:lstStyle/>
          <a:p>
            <a:fld id="{0578A84F-FEF1-49EA-AD67-29E44573C8DA}" type="datetime1">
              <a:t>7/3/2026</a:t>
            </a:fld>
            <a:endParaRPr lang="en-US"/>
          </a:p>
        </p:txBody>
      </p:sp>
      <p:sp>
        <p:nvSpPr>
          <p:cNvPr id="5" name="Footer Placeholder 4">
            <a:extLst>
              <a:ext uri="{FF2B5EF4-FFF2-40B4-BE49-F238E27FC236}">
                <a16:creationId xmlns:a16="http://schemas.microsoft.com/office/drawing/2014/main" id="{460430D6-0262-8C0D-F966-6D79304BCCE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F8DA6D1-1CDA-DDA1-9121-BB84CAA5A5D6}"/>
              </a:ext>
            </a:extLst>
          </p:cNvPr>
          <p:cNvSpPr>
            <a:spLocks noGrp="1"/>
          </p:cNvSpPr>
          <p:nvPr>
            <p:ph type="sldNum" sz="quarter" idx="12"/>
          </p:nvPr>
        </p:nvSpPr>
        <p:spPr/>
        <p:txBody>
          <a:bodyPr/>
          <a:lstStyle/>
          <a:p>
            <a:fld id="{5E4DE196-8A13-4FF7-A07E-102851959EAB}" type="slidenum">
              <a:rPr lang="en-US" dirty="0"/>
              <a:t>24</a:t>
            </a:fld>
            <a:endParaRPr lang="en-US"/>
          </a:p>
        </p:txBody>
      </p:sp>
      <p:sp>
        <p:nvSpPr>
          <p:cNvPr id="7" name="TextBox 6">
            <a:extLst>
              <a:ext uri="{FF2B5EF4-FFF2-40B4-BE49-F238E27FC236}">
                <a16:creationId xmlns:a16="http://schemas.microsoft.com/office/drawing/2014/main" id="{482636DF-F80A-B2C0-095E-B65768C7EA11}"/>
              </a:ext>
            </a:extLst>
          </p:cNvPr>
          <p:cNvSpPr txBox="1"/>
          <p:nvPr/>
        </p:nvSpPr>
        <p:spPr>
          <a:xfrm>
            <a:off x="4821563" y="1207886"/>
            <a:ext cx="3793362" cy="54482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GB" sz="1100" dirty="0">
                <a:latin typeface="Bell MT"/>
              </a:rPr>
              <a:t>11.Johnson, G. et al. (2023) </a:t>
            </a:r>
            <a:r>
              <a:rPr lang="en-GB" sz="1100" i="1" dirty="0">
                <a:latin typeface="Bell MT"/>
              </a:rPr>
              <a:t>Exploring Strategy</a:t>
            </a:r>
            <a:r>
              <a:rPr lang="en-GB" sz="1100" dirty="0">
                <a:latin typeface="Bell MT"/>
              </a:rPr>
              <a:t>. 13th </a:t>
            </a:r>
            <a:r>
              <a:rPr lang="en-GB" sz="1100" dirty="0" err="1">
                <a:latin typeface="Bell MT"/>
              </a:rPr>
              <a:t>edn</a:t>
            </a:r>
            <a:r>
              <a:rPr lang="en-GB" sz="1100" dirty="0">
                <a:latin typeface="Bell MT"/>
              </a:rPr>
              <a:t>. Harlow: Pearson Education.</a:t>
            </a:r>
            <a:endParaRPr lang="en-US"/>
          </a:p>
          <a:p>
            <a:pPr>
              <a:lnSpc>
                <a:spcPct val="120000"/>
              </a:lnSpc>
              <a:spcBef>
                <a:spcPts val="1000"/>
              </a:spcBef>
            </a:pPr>
            <a:r>
              <a:rPr lang="en-GB" sz="1100" dirty="0">
                <a:latin typeface="Bell MT"/>
              </a:rPr>
              <a:t>12. Kotler, P. and Keller, K.L. (2023) </a:t>
            </a:r>
            <a:r>
              <a:rPr lang="en-GB" sz="1100" i="1" dirty="0">
                <a:latin typeface="Bell MT"/>
              </a:rPr>
              <a:t>Marketing Management</a:t>
            </a:r>
            <a:r>
              <a:rPr lang="en-GB" sz="1100" dirty="0">
                <a:latin typeface="Bell MT"/>
              </a:rPr>
              <a:t>. 17th </a:t>
            </a:r>
            <a:r>
              <a:rPr lang="en-GB" sz="1100" dirty="0" err="1">
                <a:latin typeface="Bell MT"/>
              </a:rPr>
              <a:t>edn</a:t>
            </a:r>
            <a:r>
              <a:rPr lang="en-GB" sz="1100" dirty="0">
                <a:latin typeface="Bell MT"/>
              </a:rPr>
              <a:t>. Harlow: Pearson Education.</a:t>
            </a:r>
          </a:p>
          <a:p>
            <a:pPr>
              <a:lnSpc>
                <a:spcPct val="120000"/>
              </a:lnSpc>
              <a:spcBef>
                <a:spcPts val="1000"/>
              </a:spcBef>
            </a:pPr>
            <a:r>
              <a:rPr lang="en-GB" sz="1100" dirty="0">
                <a:latin typeface="Bell MT"/>
              </a:rPr>
              <a:t>13. Nagle, T.T. and Holden, R.K. (2023) </a:t>
            </a:r>
            <a:r>
              <a:rPr lang="en-GB" sz="1100" i="1" dirty="0">
                <a:latin typeface="Bell MT"/>
              </a:rPr>
              <a:t>The Strategy and Tactics of Pricing</a:t>
            </a:r>
            <a:r>
              <a:rPr lang="en-GB" sz="1100" dirty="0">
                <a:latin typeface="Bell MT"/>
              </a:rPr>
              <a:t>. 7th </a:t>
            </a:r>
            <a:r>
              <a:rPr lang="en-GB" sz="1100" dirty="0" err="1">
                <a:latin typeface="Bell MT"/>
              </a:rPr>
              <a:t>edn</a:t>
            </a:r>
            <a:r>
              <a:rPr lang="en-GB" sz="1100" dirty="0">
                <a:latin typeface="Bell MT"/>
              </a:rPr>
              <a:t>. London: Routledge.</a:t>
            </a:r>
          </a:p>
          <a:p>
            <a:pPr>
              <a:lnSpc>
                <a:spcPct val="120000"/>
              </a:lnSpc>
              <a:spcBef>
                <a:spcPts val="1000"/>
              </a:spcBef>
            </a:pPr>
            <a:r>
              <a:rPr lang="en-GB" sz="1100">
                <a:latin typeface="Bell MT"/>
              </a:rPr>
              <a:t>14. OECD (2024) </a:t>
            </a:r>
            <a:r>
              <a:rPr lang="en-GB" sz="1100" i="1">
                <a:latin typeface="Bell MT"/>
              </a:rPr>
              <a:t>Financing Small and Medium Enterprises</a:t>
            </a:r>
            <a:r>
              <a:rPr lang="en-GB" sz="1100">
                <a:latin typeface="Bell MT"/>
              </a:rPr>
              <a:t>. Paris: OECD.</a:t>
            </a:r>
          </a:p>
          <a:p>
            <a:pPr>
              <a:lnSpc>
                <a:spcPct val="120000"/>
              </a:lnSpc>
              <a:spcBef>
                <a:spcPts val="1000"/>
              </a:spcBef>
            </a:pPr>
            <a:r>
              <a:rPr lang="en-GB" sz="1100">
                <a:latin typeface="Bell MT"/>
              </a:rPr>
              <a:t>15. Small Business UK (2025) </a:t>
            </a:r>
            <a:r>
              <a:rPr lang="en-GB" sz="1100" i="1">
                <a:latin typeface="Bell MT"/>
              </a:rPr>
              <a:t>Home-Based Business Guide</a:t>
            </a:r>
            <a:r>
              <a:rPr lang="en-GB" sz="1100">
                <a:latin typeface="Bell MT"/>
              </a:rPr>
              <a:t>. London: </a:t>
            </a:r>
            <a:r>
              <a:rPr lang="en-GB" sz="1100" dirty="0">
                <a:latin typeface="Bell MT"/>
              </a:rPr>
              <a:t>FSB.</a:t>
            </a:r>
          </a:p>
          <a:p>
            <a:pPr>
              <a:lnSpc>
                <a:spcPct val="120000"/>
              </a:lnSpc>
              <a:spcBef>
                <a:spcPts val="1000"/>
              </a:spcBef>
            </a:pPr>
            <a:r>
              <a:rPr lang="en-GB" sz="1100" dirty="0">
                <a:latin typeface="Bell MT"/>
              </a:rPr>
              <a:t>16. Solomon, M.R. et al. (2022) </a:t>
            </a:r>
            <a:r>
              <a:rPr lang="en-GB" sz="1100" i="1" dirty="0">
                <a:latin typeface="Bell MT"/>
              </a:rPr>
              <a:t>Marketing: Real People, Real Choices</a:t>
            </a:r>
            <a:r>
              <a:rPr lang="en-GB" sz="1100" dirty="0">
                <a:latin typeface="Bell MT"/>
              </a:rPr>
              <a:t>. 10th </a:t>
            </a:r>
            <a:r>
              <a:rPr lang="en-GB" sz="1100" dirty="0" err="1">
                <a:latin typeface="Bell MT"/>
              </a:rPr>
              <a:t>edn</a:t>
            </a:r>
            <a:r>
              <a:rPr lang="en-GB" sz="1100" dirty="0">
                <a:latin typeface="Bell MT"/>
              </a:rPr>
              <a:t>. Harlow: Pearson Education.</a:t>
            </a:r>
          </a:p>
          <a:p>
            <a:pPr>
              <a:lnSpc>
                <a:spcPct val="120000"/>
              </a:lnSpc>
              <a:spcBef>
                <a:spcPts val="1000"/>
              </a:spcBef>
            </a:pPr>
            <a:r>
              <a:rPr lang="en-GB" sz="1100">
                <a:latin typeface="Bell MT"/>
              </a:rPr>
              <a:t>17. Statista (2025) </a:t>
            </a:r>
            <a:r>
              <a:rPr lang="en-GB" sz="1100" i="1">
                <a:latin typeface="Bell MT"/>
              </a:rPr>
              <a:t>Global Digital Invitations Market Report</a:t>
            </a:r>
            <a:r>
              <a:rPr lang="en-GB" sz="1100">
                <a:latin typeface="Bell MT"/>
              </a:rPr>
              <a:t>. Available at: </a:t>
            </a:r>
            <a:r>
              <a:rPr lang="en-GB" sz="1100" dirty="0">
                <a:solidFill>
                  <a:srgbClr val="0057FF"/>
                </a:solidFill>
                <a:latin typeface="Bell MT"/>
                <a:hlinkClick r:id="rId4"/>
              </a:rPr>
              <a:t>https://www.statista.com</a:t>
            </a:r>
            <a:endParaRPr lang="en-GB" sz="1100">
              <a:latin typeface="Bell MT"/>
            </a:endParaRPr>
          </a:p>
          <a:p>
            <a:pPr>
              <a:lnSpc>
                <a:spcPct val="120000"/>
              </a:lnSpc>
              <a:spcBef>
                <a:spcPts val="1000"/>
              </a:spcBef>
            </a:pPr>
            <a:r>
              <a:rPr lang="en-GB" sz="1100" dirty="0">
                <a:latin typeface="Bell MT"/>
              </a:rPr>
              <a:t>18. Storey, D.J. and Greene, F.J. (2022) </a:t>
            </a:r>
            <a:r>
              <a:rPr lang="en-GB" sz="1100" i="1" dirty="0">
                <a:latin typeface="Bell MT"/>
              </a:rPr>
              <a:t>Small Business and Entrepreneurship</a:t>
            </a:r>
            <a:r>
              <a:rPr lang="en-GB" sz="1100" dirty="0">
                <a:latin typeface="Bell MT"/>
              </a:rPr>
              <a:t>. 3rd </a:t>
            </a:r>
            <a:r>
              <a:rPr lang="en-GB" sz="1100" dirty="0" err="1">
                <a:latin typeface="Bell MT"/>
              </a:rPr>
              <a:t>edn</a:t>
            </a:r>
            <a:r>
              <a:rPr lang="en-GB" sz="1100" dirty="0">
                <a:latin typeface="Bell MT"/>
              </a:rPr>
              <a:t>. Harlow: Pearson Education.</a:t>
            </a:r>
          </a:p>
          <a:p>
            <a:pPr>
              <a:lnSpc>
                <a:spcPct val="120000"/>
              </a:lnSpc>
              <a:spcBef>
                <a:spcPts val="1000"/>
              </a:spcBef>
            </a:pPr>
            <a:r>
              <a:rPr lang="en-GB" sz="1100">
                <a:latin typeface="Bell MT"/>
              </a:rPr>
              <a:t>19. Torres, L. and Watson, A. (2023) </a:t>
            </a:r>
            <a:r>
              <a:rPr lang="en-GB" sz="1100" i="1">
                <a:latin typeface="Bell MT"/>
              </a:rPr>
              <a:t>HRM in Small Businesses</a:t>
            </a:r>
            <a:r>
              <a:rPr lang="en-GB" sz="1100">
                <a:latin typeface="Bell MT"/>
              </a:rPr>
              <a:t>. </a:t>
            </a:r>
            <a:r>
              <a:rPr lang="en-GB" sz="1100" i="1">
                <a:latin typeface="Bell MT"/>
              </a:rPr>
              <a:t>Journal of Small Business and Ente</a:t>
            </a:r>
            <a:r>
              <a:rPr lang="en-GB" sz="1000" i="1">
                <a:latin typeface="Bell MT"/>
              </a:rPr>
              <a:t>rprise Development</a:t>
            </a:r>
            <a:r>
              <a:rPr lang="en-GB" sz="1000">
                <a:latin typeface="Bell MT"/>
              </a:rPr>
              <a:t>, 30(2), pp. 245–262.</a:t>
            </a:r>
          </a:p>
          <a:p>
            <a:pPr>
              <a:lnSpc>
                <a:spcPct val="120000"/>
              </a:lnSpc>
              <a:spcBef>
                <a:spcPts val="1000"/>
              </a:spcBef>
            </a:pPr>
            <a:r>
              <a:rPr lang="en-GB" sz="1000">
                <a:latin typeface="Bell MT"/>
              </a:rPr>
              <a:t> 20. UK Department for Business and Trade (2025) </a:t>
            </a:r>
            <a:r>
              <a:rPr lang="en-GB" sz="1000" i="1">
                <a:latin typeface="Bell MT"/>
              </a:rPr>
              <a:t>Digital Business Trends Report</a:t>
            </a:r>
            <a:r>
              <a:rPr lang="en-GB" sz="1000">
                <a:latin typeface="Bell MT"/>
              </a:rPr>
              <a:t>. London: DBT.</a:t>
            </a:r>
            <a:endParaRPr lang="en-GB"/>
          </a:p>
        </p:txBody>
      </p:sp>
    </p:spTree>
    <p:extLst>
      <p:ext uri="{BB962C8B-B14F-4D97-AF65-F5344CB8AC3E}">
        <p14:creationId xmlns:p14="http://schemas.microsoft.com/office/powerpoint/2010/main" val="16112033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0AA41-918B-B4C2-2913-61BD9D85A755}"/>
              </a:ext>
            </a:extLst>
          </p:cNvPr>
          <p:cNvSpPr>
            <a:spLocks noGrp="1"/>
          </p:cNvSpPr>
          <p:nvPr>
            <p:ph type="title"/>
          </p:nvPr>
        </p:nvSpPr>
        <p:spPr/>
        <p:txBody>
          <a:bodyPr/>
          <a:lstStyle/>
          <a:p>
            <a:r>
              <a:rPr lang="en-GB"/>
              <a:t>7. AI Statement</a:t>
            </a:r>
            <a:endParaRPr lang="en-US"/>
          </a:p>
          <a:p>
            <a:endParaRPr lang="en-GB" dirty="0"/>
          </a:p>
        </p:txBody>
      </p:sp>
      <p:sp>
        <p:nvSpPr>
          <p:cNvPr id="3" name="Content Placeholder 2">
            <a:extLst>
              <a:ext uri="{FF2B5EF4-FFF2-40B4-BE49-F238E27FC236}">
                <a16:creationId xmlns:a16="http://schemas.microsoft.com/office/drawing/2014/main" id="{81D90412-C5F0-78D0-D6C4-D35C7CE68B87}"/>
              </a:ext>
            </a:extLst>
          </p:cNvPr>
          <p:cNvSpPr>
            <a:spLocks noGrp="1"/>
          </p:cNvSpPr>
          <p:nvPr>
            <p:ph idx="1"/>
          </p:nvPr>
        </p:nvSpPr>
        <p:spPr/>
        <p:txBody>
          <a:bodyPr vert="horz" lIns="91440" tIns="45720" rIns="91440" bIns="45720" rtlCol="0" anchor="t">
            <a:normAutofit/>
          </a:bodyPr>
          <a:lstStyle/>
          <a:p>
            <a:r>
              <a:rPr lang="en-GB">
                <a:ea typeface="+mn-lt"/>
                <a:cs typeface="+mn-lt"/>
              </a:rPr>
              <a:t>I used AI tools to support brainstorming, proofreading, grammar checking and structuring my business plan. All final decisions, edits and content selections were reviewed and adapted by me to reflect my own ideas, understanding and business concept.</a:t>
            </a:r>
            <a:endParaRPr lang="en-GB"/>
          </a:p>
          <a:p>
            <a:pPr marL="0" indent="0">
              <a:buNone/>
            </a:pPr>
            <a:endParaRPr lang="en-GB" dirty="0"/>
          </a:p>
        </p:txBody>
      </p:sp>
      <p:sp>
        <p:nvSpPr>
          <p:cNvPr id="4" name="Date Placeholder 3">
            <a:extLst>
              <a:ext uri="{FF2B5EF4-FFF2-40B4-BE49-F238E27FC236}">
                <a16:creationId xmlns:a16="http://schemas.microsoft.com/office/drawing/2014/main" id="{4C9415C5-45BD-0B5D-E739-A95AF0098DD0}"/>
              </a:ext>
            </a:extLst>
          </p:cNvPr>
          <p:cNvSpPr>
            <a:spLocks noGrp="1"/>
          </p:cNvSpPr>
          <p:nvPr>
            <p:ph type="dt" sz="half" idx="10"/>
          </p:nvPr>
        </p:nvSpPr>
        <p:spPr/>
        <p:txBody>
          <a:bodyPr/>
          <a:lstStyle/>
          <a:p>
            <a:fld id="{D4350AC3-D796-4BA6-A6C1-7F19EF69415E}" type="datetime1">
              <a:t>7/3/2026</a:t>
            </a:fld>
            <a:endParaRPr lang="en-US"/>
          </a:p>
        </p:txBody>
      </p:sp>
      <p:sp>
        <p:nvSpPr>
          <p:cNvPr id="5" name="Footer Placeholder 4">
            <a:extLst>
              <a:ext uri="{FF2B5EF4-FFF2-40B4-BE49-F238E27FC236}">
                <a16:creationId xmlns:a16="http://schemas.microsoft.com/office/drawing/2014/main" id="{760EF20F-F768-542E-5190-59AF44C6714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2E14F92-626F-CBE2-7C0C-AB19097041CA}"/>
              </a:ext>
            </a:extLst>
          </p:cNvPr>
          <p:cNvSpPr>
            <a:spLocks noGrp="1"/>
          </p:cNvSpPr>
          <p:nvPr>
            <p:ph type="sldNum" sz="quarter" idx="12"/>
          </p:nvPr>
        </p:nvSpPr>
        <p:spPr/>
        <p:txBody>
          <a:bodyPr/>
          <a:lstStyle/>
          <a:p>
            <a:fld id="{5E4DE196-8A13-4FF7-A07E-102851959EAB}" type="slidenum">
              <a:rPr lang="en-US" dirty="0"/>
              <a:t>25</a:t>
            </a:fld>
            <a:endParaRPr lang="en-US"/>
          </a:p>
        </p:txBody>
      </p:sp>
    </p:spTree>
    <p:extLst>
      <p:ext uri="{BB962C8B-B14F-4D97-AF65-F5344CB8AC3E}">
        <p14:creationId xmlns:p14="http://schemas.microsoft.com/office/powerpoint/2010/main" val="397416353"/>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c4990035d240ae58d735967ea7037c81">
  <xsd:schema xmlns:xsd="http://www.w3.org/2001/XMLSchema" xmlns:xs="http://www.w3.org/2001/XMLSchema" xmlns:p="http://schemas.microsoft.com/office/2006/metadata/properties" xmlns:ns3="b4f9f7ee-5770-4a14-8925-17f3d16e50b7" targetNamespace="http://schemas.microsoft.com/office/2006/metadata/properties" ma:root="true" ma:fieldsID="81d5158bad0a76ef3144e8d85804c3f9"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2BF87275-38F7-4234-94F9-FB357B24FDA5}">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6D93706-04FD-4A02-AF60-F9FA7D38D712}">
  <ds:schemaRefs>
    <ds:schemaRef ds:uri="http://schemas.microsoft.com/sharepoint/v3/contenttype/forms"/>
  </ds:schemaRefs>
</ds:datastoreItem>
</file>

<file path=customXml/itemProps3.xml><?xml version="1.0" encoding="utf-8"?>
<ds:datastoreItem xmlns:ds="http://schemas.openxmlformats.org/officeDocument/2006/customXml" ds:itemID="{59C9F771-416C-4C17-94A8-6C61FE63D298}">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25</Slides>
  <Notes>1</Notes>
  <HiddenSlides>1</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BohoVogueVTI</vt:lpstr>
      <vt:lpstr>PowerPoint Presentation</vt:lpstr>
      <vt:lpstr>PowerPoint Presentation</vt:lpstr>
      <vt:lpstr>Presentation overview </vt:lpstr>
      <vt:lpstr>(1) 1.1 Product/Service Description</vt:lpstr>
      <vt:lpstr>1.2 Business name </vt:lpstr>
      <vt:lpstr>1.3 My  Story</vt:lpstr>
      <vt:lpstr>4. Mission, Aim &amp; SMART Objective</vt:lpstr>
      <vt:lpstr>1.5Legal Structure</vt:lpstr>
      <vt:lpstr>1.6 Location</vt:lpstr>
      <vt:lpstr>1.7 Organisation Chart  </vt:lpstr>
      <vt:lpstr>1.8 start-up costs &amp; cash flow</vt:lpstr>
      <vt:lpstr>Market Research</vt:lpstr>
      <vt:lpstr>1.9 SWOT Analysis </vt:lpstr>
      <vt:lpstr>1.10  Market Research </vt:lpstr>
      <vt:lpstr>PowerPoint Presentation</vt:lpstr>
      <vt:lpstr>2.2 Customer Strategy</vt:lpstr>
      <vt:lpstr>2.3 Segmentation Strategy </vt:lpstr>
      <vt:lpstr>2.4 Marketing Examples </vt:lpstr>
      <vt:lpstr>3. Why You Should Invest In Me 3.1 My Strengths and Entrepreneurial Traits</vt:lpstr>
      <vt:lpstr>3.2 My Current Skills and Preparation</vt:lpstr>
      <vt:lpstr>3.3 My Passion</vt:lpstr>
      <vt:lpstr>4. Conclusion</vt:lpstr>
      <vt:lpstr>Refelction </vt:lpstr>
      <vt:lpstr>6. Reference List</vt:lpstr>
      <vt:lpstr>7. AI Statement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Amel Elshikh</dc:creator>
  <cp:keywords/>
  <dc:description>generated using python-pptx</dc:description>
  <cp:revision>417</cp:revision>
  <dcterms:created xsi:type="dcterms:W3CDTF">2013-01-27T09:14:16Z</dcterms:created>
  <dcterms:modified xsi:type="dcterms:W3CDTF">2026-07-03T22:56:10Z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