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67"/>
  </p:notesMasterIdLst>
  <p:sldIdLst>
    <p:sldId id="256" r:id="rId20"/>
    <p:sldId id="257" r:id="rId21"/>
    <p:sldId id="304" r:id="rId22"/>
    <p:sldId id="268" r:id="rId23"/>
    <p:sldId id="291" r:id="rId24"/>
    <p:sldId id="270" r:id="rId25"/>
    <p:sldId id="271" r:id="rId26"/>
    <p:sldId id="275" r:id="rId27"/>
    <p:sldId id="273" r:id="rId28"/>
    <p:sldId id="293" r:id="rId29"/>
    <p:sldId id="272" r:id="rId30"/>
    <p:sldId id="269" r:id="rId31"/>
    <p:sldId id="274" r:id="rId32"/>
    <p:sldId id="297" r:id="rId33"/>
    <p:sldId id="310" r:id="rId34"/>
    <p:sldId id="282" r:id="rId35"/>
    <p:sldId id="311" r:id="rId36"/>
    <p:sldId id="278" r:id="rId37"/>
    <p:sldId id="312" r:id="rId38"/>
    <p:sldId id="313" r:id="rId39"/>
    <p:sldId id="314" r:id="rId40"/>
    <p:sldId id="299" r:id="rId41"/>
    <p:sldId id="280" r:id="rId42"/>
    <p:sldId id="302" r:id="rId43"/>
    <p:sldId id="317" r:id="rId44"/>
    <p:sldId id="283" r:id="rId45"/>
    <p:sldId id="305" r:id="rId46"/>
    <p:sldId id="306" r:id="rId47"/>
    <p:sldId id="284" r:id="rId48"/>
    <p:sldId id="307" r:id="rId49"/>
    <p:sldId id="308" r:id="rId50"/>
    <p:sldId id="309" r:id="rId51"/>
    <p:sldId id="321" r:id="rId52"/>
    <p:sldId id="324" r:id="rId53"/>
    <p:sldId id="325" r:id="rId54"/>
    <p:sldId id="326" r:id="rId55"/>
    <p:sldId id="327" r:id="rId56"/>
    <p:sldId id="328" r:id="rId57"/>
    <p:sldId id="285" r:id="rId58"/>
    <p:sldId id="320" r:id="rId59"/>
    <p:sldId id="322" r:id="rId60"/>
    <p:sldId id="323" r:id="rId61"/>
    <p:sldId id="287" r:id="rId62"/>
    <p:sldId id="319" r:id="rId63"/>
    <p:sldId id="289" r:id="rId64"/>
    <p:sldId id="316" r:id="rId65"/>
    <p:sldId id="262" r:id="rId6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27B9C9-4F4C-4A51-8BFB-929A4A64733D}" v="177" dt="2022-09-28T06:57:39.2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71" autoAdjust="0"/>
    <p:restoredTop sz="94660"/>
  </p:normalViewPr>
  <p:slideViewPr>
    <p:cSldViewPr snapToGrid="0">
      <p:cViewPr varScale="1">
        <p:scale>
          <a:sx n="75" d="100"/>
          <a:sy n="75" d="100"/>
        </p:scale>
        <p:origin x="848"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32.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 Type="http://schemas.openxmlformats.org/officeDocument/2006/relationships/slideMaster" Target="slideMasters/slideMaster4.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B627B9C9-4F4C-4A51-8BFB-929A4A64733D}"/>
    <pc:docChg chg="undo redo custSel addSld delSld modSld sldOrd modMainMaster">
      <pc:chgData name="Lisa-Marie Bassler" userId="38f25fa2-f4e2-42aa-a629-d2ccc29b42c2" providerId="ADAL" clId="{B627B9C9-4F4C-4A51-8BFB-929A4A64733D}" dt="2022-09-28T07:18:58.208" v="7645" actId="1076"/>
      <pc:docMkLst>
        <pc:docMk/>
      </pc:docMkLst>
      <pc:sldChg chg="modTransition">
        <pc:chgData name="Lisa-Marie Bassler" userId="38f25fa2-f4e2-42aa-a629-d2ccc29b42c2" providerId="ADAL" clId="{B627B9C9-4F4C-4A51-8BFB-929A4A64733D}" dt="2022-09-25T10:11:53.436" v="7551"/>
        <pc:sldMkLst>
          <pc:docMk/>
          <pc:sldMk cId="2409679819" sldId="256"/>
        </pc:sldMkLst>
      </pc:sldChg>
      <pc:sldChg chg="addSp delSp modSp mod modTransition">
        <pc:chgData name="Lisa-Marie Bassler" userId="38f25fa2-f4e2-42aa-a629-d2ccc29b42c2" providerId="ADAL" clId="{B627B9C9-4F4C-4A51-8BFB-929A4A64733D}" dt="2022-09-25T10:11:53.436" v="7551"/>
        <pc:sldMkLst>
          <pc:docMk/>
          <pc:sldMk cId="1370600217" sldId="257"/>
        </pc:sldMkLst>
        <pc:spChg chg="add del mod">
          <ac:chgData name="Lisa-Marie Bassler" userId="38f25fa2-f4e2-42aa-a629-d2ccc29b42c2" providerId="ADAL" clId="{B627B9C9-4F4C-4A51-8BFB-929A4A64733D}" dt="2022-09-06T19:32:45.004" v="1196" actId="767"/>
          <ac:spMkLst>
            <pc:docMk/>
            <pc:sldMk cId="1370600217" sldId="257"/>
            <ac:spMk id="2" creationId="{F8BCD65C-8B29-B41B-7658-D9A58E9050DE}"/>
          </ac:spMkLst>
        </pc:spChg>
        <pc:spChg chg="add mod">
          <ac:chgData name="Lisa-Marie Bassler" userId="38f25fa2-f4e2-42aa-a629-d2ccc29b42c2" providerId="ADAL" clId="{B627B9C9-4F4C-4A51-8BFB-929A4A64733D}" dt="2022-09-23T07:48:00.856" v="4314" actId="2710"/>
          <ac:spMkLst>
            <pc:docMk/>
            <pc:sldMk cId="1370600217" sldId="257"/>
            <ac:spMk id="3" creationId="{24275C2A-1D8C-ABFD-CBA2-EC2FDDC2D700}"/>
          </ac:spMkLst>
        </pc:spChg>
        <pc:spChg chg="add mod">
          <ac:chgData name="Lisa-Marie Bassler" userId="38f25fa2-f4e2-42aa-a629-d2ccc29b42c2" providerId="ADAL" clId="{B627B9C9-4F4C-4A51-8BFB-929A4A64733D}" dt="2022-09-14T23:43:36.222" v="4189" actId="20577"/>
          <ac:spMkLst>
            <pc:docMk/>
            <pc:sldMk cId="1370600217" sldId="257"/>
            <ac:spMk id="4" creationId="{99042483-E171-D46B-184F-10986136BEF0}"/>
          </ac:spMkLst>
        </pc:spChg>
        <pc:picChg chg="add del">
          <ac:chgData name="Lisa-Marie Bassler" userId="38f25fa2-f4e2-42aa-a629-d2ccc29b42c2" providerId="ADAL" clId="{B627B9C9-4F4C-4A51-8BFB-929A4A64733D}" dt="2022-09-08T22:25:24.100" v="1814"/>
          <ac:picMkLst>
            <pc:docMk/>
            <pc:sldMk cId="1370600217" sldId="257"/>
            <ac:picMk id="2" creationId="{1682399D-1042-3467-E77D-D5EAD1501E4F}"/>
          </ac:picMkLst>
        </pc:picChg>
        <pc:picChg chg="add mod">
          <ac:chgData name="Lisa-Marie Bassler" userId="38f25fa2-f4e2-42aa-a629-d2ccc29b42c2" providerId="ADAL" clId="{B627B9C9-4F4C-4A51-8BFB-929A4A64733D}" dt="2022-09-08T22:39:30.037" v="2141"/>
          <ac:picMkLst>
            <pc:docMk/>
            <pc:sldMk cId="1370600217" sldId="257"/>
            <ac:picMk id="5" creationId="{68950F09-561E-1034-C5AC-7ECAC7B058CC}"/>
          </ac:picMkLst>
        </pc:picChg>
      </pc:sldChg>
      <pc:sldChg chg="modSp del mod ord">
        <pc:chgData name="Lisa-Marie Bassler" userId="38f25fa2-f4e2-42aa-a629-d2ccc29b42c2" providerId="ADAL" clId="{B627B9C9-4F4C-4A51-8BFB-929A4A64733D}" dt="2022-09-07T12:57:53.588" v="1767" actId="47"/>
        <pc:sldMkLst>
          <pc:docMk/>
          <pc:sldMk cId="2537598040" sldId="259"/>
        </pc:sldMkLst>
        <pc:spChg chg="mod">
          <ac:chgData name="Lisa-Marie Bassler" userId="38f25fa2-f4e2-42aa-a629-d2ccc29b42c2" providerId="ADAL" clId="{B627B9C9-4F4C-4A51-8BFB-929A4A64733D}" dt="2022-09-06T19:35:13.055" v="1263" actId="20577"/>
          <ac:spMkLst>
            <pc:docMk/>
            <pc:sldMk cId="2537598040" sldId="259"/>
            <ac:spMk id="2" creationId="{4B33F933-F88F-4632-9695-080E7ACD6589}"/>
          </ac:spMkLst>
        </pc:spChg>
        <pc:spChg chg="mod">
          <ac:chgData name="Lisa-Marie Bassler" userId="38f25fa2-f4e2-42aa-a629-d2ccc29b42c2" providerId="ADAL" clId="{B627B9C9-4F4C-4A51-8BFB-929A4A64733D}" dt="2022-09-06T19:35:24.134" v="1293" actId="20577"/>
          <ac:spMkLst>
            <pc:docMk/>
            <pc:sldMk cId="2537598040" sldId="259"/>
            <ac:spMk id="3" creationId="{0B093274-6B36-4383-9A8B-5257AE1E734F}"/>
          </ac:spMkLst>
        </pc:spChg>
      </pc:sldChg>
      <pc:sldChg chg="addSp delSp modSp mod modTransition">
        <pc:chgData name="Lisa-Marie Bassler" userId="38f25fa2-f4e2-42aa-a629-d2ccc29b42c2" providerId="ADAL" clId="{B627B9C9-4F4C-4A51-8BFB-929A4A64733D}" dt="2022-09-25T10:11:53.436" v="7551"/>
        <pc:sldMkLst>
          <pc:docMk/>
          <pc:sldMk cId="406096376" sldId="262"/>
        </pc:sldMkLst>
        <pc:spChg chg="mod">
          <ac:chgData name="Lisa-Marie Bassler" userId="38f25fa2-f4e2-42aa-a629-d2ccc29b42c2" providerId="ADAL" clId="{B627B9C9-4F4C-4A51-8BFB-929A4A64733D}" dt="2022-09-25T10:11:00.887" v="7496" actId="122"/>
          <ac:spMkLst>
            <pc:docMk/>
            <pc:sldMk cId="406096376" sldId="262"/>
            <ac:spMk id="2" creationId="{AD32F3D5-80C4-325D-9166-E5C7879D122A}"/>
          </ac:spMkLst>
        </pc:spChg>
        <pc:spChg chg="del">
          <ac:chgData name="Lisa-Marie Bassler" userId="38f25fa2-f4e2-42aa-a629-d2ccc29b42c2" providerId="ADAL" clId="{B627B9C9-4F4C-4A51-8BFB-929A4A64733D}" dt="2022-09-23T11:22:43.761" v="6288"/>
          <ac:spMkLst>
            <pc:docMk/>
            <pc:sldMk cId="406096376" sldId="262"/>
            <ac:spMk id="3" creationId="{4A9E78B7-5B82-5F3A-E65A-F9C7B4AAEC1D}"/>
          </ac:spMkLst>
        </pc:spChg>
        <pc:spChg chg="add mod">
          <ac:chgData name="Lisa-Marie Bassler" userId="38f25fa2-f4e2-42aa-a629-d2ccc29b42c2" providerId="ADAL" clId="{B627B9C9-4F4C-4A51-8BFB-929A4A64733D}" dt="2022-09-23T11:22:52.849" v="6311" actId="1036"/>
          <ac:spMkLst>
            <pc:docMk/>
            <pc:sldMk cId="406096376" sldId="262"/>
            <ac:spMk id="4" creationId="{229A707F-076D-6D21-1E91-4917BD47E9DD}"/>
          </ac:spMkLst>
        </pc:spChg>
      </pc:sldChg>
      <pc:sldChg chg="addSp delSp modSp del mod modNotesTx">
        <pc:chgData name="Lisa-Marie Bassler" userId="38f25fa2-f4e2-42aa-a629-d2ccc29b42c2" providerId="ADAL" clId="{B627B9C9-4F4C-4A51-8BFB-929A4A64733D}" dt="2022-09-23T11:34:46.283" v="6556" actId="47"/>
        <pc:sldMkLst>
          <pc:docMk/>
          <pc:sldMk cId="1004704508" sldId="263"/>
        </pc:sldMkLst>
        <pc:spChg chg="del mod">
          <ac:chgData name="Lisa-Marie Bassler" userId="38f25fa2-f4e2-42aa-a629-d2ccc29b42c2" providerId="ADAL" clId="{B627B9C9-4F4C-4A51-8BFB-929A4A64733D}" dt="2022-09-08T23:07:33.739" v="2681" actId="478"/>
          <ac:spMkLst>
            <pc:docMk/>
            <pc:sldMk cId="1004704508" sldId="263"/>
            <ac:spMk id="2" creationId="{1E81C7B4-CA1E-B737-E8CE-F7D28747A05A}"/>
          </ac:spMkLst>
        </pc:spChg>
        <pc:spChg chg="mod">
          <ac:chgData name="Lisa-Marie Bassler" userId="38f25fa2-f4e2-42aa-a629-d2ccc29b42c2" providerId="ADAL" clId="{B627B9C9-4F4C-4A51-8BFB-929A4A64733D}" dt="2022-09-08T23:36:45.617" v="2965" actId="20577"/>
          <ac:spMkLst>
            <pc:docMk/>
            <pc:sldMk cId="1004704508" sldId="263"/>
            <ac:spMk id="3" creationId="{A3DA8957-35EC-752B-C6DE-1381745EEFE1}"/>
          </ac:spMkLst>
        </pc:spChg>
        <pc:spChg chg="add del">
          <ac:chgData name="Lisa-Marie Bassler" userId="38f25fa2-f4e2-42aa-a629-d2ccc29b42c2" providerId="ADAL" clId="{B627B9C9-4F4C-4A51-8BFB-929A4A64733D}" dt="2022-09-06T19:03:43.432" v="117" actId="478"/>
          <ac:spMkLst>
            <pc:docMk/>
            <pc:sldMk cId="1004704508" sldId="263"/>
            <ac:spMk id="4" creationId="{1FBD2BB7-C4B9-12E9-4EA2-123389BBEC6F}"/>
          </ac:spMkLst>
        </pc:spChg>
        <pc:spChg chg="add del mod">
          <ac:chgData name="Lisa-Marie Bassler" userId="38f25fa2-f4e2-42aa-a629-d2ccc29b42c2" providerId="ADAL" clId="{B627B9C9-4F4C-4A51-8BFB-929A4A64733D}" dt="2022-09-06T19:17:16.046" v="758"/>
          <ac:spMkLst>
            <pc:docMk/>
            <pc:sldMk cId="1004704508" sldId="263"/>
            <ac:spMk id="5" creationId="{4BDD0C50-C088-C2E4-918D-C68FE4149C60}"/>
          </ac:spMkLst>
        </pc:spChg>
        <pc:spChg chg="add mod">
          <ac:chgData name="Lisa-Marie Bassler" userId="38f25fa2-f4e2-42aa-a629-d2ccc29b42c2" providerId="ADAL" clId="{B627B9C9-4F4C-4A51-8BFB-929A4A64733D}" dt="2022-09-08T23:07:38.976" v="2686" actId="20577"/>
          <ac:spMkLst>
            <pc:docMk/>
            <pc:sldMk cId="1004704508" sldId="263"/>
            <ac:spMk id="5" creationId="{EE04C8EB-D2C5-08BD-BDD8-E1CEB4B60724}"/>
          </ac:spMkLst>
        </pc:spChg>
        <pc:picChg chg="add del mod">
          <ac:chgData name="Lisa-Marie Bassler" userId="38f25fa2-f4e2-42aa-a629-d2ccc29b42c2" providerId="ADAL" clId="{B627B9C9-4F4C-4A51-8BFB-929A4A64733D}" dt="2022-09-08T23:07:50.124" v="2689" actId="14100"/>
          <ac:picMkLst>
            <pc:docMk/>
            <pc:sldMk cId="1004704508" sldId="263"/>
            <ac:picMk id="1028" creationId="{EC475FC5-6E42-2893-DFB8-37CF6E7FB5BD}"/>
          </ac:picMkLst>
        </pc:picChg>
      </pc:sldChg>
      <pc:sldChg chg="modSp new del mod modNotesTx">
        <pc:chgData name="Lisa-Marie Bassler" userId="38f25fa2-f4e2-42aa-a629-d2ccc29b42c2" providerId="ADAL" clId="{B627B9C9-4F4C-4A51-8BFB-929A4A64733D}" dt="2022-09-23T10:33:11.331" v="5631" actId="47"/>
        <pc:sldMkLst>
          <pc:docMk/>
          <pc:sldMk cId="2746519130" sldId="264"/>
        </pc:sldMkLst>
        <pc:spChg chg="mod">
          <ac:chgData name="Lisa-Marie Bassler" userId="38f25fa2-f4e2-42aa-a629-d2ccc29b42c2" providerId="ADAL" clId="{B627B9C9-4F4C-4A51-8BFB-929A4A64733D}" dt="2022-09-09T01:15:00.878" v="3987" actId="20577"/>
          <ac:spMkLst>
            <pc:docMk/>
            <pc:sldMk cId="2746519130" sldId="264"/>
            <ac:spMk id="2" creationId="{85ABF963-156E-EB1C-5DDA-35BBEDC33840}"/>
          </ac:spMkLst>
        </pc:spChg>
        <pc:spChg chg="mod">
          <ac:chgData name="Lisa-Marie Bassler" userId="38f25fa2-f4e2-42aa-a629-d2ccc29b42c2" providerId="ADAL" clId="{B627B9C9-4F4C-4A51-8BFB-929A4A64733D}" dt="2022-09-09T01:14:41.877" v="3983" actId="20577"/>
          <ac:spMkLst>
            <pc:docMk/>
            <pc:sldMk cId="2746519130" sldId="264"/>
            <ac:spMk id="3" creationId="{FC754C86-FEB4-21DD-9266-5EC3E68BFB60}"/>
          </ac:spMkLst>
        </pc:spChg>
      </pc:sldChg>
      <pc:sldChg chg="addSp delSp modSp add del mod">
        <pc:chgData name="Lisa-Marie Bassler" userId="38f25fa2-f4e2-42aa-a629-d2ccc29b42c2" providerId="ADAL" clId="{B627B9C9-4F4C-4A51-8BFB-929A4A64733D}" dt="2022-09-23T10:27:59.947" v="5380" actId="47"/>
        <pc:sldMkLst>
          <pc:docMk/>
          <pc:sldMk cId="371148855" sldId="265"/>
        </pc:sldMkLst>
        <pc:spChg chg="del">
          <ac:chgData name="Lisa-Marie Bassler" userId="38f25fa2-f4e2-42aa-a629-d2ccc29b42c2" providerId="ADAL" clId="{B627B9C9-4F4C-4A51-8BFB-929A4A64733D}" dt="2022-09-06T19:09:27.228" v="408" actId="478"/>
          <ac:spMkLst>
            <pc:docMk/>
            <pc:sldMk cId="371148855" sldId="265"/>
            <ac:spMk id="3" creationId="{FC754C86-FEB4-21DD-9266-5EC3E68BFB60}"/>
          </ac:spMkLst>
        </pc:spChg>
        <pc:spChg chg="add del mod">
          <ac:chgData name="Lisa-Marie Bassler" userId="38f25fa2-f4e2-42aa-a629-d2ccc29b42c2" providerId="ADAL" clId="{B627B9C9-4F4C-4A51-8BFB-929A4A64733D}" dt="2022-09-06T19:09:31.908" v="409" actId="3680"/>
          <ac:spMkLst>
            <pc:docMk/>
            <pc:sldMk cId="371148855" sldId="265"/>
            <ac:spMk id="5" creationId="{5ED0677D-0A6B-F92E-80A7-377507728EAD}"/>
          </ac:spMkLst>
        </pc:spChg>
        <pc:graphicFrameChg chg="add mod ord modGraphic">
          <ac:chgData name="Lisa-Marie Bassler" userId="38f25fa2-f4e2-42aa-a629-d2ccc29b42c2" providerId="ADAL" clId="{B627B9C9-4F4C-4A51-8BFB-929A4A64733D}" dt="2022-09-06T19:10:29.507" v="455" actId="14100"/>
          <ac:graphicFrameMkLst>
            <pc:docMk/>
            <pc:sldMk cId="371148855" sldId="265"/>
            <ac:graphicFrameMk id="6" creationId="{2EFA7730-FBA3-31EC-FF53-F723DF6A88B7}"/>
          </ac:graphicFrameMkLst>
        </pc:graphicFrameChg>
      </pc:sldChg>
      <pc:sldChg chg="addSp delSp modSp new add del mod modNotesTx">
        <pc:chgData name="Lisa-Marie Bassler" userId="38f25fa2-f4e2-42aa-a629-d2ccc29b42c2" providerId="ADAL" clId="{B627B9C9-4F4C-4A51-8BFB-929A4A64733D}" dt="2022-09-23T11:35:36.226" v="6563" actId="47"/>
        <pc:sldMkLst>
          <pc:docMk/>
          <pc:sldMk cId="3461691029" sldId="266"/>
        </pc:sldMkLst>
        <pc:spChg chg="del">
          <ac:chgData name="Lisa-Marie Bassler" userId="38f25fa2-f4e2-42aa-a629-d2ccc29b42c2" providerId="ADAL" clId="{B627B9C9-4F4C-4A51-8BFB-929A4A64733D}" dt="2022-09-06T19:22:37.342" v="777" actId="478"/>
          <ac:spMkLst>
            <pc:docMk/>
            <pc:sldMk cId="3461691029" sldId="266"/>
            <ac:spMk id="2" creationId="{10F5A826-18A7-40E6-A29B-C1368929E33E}"/>
          </ac:spMkLst>
        </pc:spChg>
        <pc:spChg chg="mod">
          <ac:chgData name="Lisa-Marie Bassler" userId="38f25fa2-f4e2-42aa-a629-d2ccc29b42c2" providerId="ADAL" clId="{B627B9C9-4F4C-4A51-8BFB-929A4A64733D}" dt="2022-09-08T23:34:42.120" v="2825" actId="20577"/>
          <ac:spMkLst>
            <pc:docMk/>
            <pc:sldMk cId="3461691029" sldId="266"/>
            <ac:spMk id="3" creationId="{F2A7BF8D-988A-A1BA-1F10-9BF8BA327278}"/>
          </ac:spMkLst>
        </pc:spChg>
        <pc:picChg chg="add mod">
          <ac:chgData name="Lisa-Marie Bassler" userId="38f25fa2-f4e2-42aa-a629-d2ccc29b42c2" providerId="ADAL" clId="{B627B9C9-4F4C-4A51-8BFB-929A4A64733D}" dt="2022-09-23T11:35:26.140" v="6562" actId="1440"/>
          <ac:picMkLst>
            <pc:docMk/>
            <pc:sldMk cId="3461691029" sldId="266"/>
            <ac:picMk id="2050" creationId="{AF264AD3-AA6B-752E-DAA1-E61E53D8379C}"/>
          </ac:picMkLst>
        </pc:picChg>
      </pc:sldChg>
      <pc:sldChg chg="modSp add del mod modNotesTx">
        <pc:chgData name="Lisa-Marie Bassler" userId="38f25fa2-f4e2-42aa-a629-d2ccc29b42c2" providerId="ADAL" clId="{B627B9C9-4F4C-4A51-8BFB-929A4A64733D}" dt="2022-09-23T10:33:16.459" v="5632" actId="47"/>
        <pc:sldMkLst>
          <pc:docMk/>
          <pc:sldMk cId="1307076902" sldId="267"/>
        </pc:sldMkLst>
        <pc:spChg chg="mod">
          <ac:chgData name="Lisa-Marie Bassler" userId="38f25fa2-f4e2-42aa-a629-d2ccc29b42c2" providerId="ADAL" clId="{B627B9C9-4F4C-4A51-8BFB-929A4A64733D}" dt="2022-09-06T19:26:59.827" v="1172" actId="1036"/>
          <ac:spMkLst>
            <pc:docMk/>
            <pc:sldMk cId="1307076902" sldId="267"/>
            <ac:spMk id="3" creationId="{FC754C86-FEB4-21DD-9266-5EC3E68BFB60}"/>
          </ac:spMkLst>
        </pc:spChg>
      </pc:sldChg>
      <pc:sldChg chg="addSp delSp modSp new mod modTransition">
        <pc:chgData name="Lisa-Marie Bassler" userId="38f25fa2-f4e2-42aa-a629-d2ccc29b42c2" providerId="ADAL" clId="{B627B9C9-4F4C-4A51-8BFB-929A4A64733D}" dt="2022-09-25T10:11:53.436" v="7551"/>
        <pc:sldMkLst>
          <pc:docMk/>
          <pc:sldMk cId="1840417539" sldId="268"/>
        </pc:sldMkLst>
        <pc:spChg chg="mod">
          <ac:chgData name="Lisa-Marie Bassler" userId="38f25fa2-f4e2-42aa-a629-d2ccc29b42c2" providerId="ADAL" clId="{B627B9C9-4F4C-4A51-8BFB-929A4A64733D}" dt="2022-09-06T19:35:58.996" v="1329" actId="20577"/>
          <ac:spMkLst>
            <pc:docMk/>
            <pc:sldMk cId="1840417539" sldId="268"/>
            <ac:spMk id="2" creationId="{29D33AFE-21B7-0212-00C3-3D957E7F9F99}"/>
          </ac:spMkLst>
        </pc:spChg>
        <pc:spChg chg="add del mod">
          <ac:chgData name="Lisa-Marie Bassler" userId="38f25fa2-f4e2-42aa-a629-d2ccc29b42c2" providerId="ADAL" clId="{B627B9C9-4F4C-4A51-8BFB-929A4A64733D}" dt="2022-09-25T10:11:35.130" v="7550" actId="20577"/>
          <ac:spMkLst>
            <pc:docMk/>
            <pc:sldMk cId="1840417539" sldId="268"/>
            <ac:spMk id="3" creationId="{5C096B30-C9A1-B52A-F1C8-060E02DCD2EA}"/>
          </ac:spMkLst>
        </pc:spChg>
        <pc:graphicFrameChg chg="add del">
          <ac:chgData name="Lisa-Marie Bassler" userId="38f25fa2-f4e2-42aa-a629-d2ccc29b42c2" providerId="ADAL" clId="{B627B9C9-4F4C-4A51-8BFB-929A4A64733D}" dt="2022-09-10T20:32:24.551" v="4130" actId="26606"/>
          <ac:graphicFrameMkLst>
            <pc:docMk/>
            <pc:sldMk cId="1840417539" sldId="268"/>
            <ac:graphicFrameMk id="5" creationId="{57139980-34DB-E1E6-8546-BFAC4DA51C82}"/>
          </ac:graphicFrameMkLst>
        </pc:graphicFrameChg>
        <pc:picChg chg="del">
          <ac:chgData name="Lisa-Marie Bassler" userId="38f25fa2-f4e2-42aa-a629-d2ccc29b42c2" providerId="ADAL" clId="{B627B9C9-4F4C-4A51-8BFB-929A4A64733D}" dt="2022-09-10T20:32:07.527" v="4128"/>
          <ac:picMkLst>
            <pc:docMk/>
            <pc:sldMk cId="1840417539" sldId="268"/>
            <ac:picMk id="4" creationId="{AC3781C6-48DF-13CB-64DF-C5419F565B91}"/>
          </ac:picMkLst>
        </pc:picChg>
        <pc:picChg chg="add del mod">
          <ac:chgData name="Lisa-Marie Bassler" userId="38f25fa2-f4e2-42aa-a629-d2ccc29b42c2" providerId="ADAL" clId="{B627B9C9-4F4C-4A51-8BFB-929A4A64733D}" dt="2022-09-08T22:42:53.757" v="2242" actId="478"/>
          <ac:picMkLst>
            <pc:docMk/>
            <pc:sldMk cId="1840417539" sldId="268"/>
            <ac:picMk id="1026" creationId="{AA479D52-CABD-9A8D-6D5C-6ABA7C2E8952}"/>
          </ac:picMkLst>
        </pc:picChg>
      </pc:sldChg>
      <pc:sldChg chg="addSp delSp modSp new mod modTransition">
        <pc:chgData name="Lisa-Marie Bassler" userId="38f25fa2-f4e2-42aa-a629-d2ccc29b42c2" providerId="ADAL" clId="{B627B9C9-4F4C-4A51-8BFB-929A4A64733D}" dt="2022-09-25T10:11:53.436" v="7551"/>
        <pc:sldMkLst>
          <pc:docMk/>
          <pc:sldMk cId="1788518885" sldId="269"/>
        </pc:sldMkLst>
        <pc:spChg chg="del">
          <ac:chgData name="Lisa-Marie Bassler" userId="38f25fa2-f4e2-42aa-a629-d2ccc29b42c2" providerId="ADAL" clId="{B627B9C9-4F4C-4A51-8BFB-929A4A64733D}" dt="2022-09-08T23:00:18.830" v="2398" actId="478"/>
          <ac:spMkLst>
            <pc:docMk/>
            <pc:sldMk cId="1788518885" sldId="269"/>
            <ac:spMk id="2" creationId="{6EBA516E-7CF4-FB28-0FBD-C8E4A687F6A5}"/>
          </ac:spMkLst>
        </pc:spChg>
        <pc:spChg chg="del">
          <ac:chgData name="Lisa-Marie Bassler" userId="38f25fa2-f4e2-42aa-a629-d2ccc29b42c2" providerId="ADAL" clId="{B627B9C9-4F4C-4A51-8BFB-929A4A64733D}" dt="2022-09-08T23:00:16.142" v="2397"/>
          <ac:spMkLst>
            <pc:docMk/>
            <pc:sldMk cId="1788518885" sldId="269"/>
            <ac:spMk id="3" creationId="{6B28F0AC-D8FE-496B-F456-852ABD801453}"/>
          </ac:spMkLst>
        </pc:spChg>
        <pc:picChg chg="add mod">
          <ac:chgData name="Lisa-Marie Bassler" userId="38f25fa2-f4e2-42aa-a629-d2ccc29b42c2" providerId="ADAL" clId="{B627B9C9-4F4C-4A51-8BFB-929A4A64733D}" dt="2022-09-08T23:00:42.035" v="2440" actId="1076"/>
          <ac:picMkLst>
            <pc:docMk/>
            <pc:sldMk cId="1788518885" sldId="269"/>
            <ac:picMk id="4" creationId="{22BFB673-5190-9564-EE47-DA168363CDF8}"/>
          </ac:picMkLst>
        </pc:picChg>
      </pc:sldChg>
      <pc:sldChg chg="addSp delSp modSp new mod modTransition">
        <pc:chgData name="Lisa-Marie Bassler" userId="38f25fa2-f4e2-42aa-a629-d2ccc29b42c2" providerId="ADAL" clId="{B627B9C9-4F4C-4A51-8BFB-929A4A64733D}" dt="2022-09-27T15:54:34.558" v="7552"/>
        <pc:sldMkLst>
          <pc:docMk/>
          <pc:sldMk cId="221547604" sldId="270"/>
        </pc:sldMkLst>
        <pc:spChg chg="mod">
          <ac:chgData name="Lisa-Marie Bassler" userId="38f25fa2-f4e2-42aa-a629-d2ccc29b42c2" providerId="ADAL" clId="{B627B9C9-4F4C-4A51-8BFB-929A4A64733D}" dt="2022-09-08T22:37:27.299" v="2078" actId="6549"/>
          <ac:spMkLst>
            <pc:docMk/>
            <pc:sldMk cId="221547604" sldId="270"/>
            <ac:spMk id="2" creationId="{B9722625-D2D1-B14C-5020-2B7EDD3BC02F}"/>
          </ac:spMkLst>
        </pc:spChg>
        <pc:spChg chg="mod">
          <ac:chgData name="Lisa-Marie Bassler" userId="38f25fa2-f4e2-42aa-a629-d2ccc29b42c2" providerId="ADAL" clId="{B627B9C9-4F4C-4A51-8BFB-929A4A64733D}" dt="2022-09-25T09:36:52.375" v="6915" actId="255"/>
          <ac:spMkLst>
            <pc:docMk/>
            <pc:sldMk cId="221547604" sldId="270"/>
            <ac:spMk id="3" creationId="{D898205D-A317-AFEB-574C-1234AD0F480C}"/>
          </ac:spMkLst>
        </pc:spChg>
        <pc:picChg chg="add mod">
          <ac:chgData name="Lisa-Marie Bassler" userId="38f25fa2-f4e2-42aa-a629-d2ccc29b42c2" providerId="ADAL" clId="{B627B9C9-4F4C-4A51-8BFB-929A4A64733D}" dt="2022-09-08T22:58:31.421" v="2384" actId="1076"/>
          <ac:picMkLst>
            <pc:docMk/>
            <pc:sldMk cId="221547604" sldId="270"/>
            <ac:picMk id="4" creationId="{EDBD2955-DB72-16BD-85D1-3E11F0CBDBB0}"/>
          </ac:picMkLst>
        </pc:picChg>
        <pc:picChg chg="del">
          <ac:chgData name="Lisa-Marie Bassler" userId="38f25fa2-f4e2-42aa-a629-d2ccc29b42c2" providerId="ADAL" clId="{B627B9C9-4F4C-4A51-8BFB-929A4A64733D}" dt="2022-09-27T15:54:34.558" v="7552"/>
          <ac:picMkLst>
            <pc:docMk/>
            <pc:sldMk cId="221547604" sldId="270"/>
            <ac:picMk id="5" creationId="{D6406691-C4D2-7B1E-BAAA-9C61FAD794CA}"/>
          </ac:picMkLst>
        </pc:picChg>
      </pc:sldChg>
      <pc:sldChg chg="modSp new mod modTransition">
        <pc:chgData name="Lisa-Marie Bassler" userId="38f25fa2-f4e2-42aa-a629-d2ccc29b42c2" providerId="ADAL" clId="{B627B9C9-4F4C-4A51-8BFB-929A4A64733D}" dt="2022-09-25T10:11:53.436" v="7551"/>
        <pc:sldMkLst>
          <pc:docMk/>
          <pc:sldMk cId="1463431571" sldId="271"/>
        </pc:sldMkLst>
        <pc:spChg chg="mod">
          <ac:chgData name="Lisa-Marie Bassler" userId="38f25fa2-f4e2-42aa-a629-d2ccc29b42c2" providerId="ADAL" clId="{B627B9C9-4F4C-4A51-8BFB-929A4A64733D}" dt="2022-09-08T22:27:02.611" v="1919" actId="20577"/>
          <ac:spMkLst>
            <pc:docMk/>
            <pc:sldMk cId="1463431571" sldId="271"/>
            <ac:spMk id="2" creationId="{BE1A822C-2E0E-D67B-32B0-70B634205C17}"/>
          </ac:spMkLst>
        </pc:spChg>
        <pc:spChg chg="mod">
          <ac:chgData name="Lisa-Marie Bassler" userId="38f25fa2-f4e2-42aa-a629-d2ccc29b42c2" providerId="ADAL" clId="{B627B9C9-4F4C-4A51-8BFB-929A4A64733D}" dt="2022-09-25T09:37:03.762" v="6916" actId="255"/>
          <ac:spMkLst>
            <pc:docMk/>
            <pc:sldMk cId="1463431571" sldId="271"/>
            <ac:spMk id="3" creationId="{48DDD05B-30DF-AF4F-40A7-F8E0E2EB5B62}"/>
          </ac:spMkLst>
        </pc:spChg>
      </pc:sldChg>
      <pc:sldChg chg="addSp delSp modSp new mod modTransition">
        <pc:chgData name="Lisa-Marie Bassler" userId="38f25fa2-f4e2-42aa-a629-d2ccc29b42c2" providerId="ADAL" clId="{B627B9C9-4F4C-4A51-8BFB-929A4A64733D}" dt="2022-09-25T10:11:53.436" v="7551"/>
        <pc:sldMkLst>
          <pc:docMk/>
          <pc:sldMk cId="3444791235" sldId="272"/>
        </pc:sldMkLst>
        <pc:spChg chg="del">
          <ac:chgData name="Lisa-Marie Bassler" userId="38f25fa2-f4e2-42aa-a629-d2ccc29b42c2" providerId="ADAL" clId="{B627B9C9-4F4C-4A51-8BFB-929A4A64733D}" dt="2022-09-08T22:35:56.448" v="2038" actId="478"/>
          <ac:spMkLst>
            <pc:docMk/>
            <pc:sldMk cId="3444791235" sldId="272"/>
            <ac:spMk id="2" creationId="{86837F6A-F79B-FDCB-2F15-8DC3C42C1799}"/>
          </ac:spMkLst>
        </pc:spChg>
        <pc:spChg chg="add del mod">
          <ac:chgData name="Lisa-Marie Bassler" userId="38f25fa2-f4e2-42aa-a629-d2ccc29b42c2" providerId="ADAL" clId="{B627B9C9-4F4C-4A51-8BFB-929A4A64733D}" dt="2022-09-23T07:43:51.001" v="4299" actId="478"/>
          <ac:spMkLst>
            <pc:docMk/>
            <pc:sldMk cId="3444791235" sldId="272"/>
            <ac:spMk id="3" creationId="{0816F90E-2535-2FB2-20A9-14DB97550D3D}"/>
          </ac:spMkLst>
        </pc:spChg>
        <pc:spChg chg="del mod">
          <ac:chgData name="Lisa-Marie Bassler" userId="38f25fa2-f4e2-42aa-a629-d2ccc29b42c2" providerId="ADAL" clId="{B627B9C9-4F4C-4A51-8BFB-929A4A64733D}" dt="2022-09-08T22:35:46.159" v="2037"/>
          <ac:spMkLst>
            <pc:docMk/>
            <pc:sldMk cId="3444791235" sldId="272"/>
            <ac:spMk id="3" creationId="{B6C101E1-8881-516E-7784-F54657B4419A}"/>
          </ac:spMkLst>
        </pc:spChg>
        <pc:picChg chg="add mod">
          <ac:chgData name="Lisa-Marie Bassler" userId="38f25fa2-f4e2-42aa-a629-d2ccc29b42c2" providerId="ADAL" clId="{B627B9C9-4F4C-4A51-8BFB-929A4A64733D}" dt="2022-09-08T23:00:48.407" v="2442" actId="14100"/>
          <ac:picMkLst>
            <pc:docMk/>
            <pc:sldMk cId="3444791235" sldId="272"/>
            <ac:picMk id="4" creationId="{ADF5CC05-B9A3-6740-0FA0-28F41F9CA733}"/>
          </ac:picMkLst>
        </pc:picChg>
      </pc:sldChg>
      <pc:sldChg chg="modSp new mod modTransition">
        <pc:chgData name="Lisa-Marie Bassler" userId="38f25fa2-f4e2-42aa-a629-d2ccc29b42c2" providerId="ADAL" clId="{B627B9C9-4F4C-4A51-8BFB-929A4A64733D}" dt="2022-09-25T10:11:53.436" v="7551"/>
        <pc:sldMkLst>
          <pc:docMk/>
          <pc:sldMk cId="1706449474" sldId="273"/>
        </pc:sldMkLst>
        <pc:spChg chg="mod">
          <ac:chgData name="Lisa-Marie Bassler" userId="38f25fa2-f4e2-42aa-a629-d2ccc29b42c2" providerId="ADAL" clId="{B627B9C9-4F4C-4A51-8BFB-929A4A64733D}" dt="2022-09-08T23:22:25.022" v="2716" actId="20577"/>
          <ac:spMkLst>
            <pc:docMk/>
            <pc:sldMk cId="1706449474" sldId="273"/>
            <ac:spMk id="2" creationId="{2F5F66FC-D8D3-11FC-91A8-FF8433CD10B2}"/>
          </ac:spMkLst>
        </pc:spChg>
        <pc:spChg chg="mod">
          <ac:chgData name="Lisa-Marie Bassler" userId="38f25fa2-f4e2-42aa-a629-d2ccc29b42c2" providerId="ADAL" clId="{B627B9C9-4F4C-4A51-8BFB-929A4A64733D}" dt="2022-09-13T10:36:07.146" v="4175" actId="20577"/>
          <ac:spMkLst>
            <pc:docMk/>
            <pc:sldMk cId="1706449474" sldId="273"/>
            <ac:spMk id="3" creationId="{4C4AF3F1-599F-A0B6-79C8-418DB1FC1EED}"/>
          </ac:spMkLst>
        </pc:spChg>
      </pc:sldChg>
      <pc:sldChg chg="modSp new mod modTransition">
        <pc:chgData name="Lisa-Marie Bassler" userId="38f25fa2-f4e2-42aa-a629-d2ccc29b42c2" providerId="ADAL" clId="{B627B9C9-4F4C-4A51-8BFB-929A4A64733D}" dt="2022-09-25T10:11:53.436" v="7551"/>
        <pc:sldMkLst>
          <pc:docMk/>
          <pc:sldMk cId="1753774056" sldId="274"/>
        </pc:sldMkLst>
        <pc:spChg chg="mod">
          <ac:chgData name="Lisa-Marie Bassler" userId="38f25fa2-f4e2-42aa-a629-d2ccc29b42c2" providerId="ADAL" clId="{B627B9C9-4F4C-4A51-8BFB-929A4A64733D}" dt="2022-09-08T23:04:38.663" v="2586" actId="20577"/>
          <ac:spMkLst>
            <pc:docMk/>
            <pc:sldMk cId="1753774056" sldId="274"/>
            <ac:spMk id="2" creationId="{71AE9499-E203-A558-36E4-C4A33E977C13}"/>
          </ac:spMkLst>
        </pc:spChg>
      </pc:sldChg>
      <pc:sldChg chg="modSp new mod modTransition">
        <pc:chgData name="Lisa-Marie Bassler" userId="38f25fa2-f4e2-42aa-a629-d2ccc29b42c2" providerId="ADAL" clId="{B627B9C9-4F4C-4A51-8BFB-929A4A64733D}" dt="2022-09-25T10:11:53.436" v="7551"/>
        <pc:sldMkLst>
          <pc:docMk/>
          <pc:sldMk cId="1778155358" sldId="275"/>
        </pc:sldMkLst>
        <pc:spChg chg="mod">
          <ac:chgData name="Lisa-Marie Bassler" userId="38f25fa2-f4e2-42aa-a629-d2ccc29b42c2" providerId="ADAL" clId="{B627B9C9-4F4C-4A51-8BFB-929A4A64733D}" dt="2022-09-09T01:08:25.218" v="3851" actId="121"/>
          <ac:spMkLst>
            <pc:docMk/>
            <pc:sldMk cId="1778155358" sldId="275"/>
            <ac:spMk id="2" creationId="{3D71A852-1A19-B806-FDF9-9AD57F7F9EA9}"/>
          </ac:spMkLst>
        </pc:spChg>
        <pc:spChg chg="mod">
          <ac:chgData name="Lisa-Marie Bassler" userId="38f25fa2-f4e2-42aa-a629-d2ccc29b42c2" providerId="ADAL" clId="{B627B9C9-4F4C-4A51-8BFB-929A4A64733D}" dt="2022-09-14T23:43:03.718" v="4185" actId="20577"/>
          <ac:spMkLst>
            <pc:docMk/>
            <pc:sldMk cId="1778155358" sldId="275"/>
            <ac:spMk id="3" creationId="{530F5BD9-051F-4647-F803-46DE1B1E4666}"/>
          </ac:spMkLst>
        </pc:spChg>
      </pc:sldChg>
      <pc:sldChg chg="new del">
        <pc:chgData name="Lisa-Marie Bassler" userId="38f25fa2-f4e2-42aa-a629-d2ccc29b42c2" providerId="ADAL" clId="{B627B9C9-4F4C-4A51-8BFB-929A4A64733D}" dt="2022-09-08T22:58:53.092" v="2396" actId="47"/>
        <pc:sldMkLst>
          <pc:docMk/>
          <pc:sldMk cId="1380238606" sldId="276"/>
        </pc:sldMkLst>
      </pc:sldChg>
      <pc:sldChg chg="delSp modSp new del mod modTransition">
        <pc:chgData name="Lisa-Marie Bassler" userId="38f25fa2-f4e2-42aa-a629-d2ccc29b42c2" providerId="ADAL" clId="{B627B9C9-4F4C-4A51-8BFB-929A4A64733D}" dt="2022-09-25T09:36:36.439" v="6914" actId="47"/>
        <pc:sldMkLst>
          <pc:docMk/>
          <pc:sldMk cId="3121676570" sldId="277"/>
        </pc:sldMkLst>
        <pc:spChg chg="mod">
          <ac:chgData name="Lisa-Marie Bassler" userId="38f25fa2-f4e2-42aa-a629-d2ccc29b42c2" providerId="ADAL" clId="{B627B9C9-4F4C-4A51-8BFB-929A4A64733D}" dt="2022-09-08T23:03:28.812" v="2519" actId="20577"/>
          <ac:spMkLst>
            <pc:docMk/>
            <pc:sldMk cId="3121676570" sldId="277"/>
            <ac:spMk id="2" creationId="{1B059DFD-D321-B608-8BB3-B3AC9E7746CD}"/>
          </ac:spMkLst>
        </pc:spChg>
        <pc:spChg chg="del">
          <ac:chgData name="Lisa-Marie Bassler" userId="38f25fa2-f4e2-42aa-a629-d2ccc29b42c2" providerId="ADAL" clId="{B627B9C9-4F4C-4A51-8BFB-929A4A64733D}" dt="2022-09-08T22:58:51.560" v="2395" actId="478"/>
          <ac:spMkLst>
            <pc:docMk/>
            <pc:sldMk cId="3121676570" sldId="277"/>
            <ac:spMk id="3" creationId="{29553E92-C6B1-3D25-4755-34FEF714DD28}"/>
          </ac:spMkLst>
        </pc:spChg>
      </pc:sldChg>
      <pc:sldChg chg="addSp delSp modSp new mod modTransition setBg">
        <pc:chgData name="Lisa-Marie Bassler" userId="38f25fa2-f4e2-42aa-a629-d2ccc29b42c2" providerId="ADAL" clId="{B627B9C9-4F4C-4A51-8BFB-929A4A64733D}" dt="2022-09-28T06:29:04.123" v="7623" actId="1035"/>
        <pc:sldMkLst>
          <pc:docMk/>
          <pc:sldMk cId="746890983" sldId="278"/>
        </pc:sldMkLst>
        <pc:spChg chg="mod">
          <ac:chgData name="Lisa-Marie Bassler" userId="38f25fa2-f4e2-42aa-a629-d2ccc29b42c2" providerId="ADAL" clId="{B627B9C9-4F4C-4A51-8BFB-929A4A64733D}" dt="2022-09-28T06:29:04.123" v="7623" actId="1035"/>
          <ac:spMkLst>
            <pc:docMk/>
            <pc:sldMk cId="746890983" sldId="278"/>
            <ac:spMk id="2" creationId="{E2E5B7AE-6667-B766-2A81-7A2D83817BC0}"/>
          </ac:spMkLst>
        </pc:spChg>
        <pc:spChg chg="del mod">
          <ac:chgData name="Lisa-Marie Bassler" userId="38f25fa2-f4e2-42aa-a629-d2ccc29b42c2" providerId="ADAL" clId="{B627B9C9-4F4C-4A51-8BFB-929A4A64733D}" dt="2022-09-23T11:13:25.762" v="6139"/>
          <ac:spMkLst>
            <pc:docMk/>
            <pc:sldMk cId="746890983" sldId="278"/>
            <ac:spMk id="3" creationId="{E019C290-0066-2914-5EC1-3C269CCA6DC1}"/>
          </ac:spMkLst>
        </pc:spChg>
        <pc:spChg chg="add del mod">
          <ac:chgData name="Lisa-Marie Bassler" userId="38f25fa2-f4e2-42aa-a629-d2ccc29b42c2" providerId="ADAL" clId="{B627B9C9-4F4C-4A51-8BFB-929A4A64733D}" dt="2022-09-28T06:27:41.677" v="7555" actId="478"/>
          <ac:spMkLst>
            <pc:docMk/>
            <pc:sldMk cId="746890983" sldId="278"/>
            <ac:spMk id="5" creationId="{1D874889-FEA2-4E6C-4C90-95EBE0B0270E}"/>
          </ac:spMkLst>
        </pc:spChg>
        <pc:spChg chg="add del">
          <ac:chgData name="Lisa-Marie Bassler" userId="38f25fa2-f4e2-42aa-a629-d2ccc29b42c2" providerId="ADAL" clId="{B627B9C9-4F4C-4A51-8BFB-929A4A64733D}" dt="2022-09-28T06:28:14.677" v="7563" actId="26606"/>
          <ac:spMkLst>
            <pc:docMk/>
            <pc:sldMk cId="746890983" sldId="278"/>
            <ac:spMk id="11" creationId="{7F57BEA8-497D-4AA8-8A18-BDCD696B25FE}"/>
          </ac:spMkLst>
        </pc:spChg>
        <pc:spChg chg="add">
          <ac:chgData name="Lisa-Marie Bassler" userId="38f25fa2-f4e2-42aa-a629-d2ccc29b42c2" providerId="ADAL" clId="{B627B9C9-4F4C-4A51-8BFB-929A4A64733D}" dt="2022-09-28T06:28:14.677" v="7563" actId="26606"/>
          <ac:spMkLst>
            <pc:docMk/>
            <pc:sldMk cId="746890983" sldId="278"/>
            <ac:spMk id="22" creationId="{7F57BEA8-497D-4AA8-8A18-BDCD696B25FE}"/>
          </ac:spMkLst>
        </pc:spChg>
        <pc:picChg chg="add del mod">
          <ac:chgData name="Lisa-Marie Bassler" userId="38f25fa2-f4e2-42aa-a629-d2ccc29b42c2" providerId="ADAL" clId="{B627B9C9-4F4C-4A51-8BFB-929A4A64733D}" dt="2022-09-28T06:26:33.945" v="7553" actId="478"/>
          <ac:picMkLst>
            <pc:docMk/>
            <pc:sldMk cId="746890983" sldId="278"/>
            <ac:picMk id="4" creationId="{CE75B35D-7123-1204-32BE-87EBF57D0E6A}"/>
          </ac:picMkLst>
        </pc:picChg>
        <pc:picChg chg="add mod">
          <ac:chgData name="Lisa-Marie Bassler" userId="38f25fa2-f4e2-42aa-a629-d2ccc29b42c2" providerId="ADAL" clId="{B627B9C9-4F4C-4A51-8BFB-929A4A64733D}" dt="2022-09-28T06:28:20.173" v="7597" actId="1035"/>
          <ac:picMkLst>
            <pc:docMk/>
            <pc:sldMk cId="746890983" sldId="278"/>
            <ac:picMk id="6" creationId="{57528596-342F-1506-4D8B-7919ECB55932}"/>
          </ac:picMkLst>
        </pc:picChg>
        <pc:cxnChg chg="add del">
          <ac:chgData name="Lisa-Marie Bassler" userId="38f25fa2-f4e2-42aa-a629-d2ccc29b42c2" providerId="ADAL" clId="{B627B9C9-4F4C-4A51-8BFB-929A4A64733D}" dt="2022-09-28T06:28:14.677" v="7563" actId="26606"/>
          <ac:cxnSpMkLst>
            <pc:docMk/>
            <pc:sldMk cId="746890983" sldId="278"/>
            <ac:cxnSpMk id="9" creationId="{D2E961F1-4A28-4A5F-BBD4-6E400E5E6C75}"/>
          </ac:cxnSpMkLst>
        </pc:cxnChg>
        <pc:cxnChg chg="add del">
          <ac:chgData name="Lisa-Marie Bassler" userId="38f25fa2-f4e2-42aa-a629-d2ccc29b42c2" providerId="ADAL" clId="{B627B9C9-4F4C-4A51-8BFB-929A4A64733D}" dt="2022-09-28T06:28:14.677" v="7563" actId="26606"/>
          <ac:cxnSpMkLst>
            <pc:docMk/>
            <pc:sldMk cId="746890983" sldId="278"/>
            <ac:cxnSpMk id="13" creationId="{A82415D3-DDE5-4D63-8CB3-23A5EC581B27}"/>
          </ac:cxnSpMkLst>
        </pc:cxnChg>
        <pc:cxnChg chg="add del">
          <ac:chgData name="Lisa-Marie Bassler" userId="38f25fa2-f4e2-42aa-a629-d2ccc29b42c2" providerId="ADAL" clId="{B627B9C9-4F4C-4A51-8BFB-929A4A64733D}" dt="2022-09-28T06:28:14.677" v="7563" actId="26606"/>
          <ac:cxnSpMkLst>
            <pc:docMk/>
            <pc:sldMk cId="746890983" sldId="278"/>
            <ac:cxnSpMk id="15" creationId="{AD7193FB-6AE6-4B3B-8F89-56B55DD63B4D}"/>
          </ac:cxnSpMkLst>
        </pc:cxnChg>
        <pc:cxnChg chg="add">
          <ac:chgData name="Lisa-Marie Bassler" userId="38f25fa2-f4e2-42aa-a629-d2ccc29b42c2" providerId="ADAL" clId="{B627B9C9-4F4C-4A51-8BFB-929A4A64733D}" dt="2022-09-28T06:28:14.677" v="7563" actId="26606"/>
          <ac:cxnSpMkLst>
            <pc:docMk/>
            <pc:sldMk cId="746890983" sldId="278"/>
            <ac:cxnSpMk id="20" creationId="{D2E961F1-4A28-4A5F-BBD4-6E400E5E6C75}"/>
          </ac:cxnSpMkLst>
        </pc:cxnChg>
        <pc:cxnChg chg="add">
          <ac:chgData name="Lisa-Marie Bassler" userId="38f25fa2-f4e2-42aa-a629-d2ccc29b42c2" providerId="ADAL" clId="{B627B9C9-4F4C-4A51-8BFB-929A4A64733D}" dt="2022-09-28T06:28:14.677" v="7563" actId="26606"/>
          <ac:cxnSpMkLst>
            <pc:docMk/>
            <pc:sldMk cId="746890983" sldId="278"/>
            <ac:cxnSpMk id="24" creationId="{A82415D3-DDE5-4D63-8CB3-23A5EC581B27}"/>
          </ac:cxnSpMkLst>
        </pc:cxnChg>
        <pc:cxnChg chg="add">
          <ac:chgData name="Lisa-Marie Bassler" userId="38f25fa2-f4e2-42aa-a629-d2ccc29b42c2" providerId="ADAL" clId="{B627B9C9-4F4C-4A51-8BFB-929A4A64733D}" dt="2022-09-28T06:28:14.677" v="7563" actId="26606"/>
          <ac:cxnSpMkLst>
            <pc:docMk/>
            <pc:sldMk cId="746890983" sldId="278"/>
            <ac:cxnSpMk id="26" creationId="{AD7193FB-6AE6-4B3B-8F89-56B55DD63B4D}"/>
          </ac:cxnSpMkLst>
        </pc:cxnChg>
      </pc:sldChg>
      <pc:sldChg chg="modSp new del mod">
        <pc:chgData name="Lisa-Marie Bassler" userId="38f25fa2-f4e2-42aa-a629-d2ccc29b42c2" providerId="ADAL" clId="{B627B9C9-4F4C-4A51-8BFB-929A4A64733D}" dt="2022-09-23T11:34:43.036" v="6555" actId="47"/>
        <pc:sldMkLst>
          <pc:docMk/>
          <pc:sldMk cId="1651815170" sldId="279"/>
        </pc:sldMkLst>
        <pc:spChg chg="mod">
          <ac:chgData name="Lisa-Marie Bassler" userId="38f25fa2-f4e2-42aa-a629-d2ccc29b42c2" providerId="ADAL" clId="{B627B9C9-4F4C-4A51-8BFB-929A4A64733D}" dt="2022-09-08T23:07:17.605" v="2680" actId="20577"/>
          <ac:spMkLst>
            <pc:docMk/>
            <pc:sldMk cId="1651815170" sldId="279"/>
            <ac:spMk id="2" creationId="{A446A2B7-38E3-37B3-3840-857CC9388C66}"/>
          </ac:spMkLst>
        </pc:spChg>
      </pc:sldChg>
      <pc:sldChg chg="addSp modSp new mod ord modTransition">
        <pc:chgData name="Lisa-Marie Bassler" userId="38f25fa2-f4e2-42aa-a629-d2ccc29b42c2" providerId="ADAL" clId="{B627B9C9-4F4C-4A51-8BFB-929A4A64733D}" dt="2022-09-25T10:11:53.436" v="7551"/>
        <pc:sldMkLst>
          <pc:docMk/>
          <pc:sldMk cId="2641037852" sldId="280"/>
        </pc:sldMkLst>
        <pc:spChg chg="mod">
          <ac:chgData name="Lisa-Marie Bassler" userId="38f25fa2-f4e2-42aa-a629-d2ccc29b42c2" providerId="ADAL" clId="{B627B9C9-4F4C-4A51-8BFB-929A4A64733D}" dt="2022-09-25T09:45:33.467" v="6952" actId="122"/>
          <ac:spMkLst>
            <pc:docMk/>
            <pc:sldMk cId="2641037852" sldId="280"/>
            <ac:spMk id="2" creationId="{AF9AC56D-F416-4C29-2C3C-BEBC9A5035A8}"/>
          </ac:spMkLst>
        </pc:spChg>
        <pc:spChg chg="mod">
          <ac:chgData name="Lisa-Marie Bassler" userId="38f25fa2-f4e2-42aa-a629-d2ccc29b42c2" providerId="ADAL" clId="{B627B9C9-4F4C-4A51-8BFB-929A4A64733D}" dt="2022-09-23T11:26:12.924" v="6333" actId="20577"/>
          <ac:spMkLst>
            <pc:docMk/>
            <pc:sldMk cId="2641037852" sldId="280"/>
            <ac:spMk id="3" creationId="{ECB0CFAF-8BD6-C458-E0D1-BAE4B00DE354}"/>
          </ac:spMkLst>
        </pc:spChg>
        <pc:spChg chg="add mod">
          <ac:chgData name="Lisa-Marie Bassler" userId="38f25fa2-f4e2-42aa-a629-d2ccc29b42c2" providerId="ADAL" clId="{B627B9C9-4F4C-4A51-8BFB-929A4A64733D}" dt="2022-09-23T10:33:51.177" v="5679" actId="1035"/>
          <ac:spMkLst>
            <pc:docMk/>
            <pc:sldMk cId="2641037852" sldId="280"/>
            <ac:spMk id="4" creationId="{8892115A-D1FB-01A4-8725-56D447D8CE1A}"/>
          </ac:spMkLst>
        </pc:spChg>
      </pc:sldChg>
      <pc:sldChg chg="modSp new del mod">
        <pc:chgData name="Lisa-Marie Bassler" userId="38f25fa2-f4e2-42aa-a629-d2ccc29b42c2" providerId="ADAL" clId="{B627B9C9-4F4C-4A51-8BFB-929A4A64733D}" dt="2022-09-23T11:25:30.480" v="6326" actId="47"/>
        <pc:sldMkLst>
          <pc:docMk/>
          <pc:sldMk cId="2726316383" sldId="281"/>
        </pc:sldMkLst>
        <pc:spChg chg="mod">
          <ac:chgData name="Lisa-Marie Bassler" userId="38f25fa2-f4e2-42aa-a629-d2ccc29b42c2" providerId="ADAL" clId="{B627B9C9-4F4C-4A51-8BFB-929A4A64733D}" dt="2022-09-08T23:27:43.878" v="2769" actId="20577"/>
          <ac:spMkLst>
            <pc:docMk/>
            <pc:sldMk cId="2726316383" sldId="281"/>
            <ac:spMk id="2" creationId="{40407396-3F35-A620-5425-3D7226DFFD2E}"/>
          </ac:spMkLst>
        </pc:spChg>
      </pc:sldChg>
      <pc:sldChg chg="addSp delSp modSp new mod modTransition">
        <pc:chgData name="Lisa-Marie Bassler" userId="38f25fa2-f4e2-42aa-a629-d2ccc29b42c2" providerId="ADAL" clId="{B627B9C9-4F4C-4A51-8BFB-929A4A64733D}" dt="2022-09-25T10:11:53.436" v="7551"/>
        <pc:sldMkLst>
          <pc:docMk/>
          <pc:sldMk cId="3109422287" sldId="282"/>
        </pc:sldMkLst>
        <pc:spChg chg="del mod">
          <ac:chgData name="Lisa-Marie Bassler" userId="38f25fa2-f4e2-42aa-a629-d2ccc29b42c2" providerId="ADAL" clId="{B627B9C9-4F4C-4A51-8BFB-929A4A64733D}" dt="2022-09-23T11:08:02.009" v="6025" actId="478"/>
          <ac:spMkLst>
            <pc:docMk/>
            <pc:sldMk cId="3109422287" sldId="282"/>
            <ac:spMk id="2" creationId="{D56EB5B5-28A4-95F6-6120-D75C0DFD6232}"/>
          </ac:spMkLst>
        </pc:spChg>
        <pc:spChg chg="del">
          <ac:chgData name="Lisa-Marie Bassler" userId="38f25fa2-f4e2-42aa-a629-d2ccc29b42c2" providerId="ADAL" clId="{B627B9C9-4F4C-4A51-8BFB-929A4A64733D}" dt="2022-09-23T10:11:20.633" v="4478"/>
          <ac:spMkLst>
            <pc:docMk/>
            <pc:sldMk cId="3109422287" sldId="282"/>
            <ac:spMk id="3" creationId="{10927B20-618C-C3D8-AA2C-016C6E083C49}"/>
          </ac:spMkLst>
        </pc:spChg>
        <pc:spChg chg="add del mod">
          <ac:chgData name="Lisa-Marie Bassler" userId="38f25fa2-f4e2-42aa-a629-d2ccc29b42c2" providerId="ADAL" clId="{B627B9C9-4F4C-4A51-8BFB-929A4A64733D}" dt="2022-09-23T11:08:06.893" v="6028" actId="478"/>
          <ac:spMkLst>
            <pc:docMk/>
            <pc:sldMk cId="3109422287" sldId="282"/>
            <ac:spMk id="6" creationId="{3009FF12-78E3-B403-12E5-069EDA37CE24}"/>
          </ac:spMkLst>
        </pc:spChg>
        <pc:picChg chg="add mod">
          <ac:chgData name="Lisa-Marie Bassler" userId="38f25fa2-f4e2-42aa-a629-d2ccc29b42c2" providerId="ADAL" clId="{B627B9C9-4F4C-4A51-8BFB-929A4A64733D}" dt="2022-09-23T11:08:15.842" v="6071" actId="1038"/>
          <ac:picMkLst>
            <pc:docMk/>
            <pc:sldMk cId="3109422287" sldId="282"/>
            <ac:picMk id="4" creationId="{8AE5AB2B-1E6C-80F3-0479-C62182285B28}"/>
          </ac:picMkLst>
        </pc:picChg>
      </pc:sldChg>
      <pc:sldChg chg="modSp new mod modTransition">
        <pc:chgData name="Lisa-Marie Bassler" userId="38f25fa2-f4e2-42aa-a629-d2ccc29b42c2" providerId="ADAL" clId="{B627B9C9-4F4C-4A51-8BFB-929A4A64733D}" dt="2022-09-25T10:11:53.436" v="7551"/>
        <pc:sldMkLst>
          <pc:docMk/>
          <pc:sldMk cId="614838959" sldId="283"/>
        </pc:sldMkLst>
        <pc:spChg chg="mod">
          <ac:chgData name="Lisa-Marie Bassler" userId="38f25fa2-f4e2-42aa-a629-d2ccc29b42c2" providerId="ADAL" clId="{B627B9C9-4F4C-4A51-8BFB-929A4A64733D}" dt="2022-09-08T23:40:27.822" v="3109" actId="20577"/>
          <ac:spMkLst>
            <pc:docMk/>
            <pc:sldMk cId="614838959" sldId="283"/>
            <ac:spMk id="2" creationId="{6B2E2125-968A-6ADE-52BF-4579C9D7ED90}"/>
          </ac:spMkLst>
        </pc:spChg>
      </pc:sldChg>
      <pc:sldChg chg="addSp modSp new mod modTransition">
        <pc:chgData name="Lisa-Marie Bassler" userId="38f25fa2-f4e2-42aa-a629-d2ccc29b42c2" providerId="ADAL" clId="{B627B9C9-4F4C-4A51-8BFB-929A4A64733D}" dt="2022-09-25T10:11:53.436" v="7551"/>
        <pc:sldMkLst>
          <pc:docMk/>
          <pc:sldMk cId="2889682678" sldId="284"/>
        </pc:sldMkLst>
        <pc:spChg chg="mod">
          <ac:chgData name="Lisa-Marie Bassler" userId="38f25fa2-f4e2-42aa-a629-d2ccc29b42c2" providerId="ADAL" clId="{B627B9C9-4F4C-4A51-8BFB-929A4A64733D}" dt="2022-09-25T09:46:32.832" v="6956" actId="122"/>
          <ac:spMkLst>
            <pc:docMk/>
            <pc:sldMk cId="2889682678" sldId="284"/>
            <ac:spMk id="2" creationId="{7FA5A39F-02C2-C81F-8B3C-1842E840F305}"/>
          </ac:spMkLst>
        </pc:spChg>
        <pc:spChg chg="mod">
          <ac:chgData name="Lisa-Marie Bassler" userId="38f25fa2-f4e2-42aa-a629-d2ccc29b42c2" providerId="ADAL" clId="{B627B9C9-4F4C-4A51-8BFB-929A4A64733D}" dt="2022-09-25T09:48:08.652" v="6992" actId="2710"/>
          <ac:spMkLst>
            <pc:docMk/>
            <pc:sldMk cId="2889682678" sldId="284"/>
            <ac:spMk id="3" creationId="{2065C9DD-37A1-7287-D2B6-88404713A63D}"/>
          </ac:spMkLst>
        </pc:spChg>
        <pc:picChg chg="add mod">
          <ac:chgData name="Lisa-Marie Bassler" userId="38f25fa2-f4e2-42aa-a629-d2ccc29b42c2" providerId="ADAL" clId="{B627B9C9-4F4C-4A51-8BFB-929A4A64733D}" dt="2022-09-25T09:47:34.443" v="6987" actId="1076"/>
          <ac:picMkLst>
            <pc:docMk/>
            <pc:sldMk cId="2889682678" sldId="284"/>
            <ac:picMk id="2050" creationId="{315B7B2C-E23E-3DBC-A9CF-08EBC22A15CB}"/>
          </ac:picMkLst>
        </pc:picChg>
      </pc:sldChg>
      <pc:sldChg chg="new del">
        <pc:chgData name="Lisa-Marie Bassler" userId="38f25fa2-f4e2-42aa-a629-d2ccc29b42c2" providerId="ADAL" clId="{B627B9C9-4F4C-4A51-8BFB-929A4A64733D}" dt="2022-09-08T23:55:37.528" v="3132" actId="47"/>
        <pc:sldMkLst>
          <pc:docMk/>
          <pc:sldMk cId="138649017" sldId="285"/>
        </pc:sldMkLst>
      </pc:sldChg>
      <pc:sldChg chg="addSp delSp modSp new mod modTransition modAnim">
        <pc:chgData name="Lisa-Marie Bassler" userId="38f25fa2-f4e2-42aa-a629-d2ccc29b42c2" providerId="ADAL" clId="{B627B9C9-4F4C-4A51-8BFB-929A4A64733D}" dt="2022-09-28T07:18:58.208" v="7645" actId="1076"/>
        <pc:sldMkLst>
          <pc:docMk/>
          <pc:sldMk cId="4000518706" sldId="285"/>
        </pc:sldMkLst>
        <pc:spChg chg="mod">
          <ac:chgData name="Lisa-Marie Bassler" userId="38f25fa2-f4e2-42aa-a629-d2ccc29b42c2" providerId="ADAL" clId="{B627B9C9-4F4C-4A51-8BFB-929A4A64733D}" dt="2022-09-25T09:52:04.356" v="7018" actId="122"/>
          <ac:spMkLst>
            <pc:docMk/>
            <pc:sldMk cId="4000518706" sldId="285"/>
            <ac:spMk id="2" creationId="{A2CEAF0E-499D-2205-3614-DBD82BC69A09}"/>
          </ac:spMkLst>
        </pc:spChg>
        <pc:spChg chg="del">
          <ac:chgData name="Lisa-Marie Bassler" userId="38f25fa2-f4e2-42aa-a629-d2ccc29b42c2" providerId="ADAL" clId="{B627B9C9-4F4C-4A51-8BFB-929A4A64733D}" dt="2022-09-08T23:58:58.849" v="3166"/>
          <ac:spMkLst>
            <pc:docMk/>
            <pc:sldMk cId="4000518706" sldId="285"/>
            <ac:spMk id="3" creationId="{21DEA7C6-70B4-6780-74EF-7E902513CC5F}"/>
          </ac:spMkLst>
        </pc:spChg>
        <pc:picChg chg="add mod">
          <ac:chgData name="Lisa-Marie Bassler" userId="38f25fa2-f4e2-42aa-a629-d2ccc29b42c2" providerId="ADAL" clId="{B627B9C9-4F4C-4A51-8BFB-929A4A64733D}" dt="2022-09-28T07:18:58.208" v="7645" actId="1076"/>
          <ac:picMkLst>
            <pc:docMk/>
            <pc:sldMk cId="4000518706" sldId="285"/>
            <ac:picMk id="4" creationId="{F9026692-0386-5147-4936-7BD272E59960}"/>
          </ac:picMkLst>
        </pc:picChg>
      </pc:sldChg>
      <pc:sldChg chg="modSp new del mod">
        <pc:chgData name="Lisa-Marie Bassler" userId="38f25fa2-f4e2-42aa-a629-d2ccc29b42c2" providerId="ADAL" clId="{B627B9C9-4F4C-4A51-8BFB-929A4A64733D}" dt="2022-09-23T11:31:09.586" v="6465" actId="47"/>
        <pc:sldMkLst>
          <pc:docMk/>
          <pc:sldMk cId="1043351925" sldId="286"/>
        </pc:sldMkLst>
        <pc:spChg chg="mod">
          <ac:chgData name="Lisa-Marie Bassler" userId="38f25fa2-f4e2-42aa-a629-d2ccc29b42c2" providerId="ADAL" clId="{B627B9C9-4F4C-4A51-8BFB-929A4A64733D}" dt="2022-09-09T01:01:33.776" v="3439" actId="20577"/>
          <ac:spMkLst>
            <pc:docMk/>
            <pc:sldMk cId="1043351925" sldId="286"/>
            <ac:spMk id="2" creationId="{46C78369-F9D7-1F84-3684-9047A30E6B06}"/>
          </ac:spMkLst>
        </pc:spChg>
      </pc:sldChg>
      <pc:sldChg chg="addSp delSp modSp new mod modTransition setBg modNotesTx">
        <pc:chgData name="Lisa-Marie Bassler" userId="38f25fa2-f4e2-42aa-a629-d2ccc29b42c2" providerId="ADAL" clId="{B627B9C9-4F4C-4A51-8BFB-929A4A64733D}" dt="2022-09-25T10:11:53.436" v="7551"/>
        <pc:sldMkLst>
          <pc:docMk/>
          <pc:sldMk cId="2110476894" sldId="287"/>
        </pc:sldMkLst>
        <pc:spChg chg="del mod">
          <ac:chgData name="Lisa-Marie Bassler" userId="38f25fa2-f4e2-42aa-a629-d2ccc29b42c2" providerId="ADAL" clId="{B627B9C9-4F4C-4A51-8BFB-929A4A64733D}" dt="2022-09-23T11:36:52.039" v="6570" actId="478"/>
          <ac:spMkLst>
            <pc:docMk/>
            <pc:sldMk cId="2110476894" sldId="287"/>
            <ac:spMk id="2" creationId="{2B1B9010-9AB1-932E-D26D-B57586C21320}"/>
          </ac:spMkLst>
        </pc:spChg>
        <pc:spChg chg="mod ord">
          <ac:chgData name="Lisa-Marie Bassler" userId="38f25fa2-f4e2-42aa-a629-d2ccc29b42c2" providerId="ADAL" clId="{B627B9C9-4F4C-4A51-8BFB-929A4A64733D}" dt="2022-09-23T11:37:30.497" v="6577" actId="2710"/>
          <ac:spMkLst>
            <pc:docMk/>
            <pc:sldMk cId="2110476894" sldId="287"/>
            <ac:spMk id="3" creationId="{50B4E329-DBFE-32C5-DA64-924FE094E946}"/>
          </ac:spMkLst>
        </pc:spChg>
        <pc:spChg chg="add del mod">
          <ac:chgData name="Lisa-Marie Bassler" userId="38f25fa2-f4e2-42aa-a629-d2ccc29b42c2" providerId="ADAL" clId="{B627B9C9-4F4C-4A51-8BFB-929A4A64733D}" dt="2022-09-23T11:36:54.731" v="6571" actId="478"/>
          <ac:spMkLst>
            <pc:docMk/>
            <pc:sldMk cId="2110476894" sldId="287"/>
            <ac:spMk id="5" creationId="{F8DE6065-E29D-06E0-A79A-BE92079FE607}"/>
          </ac:spMkLst>
        </pc:spChg>
        <pc:picChg chg="add mod">
          <ac:chgData name="Lisa-Marie Bassler" userId="38f25fa2-f4e2-42aa-a629-d2ccc29b42c2" providerId="ADAL" clId="{B627B9C9-4F4C-4A51-8BFB-929A4A64733D}" dt="2022-09-23T11:37:12.716" v="6574" actId="1076"/>
          <ac:picMkLst>
            <pc:docMk/>
            <pc:sldMk cId="2110476894" sldId="287"/>
            <ac:picMk id="6146" creationId="{B1F5FA85-31F6-3DD0-7D24-0782BF023218}"/>
          </ac:picMkLst>
        </pc:picChg>
      </pc:sldChg>
      <pc:sldChg chg="new del">
        <pc:chgData name="Lisa-Marie Bassler" userId="38f25fa2-f4e2-42aa-a629-d2ccc29b42c2" providerId="ADAL" clId="{B627B9C9-4F4C-4A51-8BFB-929A4A64733D}" dt="2022-09-09T00:59:39.594" v="3363" actId="47"/>
        <pc:sldMkLst>
          <pc:docMk/>
          <pc:sldMk cId="701739591" sldId="288"/>
        </pc:sldMkLst>
      </pc:sldChg>
      <pc:sldChg chg="modSp new del mod">
        <pc:chgData name="Lisa-Marie Bassler" userId="38f25fa2-f4e2-42aa-a629-d2ccc29b42c2" providerId="ADAL" clId="{B627B9C9-4F4C-4A51-8BFB-929A4A64733D}" dt="2022-09-23T11:31:23.486" v="6481" actId="47"/>
        <pc:sldMkLst>
          <pc:docMk/>
          <pc:sldMk cId="2612513998" sldId="288"/>
        </pc:sldMkLst>
        <pc:spChg chg="mod">
          <ac:chgData name="Lisa-Marie Bassler" userId="38f25fa2-f4e2-42aa-a629-d2ccc29b42c2" providerId="ADAL" clId="{B627B9C9-4F4C-4A51-8BFB-929A4A64733D}" dt="2022-09-09T00:59:47.756" v="3377" actId="5793"/>
          <ac:spMkLst>
            <pc:docMk/>
            <pc:sldMk cId="2612513998" sldId="288"/>
            <ac:spMk id="2" creationId="{59AC90AF-035F-ED7B-96F9-63ED5191F949}"/>
          </ac:spMkLst>
        </pc:spChg>
      </pc:sldChg>
      <pc:sldChg chg="addSp delSp modSp new mod modTransition setBg">
        <pc:chgData name="Lisa-Marie Bassler" userId="38f25fa2-f4e2-42aa-a629-d2ccc29b42c2" providerId="ADAL" clId="{B627B9C9-4F4C-4A51-8BFB-929A4A64733D}" dt="2022-09-25T10:11:53.436" v="7551"/>
        <pc:sldMkLst>
          <pc:docMk/>
          <pc:sldMk cId="1923850750" sldId="289"/>
        </pc:sldMkLst>
        <pc:spChg chg="mod">
          <ac:chgData name="Lisa-Marie Bassler" userId="38f25fa2-f4e2-42aa-a629-d2ccc29b42c2" providerId="ADAL" clId="{B627B9C9-4F4C-4A51-8BFB-929A4A64733D}" dt="2022-09-25T10:10:00.737" v="7492" actId="122"/>
          <ac:spMkLst>
            <pc:docMk/>
            <pc:sldMk cId="1923850750" sldId="289"/>
            <ac:spMk id="2" creationId="{400CC0B8-C440-EB20-1668-06446E179032}"/>
          </ac:spMkLst>
        </pc:spChg>
        <pc:spChg chg="del mod">
          <ac:chgData name="Lisa-Marie Bassler" userId="38f25fa2-f4e2-42aa-a629-d2ccc29b42c2" providerId="ADAL" clId="{B627B9C9-4F4C-4A51-8BFB-929A4A64733D}" dt="2022-09-25T10:10:18.322" v="7493" actId="26606"/>
          <ac:spMkLst>
            <pc:docMk/>
            <pc:sldMk cId="1923850750" sldId="289"/>
            <ac:spMk id="3" creationId="{65AFC652-DD56-FD3C-C996-6332CCE563BD}"/>
          </ac:spMkLst>
        </pc:spChg>
        <pc:spChg chg="add del mod">
          <ac:chgData name="Lisa-Marie Bassler" userId="38f25fa2-f4e2-42aa-a629-d2ccc29b42c2" providerId="ADAL" clId="{B627B9C9-4F4C-4A51-8BFB-929A4A64733D}" dt="2022-09-25T10:07:08.372" v="7314"/>
          <ac:spMkLst>
            <pc:docMk/>
            <pc:sldMk cId="1923850750" sldId="289"/>
            <ac:spMk id="5" creationId="{CA62C581-D754-FA90-C311-9144DE7C4337}"/>
          </ac:spMkLst>
        </pc:spChg>
        <pc:spChg chg="add del mod">
          <ac:chgData name="Lisa-Marie Bassler" userId="38f25fa2-f4e2-42aa-a629-d2ccc29b42c2" providerId="ADAL" clId="{B627B9C9-4F4C-4A51-8BFB-929A4A64733D}" dt="2022-09-25T10:07:14.973" v="7316"/>
          <ac:spMkLst>
            <pc:docMk/>
            <pc:sldMk cId="1923850750" sldId="289"/>
            <ac:spMk id="7" creationId="{441AF590-E628-CE2F-32C2-292257116503}"/>
          </ac:spMkLst>
        </pc:spChg>
        <pc:spChg chg="add del">
          <ac:chgData name="Lisa-Marie Bassler" userId="38f25fa2-f4e2-42aa-a629-d2ccc29b42c2" providerId="ADAL" clId="{B627B9C9-4F4C-4A51-8BFB-929A4A64733D}" dt="2022-09-23T11:25:46.270" v="6329" actId="26606"/>
          <ac:spMkLst>
            <pc:docMk/>
            <pc:sldMk cId="1923850750" sldId="289"/>
            <ac:spMk id="9" creationId="{04812C46-200A-4DEB-A05E-3ED6C68C2387}"/>
          </ac:spMkLst>
        </pc:spChg>
        <pc:spChg chg="add del mod">
          <ac:chgData name="Lisa-Marie Bassler" userId="38f25fa2-f4e2-42aa-a629-d2ccc29b42c2" providerId="ADAL" clId="{B627B9C9-4F4C-4A51-8BFB-929A4A64733D}" dt="2022-09-25T10:07:35.854" v="7318" actId="478"/>
          <ac:spMkLst>
            <pc:docMk/>
            <pc:sldMk cId="1923850750" sldId="289"/>
            <ac:spMk id="9" creationId="{575149DD-8F92-2CC2-A402-2228FA2EFD06}"/>
          </ac:spMkLst>
        </pc:spChg>
        <pc:spChg chg="add del">
          <ac:chgData name="Lisa-Marie Bassler" userId="38f25fa2-f4e2-42aa-a629-d2ccc29b42c2" providerId="ADAL" clId="{B627B9C9-4F4C-4A51-8BFB-929A4A64733D}" dt="2022-09-23T11:25:46.270" v="6329" actId="26606"/>
          <ac:spMkLst>
            <pc:docMk/>
            <pc:sldMk cId="1923850750" sldId="289"/>
            <ac:spMk id="11" creationId="{D1EA859B-E555-4109-94F3-6700E046E008}"/>
          </ac:spMkLst>
        </pc:spChg>
        <pc:graphicFrameChg chg="add del mod">
          <ac:chgData name="Lisa-Marie Bassler" userId="38f25fa2-f4e2-42aa-a629-d2ccc29b42c2" providerId="ADAL" clId="{B627B9C9-4F4C-4A51-8BFB-929A4A64733D}" dt="2022-09-25T10:07:08.372" v="7314"/>
          <ac:graphicFrameMkLst>
            <pc:docMk/>
            <pc:sldMk cId="1923850750" sldId="289"/>
            <ac:graphicFrameMk id="4" creationId="{89B92D3E-5A4D-32AA-36FE-F0BC00684A0D}"/>
          </ac:graphicFrameMkLst>
        </pc:graphicFrameChg>
        <pc:graphicFrameChg chg="add del mod">
          <ac:chgData name="Lisa-Marie Bassler" userId="38f25fa2-f4e2-42aa-a629-d2ccc29b42c2" providerId="ADAL" clId="{B627B9C9-4F4C-4A51-8BFB-929A4A64733D}" dt="2022-09-25T10:07:14.973" v="7316"/>
          <ac:graphicFrameMkLst>
            <pc:docMk/>
            <pc:sldMk cId="1923850750" sldId="289"/>
            <ac:graphicFrameMk id="6" creationId="{35889203-32FF-40FA-EDA9-B6D779E11EB5}"/>
          </ac:graphicFrameMkLst>
        </pc:graphicFrameChg>
        <pc:graphicFrameChg chg="add del mod">
          <ac:chgData name="Lisa-Marie Bassler" userId="38f25fa2-f4e2-42aa-a629-d2ccc29b42c2" providerId="ADAL" clId="{B627B9C9-4F4C-4A51-8BFB-929A4A64733D}" dt="2022-09-25T10:07:35.854" v="7318" actId="478"/>
          <ac:graphicFrameMkLst>
            <pc:docMk/>
            <pc:sldMk cId="1923850750" sldId="289"/>
            <ac:graphicFrameMk id="8" creationId="{A208DD77-55AB-98FB-60CD-5BF688702D4C}"/>
          </ac:graphicFrameMkLst>
        </pc:graphicFrameChg>
        <pc:graphicFrameChg chg="add">
          <ac:chgData name="Lisa-Marie Bassler" userId="38f25fa2-f4e2-42aa-a629-d2ccc29b42c2" providerId="ADAL" clId="{B627B9C9-4F4C-4A51-8BFB-929A4A64733D}" dt="2022-09-25T10:10:18.322" v="7493" actId="26606"/>
          <ac:graphicFrameMkLst>
            <pc:docMk/>
            <pc:sldMk cId="1923850750" sldId="289"/>
            <ac:graphicFrameMk id="10" creationId="{3ABCF98C-C098-3ED8-E8D0-1082C0F400A9}"/>
          </ac:graphicFrameMkLst>
        </pc:graphicFrameChg>
        <pc:picChg chg="add del">
          <ac:chgData name="Lisa-Marie Bassler" userId="38f25fa2-f4e2-42aa-a629-d2ccc29b42c2" providerId="ADAL" clId="{B627B9C9-4F4C-4A51-8BFB-929A4A64733D}" dt="2022-09-23T11:25:46.270" v="6329" actId="26606"/>
          <ac:picMkLst>
            <pc:docMk/>
            <pc:sldMk cId="1923850750" sldId="289"/>
            <ac:picMk id="5" creationId="{BA4AEFE8-DFFC-4774-03DA-866556D25177}"/>
          </ac:picMkLst>
        </pc:picChg>
      </pc:sldChg>
      <pc:sldChg chg="addSp delSp modSp new del mod">
        <pc:chgData name="Lisa-Marie Bassler" userId="38f25fa2-f4e2-42aa-a629-d2ccc29b42c2" providerId="ADAL" clId="{B627B9C9-4F4C-4A51-8BFB-929A4A64733D}" dt="2022-09-09T01:01:08.056" v="3422" actId="47"/>
        <pc:sldMkLst>
          <pc:docMk/>
          <pc:sldMk cId="858254862" sldId="290"/>
        </pc:sldMkLst>
        <pc:picChg chg="add del mod">
          <ac:chgData name="Lisa-Marie Bassler" userId="38f25fa2-f4e2-42aa-a629-d2ccc29b42c2" providerId="ADAL" clId="{B627B9C9-4F4C-4A51-8BFB-929A4A64733D}" dt="2022-09-09T01:01:05.475" v="3421" actId="478"/>
          <ac:picMkLst>
            <pc:docMk/>
            <pc:sldMk cId="858254862" sldId="290"/>
            <ac:picMk id="4" creationId="{C541BC7B-F4B4-4923-A0E6-33117BF42CBD}"/>
          </ac:picMkLst>
        </pc:picChg>
      </pc:sldChg>
      <pc:sldChg chg="modSp new del mod">
        <pc:chgData name="Lisa-Marie Bassler" userId="38f25fa2-f4e2-42aa-a629-d2ccc29b42c2" providerId="ADAL" clId="{B627B9C9-4F4C-4A51-8BFB-929A4A64733D}" dt="2022-09-09T01:08:01.134" v="3850" actId="47"/>
        <pc:sldMkLst>
          <pc:docMk/>
          <pc:sldMk cId="2247711036" sldId="290"/>
        </pc:sldMkLst>
        <pc:spChg chg="mod">
          <ac:chgData name="Lisa-Marie Bassler" userId="38f25fa2-f4e2-42aa-a629-d2ccc29b42c2" providerId="ADAL" clId="{B627B9C9-4F4C-4A51-8BFB-929A4A64733D}" dt="2022-09-09T01:04:42.238" v="3614" actId="20577"/>
          <ac:spMkLst>
            <pc:docMk/>
            <pc:sldMk cId="2247711036" sldId="290"/>
            <ac:spMk id="2" creationId="{4405CB22-C7F7-2A3D-77F1-8EFE042BFF1C}"/>
          </ac:spMkLst>
        </pc:spChg>
      </pc:sldChg>
      <pc:sldChg chg="modSp new mod modTransition">
        <pc:chgData name="Lisa-Marie Bassler" userId="38f25fa2-f4e2-42aa-a629-d2ccc29b42c2" providerId="ADAL" clId="{B627B9C9-4F4C-4A51-8BFB-929A4A64733D}" dt="2022-09-25T10:11:53.436" v="7551"/>
        <pc:sldMkLst>
          <pc:docMk/>
          <pc:sldMk cId="1272621623" sldId="291"/>
        </pc:sldMkLst>
        <pc:spChg chg="mod">
          <ac:chgData name="Lisa-Marie Bassler" userId="38f25fa2-f4e2-42aa-a629-d2ccc29b42c2" providerId="ADAL" clId="{B627B9C9-4F4C-4A51-8BFB-929A4A64733D}" dt="2022-09-10T20:32:53.662" v="4132" actId="6549"/>
          <ac:spMkLst>
            <pc:docMk/>
            <pc:sldMk cId="1272621623" sldId="291"/>
            <ac:spMk id="2" creationId="{D589B8C6-4E46-348F-281B-233FB87FEF15}"/>
          </ac:spMkLst>
        </pc:spChg>
        <pc:spChg chg="mod">
          <ac:chgData name="Lisa-Marie Bassler" userId="38f25fa2-f4e2-42aa-a629-d2ccc29b42c2" providerId="ADAL" clId="{B627B9C9-4F4C-4A51-8BFB-929A4A64733D}" dt="2022-09-23T10:52:50.107" v="5787" actId="2710"/>
          <ac:spMkLst>
            <pc:docMk/>
            <pc:sldMk cId="1272621623" sldId="291"/>
            <ac:spMk id="3" creationId="{D93885A4-1DCC-BB22-D337-2BF2C11DB740}"/>
          </ac:spMkLst>
        </pc:spChg>
      </pc:sldChg>
      <pc:sldChg chg="addSp delSp modSp new del mod">
        <pc:chgData name="Lisa-Marie Bassler" userId="38f25fa2-f4e2-42aa-a629-d2ccc29b42c2" providerId="ADAL" clId="{B627B9C9-4F4C-4A51-8BFB-929A4A64733D}" dt="2022-09-23T08:24:37.755" v="4383" actId="47"/>
        <pc:sldMkLst>
          <pc:docMk/>
          <pc:sldMk cId="2250852007" sldId="292"/>
        </pc:sldMkLst>
        <pc:spChg chg="mod">
          <ac:chgData name="Lisa-Marie Bassler" userId="38f25fa2-f4e2-42aa-a629-d2ccc29b42c2" providerId="ADAL" clId="{B627B9C9-4F4C-4A51-8BFB-929A4A64733D}" dt="2022-09-23T07:47:49.284" v="4313"/>
          <ac:spMkLst>
            <pc:docMk/>
            <pc:sldMk cId="2250852007" sldId="292"/>
            <ac:spMk id="2" creationId="{3502FC7C-B31D-170F-5928-988E5686FB59}"/>
          </ac:spMkLst>
        </pc:spChg>
        <pc:spChg chg="mod">
          <ac:chgData name="Lisa-Marie Bassler" userId="38f25fa2-f4e2-42aa-a629-d2ccc29b42c2" providerId="ADAL" clId="{B627B9C9-4F4C-4A51-8BFB-929A4A64733D}" dt="2022-09-14T23:46:51.936" v="4295" actId="20577"/>
          <ac:spMkLst>
            <pc:docMk/>
            <pc:sldMk cId="2250852007" sldId="292"/>
            <ac:spMk id="3" creationId="{B643565D-96B9-B705-B048-B97E8B189911}"/>
          </ac:spMkLst>
        </pc:spChg>
        <pc:spChg chg="add del mod">
          <ac:chgData name="Lisa-Marie Bassler" userId="38f25fa2-f4e2-42aa-a629-d2ccc29b42c2" providerId="ADAL" clId="{B627B9C9-4F4C-4A51-8BFB-929A4A64733D}" dt="2022-09-23T07:46:06.874" v="4303"/>
          <ac:spMkLst>
            <pc:docMk/>
            <pc:sldMk cId="2250852007" sldId="292"/>
            <ac:spMk id="9" creationId="{487726CB-9017-1A32-7C67-D817AC09804A}"/>
          </ac:spMkLst>
        </pc:spChg>
        <pc:grpChg chg="add mod">
          <ac:chgData name="Lisa-Marie Bassler" userId="38f25fa2-f4e2-42aa-a629-d2ccc29b42c2" providerId="ADAL" clId="{B627B9C9-4F4C-4A51-8BFB-929A4A64733D}" dt="2022-09-23T07:45:52.584" v="4301" actId="1076"/>
          <ac:grpSpMkLst>
            <pc:docMk/>
            <pc:sldMk cId="2250852007" sldId="292"/>
            <ac:grpSpMk id="4" creationId="{2FC563F3-EB19-E8A6-3389-33194F7AC300}"/>
          </ac:grpSpMkLst>
        </pc:grpChg>
        <pc:grpChg chg="add mod">
          <ac:chgData name="Lisa-Marie Bassler" userId="38f25fa2-f4e2-42aa-a629-d2ccc29b42c2" providerId="ADAL" clId="{B627B9C9-4F4C-4A51-8BFB-929A4A64733D}" dt="2022-09-23T07:47:00.192" v="4307" actId="14100"/>
          <ac:grpSpMkLst>
            <pc:docMk/>
            <pc:sldMk cId="2250852007" sldId="292"/>
            <ac:grpSpMk id="10" creationId="{D29906EE-21CF-6F00-8BE6-2CB151AF2E94}"/>
          </ac:grpSpMkLst>
        </pc:grpChg>
        <pc:picChg chg="mod">
          <ac:chgData name="Lisa-Marie Bassler" userId="38f25fa2-f4e2-42aa-a629-d2ccc29b42c2" providerId="ADAL" clId="{B627B9C9-4F4C-4A51-8BFB-929A4A64733D}" dt="2022-09-23T07:45:48.081" v="4300"/>
          <ac:picMkLst>
            <pc:docMk/>
            <pc:sldMk cId="2250852007" sldId="292"/>
            <ac:picMk id="5" creationId="{A9B44903-0D3C-4A24-C226-7BC480B0B0F7}"/>
          </ac:picMkLst>
        </pc:picChg>
        <pc:picChg chg="mod">
          <ac:chgData name="Lisa-Marie Bassler" userId="38f25fa2-f4e2-42aa-a629-d2ccc29b42c2" providerId="ADAL" clId="{B627B9C9-4F4C-4A51-8BFB-929A4A64733D}" dt="2022-09-23T07:45:48.081" v="4300"/>
          <ac:picMkLst>
            <pc:docMk/>
            <pc:sldMk cId="2250852007" sldId="292"/>
            <ac:picMk id="6" creationId="{2B4366A7-3CA6-DDB2-7E11-9F43BD05498E}"/>
          </ac:picMkLst>
        </pc:picChg>
        <pc:picChg chg="mod">
          <ac:chgData name="Lisa-Marie Bassler" userId="38f25fa2-f4e2-42aa-a629-d2ccc29b42c2" providerId="ADAL" clId="{B627B9C9-4F4C-4A51-8BFB-929A4A64733D}" dt="2022-09-23T07:47:19.083" v="4311" actId="1076"/>
          <ac:picMkLst>
            <pc:docMk/>
            <pc:sldMk cId="2250852007" sldId="292"/>
            <ac:picMk id="13" creationId="{FBB07EF9-D0EC-72BA-9316-9F9D7D829508}"/>
          </ac:picMkLst>
        </pc:picChg>
        <pc:picChg chg="mod">
          <ac:chgData name="Lisa-Marie Bassler" userId="38f25fa2-f4e2-42aa-a629-d2ccc29b42c2" providerId="ADAL" clId="{B627B9C9-4F4C-4A51-8BFB-929A4A64733D}" dt="2022-09-23T07:47:18.727" v="4310" actId="1076"/>
          <ac:picMkLst>
            <pc:docMk/>
            <pc:sldMk cId="2250852007" sldId="292"/>
            <ac:picMk id="14" creationId="{0BB2BC4B-A44F-67BC-684A-30650F817A1A}"/>
          </ac:picMkLst>
        </pc:picChg>
        <pc:cxnChg chg="mod">
          <ac:chgData name="Lisa-Marie Bassler" userId="38f25fa2-f4e2-42aa-a629-d2ccc29b42c2" providerId="ADAL" clId="{B627B9C9-4F4C-4A51-8BFB-929A4A64733D}" dt="2022-09-23T07:45:48.081" v="4300"/>
          <ac:cxnSpMkLst>
            <pc:docMk/>
            <pc:sldMk cId="2250852007" sldId="292"/>
            <ac:cxnSpMk id="7" creationId="{253043A9-BD97-DE3D-414C-836FF1B8157F}"/>
          </ac:cxnSpMkLst>
        </pc:cxnChg>
        <pc:cxnChg chg="mod">
          <ac:chgData name="Lisa-Marie Bassler" userId="38f25fa2-f4e2-42aa-a629-d2ccc29b42c2" providerId="ADAL" clId="{B627B9C9-4F4C-4A51-8BFB-929A4A64733D}" dt="2022-09-23T07:45:48.081" v="4300"/>
          <ac:cxnSpMkLst>
            <pc:docMk/>
            <pc:sldMk cId="2250852007" sldId="292"/>
            <ac:cxnSpMk id="8" creationId="{86DD9844-691D-10B2-6B4C-D9518615E156}"/>
          </ac:cxnSpMkLst>
        </pc:cxnChg>
        <pc:cxnChg chg="mod">
          <ac:chgData name="Lisa-Marie Bassler" userId="38f25fa2-f4e2-42aa-a629-d2ccc29b42c2" providerId="ADAL" clId="{B627B9C9-4F4C-4A51-8BFB-929A4A64733D}" dt="2022-09-23T07:46:17.247" v="4304"/>
          <ac:cxnSpMkLst>
            <pc:docMk/>
            <pc:sldMk cId="2250852007" sldId="292"/>
            <ac:cxnSpMk id="11" creationId="{19B15C0E-54C7-B451-10AA-6D40388F28DB}"/>
          </ac:cxnSpMkLst>
        </pc:cxnChg>
        <pc:cxnChg chg="mod">
          <ac:chgData name="Lisa-Marie Bassler" userId="38f25fa2-f4e2-42aa-a629-d2ccc29b42c2" providerId="ADAL" clId="{B627B9C9-4F4C-4A51-8BFB-929A4A64733D}" dt="2022-09-23T07:46:17.247" v="4304"/>
          <ac:cxnSpMkLst>
            <pc:docMk/>
            <pc:sldMk cId="2250852007" sldId="292"/>
            <ac:cxnSpMk id="12" creationId="{4F5BA22B-59CB-88B5-62D5-DA2021BDE122}"/>
          </ac:cxnSpMkLst>
        </pc:cxnChg>
      </pc:sldChg>
      <pc:sldChg chg="addSp delSp modSp new mod ord modTransition">
        <pc:chgData name="Lisa-Marie Bassler" userId="38f25fa2-f4e2-42aa-a629-d2ccc29b42c2" providerId="ADAL" clId="{B627B9C9-4F4C-4A51-8BFB-929A4A64733D}" dt="2022-09-25T10:11:53.436" v="7551"/>
        <pc:sldMkLst>
          <pc:docMk/>
          <pc:sldMk cId="3594266917" sldId="293"/>
        </pc:sldMkLst>
        <pc:spChg chg="del">
          <ac:chgData name="Lisa-Marie Bassler" userId="38f25fa2-f4e2-42aa-a629-d2ccc29b42c2" providerId="ADAL" clId="{B627B9C9-4F4C-4A51-8BFB-929A4A64733D}" dt="2022-09-23T08:21:43.752" v="4316"/>
          <ac:spMkLst>
            <pc:docMk/>
            <pc:sldMk cId="3594266917" sldId="293"/>
            <ac:spMk id="2" creationId="{488A151A-84D8-1A87-5A8C-4365B0A36343}"/>
          </ac:spMkLst>
        </pc:spChg>
        <pc:spChg chg="add del mod">
          <ac:chgData name="Lisa-Marie Bassler" userId="38f25fa2-f4e2-42aa-a629-d2ccc29b42c2" providerId="ADAL" clId="{B627B9C9-4F4C-4A51-8BFB-929A4A64733D}" dt="2022-09-23T08:22:30.224" v="4325" actId="478"/>
          <ac:spMkLst>
            <pc:docMk/>
            <pc:sldMk cId="3594266917" sldId="293"/>
            <ac:spMk id="3" creationId="{3CDCD617-38AB-B6B3-6D7D-853B79E0CDA3}"/>
          </ac:spMkLst>
        </pc:spChg>
        <pc:spChg chg="add mod">
          <ac:chgData name="Lisa-Marie Bassler" userId="38f25fa2-f4e2-42aa-a629-d2ccc29b42c2" providerId="ADAL" clId="{B627B9C9-4F4C-4A51-8BFB-929A4A64733D}" dt="2022-09-23T08:25:11.701" v="4385" actId="120"/>
          <ac:spMkLst>
            <pc:docMk/>
            <pc:sldMk cId="3594266917" sldId="293"/>
            <ac:spMk id="4" creationId="{5F23F6C2-B17E-4BB3-0B25-725C033B7ECF}"/>
          </ac:spMkLst>
        </pc:spChg>
        <pc:spChg chg="add del mod">
          <ac:chgData name="Lisa-Marie Bassler" userId="38f25fa2-f4e2-42aa-a629-d2ccc29b42c2" providerId="ADAL" clId="{B627B9C9-4F4C-4A51-8BFB-929A4A64733D}" dt="2022-09-23T08:22:14.310" v="4320"/>
          <ac:spMkLst>
            <pc:docMk/>
            <pc:sldMk cId="3594266917" sldId="293"/>
            <ac:spMk id="5" creationId="{83D533A8-B1F1-E017-5E1E-900731F65861}"/>
          </ac:spMkLst>
        </pc:spChg>
        <pc:spChg chg="add mod">
          <ac:chgData name="Lisa-Marie Bassler" userId="38f25fa2-f4e2-42aa-a629-d2ccc29b42c2" providerId="ADAL" clId="{B627B9C9-4F4C-4A51-8BFB-929A4A64733D}" dt="2022-09-23T08:22:40.872" v="4327" actId="1076"/>
          <ac:spMkLst>
            <pc:docMk/>
            <pc:sldMk cId="3594266917" sldId="293"/>
            <ac:spMk id="6" creationId="{073897FF-399A-275F-FC48-3A35C5B4AD07}"/>
          </ac:spMkLst>
        </pc:spChg>
      </pc:sldChg>
      <pc:sldChg chg="addSp delSp modSp new del mod setBg">
        <pc:chgData name="Lisa-Marie Bassler" userId="38f25fa2-f4e2-42aa-a629-d2ccc29b42c2" providerId="ADAL" clId="{B627B9C9-4F4C-4A51-8BFB-929A4A64733D}" dt="2022-09-23T10:52:29.686" v="5769" actId="47"/>
        <pc:sldMkLst>
          <pc:docMk/>
          <pc:sldMk cId="1709308009" sldId="294"/>
        </pc:sldMkLst>
        <pc:spChg chg="mod">
          <ac:chgData name="Lisa-Marie Bassler" userId="38f25fa2-f4e2-42aa-a629-d2ccc29b42c2" providerId="ADAL" clId="{B627B9C9-4F4C-4A51-8BFB-929A4A64733D}" dt="2022-09-23T08:25:14.949" v="4386" actId="122"/>
          <ac:spMkLst>
            <pc:docMk/>
            <pc:sldMk cId="1709308009" sldId="294"/>
            <ac:spMk id="2" creationId="{B478EBFB-D982-1422-9B28-4ADD45FA1307}"/>
          </ac:spMkLst>
        </pc:spChg>
        <pc:spChg chg="add del mod">
          <ac:chgData name="Lisa-Marie Bassler" userId="38f25fa2-f4e2-42aa-a629-d2ccc29b42c2" providerId="ADAL" clId="{B627B9C9-4F4C-4A51-8BFB-929A4A64733D}" dt="2022-09-23T08:24:24.127" v="4359" actId="26606"/>
          <ac:spMkLst>
            <pc:docMk/>
            <pc:sldMk cId="1709308009" sldId="294"/>
            <ac:spMk id="3" creationId="{4C09A607-82E2-D704-8864-FAC91E0C3AC6}"/>
          </ac:spMkLst>
        </pc:spChg>
        <pc:spChg chg="add del">
          <ac:chgData name="Lisa-Marie Bassler" userId="38f25fa2-f4e2-42aa-a629-d2ccc29b42c2" providerId="ADAL" clId="{B627B9C9-4F4C-4A51-8BFB-929A4A64733D}" dt="2022-09-23T08:24:18.530" v="4358" actId="26606"/>
          <ac:spMkLst>
            <pc:docMk/>
            <pc:sldMk cId="1709308009" sldId="294"/>
            <ac:spMk id="9" creationId="{BACC6370-2D7E-4714-9D71-7542949D7D5D}"/>
          </ac:spMkLst>
        </pc:spChg>
        <pc:spChg chg="add del">
          <ac:chgData name="Lisa-Marie Bassler" userId="38f25fa2-f4e2-42aa-a629-d2ccc29b42c2" providerId="ADAL" clId="{B627B9C9-4F4C-4A51-8BFB-929A4A64733D}" dt="2022-09-23T08:24:18.530" v="4358" actId="26606"/>
          <ac:spMkLst>
            <pc:docMk/>
            <pc:sldMk cId="1709308009" sldId="294"/>
            <ac:spMk id="11" creationId="{F68B3F68-107C-434F-AA38-110D5EA91B85}"/>
          </ac:spMkLst>
        </pc:spChg>
        <pc:spChg chg="add del">
          <ac:chgData name="Lisa-Marie Bassler" userId="38f25fa2-f4e2-42aa-a629-d2ccc29b42c2" providerId="ADAL" clId="{B627B9C9-4F4C-4A51-8BFB-929A4A64733D}" dt="2022-09-23T08:24:18.530" v="4358" actId="26606"/>
          <ac:spMkLst>
            <pc:docMk/>
            <pc:sldMk cId="1709308009" sldId="294"/>
            <ac:spMk id="13" creationId="{AAD0DBB9-1A4B-4391-81D4-CB19F9AB918A}"/>
          </ac:spMkLst>
        </pc:spChg>
        <pc:spChg chg="add del">
          <ac:chgData name="Lisa-Marie Bassler" userId="38f25fa2-f4e2-42aa-a629-d2ccc29b42c2" providerId="ADAL" clId="{B627B9C9-4F4C-4A51-8BFB-929A4A64733D}" dt="2022-09-23T08:24:18.530" v="4358" actId="26606"/>
          <ac:spMkLst>
            <pc:docMk/>
            <pc:sldMk cId="1709308009" sldId="294"/>
            <ac:spMk id="15" creationId="{063BBA22-50EA-4C4D-BE05-F1CE4E63AA56}"/>
          </ac:spMkLst>
        </pc:spChg>
        <pc:graphicFrameChg chg="add del">
          <ac:chgData name="Lisa-Marie Bassler" userId="38f25fa2-f4e2-42aa-a629-d2ccc29b42c2" providerId="ADAL" clId="{B627B9C9-4F4C-4A51-8BFB-929A4A64733D}" dt="2022-09-23T08:24:18.530" v="4358" actId="26606"/>
          <ac:graphicFrameMkLst>
            <pc:docMk/>
            <pc:sldMk cId="1709308009" sldId="294"/>
            <ac:graphicFrameMk id="5" creationId="{5F0673E9-0AD5-BD93-45EA-141E0BE9D37E}"/>
          </ac:graphicFrameMkLst>
        </pc:graphicFrameChg>
        <pc:graphicFrameChg chg="add mod">
          <ac:chgData name="Lisa-Marie Bassler" userId="38f25fa2-f4e2-42aa-a629-d2ccc29b42c2" providerId="ADAL" clId="{B627B9C9-4F4C-4A51-8BFB-929A4A64733D}" dt="2022-09-23T08:25:20.530" v="4410" actId="1036"/>
          <ac:graphicFrameMkLst>
            <pc:docMk/>
            <pc:sldMk cId="1709308009" sldId="294"/>
            <ac:graphicFrameMk id="6" creationId="{7FF2D40E-922C-7AEE-4D1C-844DE500A8DC}"/>
          </ac:graphicFrameMkLst>
        </pc:graphicFrameChg>
      </pc:sldChg>
      <pc:sldChg chg="modSp new del mod">
        <pc:chgData name="Lisa-Marie Bassler" userId="38f25fa2-f4e2-42aa-a629-d2ccc29b42c2" providerId="ADAL" clId="{B627B9C9-4F4C-4A51-8BFB-929A4A64733D}" dt="2022-09-23T10:57:32.595" v="5846" actId="47"/>
        <pc:sldMkLst>
          <pc:docMk/>
          <pc:sldMk cId="2337696919" sldId="295"/>
        </pc:sldMkLst>
        <pc:spChg chg="mod">
          <ac:chgData name="Lisa-Marie Bassler" userId="38f25fa2-f4e2-42aa-a629-d2ccc29b42c2" providerId="ADAL" clId="{B627B9C9-4F4C-4A51-8BFB-929A4A64733D}" dt="2022-09-23T09:57:57.097" v="4430" actId="20577"/>
          <ac:spMkLst>
            <pc:docMk/>
            <pc:sldMk cId="2337696919" sldId="295"/>
            <ac:spMk id="2" creationId="{F6F84A90-1983-6F48-452D-130B6FE4EC26}"/>
          </ac:spMkLst>
        </pc:spChg>
        <pc:spChg chg="mod">
          <ac:chgData name="Lisa-Marie Bassler" userId="38f25fa2-f4e2-42aa-a629-d2ccc29b42c2" providerId="ADAL" clId="{B627B9C9-4F4C-4A51-8BFB-929A4A64733D}" dt="2022-09-23T09:58:02.999" v="4450" actId="20577"/>
          <ac:spMkLst>
            <pc:docMk/>
            <pc:sldMk cId="2337696919" sldId="295"/>
            <ac:spMk id="3" creationId="{09523FBC-5881-4420-96BC-C182633C1A15}"/>
          </ac:spMkLst>
        </pc:spChg>
      </pc:sldChg>
      <pc:sldChg chg="addSp delSp modSp new del">
        <pc:chgData name="Lisa-Marie Bassler" userId="38f25fa2-f4e2-42aa-a629-d2ccc29b42c2" providerId="ADAL" clId="{B627B9C9-4F4C-4A51-8BFB-929A4A64733D}" dt="2022-09-23T10:53:54.818" v="5788" actId="47"/>
        <pc:sldMkLst>
          <pc:docMk/>
          <pc:sldMk cId="1843465336" sldId="296"/>
        </pc:sldMkLst>
        <pc:graphicFrameChg chg="add del mod">
          <ac:chgData name="Lisa-Marie Bassler" userId="38f25fa2-f4e2-42aa-a629-d2ccc29b42c2" providerId="ADAL" clId="{B627B9C9-4F4C-4A51-8BFB-929A4A64733D}" dt="2022-09-23T10:09:06.042" v="4453"/>
          <ac:graphicFrameMkLst>
            <pc:docMk/>
            <pc:sldMk cId="1843465336" sldId="296"/>
            <ac:graphicFrameMk id="2" creationId="{7C8B7AFB-DC84-1405-B966-21969E151EF7}"/>
          </ac:graphicFrameMkLst>
        </pc:graphicFrameChg>
      </pc:sldChg>
      <pc:sldChg chg="addSp delSp modSp new mod modTransition">
        <pc:chgData name="Lisa-Marie Bassler" userId="38f25fa2-f4e2-42aa-a629-d2ccc29b42c2" providerId="ADAL" clId="{B627B9C9-4F4C-4A51-8BFB-929A4A64733D}" dt="2022-09-25T10:11:53.436" v="7551"/>
        <pc:sldMkLst>
          <pc:docMk/>
          <pc:sldMk cId="1444366280" sldId="297"/>
        </pc:sldMkLst>
        <pc:spChg chg="mod">
          <ac:chgData name="Lisa-Marie Bassler" userId="38f25fa2-f4e2-42aa-a629-d2ccc29b42c2" providerId="ADAL" clId="{B627B9C9-4F4C-4A51-8BFB-929A4A64733D}" dt="2022-09-23T10:10:17.396" v="4477" actId="122"/>
          <ac:spMkLst>
            <pc:docMk/>
            <pc:sldMk cId="1444366280" sldId="297"/>
            <ac:spMk id="2" creationId="{F3F4ED95-C9E5-A592-B586-F658F0BD82A8}"/>
          </ac:spMkLst>
        </pc:spChg>
        <pc:spChg chg="del">
          <ac:chgData name="Lisa-Marie Bassler" userId="38f25fa2-f4e2-42aa-a629-d2ccc29b42c2" providerId="ADAL" clId="{B627B9C9-4F4C-4A51-8BFB-929A4A64733D}" dt="2022-09-23T10:10:12.980" v="4476"/>
          <ac:spMkLst>
            <pc:docMk/>
            <pc:sldMk cId="1444366280" sldId="297"/>
            <ac:spMk id="3" creationId="{23915DF4-608D-D2BB-A815-5533B4D6B77B}"/>
          </ac:spMkLst>
        </pc:spChg>
        <pc:graphicFrameChg chg="add mod">
          <ac:chgData name="Lisa-Marie Bassler" userId="38f25fa2-f4e2-42aa-a629-d2ccc29b42c2" providerId="ADAL" clId="{B627B9C9-4F4C-4A51-8BFB-929A4A64733D}" dt="2022-09-25T09:39:41.912" v="6922" actId="14100"/>
          <ac:graphicFrameMkLst>
            <pc:docMk/>
            <pc:sldMk cId="1444366280" sldId="297"/>
            <ac:graphicFrameMk id="4" creationId="{7C736DE3-DE91-8C84-D5DA-A609F61C5C3C}"/>
          </ac:graphicFrameMkLst>
        </pc:graphicFrameChg>
      </pc:sldChg>
      <pc:sldChg chg="addSp delSp modSp new del mod">
        <pc:chgData name="Lisa-Marie Bassler" userId="38f25fa2-f4e2-42aa-a629-d2ccc29b42c2" providerId="ADAL" clId="{B627B9C9-4F4C-4A51-8BFB-929A4A64733D}" dt="2022-09-23T10:16:26.126" v="4829" actId="47"/>
        <pc:sldMkLst>
          <pc:docMk/>
          <pc:sldMk cId="4290443094" sldId="298"/>
        </pc:sldMkLst>
        <pc:spChg chg="mod">
          <ac:chgData name="Lisa-Marie Bassler" userId="38f25fa2-f4e2-42aa-a629-d2ccc29b42c2" providerId="ADAL" clId="{B627B9C9-4F4C-4A51-8BFB-929A4A64733D}" dt="2022-09-23T10:13:06.268" v="4563" actId="20577"/>
          <ac:spMkLst>
            <pc:docMk/>
            <pc:sldMk cId="4290443094" sldId="298"/>
            <ac:spMk id="2" creationId="{C98325F0-9005-AC56-7BA3-9296A0827458}"/>
          </ac:spMkLst>
        </pc:spChg>
        <pc:spChg chg="del">
          <ac:chgData name="Lisa-Marie Bassler" userId="38f25fa2-f4e2-42aa-a629-d2ccc29b42c2" providerId="ADAL" clId="{B627B9C9-4F4C-4A51-8BFB-929A4A64733D}" dt="2022-09-23T10:12:55.651" v="4536"/>
          <ac:spMkLst>
            <pc:docMk/>
            <pc:sldMk cId="4290443094" sldId="298"/>
            <ac:spMk id="3" creationId="{060049AB-D59D-B8A4-958C-33CF167BB6FB}"/>
          </ac:spMkLst>
        </pc:spChg>
        <pc:picChg chg="add mod">
          <ac:chgData name="Lisa-Marie Bassler" userId="38f25fa2-f4e2-42aa-a629-d2ccc29b42c2" providerId="ADAL" clId="{B627B9C9-4F4C-4A51-8BFB-929A4A64733D}" dt="2022-09-23T10:12:55.651" v="4536"/>
          <ac:picMkLst>
            <pc:docMk/>
            <pc:sldMk cId="4290443094" sldId="298"/>
            <ac:picMk id="4" creationId="{B85B8B14-630F-3DCD-E4A9-2EFAAE199FC5}"/>
          </ac:picMkLst>
        </pc:picChg>
      </pc:sldChg>
      <pc:sldChg chg="addSp delSp modSp new mod modTransition setBg">
        <pc:chgData name="Lisa-Marie Bassler" userId="38f25fa2-f4e2-42aa-a629-d2ccc29b42c2" providerId="ADAL" clId="{B627B9C9-4F4C-4A51-8BFB-929A4A64733D}" dt="2022-09-25T10:11:53.436" v="7551"/>
        <pc:sldMkLst>
          <pc:docMk/>
          <pc:sldMk cId="1766216129" sldId="299"/>
        </pc:sldMkLst>
        <pc:spChg chg="mod">
          <ac:chgData name="Lisa-Marie Bassler" userId="38f25fa2-f4e2-42aa-a629-d2ccc29b42c2" providerId="ADAL" clId="{B627B9C9-4F4C-4A51-8BFB-929A4A64733D}" dt="2022-09-23T10:16:18.124" v="4828" actId="26606"/>
          <ac:spMkLst>
            <pc:docMk/>
            <pc:sldMk cId="1766216129" sldId="299"/>
            <ac:spMk id="2" creationId="{D6F9497B-20BB-FC6A-4CFF-9509A2B985D7}"/>
          </ac:spMkLst>
        </pc:spChg>
        <pc:spChg chg="mod">
          <ac:chgData name="Lisa-Marie Bassler" userId="38f25fa2-f4e2-42aa-a629-d2ccc29b42c2" providerId="ADAL" clId="{B627B9C9-4F4C-4A51-8BFB-929A4A64733D}" dt="2022-09-23T10:16:18.124" v="4828" actId="26606"/>
          <ac:spMkLst>
            <pc:docMk/>
            <pc:sldMk cId="1766216129" sldId="299"/>
            <ac:spMk id="3" creationId="{D85067FA-6CC1-5E35-AEE2-E19EFC4247AD}"/>
          </ac:spMkLst>
        </pc:spChg>
        <pc:spChg chg="add del">
          <ac:chgData name="Lisa-Marie Bassler" userId="38f25fa2-f4e2-42aa-a629-d2ccc29b42c2" providerId="ADAL" clId="{B627B9C9-4F4C-4A51-8BFB-929A4A64733D}" dt="2022-09-23T10:16:18.124" v="4828" actId="26606"/>
          <ac:spMkLst>
            <pc:docMk/>
            <pc:sldMk cId="1766216129" sldId="299"/>
            <ac:spMk id="9" creationId="{5E39A796-BE83-48B1-B33F-35C4A32AAB57}"/>
          </ac:spMkLst>
        </pc:spChg>
        <pc:spChg chg="add del">
          <ac:chgData name="Lisa-Marie Bassler" userId="38f25fa2-f4e2-42aa-a629-d2ccc29b42c2" providerId="ADAL" clId="{B627B9C9-4F4C-4A51-8BFB-929A4A64733D}" dt="2022-09-23T10:16:18.124" v="4828" actId="26606"/>
          <ac:spMkLst>
            <pc:docMk/>
            <pc:sldMk cId="1766216129" sldId="299"/>
            <ac:spMk id="11" creationId="{72F84B47-E267-4194-8194-831DB7B5547F}"/>
          </ac:spMkLst>
        </pc:spChg>
        <pc:spChg chg="add">
          <ac:chgData name="Lisa-Marie Bassler" userId="38f25fa2-f4e2-42aa-a629-d2ccc29b42c2" providerId="ADAL" clId="{B627B9C9-4F4C-4A51-8BFB-929A4A64733D}" dt="2022-09-23T10:16:18.124" v="4828" actId="26606"/>
          <ac:spMkLst>
            <pc:docMk/>
            <pc:sldMk cId="1766216129" sldId="299"/>
            <ac:spMk id="16" creationId="{46F7435D-E3DB-47B1-BA61-B00ACC83A9DE}"/>
          </ac:spMkLst>
        </pc:spChg>
        <pc:spChg chg="add">
          <ac:chgData name="Lisa-Marie Bassler" userId="38f25fa2-f4e2-42aa-a629-d2ccc29b42c2" providerId="ADAL" clId="{B627B9C9-4F4C-4A51-8BFB-929A4A64733D}" dt="2022-09-23T10:16:18.124" v="4828" actId="26606"/>
          <ac:spMkLst>
            <pc:docMk/>
            <pc:sldMk cId="1766216129" sldId="299"/>
            <ac:spMk id="18" creationId="{F263A0B5-F8C4-4116-809F-78A768EA79A6}"/>
          </ac:spMkLst>
        </pc:spChg>
        <pc:picChg chg="add mod">
          <ac:chgData name="Lisa-Marie Bassler" userId="38f25fa2-f4e2-42aa-a629-d2ccc29b42c2" providerId="ADAL" clId="{B627B9C9-4F4C-4A51-8BFB-929A4A64733D}" dt="2022-09-23T10:16:18.124" v="4828" actId="26606"/>
          <ac:picMkLst>
            <pc:docMk/>
            <pc:sldMk cId="1766216129" sldId="299"/>
            <ac:picMk id="4" creationId="{6DDAFDA2-F02D-172D-A249-6314023614F9}"/>
          </ac:picMkLst>
        </pc:picChg>
      </pc:sldChg>
      <pc:sldChg chg="modSp new del mod">
        <pc:chgData name="Lisa-Marie Bassler" userId="38f25fa2-f4e2-42aa-a629-d2ccc29b42c2" providerId="ADAL" clId="{B627B9C9-4F4C-4A51-8BFB-929A4A64733D}" dt="2022-09-23T10:32:16.234" v="5630" actId="47"/>
        <pc:sldMkLst>
          <pc:docMk/>
          <pc:sldMk cId="2567802014" sldId="300"/>
        </pc:sldMkLst>
        <pc:spChg chg="mod">
          <ac:chgData name="Lisa-Marie Bassler" userId="38f25fa2-f4e2-42aa-a629-d2ccc29b42c2" providerId="ADAL" clId="{B627B9C9-4F4C-4A51-8BFB-929A4A64733D}" dt="2022-09-23T10:25:39.907" v="5290" actId="404"/>
          <ac:spMkLst>
            <pc:docMk/>
            <pc:sldMk cId="2567802014" sldId="300"/>
            <ac:spMk id="3" creationId="{973387C4-DE8C-0223-6CE0-C516D061FC91}"/>
          </ac:spMkLst>
        </pc:spChg>
      </pc:sldChg>
      <pc:sldChg chg="modSp new del mod">
        <pc:chgData name="Lisa-Marie Bassler" userId="38f25fa2-f4e2-42aa-a629-d2ccc29b42c2" providerId="ADAL" clId="{B627B9C9-4F4C-4A51-8BFB-929A4A64733D}" dt="2022-09-23T10:27:00.062" v="5325" actId="47"/>
        <pc:sldMkLst>
          <pc:docMk/>
          <pc:sldMk cId="3299509125" sldId="301"/>
        </pc:sldMkLst>
        <pc:spChg chg="mod">
          <ac:chgData name="Lisa-Marie Bassler" userId="38f25fa2-f4e2-42aa-a629-d2ccc29b42c2" providerId="ADAL" clId="{B627B9C9-4F4C-4A51-8BFB-929A4A64733D}" dt="2022-09-23T10:26:51.888" v="5324" actId="20577"/>
          <ac:spMkLst>
            <pc:docMk/>
            <pc:sldMk cId="3299509125" sldId="301"/>
            <ac:spMk id="2" creationId="{014CE7DC-CD7E-4FB7-1DF8-4DE541D27E87}"/>
          </ac:spMkLst>
        </pc:spChg>
      </pc:sldChg>
      <pc:sldChg chg="modSp new del mod">
        <pc:chgData name="Lisa-Marie Bassler" userId="38f25fa2-f4e2-42aa-a629-d2ccc29b42c2" providerId="ADAL" clId="{B627B9C9-4F4C-4A51-8BFB-929A4A64733D}" dt="2022-09-23T10:32:03.785" v="5625" actId="47"/>
        <pc:sldMkLst>
          <pc:docMk/>
          <pc:sldMk cId="3382040354" sldId="301"/>
        </pc:sldMkLst>
        <pc:spChg chg="mod">
          <ac:chgData name="Lisa-Marie Bassler" userId="38f25fa2-f4e2-42aa-a629-d2ccc29b42c2" providerId="ADAL" clId="{B627B9C9-4F4C-4A51-8BFB-929A4A64733D}" dt="2022-09-23T10:27:08.356" v="5350" actId="20577"/>
          <ac:spMkLst>
            <pc:docMk/>
            <pc:sldMk cId="3382040354" sldId="301"/>
            <ac:spMk id="2" creationId="{3595DBB7-9E9E-F5DC-6B97-EC46B8312FE0}"/>
          </ac:spMkLst>
        </pc:spChg>
        <pc:spChg chg="mod">
          <ac:chgData name="Lisa-Marie Bassler" userId="38f25fa2-f4e2-42aa-a629-d2ccc29b42c2" providerId="ADAL" clId="{B627B9C9-4F4C-4A51-8BFB-929A4A64733D}" dt="2022-09-23T10:27:46.763" v="5366" actId="2710"/>
          <ac:spMkLst>
            <pc:docMk/>
            <pc:sldMk cId="3382040354" sldId="301"/>
            <ac:spMk id="3" creationId="{EC3ACA46-8E72-A2D6-E185-7010D797E054}"/>
          </ac:spMkLst>
        </pc:spChg>
        <pc:spChg chg="mod">
          <ac:chgData name="Lisa-Marie Bassler" userId="38f25fa2-f4e2-42aa-a629-d2ccc29b42c2" providerId="ADAL" clId="{B627B9C9-4F4C-4A51-8BFB-929A4A64733D}" dt="2022-09-23T10:27:54.388" v="5379" actId="20577"/>
          <ac:spMkLst>
            <pc:docMk/>
            <pc:sldMk cId="3382040354" sldId="301"/>
            <ac:spMk id="4" creationId="{40EF7835-99CE-9D38-AF67-822E8446FC0F}"/>
          </ac:spMkLst>
        </pc:spChg>
      </pc:sldChg>
      <pc:sldChg chg="modSp new mod ord modTransition">
        <pc:chgData name="Lisa-Marie Bassler" userId="38f25fa2-f4e2-42aa-a629-d2ccc29b42c2" providerId="ADAL" clId="{B627B9C9-4F4C-4A51-8BFB-929A4A64733D}" dt="2022-09-25T10:11:53.436" v="7551"/>
        <pc:sldMkLst>
          <pc:docMk/>
          <pc:sldMk cId="3717721758" sldId="302"/>
        </pc:sldMkLst>
        <pc:spChg chg="mod">
          <ac:chgData name="Lisa-Marie Bassler" userId="38f25fa2-f4e2-42aa-a629-d2ccc29b42c2" providerId="ADAL" clId="{B627B9C9-4F4C-4A51-8BFB-929A4A64733D}" dt="2022-09-25T09:44:55.769" v="6948" actId="122"/>
          <ac:spMkLst>
            <pc:docMk/>
            <pc:sldMk cId="3717721758" sldId="302"/>
            <ac:spMk id="2" creationId="{F66A6364-D533-5738-E895-810C8662BDFA}"/>
          </ac:spMkLst>
        </pc:spChg>
        <pc:spChg chg="mod">
          <ac:chgData name="Lisa-Marie Bassler" userId="38f25fa2-f4e2-42aa-a629-d2ccc29b42c2" providerId="ADAL" clId="{B627B9C9-4F4C-4A51-8BFB-929A4A64733D}" dt="2022-09-25T09:45:06.094" v="6949" actId="207"/>
          <ac:spMkLst>
            <pc:docMk/>
            <pc:sldMk cId="3717721758" sldId="302"/>
            <ac:spMk id="3" creationId="{16921D50-F6E4-4992-9573-8867FD7D41A5}"/>
          </ac:spMkLst>
        </pc:spChg>
        <pc:spChg chg="mod">
          <ac:chgData name="Lisa-Marie Bassler" userId="38f25fa2-f4e2-42aa-a629-d2ccc29b42c2" providerId="ADAL" clId="{B627B9C9-4F4C-4A51-8BFB-929A4A64733D}" dt="2022-09-23T11:32:04.153" v="6493" actId="20577"/>
          <ac:spMkLst>
            <pc:docMk/>
            <pc:sldMk cId="3717721758" sldId="302"/>
            <ac:spMk id="4" creationId="{BE8A0EC0-6B9C-650C-105E-0468266CC562}"/>
          </ac:spMkLst>
        </pc:spChg>
        <pc:spChg chg="mod">
          <ac:chgData name="Lisa-Marie Bassler" userId="38f25fa2-f4e2-42aa-a629-d2ccc29b42c2" providerId="ADAL" clId="{B627B9C9-4F4C-4A51-8BFB-929A4A64733D}" dt="2022-09-25T09:45:10.473" v="6950" actId="207"/>
          <ac:spMkLst>
            <pc:docMk/>
            <pc:sldMk cId="3717721758" sldId="302"/>
            <ac:spMk id="5" creationId="{51B7807A-9260-BFFC-364C-C436DE87DEA3}"/>
          </ac:spMkLst>
        </pc:spChg>
        <pc:spChg chg="mod">
          <ac:chgData name="Lisa-Marie Bassler" userId="38f25fa2-f4e2-42aa-a629-d2ccc29b42c2" providerId="ADAL" clId="{B627B9C9-4F4C-4A51-8BFB-929A4A64733D}" dt="2022-09-23T10:31:22.838" v="5598" actId="2710"/>
          <ac:spMkLst>
            <pc:docMk/>
            <pc:sldMk cId="3717721758" sldId="302"/>
            <ac:spMk id="6" creationId="{876F1E52-3F2C-D45E-507F-4832DCFBECCA}"/>
          </ac:spMkLst>
        </pc:spChg>
      </pc:sldChg>
      <pc:sldChg chg="addSp modSp add del mod">
        <pc:chgData name="Lisa-Marie Bassler" userId="38f25fa2-f4e2-42aa-a629-d2ccc29b42c2" providerId="ADAL" clId="{B627B9C9-4F4C-4A51-8BFB-929A4A64733D}" dt="2022-09-23T10:52:30.923" v="5770" actId="47"/>
        <pc:sldMkLst>
          <pc:docMk/>
          <pc:sldMk cId="3867288124" sldId="303"/>
        </pc:sldMkLst>
        <pc:spChg chg="add mod">
          <ac:chgData name="Lisa-Marie Bassler" userId="38f25fa2-f4e2-42aa-a629-d2ccc29b42c2" providerId="ADAL" clId="{B627B9C9-4F4C-4A51-8BFB-929A4A64733D}" dt="2022-09-23T10:51:58.286" v="5764"/>
          <ac:spMkLst>
            <pc:docMk/>
            <pc:sldMk cId="3867288124" sldId="303"/>
            <ac:spMk id="3" creationId="{92852C08-E5FA-B149-00E3-DC66FF8032F5}"/>
          </ac:spMkLst>
        </pc:spChg>
      </pc:sldChg>
      <pc:sldChg chg="addSp delSp modSp new mod modTransition setBg">
        <pc:chgData name="Lisa-Marie Bassler" userId="38f25fa2-f4e2-42aa-a629-d2ccc29b42c2" providerId="ADAL" clId="{B627B9C9-4F4C-4A51-8BFB-929A4A64733D}" dt="2022-09-25T10:11:53.436" v="7551"/>
        <pc:sldMkLst>
          <pc:docMk/>
          <pc:sldMk cId="844844721" sldId="304"/>
        </pc:sldMkLst>
        <pc:spChg chg="mod">
          <ac:chgData name="Lisa-Marie Bassler" userId="38f25fa2-f4e2-42aa-a629-d2ccc29b42c2" providerId="ADAL" clId="{B627B9C9-4F4C-4A51-8BFB-929A4A64733D}" dt="2022-09-23T10:52:27.765" v="5768" actId="122"/>
          <ac:spMkLst>
            <pc:docMk/>
            <pc:sldMk cId="844844721" sldId="304"/>
            <ac:spMk id="2" creationId="{C094F9E0-4C74-6E63-78CA-3430893B5451}"/>
          </ac:spMkLst>
        </pc:spChg>
        <pc:spChg chg="add del mod">
          <ac:chgData name="Lisa-Marie Bassler" userId="38f25fa2-f4e2-42aa-a629-d2ccc29b42c2" providerId="ADAL" clId="{B627B9C9-4F4C-4A51-8BFB-929A4A64733D}" dt="2022-09-23T10:52:15.957" v="5766" actId="26606"/>
          <ac:spMkLst>
            <pc:docMk/>
            <pc:sldMk cId="844844721" sldId="304"/>
            <ac:spMk id="3" creationId="{8EF24B27-8011-D0FD-686D-E33E50C63E35}"/>
          </ac:spMkLst>
        </pc:spChg>
        <pc:spChg chg="add del">
          <ac:chgData name="Lisa-Marie Bassler" userId="38f25fa2-f4e2-42aa-a629-d2ccc29b42c2" providerId="ADAL" clId="{B627B9C9-4F4C-4A51-8BFB-929A4A64733D}" dt="2022-09-23T10:52:00.823" v="5765" actId="26606"/>
          <ac:spMkLst>
            <pc:docMk/>
            <pc:sldMk cId="844844721" sldId="304"/>
            <ac:spMk id="9" creationId="{BACC6370-2D7E-4714-9D71-7542949D7D5D}"/>
          </ac:spMkLst>
        </pc:spChg>
        <pc:spChg chg="add del">
          <ac:chgData name="Lisa-Marie Bassler" userId="38f25fa2-f4e2-42aa-a629-d2ccc29b42c2" providerId="ADAL" clId="{B627B9C9-4F4C-4A51-8BFB-929A4A64733D}" dt="2022-09-23T10:52:00.823" v="5765" actId="26606"/>
          <ac:spMkLst>
            <pc:docMk/>
            <pc:sldMk cId="844844721" sldId="304"/>
            <ac:spMk id="11" creationId="{F68B3F68-107C-434F-AA38-110D5EA91B85}"/>
          </ac:spMkLst>
        </pc:spChg>
        <pc:spChg chg="add del">
          <ac:chgData name="Lisa-Marie Bassler" userId="38f25fa2-f4e2-42aa-a629-d2ccc29b42c2" providerId="ADAL" clId="{B627B9C9-4F4C-4A51-8BFB-929A4A64733D}" dt="2022-09-23T10:52:00.823" v="5765" actId="26606"/>
          <ac:spMkLst>
            <pc:docMk/>
            <pc:sldMk cId="844844721" sldId="304"/>
            <ac:spMk id="13" creationId="{AAD0DBB9-1A4B-4391-81D4-CB19F9AB918A}"/>
          </ac:spMkLst>
        </pc:spChg>
        <pc:spChg chg="add del">
          <ac:chgData name="Lisa-Marie Bassler" userId="38f25fa2-f4e2-42aa-a629-d2ccc29b42c2" providerId="ADAL" clId="{B627B9C9-4F4C-4A51-8BFB-929A4A64733D}" dt="2022-09-23T10:52:00.823" v="5765" actId="26606"/>
          <ac:spMkLst>
            <pc:docMk/>
            <pc:sldMk cId="844844721" sldId="304"/>
            <ac:spMk id="15" creationId="{063BBA22-50EA-4C4D-BE05-F1CE4E63AA56}"/>
          </ac:spMkLst>
        </pc:spChg>
        <pc:graphicFrameChg chg="add del">
          <ac:chgData name="Lisa-Marie Bassler" userId="38f25fa2-f4e2-42aa-a629-d2ccc29b42c2" providerId="ADAL" clId="{B627B9C9-4F4C-4A51-8BFB-929A4A64733D}" dt="2022-09-23T10:52:00.823" v="5765" actId="26606"/>
          <ac:graphicFrameMkLst>
            <pc:docMk/>
            <pc:sldMk cId="844844721" sldId="304"/>
            <ac:graphicFrameMk id="5" creationId="{C2D68C77-516E-B5CB-4B83-83BB1CC0A0D4}"/>
          </ac:graphicFrameMkLst>
        </pc:graphicFrameChg>
        <pc:graphicFrameChg chg="add mod">
          <ac:chgData name="Lisa-Marie Bassler" userId="38f25fa2-f4e2-42aa-a629-d2ccc29b42c2" providerId="ADAL" clId="{B627B9C9-4F4C-4A51-8BFB-929A4A64733D}" dt="2022-09-23T10:52:35.173" v="5786" actId="1036"/>
          <ac:graphicFrameMkLst>
            <pc:docMk/>
            <pc:sldMk cId="844844721" sldId="304"/>
            <ac:graphicFrameMk id="6" creationId="{4CFD4070-FA99-C7F2-BC36-A441088EAAD5}"/>
          </ac:graphicFrameMkLst>
        </pc:graphicFrameChg>
      </pc:sldChg>
      <pc:sldChg chg="addSp modSp new mod modTransition setBg">
        <pc:chgData name="Lisa-Marie Bassler" userId="38f25fa2-f4e2-42aa-a629-d2ccc29b42c2" providerId="ADAL" clId="{B627B9C9-4F4C-4A51-8BFB-929A4A64733D}" dt="2022-09-25T10:11:53.436" v="7551"/>
        <pc:sldMkLst>
          <pc:docMk/>
          <pc:sldMk cId="1698301169" sldId="305"/>
        </pc:sldMkLst>
        <pc:spChg chg="mod">
          <ac:chgData name="Lisa-Marie Bassler" userId="38f25fa2-f4e2-42aa-a629-d2ccc29b42c2" providerId="ADAL" clId="{B627B9C9-4F4C-4A51-8BFB-929A4A64733D}" dt="2022-09-23T10:55:18.766" v="5830" actId="122"/>
          <ac:spMkLst>
            <pc:docMk/>
            <pc:sldMk cId="1698301169" sldId="305"/>
            <ac:spMk id="2" creationId="{572D5943-E19F-37C8-BC59-4C6F052713A1}"/>
          </ac:spMkLst>
        </pc:spChg>
        <pc:spChg chg="mod">
          <ac:chgData name="Lisa-Marie Bassler" userId="38f25fa2-f4e2-42aa-a629-d2ccc29b42c2" providerId="ADAL" clId="{B627B9C9-4F4C-4A51-8BFB-929A4A64733D}" dt="2022-09-25T09:46:04.626" v="6953" actId="20577"/>
          <ac:spMkLst>
            <pc:docMk/>
            <pc:sldMk cId="1698301169" sldId="305"/>
            <ac:spMk id="3" creationId="{A2DF27CF-03B2-25A5-CB16-C904E2B98020}"/>
          </ac:spMkLst>
        </pc:spChg>
        <pc:spChg chg="add">
          <ac:chgData name="Lisa-Marie Bassler" userId="38f25fa2-f4e2-42aa-a629-d2ccc29b42c2" providerId="ADAL" clId="{B627B9C9-4F4C-4A51-8BFB-929A4A64733D}" dt="2022-09-23T10:55:17.041" v="5829" actId="26606"/>
          <ac:spMkLst>
            <pc:docMk/>
            <pc:sldMk cId="1698301169" sldId="305"/>
            <ac:spMk id="8" creationId="{DE7FFD28-545C-4C88-A2E7-152FB234C92C}"/>
          </ac:spMkLst>
        </pc:spChg>
      </pc:sldChg>
      <pc:sldChg chg="addSp delSp modSp add mod modTransition">
        <pc:chgData name="Lisa-Marie Bassler" userId="38f25fa2-f4e2-42aa-a629-d2ccc29b42c2" providerId="ADAL" clId="{B627B9C9-4F4C-4A51-8BFB-929A4A64733D}" dt="2022-09-25T10:11:53.436" v="7551"/>
        <pc:sldMkLst>
          <pc:docMk/>
          <pc:sldMk cId="3174154339" sldId="306"/>
        </pc:sldMkLst>
        <pc:spChg chg="mod">
          <ac:chgData name="Lisa-Marie Bassler" userId="38f25fa2-f4e2-42aa-a629-d2ccc29b42c2" providerId="ADAL" clId="{B627B9C9-4F4C-4A51-8BFB-929A4A64733D}" dt="2022-09-25T09:46:26.846" v="6955" actId="122"/>
          <ac:spMkLst>
            <pc:docMk/>
            <pc:sldMk cId="3174154339" sldId="306"/>
            <ac:spMk id="2" creationId="{572D5943-E19F-37C8-BC59-4C6F052713A1}"/>
          </ac:spMkLst>
        </pc:spChg>
        <pc:spChg chg="mod">
          <ac:chgData name="Lisa-Marie Bassler" userId="38f25fa2-f4e2-42aa-a629-d2ccc29b42c2" providerId="ADAL" clId="{B627B9C9-4F4C-4A51-8BFB-929A4A64733D}" dt="2022-09-25T09:46:13.937" v="6954" actId="20577"/>
          <ac:spMkLst>
            <pc:docMk/>
            <pc:sldMk cId="3174154339" sldId="306"/>
            <ac:spMk id="3" creationId="{A2DF27CF-03B2-25A5-CB16-C904E2B98020}"/>
          </ac:spMkLst>
        </pc:spChg>
        <pc:spChg chg="add mod">
          <ac:chgData name="Lisa-Marie Bassler" userId="38f25fa2-f4e2-42aa-a629-d2ccc29b42c2" providerId="ADAL" clId="{B627B9C9-4F4C-4A51-8BFB-929A4A64733D}" dt="2022-09-25T09:46:55.140" v="6957" actId="403"/>
          <ac:spMkLst>
            <pc:docMk/>
            <pc:sldMk cId="3174154339" sldId="306"/>
            <ac:spMk id="4" creationId="{81B55473-6BBD-4865-34F4-9ED3421C2B93}"/>
          </ac:spMkLst>
        </pc:spChg>
        <pc:spChg chg="del">
          <ac:chgData name="Lisa-Marie Bassler" userId="38f25fa2-f4e2-42aa-a629-d2ccc29b42c2" providerId="ADAL" clId="{B627B9C9-4F4C-4A51-8BFB-929A4A64733D}" dt="2022-09-23T10:57:08.363" v="5841" actId="26606"/>
          <ac:spMkLst>
            <pc:docMk/>
            <pc:sldMk cId="3174154339" sldId="306"/>
            <ac:spMk id="8" creationId="{DE7FFD28-545C-4C88-A2E7-152FB234C92C}"/>
          </ac:spMkLst>
        </pc:spChg>
        <pc:spChg chg="add">
          <ac:chgData name="Lisa-Marie Bassler" userId="38f25fa2-f4e2-42aa-a629-d2ccc29b42c2" providerId="ADAL" clId="{B627B9C9-4F4C-4A51-8BFB-929A4A64733D}" dt="2022-09-23T10:57:08.363" v="5841" actId="26606"/>
          <ac:spMkLst>
            <pc:docMk/>
            <pc:sldMk cId="3174154339" sldId="306"/>
            <ac:spMk id="13" creationId="{B36F400F-DF28-43BC-8D8E-4929793B392A}"/>
          </ac:spMkLst>
        </pc:spChg>
      </pc:sldChg>
      <pc:sldChg chg="modSp new mod modTransition">
        <pc:chgData name="Lisa-Marie Bassler" userId="38f25fa2-f4e2-42aa-a629-d2ccc29b42c2" providerId="ADAL" clId="{B627B9C9-4F4C-4A51-8BFB-929A4A64733D}" dt="2022-09-25T10:11:53.436" v="7551"/>
        <pc:sldMkLst>
          <pc:docMk/>
          <pc:sldMk cId="1849975548" sldId="307"/>
        </pc:sldMkLst>
        <pc:spChg chg="mod">
          <ac:chgData name="Lisa-Marie Bassler" userId="38f25fa2-f4e2-42aa-a629-d2ccc29b42c2" providerId="ADAL" clId="{B627B9C9-4F4C-4A51-8BFB-929A4A64733D}" dt="2022-09-25T09:48:25.204" v="6993" actId="122"/>
          <ac:spMkLst>
            <pc:docMk/>
            <pc:sldMk cId="1849975548" sldId="307"/>
            <ac:spMk id="2" creationId="{85194FDA-D9A1-8EB5-56D8-187C883904C5}"/>
          </ac:spMkLst>
        </pc:spChg>
        <pc:spChg chg="mod">
          <ac:chgData name="Lisa-Marie Bassler" userId="38f25fa2-f4e2-42aa-a629-d2ccc29b42c2" providerId="ADAL" clId="{B627B9C9-4F4C-4A51-8BFB-929A4A64733D}" dt="2022-09-23T10:59:09.630" v="5885" actId="207"/>
          <ac:spMkLst>
            <pc:docMk/>
            <pc:sldMk cId="1849975548" sldId="307"/>
            <ac:spMk id="3" creationId="{31A4E099-2A59-D5E9-6704-E67F3EC24B2F}"/>
          </ac:spMkLst>
        </pc:spChg>
      </pc:sldChg>
      <pc:sldChg chg="addSp delSp modSp new mod modTransition">
        <pc:chgData name="Lisa-Marie Bassler" userId="38f25fa2-f4e2-42aa-a629-d2ccc29b42c2" providerId="ADAL" clId="{B627B9C9-4F4C-4A51-8BFB-929A4A64733D}" dt="2022-09-25T10:11:53.436" v="7551"/>
        <pc:sldMkLst>
          <pc:docMk/>
          <pc:sldMk cId="973706255" sldId="308"/>
        </pc:sldMkLst>
        <pc:spChg chg="mod">
          <ac:chgData name="Lisa-Marie Bassler" userId="38f25fa2-f4e2-42aa-a629-d2ccc29b42c2" providerId="ADAL" clId="{B627B9C9-4F4C-4A51-8BFB-929A4A64733D}" dt="2022-09-23T11:02:40.394" v="5956" actId="122"/>
          <ac:spMkLst>
            <pc:docMk/>
            <pc:sldMk cId="973706255" sldId="308"/>
            <ac:spMk id="2" creationId="{915963A3-9E62-7A1D-48E3-EEA012EF4B63}"/>
          </ac:spMkLst>
        </pc:spChg>
        <pc:spChg chg="del mod">
          <ac:chgData name="Lisa-Marie Bassler" userId="38f25fa2-f4e2-42aa-a629-d2ccc29b42c2" providerId="ADAL" clId="{B627B9C9-4F4C-4A51-8BFB-929A4A64733D}" dt="2022-09-23T11:03:12.801" v="5959" actId="478"/>
          <ac:spMkLst>
            <pc:docMk/>
            <pc:sldMk cId="973706255" sldId="308"/>
            <ac:spMk id="3" creationId="{749CA35B-C230-C9E2-B75D-9B20946001BA}"/>
          </ac:spMkLst>
        </pc:spChg>
        <pc:spChg chg="mod">
          <ac:chgData name="Lisa-Marie Bassler" userId="38f25fa2-f4e2-42aa-a629-d2ccc29b42c2" providerId="ADAL" clId="{B627B9C9-4F4C-4A51-8BFB-929A4A64733D}" dt="2022-09-23T11:03:28.444" v="5965" actId="20577"/>
          <ac:spMkLst>
            <pc:docMk/>
            <pc:sldMk cId="973706255" sldId="308"/>
            <ac:spMk id="4" creationId="{5D109EAB-D5EA-FABB-31E5-F1E7C1A36E65}"/>
          </ac:spMkLst>
        </pc:spChg>
        <pc:spChg chg="del mod">
          <ac:chgData name="Lisa-Marie Bassler" userId="38f25fa2-f4e2-42aa-a629-d2ccc29b42c2" providerId="ADAL" clId="{B627B9C9-4F4C-4A51-8BFB-929A4A64733D}" dt="2022-09-23T11:03:19.036" v="5961" actId="478"/>
          <ac:spMkLst>
            <pc:docMk/>
            <pc:sldMk cId="973706255" sldId="308"/>
            <ac:spMk id="5" creationId="{52288A24-684C-AFF7-1BC2-444AE507DAF8}"/>
          </ac:spMkLst>
        </pc:spChg>
        <pc:spChg chg="mod">
          <ac:chgData name="Lisa-Marie Bassler" userId="38f25fa2-f4e2-42aa-a629-d2ccc29b42c2" providerId="ADAL" clId="{B627B9C9-4F4C-4A51-8BFB-929A4A64733D}" dt="2022-09-25T09:49:04.373" v="6999" actId="20577"/>
          <ac:spMkLst>
            <pc:docMk/>
            <pc:sldMk cId="973706255" sldId="308"/>
            <ac:spMk id="6" creationId="{84312063-A9BB-6E29-C080-00D116A3E2DB}"/>
          </ac:spMkLst>
        </pc:spChg>
        <pc:spChg chg="add del mod">
          <ac:chgData name="Lisa-Marie Bassler" userId="38f25fa2-f4e2-42aa-a629-d2ccc29b42c2" providerId="ADAL" clId="{B627B9C9-4F4C-4A51-8BFB-929A4A64733D}" dt="2022-09-23T11:03:16.652" v="5960" actId="478"/>
          <ac:spMkLst>
            <pc:docMk/>
            <pc:sldMk cId="973706255" sldId="308"/>
            <ac:spMk id="8" creationId="{3967B786-58A6-937B-3AC8-3676EDE1F867}"/>
          </ac:spMkLst>
        </pc:spChg>
        <pc:spChg chg="add del mod">
          <ac:chgData name="Lisa-Marie Bassler" userId="38f25fa2-f4e2-42aa-a629-d2ccc29b42c2" providerId="ADAL" clId="{B627B9C9-4F4C-4A51-8BFB-929A4A64733D}" dt="2022-09-23T11:03:25.745" v="5962" actId="478"/>
          <ac:spMkLst>
            <pc:docMk/>
            <pc:sldMk cId="973706255" sldId="308"/>
            <ac:spMk id="10" creationId="{1B9777DA-E0F4-CC32-A40E-376DF0478886}"/>
          </ac:spMkLst>
        </pc:spChg>
      </pc:sldChg>
      <pc:sldChg chg="addSp delSp modSp new mod modTransition setBg">
        <pc:chgData name="Lisa-Marie Bassler" userId="38f25fa2-f4e2-42aa-a629-d2ccc29b42c2" providerId="ADAL" clId="{B627B9C9-4F4C-4A51-8BFB-929A4A64733D}" dt="2022-09-25T10:11:53.436" v="7551"/>
        <pc:sldMkLst>
          <pc:docMk/>
          <pc:sldMk cId="854211821" sldId="309"/>
        </pc:sldMkLst>
        <pc:spChg chg="mod">
          <ac:chgData name="Lisa-Marie Bassler" userId="38f25fa2-f4e2-42aa-a629-d2ccc29b42c2" providerId="ADAL" clId="{B627B9C9-4F4C-4A51-8BFB-929A4A64733D}" dt="2022-09-23T11:45:06.841" v="6771" actId="122"/>
          <ac:spMkLst>
            <pc:docMk/>
            <pc:sldMk cId="854211821" sldId="309"/>
            <ac:spMk id="2" creationId="{53216B84-8379-4043-311E-29CDF30280EF}"/>
          </ac:spMkLst>
        </pc:spChg>
        <pc:spChg chg="mod ord">
          <ac:chgData name="Lisa-Marie Bassler" userId="38f25fa2-f4e2-42aa-a629-d2ccc29b42c2" providerId="ADAL" clId="{B627B9C9-4F4C-4A51-8BFB-929A4A64733D}" dt="2022-09-25T09:49:20.437" v="7002" actId="255"/>
          <ac:spMkLst>
            <pc:docMk/>
            <pc:sldMk cId="854211821" sldId="309"/>
            <ac:spMk id="3" creationId="{DB37E970-9BE8-11EA-ABB5-7E5BE82230D9}"/>
          </ac:spMkLst>
        </pc:spChg>
        <pc:spChg chg="add del">
          <ac:chgData name="Lisa-Marie Bassler" userId="38f25fa2-f4e2-42aa-a629-d2ccc29b42c2" providerId="ADAL" clId="{B627B9C9-4F4C-4A51-8BFB-929A4A64733D}" dt="2022-09-23T11:44:50.839" v="6768" actId="26606"/>
          <ac:spMkLst>
            <pc:docMk/>
            <pc:sldMk cId="854211821" sldId="309"/>
            <ac:spMk id="6" creationId="{577D1452-F0B7-431E-9A24-D3F7103D8510}"/>
          </ac:spMkLst>
        </pc:spChg>
        <pc:spChg chg="add del">
          <ac:chgData name="Lisa-Marie Bassler" userId="38f25fa2-f4e2-42aa-a629-d2ccc29b42c2" providerId="ADAL" clId="{B627B9C9-4F4C-4A51-8BFB-929A4A64733D}" dt="2022-09-23T11:44:50.839" v="6768" actId="26606"/>
          <ac:spMkLst>
            <pc:docMk/>
            <pc:sldMk cId="854211821" sldId="309"/>
            <ac:spMk id="7" creationId="{A660F4F9-5DF5-4F15-BE6A-CD8648BB1148}"/>
          </ac:spMkLst>
        </pc:spChg>
        <pc:spChg chg="add">
          <ac:chgData name="Lisa-Marie Bassler" userId="38f25fa2-f4e2-42aa-a629-d2ccc29b42c2" providerId="ADAL" clId="{B627B9C9-4F4C-4A51-8BFB-929A4A64733D}" dt="2022-09-23T11:44:54.350" v="6769" actId="26606"/>
          <ac:spMkLst>
            <pc:docMk/>
            <pc:sldMk cId="854211821" sldId="309"/>
            <ac:spMk id="8" creationId="{5E39A796-BE83-48B1-B33F-35C4A32AAB57}"/>
          </ac:spMkLst>
        </pc:spChg>
        <pc:spChg chg="add del">
          <ac:chgData name="Lisa-Marie Bassler" userId="38f25fa2-f4e2-42aa-a629-d2ccc29b42c2" providerId="ADAL" clId="{B627B9C9-4F4C-4A51-8BFB-929A4A64733D}" dt="2022-09-23T11:44:22.008" v="6763" actId="26606"/>
          <ac:spMkLst>
            <pc:docMk/>
            <pc:sldMk cId="854211821" sldId="309"/>
            <ac:spMk id="9" creationId="{5E39A796-BE83-48B1-B33F-35C4A32AAB57}"/>
          </ac:spMkLst>
        </pc:spChg>
        <pc:spChg chg="add">
          <ac:chgData name="Lisa-Marie Bassler" userId="38f25fa2-f4e2-42aa-a629-d2ccc29b42c2" providerId="ADAL" clId="{B627B9C9-4F4C-4A51-8BFB-929A4A64733D}" dt="2022-09-23T11:44:54.350" v="6769" actId="26606"/>
          <ac:spMkLst>
            <pc:docMk/>
            <pc:sldMk cId="854211821" sldId="309"/>
            <ac:spMk id="10" creationId="{72F84B47-E267-4194-8194-831DB7B5547F}"/>
          </ac:spMkLst>
        </pc:spChg>
        <pc:spChg chg="add del">
          <ac:chgData name="Lisa-Marie Bassler" userId="38f25fa2-f4e2-42aa-a629-d2ccc29b42c2" providerId="ADAL" clId="{B627B9C9-4F4C-4A51-8BFB-929A4A64733D}" dt="2022-09-23T11:44:22.008" v="6763" actId="26606"/>
          <ac:spMkLst>
            <pc:docMk/>
            <pc:sldMk cId="854211821" sldId="309"/>
            <ac:spMk id="11" creationId="{72F84B47-E267-4194-8194-831DB7B5547F}"/>
          </ac:spMkLst>
        </pc:spChg>
        <pc:picChg chg="add mod">
          <ac:chgData name="Lisa-Marie Bassler" userId="38f25fa2-f4e2-42aa-a629-d2ccc29b42c2" providerId="ADAL" clId="{B627B9C9-4F4C-4A51-8BFB-929A4A64733D}" dt="2022-09-23T11:44:54.350" v="6769" actId="26606"/>
          <ac:picMkLst>
            <pc:docMk/>
            <pc:sldMk cId="854211821" sldId="309"/>
            <ac:picMk id="4" creationId="{363144A8-11E7-B3F7-44A9-10AEE734E2FD}"/>
          </ac:picMkLst>
        </pc:picChg>
      </pc:sldChg>
      <pc:sldChg chg="addSp delSp modSp add del mod modTransition">
        <pc:chgData name="Lisa-Marie Bassler" userId="38f25fa2-f4e2-42aa-a629-d2ccc29b42c2" providerId="ADAL" clId="{B627B9C9-4F4C-4A51-8BFB-929A4A64733D}" dt="2022-09-28T06:29:19.296" v="7636" actId="1035"/>
        <pc:sldMkLst>
          <pc:docMk/>
          <pc:sldMk cId="49174041" sldId="310"/>
        </pc:sldMkLst>
        <pc:spChg chg="mod">
          <ac:chgData name="Lisa-Marie Bassler" userId="38f25fa2-f4e2-42aa-a629-d2ccc29b42c2" providerId="ADAL" clId="{B627B9C9-4F4C-4A51-8BFB-929A4A64733D}" dt="2022-09-28T06:29:19.296" v="7636" actId="1035"/>
          <ac:spMkLst>
            <pc:docMk/>
            <pc:sldMk cId="49174041" sldId="310"/>
            <ac:spMk id="2" creationId="{40E530BF-E843-9ED0-1CD8-0EEA2FA55B6C}"/>
          </ac:spMkLst>
        </pc:spChg>
        <pc:spChg chg="del">
          <ac:chgData name="Lisa-Marie Bassler" userId="38f25fa2-f4e2-42aa-a629-d2ccc29b42c2" providerId="ADAL" clId="{B627B9C9-4F4C-4A51-8BFB-929A4A64733D}" dt="2022-09-23T11:07:23.482" v="5999"/>
          <ac:spMkLst>
            <pc:docMk/>
            <pc:sldMk cId="49174041" sldId="310"/>
            <ac:spMk id="3" creationId="{018532AA-B145-2A24-33A1-6A964EF8B6F3}"/>
          </ac:spMkLst>
        </pc:spChg>
        <pc:spChg chg="add del mod">
          <ac:chgData name="Lisa-Marie Bassler" userId="38f25fa2-f4e2-42aa-a629-d2ccc29b42c2" providerId="ADAL" clId="{B627B9C9-4F4C-4A51-8BFB-929A4A64733D}" dt="2022-09-25T09:43:45.694" v="6925" actId="26606"/>
          <ac:spMkLst>
            <pc:docMk/>
            <pc:sldMk cId="49174041" sldId="310"/>
            <ac:spMk id="4" creationId="{81EADBD9-C6E9-FB9B-FA8F-978E0D59AF84}"/>
          </ac:spMkLst>
        </pc:spChg>
        <pc:spChg chg="add del mod">
          <ac:chgData name="Lisa-Marie Bassler" userId="38f25fa2-f4e2-42aa-a629-d2ccc29b42c2" providerId="ADAL" clId="{B627B9C9-4F4C-4A51-8BFB-929A4A64733D}" dt="2022-09-23T11:09:18.253" v="6074" actId="26606"/>
          <ac:spMkLst>
            <pc:docMk/>
            <pc:sldMk cId="49174041" sldId="310"/>
            <ac:spMk id="6" creationId="{A0F2F514-3D86-E964-592B-FE64B38C6790}"/>
          </ac:spMkLst>
        </pc:spChg>
        <pc:spChg chg="add del">
          <ac:chgData name="Lisa-Marie Bassler" userId="38f25fa2-f4e2-42aa-a629-d2ccc29b42c2" providerId="ADAL" clId="{B627B9C9-4F4C-4A51-8BFB-929A4A64733D}" dt="2022-09-23T11:07:45.769" v="6003" actId="26606"/>
          <ac:spMkLst>
            <pc:docMk/>
            <pc:sldMk cId="49174041" sldId="310"/>
            <ac:spMk id="9" creationId="{A4AC5506-6312-4701-8D3C-40187889A947}"/>
          </ac:spMkLst>
        </pc:spChg>
        <pc:spChg chg="add del">
          <ac:chgData name="Lisa-Marie Bassler" userId="38f25fa2-f4e2-42aa-a629-d2ccc29b42c2" providerId="ADAL" clId="{B627B9C9-4F4C-4A51-8BFB-929A4A64733D}" dt="2022-09-23T11:09:18.253" v="6074" actId="26606"/>
          <ac:spMkLst>
            <pc:docMk/>
            <pc:sldMk cId="49174041" sldId="310"/>
            <ac:spMk id="11" creationId="{7F57BEA8-497D-4AA8-8A18-BDCD696B25FE}"/>
          </ac:spMkLst>
        </pc:spChg>
        <pc:spChg chg="del">
          <ac:chgData name="Lisa-Marie Bassler" userId="38f25fa2-f4e2-42aa-a629-d2ccc29b42c2" providerId="ADAL" clId="{B627B9C9-4F4C-4A51-8BFB-929A4A64733D}" dt="2022-09-25T09:43:45.694" v="6925" actId="26606"/>
          <ac:spMkLst>
            <pc:docMk/>
            <pc:sldMk cId="49174041" sldId="310"/>
            <ac:spMk id="22" creationId="{7F57BEA8-497D-4AA8-8A18-BDCD696B25FE}"/>
          </ac:spMkLst>
        </pc:spChg>
        <pc:spChg chg="add">
          <ac:chgData name="Lisa-Marie Bassler" userId="38f25fa2-f4e2-42aa-a629-d2ccc29b42c2" providerId="ADAL" clId="{B627B9C9-4F4C-4A51-8BFB-929A4A64733D}" dt="2022-09-25T09:43:45.694" v="6925" actId="26606"/>
          <ac:spMkLst>
            <pc:docMk/>
            <pc:sldMk cId="49174041" sldId="310"/>
            <ac:spMk id="33" creationId="{7F57BEA8-497D-4AA8-8A18-BDCD696B25FE}"/>
          </ac:spMkLst>
        </pc:spChg>
        <pc:picChg chg="add del mod">
          <ac:chgData name="Lisa-Marie Bassler" userId="38f25fa2-f4e2-42aa-a629-d2ccc29b42c2" providerId="ADAL" clId="{B627B9C9-4F4C-4A51-8BFB-929A4A64733D}" dt="2022-09-23T11:09:14.984" v="6072" actId="478"/>
          <ac:picMkLst>
            <pc:docMk/>
            <pc:sldMk cId="49174041" sldId="310"/>
            <ac:picMk id="4" creationId="{20A324E8-F9E0-F64F-8167-DCEC4EB1CFD6}"/>
          </ac:picMkLst>
        </pc:picChg>
        <pc:picChg chg="add mod">
          <ac:chgData name="Lisa-Marie Bassler" userId="38f25fa2-f4e2-42aa-a629-d2ccc29b42c2" providerId="ADAL" clId="{B627B9C9-4F4C-4A51-8BFB-929A4A64733D}" dt="2022-09-25T09:43:59.623" v="6947" actId="1036"/>
          <ac:picMkLst>
            <pc:docMk/>
            <pc:sldMk cId="49174041" sldId="310"/>
            <ac:picMk id="5" creationId="{533666AC-7FBB-F288-6320-E74BD8ABDC1F}"/>
          </ac:picMkLst>
        </pc:picChg>
        <pc:picChg chg="del">
          <ac:chgData name="Lisa-Marie Bassler" userId="38f25fa2-f4e2-42aa-a629-d2ccc29b42c2" providerId="ADAL" clId="{B627B9C9-4F4C-4A51-8BFB-929A4A64733D}" dt="2022-09-25T09:43:39.651" v="6923" actId="478"/>
          <ac:picMkLst>
            <pc:docMk/>
            <pc:sldMk cId="49174041" sldId="310"/>
            <ac:picMk id="7" creationId="{16F7D4CD-8245-9341-E255-4E11E86644A0}"/>
          </ac:picMkLst>
        </pc:picChg>
        <pc:cxnChg chg="add del">
          <ac:chgData name="Lisa-Marie Bassler" userId="38f25fa2-f4e2-42aa-a629-d2ccc29b42c2" providerId="ADAL" clId="{B627B9C9-4F4C-4A51-8BFB-929A4A64733D}" dt="2022-09-23T11:09:18.253" v="6074" actId="26606"/>
          <ac:cxnSpMkLst>
            <pc:docMk/>
            <pc:sldMk cId="49174041" sldId="310"/>
            <ac:cxnSpMk id="12" creationId="{D2E961F1-4A28-4A5F-BBD4-6E400E5E6C75}"/>
          </ac:cxnSpMkLst>
        </pc:cxnChg>
        <pc:cxnChg chg="add del">
          <ac:chgData name="Lisa-Marie Bassler" userId="38f25fa2-f4e2-42aa-a629-d2ccc29b42c2" providerId="ADAL" clId="{B627B9C9-4F4C-4A51-8BFB-929A4A64733D}" dt="2022-09-23T11:09:18.253" v="6074" actId="26606"/>
          <ac:cxnSpMkLst>
            <pc:docMk/>
            <pc:sldMk cId="49174041" sldId="310"/>
            <ac:cxnSpMk id="13" creationId="{A82415D3-DDE5-4D63-8CB3-23A5EC581B27}"/>
          </ac:cxnSpMkLst>
        </pc:cxnChg>
        <pc:cxnChg chg="add del">
          <ac:chgData name="Lisa-Marie Bassler" userId="38f25fa2-f4e2-42aa-a629-d2ccc29b42c2" providerId="ADAL" clId="{B627B9C9-4F4C-4A51-8BFB-929A4A64733D}" dt="2022-09-23T11:09:18.253" v="6074" actId="26606"/>
          <ac:cxnSpMkLst>
            <pc:docMk/>
            <pc:sldMk cId="49174041" sldId="310"/>
            <ac:cxnSpMk id="15" creationId="{AD7193FB-6AE6-4B3B-8F89-56B55DD63B4D}"/>
          </ac:cxnSpMkLst>
        </pc:cxnChg>
        <pc:cxnChg chg="del">
          <ac:chgData name="Lisa-Marie Bassler" userId="38f25fa2-f4e2-42aa-a629-d2ccc29b42c2" providerId="ADAL" clId="{B627B9C9-4F4C-4A51-8BFB-929A4A64733D}" dt="2022-09-25T09:43:45.694" v="6925" actId="26606"/>
          <ac:cxnSpMkLst>
            <pc:docMk/>
            <pc:sldMk cId="49174041" sldId="310"/>
            <ac:cxnSpMk id="20" creationId="{D2E961F1-4A28-4A5F-BBD4-6E400E5E6C75}"/>
          </ac:cxnSpMkLst>
        </pc:cxnChg>
        <pc:cxnChg chg="del">
          <ac:chgData name="Lisa-Marie Bassler" userId="38f25fa2-f4e2-42aa-a629-d2ccc29b42c2" providerId="ADAL" clId="{B627B9C9-4F4C-4A51-8BFB-929A4A64733D}" dt="2022-09-25T09:43:45.694" v="6925" actId="26606"/>
          <ac:cxnSpMkLst>
            <pc:docMk/>
            <pc:sldMk cId="49174041" sldId="310"/>
            <ac:cxnSpMk id="24" creationId="{A82415D3-DDE5-4D63-8CB3-23A5EC581B27}"/>
          </ac:cxnSpMkLst>
        </pc:cxnChg>
        <pc:cxnChg chg="del">
          <ac:chgData name="Lisa-Marie Bassler" userId="38f25fa2-f4e2-42aa-a629-d2ccc29b42c2" providerId="ADAL" clId="{B627B9C9-4F4C-4A51-8BFB-929A4A64733D}" dt="2022-09-25T09:43:45.694" v="6925" actId="26606"/>
          <ac:cxnSpMkLst>
            <pc:docMk/>
            <pc:sldMk cId="49174041" sldId="310"/>
            <ac:cxnSpMk id="26" creationId="{AD7193FB-6AE6-4B3B-8F89-56B55DD63B4D}"/>
          </ac:cxnSpMkLst>
        </pc:cxnChg>
        <pc:cxnChg chg="add">
          <ac:chgData name="Lisa-Marie Bassler" userId="38f25fa2-f4e2-42aa-a629-d2ccc29b42c2" providerId="ADAL" clId="{B627B9C9-4F4C-4A51-8BFB-929A4A64733D}" dt="2022-09-25T09:43:45.694" v="6925" actId="26606"/>
          <ac:cxnSpMkLst>
            <pc:docMk/>
            <pc:sldMk cId="49174041" sldId="310"/>
            <ac:cxnSpMk id="31" creationId="{D2E961F1-4A28-4A5F-BBD4-6E400E5E6C75}"/>
          </ac:cxnSpMkLst>
        </pc:cxnChg>
        <pc:cxnChg chg="add">
          <ac:chgData name="Lisa-Marie Bassler" userId="38f25fa2-f4e2-42aa-a629-d2ccc29b42c2" providerId="ADAL" clId="{B627B9C9-4F4C-4A51-8BFB-929A4A64733D}" dt="2022-09-25T09:43:45.694" v="6925" actId="26606"/>
          <ac:cxnSpMkLst>
            <pc:docMk/>
            <pc:sldMk cId="49174041" sldId="310"/>
            <ac:cxnSpMk id="35" creationId="{A82415D3-DDE5-4D63-8CB3-23A5EC581B27}"/>
          </ac:cxnSpMkLst>
        </pc:cxnChg>
        <pc:cxnChg chg="add">
          <ac:chgData name="Lisa-Marie Bassler" userId="38f25fa2-f4e2-42aa-a629-d2ccc29b42c2" providerId="ADAL" clId="{B627B9C9-4F4C-4A51-8BFB-929A4A64733D}" dt="2022-09-25T09:43:45.694" v="6925" actId="26606"/>
          <ac:cxnSpMkLst>
            <pc:docMk/>
            <pc:sldMk cId="49174041" sldId="310"/>
            <ac:cxnSpMk id="37" creationId="{AD7193FB-6AE6-4B3B-8F89-56B55DD63B4D}"/>
          </ac:cxnSpMkLst>
        </pc:cxnChg>
      </pc:sldChg>
      <pc:sldChg chg="addSp delSp modSp new mod modTransition setBg">
        <pc:chgData name="Lisa-Marie Bassler" userId="38f25fa2-f4e2-42aa-a629-d2ccc29b42c2" providerId="ADAL" clId="{B627B9C9-4F4C-4A51-8BFB-929A4A64733D}" dt="2022-09-25T10:11:53.436" v="7551"/>
        <pc:sldMkLst>
          <pc:docMk/>
          <pc:sldMk cId="2046272166" sldId="311"/>
        </pc:sldMkLst>
        <pc:spChg chg="del">
          <ac:chgData name="Lisa-Marie Bassler" userId="38f25fa2-f4e2-42aa-a629-d2ccc29b42c2" providerId="ADAL" clId="{B627B9C9-4F4C-4A51-8BFB-929A4A64733D}" dt="2022-09-23T11:12:40.616" v="6114" actId="26606"/>
          <ac:spMkLst>
            <pc:docMk/>
            <pc:sldMk cId="2046272166" sldId="311"/>
            <ac:spMk id="2" creationId="{5DFF2B33-22D8-AF4F-8505-9FFCD27C1DA1}"/>
          </ac:spMkLst>
        </pc:spChg>
        <pc:spChg chg="del">
          <ac:chgData name="Lisa-Marie Bassler" userId="38f25fa2-f4e2-42aa-a629-d2ccc29b42c2" providerId="ADAL" clId="{B627B9C9-4F4C-4A51-8BFB-929A4A64733D}" dt="2022-09-23T11:12:36.713" v="6113"/>
          <ac:spMkLst>
            <pc:docMk/>
            <pc:sldMk cId="2046272166" sldId="311"/>
            <ac:spMk id="3" creationId="{5FEB0E1B-D3EC-D253-C23A-78F2046E4C78}"/>
          </ac:spMkLst>
        </pc:spChg>
        <pc:picChg chg="add mod">
          <ac:chgData name="Lisa-Marie Bassler" userId="38f25fa2-f4e2-42aa-a629-d2ccc29b42c2" providerId="ADAL" clId="{B627B9C9-4F4C-4A51-8BFB-929A4A64733D}" dt="2022-09-23T11:12:46.166" v="6138" actId="1036"/>
          <ac:picMkLst>
            <pc:docMk/>
            <pc:sldMk cId="2046272166" sldId="311"/>
            <ac:picMk id="4" creationId="{94404D11-F23B-8F89-0672-38390BF2E55C}"/>
          </ac:picMkLst>
        </pc:picChg>
      </pc:sldChg>
      <pc:sldChg chg="addSp delSp modSp new mod modTransition setBg">
        <pc:chgData name="Lisa-Marie Bassler" userId="38f25fa2-f4e2-42aa-a629-d2ccc29b42c2" providerId="ADAL" clId="{B627B9C9-4F4C-4A51-8BFB-929A4A64733D}" dt="2022-09-25T10:11:53.436" v="7551"/>
        <pc:sldMkLst>
          <pc:docMk/>
          <pc:sldMk cId="837953928" sldId="312"/>
        </pc:sldMkLst>
        <pc:spChg chg="del">
          <ac:chgData name="Lisa-Marie Bassler" userId="38f25fa2-f4e2-42aa-a629-d2ccc29b42c2" providerId="ADAL" clId="{B627B9C9-4F4C-4A51-8BFB-929A4A64733D}" dt="2022-09-23T11:18:05.620" v="6179" actId="26606"/>
          <ac:spMkLst>
            <pc:docMk/>
            <pc:sldMk cId="837953928" sldId="312"/>
            <ac:spMk id="2" creationId="{55C6256A-1CF3-42A6-4426-CAD7F00953A5}"/>
          </ac:spMkLst>
        </pc:spChg>
        <pc:spChg chg="del">
          <ac:chgData name="Lisa-Marie Bassler" userId="38f25fa2-f4e2-42aa-a629-d2ccc29b42c2" providerId="ADAL" clId="{B627B9C9-4F4C-4A51-8BFB-929A4A64733D}" dt="2022-09-23T11:18:02.348" v="6178"/>
          <ac:spMkLst>
            <pc:docMk/>
            <pc:sldMk cId="837953928" sldId="312"/>
            <ac:spMk id="3" creationId="{9119685C-E5EE-1262-E2CC-E60D08F01DC3}"/>
          </ac:spMkLst>
        </pc:spChg>
        <pc:picChg chg="add mod">
          <ac:chgData name="Lisa-Marie Bassler" userId="38f25fa2-f4e2-42aa-a629-d2ccc29b42c2" providerId="ADAL" clId="{B627B9C9-4F4C-4A51-8BFB-929A4A64733D}" dt="2022-09-23T11:18:15.456" v="6202" actId="1036"/>
          <ac:picMkLst>
            <pc:docMk/>
            <pc:sldMk cId="837953928" sldId="312"/>
            <ac:picMk id="4" creationId="{193CDE56-BE50-D423-22A3-14C5C493D9B5}"/>
          </ac:picMkLst>
        </pc:picChg>
      </pc:sldChg>
      <pc:sldChg chg="addSp delSp modSp new mod modTransition setBg">
        <pc:chgData name="Lisa-Marie Bassler" userId="38f25fa2-f4e2-42aa-a629-d2ccc29b42c2" providerId="ADAL" clId="{B627B9C9-4F4C-4A51-8BFB-929A4A64733D}" dt="2022-09-25T10:11:53.436" v="7551"/>
        <pc:sldMkLst>
          <pc:docMk/>
          <pc:sldMk cId="892852277" sldId="313"/>
        </pc:sldMkLst>
        <pc:spChg chg="del">
          <ac:chgData name="Lisa-Marie Bassler" userId="38f25fa2-f4e2-42aa-a629-d2ccc29b42c2" providerId="ADAL" clId="{B627B9C9-4F4C-4A51-8BFB-929A4A64733D}" dt="2022-09-23T11:19:46.082" v="6205" actId="26606"/>
          <ac:spMkLst>
            <pc:docMk/>
            <pc:sldMk cId="892852277" sldId="313"/>
            <ac:spMk id="2" creationId="{52686E01-DF4A-31BF-3C70-4FDDC515BC44}"/>
          </ac:spMkLst>
        </pc:spChg>
        <pc:spChg chg="del">
          <ac:chgData name="Lisa-Marie Bassler" userId="38f25fa2-f4e2-42aa-a629-d2ccc29b42c2" providerId="ADAL" clId="{B627B9C9-4F4C-4A51-8BFB-929A4A64733D}" dt="2022-09-23T11:19:43.171" v="6204"/>
          <ac:spMkLst>
            <pc:docMk/>
            <pc:sldMk cId="892852277" sldId="313"/>
            <ac:spMk id="3" creationId="{8D18F096-11A2-43C2-F8DD-E61D175D68FF}"/>
          </ac:spMkLst>
        </pc:spChg>
        <pc:picChg chg="add mod">
          <ac:chgData name="Lisa-Marie Bassler" userId="38f25fa2-f4e2-42aa-a629-d2ccc29b42c2" providerId="ADAL" clId="{B627B9C9-4F4C-4A51-8BFB-929A4A64733D}" dt="2022-09-23T11:19:55.707" v="6245" actId="1036"/>
          <ac:picMkLst>
            <pc:docMk/>
            <pc:sldMk cId="892852277" sldId="313"/>
            <ac:picMk id="4" creationId="{F692D0AD-5DB3-9295-5BB6-8FC4C125EEAF}"/>
          </ac:picMkLst>
        </pc:picChg>
      </pc:sldChg>
      <pc:sldChg chg="addSp delSp modSp new mod modTransition setBg">
        <pc:chgData name="Lisa-Marie Bassler" userId="38f25fa2-f4e2-42aa-a629-d2ccc29b42c2" providerId="ADAL" clId="{B627B9C9-4F4C-4A51-8BFB-929A4A64733D}" dt="2022-09-25T10:11:53.436" v="7551"/>
        <pc:sldMkLst>
          <pc:docMk/>
          <pc:sldMk cId="738678880" sldId="314"/>
        </pc:sldMkLst>
        <pc:spChg chg="del">
          <ac:chgData name="Lisa-Marie Bassler" userId="38f25fa2-f4e2-42aa-a629-d2ccc29b42c2" providerId="ADAL" clId="{B627B9C9-4F4C-4A51-8BFB-929A4A64733D}" dt="2022-09-23T11:20:25.929" v="6248" actId="26606"/>
          <ac:spMkLst>
            <pc:docMk/>
            <pc:sldMk cId="738678880" sldId="314"/>
            <ac:spMk id="2" creationId="{8BA6828C-B645-E7A2-96A3-A7BDF7F5FA1B}"/>
          </ac:spMkLst>
        </pc:spChg>
        <pc:spChg chg="del">
          <ac:chgData name="Lisa-Marie Bassler" userId="38f25fa2-f4e2-42aa-a629-d2ccc29b42c2" providerId="ADAL" clId="{B627B9C9-4F4C-4A51-8BFB-929A4A64733D}" dt="2022-09-23T11:20:21.232" v="6247"/>
          <ac:spMkLst>
            <pc:docMk/>
            <pc:sldMk cId="738678880" sldId="314"/>
            <ac:spMk id="3" creationId="{70B44012-9856-2CBF-8803-6F597AD314B3}"/>
          </ac:spMkLst>
        </pc:spChg>
        <pc:spChg chg="add del mod">
          <ac:chgData name="Lisa-Marie Bassler" userId="38f25fa2-f4e2-42aa-a629-d2ccc29b42c2" providerId="ADAL" clId="{B627B9C9-4F4C-4A51-8BFB-929A4A64733D}" dt="2022-09-23T11:21:23.181" v="6250"/>
          <ac:spMkLst>
            <pc:docMk/>
            <pc:sldMk cId="738678880" sldId="314"/>
            <ac:spMk id="6" creationId="{1ECD4AC7-D3B1-8418-E882-ADADBB4348E1}"/>
          </ac:spMkLst>
        </pc:spChg>
        <pc:graphicFrameChg chg="add del mod">
          <ac:chgData name="Lisa-Marie Bassler" userId="38f25fa2-f4e2-42aa-a629-d2ccc29b42c2" providerId="ADAL" clId="{B627B9C9-4F4C-4A51-8BFB-929A4A64733D}" dt="2022-09-23T11:20:38.386" v="6249" actId="478"/>
          <ac:graphicFrameMkLst>
            <pc:docMk/>
            <pc:sldMk cId="738678880" sldId="314"/>
            <ac:graphicFrameMk id="4" creationId="{A2EA29A8-A308-EA1E-FC90-4B44166D8BD8}"/>
          </ac:graphicFrameMkLst>
        </pc:graphicFrameChg>
        <pc:picChg chg="add mod">
          <ac:chgData name="Lisa-Marie Bassler" userId="38f25fa2-f4e2-42aa-a629-d2ccc29b42c2" providerId="ADAL" clId="{B627B9C9-4F4C-4A51-8BFB-929A4A64733D}" dt="2022-09-23T11:21:31.960" v="6287" actId="1036"/>
          <ac:picMkLst>
            <pc:docMk/>
            <pc:sldMk cId="738678880" sldId="314"/>
            <ac:picMk id="7" creationId="{EB4ECAAA-75AF-EB3D-ED03-EDC4F942315D}"/>
          </ac:picMkLst>
        </pc:picChg>
      </pc:sldChg>
      <pc:sldChg chg="addSp delSp modSp new del mod setBg">
        <pc:chgData name="Lisa-Marie Bassler" userId="38f25fa2-f4e2-42aa-a629-d2ccc29b42c2" providerId="ADAL" clId="{B627B9C9-4F4C-4A51-8BFB-929A4A64733D}" dt="2022-09-23T11:25:32.827" v="6327" actId="47"/>
        <pc:sldMkLst>
          <pc:docMk/>
          <pc:sldMk cId="1375270433" sldId="315"/>
        </pc:sldMkLst>
        <pc:spChg chg="del">
          <ac:chgData name="Lisa-Marie Bassler" userId="38f25fa2-f4e2-42aa-a629-d2ccc29b42c2" providerId="ADAL" clId="{B627B9C9-4F4C-4A51-8BFB-929A4A64733D}" dt="2022-09-23T11:24:14.286" v="6314" actId="478"/>
          <ac:spMkLst>
            <pc:docMk/>
            <pc:sldMk cId="1375270433" sldId="315"/>
            <ac:spMk id="2" creationId="{81591A1C-B7CA-5058-F4C3-8FB6866E6734}"/>
          </ac:spMkLst>
        </pc:spChg>
        <pc:spChg chg="del">
          <ac:chgData name="Lisa-Marie Bassler" userId="38f25fa2-f4e2-42aa-a629-d2ccc29b42c2" providerId="ADAL" clId="{B627B9C9-4F4C-4A51-8BFB-929A4A64733D}" dt="2022-09-23T11:24:02.782" v="6313"/>
          <ac:spMkLst>
            <pc:docMk/>
            <pc:sldMk cId="1375270433" sldId="315"/>
            <ac:spMk id="3" creationId="{2F66A961-8C20-65E4-2C01-29B318F259E3}"/>
          </ac:spMkLst>
        </pc:spChg>
        <pc:spChg chg="add">
          <ac:chgData name="Lisa-Marie Bassler" userId="38f25fa2-f4e2-42aa-a629-d2ccc29b42c2" providerId="ADAL" clId="{B627B9C9-4F4C-4A51-8BFB-929A4A64733D}" dt="2022-09-23T11:24:36.015" v="6317" actId="26606"/>
          <ac:spMkLst>
            <pc:docMk/>
            <pc:sldMk cId="1375270433" sldId="315"/>
            <ac:spMk id="4103" creationId="{42A4FC2C-047E-45A5-965D-8E1E3BF09BC6}"/>
          </ac:spMkLst>
        </pc:spChg>
        <pc:picChg chg="add mod">
          <ac:chgData name="Lisa-Marie Bassler" userId="38f25fa2-f4e2-42aa-a629-d2ccc29b42c2" providerId="ADAL" clId="{B627B9C9-4F4C-4A51-8BFB-929A4A64733D}" dt="2022-09-23T11:24:36.015" v="6317" actId="26606"/>
          <ac:picMkLst>
            <pc:docMk/>
            <pc:sldMk cId="1375270433" sldId="315"/>
            <ac:picMk id="4098" creationId="{F2314830-3256-38CF-4F52-AD9C60968630}"/>
          </ac:picMkLst>
        </pc:picChg>
      </pc:sldChg>
      <pc:sldChg chg="addSp modSp new mod modTransition setBg">
        <pc:chgData name="Lisa-Marie Bassler" userId="38f25fa2-f4e2-42aa-a629-d2ccc29b42c2" providerId="ADAL" clId="{B627B9C9-4F4C-4A51-8BFB-929A4A64733D}" dt="2022-09-25T10:11:53.436" v="7551"/>
        <pc:sldMkLst>
          <pc:docMk/>
          <pc:sldMk cId="3525675857" sldId="316"/>
        </pc:sldMkLst>
        <pc:spChg chg="add">
          <ac:chgData name="Lisa-Marie Bassler" userId="38f25fa2-f4e2-42aa-a629-d2ccc29b42c2" providerId="ADAL" clId="{B627B9C9-4F4C-4A51-8BFB-929A4A64733D}" dt="2022-09-23T11:25:09.617" v="6320" actId="26606"/>
          <ac:spMkLst>
            <pc:docMk/>
            <pc:sldMk cId="3525675857" sldId="316"/>
            <ac:spMk id="5127" creationId="{42A4FC2C-047E-45A5-965D-8E1E3BF09BC6}"/>
          </ac:spMkLst>
        </pc:spChg>
        <pc:picChg chg="add mod">
          <ac:chgData name="Lisa-Marie Bassler" userId="38f25fa2-f4e2-42aa-a629-d2ccc29b42c2" providerId="ADAL" clId="{B627B9C9-4F4C-4A51-8BFB-929A4A64733D}" dt="2022-09-23T11:25:25.021" v="6325" actId="1036"/>
          <ac:picMkLst>
            <pc:docMk/>
            <pc:sldMk cId="3525675857" sldId="316"/>
            <ac:picMk id="5122" creationId="{B0A7061A-EFA5-B44A-7608-1B46EA7DADD0}"/>
          </ac:picMkLst>
        </pc:picChg>
      </pc:sldChg>
      <pc:sldChg chg="addSp delSp modSp new mod modTransition">
        <pc:chgData name="Lisa-Marie Bassler" userId="38f25fa2-f4e2-42aa-a629-d2ccc29b42c2" providerId="ADAL" clId="{B627B9C9-4F4C-4A51-8BFB-929A4A64733D}" dt="2022-09-25T10:11:53.436" v="7551"/>
        <pc:sldMkLst>
          <pc:docMk/>
          <pc:sldMk cId="3165844767" sldId="317"/>
        </pc:sldMkLst>
        <pc:spChg chg="mod">
          <ac:chgData name="Lisa-Marie Bassler" userId="38f25fa2-f4e2-42aa-a629-d2ccc29b42c2" providerId="ADAL" clId="{B627B9C9-4F4C-4A51-8BFB-929A4A64733D}" dt="2022-09-25T09:45:26.166" v="6951" actId="122"/>
          <ac:spMkLst>
            <pc:docMk/>
            <pc:sldMk cId="3165844767" sldId="317"/>
            <ac:spMk id="2" creationId="{961268D8-5105-4635-F9D1-F710AF8F00D8}"/>
          </ac:spMkLst>
        </pc:spChg>
        <pc:spChg chg="del">
          <ac:chgData name="Lisa-Marie Bassler" userId="38f25fa2-f4e2-42aa-a629-d2ccc29b42c2" providerId="ADAL" clId="{B627B9C9-4F4C-4A51-8BFB-929A4A64733D}" dt="2022-09-23T11:28:17.505" v="6351"/>
          <ac:spMkLst>
            <pc:docMk/>
            <pc:sldMk cId="3165844767" sldId="317"/>
            <ac:spMk id="3" creationId="{CA5A4044-0260-A768-9B54-6D6A147614C3}"/>
          </ac:spMkLst>
        </pc:spChg>
        <pc:spChg chg="add del mod">
          <ac:chgData name="Lisa-Marie Bassler" userId="38f25fa2-f4e2-42aa-a629-d2ccc29b42c2" providerId="ADAL" clId="{B627B9C9-4F4C-4A51-8BFB-929A4A64733D}" dt="2022-09-23T11:29:18.148" v="6397" actId="1035"/>
          <ac:spMkLst>
            <pc:docMk/>
            <pc:sldMk cId="3165844767" sldId="317"/>
            <ac:spMk id="4" creationId="{D1160844-56F1-8014-C9E4-ABFD09AED191}"/>
          </ac:spMkLst>
        </pc:spChg>
        <pc:graphicFrameChg chg="add del">
          <ac:chgData name="Lisa-Marie Bassler" userId="38f25fa2-f4e2-42aa-a629-d2ccc29b42c2" providerId="ADAL" clId="{B627B9C9-4F4C-4A51-8BFB-929A4A64733D}" dt="2022-09-23T11:28:50.380" v="6374" actId="26606"/>
          <ac:graphicFrameMkLst>
            <pc:docMk/>
            <pc:sldMk cId="3165844767" sldId="317"/>
            <ac:graphicFrameMk id="6" creationId="{50CB5292-7813-917D-0613-BA0BC3408EEB}"/>
          </ac:graphicFrameMkLst>
        </pc:graphicFrameChg>
      </pc:sldChg>
      <pc:sldChg chg="addSp modSp new del mod ord modTransition">
        <pc:chgData name="Lisa-Marie Bassler" userId="38f25fa2-f4e2-42aa-a629-d2ccc29b42c2" providerId="ADAL" clId="{B627B9C9-4F4C-4A51-8BFB-929A4A64733D}" dt="2022-09-25T10:11:09.057" v="7497" actId="47"/>
        <pc:sldMkLst>
          <pc:docMk/>
          <pc:sldMk cId="2367708686" sldId="318"/>
        </pc:sldMkLst>
        <pc:spChg chg="mod">
          <ac:chgData name="Lisa-Marie Bassler" userId="38f25fa2-f4e2-42aa-a629-d2ccc29b42c2" providerId="ADAL" clId="{B627B9C9-4F4C-4A51-8BFB-929A4A64733D}" dt="2022-09-25T10:10:38.629" v="7494" actId="122"/>
          <ac:spMkLst>
            <pc:docMk/>
            <pc:sldMk cId="2367708686" sldId="318"/>
            <ac:spMk id="2" creationId="{F173F771-B9AA-DC2E-E0CA-05713952EEF5}"/>
          </ac:spMkLst>
        </pc:spChg>
        <pc:spChg chg="mod">
          <ac:chgData name="Lisa-Marie Bassler" userId="38f25fa2-f4e2-42aa-a629-d2ccc29b42c2" providerId="ADAL" clId="{B627B9C9-4F4C-4A51-8BFB-929A4A64733D}" dt="2022-09-25T10:04:33.381" v="7239" actId="122"/>
          <ac:spMkLst>
            <pc:docMk/>
            <pc:sldMk cId="2367708686" sldId="318"/>
            <ac:spMk id="3" creationId="{2562AC68-76FA-D597-90E4-3AA5CF8D5FD5}"/>
          </ac:spMkLst>
        </pc:spChg>
        <pc:spChg chg="mod">
          <ac:chgData name="Lisa-Marie Bassler" userId="38f25fa2-f4e2-42aa-a629-d2ccc29b42c2" providerId="ADAL" clId="{B627B9C9-4F4C-4A51-8BFB-929A4A64733D}" dt="2022-09-25T10:04:57.289" v="7243" actId="122"/>
          <ac:spMkLst>
            <pc:docMk/>
            <pc:sldMk cId="2367708686" sldId="318"/>
            <ac:spMk id="4" creationId="{F0A5BB4C-988E-8DF9-646B-BAAE7BA87920}"/>
          </ac:spMkLst>
        </pc:spChg>
        <pc:spChg chg="mod">
          <ac:chgData name="Lisa-Marie Bassler" userId="38f25fa2-f4e2-42aa-a629-d2ccc29b42c2" providerId="ADAL" clId="{B627B9C9-4F4C-4A51-8BFB-929A4A64733D}" dt="2022-09-25T10:04:36.674" v="7240" actId="122"/>
          <ac:spMkLst>
            <pc:docMk/>
            <pc:sldMk cId="2367708686" sldId="318"/>
            <ac:spMk id="5" creationId="{8B87EAB2-2DF2-6FB6-80C3-C851DEC1E20F}"/>
          </ac:spMkLst>
        </pc:spChg>
        <pc:spChg chg="mod">
          <ac:chgData name="Lisa-Marie Bassler" userId="38f25fa2-f4e2-42aa-a629-d2ccc29b42c2" providerId="ADAL" clId="{B627B9C9-4F4C-4A51-8BFB-929A4A64733D}" dt="2022-09-23T11:34:11.972" v="6539"/>
          <ac:spMkLst>
            <pc:docMk/>
            <pc:sldMk cId="2367708686" sldId="318"/>
            <ac:spMk id="6" creationId="{AEA0E5DD-462E-E909-BB0B-0C60A0954E61}"/>
          </ac:spMkLst>
        </pc:spChg>
        <pc:picChg chg="add mod">
          <ac:chgData name="Lisa-Marie Bassler" userId="38f25fa2-f4e2-42aa-a629-d2ccc29b42c2" providerId="ADAL" clId="{B627B9C9-4F4C-4A51-8BFB-929A4A64733D}" dt="2022-09-25T10:04:42.968" v="7241" actId="14100"/>
          <ac:picMkLst>
            <pc:docMk/>
            <pc:sldMk cId="2367708686" sldId="318"/>
            <ac:picMk id="7" creationId="{8586A3C7-1C96-693C-7201-C930361ACC94}"/>
          </ac:picMkLst>
        </pc:picChg>
        <pc:picChg chg="add mod">
          <ac:chgData name="Lisa-Marie Bassler" userId="38f25fa2-f4e2-42aa-a629-d2ccc29b42c2" providerId="ADAL" clId="{B627B9C9-4F4C-4A51-8BFB-929A4A64733D}" dt="2022-09-23T11:48:31.483" v="6802" actId="14100"/>
          <ac:picMkLst>
            <pc:docMk/>
            <pc:sldMk cId="2367708686" sldId="318"/>
            <ac:picMk id="8" creationId="{0A7EDCF0-75F7-8C01-A2E0-47C9838BD1E8}"/>
          </ac:picMkLst>
        </pc:picChg>
      </pc:sldChg>
      <pc:sldChg chg="modSp add mod modTransition">
        <pc:chgData name="Lisa-Marie Bassler" userId="38f25fa2-f4e2-42aa-a629-d2ccc29b42c2" providerId="ADAL" clId="{B627B9C9-4F4C-4A51-8BFB-929A4A64733D}" dt="2022-09-25T10:11:53.436" v="7551"/>
        <pc:sldMkLst>
          <pc:docMk/>
          <pc:sldMk cId="1100508017" sldId="319"/>
        </pc:sldMkLst>
        <pc:spChg chg="mod">
          <ac:chgData name="Lisa-Marie Bassler" userId="38f25fa2-f4e2-42aa-a629-d2ccc29b42c2" providerId="ADAL" clId="{B627B9C9-4F4C-4A51-8BFB-929A4A64733D}" dt="2022-09-23T11:39:04.869" v="6652"/>
          <ac:spMkLst>
            <pc:docMk/>
            <pc:sldMk cId="1100508017" sldId="319"/>
            <ac:spMk id="3" creationId="{50B4E329-DBFE-32C5-DA64-924FE094E946}"/>
          </ac:spMkLst>
        </pc:spChg>
      </pc:sldChg>
      <pc:sldChg chg="addSp delSp modSp new del mod setBg">
        <pc:chgData name="Lisa-Marie Bassler" userId="38f25fa2-f4e2-42aa-a629-d2ccc29b42c2" providerId="ADAL" clId="{B627B9C9-4F4C-4A51-8BFB-929A4A64733D}" dt="2022-09-23T11:40:43.360" v="6700" actId="47"/>
        <pc:sldMkLst>
          <pc:docMk/>
          <pc:sldMk cId="1598095167" sldId="320"/>
        </pc:sldMkLst>
        <pc:spChg chg="add del mod">
          <ac:chgData name="Lisa-Marie Bassler" userId="38f25fa2-f4e2-42aa-a629-d2ccc29b42c2" providerId="ADAL" clId="{B627B9C9-4F4C-4A51-8BFB-929A4A64733D}" dt="2022-09-23T11:40:31.699" v="6699" actId="26606"/>
          <ac:spMkLst>
            <pc:docMk/>
            <pc:sldMk cId="1598095167" sldId="320"/>
            <ac:spMk id="2" creationId="{A87E2105-E2AB-6B20-73C9-C2764573A6FD}"/>
          </ac:spMkLst>
        </pc:spChg>
        <pc:spChg chg="add del">
          <ac:chgData name="Lisa-Marie Bassler" userId="38f25fa2-f4e2-42aa-a629-d2ccc29b42c2" providerId="ADAL" clId="{B627B9C9-4F4C-4A51-8BFB-929A4A64733D}" dt="2022-09-23T11:40:31.699" v="6699" actId="26606"/>
          <ac:spMkLst>
            <pc:docMk/>
            <pc:sldMk cId="1598095167" sldId="320"/>
            <ac:spMk id="3" creationId="{5C8632D8-06C0-6CF8-5BE2-144620565718}"/>
          </ac:spMkLst>
        </pc:spChg>
        <pc:spChg chg="add del">
          <ac:chgData name="Lisa-Marie Bassler" userId="38f25fa2-f4e2-42aa-a629-d2ccc29b42c2" providerId="ADAL" clId="{B627B9C9-4F4C-4A51-8BFB-929A4A64733D}" dt="2022-09-23T11:40:31.699" v="6699" actId="26606"/>
          <ac:spMkLst>
            <pc:docMk/>
            <pc:sldMk cId="1598095167" sldId="320"/>
            <ac:spMk id="9" creationId="{A4AC5506-6312-4701-8D3C-40187889A947}"/>
          </ac:spMkLst>
        </pc:spChg>
        <pc:picChg chg="add mod">
          <ac:chgData name="Lisa-Marie Bassler" userId="38f25fa2-f4e2-42aa-a629-d2ccc29b42c2" providerId="ADAL" clId="{B627B9C9-4F4C-4A51-8BFB-929A4A64733D}" dt="2022-09-23T11:40:31.699" v="6699" actId="26606"/>
          <ac:picMkLst>
            <pc:docMk/>
            <pc:sldMk cId="1598095167" sldId="320"/>
            <ac:picMk id="4" creationId="{52CADAAC-7842-C921-2B2D-3E63D3A7404F}"/>
          </ac:picMkLst>
        </pc:picChg>
      </pc:sldChg>
      <pc:sldChg chg="addSp modSp new mod modTransition setBg">
        <pc:chgData name="Lisa-Marie Bassler" userId="38f25fa2-f4e2-42aa-a629-d2ccc29b42c2" providerId="ADAL" clId="{B627B9C9-4F4C-4A51-8BFB-929A4A64733D}" dt="2022-09-25T10:11:53.436" v="7551"/>
        <pc:sldMkLst>
          <pc:docMk/>
          <pc:sldMk cId="3807001209" sldId="320"/>
        </pc:sldMkLst>
        <pc:picChg chg="add mod modCrop">
          <ac:chgData name="Lisa-Marie Bassler" userId="38f25fa2-f4e2-42aa-a629-d2ccc29b42c2" providerId="ADAL" clId="{B627B9C9-4F4C-4A51-8BFB-929A4A64733D}" dt="2022-09-23T11:48:17.562" v="6801" actId="1440"/>
          <ac:picMkLst>
            <pc:docMk/>
            <pc:sldMk cId="3807001209" sldId="320"/>
            <ac:picMk id="2" creationId="{7CBB06D2-D233-4A99-5A88-00577A1DBDF1}"/>
          </ac:picMkLst>
        </pc:picChg>
      </pc:sldChg>
      <pc:sldChg chg="addSp delSp modSp new mod modTransition modAnim">
        <pc:chgData name="Lisa-Marie Bassler" userId="38f25fa2-f4e2-42aa-a629-d2ccc29b42c2" providerId="ADAL" clId="{B627B9C9-4F4C-4A51-8BFB-929A4A64733D}" dt="2022-09-28T06:57:39.241" v="7638"/>
        <pc:sldMkLst>
          <pc:docMk/>
          <pc:sldMk cId="825684116" sldId="321"/>
        </pc:sldMkLst>
        <pc:spChg chg="mod">
          <ac:chgData name="Lisa-Marie Bassler" userId="38f25fa2-f4e2-42aa-a629-d2ccc29b42c2" providerId="ADAL" clId="{B627B9C9-4F4C-4A51-8BFB-929A4A64733D}" dt="2022-09-25T09:50:11.434" v="7009" actId="120"/>
          <ac:spMkLst>
            <pc:docMk/>
            <pc:sldMk cId="825684116" sldId="321"/>
            <ac:spMk id="2" creationId="{E7097DF2-B691-9596-7BB4-308BC62AAE5D}"/>
          </ac:spMkLst>
        </pc:spChg>
        <pc:spChg chg="del mod">
          <ac:chgData name="Lisa-Marie Bassler" userId="38f25fa2-f4e2-42aa-a629-d2ccc29b42c2" providerId="ADAL" clId="{B627B9C9-4F4C-4A51-8BFB-929A4A64733D}" dt="2022-09-23T11:46:26.138" v="6797" actId="26606"/>
          <ac:spMkLst>
            <pc:docMk/>
            <pc:sldMk cId="825684116" sldId="321"/>
            <ac:spMk id="3" creationId="{6F9E3A46-D47F-27DA-BC96-EA37B9BC1FC0}"/>
          </ac:spMkLst>
        </pc:spChg>
        <pc:graphicFrameChg chg="add mod">
          <ac:chgData name="Lisa-Marie Bassler" userId="38f25fa2-f4e2-42aa-a629-d2ccc29b42c2" providerId="ADAL" clId="{B627B9C9-4F4C-4A51-8BFB-929A4A64733D}" dt="2022-09-25T09:49:50.285" v="7006" actId="20577"/>
          <ac:graphicFrameMkLst>
            <pc:docMk/>
            <pc:sldMk cId="825684116" sldId="321"/>
            <ac:graphicFrameMk id="5" creationId="{658991E3-A6FA-0286-37A1-D3C3906373D4}"/>
          </ac:graphicFrameMkLst>
        </pc:graphicFrameChg>
        <pc:picChg chg="add mod">
          <ac:chgData name="Lisa-Marie Bassler" userId="38f25fa2-f4e2-42aa-a629-d2ccc29b42c2" providerId="ADAL" clId="{B627B9C9-4F4C-4A51-8BFB-929A4A64733D}" dt="2022-09-25T09:50:19.150" v="7010" actId="1076"/>
          <ac:picMkLst>
            <pc:docMk/>
            <pc:sldMk cId="825684116" sldId="321"/>
            <ac:picMk id="3" creationId="{D0C0EDB3-3174-38A5-F67E-930BCFBB4473}"/>
          </ac:picMkLst>
        </pc:picChg>
      </pc:sldChg>
      <pc:sldChg chg="addSp modSp new mod modTransition setBg">
        <pc:chgData name="Lisa-Marie Bassler" userId="38f25fa2-f4e2-42aa-a629-d2ccc29b42c2" providerId="ADAL" clId="{B627B9C9-4F4C-4A51-8BFB-929A4A64733D}" dt="2022-09-25T10:11:53.436" v="7551"/>
        <pc:sldMkLst>
          <pc:docMk/>
          <pc:sldMk cId="2242955256" sldId="322"/>
        </pc:sldMkLst>
        <pc:spChg chg="mod">
          <ac:chgData name="Lisa-Marie Bassler" userId="38f25fa2-f4e2-42aa-a629-d2ccc29b42c2" providerId="ADAL" clId="{B627B9C9-4F4C-4A51-8BFB-929A4A64733D}" dt="2022-09-25T10:02:09.601" v="7233" actId="26606"/>
          <ac:spMkLst>
            <pc:docMk/>
            <pc:sldMk cId="2242955256" sldId="322"/>
            <ac:spMk id="2" creationId="{D005DC52-9DF5-C6F2-307B-4CC35E8AFD98}"/>
          </ac:spMkLst>
        </pc:spChg>
        <pc:spChg chg="mod">
          <ac:chgData name="Lisa-Marie Bassler" userId="38f25fa2-f4e2-42aa-a629-d2ccc29b42c2" providerId="ADAL" clId="{B627B9C9-4F4C-4A51-8BFB-929A4A64733D}" dt="2022-09-25T10:02:22.446" v="7235" actId="14100"/>
          <ac:spMkLst>
            <pc:docMk/>
            <pc:sldMk cId="2242955256" sldId="322"/>
            <ac:spMk id="3" creationId="{EDC05758-98CE-FB97-F8ED-67FBD66F432C}"/>
          </ac:spMkLst>
        </pc:spChg>
        <pc:spChg chg="add">
          <ac:chgData name="Lisa-Marie Bassler" userId="38f25fa2-f4e2-42aa-a629-d2ccc29b42c2" providerId="ADAL" clId="{B627B9C9-4F4C-4A51-8BFB-929A4A64733D}" dt="2022-09-25T10:02:09.601" v="7233" actId="26606"/>
          <ac:spMkLst>
            <pc:docMk/>
            <pc:sldMk cId="2242955256" sldId="322"/>
            <ac:spMk id="10" creationId="{59A309A7-1751-4ABE-A3C1-EEC40366AD89}"/>
          </ac:spMkLst>
        </pc:spChg>
        <pc:spChg chg="add">
          <ac:chgData name="Lisa-Marie Bassler" userId="38f25fa2-f4e2-42aa-a629-d2ccc29b42c2" providerId="ADAL" clId="{B627B9C9-4F4C-4A51-8BFB-929A4A64733D}" dt="2022-09-25T10:02:09.601" v="7233" actId="26606"/>
          <ac:spMkLst>
            <pc:docMk/>
            <pc:sldMk cId="2242955256" sldId="322"/>
            <ac:spMk id="12" creationId="{967D8EB6-EAE1-4F9C-B398-83321E287204}"/>
          </ac:spMkLst>
        </pc:spChg>
        <pc:picChg chg="add">
          <ac:chgData name="Lisa-Marie Bassler" userId="38f25fa2-f4e2-42aa-a629-d2ccc29b42c2" providerId="ADAL" clId="{B627B9C9-4F4C-4A51-8BFB-929A4A64733D}" dt="2022-09-25T10:02:09.601" v="7233" actId="26606"/>
          <ac:picMkLst>
            <pc:docMk/>
            <pc:sldMk cId="2242955256" sldId="322"/>
            <ac:picMk id="7" creationId="{7EF501B4-5E06-5D07-C642-BD48DC5A7F31}"/>
          </ac:picMkLst>
        </pc:picChg>
      </pc:sldChg>
      <pc:sldChg chg="addSp delSp modSp new mod modTransition setBg modAnim">
        <pc:chgData name="Lisa-Marie Bassler" userId="38f25fa2-f4e2-42aa-a629-d2ccc29b42c2" providerId="ADAL" clId="{B627B9C9-4F4C-4A51-8BFB-929A4A64733D}" dt="2022-09-25T10:11:53.436" v="7551"/>
        <pc:sldMkLst>
          <pc:docMk/>
          <pc:sldMk cId="20664502" sldId="323"/>
        </pc:sldMkLst>
        <pc:spChg chg="mod">
          <ac:chgData name="Lisa-Marie Bassler" userId="38f25fa2-f4e2-42aa-a629-d2ccc29b42c2" providerId="ADAL" clId="{B627B9C9-4F4C-4A51-8BFB-929A4A64733D}" dt="2022-09-23T11:55:59.396" v="6872" actId="26606"/>
          <ac:spMkLst>
            <pc:docMk/>
            <pc:sldMk cId="20664502" sldId="323"/>
            <ac:spMk id="2" creationId="{EEB7FB4E-7898-E032-3630-1C453587598E}"/>
          </ac:spMkLst>
        </pc:spChg>
        <pc:spChg chg="del">
          <ac:chgData name="Lisa-Marie Bassler" userId="38f25fa2-f4e2-42aa-a629-d2ccc29b42c2" providerId="ADAL" clId="{B627B9C9-4F4C-4A51-8BFB-929A4A64733D}" dt="2022-09-23T11:54:01.971" v="6868"/>
          <ac:spMkLst>
            <pc:docMk/>
            <pc:sldMk cId="20664502" sldId="323"/>
            <ac:spMk id="3" creationId="{F3F1F9E2-40A1-A5AE-FC1E-375C9B926F80}"/>
          </ac:spMkLst>
        </pc:spChg>
        <pc:spChg chg="add mod">
          <ac:chgData name="Lisa-Marie Bassler" userId="38f25fa2-f4e2-42aa-a629-d2ccc29b42c2" providerId="ADAL" clId="{B627B9C9-4F4C-4A51-8BFB-929A4A64733D}" dt="2022-09-25T10:02:50.290" v="7236" actId="122"/>
          <ac:spMkLst>
            <pc:docMk/>
            <pc:sldMk cId="20664502" sldId="323"/>
            <ac:spMk id="4" creationId="{0B1FA3E8-93FA-F61E-3F35-5FE0A0103DBB}"/>
          </ac:spMkLst>
        </pc:spChg>
        <pc:spChg chg="add">
          <ac:chgData name="Lisa-Marie Bassler" userId="38f25fa2-f4e2-42aa-a629-d2ccc29b42c2" providerId="ADAL" clId="{B627B9C9-4F4C-4A51-8BFB-929A4A64733D}" dt="2022-09-23T11:55:59.396" v="6872" actId="26606"/>
          <ac:spMkLst>
            <pc:docMk/>
            <pc:sldMk cId="20664502" sldId="323"/>
            <ac:spMk id="11" creationId="{BE0C1D5B-DAD5-442B-92B7-5C2B73978D20}"/>
          </ac:spMkLst>
        </pc:spChg>
        <pc:picChg chg="add">
          <ac:chgData name="Lisa-Marie Bassler" userId="38f25fa2-f4e2-42aa-a629-d2ccc29b42c2" providerId="ADAL" clId="{B627B9C9-4F4C-4A51-8BFB-929A4A64733D}" dt="2022-09-23T11:55:59.396" v="6872" actId="26606"/>
          <ac:picMkLst>
            <pc:docMk/>
            <pc:sldMk cId="20664502" sldId="323"/>
            <ac:picMk id="8" creationId="{9308A632-83D0-3D1E-A9A6-1D472CE7A22D}"/>
          </ac:picMkLst>
        </pc:picChg>
      </pc:sldChg>
      <pc:sldChg chg="addSp delSp modSp new mod modTransition setBg">
        <pc:chgData name="Lisa-Marie Bassler" userId="38f25fa2-f4e2-42aa-a629-d2ccc29b42c2" providerId="ADAL" clId="{B627B9C9-4F4C-4A51-8BFB-929A4A64733D}" dt="2022-09-28T07:03:17.437" v="7643" actId="20577"/>
        <pc:sldMkLst>
          <pc:docMk/>
          <pc:sldMk cId="834087127" sldId="324"/>
        </pc:sldMkLst>
        <pc:spChg chg="mod">
          <ac:chgData name="Lisa-Marie Bassler" userId="38f25fa2-f4e2-42aa-a629-d2ccc29b42c2" providerId="ADAL" clId="{B627B9C9-4F4C-4A51-8BFB-929A4A64733D}" dt="2022-09-25T09:53:57.150" v="7057" actId="122"/>
          <ac:spMkLst>
            <pc:docMk/>
            <pc:sldMk cId="834087127" sldId="324"/>
            <ac:spMk id="2" creationId="{4D1D0F63-4D11-5B0A-23B8-9C23B7E2F11D}"/>
          </ac:spMkLst>
        </pc:spChg>
        <pc:spChg chg="mod">
          <ac:chgData name="Lisa-Marie Bassler" userId="38f25fa2-f4e2-42aa-a629-d2ccc29b42c2" providerId="ADAL" clId="{B627B9C9-4F4C-4A51-8BFB-929A4A64733D}" dt="2022-09-28T07:03:17.437" v="7643" actId="20577"/>
          <ac:spMkLst>
            <pc:docMk/>
            <pc:sldMk cId="834087127" sldId="324"/>
            <ac:spMk id="3" creationId="{9E416AD3-B25F-A00F-982B-C50986A261E3}"/>
          </ac:spMkLst>
        </pc:spChg>
        <pc:picChg chg="add del">
          <ac:chgData name="Lisa-Marie Bassler" userId="38f25fa2-f4e2-42aa-a629-d2ccc29b42c2" providerId="ADAL" clId="{B627B9C9-4F4C-4A51-8BFB-929A4A64733D}" dt="2022-09-25T09:51:41.595" v="7015" actId="478"/>
          <ac:picMkLst>
            <pc:docMk/>
            <pc:sldMk cId="834087127" sldId="324"/>
            <ac:picMk id="4" creationId="{CA76DDD7-6237-C637-7940-EF3367A31EAD}"/>
          </ac:picMkLst>
        </pc:picChg>
        <pc:picChg chg="add">
          <ac:chgData name="Lisa-Marie Bassler" userId="38f25fa2-f4e2-42aa-a629-d2ccc29b42c2" providerId="ADAL" clId="{B627B9C9-4F4C-4A51-8BFB-929A4A64733D}" dt="2022-09-25T09:53:50.675" v="7054" actId="26606"/>
          <ac:picMkLst>
            <pc:docMk/>
            <pc:sldMk cId="834087127" sldId="324"/>
            <ac:picMk id="5" creationId="{797CB953-90E6-2B06-0AC4-111DC1FC2120}"/>
          </ac:picMkLst>
        </pc:picChg>
        <pc:cxnChg chg="add">
          <ac:chgData name="Lisa-Marie Bassler" userId="38f25fa2-f4e2-42aa-a629-d2ccc29b42c2" providerId="ADAL" clId="{B627B9C9-4F4C-4A51-8BFB-929A4A64733D}" dt="2022-09-25T09:53:50.675" v="7054" actId="26606"/>
          <ac:cxnSpMkLst>
            <pc:docMk/>
            <pc:sldMk cId="834087127" sldId="324"/>
            <ac:cxnSpMk id="9" creationId="{A7F400EE-A8A5-48AF-B4D6-291B52C6F0B0}"/>
          </ac:cxnSpMkLst>
        </pc:cxnChg>
      </pc:sldChg>
      <pc:sldChg chg="addSp delSp modSp new mod modTransition setBg">
        <pc:chgData name="Lisa-Marie Bassler" userId="38f25fa2-f4e2-42aa-a629-d2ccc29b42c2" providerId="ADAL" clId="{B627B9C9-4F4C-4A51-8BFB-929A4A64733D}" dt="2022-09-25T10:11:53.436" v="7551"/>
        <pc:sldMkLst>
          <pc:docMk/>
          <pc:sldMk cId="3770382197" sldId="325"/>
        </pc:sldMkLst>
        <pc:spChg chg="mod">
          <ac:chgData name="Lisa-Marie Bassler" userId="38f25fa2-f4e2-42aa-a629-d2ccc29b42c2" providerId="ADAL" clId="{B627B9C9-4F4C-4A51-8BFB-929A4A64733D}" dt="2022-09-25T09:53:35.855" v="7053" actId="26606"/>
          <ac:spMkLst>
            <pc:docMk/>
            <pc:sldMk cId="3770382197" sldId="325"/>
            <ac:spMk id="2" creationId="{8734DFE5-01C0-D498-B62F-71DC880215BB}"/>
          </ac:spMkLst>
        </pc:spChg>
        <pc:spChg chg="del mod">
          <ac:chgData name="Lisa-Marie Bassler" userId="38f25fa2-f4e2-42aa-a629-d2ccc29b42c2" providerId="ADAL" clId="{B627B9C9-4F4C-4A51-8BFB-929A4A64733D}" dt="2022-09-25T09:53:35.855" v="7053" actId="26606"/>
          <ac:spMkLst>
            <pc:docMk/>
            <pc:sldMk cId="3770382197" sldId="325"/>
            <ac:spMk id="3" creationId="{1D2086A6-3600-980E-B4ED-AEF24EAB481C}"/>
          </ac:spMkLst>
        </pc:spChg>
        <pc:spChg chg="add">
          <ac:chgData name="Lisa-Marie Bassler" userId="38f25fa2-f4e2-42aa-a629-d2ccc29b42c2" providerId="ADAL" clId="{B627B9C9-4F4C-4A51-8BFB-929A4A64733D}" dt="2022-09-25T09:53:35.855" v="7053" actId="26606"/>
          <ac:spMkLst>
            <pc:docMk/>
            <pc:sldMk cId="3770382197" sldId="325"/>
            <ac:spMk id="9" creationId="{42285737-90EE-47DC-AC80-8AE156B11969}"/>
          </ac:spMkLst>
        </pc:spChg>
        <pc:grpChg chg="add">
          <ac:chgData name="Lisa-Marie Bassler" userId="38f25fa2-f4e2-42aa-a629-d2ccc29b42c2" providerId="ADAL" clId="{B627B9C9-4F4C-4A51-8BFB-929A4A64733D}" dt="2022-09-25T09:53:35.855" v="7053" actId="26606"/>
          <ac:grpSpMkLst>
            <pc:docMk/>
            <pc:sldMk cId="3770382197" sldId="325"/>
            <ac:grpSpMk id="11" creationId="{B57BDC17-F1B3-455F-BBF1-680AA1F25C06}"/>
          </ac:grpSpMkLst>
        </pc:grpChg>
        <pc:graphicFrameChg chg="add">
          <ac:chgData name="Lisa-Marie Bassler" userId="38f25fa2-f4e2-42aa-a629-d2ccc29b42c2" providerId="ADAL" clId="{B627B9C9-4F4C-4A51-8BFB-929A4A64733D}" dt="2022-09-25T09:53:35.855" v="7053" actId="26606"/>
          <ac:graphicFrameMkLst>
            <pc:docMk/>
            <pc:sldMk cId="3770382197" sldId="325"/>
            <ac:graphicFrameMk id="5" creationId="{41E4BB2F-6316-3267-A91A-7A7C6F28F30E}"/>
          </ac:graphicFrameMkLst>
        </pc:graphicFrameChg>
      </pc:sldChg>
      <pc:sldChg chg="addSp delSp modSp new mod modTransition setBg">
        <pc:chgData name="Lisa-Marie Bassler" userId="38f25fa2-f4e2-42aa-a629-d2ccc29b42c2" providerId="ADAL" clId="{B627B9C9-4F4C-4A51-8BFB-929A4A64733D}" dt="2022-09-25T10:11:53.436" v="7551"/>
        <pc:sldMkLst>
          <pc:docMk/>
          <pc:sldMk cId="1472770025" sldId="326"/>
        </pc:sldMkLst>
        <pc:spChg chg="mod">
          <ac:chgData name="Lisa-Marie Bassler" userId="38f25fa2-f4e2-42aa-a629-d2ccc29b42c2" providerId="ADAL" clId="{B627B9C9-4F4C-4A51-8BFB-929A4A64733D}" dt="2022-09-25T09:55:09.639" v="7086" actId="26606"/>
          <ac:spMkLst>
            <pc:docMk/>
            <pc:sldMk cId="1472770025" sldId="326"/>
            <ac:spMk id="2" creationId="{6D94D018-0AE9-9492-4122-A9181A8614DE}"/>
          </ac:spMkLst>
        </pc:spChg>
        <pc:spChg chg="add del mod">
          <ac:chgData name="Lisa-Marie Bassler" userId="38f25fa2-f4e2-42aa-a629-d2ccc29b42c2" providerId="ADAL" clId="{B627B9C9-4F4C-4A51-8BFB-929A4A64733D}" dt="2022-09-25T09:55:09.639" v="7086" actId="26606"/>
          <ac:spMkLst>
            <pc:docMk/>
            <pc:sldMk cId="1472770025" sldId="326"/>
            <ac:spMk id="3" creationId="{52227F93-1335-D840-EEFA-79AFBEB90E73}"/>
          </ac:spMkLst>
        </pc:spChg>
        <pc:spChg chg="add del">
          <ac:chgData name="Lisa-Marie Bassler" userId="38f25fa2-f4e2-42aa-a629-d2ccc29b42c2" providerId="ADAL" clId="{B627B9C9-4F4C-4A51-8BFB-929A4A64733D}" dt="2022-09-25T09:55:09.623" v="7085" actId="26606"/>
          <ac:spMkLst>
            <pc:docMk/>
            <pc:sldMk cId="1472770025" sldId="326"/>
            <ac:spMk id="9" creationId="{37E32B78-23DD-4E77-8B9C-7779E3BF20C2}"/>
          </ac:spMkLst>
        </pc:spChg>
        <pc:spChg chg="add">
          <ac:chgData name="Lisa-Marie Bassler" userId="38f25fa2-f4e2-42aa-a629-d2ccc29b42c2" providerId="ADAL" clId="{B627B9C9-4F4C-4A51-8BFB-929A4A64733D}" dt="2022-09-25T09:55:09.639" v="7086" actId="26606"/>
          <ac:spMkLst>
            <pc:docMk/>
            <pc:sldMk cId="1472770025" sldId="326"/>
            <ac:spMk id="11" creationId="{52227F93-1335-D840-EEFA-79AFBEB90E73}"/>
          </ac:spMkLst>
        </pc:spChg>
        <pc:graphicFrameChg chg="add del">
          <ac:chgData name="Lisa-Marie Bassler" userId="38f25fa2-f4e2-42aa-a629-d2ccc29b42c2" providerId="ADAL" clId="{B627B9C9-4F4C-4A51-8BFB-929A4A64733D}" dt="2022-09-25T09:55:09.623" v="7085" actId="26606"/>
          <ac:graphicFrameMkLst>
            <pc:docMk/>
            <pc:sldMk cId="1472770025" sldId="326"/>
            <ac:graphicFrameMk id="5" creationId="{260065A6-D95D-683A-2013-14FDC2DA109E}"/>
          </ac:graphicFrameMkLst>
        </pc:graphicFrameChg>
        <pc:picChg chg="add">
          <ac:chgData name="Lisa-Marie Bassler" userId="38f25fa2-f4e2-42aa-a629-d2ccc29b42c2" providerId="ADAL" clId="{B627B9C9-4F4C-4A51-8BFB-929A4A64733D}" dt="2022-09-25T09:55:09.639" v="7086" actId="26606"/>
          <ac:picMkLst>
            <pc:docMk/>
            <pc:sldMk cId="1472770025" sldId="326"/>
            <ac:picMk id="12" creationId="{177998A6-E6E3-5E8D-6904-D0126C0BF98B}"/>
          </ac:picMkLst>
        </pc:picChg>
      </pc:sldChg>
      <pc:sldChg chg="addSp delSp modSp new mod modTransition setBg">
        <pc:chgData name="Lisa-Marie Bassler" userId="38f25fa2-f4e2-42aa-a629-d2ccc29b42c2" providerId="ADAL" clId="{B627B9C9-4F4C-4A51-8BFB-929A4A64733D}" dt="2022-09-25T10:11:53.436" v="7551"/>
        <pc:sldMkLst>
          <pc:docMk/>
          <pc:sldMk cId="587156973" sldId="327"/>
        </pc:sldMkLst>
        <pc:spChg chg="mod">
          <ac:chgData name="Lisa-Marie Bassler" userId="38f25fa2-f4e2-42aa-a629-d2ccc29b42c2" providerId="ADAL" clId="{B627B9C9-4F4C-4A51-8BFB-929A4A64733D}" dt="2022-09-25T09:58:26.970" v="7154" actId="26606"/>
          <ac:spMkLst>
            <pc:docMk/>
            <pc:sldMk cId="587156973" sldId="327"/>
            <ac:spMk id="2" creationId="{44398F01-D1A2-067B-EECD-6C25B1A05EC0}"/>
          </ac:spMkLst>
        </pc:spChg>
        <pc:spChg chg="add del mod">
          <ac:chgData name="Lisa-Marie Bassler" userId="38f25fa2-f4e2-42aa-a629-d2ccc29b42c2" providerId="ADAL" clId="{B627B9C9-4F4C-4A51-8BFB-929A4A64733D}" dt="2022-09-25T09:58:44.955" v="7159" actId="2710"/>
          <ac:spMkLst>
            <pc:docMk/>
            <pc:sldMk cId="587156973" sldId="327"/>
            <ac:spMk id="3" creationId="{DD927C90-A404-DB88-2FA5-B394DA05B68E}"/>
          </ac:spMkLst>
        </pc:spChg>
        <pc:spChg chg="add del">
          <ac:chgData name="Lisa-Marie Bassler" userId="38f25fa2-f4e2-42aa-a629-d2ccc29b42c2" providerId="ADAL" clId="{B627B9C9-4F4C-4A51-8BFB-929A4A64733D}" dt="2022-09-25T09:57:24.663" v="7122" actId="26606"/>
          <ac:spMkLst>
            <pc:docMk/>
            <pc:sldMk cId="587156973" sldId="327"/>
            <ac:spMk id="9" creationId="{2B1D4F77-A17C-43D7-B7FA-545148E4E93D}"/>
          </ac:spMkLst>
        </pc:spChg>
        <pc:spChg chg="add">
          <ac:chgData name="Lisa-Marie Bassler" userId="38f25fa2-f4e2-42aa-a629-d2ccc29b42c2" providerId="ADAL" clId="{B627B9C9-4F4C-4A51-8BFB-929A4A64733D}" dt="2022-09-25T09:58:26.970" v="7154" actId="26606"/>
          <ac:spMkLst>
            <pc:docMk/>
            <pc:sldMk cId="587156973" sldId="327"/>
            <ac:spMk id="10" creationId="{59A309A7-1751-4ABE-A3C1-EEC40366AD89}"/>
          </ac:spMkLst>
        </pc:spChg>
        <pc:spChg chg="add">
          <ac:chgData name="Lisa-Marie Bassler" userId="38f25fa2-f4e2-42aa-a629-d2ccc29b42c2" providerId="ADAL" clId="{B627B9C9-4F4C-4A51-8BFB-929A4A64733D}" dt="2022-09-25T09:58:26.970" v="7154" actId="26606"/>
          <ac:spMkLst>
            <pc:docMk/>
            <pc:sldMk cId="587156973" sldId="327"/>
            <ac:spMk id="12" creationId="{967D8EB6-EAE1-4F9C-B398-83321E287204}"/>
          </ac:spMkLst>
        </pc:spChg>
        <pc:graphicFrameChg chg="add del">
          <ac:chgData name="Lisa-Marie Bassler" userId="38f25fa2-f4e2-42aa-a629-d2ccc29b42c2" providerId="ADAL" clId="{B627B9C9-4F4C-4A51-8BFB-929A4A64733D}" dt="2022-09-25T09:57:48.375" v="7124" actId="26606"/>
          <ac:graphicFrameMkLst>
            <pc:docMk/>
            <pc:sldMk cId="587156973" sldId="327"/>
            <ac:graphicFrameMk id="6" creationId="{51E7C224-9B3C-7659-97E9-862988723D99}"/>
          </ac:graphicFrameMkLst>
        </pc:graphicFrameChg>
        <pc:graphicFrameChg chg="add del mod">
          <ac:chgData name="Lisa-Marie Bassler" userId="38f25fa2-f4e2-42aa-a629-d2ccc29b42c2" providerId="ADAL" clId="{B627B9C9-4F4C-4A51-8BFB-929A4A64733D}" dt="2022-09-25T09:58:08.269" v="7153" actId="26606"/>
          <ac:graphicFrameMkLst>
            <pc:docMk/>
            <pc:sldMk cId="587156973" sldId="327"/>
            <ac:graphicFrameMk id="7" creationId="{135E6460-AECF-2159-1D0E-B7CC39ECBCB4}"/>
          </ac:graphicFrameMkLst>
        </pc:graphicFrameChg>
        <pc:picChg chg="add del">
          <ac:chgData name="Lisa-Marie Bassler" userId="38f25fa2-f4e2-42aa-a629-d2ccc29b42c2" providerId="ADAL" clId="{B627B9C9-4F4C-4A51-8BFB-929A4A64733D}" dt="2022-09-25T09:57:24.663" v="7122" actId="26606"/>
          <ac:picMkLst>
            <pc:docMk/>
            <pc:sldMk cId="587156973" sldId="327"/>
            <ac:picMk id="5" creationId="{946D5A8B-4665-802F-95F1-B32368F4E0D9}"/>
          </ac:picMkLst>
        </pc:picChg>
        <pc:picChg chg="add">
          <ac:chgData name="Lisa-Marie Bassler" userId="38f25fa2-f4e2-42aa-a629-d2ccc29b42c2" providerId="ADAL" clId="{B627B9C9-4F4C-4A51-8BFB-929A4A64733D}" dt="2022-09-25T09:58:26.970" v="7154" actId="26606"/>
          <ac:picMkLst>
            <pc:docMk/>
            <pc:sldMk cId="587156973" sldId="327"/>
            <ac:picMk id="8" creationId="{40A8BA17-710C-AE32-02EE-669AB73B0B55}"/>
          </ac:picMkLst>
        </pc:picChg>
      </pc:sldChg>
      <pc:sldChg chg="addSp modSp new mod modTransition setBg">
        <pc:chgData name="Lisa-Marie Bassler" userId="38f25fa2-f4e2-42aa-a629-d2ccc29b42c2" providerId="ADAL" clId="{B627B9C9-4F4C-4A51-8BFB-929A4A64733D}" dt="2022-09-25T10:11:53.436" v="7551"/>
        <pc:sldMkLst>
          <pc:docMk/>
          <pc:sldMk cId="3917399338" sldId="328"/>
        </pc:sldMkLst>
        <pc:spChg chg="mod">
          <ac:chgData name="Lisa-Marie Bassler" userId="38f25fa2-f4e2-42aa-a629-d2ccc29b42c2" providerId="ADAL" clId="{B627B9C9-4F4C-4A51-8BFB-929A4A64733D}" dt="2022-09-25T10:00:10.812" v="7221" actId="26606"/>
          <ac:spMkLst>
            <pc:docMk/>
            <pc:sldMk cId="3917399338" sldId="328"/>
            <ac:spMk id="2" creationId="{C5AB64AF-3085-4D3C-A607-6300C420611C}"/>
          </ac:spMkLst>
        </pc:spChg>
        <pc:spChg chg="mod">
          <ac:chgData name="Lisa-Marie Bassler" userId="38f25fa2-f4e2-42aa-a629-d2ccc29b42c2" providerId="ADAL" clId="{B627B9C9-4F4C-4A51-8BFB-929A4A64733D}" dt="2022-09-25T10:00:24.391" v="7223" actId="122"/>
          <ac:spMkLst>
            <pc:docMk/>
            <pc:sldMk cId="3917399338" sldId="328"/>
            <ac:spMk id="3" creationId="{77B983E6-D255-7AAB-069C-44BFAD9B3BC7}"/>
          </ac:spMkLst>
        </pc:spChg>
        <pc:picChg chg="add">
          <ac:chgData name="Lisa-Marie Bassler" userId="38f25fa2-f4e2-42aa-a629-d2ccc29b42c2" providerId="ADAL" clId="{B627B9C9-4F4C-4A51-8BFB-929A4A64733D}" dt="2022-09-25T10:00:10.812" v="7221" actId="26606"/>
          <ac:picMkLst>
            <pc:docMk/>
            <pc:sldMk cId="3917399338" sldId="328"/>
            <ac:picMk id="7" creationId="{E6BF9D6B-3FEC-0F87-345C-F69BCA984A22}"/>
          </ac:picMkLst>
        </pc:picChg>
      </pc:sldChg>
      <pc:sldMasterChg chg="modTransition modSldLayout">
        <pc:chgData name="Lisa-Marie Bassler" userId="38f25fa2-f4e2-42aa-a629-d2ccc29b42c2" providerId="ADAL" clId="{B627B9C9-4F4C-4A51-8BFB-929A4A64733D}" dt="2022-09-25T10:11:53.436" v="7551"/>
        <pc:sldMasterMkLst>
          <pc:docMk/>
          <pc:sldMasterMk cId="4262974614" sldId="2147483660"/>
        </pc:sldMasterMkLst>
        <pc:sldLayoutChg chg="modTransition">
          <pc:chgData name="Lisa-Marie Bassler" userId="38f25fa2-f4e2-42aa-a629-d2ccc29b42c2" providerId="ADAL" clId="{B627B9C9-4F4C-4A51-8BFB-929A4A64733D}" dt="2022-09-25T10:11:53.436" v="7551"/>
          <pc:sldLayoutMkLst>
            <pc:docMk/>
            <pc:sldMasterMk cId="4262974614" sldId="2147483660"/>
            <pc:sldLayoutMk cId="2992351448" sldId="2147483661"/>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3199328627" sldId="2147483662"/>
        </pc:sldMasterMkLst>
        <pc:sldLayoutChg chg="modTransition">
          <pc:chgData name="Lisa-Marie Bassler" userId="38f25fa2-f4e2-42aa-a629-d2ccc29b42c2" providerId="ADAL" clId="{B627B9C9-4F4C-4A51-8BFB-929A4A64733D}" dt="2022-09-25T10:11:53.436" v="7551"/>
          <pc:sldLayoutMkLst>
            <pc:docMk/>
            <pc:sldMasterMk cId="3199328627" sldId="2147483662"/>
            <pc:sldLayoutMk cId="2048649259" sldId="2147483648"/>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1439537101" sldId="2147483663"/>
        </pc:sldMasterMkLst>
        <pc:sldLayoutChg chg="modTransition">
          <pc:chgData name="Lisa-Marie Bassler" userId="38f25fa2-f4e2-42aa-a629-d2ccc29b42c2" providerId="ADAL" clId="{B627B9C9-4F4C-4A51-8BFB-929A4A64733D}" dt="2022-09-25T10:11:53.436" v="7551"/>
          <pc:sldLayoutMkLst>
            <pc:docMk/>
            <pc:sldMasterMk cId="1439537101" sldId="2147483663"/>
            <pc:sldLayoutMk cId="3868080227" sldId="2147483752"/>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1288790940" sldId="2147483666"/>
        </pc:sldMasterMkLst>
        <pc:sldLayoutChg chg="modTransition">
          <pc:chgData name="Lisa-Marie Bassler" userId="38f25fa2-f4e2-42aa-a629-d2ccc29b42c2" providerId="ADAL" clId="{B627B9C9-4F4C-4A51-8BFB-929A4A64733D}" dt="2022-09-25T10:11:53.436" v="7551"/>
          <pc:sldLayoutMkLst>
            <pc:docMk/>
            <pc:sldMasterMk cId="1288790940" sldId="2147483666"/>
            <pc:sldLayoutMk cId="286662793" sldId="2147483667"/>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1339742971" sldId="2147483668"/>
        </pc:sldMasterMkLst>
        <pc:sldLayoutChg chg="modTransition">
          <pc:chgData name="Lisa-Marie Bassler" userId="38f25fa2-f4e2-42aa-a629-d2ccc29b42c2" providerId="ADAL" clId="{B627B9C9-4F4C-4A51-8BFB-929A4A64733D}" dt="2022-09-25T10:11:53.436" v="7551"/>
          <pc:sldLayoutMkLst>
            <pc:docMk/>
            <pc:sldMasterMk cId="1339742971" sldId="2147483668"/>
            <pc:sldLayoutMk cId="3761956396" sldId="2147483753"/>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921761218" sldId="2147483669"/>
        </pc:sldMasterMkLst>
        <pc:sldLayoutChg chg="modTransition">
          <pc:chgData name="Lisa-Marie Bassler" userId="38f25fa2-f4e2-42aa-a629-d2ccc29b42c2" providerId="ADAL" clId="{B627B9C9-4F4C-4A51-8BFB-929A4A64733D}" dt="2022-09-25T10:11:53.436" v="7551"/>
          <pc:sldLayoutMkLst>
            <pc:docMk/>
            <pc:sldMasterMk cId="921761218" sldId="2147483669"/>
            <pc:sldLayoutMk cId="3440184068" sldId="2147483670"/>
          </pc:sldLayoutMkLst>
        </pc:sldLayoutChg>
        <pc:sldLayoutChg chg="modTransition">
          <pc:chgData name="Lisa-Marie Bassler" userId="38f25fa2-f4e2-42aa-a629-d2ccc29b42c2" providerId="ADAL" clId="{B627B9C9-4F4C-4A51-8BFB-929A4A64733D}" dt="2022-09-25T10:11:53.436" v="7551"/>
          <pc:sldLayoutMkLst>
            <pc:docMk/>
            <pc:sldMasterMk cId="921761218" sldId="2147483669"/>
            <pc:sldLayoutMk cId="685753093" sldId="2147483671"/>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3119471356" sldId="2147483672"/>
        </pc:sldMasterMkLst>
        <pc:sldLayoutChg chg="modTransition">
          <pc:chgData name="Lisa-Marie Bassler" userId="38f25fa2-f4e2-42aa-a629-d2ccc29b42c2" providerId="ADAL" clId="{B627B9C9-4F4C-4A51-8BFB-929A4A64733D}" dt="2022-09-25T10:11:53.436" v="7551"/>
          <pc:sldLayoutMkLst>
            <pc:docMk/>
            <pc:sldMasterMk cId="3119471356" sldId="2147483672"/>
            <pc:sldLayoutMk cId="3942648333" sldId="2147483673"/>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1919443053" sldId="2147483674"/>
        </pc:sldMasterMkLst>
        <pc:sldLayoutChg chg="modTransition">
          <pc:chgData name="Lisa-Marie Bassler" userId="38f25fa2-f4e2-42aa-a629-d2ccc29b42c2" providerId="ADAL" clId="{B627B9C9-4F4C-4A51-8BFB-929A4A64733D}" dt="2022-09-25T10:11:53.436" v="7551"/>
          <pc:sldLayoutMkLst>
            <pc:docMk/>
            <pc:sldMasterMk cId="1919443053" sldId="2147483674"/>
            <pc:sldLayoutMk cId="4123628421" sldId="2147483675"/>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2867895613" sldId="2147483676"/>
        </pc:sldMasterMkLst>
        <pc:sldLayoutChg chg="modTransition">
          <pc:chgData name="Lisa-Marie Bassler" userId="38f25fa2-f4e2-42aa-a629-d2ccc29b42c2" providerId="ADAL" clId="{B627B9C9-4F4C-4A51-8BFB-929A4A64733D}" dt="2022-09-25T10:11:53.436" v="7551"/>
          <pc:sldLayoutMkLst>
            <pc:docMk/>
            <pc:sldMasterMk cId="2867895613" sldId="2147483676"/>
            <pc:sldLayoutMk cId="2272742108" sldId="2147483677"/>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1251622122" sldId="2147483680"/>
        </pc:sldMasterMkLst>
        <pc:sldLayoutChg chg="modTransition">
          <pc:chgData name="Lisa-Marie Bassler" userId="38f25fa2-f4e2-42aa-a629-d2ccc29b42c2" providerId="ADAL" clId="{B627B9C9-4F4C-4A51-8BFB-929A4A64733D}" dt="2022-09-25T10:11:53.436" v="7551"/>
          <pc:sldLayoutMkLst>
            <pc:docMk/>
            <pc:sldMasterMk cId="1251622122" sldId="2147483680"/>
            <pc:sldLayoutMk cId="3971786554" sldId="2147483681"/>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1989646181" sldId="2147483682"/>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2509027987" sldId="2147483683"/>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886049734" sldId="2147483684"/>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1079138667" sldId="2147483685"/>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2656021432" sldId="2147483686"/>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2593494363" sldId="2147483687"/>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979517844" sldId="2147483688"/>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4153212562" sldId="2147483689"/>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2911799620" sldId="2147483690"/>
          </pc:sldLayoutMkLst>
        </pc:sldLayoutChg>
        <pc:sldLayoutChg chg="modTransition">
          <pc:chgData name="Lisa-Marie Bassler" userId="38f25fa2-f4e2-42aa-a629-d2ccc29b42c2" providerId="ADAL" clId="{B627B9C9-4F4C-4A51-8BFB-929A4A64733D}" dt="2022-09-25T10:11:53.436" v="7551"/>
          <pc:sldLayoutMkLst>
            <pc:docMk/>
            <pc:sldMasterMk cId="1251622122" sldId="2147483680"/>
            <pc:sldLayoutMk cId="3244335152" sldId="2147483691"/>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847168410" sldId="2147483692"/>
        </pc:sldMasterMkLst>
        <pc:sldLayoutChg chg="modTransition">
          <pc:chgData name="Lisa-Marie Bassler" userId="38f25fa2-f4e2-42aa-a629-d2ccc29b42c2" providerId="ADAL" clId="{B627B9C9-4F4C-4A51-8BFB-929A4A64733D}" dt="2022-09-25T10:11:53.436" v="7551"/>
          <pc:sldLayoutMkLst>
            <pc:docMk/>
            <pc:sldMasterMk cId="847168410" sldId="2147483692"/>
            <pc:sldLayoutMk cId="1757194907" sldId="2147483694"/>
          </pc:sldLayoutMkLst>
        </pc:sldLayoutChg>
        <pc:sldLayoutChg chg="modTransition">
          <pc:chgData name="Lisa-Marie Bassler" userId="38f25fa2-f4e2-42aa-a629-d2ccc29b42c2" providerId="ADAL" clId="{B627B9C9-4F4C-4A51-8BFB-929A4A64733D}" dt="2022-09-25T10:11:53.436" v="7551"/>
          <pc:sldLayoutMkLst>
            <pc:docMk/>
            <pc:sldMasterMk cId="847168410" sldId="2147483692"/>
            <pc:sldLayoutMk cId="2719517338" sldId="2147483696"/>
          </pc:sldLayoutMkLst>
        </pc:sldLayoutChg>
        <pc:sldLayoutChg chg="modTransition">
          <pc:chgData name="Lisa-Marie Bassler" userId="38f25fa2-f4e2-42aa-a629-d2ccc29b42c2" providerId="ADAL" clId="{B627B9C9-4F4C-4A51-8BFB-929A4A64733D}" dt="2022-09-25T10:11:53.436" v="7551"/>
          <pc:sldLayoutMkLst>
            <pc:docMk/>
            <pc:sldMasterMk cId="847168410" sldId="2147483692"/>
            <pc:sldLayoutMk cId="2420102430" sldId="2147483699"/>
          </pc:sldLayoutMkLst>
        </pc:sldLayoutChg>
        <pc:sldLayoutChg chg="modTransition">
          <pc:chgData name="Lisa-Marie Bassler" userId="38f25fa2-f4e2-42aa-a629-d2ccc29b42c2" providerId="ADAL" clId="{B627B9C9-4F4C-4A51-8BFB-929A4A64733D}" dt="2022-09-25T10:11:53.436" v="7551"/>
          <pc:sldLayoutMkLst>
            <pc:docMk/>
            <pc:sldMasterMk cId="847168410" sldId="2147483692"/>
            <pc:sldLayoutMk cId="1234747292" sldId="2147483701"/>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1915559488" sldId="2147483704"/>
        </pc:sldMasterMkLst>
        <pc:sldLayoutChg chg="modTransition">
          <pc:chgData name="Lisa-Marie Bassler" userId="38f25fa2-f4e2-42aa-a629-d2ccc29b42c2" providerId="ADAL" clId="{B627B9C9-4F4C-4A51-8BFB-929A4A64733D}" dt="2022-09-25T10:11:53.436" v="7551"/>
          <pc:sldLayoutMkLst>
            <pc:docMk/>
            <pc:sldMasterMk cId="1915559488" sldId="2147483704"/>
            <pc:sldLayoutMk cId="3275815000" sldId="2147483705"/>
          </pc:sldLayoutMkLst>
        </pc:sldLayoutChg>
        <pc:sldLayoutChg chg="modTransition">
          <pc:chgData name="Lisa-Marie Bassler" userId="38f25fa2-f4e2-42aa-a629-d2ccc29b42c2" providerId="ADAL" clId="{B627B9C9-4F4C-4A51-8BFB-929A4A64733D}" dt="2022-09-25T10:11:53.436" v="7551"/>
          <pc:sldLayoutMkLst>
            <pc:docMk/>
            <pc:sldMasterMk cId="1915559488" sldId="2147483704"/>
            <pc:sldLayoutMk cId="1743241292" sldId="2147483708"/>
          </pc:sldLayoutMkLst>
        </pc:sldLayoutChg>
        <pc:sldLayoutChg chg="modTransition">
          <pc:chgData name="Lisa-Marie Bassler" userId="38f25fa2-f4e2-42aa-a629-d2ccc29b42c2" providerId="ADAL" clId="{B627B9C9-4F4C-4A51-8BFB-929A4A64733D}" dt="2022-09-25T10:11:53.436" v="7551"/>
          <pc:sldLayoutMkLst>
            <pc:docMk/>
            <pc:sldMasterMk cId="1915559488" sldId="2147483704"/>
            <pc:sldLayoutMk cId="3435645642" sldId="2147483711"/>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224443458" sldId="2147483712"/>
        </pc:sldMasterMkLst>
        <pc:sldLayoutChg chg="modTransition">
          <pc:chgData name="Lisa-Marie Bassler" userId="38f25fa2-f4e2-42aa-a629-d2ccc29b42c2" providerId="ADAL" clId="{B627B9C9-4F4C-4A51-8BFB-929A4A64733D}" dt="2022-09-25T10:11:53.436" v="7551"/>
          <pc:sldLayoutMkLst>
            <pc:docMk/>
            <pc:sldMasterMk cId="224443458" sldId="2147483712"/>
            <pc:sldLayoutMk cId="1941042865" sldId="2147483713"/>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2677773522" sldId="2147483714"/>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2608033025" sldId="2147483715"/>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3794458227" sldId="2147483716"/>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4112017719" sldId="2147483717"/>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1931748908" sldId="2147483718"/>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1893947679" sldId="2147483719"/>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1583265413" sldId="2147483720"/>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2672035952" sldId="2147483721"/>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3552218518" sldId="2147483722"/>
          </pc:sldLayoutMkLst>
        </pc:sldLayoutChg>
        <pc:sldLayoutChg chg="modTransition">
          <pc:chgData name="Lisa-Marie Bassler" userId="38f25fa2-f4e2-42aa-a629-d2ccc29b42c2" providerId="ADAL" clId="{B627B9C9-4F4C-4A51-8BFB-929A4A64733D}" dt="2022-09-25T10:11:53.436" v="7551"/>
          <pc:sldLayoutMkLst>
            <pc:docMk/>
            <pc:sldMasterMk cId="224443458" sldId="2147483712"/>
            <pc:sldLayoutMk cId="1639903460" sldId="2147483723"/>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265431678" sldId="2147483724"/>
        </pc:sldMasterMkLst>
        <pc:sldLayoutChg chg="modTransition">
          <pc:chgData name="Lisa-Marie Bassler" userId="38f25fa2-f4e2-42aa-a629-d2ccc29b42c2" providerId="ADAL" clId="{B627B9C9-4F4C-4A51-8BFB-929A4A64733D}" dt="2022-09-25T10:11:53.436" v="7551"/>
          <pc:sldLayoutMkLst>
            <pc:docMk/>
            <pc:sldMasterMk cId="265431678" sldId="2147483724"/>
            <pc:sldLayoutMk cId="791740406" sldId="2147483725"/>
          </pc:sldLayoutMkLst>
        </pc:sldLayoutChg>
        <pc:sldLayoutChg chg="modTransition">
          <pc:chgData name="Lisa-Marie Bassler" userId="38f25fa2-f4e2-42aa-a629-d2ccc29b42c2" providerId="ADAL" clId="{B627B9C9-4F4C-4A51-8BFB-929A4A64733D}" dt="2022-09-25T10:11:53.436" v="7551"/>
          <pc:sldLayoutMkLst>
            <pc:docMk/>
            <pc:sldMasterMk cId="265431678" sldId="2147483724"/>
            <pc:sldLayoutMk cId="2329407591" sldId="2147483726"/>
          </pc:sldLayoutMkLst>
        </pc:sldLayoutChg>
        <pc:sldLayoutChg chg="modTransition">
          <pc:chgData name="Lisa-Marie Bassler" userId="38f25fa2-f4e2-42aa-a629-d2ccc29b42c2" providerId="ADAL" clId="{B627B9C9-4F4C-4A51-8BFB-929A4A64733D}" dt="2022-09-25T10:11:53.436" v="7551"/>
          <pc:sldLayoutMkLst>
            <pc:docMk/>
            <pc:sldMasterMk cId="265431678" sldId="2147483724"/>
            <pc:sldLayoutMk cId="624217515" sldId="2147483727"/>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1898461747" sldId="2147483728"/>
        </pc:sldMasterMkLst>
        <pc:sldLayoutChg chg="modTransition">
          <pc:chgData name="Lisa-Marie Bassler" userId="38f25fa2-f4e2-42aa-a629-d2ccc29b42c2" providerId="ADAL" clId="{B627B9C9-4F4C-4A51-8BFB-929A4A64733D}" dt="2022-09-25T10:11:53.436" v="7551"/>
          <pc:sldLayoutMkLst>
            <pc:docMk/>
            <pc:sldMasterMk cId="1898461747" sldId="2147483728"/>
            <pc:sldLayoutMk cId="2629640546" sldId="2147483729"/>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2995740351" sldId="2147483730"/>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448258358" sldId="2147483731"/>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2515892369" sldId="2147483732"/>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1460362126" sldId="2147483733"/>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1147444371" sldId="2147483734"/>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3207117977" sldId="2147483735"/>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645783211" sldId="2147483736"/>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2842928238" sldId="2147483737"/>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3163317495" sldId="2147483738"/>
          </pc:sldLayoutMkLst>
        </pc:sldLayoutChg>
        <pc:sldLayoutChg chg="modTransition">
          <pc:chgData name="Lisa-Marie Bassler" userId="38f25fa2-f4e2-42aa-a629-d2ccc29b42c2" providerId="ADAL" clId="{B627B9C9-4F4C-4A51-8BFB-929A4A64733D}" dt="2022-09-25T10:11:53.436" v="7551"/>
          <pc:sldLayoutMkLst>
            <pc:docMk/>
            <pc:sldMasterMk cId="1898461747" sldId="2147483728"/>
            <pc:sldLayoutMk cId="2343064109" sldId="2147483739"/>
          </pc:sldLayoutMkLst>
        </pc:sldLayoutChg>
      </pc:sldMasterChg>
      <pc:sldMasterChg chg="modTransition modSldLayout">
        <pc:chgData name="Lisa-Marie Bassler" userId="38f25fa2-f4e2-42aa-a629-d2ccc29b42c2" providerId="ADAL" clId="{B627B9C9-4F4C-4A51-8BFB-929A4A64733D}" dt="2022-09-25T10:11:53.436" v="7551"/>
        <pc:sldMasterMkLst>
          <pc:docMk/>
          <pc:sldMasterMk cId="3299703660" sldId="2147483740"/>
        </pc:sldMasterMkLst>
        <pc:sldLayoutChg chg="modTransition">
          <pc:chgData name="Lisa-Marie Bassler" userId="38f25fa2-f4e2-42aa-a629-d2ccc29b42c2" providerId="ADAL" clId="{B627B9C9-4F4C-4A51-8BFB-929A4A64733D}" dt="2022-09-25T10:11:53.436" v="7551"/>
          <pc:sldLayoutMkLst>
            <pc:docMk/>
            <pc:sldMasterMk cId="3299703660" sldId="2147483740"/>
            <pc:sldLayoutMk cId="3983888747" sldId="2147483741"/>
          </pc:sldLayoutMkLst>
        </pc:sldLayoutChg>
        <pc:sldLayoutChg chg="modTransition">
          <pc:chgData name="Lisa-Marie Bassler" userId="38f25fa2-f4e2-42aa-a629-d2ccc29b42c2" providerId="ADAL" clId="{B627B9C9-4F4C-4A51-8BFB-929A4A64733D}" dt="2022-09-25T10:11:53.436" v="7551"/>
          <pc:sldLayoutMkLst>
            <pc:docMk/>
            <pc:sldMasterMk cId="3299703660" sldId="2147483740"/>
            <pc:sldLayoutMk cId="2839593873" sldId="2147483742"/>
          </pc:sldLayoutMkLst>
        </pc:sldLayoutChg>
        <pc:sldLayoutChg chg="modTransition">
          <pc:chgData name="Lisa-Marie Bassler" userId="38f25fa2-f4e2-42aa-a629-d2ccc29b42c2" providerId="ADAL" clId="{B627B9C9-4F4C-4A51-8BFB-929A4A64733D}" dt="2022-09-25T10:11:53.436" v="7551"/>
          <pc:sldLayoutMkLst>
            <pc:docMk/>
            <pc:sldMasterMk cId="3299703660" sldId="2147483740"/>
            <pc:sldLayoutMk cId="3405252121" sldId="2147483746"/>
          </pc:sldLayoutMkLst>
        </pc:sldLayoutChg>
        <pc:sldLayoutChg chg="modTransition">
          <pc:chgData name="Lisa-Marie Bassler" userId="38f25fa2-f4e2-42aa-a629-d2ccc29b42c2" providerId="ADAL" clId="{B627B9C9-4F4C-4A51-8BFB-929A4A64733D}" dt="2022-09-25T10:11:53.436" v="7551"/>
          <pc:sldLayoutMkLst>
            <pc:docMk/>
            <pc:sldMasterMk cId="3299703660" sldId="2147483740"/>
            <pc:sldLayoutMk cId="1356628735" sldId="2147483747"/>
          </pc:sldLayoutMkLst>
        </pc:sldLayoutChg>
        <pc:sldLayoutChg chg="modTransition">
          <pc:chgData name="Lisa-Marie Bassler" userId="38f25fa2-f4e2-42aa-a629-d2ccc29b42c2" providerId="ADAL" clId="{B627B9C9-4F4C-4A51-8BFB-929A4A64733D}" dt="2022-09-25T10:11:53.436" v="7551"/>
          <pc:sldLayoutMkLst>
            <pc:docMk/>
            <pc:sldMasterMk cId="3299703660" sldId="2147483740"/>
            <pc:sldLayoutMk cId="1864841059" sldId="2147483748"/>
          </pc:sldLayoutMkLst>
        </pc:sldLayoutChg>
        <pc:sldLayoutChg chg="modTransition">
          <pc:chgData name="Lisa-Marie Bassler" userId="38f25fa2-f4e2-42aa-a629-d2ccc29b42c2" providerId="ADAL" clId="{B627B9C9-4F4C-4A51-8BFB-929A4A64733D}" dt="2022-09-25T10:11:53.436" v="7551"/>
          <pc:sldLayoutMkLst>
            <pc:docMk/>
            <pc:sldMasterMk cId="3299703660" sldId="2147483740"/>
            <pc:sldLayoutMk cId="1146472426" sldId="2147483749"/>
          </pc:sldLayoutMkLst>
        </pc:sldLayoutChg>
        <pc:sldLayoutChg chg="modTransition">
          <pc:chgData name="Lisa-Marie Bassler" userId="38f25fa2-f4e2-42aa-a629-d2ccc29b42c2" providerId="ADAL" clId="{B627B9C9-4F4C-4A51-8BFB-929A4A64733D}" dt="2022-09-25T10:11:53.436" v="7551"/>
          <pc:sldLayoutMkLst>
            <pc:docMk/>
            <pc:sldMasterMk cId="3299703660" sldId="2147483740"/>
            <pc:sldLayoutMk cId="1740882548" sldId="2147483750"/>
          </pc:sldLayoutMkLst>
        </pc:sldLayoutChg>
        <pc:sldLayoutChg chg="modTransition">
          <pc:chgData name="Lisa-Marie Bassler" userId="38f25fa2-f4e2-42aa-a629-d2ccc29b42c2" providerId="ADAL" clId="{B627B9C9-4F4C-4A51-8BFB-929A4A64733D}" dt="2022-09-25T10:11:53.436" v="7551"/>
          <pc:sldLayoutMkLst>
            <pc:docMk/>
            <pc:sldMasterMk cId="3299703660" sldId="2147483740"/>
            <pc:sldLayoutMk cId="358031164" sldId="2147483751"/>
          </pc:sldLayoutMkLst>
        </pc:sldLayoutChg>
      </pc:sldMasterChg>
    </pc:docChg>
  </pc:docChgLst>
  <pc:docChgLst>
    <pc:chgData name="Sabastian Joseph" userId="9dd26e62-d25d-4849-b4f0-a448e10fa0a9" providerId="ADAL" clId="{A81D0918-522B-448A-A524-DC0EF51AAB85}"/>
    <pc:docChg chg="addSld">
      <pc:chgData name="Sabastian Joseph" userId="9dd26e62-d25d-4849-b4f0-a448e10fa0a9" providerId="ADAL" clId="{A81D0918-522B-448A-A524-DC0EF51AAB85}" dt="2021-10-13T15:08:09.380" v="0" actId="680"/>
      <pc:docMkLst>
        <pc:docMk/>
      </pc:docMkLst>
      <pc:sldChg chg="new">
        <pc:chgData name="Sabastian Joseph" userId="9dd26e62-d25d-4849-b4f0-a448e10fa0a9" providerId="ADAL" clId="{A81D0918-522B-448A-A524-DC0EF51AAB85}" dt="2021-10-13T15:08:09.380" v="0" actId="680"/>
        <pc:sldMkLst>
          <pc:docMk/>
          <pc:sldMk cId="4287378977" sldId="263"/>
        </pc:sldMkLst>
      </pc:sldChg>
    </pc:docChg>
  </pc:docChgLst>
  <pc:docChgLst>
    <pc:chgData name="Lisa-Marie Bassler" userId="38f25fa2-f4e2-42aa-a629-d2ccc29b42c2" providerId="ADAL" clId="{E6891139-AEB5-423E-9534-CEA3668C6CCE}"/>
    <pc:docChg chg="addSld delSld modSld">
      <pc:chgData name="Lisa-Marie Bassler" userId="38f25fa2-f4e2-42aa-a629-d2ccc29b42c2" providerId="ADAL" clId="{E6891139-AEB5-423E-9534-CEA3668C6CCE}" dt="2022-09-06T18:53:23.094" v="16" actId="680"/>
      <pc:docMkLst>
        <pc:docMk/>
      </pc:docMkLst>
      <pc:sldChg chg="del">
        <pc:chgData name="Lisa-Marie Bassler" userId="38f25fa2-f4e2-42aa-a629-d2ccc29b42c2" providerId="ADAL" clId="{E6891139-AEB5-423E-9534-CEA3668C6CCE}" dt="2022-09-06T18:52:50.036" v="0" actId="47"/>
        <pc:sldMkLst>
          <pc:docMk/>
          <pc:sldMk cId="1643495520" sldId="258"/>
        </pc:sldMkLst>
      </pc:sldChg>
      <pc:sldChg chg="del">
        <pc:chgData name="Lisa-Marie Bassler" userId="38f25fa2-f4e2-42aa-a629-d2ccc29b42c2" providerId="ADAL" clId="{E6891139-AEB5-423E-9534-CEA3668C6CCE}" dt="2022-09-06T18:53:16.923" v="15" actId="47"/>
        <pc:sldMkLst>
          <pc:docMk/>
          <pc:sldMk cId="800588195" sldId="260"/>
        </pc:sldMkLst>
      </pc:sldChg>
      <pc:sldChg chg="del">
        <pc:chgData name="Lisa-Marie Bassler" userId="38f25fa2-f4e2-42aa-a629-d2ccc29b42c2" providerId="ADAL" clId="{E6891139-AEB5-423E-9534-CEA3668C6CCE}" dt="2022-09-06T18:53:12.194" v="14" actId="47"/>
        <pc:sldMkLst>
          <pc:docMk/>
          <pc:sldMk cId="2310473440" sldId="261"/>
        </pc:sldMkLst>
      </pc:sldChg>
      <pc:sldChg chg="modSp new mod">
        <pc:chgData name="Lisa-Marie Bassler" userId="38f25fa2-f4e2-42aa-a629-d2ccc29b42c2" providerId="ADAL" clId="{E6891139-AEB5-423E-9534-CEA3668C6CCE}" dt="2022-09-06T18:53:08.799" v="13" actId="20577"/>
        <pc:sldMkLst>
          <pc:docMk/>
          <pc:sldMk cId="406096376" sldId="262"/>
        </pc:sldMkLst>
        <pc:spChg chg="mod">
          <ac:chgData name="Lisa-Marie Bassler" userId="38f25fa2-f4e2-42aa-a629-d2ccc29b42c2" providerId="ADAL" clId="{E6891139-AEB5-423E-9534-CEA3668C6CCE}" dt="2022-09-06T18:53:08.799" v="13" actId="20577"/>
          <ac:spMkLst>
            <pc:docMk/>
            <pc:sldMk cId="406096376" sldId="262"/>
            <ac:spMk id="2" creationId="{AD32F3D5-80C4-325D-9166-E5C7879D122A}"/>
          </ac:spMkLst>
        </pc:spChg>
      </pc:sldChg>
      <pc:sldChg chg="new">
        <pc:chgData name="Lisa-Marie Bassler" userId="38f25fa2-f4e2-42aa-a629-d2ccc29b42c2" providerId="ADAL" clId="{E6891139-AEB5-423E-9534-CEA3668C6CCE}" dt="2022-09-06T18:53:23.094" v="16" actId="680"/>
        <pc:sldMkLst>
          <pc:docMk/>
          <pc:sldMk cId="1004704508" sldId="263"/>
        </pc:sldMkLst>
      </pc:sldChg>
    </pc:docChg>
  </pc:docChgLst>
  <pc:docChgLst>
    <pc:chgData name="Sabastian Joseph (1705480)" userId="S::1705480@student.uwtsd.ac.uk::9dd26e62-d25d-4849-b4f0-a448e10fa0a9" providerId="AD" clId="Web-{F761E035-C14F-4AEB-BD9B-2668C0B33DCB}"/>
    <pc:docChg chg="modSld">
      <pc:chgData name="Sabastian Joseph (1705480)" userId="S::1705480@student.uwtsd.ac.uk::9dd26e62-d25d-4849-b4f0-a448e10fa0a9" providerId="AD" clId="Web-{F761E035-C14F-4AEB-BD9B-2668C0B33DCB}" dt="2021-10-19T19:39:40.325" v="15"/>
      <pc:docMkLst>
        <pc:docMk/>
      </pc:docMkLst>
      <pc:sldChg chg="delSp">
        <pc:chgData name="Sabastian Joseph (1705480)" userId="S::1705480@student.uwtsd.ac.uk::9dd26e62-d25d-4849-b4f0-a448e10fa0a9" providerId="AD" clId="Web-{F761E035-C14F-4AEB-BD9B-2668C0B33DCB}" dt="2021-10-19T19:38:32.464" v="11"/>
        <pc:sldMkLst>
          <pc:docMk/>
          <pc:sldMk cId="1370600217" sldId="257"/>
        </pc:sldMkLst>
        <pc:spChg chg="del">
          <ac:chgData name="Sabastian Joseph (1705480)" userId="S::1705480@student.uwtsd.ac.uk::9dd26e62-d25d-4849-b4f0-a448e10fa0a9" providerId="AD" clId="Web-{F761E035-C14F-4AEB-BD9B-2668C0B33DCB}" dt="2021-10-19T19:38:32.464" v="11"/>
          <ac:spMkLst>
            <pc:docMk/>
            <pc:sldMk cId="1370600217" sldId="257"/>
            <ac:spMk id="2" creationId="{A6E9004F-BFD6-4ADC-A0B5-89A9E2C7C48E}"/>
          </ac:spMkLst>
        </pc:spChg>
      </pc:sldChg>
      <pc:sldChg chg="addSp delSp modSp">
        <pc:chgData name="Sabastian Joseph (1705480)" userId="S::1705480@student.uwtsd.ac.uk::9dd26e62-d25d-4849-b4f0-a448e10fa0a9" providerId="AD" clId="Web-{F761E035-C14F-4AEB-BD9B-2668C0B33DCB}" dt="2021-10-19T19:39:40.325" v="15"/>
        <pc:sldMkLst>
          <pc:docMk/>
          <pc:sldMk cId="1643495520" sldId="258"/>
        </pc:sldMkLst>
        <pc:spChg chg="del mod">
          <ac:chgData name="Sabastian Joseph (1705480)" userId="S::1705480@student.uwtsd.ac.uk::9dd26e62-d25d-4849-b4f0-a448e10fa0a9" providerId="AD" clId="Web-{F761E035-C14F-4AEB-BD9B-2668C0B33DCB}" dt="2021-10-19T19:37:49.401" v="2"/>
          <ac:spMkLst>
            <pc:docMk/>
            <pc:sldMk cId="1643495520" sldId="258"/>
            <ac:spMk id="2" creationId="{DBE24332-624A-4DFF-A549-958C25FCDE89}"/>
          </ac:spMkLst>
        </pc:spChg>
        <pc:spChg chg="del">
          <ac:chgData name="Sabastian Joseph (1705480)" userId="S::1705480@student.uwtsd.ac.uk::9dd26e62-d25d-4849-b4f0-a448e10fa0a9" providerId="AD" clId="Web-{F761E035-C14F-4AEB-BD9B-2668C0B33DCB}" dt="2021-10-19T19:37:46.088" v="0"/>
          <ac:spMkLst>
            <pc:docMk/>
            <pc:sldMk cId="1643495520" sldId="258"/>
            <ac:spMk id="3" creationId="{60B2AF9E-F25C-4230-8C62-D67476E39559}"/>
          </ac:spMkLst>
        </pc:spChg>
        <pc:spChg chg="add del">
          <ac:chgData name="Sabastian Joseph (1705480)" userId="S::1705480@student.uwtsd.ac.uk::9dd26e62-d25d-4849-b4f0-a448e10fa0a9" providerId="AD" clId="Web-{F761E035-C14F-4AEB-BD9B-2668C0B33DCB}" dt="2021-10-19T19:37:54.135" v="4"/>
          <ac:spMkLst>
            <pc:docMk/>
            <pc:sldMk cId="1643495520" sldId="258"/>
            <ac:spMk id="4" creationId="{05E1881F-7204-4CBF-8DAF-CC215CF49105}"/>
          </ac:spMkLst>
        </pc:spChg>
        <pc:spChg chg="add del">
          <ac:chgData name="Sabastian Joseph (1705480)" userId="S::1705480@student.uwtsd.ac.uk::9dd26e62-d25d-4849-b4f0-a448e10fa0a9" providerId="AD" clId="Web-{F761E035-C14F-4AEB-BD9B-2668C0B33DCB}" dt="2021-10-19T19:37:56.776" v="6"/>
          <ac:spMkLst>
            <pc:docMk/>
            <pc:sldMk cId="1643495520" sldId="258"/>
            <ac:spMk id="5" creationId="{7E02FECC-6E12-4F3A-9A47-F54DE23804CE}"/>
          </ac:spMkLst>
        </pc:spChg>
        <pc:spChg chg="add del">
          <ac:chgData name="Sabastian Joseph (1705480)" userId="S::1705480@student.uwtsd.ac.uk::9dd26e62-d25d-4849-b4f0-a448e10fa0a9" providerId="AD" clId="Web-{F761E035-C14F-4AEB-BD9B-2668C0B33DCB}" dt="2021-10-19T19:38:00.682" v="8"/>
          <ac:spMkLst>
            <pc:docMk/>
            <pc:sldMk cId="1643495520" sldId="258"/>
            <ac:spMk id="6" creationId="{F19880DB-65D1-433B-9412-DD4693A51C10}"/>
          </ac:spMkLst>
        </pc:spChg>
        <pc:spChg chg="add del">
          <ac:chgData name="Sabastian Joseph (1705480)" userId="S::1705480@student.uwtsd.ac.uk::9dd26e62-d25d-4849-b4f0-a448e10fa0a9" providerId="AD" clId="Web-{F761E035-C14F-4AEB-BD9B-2668C0B33DCB}" dt="2021-10-19T19:38:10.198" v="10"/>
          <ac:spMkLst>
            <pc:docMk/>
            <pc:sldMk cId="1643495520" sldId="258"/>
            <ac:spMk id="7" creationId="{47BF9E94-1B66-4934-8E13-25C455DEAE38}"/>
          </ac:spMkLst>
        </pc:spChg>
        <pc:spChg chg="add">
          <ac:chgData name="Sabastian Joseph (1705480)" userId="S::1705480@student.uwtsd.ac.uk::9dd26e62-d25d-4849-b4f0-a448e10fa0a9" providerId="AD" clId="Web-{F761E035-C14F-4AEB-BD9B-2668C0B33DCB}" dt="2021-10-19T19:39:32.528" v="12"/>
          <ac:spMkLst>
            <pc:docMk/>
            <pc:sldMk cId="1643495520" sldId="258"/>
            <ac:spMk id="8" creationId="{9FEA0598-99AC-49D2-A8BF-7941F6A2CB7F}"/>
          </ac:spMkLst>
        </pc:spChg>
        <pc:spChg chg="add">
          <ac:chgData name="Sabastian Joseph (1705480)" userId="S::1705480@student.uwtsd.ac.uk::9dd26e62-d25d-4849-b4f0-a448e10fa0a9" providerId="AD" clId="Web-{F761E035-C14F-4AEB-BD9B-2668C0B33DCB}" dt="2021-10-19T19:39:33.606" v="13"/>
          <ac:spMkLst>
            <pc:docMk/>
            <pc:sldMk cId="1643495520" sldId="258"/>
            <ac:spMk id="9" creationId="{DD8711B0-B1D5-4535-8E64-28579BCC4FAA}"/>
          </ac:spMkLst>
        </pc:spChg>
        <pc:spChg chg="add">
          <ac:chgData name="Sabastian Joseph (1705480)" userId="S::1705480@student.uwtsd.ac.uk::9dd26e62-d25d-4849-b4f0-a448e10fa0a9" providerId="AD" clId="Web-{F761E035-C14F-4AEB-BD9B-2668C0B33DCB}" dt="2021-10-19T19:39:34.481" v="14"/>
          <ac:spMkLst>
            <pc:docMk/>
            <pc:sldMk cId="1643495520" sldId="258"/>
            <ac:spMk id="10" creationId="{EC3BE638-459F-47EB-AB72-F8648202CA71}"/>
          </ac:spMkLst>
        </pc:spChg>
        <pc:spChg chg="add">
          <ac:chgData name="Sabastian Joseph (1705480)" userId="S::1705480@student.uwtsd.ac.uk::9dd26e62-d25d-4849-b4f0-a448e10fa0a9" providerId="AD" clId="Web-{F761E035-C14F-4AEB-BD9B-2668C0B33DCB}" dt="2021-10-19T19:39:40.325" v="15"/>
          <ac:spMkLst>
            <pc:docMk/>
            <pc:sldMk cId="1643495520" sldId="258"/>
            <ac:spMk id="11" creationId="{4D05879F-98A9-4EE6-8C06-877223331C40}"/>
          </ac:spMkLst>
        </pc:spChg>
      </pc:sldChg>
    </pc:docChg>
  </pc:docChgLst>
  <pc:docChgLst>
    <pc:chgData name="Sally Natasha Anderson (2113847)" userId="S::2113847@student.uwtsd.ac.uk::4d27eb88-6003-463a-8cb4-a39576401f7b" providerId="AD" clId="Web-{BC2C2B6C-D70B-4B3C-93B2-F620D9E26419}"/>
    <pc:docChg chg="modSld">
      <pc:chgData name="Sally Natasha Anderson (2113847)" userId="S::2113847@student.uwtsd.ac.uk::4d27eb88-6003-463a-8cb4-a39576401f7b" providerId="AD" clId="Web-{BC2C2B6C-D70B-4B3C-93B2-F620D9E26419}" dt="2021-10-05T22:35:01.527" v="1"/>
      <pc:docMkLst>
        <pc:docMk/>
      </pc:docMkLst>
      <pc:sldChg chg="addSp">
        <pc:chgData name="Sally Natasha Anderson (2113847)" userId="S::2113847@student.uwtsd.ac.uk::4d27eb88-6003-463a-8cb4-a39576401f7b" providerId="AD" clId="Web-{BC2C2B6C-D70B-4B3C-93B2-F620D9E26419}" dt="2021-10-05T22:35:01.527" v="1"/>
        <pc:sldMkLst>
          <pc:docMk/>
          <pc:sldMk cId="1643495520" sldId="258"/>
        </pc:sldMkLst>
        <pc:spChg chg="add">
          <ac:chgData name="Sally Natasha Anderson (2113847)" userId="S::2113847@student.uwtsd.ac.uk::4d27eb88-6003-463a-8cb4-a39576401f7b" providerId="AD" clId="Web-{BC2C2B6C-D70B-4B3C-93B2-F620D9E26419}" dt="2021-10-05T22:35:00.527" v="0"/>
          <ac:spMkLst>
            <pc:docMk/>
            <pc:sldMk cId="1643495520" sldId="258"/>
            <ac:spMk id="2" creationId="{DBE24332-624A-4DFF-A549-958C25FCDE89}"/>
          </ac:spMkLst>
        </pc:spChg>
        <pc:spChg chg="add">
          <ac:chgData name="Sally Natasha Anderson (2113847)" userId="S::2113847@student.uwtsd.ac.uk::4d27eb88-6003-463a-8cb4-a39576401f7b" providerId="AD" clId="Web-{BC2C2B6C-D70B-4B3C-93B2-F620D9E26419}" dt="2021-10-05T22:35:01.527" v="1"/>
          <ac:spMkLst>
            <pc:docMk/>
            <pc:sldMk cId="1643495520" sldId="258"/>
            <ac:spMk id="3" creationId="{60B2AF9E-F25C-4230-8C62-D67476E3955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1C3F08-12FF-4448-9ED4-E8AC1C93FB9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68FE953-B183-41BA-BB8A-6A73A13A67B1}">
      <dgm:prSet/>
      <dgm:spPr/>
      <dgm:t>
        <a:bodyPr/>
        <a:lstStyle/>
        <a:p>
          <a:pPr>
            <a:lnSpc>
              <a:spcPct val="100000"/>
            </a:lnSpc>
          </a:pPr>
          <a:r>
            <a:rPr lang="en-GB"/>
            <a:t>Steady internet access</a:t>
          </a:r>
          <a:endParaRPr lang="en-US"/>
        </a:p>
      </dgm:t>
    </dgm:pt>
    <dgm:pt modelId="{CA5D35E2-D11D-41D5-953C-E4AE3D58CECC}" type="parTrans" cxnId="{D16F53BD-5C94-4F0C-B60E-6FE73BE5F3F4}">
      <dgm:prSet/>
      <dgm:spPr/>
      <dgm:t>
        <a:bodyPr/>
        <a:lstStyle/>
        <a:p>
          <a:endParaRPr lang="en-US"/>
        </a:p>
      </dgm:t>
    </dgm:pt>
    <dgm:pt modelId="{FA154C07-DE41-42C4-B4C3-1FDE61B91E32}" type="sibTrans" cxnId="{D16F53BD-5C94-4F0C-B60E-6FE73BE5F3F4}">
      <dgm:prSet/>
      <dgm:spPr/>
      <dgm:t>
        <a:bodyPr/>
        <a:lstStyle/>
        <a:p>
          <a:endParaRPr lang="en-US"/>
        </a:p>
      </dgm:t>
    </dgm:pt>
    <dgm:pt modelId="{397AE314-2CF9-4427-804B-5C71579AB1E9}">
      <dgm:prSet/>
      <dgm:spPr/>
      <dgm:t>
        <a:bodyPr/>
        <a:lstStyle/>
        <a:p>
          <a:pPr>
            <a:lnSpc>
              <a:spcPct val="100000"/>
            </a:lnSpc>
          </a:pPr>
          <a:r>
            <a:rPr lang="en-GB" dirty="0"/>
            <a:t>Cameras on</a:t>
          </a:r>
          <a:endParaRPr lang="en-US" dirty="0"/>
        </a:p>
      </dgm:t>
    </dgm:pt>
    <dgm:pt modelId="{9596D091-0DD1-4AF0-8B34-184C9C4074BB}" type="parTrans" cxnId="{C11AADDF-345A-4F9F-9874-69E4D279E205}">
      <dgm:prSet/>
      <dgm:spPr/>
      <dgm:t>
        <a:bodyPr/>
        <a:lstStyle/>
        <a:p>
          <a:endParaRPr lang="en-US"/>
        </a:p>
      </dgm:t>
    </dgm:pt>
    <dgm:pt modelId="{0621654A-8D39-4A5E-B4E0-4D92B37DBF25}" type="sibTrans" cxnId="{C11AADDF-345A-4F9F-9874-69E4D279E205}">
      <dgm:prSet/>
      <dgm:spPr/>
      <dgm:t>
        <a:bodyPr/>
        <a:lstStyle/>
        <a:p>
          <a:endParaRPr lang="en-US"/>
        </a:p>
      </dgm:t>
    </dgm:pt>
    <dgm:pt modelId="{A773CEC9-AC53-4876-9428-E41CEE71F84A}">
      <dgm:prSet/>
      <dgm:spPr/>
      <dgm:t>
        <a:bodyPr/>
        <a:lstStyle/>
        <a:p>
          <a:pPr>
            <a:lnSpc>
              <a:spcPct val="100000"/>
            </a:lnSpc>
          </a:pPr>
          <a:r>
            <a:rPr lang="en-GB"/>
            <a:t>Phones off</a:t>
          </a:r>
          <a:endParaRPr lang="en-US"/>
        </a:p>
      </dgm:t>
    </dgm:pt>
    <dgm:pt modelId="{6F4AF9F6-EA65-47DF-8D30-7710020D01EF}" type="parTrans" cxnId="{E7A5DB87-49D7-4BE3-BD06-DD041DAF87E1}">
      <dgm:prSet/>
      <dgm:spPr/>
      <dgm:t>
        <a:bodyPr/>
        <a:lstStyle/>
        <a:p>
          <a:endParaRPr lang="en-US"/>
        </a:p>
      </dgm:t>
    </dgm:pt>
    <dgm:pt modelId="{3822A1B2-3C81-4A76-9084-679A27AD13CB}" type="sibTrans" cxnId="{E7A5DB87-49D7-4BE3-BD06-DD041DAF87E1}">
      <dgm:prSet/>
      <dgm:spPr/>
      <dgm:t>
        <a:bodyPr/>
        <a:lstStyle/>
        <a:p>
          <a:endParaRPr lang="en-US"/>
        </a:p>
      </dgm:t>
    </dgm:pt>
    <dgm:pt modelId="{F6BE1B88-527B-41E5-BE3E-BCC1277C84BD}">
      <dgm:prSet/>
      <dgm:spPr/>
      <dgm:t>
        <a:bodyPr/>
        <a:lstStyle/>
        <a:p>
          <a:pPr>
            <a:lnSpc>
              <a:spcPct val="100000"/>
            </a:lnSpc>
          </a:pPr>
          <a:r>
            <a:rPr lang="en-GB"/>
            <a:t>Muted</a:t>
          </a:r>
          <a:endParaRPr lang="en-US"/>
        </a:p>
      </dgm:t>
    </dgm:pt>
    <dgm:pt modelId="{6D458E35-53DA-42D6-86F5-FB506F39F22B}" type="parTrans" cxnId="{1DB7207E-1B5A-47E3-B02B-4D86AE6F3409}">
      <dgm:prSet/>
      <dgm:spPr/>
      <dgm:t>
        <a:bodyPr/>
        <a:lstStyle/>
        <a:p>
          <a:endParaRPr lang="en-US"/>
        </a:p>
      </dgm:t>
    </dgm:pt>
    <dgm:pt modelId="{3F6F2DC6-A5A2-4F57-935C-A26796D50331}" type="sibTrans" cxnId="{1DB7207E-1B5A-47E3-B02B-4D86AE6F3409}">
      <dgm:prSet/>
      <dgm:spPr/>
      <dgm:t>
        <a:bodyPr/>
        <a:lstStyle/>
        <a:p>
          <a:endParaRPr lang="en-US"/>
        </a:p>
      </dgm:t>
    </dgm:pt>
    <dgm:pt modelId="{26543E78-9CBA-42A4-B85B-32FC3886D712}" type="pres">
      <dgm:prSet presAssocID="{041C3F08-12FF-4448-9ED4-E8AC1C93FB98}" presName="root" presStyleCnt="0">
        <dgm:presLayoutVars>
          <dgm:dir/>
          <dgm:resizeHandles val="exact"/>
        </dgm:presLayoutVars>
      </dgm:prSet>
      <dgm:spPr/>
    </dgm:pt>
    <dgm:pt modelId="{F04A4406-E55E-468A-B1D0-851AFA78A0BE}" type="pres">
      <dgm:prSet presAssocID="{B68FE953-B183-41BA-BB8A-6A73A13A67B1}" presName="compNode" presStyleCnt="0"/>
      <dgm:spPr/>
    </dgm:pt>
    <dgm:pt modelId="{66334FB5-5C9E-4D20-AC0C-C3868598287D}" type="pres">
      <dgm:prSet presAssocID="{B68FE953-B183-41BA-BB8A-6A73A13A67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ireless router"/>
        </a:ext>
      </dgm:extLst>
    </dgm:pt>
    <dgm:pt modelId="{28939231-631B-400F-B886-9A3B81F5D393}" type="pres">
      <dgm:prSet presAssocID="{B68FE953-B183-41BA-BB8A-6A73A13A67B1}" presName="spaceRect" presStyleCnt="0"/>
      <dgm:spPr/>
    </dgm:pt>
    <dgm:pt modelId="{03D7838D-A88E-4629-B860-29AEE9541F5E}" type="pres">
      <dgm:prSet presAssocID="{B68FE953-B183-41BA-BB8A-6A73A13A67B1}" presName="textRect" presStyleLbl="revTx" presStyleIdx="0" presStyleCnt="4">
        <dgm:presLayoutVars>
          <dgm:chMax val="1"/>
          <dgm:chPref val="1"/>
        </dgm:presLayoutVars>
      </dgm:prSet>
      <dgm:spPr/>
    </dgm:pt>
    <dgm:pt modelId="{4C52DD5D-514B-4CCD-8818-25DEE0268817}" type="pres">
      <dgm:prSet presAssocID="{FA154C07-DE41-42C4-B4C3-1FDE61B91E32}" presName="sibTrans" presStyleCnt="0"/>
      <dgm:spPr/>
    </dgm:pt>
    <dgm:pt modelId="{207278AC-FFC4-4C52-8AE1-8A9F7C7B0AB1}" type="pres">
      <dgm:prSet presAssocID="{397AE314-2CF9-4427-804B-5C71579AB1E9}" presName="compNode" presStyleCnt="0"/>
      <dgm:spPr/>
    </dgm:pt>
    <dgm:pt modelId="{CECB36D6-19B9-43F4-979C-CCD480081555}" type="pres">
      <dgm:prSet presAssocID="{397AE314-2CF9-4427-804B-5C71579AB1E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mera"/>
        </a:ext>
      </dgm:extLst>
    </dgm:pt>
    <dgm:pt modelId="{980523AE-7E74-4622-93D0-49F4E37EDA31}" type="pres">
      <dgm:prSet presAssocID="{397AE314-2CF9-4427-804B-5C71579AB1E9}" presName="spaceRect" presStyleCnt="0"/>
      <dgm:spPr/>
    </dgm:pt>
    <dgm:pt modelId="{3EB690C7-C9F1-43EC-9112-16C5940A4F1B}" type="pres">
      <dgm:prSet presAssocID="{397AE314-2CF9-4427-804B-5C71579AB1E9}" presName="textRect" presStyleLbl="revTx" presStyleIdx="1" presStyleCnt="4">
        <dgm:presLayoutVars>
          <dgm:chMax val="1"/>
          <dgm:chPref val="1"/>
        </dgm:presLayoutVars>
      </dgm:prSet>
      <dgm:spPr/>
    </dgm:pt>
    <dgm:pt modelId="{F3515F8A-A21F-4DBB-BADC-28BB0D60E3C7}" type="pres">
      <dgm:prSet presAssocID="{0621654A-8D39-4A5E-B4E0-4D92B37DBF25}" presName="sibTrans" presStyleCnt="0"/>
      <dgm:spPr/>
    </dgm:pt>
    <dgm:pt modelId="{352778E8-DE21-4EB6-9FBD-03E7221223DC}" type="pres">
      <dgm:prSet presAssocID="{A773CEC9-AC53-4876-9428-E41CEE71F84A}" presName="compNode" presStyleCnt="0"/>
      <dgm:spPr/>
    </dgm:pt>
    <dgm:pt modelId="{61290CF5-88B5-421B-969F-DBF78A576B6C}" type="pres">
      <dgm:prSet presAssocID="{A773CEC9-AC53-4876-9428-E41CEE71F84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582A28F4-F348-41FA-92D5-8A779B9E9F59}" type="pres">
      <dgm:prSet presAssocID="{A773CEC9-AC53-4876-9428-E41CEE71F84A}" presName="spaceRect" presStyleCnt="0"/>
      <dgm:spPr/>
    </dgm:pt>
    <dgm:pt modelId="{57069E20-9D43-42C9-85FC-33A4C90C5956}" type="pres">
      <dgm:prSet presAssocID="{A773CEC9-AC53-4876-9428-E41CEE71F84A}" presName="textRect" presStyleLbl="revTx" presStyleIdx="2" presStyleCnt="4">
        <dgm:presLayoutVars>
          <dgm:chMax val="1"/>
          <dgm:chPref val="1"/>
        </dgm:presLayoutVars>
      </dgm:prSet>
      <dgm:spPr/>
    </dgm:pt>
    <dgm:pt modelId="{65D80C2D-C149-47B1-AFE4-391D7278F565}" type="pres">
      <dgm:prSet presAssocID="{3822A1B2-3C81-4A76-9084-679A27AD13CB}" presName="sibTrans" presStyleCnt="0"/>
      <dgm:spPr/>
    </dgm:pt>
    <dgm:pt modelId="{FCA254BA-8A1E-429D-B65F-30085EEBD786}" type="pres">
      <dgm:prSet presAssocID="{F6BE1B88-527B-41E5-BE3E-BCC1277C84BD}" presName="compNode" presStyleCnt="0"/>
      <dgm:spPr/>
    </dgm:pt>
    <dgm:pt modelId="{C1871A6A-E4DC-4C08-988F-10909450B1E4}" type="pres">
      <dgm:prSet presAssocID="{F6BE1B88-527B-41E5-BE3E-BCC1277C84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ute Speaker"/>
        </a:ext>
      </dgm:extLst>
    </dgm:pt>
    <dgm:pt modelId="{717A8E4D-410F-41D7-B244-E9616CAFF806}" type="pres">
      <dgm:prSet presAssocID="{F6BE1B88-527B-41E5-BE3E-BCC1277C84BD}" presName="spaceRect" presStyleCnt="0"/>
      <dgm:spPr/>
    </dgm:pt>
    <dgm:pt modelId="{1DFF0213-4FC6-4527-9BC4-9F0968AA730F}" type="pres">
      <dgm:prSet presAssocID="{F6BE1B88-527B-41E5-BE3E-BCC1277C84BD}" presName="textRect" presStyleLbl="revTx" presStyleIdx="3" presStyleCnt="4">
        <dgm:presLayoutVars>
          <dgm:chMax val="1"/>
          <dgm:chPref val="1"/>
        </dgm:presLayoutVars>
      </dgm:prSet>
      <dgm:spPr/>
    </dgm:pt>
  </dgm:ptLst>
  <dgm:cxnLst>
    <dgm:cxn modelId="{1B57682B-5781-4C78-B5A1-74B348CB9DB1}" type="presOf" srcId="{A773CEC9-AC53-4876-9428-E41CEE71F84A}" destId="{57069E20-9D43-42C9-85FC-33A4C90C5956}" srcOrd="0" destOrd="0" presId="urn:microsoft.com/office/officeart/2018/2/layout/IconLabelList"/>
    <dgm:cxn modelId="{8768DF6F-D2DF-438A-B35C-4078DD8B4D56}" type="presOf" srcId="{F6BE1B88-527B-41E5-BE3E-BCC1277C84BD}" destId="{1DFF0213-4FC6-4527-9BC4-9F0968AA730F}" srcOrd="0" destOrd="0" presId="urn:microsoft.com/office/officeart/2018/2/layout/IconLabelList"/>
    <dgm:cxn modelId="{F8915273-4AE6-4EDE-933F-0BB3C47D6F02}" type="presOf" srcId="{041C3F08-12FF-4448-9ED4-E8AC1C93FB98}" destId="{26543E78-9CBA-42A4-B85B-32FC3886D712}" srcOrd="0" destOrd="0" presId="urn:microsoft.com/office/officeart/2018/2/layout/IconLabelList"/>
    <dgm:cxn modelId="{A9B18553-B061-4424-81BA-80EAED711028}" type="presOf" srcId="{397AE314-2CF9-4427-804B-5C71579AB1E9}" destId="{3EB690C7-C9F1-43EC-9112-16C5940A4F1B}" srcOrd="0" destOrd="0" presId="urn:microsoft.com/office/officeart/2018/2/layout/IconLabelList"/>
    <dgm:cxn modelId="{1DB7207E-1B5A-47E3-B02B-4D86AE6F3409}" srcId="{041C3F08-12FF-4448-9ED4-E8AC1C93FB98}" destId="{F6BE1B88-527B-41E5-BE3E-BCC1277C84BD}" srcOrd="3" destOrd="0" parTransId="{6D458E35-53DA-42D6-86F5-FB506F39F22B}" sibTransId="{3F6F2DC6-A5A2-4F57-935C-A26796D50331}"/>
    <dgm:cxn modelId="{E7A5DB87-49D7-4BE3-BD06-DD041DAF87E1}" srcId="{041C3F08-12FF-4448-9ED4-E8AC1C93FB98}" destId="{A773CEC9-AC53-4876-9428-E41CEE71F84A}" srcOrd="2" destOrd="0" parTransId="{6F4AF9F6-EA65-47DF-8D30-7710020D01EF}" sibTransId="{3822A1B2-3C81-4A76-9084-679A27AD13CB}"/>
    <dgm:cxn modelId="{27398591-62B3-4B8A-837E-9760AFD73AFB}" type="presOf" srcId="{B68FE953-B183-41BA-BB8A-6A73A13A67B1}" destId="{03D7838D-A88E-4629-B860-29AEE9541F5E}" srcOrd="0" destOrd="0" presId="urn:microsoft.com/office/officeart/2018/2/layout/IconLabelList"/>
    <dgm:cxn modelId="{D16F53BD-5C94-4F0C-B60E-6FE73BE5F3F4}" srcId="{041C3F08-12FF-4448-9ED4-E8AC1C93FB98}" destId="{B68FE953-B183-41BA-BB8A-6A73A13A67B1}" srcOrd="0" destOrd="0" parTransId="{CA5D35E2-D11D-41D5-953C-E4AE3D58CECC}" sibTransId="{FA154C07-DE41-42C4-B4C3-1FDE61B91E32}"/>
    <dgm:cxn modelId="{C11AADDF-345A-4F9F-9874-69E4D279E205}" srcId="{041C3F08-12FF-4448-9ED4-E8AC1C93FB98}" destId="{397AE314-2CF9-4427-804B-5C71579AB1E9}" srcOrd="1" destOrd="0" parTransId="{9596D091-0DD1-4AF0-8B34-184C9C4074BB}" sibTransId="{0621654A-8D39-4A5E-B4E0-4D92B37DBF25}"/>
    <dgm:cxn modelId="{B042B922-14C6-4F60-9653-90668D8DE313}" type="presParOf" srcId="{26543E78-9CBA-42A4-B85B-32FC3886D712}" destId="{F04A4406-E55E-468A-B1D0-851AFA78A0BE}" srcOrd="0" destOrd="0" presId="urn:microsoft.com/office/officeart/2018/2/layout/IconLabelList"/>
    <dgm:cxn modelId="{855D72B1-D22A-48BC-8990-66062DA1FDFD}" type="presParOf" srcId="{F04A4406-E55E-468A-B1D0-851AFA78A0BE}" destId="{66334FB5-5C9E-4D20-AC0C-C3868598287D}" srcOrd="0" destOrd="0" presId="urn:microsoft.com/office/officeart/2018/2/layout/IconLabelList"/>
    <dgm:cxn modelId="{FF43D9DC-848F-4561-AC7B-15719ABD0449}" type="presParOf" srcId="{F04A4406-E55E-468A-B1D0-851AFA78A0BE}" destId="{28939231-631B-400F-B886-9A3B81F5D393}" srcOrd="1" destOrd="0" presId="urn:microsoft.com/office/officeart/2018/2/layout/IconLabelList"/>
    <dgm:cxn modelId="{558A1D1F-1BD5-4B09-B068-736A5A23BF62}" type="presParOf" srcId="{F04A4406-E55E-468A-B1D0-851AFA78A0BE}" destId="{03D7838D-A88E-4629-B860-29AEE9541F5E}" srcOrd="2" destOrd="0" presId="urn:microsoft.com/office/officeart/2018/2/layout/IconLabelList"/>
    <dgm:cxn modelId="{4A52B6C1-078C-4741-80E6-F4028BFF48CC}" type="presParOf" srcId="{26543E78-9CBA-42A4-B85B-32FC3886D712}" destId="{4C52DD5D-514B-4CCD-8818-25DEE0268817}" srcOrd="1" destOrd="0" presId="urn:microsoft.com/office/officeart/2018/2/layout/IconLabelList"/>
    <dgm:cxn modelId="{5829D6A0-8D36-450D-832D-508525A92DF2}" type="presParOf" srcId="{26543E78-9CBA-42A4-B85B-32FC3886D712}" destId="{207278AC-FFC4-4C52-8AE1-8A9F7C7B0AB1}" srcOrd="2" destOrd="0" presId="urn:microsoft.com/office/officeart/2018/2/layout/IconLabelList"/>
    <dgm:cxn modelId="{7B47DE5A-34E1-4197-B043-811C57F3D5CF}" type="presParOf" srcId="{207278AC-FFC4-4C52-8AE1-8A9F7C7B0AB1}" destId="{CECB36D6-19B9-43F4-979C-CCD480081555}" srcOrd="0" destOrd="0" presId="urn:microsoft.com/office/officeart/2018/2/layout/IconLabelList"/>
    <dgm:cxn modelId="{5FFC88F5-DBEC-40E4-A155-84FDD5DAF514}" type="presParOf" srcId="{207278AC-FFC4-4C52-8AE1-8A9F7C7B0AB1}" destId="{980523AE-7E74-4622-93D0-49F4E37EDA31}" srcOrd="1" destOrd="0" presId="urn:microsoft.com/office/officeart/2018/2/layout/IconLabelList"/>
    <dgm:cxn modelId="{36DF312C-6C0C-46DE-9497-F2CCBFED4254}" type="presParOf" srcId="{207278AC-FFC4-4C52-8AE1-8A9F7C7B0AB1}" destId="{3EB690C7-C9F1-43EC-9112-16C5940A4F1B}" srcOrd="2" destOrd="0" presId="urn:microsoft.com/office/officeart/2018/2/layout/IconLabelList"/>
    <dgm:cxn modelId="{5E5C7302-CC28-468B-B731-059F77D2060E}" type="presParOf" srcId="{26543E78-9CBA-42A4-B85B-32FC3886D712}" destId="{F3515F8A-A21F-4DBB-BADC-28BB0D60E3C7}" srcOrd="3" destOrd="0" presId="urn:microsoft.com/office/officeart/2018/2/layout/IconLabelList"/>
    <dgm:cxn modelId="{4EC55881-7A26-4F24-8722-323118EDBAD8}" type="presParOf" srcId="{26543E78-9CBA-42A4-B85B-32FC3886D712}" destId="{352778E8-DE21-4EB6-9FBD-03E7221223DC}" srcOrd="4" destOrd="0" presId="urn:microsoft.com/office/officeart/2018/2/layout/IconLabelList"/>
    <dgm:cxn modelId="{B51D86C3-69B1-47D1-9C71-A94BE22032F0}" type="presParOf" srcId="{352778E8-DE21-4EB6-9FBD-03E7221223DC}" destId="{61290CF5-88B5-421B-969F-DBF78A576B6C}" srcOrd="0" destOrd="0" presId="urn:microsoft.com/office/officeart/2018/2/layout/IconLabelList"/>
    <dgm:cxn modelId="{ED54A231-FA4B-40A0-93A2-340CC03C4E29}" type="presParOf" srcId="{352778E8-DE21-4EB6-9FBD-03E7221223DC}" destId="{582A28F4-F348-41FA-92D5-8A779B9E9F59}" srcOrd="1" destOrd="0" presId="urn:microsoft.com/office/officeart/2018/2/layout/IconLabelList"/>
    <dgm:cxn modelId="{EFD3E042-CB90-402E-A9BA-F0001BBD8B2D}" type="presParOf" srcId="{352778E8-DE21-4EB6-9FBD-03E7221223DC}" destId="{57069E20-9D43-42C9-85FC-33A4C90C5956}" srcOrd="2" destOrd="0" presId="urn:microsoft.com/office/officeart/2018/2/layout/IconLabelList"/>
    <dgm:cxn modelId="{4781BB24-54E7-48CF-98B7-F45A8194249D}" type="presParOf" srcId="{26543E78-9CBA-42A4-B85B-32FC3886D712}" destId="{65D80C2D-C149-47B1-AFE4-391D7278F565}" srcOrd="5" destOrd="0" presId="urn:microsoft.com/office/officeart/2018/2/layout/IconLabelList"/>
    <dgm:cxn modelId="{6DF7B17C-0F5F-49FF-A3B2-881F3D5511AC}" type="presParOf" srcId="{26543E78-9CBA-42A4-B85B-32FC3886D712}" destId="{FCA254BA-8A1E-429D-B65F-30085EEBD786}" srcOrd="6" destOrd="0" presId="urn:microsoft.com/office/officeart/2018/2/layout/IconLabelList"/>
    <dgm:cxn modelId="{F5363906-3715-4FC5-90CE-F8CAEAF05407}" type="presParOf" srcId="{FCA254BA-8A1E-429D-B65F-30085EEBD786}" destId="{C1871A6A-E4DC-4C08-988F-10909450B1E4}" srcOrd="0" destOrd="0" presId="urn:microsoft.com/office/officeart/2018/2/layout/IconLabelList"/>
    <dgm:cxn modelId="{63D2E49A-7BDE-4C18-9D7A-D0506E3C29AA}" type="presParOf" srcId="{FCA254BA-8A1E-429D-B65F-30085EEBD786}" destId="{717A8E4D-410F-41D7-B244-E9616CAFF806}" srcOrd="1" destOrd="0" presId="urn:microsoft.com/office/officeart/2018/2/layout/IconLabelList"/>
    <dgm:cxn modelId="{59F72F3D-1BFC-495B-8D50-3F77A8D1AD28}" type="presParOf" srcId="{FCA254BA-8A1E-429D-B65F-30085EEBD786}" destId="{1DFF0213-4FC6-4527-9BC4-9F0968AA730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107674-63EC-42EF-AAC6-BBA5B9E267D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1600" b="0" i="0" baseline="0" dirty="0"/>
            <a:t>Assignments must be submitted to Moodle via the </a:t>
          </a:r>
          <a:r>
            <a:rPr lang="en-GB" sz="1600" b="1" i="0" baseline="0" dirty="0"/>
            <a:t>correct</a:t>
          </a:r>
          <a:r>
            <a:rPr lang="en-GB" sz="1600" b="0" i="0" baseline="0" dirty="0"/>
            <a:t> Turnitin portal by the deadlines set.</a:t>
          </a:r>
          <a:br>
            <a:rPr lang="en-GB" sz="1600" b="0" i="0" baseline="0" dirty="0"/>
          </a:br>
          <a:endParaRPr lang="en-US" sz="16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dgm:spPr/>
      <dgm:t>
        <a:bodyPr/>
        <a:lstStyle/>
        <a:p>
          <a:pPr>
            <a:lnSpc>
              <a:spcPct val="100000"/>
            </a:lnSpc>
          </a:pPr>
          <a:r>
            <a:rPr lang="en-GB" b="0" i="0" baseline="0" dirty="0"/>
            <a:t>If you submit your assignment 7 days late you </a:t>
          </a:r>
          <a:r>
            <a:rPr lang="en-GB" b="1" i="0" baseline="0" dirty="0"/>
            <a:t>will be capped at 40%. </a:t>
          </a:r>
          <a:r>
            <a:rPr lang="en-GB" i="0" baseline="0" dirty="0"/>
            <a:t>If you submit your assignment more than 7 days late you will receive 0. </a:t>
          </a:r>
          <a:endParaRPr lang="en-US"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FE54DC1E-313E-4535-9C67-ECA2DF5CE620}" type="pres">
      <dgm:prSet presAssocID="{C0107674-63EC-42EF-AAC6-BBA5B9E267DD}" presName="root" presStyleCnt="0">
        <dgm:presLayoutVars>
          <dgm:dir/>
          <dgm:resizeHandles val="exact"/>
        </dgm:presLayoutVars>
      </dgm:prSet>
      <dgm:spPr/>
    </dgm:pt>
    <dgm:pt modelId="{1D60AD55-3A84-452E-91A0-CEC8DBE6904A}" type="pres">
      <dgm:prSet presAssocID="{AA147357-DDBD-4607-A548-5B6BA5653AA0}" presName="compNode" presStyleCnt="0"/>
      <dgm:spPr/>
    </dgm:pt>
    <dgm:pt modelId="{6C00D7A0-D6AD-487B-9DA4-125503967A22}"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9B369DD6-3044-49FC-B90E-F59F7F191A43}" type="pres">
      <dgm:prSet presAssocID="{AA147357-DDBD-4607-A548-5B6BA5653AA0}" presName="spaceRect" presStyleCnt="0"/>
      <dgm:spPr/>
    </dgm:pt>
    <dgm:pt modelId="{49D56118-F314-49A1-B7D9-1CADB381EEDB}" type="pres">
      <dgm:prSet presAssocID="{AA147357-DDBD-4607-A548-5B6BA5653AA0}" presName="textRect" presStyleLbl="revTx" presStyleIdx="0" presStyleCnt="2">
        <dgm:presLayoutVars>
          <dgm:chMax val="1"/>
          <dgm:chPref val="1"/>
        </dgm:presLayoutVars>
      </dgm:prSet>
      <dgm:spPr/>
    </dgm:pt>
    <dgm:pt modelId="{421FDE8E-9CAC-4AA4-8BAE-E9C0809E88EA}" type="pres">
      <dgm:prSet presAssocID="{5802A0D0-894F-41CF-AE03-1474D97114E8}" presName="sibTrans" presStyleCnt="0"/>
      <dgm:spPr/>
    </dgm:pt>
    <dgm:pt modelId="{483BA24C-CC8D-4ABA-8AD0-57F102AEFF24}" type="pres">
      <dgm:prSet presAssocID="{6522F462-0EC4-4D43-8FD9-D4F89AD094FD}" presName="compNode" presStyleCnt="0"/>
      <dgm:spPr/>
    </dgm:pt>
    <dgm:pt modelId="{0B12D10A-549F-4532-852F-77402FE15335}"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8ACFA0BC-8FCF-4F55-B92A-57DE488FA719}" type="pres">
      <dgm:prSet presAssocID="{6522F462-0EC4-4D43-8FD9-D4F89AD094FD}" presName="spaceRect" presStyleCnt="0"/>
      <dgm:spPr/>
    </dgm:pt>
    <dgm:pt modelId="{0124D7F2-14FD-4A7F-AD88-8892C754664A}" type="pres">
      <dgm:prSet presAssocID="{6522F462-0EC4-4D43-8FD9-D4F89AD094FD}" presName="textRect" presStyleLbl="revTx" presStyleIdx="1" presStyleCnt="2">
        <dgm:presLayoutVars>
          <dgm:chMax val="1"/>
          <dgm:chPref val="1"/>
        </dgm:presLayoutVars>
      </dgm:prSet>
      <dgm:spPr/>
    </dgm:pt>
  </dgm:ptLst>
  <dgm:cxnLst>
    <dgm:cxn modelId="{2F3C2A03-7B4F-4376-BFFB-B846FBFB9274}" type="presOf" srcId="{C0107674-63EC-42EF-AAC6-BBA5B9E267DD}" destId="{FE54DC1E-313E-4535-9C67-ECA2DF5CE620}" srcOrd="0" destOrd="0" presId="urn:microsoft.com/office/officeart/2018/2/layout/IconLabelList"/>
    <dgm:cxn modelId="{02148939-6136-4AB2-8727-CD10D2E5342E}" type="presOf" srcId="{6522F462-0EC4-4D43-8FD9-D4F89AD094FD}" destId="{0124D7F2-14FD-4A7F-AD88-8892C754664A}" srcOrd="0" destOrd="0" presId="urn:microsoft.com/office/officeart/2018/2/layout/IconLabelList"/>
    <dgm:cxn modelId="{FEC6A2BC-618C-4D0F-BCB7-DAB1C380F63D}" srcId="{C0107674-63EC-42EF-AAC6-BBA5B9E267DD}" destId="{AA147357-DDBD-4607-A548-5B6BA5653AA0}" srcOrd="0" destOrd="0" parTransId="{36F6284E-B507-44B0-8882-E39E0914C674}" sibTransId="{5802A0D0-894F-41CF-AE03-1474D97114E8}"/>
    <dgm:cxn modelId="{CC8247E7-1041-4999-B04A-37D7137D967F}" type="presOf" srcId="{AA147357-DDBD-4607-A548-5B6BA5653AA0}" destId="{49D56118-F314-49A1-B7D9-1CADB381EEDB}" srcOrd="0" destOrd="0" presId="urn:microsoft.com/office/officeart/2018/2/layout/IconLabelList"/>
    <dgm:cxn modelId="{365F80F6-4289-4B0C-8D37-3A270C20EA82}" srcId="{C0107674-63EC-42EF-AAC6-BBA5B9E267DD}" destId="{6522F462-0EC4-4D43-8FD9-D4F89AD094FD}" srcOrd="1" destOrd="0" parTransId="{49063736-9A99-4C10-AFF0-83700A06D438}" sibTransId="{D819AE5A-A332-40B0-9E91-B507F29F626F}"/>
    <dgm:cxn modelId="{0C5BC2E8-59AE-4E8D-80E7-4C6815B4DB2D}" type="presParOf" srcId="{FE54DC1E-313E-4535-9C67-ECA2DF5CE620}" destId="{1D60AD55-3A84-452E-91A0-CEC8DBE6904A}" srcOrd="0" destOrd="0" presId="urn:microsoft.com/office/officeart/2018/2/layout/IconLabelList"/>
    <dgm:cxn modelId="{FDDE5073-28ED-4912-B26D-82AAC4CB9D31}" type="presParOf" srcId="{1D60AD55-3A84-452E-91A0-CEC8DBE6904A}" destId="{6C00D7A0-D6AD-487B-9DA4-125503967A22}" srcOrd="0" destOrd="0" presId="urn:microsoft.com/office/officeart/2018/2/layout/IconLabelList"/>
    <dgm:cxn modelId="{B4131193-8168-4D7D-86F5-F38A2A4DD668}" type="presParOf" srcId="{1D60AD55-3A84-452E-91A0-CEC8DBE6904A}" destId="{9B369DD6-3044-49FC-B90E-F59F7F191A43}" srcOrd="1" destOrd="0" presId="urn:microsoft.com/office/officeart/2018/2/layout/IconLabelList"/>
    <dgm:cxn modelId="{EDDF823C-3DE3-4D18-871D-803B7B885ADD}" type="presParOf" srcId="{1D60AD55-3A84-452E-91A0-CEC8DBE6904A}" destId="{49D56118-F314-49A1-B7D9-1CADB381EEDB}" srcOrd="2" destOrd="0" presId="urn:microsoft.com/office/officeart/2018/2/layout/IconLabelList"/>
    <dgm:cxn modelId="{5F17836A-4A4B-4A36-8014-52F1AF565B28}" type="presParOf" srcId="{FE54DC1E-313E-4535-9C67-ECA2DF5CE620}" destId="{421FDE8E-9CAC-4AA4-8BAE-E9C0809E88EA}" srcOrd="1" destOrd="0" presId="urn:microsoft.com/office/officeart/2018/2/layout/IconLabelList"/>
    <dgm:cxn modelId="{09204A19-C696-479A-B628-EB6745B86BED}" type="presParOf" srcId="{FE54DC1E-313E-4535-9C67-ECA2DF5CE620}" destId="{483BA24C-CC8D-4ABA-8AD0-57F102AEFF24}" srcOrd="2" destOrd="0" presId="urn:microsoft.com/office/officeart/2018/2/layout/IconLabelList"/>
    <dgm:cxn modelId="{37F80393-E097-4B8E-855E-3D86136AF863}" type="presParOf" srcId="{483BA24C-CC8D-4ABA-8AD0-57F102AEFF24}" destId="{0B12D10A-549F-4532-852F-77402FE15335}" srcOrd="0" destOrd="0" presId="urn:microsoft.com/office/officeart/2018/2/layout/IconLabelList"/>
    <dgm:cxn modelId="{99FC3E51-EFC4-45DF-8601-F55F5130E451}" type="presParOf" srcId="{483BA24C-CC8D-4ABA-8AD0-57F102AEFF24}" destId="{8ACFA0BC-8FCF-4F55-B92A-57DE488FA719}" srcOrd="1" destOrd="0" presId="urn:microsoft.com/office/officeart/2018/2/layout/IconLabelList"/>
    <dgm:cxn modelId="{DCDF4853-978F-4821-9B85-875B5FE9F848}" type="presParOf" srcId="{483BA24C-CC8D-4ABA-8AD0-57F102AEFF24}" destId="{0124D7F2-14FD-4A7F-AD88-8892C75466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907182-9DBF-4BEF-8B02-8BDEE046F6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3B0B54F-1946-448F-855D-0023957D3E26}">
      <dgm:prSet/>
      <dgm:spPr/>
      <dgm:t>
        <a:bodyPr/>
        <a:lstStyle/>
        <a:p>
          <a:r>
            <a:rPr lang="en-US" b="0" i="0" baseline="0" dirty="0"/>
            <a:t>What do we mean by ‘</a:t>
          </a:r>
          <a:r>
            <a:rPr lang="en-US" b="1" i="0" baseline="0" dirty="0"/>
            <a:t>quality service</a:t>
          </a:r>
          <a:r>
            <a:rPr lang="en-US" b="0" i="0" baseline="0" dirty="0"/>
            <a:t>’?</a:t>
          </a:r>
          <a:endParaRPr lang="en-US" dirty="0"/>
        </a:p>
      </dgm:t>
    </dgm:pt>
    <dgm:pt modelId="{7F2DEFFC-C744-4064-8E9D-F0FCD8BA8AB8}" type="parTrans" cxnId="{7F4E5959-BFD0-4AF5-8CC6-BE5259F66318}">
      <dgm:prSet/>
      <dgm:spPr/>
      <dgm:t>
        <a:bodyPr/>
        <a:lstStyle/>
        <a:p>
          <a:endParaRPr lang="en-US"/>
        </a:p>
      </dgm:t>
    </dgm:pt>
    <dgm:pt modelId="{945E94F7-A171-4852-AFF0-F038F46B29EB}" type="sibTrans" cxnId="{7F4E5959-BFD0-4AF5-8CC6-BE5259F66318}">
      <dgm:prSet/>
      <dgm:spPr/>
      <dgm:t>
        <a:bodyPr/>
        <a:lstStyle/>
        <a:p>
          <a:endParaRPr lang="en-US"/>
        </a:p>
      </dgm:t>
    </dgm:pt>
    <dgm:pt modelId="{F38ED7E7-3BD8-43FB-BB44-2E0540F7CC6F}">
      <dgm:prSet/>
      <dgm:spPr/>
      <dgm:t>
        <a:bodyPr/>
        <a:lstStyle/>
        <a:p>
          <a:r>
            <a:rPr lang="en-US" b="0" i="0" baseline="0" dirty="0"/>
            <a:t>Definition: </a:t>
          </a:r>
          <a:r>
            <a:rPr lang="en-US" b="0" i="1" baseline="0" dirty="0"/>
            <a:t>Quality service means exceeding your guests’ expectations by paying attention to every detail of the delivery of your products and services.</a:t>
          </a:r>
          <a:endParaRPr lang="en-US" dirty="0"/>
        </a:p>
      </dgm:t>
    </dgm:pt>
    <dgm:pt modelId="{F9607A69-A4E3-4A9D-9D03-73C5B8044A74}" type="parTrans" cxnId="{22DE8460-907F-45F0-BB1A-A17AF2BD5B9C}">
      <dgm:prSet/>
      <dgm:spPr/>
      <dgm:t>
        <a:bodyPr/>
        <a:lstStyle/>
        <a:p>
          <a:endParaRPr lang="en-US"/>
        </a:p>
      </dgm:t>
    </dgm:pt>
    <dgm:pt modelId="{AB86E79F-FE53-4FF8-A7E5-1F2489E13629}" type="sibTrans" cxnId="{22DE8460-907F-45F0-BB1A-A17AF2BD5B9C}">
      <dgm:prSet/>
      <dgm:spPr/>
      <dgm:t>
        <a:bodyPr/>
        <a:lstStyle/>
        <a:p>
          <a:endParaRPr lang="en-US"/>
        </a:p>
      </dgm:t>
    </dgm:pt>
    <dgm:pt modelId="{09314FA2-B646-41AD-A330-C9A0D5E3F7BA}" type="pres">
      <dgm:prSet presAssocID="{AA907182-9DBF-4BEF-8B02-8BDEE046F687}" presName="hierChild1" presStyleCnt="0">
        <dgm:presLayoutVars>
          <dgm:chPref val="1"/>
          <dgm:dir/>
          <dgm:animOne val="branch"/>
          <dgm:animLvl val="lvl"/>
          <dgm:resizeHandles/>
        </dgm:presLayoutVars>
      </dgm:prSet>
      <dgm:spPr/>
    </dgm:pt>
    <dgm:pt modelId="{ECA2AE3D-95BF-42B6-B3DB-D248781454BE}" type="pres">
      <dgm:prSet presAssocID="{93B0B54F-1946-448F-855D-0023957D3E26}" presName="hierRoot1" presStyleCnt="0"/>
      <dgm:spPr/>
    </dgm:pt>
    <dgm:pt modelId="{B1097FF8-FC21-449C-A0F8-394E53AD3D08}" type="pres">
      <dgm:prSet presAssocID="{93B0B54F-1946-448F-855D-0023957D3E26}" presName="composite" presStyleCnt="0"/>
      <dgm:spPr/>
    </dgm:pt>
    <dgm:pt modelId="{14ADB906-8F9D-4653-A236-4EB2F3E87DC7}" type="pres">
      <dgm:prSet presAssocID="{93B0B54F-1946-448F-855D-0023957D3E26}" presName="background" presStyleLbl="node0" presStyleIdx="0" presStyleCnt="2"/>
      <dgm:spPr/>
    </dgm:pt>
    <dgm:pt modelId="{D197870F-5DC8-4D28-A8AF-8B4F621DB6A5}" type="pres">
      <dgm:prSet presAssocID="{93B0B54F-1946-448F-855D-0023957D3E26}" presName="text" presStyleLbl="fgAcc0" presStyleIdx="0" presStyleCnt="2">
        <dgm:presLayoutVars>
          <dgm:chPref val="3"/>
        </dgm:presLayoutVars>
      </dgm:prSet>
      <dgm:spPr/>
    </dgm:pt>
    <dgm:pt modelId="{FF34BCC8-6D51-438F-B201-7E262E6A28CF}" type="pres">
      <dgm:prSet presAssocID="{93B0B54F-1946-448F-855D-0023957D3E26}" presName="hierChild2" presStyleCnt="0"/>
      <dgm:spPr/>
    </dgm:pt>
    <dgm:pt modelId="{72817316-AA1E-411E-9D29-CE22C1DA0167}" type="pres">
      <dgm:prSet presAssocID="{F38ED7E7-3BD8-43FB-BB44-2E0540F7CC6F}" presName="hierRoot1" presStyleCnt="0"/>
      <dgm:spPr/>
    </dgm:pt>
    <dgm:pt modelId="{1D8BD9A6-709D-4611-810D-B4BB2B0397AD}" type="pres">
      <dgm:prSet presAssocID="{F38ED7E7-3BD8-43FB-BB44-2E0540F7CC6F}" presName="composite" presStyleCnt="0"/>
      <dgm:spPr/>
    </dgm:pt>
    <dgm:pt modelId="{667A6A25-BF68-4FCA-B2F9-D265F84ED50A}" type="pres">
      <dgm:prSet presAssocID="{F38ED7E7-3BD8-43FB-BB44-2E0540F7CC6F}" presName="background" presStyleLbl="node0" presStyleIdx="1" presStyleCnt="2"/>
      <dgm:spPr/>
    </dgm:pt>
    <dgm:pt modelId="{65365ECB-F8C3-4E60-BB65-D99BB624BD77}" type="pres">
      <dgm:prSet presAssocID="{F38ED7E7-3BD8-43FB-BB44-2E0540F7CC6F}" presName="text" presStyleLbl="fgAcc0" presStyleIdx="1" presStyleCnt="2">
        <dgm:presLayoutVars>
          <dgm:chPref val="3"/>
        </dgm:presLayoutVars>
      </dgm:prSet>
      <dgm:spPr/>
    </dgm:pt>
    <dgm:pt modelId="{68690C64-8162-449C-AECB-7723D1954AAB}" type="pres">
      <dgm:prSet presAssocID="{F38ED7E7-3BD8-43FB-BB44-2E0540F7CC6F}" presName="hierChild2" presStyleCnt="0"/>
      <dgm:spPr/>
    </dgm:pt>
  </dgm:ptLst>
  <dgm:cxnLst>
    <dgm:cxn modelId="{74427C10-4276-4714-9A54-A0F2CE0F586F}" type="presOf" srcId="{93B0B54F-1946-448F-855D-0023957D3E26}" destId="{D197870F-5DC8-4D28-A8AF-8B4F621DB6A5}" srcOrd="0" destOrd="0" presId="urn:microsoft.com/office/officeart/2005/8/layout/hierarchy1"/>
    <dgm:cxn modelId="{22DE8460-907F-45F0-BB1A-A17AF2BD5B9C}" srcId="{AA907182-9DBF-4BEF-8B02-8BDEE046F687}" destId="{F38ED7E7-3BD8-43FB-BB44-2E0540F7CC6F}" srcOrd="1" destOrd="0" parTransId="{F9607A69-A4E3-4A9D-9D03-73C5B8044A74}" sibTransId="{AB86E79F-FE53-4FF8-A7E5-1F2489E13629}"/>
    <dgm:cxn modelId="{7D222C74-05F6-4C83-A062-14CA403D72D9}" type="presOf" srcId="{AA907182-9DBF-4BEF-8B02-8BDEE046F687}" destId="{09314FA2-B646-41AD-A330-C9A0D5E3F7BA}" srcOrd="0" destOrd="0" presId="urn:microsoft.com/office/officeart/2005/8/layout/hierarchy1"/>
    <dgm:cxn modelId="{7F4E5959-BFD0-4AF5-8CC6-BE5259F66318}" srcId="{AA907182-9DBF-4BEF-8B02-8BDEE046F687}" destId="{93B0B54F-1946-448F-855D-0023957D3E26}" srcOrd="0" destOrd="0" parTransId="{7F2DEFFC-C744-4064-8E9D-F0FCD8BA8AB8}" sibTransId="{945E94F7-A171-4852-AFF0-F038F46B29EB}"/>
    <dgm:cxn modelId="{999A388E-008B-45CB-9D2C-75A586A09E5C}" type="presOf" srcId="{F38ED7E7-3BD8-43FB-BB44-2E0540F7CC6F}" destId="{65365ECB-F8C3-4E60-BB65-D99BB624BD77}" srcOrd="0" destOrd="0" presId="urn:microsoft.com/office/officeart/2005/8/layout/hierarchy1"/>
    <dgm:cxn modelId="{F13CEBD7-1327-42F3-A6F8-89CEC298DF7F}" type="presParOf" srcId="{09314FA2-B646-41AD-A330-C9A0D5E3F7BA}" destId="{ECA2AE3D-95BF-42B6-B3DB-D248781454BE}" srcOrd="0" destOrd="0" presId="urn:microsoft.com/office/officeart/2005/8/layout/hierarchy1"/>
    <dgm:cxn modelId="{ECAB089D-0EB1-4227-9BAA-4E79235D4BC2}" type="presParOf" srcId="{ECA2AE3D-95BF-42B6-B3DB-D248781454BE}" destId="{B1097FF8-FC21-449C-A0F8-394E53AD3D08}" srcOrd="0" destOrd="0" presId="urn:microsoft.com/office/officeart/2005/8/layout/hierarchy1"/>
    <dgm:cxn modelId="{658BBF0F-761C-45B9-A54B-78BCC3DD6083}" type="presParOf" srcId="{B1097FF8-FC21-449C-A0F8-394E53AD3D08}" destId="{14ADB906-8F9D-4653-A236-4EB2F3E87DC7}" srcOrd="0" destOrd="0" presId="urn:microsoft.com/office/officeart/2005/8/layout/hierarchy1"/>
    <dgm:cxn modelId="{FB2A3582-150F-42A1-9419-6B56019E1F30}" type="presParOf" srcId="{B1097FF8-FC21-449C-A0F8-394E53AD3D08}" destId="{D197870F-5DC8-4D28-A8AF-8B4F621DB6A5}" srcOrd="1" destOrd="0" presId="urn:microsoft.com/office/officeart/2005/8/layout/hierarchy1"/>
    <dgm:cxn modelId="{5BE1A484-69BD-403A-9937-403A5115AAA0}" type="presParOf" srcId="{ECA2AE3D-95BF-42B6-B3DB-D248781454BE}" destId="{FF34BCC8-6D51-438F-B201-7E262E6A28CF}" srcOrd="1" destOrd="0" presId="urn:microsoft.com/office/officeart/2005/8/layout/hierarchy1"/>
    <dgm:cxn modelId="{1AE7DDB0-B463-4275-BBD0-D9E2F2522540}" type="presParOf" srcId="{09314FA2-B646-41AD-A330-C9A0D5E3F7BA}" destId="{72817316-AA1E-411E-9D29-CE22C1DA0167}" srcOrd="1" destOrd="0" presId="urn:microsoft.com/office/officeart/2005/8/layout/hierarchy1"/>
    <dgm:cxn modelId="{319C32A0-A74D-4850-B12A-183B18ACE9F4}" type="presParOf" srcId="{72817316-AA1E-411E-9D29-CE22C1DA0167}" destId="{1D8BD9A6-709D-4611-810D-B4BB2B0397AD}" srcOrd="0" destOrd="0" presId="urn:microsoft.com/office/officeart/2005/8/layout/hierarchy1"/>
    <dgm:cxn modelId="{D85C34D8-6C46-4AB4-8352-FEA9A071CA2D}" type="presParOf" srcId="{1D8BD9A6-709D-4611-810D-B4BB2B0397AD}" destId="{667A6A25-BF68-4FCA-B2F9-D265F84ED50A}" srcOrd="0" destOrd="0" presId="urn:microsoft.com/office/officeart/2005/8/layout/hierarchy1"/>
    <dgm:cxn modelId="{C3F3A9B6-964C-4CAE-B18E-4D6DABB23395}" type="presParOf" srcId="{1D8BD9A6-709D-4611-810D-B4BB2B0397AD}" destId="{65365ECB-F8C3-4E60-BB65-D99BB624BD77}" srcOrd="1" destOrd="0" presId="urn:microsoft.com/office/officeart/2005/8/layout/hierarchy1"/>
    <dgm:cxn modelId="{4CE9968C-B50C-409C-8405-DCA99B177914}" type="presParOf" srcId="{72817316-AA1E-411E-9D29-CE22C1DA0167}" destId="{68690C64-8162-449C-AECB-7723D1954AA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CE1806-1B90-48F1-8B88-C1968EDDBBA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ACB3A19-7F6A-4D5F-B897-244C16CAE801}">
      <dgm:prSet/>
      <dgm:spPr/>
      <dgm:t>
        <a:bodyPr/>
        <a:lstStyle/>
        <a:p>
          <a:r>
            <a:rPr lang="en-US"/>
            <a:t>Examples include </a:t>
          </a:r>
          <a:r>
            <a:rPr lang="en-US" i="1"/>
            <a:t>concierge, room service, and laundry.</a:t>
          </a:r>
          <a:endParaRPr lang="en-US"/>
        </a:p>
      </dgm:t>
    </dgm:pt>
    <dgm:pt modelId="{F42EB634-7895-47DA-8663-2B7D34D66B5D}" type="parTrans" cxnId="{C40AB380-BBA5-4455-AC5B-40F06E33C481}">
      <dgm:prSet/>
      <dgm:spPr/>
      <dgm:t>
        <a:bodyPr/>
        <a:lstStyle/>
        <a:p>
          <a:endParaRPr lang="en-US"/>
        </a:p>
      </dgm:t>
    </dgm:pt>
    <dgm:pt modelId="{84274F84-DD4B-4766-8E93-4BA3D79B0EF0}" type="sibTrans" cxnId="{C40AB380-BBA5-4455-AC5B-40F06E33C481}">
      <dgm:prSet/>
      <dgm:spPr/>
      <dgm:t>
        <a:bodyPr/>
        <a:lstStyle/>
        <a:p>
          <a:endParaRPr lang="en-US"/>
        </a:p>
      </dgm:t>
    </dgm:pt>
    <dgm:pt modelId="{F78E7E4D-C132-4B6F-A17C-A8DD6800CB12}">
      <dgm:prSet/>
      <dgm:spPr/>
      <dgm:t>
        <a:bodyPr/>
        <a:lstStyle/>
        <a:p>
          <a:r>
            <a:rPr lang="en-US"/>
            <a:t>However, in this </a:t>
          </a:r>
          <a:r>
            <a:rPr lang="en-US" b="1"/>
            <a:t>new service culture </a:t>
          </a:r>
          <a:r>
            <a:rPr lang="en-US"/>
            <a:t>we have seen an increase in </a:t>
          </a:r>
          <a:r>
            <a:rPr lang="en-US" u="sng"/>
            <a:t>new and exciting guest services.</a:t>
          </a:r>
          <a:endParaRPr lang="en-US"/>
        </a:p>
      </dgm:t>
    </dgm:pt>
    <dgm:pt modelId="{C32DDAE1-E65D-459C-BFBE-3DFE64119896}" type="parTrans" cxnId="{61ED58F2-3915-44CE-989E-916B25843DE2}">
      <dgm:prSet/>
      <dgm:spPr/>
      <dgm:t>
        <a:bodyPr/>
        <a:lstStyle/>
        <a:p>
          <a:endParaRPr lang="en-US"/>
        </a:p>
      </dgm:t>
    </dgm:pt>
    <dgm:pt modelId="{65433A5A-3711-4C58-9349-0B97565BEB32}" type="sibTrans" cxnId="{61ED58F2-3915-44CE-989E-916B25843DE2}">
      <dgm:prSet/>
      <dgm:spPr/>
      <dgm:t>
        <a:bodyPr/>
        <a:lstStyle/>
        <a:p>
          <a:endParaRPr lang="en-US"/>
        </a:p>
      </dgm:t>
    </dgm:pt>
    <dgm:pt modelId="{81E4BC76-CCB1-435B-91D3-825EFDDB9ED2}">
      <dgm:prSet/>
      <dgm:spPr/>
      <dgm:t>
        <a:bodyPr/>
        <a:lstStyle/>
        <a:p>
          <a:r>
            <a:rPr lang="en-US"/>
            <a:t>Examples include </a:t>
          </a:r>
          <a:r>
            <a:rPr lang="en-US" i="1"/>
            <a:t>in-elevator bartender, bedtime stories and sleep concierge.</a:t>
          </a:r>
          <a:endParaRPr lang="en-US"/>
        </a:p>
      </dgm:t>
    </dgm:pt>
    <dgm:pt modelId="{1883C34B-3CFA-40AB-BB5A-ADDC0D19AB5D}" type="parTrans" cxnId="{D3767900-F908-4DFF-8A72-16488F47AF15}">
      <dgm:prSet/>
      <dgm:spPr/>
      <dgm:t>
        <a:bodyPr/>
        <a:lstStyle/>
        <a:p>
          <a:endParaRPr lang="en-US"/>
        </a:p>
      </dgm:t>
    </dgm:pt>
    <dgm:pt modelId="{D61BAE28-A10E-44B4-BF6C-7678F3A0BA8C}" type="sibTrans" cxnId="{D3767900-F908-4DFF-8A72-16488F47AF15}">
      <dgm:prSet/>
      <dgm:spPr/>
      <dgm:t>
        <a:bodyPr/>
        <a:lstStyle/>
        <a:p>
          <a:endParaRPr lang="en-US"/>
        </a:p>
      </dgm:t>
    </dgm:pt>
    <dgm:pt modelId="{FE04F02F-F654-4600-9BB6-8A9B6C3052B0}" type="pres">
      <dgm:prSet presAssocID="{70CE1806-1B90-48F1-8B88-C1968EDDBBAB}" presName="vert0" presStyleCnt="0">
        <dgm:presLayoutVars>
          <dgm:dir/>
          <dgm:animOne val="branch"/>
          <dgm:animLvl val="lvl"/>
        </dgm:presLayoutVars>
      </dgm:prSet>
      <dgm:spPr/>
    </dgm:pt>
    <dgm:pt modelId="{5E21F6B9-2CB0-4D3F-8016-56093680A7B0}" type="pres">
      <dgm:prSet presAssocID="{5ACB3A19-7F6A-4D5F-B897-244C16CAE801}" presName="thickLine" presStyleLbl="alignNode1" presStyleIdx="0" presStyleCnt="3"/>
      <dgm:spPr/>
    </dgm:pt>
    <dgm:pt modelId="{0048EC5A-4783-4EC3-B150-4E461446AAA6}" type="pres">
      <dgm:prSet presAssocID="{5ACB3A19-7F6A-4D5F-B897-244C16CAE801}" presName="horz1" presStyleCnt="0"/>
      <dgm:spPr/>
    </dgm:pt>
    <dgm:pt modelId="{663442D5-A9CA-4F4C-BCE8-F27694BD15DA}" type="pres">
      <dgm:prSet presAssocID="{5ACB3A19-7F6A-4D5F-B897-244C16CAE801}" presName="tx1" presStyleLbl="revTx" presStyleIdx="0" presStyleCnt="3"/>
      <dgm:spPr/>
    </dgm:pt>
    <dgm:pt modelId="{39283979-59BF-4EF5-B630-ADABA1171FD0}" type="pres">
      <dgm:prSet presAssocID="{5ACB3A19-7F6A-4D5F-B897-244C16CAE801}" presName="vert1" presStyleCnt="0"/>
      <dgm:spPr/>
    </dgm:pt>
    <dgm:pt modelId="{6CCBD2BB-782E-4B6D-B1F1-15E1CEADF9E4}" type="pres">
      <dgm:prSet presAssocID="{F78E7E4D-C132-4B6F-A17C-A8DD6800CB12}" presName="thickLine" presStyleLbl="alignNode1" presStyleIdx="1" presStyleCnt="3"/>
      <dgm:spPr/>
    </dgm:pt>
    <dgm:pt modelId="{AA67C97B-119F-4F4B-ADF3-2A39EB329C63}" type="pres">
      <dgm:prSet presAssocID="{F78E7E4D-C132-4B6F-A17C-A8DD6800CB12}" presName="horz1" presStyleCnt="0"/>
      <dgm:spPr/>
    </dgm:pt>
    <dgm:pt modelId="{96DC8FA6-D815-4227-998A-7F95183633E7}" type="pres">
      <dgm:prSet presAssocID="{F78E7E4D-C132-4B6F-A17C-A8DD6800CB12}" presName="tx1" presStyleLbl="revTx" presStyleIdx="1" presStyleCnt="3"/>
      <dgm:spPr/>
    </dgm:pt>
    <dgm:pt modelId="{A13E3260-05C4-4860-B3C3-751E67E76782}" type="pres">
      <dgm:prSet presAssocID="{F78E7E4D-C132-4B6F-A17C-A8DD6800CB12}" presName="vert1" presStyleCnt="0"/>
      <dgm:spPr/>
    </dgm:pt>
    <dgm:pt modelId="{3A5F8272-3C4F-4D3D-9BC2-947FE6862E6D}" type="pres">
      <dgm:prSet presAssocID="{81E4BC76-CCB1-435B-91D3-825EFDDB9ED2}" presName="thickLine" presStyleLbl="alignNode1" presStyleIdx="2" presStyleCnt="3"/>
      <dgm:spPr/>
    </dgm:pt>
    <dgm:pt modelId="{9E5EE0C8-3F14-47A4-A5A2-93643F48F45E}" type="pres">
      <dgm:prSet presAssocID="{81E4BC76-CCB1-435B-91D3-825EFDDB9ED2}" presName="horz1" presStyleCnt="0"/>
      <dgm:spPr/>
    </dgm:pt>
    <dgm:pt modelId="{00342441-9A82-432C-AA73-44CE829A02FA}" type="pres">
      <dgm:prSet presAssocID="{81E4BC76-CCB1-435B-91D3-825EFDDB9ED2}" presName="tx1" presStyleLbl="revTx" presStyleIdx="2" presStyleCnt="3"/>
      <dgm:spPr/>
    </dgm:pt>
    <dgm:pt modelId="{913464A0-B59B-4D98-AD07-1DD66D31F256}" type="pres">
      <dgm:prSet presAssocID="{81E4BC76-CCB1-435B-91D3-825EFDDB9ED2}" presName="vert1" presStyleCnt="0"/>
      <dgm:spPr/>
    </dgm:pt>
  </dgm:ptLst>
  <dgm:cxnLst>
    <dgm:cxn modelId="{D3767900-F908-4DFF-8A72-16488F47AF15}" srcId="{70CE1806-1B90-48F1-8B88-C1968EDDBBAB}" destId="{81E4BC76-CCB1-435B-91D3-825EFDDB9ED2}" srcOrd="2" destOrd="0" parTransId="{1883C34B-3CFA-40AB-BB5A-ADDC0D19AB5D}" sibTransId="{D61BAE28-A10E-44B4-BF6C-7678F3A0BA8C}"/>
    <dgm:cxn modelId="{113DA121-9100-4AC4-A5AA-9D979325DA83}" type="presOf" srcId="{F78E7E4D-C132-4B6F-A17C-A8DD6800CB12}" destId="{96DC8FA6-D815-4227-998A-7F95183633E7}" srcOrd="0" destOrd="0" presId="urn:microsoft.com/office/officeart/2008/layout/LinedList"/>
    <dgm:cxn modelId="{3F21B46F-F036-4158-8C81-C78CC81BBC43}" type="presOf" srcId="{5ACB3A19-7F6A-4D5F-B897-244C16CAE801}" destId="{663442D5-A9CA-4F4C-BCE8-F27694BD15DA}" srcOrd="0" destOrd="0" presId="urn:microsoft.com/office/officeart/2008/layout/LinedList"/>
    <dgm:cxn modelId="{C40AB380-BBA5-4455-AC5B-40F06E33C481}" srcId="{70CE1806-1B90-48F1-8B88-C1968EDDBBAB}" destId="{5ACB3A19-7F6A-4D5F-B897-244C16CAE801}" srcOrd="0" destOrd="0" parTransId="{F42EB634-7895-47DA-8663-2B7D34D66B5D}" sibTransId="{84274F84-DD4B-4766-8E93-4BA3D79B0EF0}"/>
    <dgm:cxn modelId="{6F235BA8-E489-4FA9-BB17-E8460172EB09}" type="presOf" srcId="{70CE1806-1B90-48F1-8B88-C1968EDDBBAB}" destId="{FE04F02F-F654-4600-9BB6-8A9B6C3052B0}" srcOrd="0" destOrd="0" presId="urn:microsoft.com/office/officeart/2008/layout/LinedList"/>
    <dgm:cxn modelId="{1EBB08CF-3FD2-462D-BAB7-A2A89B7CFD17}" type="presOf" srcId="{81E4BC76-CCB1-435B-91D3-825EFDDB9ED2}" destId="{00342441-9A82-432C-AA73-44CE829A02FA}" srcOrd="0" destOrd="0" presId="urn:microsoft.com/office/officeart/2008/layout/LinedList"/>
    <dgm:cxn modelId="{61ED58F2-3915-44CE-989E-916B25843DE2}" srcId="{70CE1806-1B90-48F1-8B88-C1968EDDBBAB}" destId="{F78E7E4D-C132-4B6F-A17C-A8DD6800CB12}" srcOrd="1" destOrd="0" parTransId="{C32DDAE1-E65D-459C-BFBE-3DFE64119896}" sibTransId="{65433A5A-3711-4C58-9349-0B97565BEB32}"/>
    <dgm:cxn modelId="{75B4773B-D156-4C12-AD2D-1F2AE424A5C3}" type="presParOf" srcId="{FE04F02F-F654-4600-9BB6-8A9B6C3052B0}" destId="{5E21F6B9-2CB0-4D3F-8016-56093680A7B0}" srcOrd="0" destOrd="0" presId="urn:microsoft.com/office/officeart/2008/layout/LinedList"/>
    <dgm:cxn modelId="{549CFE04-BEC8-459D-B58C-9098CFC1A68F}" type="presParOf" srcId="{FE04F02F-F654-4600-9BB6-8A9B6C3052B0}" destId="{0048EC5A-4783-4EC3-B150-4E461446AAA6}" srcOrd="1" destOrd="0" presId="urn:microsoft.com/office/officeart/2008/layout/LinedList"/>
    <dgm:cxn modelId="{296E60EF-70C4-4583-90B1-261E217A6854}" type="presParOf" srcId="{0048EC5A-4783-4EC3-B150-4E461446AAA6}" destId="{663442D5-A9CA-4F4C-BCE8-F27694BD15DA}" srcOrd="0" destOrd="0" presId="urn:microsoft.com/office/officeart/2008/layout/LinedList"/>
    <dgm:cxn modelId="{4B5C35C4-EA45-40FA-A633-B9BE4A9CA5AE}" type="presParOf" srcId="{0048EC5A-4783-4EC3-B150-4E461446AAA6}" destId="{39283979-59BF-4EF5-B630-ADABA1171FD0}" srcOrd="1" destOrd="0" presId="urn:microsoft.com/office/officeart/2008/layout/LinedList"/>
    <dgm:cxn modelId="{1B2149A1-F221-42AD-81DB-20BE8BAFD02E}" type="presParOf" srcId="{FE04F02F-F654-4600-9BB6-8A9B6C3052B0}" destId="{6CCBD2BB-782E-4B6D-B1F1-15E1CEADF9E4}" srcOrd="2" destOrd="0" presId="urn:microsoft.com/office/officeart/2008/layout/LinedList"/>
    <dgm:cxn modelId="{06549F67-960E-43CB-B0B1-DE57EE381EE7}" type="presParOf" srcId="{FE04F02F-F654-4600-9BB6-8A9B6C3052B0}" destId="{AA67C97B-119F-4F4B-ADF3-2A39EB329C63}" srcOrd="3" destOrd="0" presId="urn:microsoft.com/office/officeart/2008/layout/LinedList"/>
    <dgm:cxn modelId="{36C9A8C1-B78E-454F-A467-6858D4CA89F3}" type="presParOf" srcId="{AA67C97B-119F-4F4B-ADF3-2A39EB329C63}" destId="{96DC8FA6-D815-4227-998A-7F95183633E7}" srcOrd="0" destOrd="0" presId="urn:microsoft.com/office/officeart/2008/layout/LinedList"/>
    <dgm:cxn modelId="{59F16492-4263-4DF7-8940-5846AE235CE8}" type="presParOf" srcId="{AA67C97B-119F-4F4B-ADF3-2A39EB329C63}" destId="{A13E3260-05C4-4860-B3C3-751E67E76782}" srcOrd="1" destOrd="0" presId="urn:microsoft.com/office/officeart/2008/layout/LinedList"/>
    <dgm:cxn modelId="{27A7C07E-94A6-4FAD-9C51-8EA6FA209909}" type="presParOf" srcId="{FE04F02F-F654-4600-9BB6-8A9B6C3052B0}" destId="{3A5F8272-3C4F-4D3D-9BC2-947FE6862E6D}" srcOrd="4" destOrd="0" presId="urn:microsoft.com/office/officeart/2008/layout/LinedList"/>
    <dgm:cxn modelId="{C16C03F2-3BF4-47D5-84DE-21541303AC4D}" type="presParOf" srcId="{FE04F02F-F654-4600-9BB6-8A9B6C3052B0}" destId="{9E5EE0C8-3F14-47A4-A5A2-93643F48F45E}" srcOrd="5" destOrd="0" presId="urn:microsoft.com/office/officeart/2008/layout/LinedList"/>
    <dgm:cxn modelId="{9CF6A48F-6472-49EC-8933-CC3BC3AE20CF}" type="presParOf" srcId="{9E5EE0C8-3F14-47A4-A5A2-93643F48F45E}" destId="{00342441-9A82-432C-AA73-44CE829A02FA}" srcOrd="0" destOrd="0" presId="urn:microsoft.com/office/officeart/2008/layout/LinedList"/>
    <dgm:cxn modelId="{194AA90A-CFDB-41CD-9834-610DFC18B4E5}" type="presParOf" srcId="{9E5EE0C8-3F14-47A4-A5A2-93643F48F45E}" destId="{913464A0-B59B-4D98-AD07-1DD66D31F2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468A0E-501A-4D65-B930-ABCDA668940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DF6AA0F-2762-493A-8775-BE2075DB1815}">
      <dgm:prSet/>
      <dgm:spPr/>
      <dgm:t>
        <a:bodyPr/>
        <a:lstStyle/>
        <a:p>
          <a:r>
            <a:rPr lang="en-GB" dirty="0"/>
            <a:t>The role and function of guest services</a:t>
          </a:r>
          <a:endParaRPr lang="en-US" dirty="0"/>
        </a:p>
      </dgm:t>
    </dgm:pt>
    <dgm:pt modelId="{FCB84D0F-09DB-4AA3-B421-579BB0093AD7}" type="parTrans" cxnId="{78FA51AB-073D-44DB-AE48-007A1E14CA99}">
      <dgm:prSet/>
      <dgm:spPr/>
      <dgm:t>
        <a:bodyPr/>
        <a:lstStyle/>
        <a:p>
          <a:endParaRPr lang="en-US"/>
        </a:p>
      </dgm:t>
    </dgm:pt>
    <dgm:pt modelId="{95DB9A6A-7B28-48B5-86AD-8DAFDDAE2F00}" type="sibTrans" cxnId="{78FA51AB-073D-44DB-AE48-007A1E14CA99}">
      <dgm:prSet/>
      <dgm:spPr/>
      <dgm:t>
        <a:bodyPr/>
        <a:lstStyle/>
        <a:p>
          <a:endParaRPr lang="en-US"/>
        </a:p>
      </dgm:t>
    </dgm:pt>
    <dgm:pt modelId="{389A8E42-D2E4-4432-A016-133E6CC434F8}">
      <dgm:prSet/>
      <dgm:spPr/>
      <dgm:t>
        <a:bodyPr/>
        <a:lstStyle/>
        <a:p>
          <a:r>
            <a:rPr lang="en-GB" dirty="0"/>
            <a:t>Historical developments with guest service and customer care</a:t>
          </a:r>
          <a:endParaRPr lang="en-US" dirty="0"/>
        </a:p>
      </dgm:t>
    </dgm:pt>
    <dgm:pt modelId="{41E79979-FB06-4065-9A3E-19D7C18D9094}" type="parTrans" cxnId="{F00BF950-C73C-484A-AA7A-2F1E3A54653E}">
      <dgm:prSet/>
      <dgm:spPr/>
      <dgm:t>
        <a:bodyPr/>
        <a:lstStyle/>
        <a:p>
          <a:endParaRPr lang="en-US"/>
        </a:p>
      </dgm:t>
    </dgm:pt>
    <dgm:pt modelId="{964277D6-CD64-4513-A5D4-0A0FF7B1287D}" type="sibTrans" cxnId="{F00BF950-C73C-484A-AA7A-2F1E3A54653E}">
      <dgm:prSet/>
      <dgm:spPr/>
      <dgm:t>
        <a:bodyPr/>
        <a:lstStyle/>
        <a:p>
          <a:endParaRPr lang="en-US"/>
        </a:p>
      </dgm:t>
    </dgm:pt>
    <dgm:pt modelId="{284736C2-6F17-4C23-B843-879CC045340A}">
      <dgm:prSet/>
      <dgm:spPr/>
      <dgm:t>
        <a:bodyPr/>
        <a:lstStyle/>
        <a:p>
          <a:r>
            <a:rPr lang="en-GB"/>
            <a:t>The structure of the hospitality industry</a:t>
          </a:r>
          <a:endParaRPr lang="en-US"/>
        </a:p>
      </dgm:t>
    </dgm:pt>
    <dgm:pt modelId="{E295B340-4391-4E57-B6EF-35723BF88D6D}" type="parTrans" cxnId="{1441F953-18CF-4D95-A7E6-9E5BB766349A}">
      <dgm:prSet/>
      <dgm:spPr/>
      <dgm:t>
        <a:bodyPr/>
        <a:lstStyle/>
        <a:p>
          <a:endParaRPr lang="en-US"/>
        </a:p>
      </dgm:t>
    </dgm:pt>
    <dgm:pt modelId="{83E6E172-5451-4EAE-AB0D-3E7828AA0DD7}" type="sibTrans" cxnId="{1441F953-18CF-4D95-A7E6-9E5BB766349A}">
      <dgm:prSet/>
      <dgm:spPr/>
      <dgm:t>
        <a:bodyPr/>
        <a:lstStyle/>
        <a:p>
          <a:endParaRPr lang="en-US"/>
        </a:p>
      </dgm:t>
    </dgm:pt>
    <dgm:pt modelId="{1C78A26D-FC52-4090-A58F-523E7D1E426B}">
      <dgm:prSet/>
      <dgm:spPr/>
      <dgm:t>
        <a:bodyPr/>
        <a:lstStyle/>
        <a:p>
          <a:r>
            <a:rPr lang="en-GB"/>
            <a:t>Service standards</a:t>
          </a:r>
          <a:endParaRPr lang="en-US"/>
        </a:p>
      </dgm:t>
    </dgm:pt>
    <dgm:pt modelId="{8F1D7213-B562-48D0-A094-6041AA1387C6}" type="parTrans" cxnId="{94675341-180C-4B0B-9C3C-33653CDD3302}">
      <dgm:prSet/>
      <dgm:spPr/>
      <dgm:t>
        <a:bodyPr/>
        <a:lstStyle/>
        <a:p>
          <a:endParaRPr lang="en-US"/>
        </a:p>
      </dgm:t>
    </dgm:pt>
    <dgm:pt modelId="{66223599-A68A-473F-A73E-2F350747E751}" type="sibTrans" cxnId="{94675341-180C-4B0B-9C3C-33653CDD3302}">
      <dgm:prSet/>
      <dgm:spPr/>
      <dgm:t>
        <a:bodyPr/>
        <a:lstStyle/>
        <a:p>
          <a:endParaRPr lang="en-US"/>
        </a:p>
      </dgm:t>
    </dgm:pt>
    <dgm:pt modelId="{9C792645-A3DC-403A-B0C2-7D9B7D3E5A27}">
      <dgm:prSet/>
      <dgm:spPr/>
      <dgm:t>
        <a:bodyPr/>
        <a:lstStyle/>
        <a:p>
          <a:r>
            <a:rPr lang="en-GB" dirty="0"/>
            <a:t>Organisational trends</a:t>
          </a:r>
          <a:endParaRPr lang="en-US" dirty="0"/>
        </a:p>
      </dgm:t>
    </dgm:pt>
    <dgm:pt modelId="{33371215-98E1-443D-A504-E73F90A9AD99}" type="parTrans" cxnId="{D113907A-917B-4017-AE04-3CCBA432359E}">
      <dgm:prSet/>
      <dgm:spPr/>
      <dgm:t>
        <a:bodyPr/>
        <a:lstStyle/>
        <a:p>
          <a:endParaRPr lang="en-US"/>
        </a:p>
      </dgm:t>
    </dgm:pt>
    <dgm:pt modelId="{9E45E050-C890-4199-8C78-06D5687A93E5}" type="sibTrans" cxnId="{D113907A-917B-4017-AE04-3CCBA432359E}">
      <dgm:prSet/>
      <dgm:spPr/>
      <dgm:t>
        <a:bodyPr/>
        <a:lstStyle/>
        <a:p>
          <a:endParaRPr lang="en-US"/>
        </a:p>
      </dgm:t>
    </dgm:pt>
    <dgm:pt modelId="{312B7514-55E0-49C0-A207-2E9AE6878631}" type="pres">
      <dgm:prSet presAssocID="{D0468A0E-501A-4D65-B930-ABCDA668940B}" presName="vert0" presStyleCnt="0">
        <dgm:presLayoutVars>
          <dgm:dir/>
          <dgm:animOne val="branch"/>
          <dgm:animLvl val="lvl"/>
        </dgm:presLayoutVars>
      </dgm:prSet>
      <dgm:spPr/>
    </dgm:pt>
    <dgm:pt modelId="{A8607789-DB2B-4C3A-8219-1388450D8CA7}" type="pres">
      <dgm:prSet presAssocID="{3DF6AA0F-2762-493A-8775-BE2075DB1815}" presName="thickLine" presStyleLbl="alignNode1" presStyleIdx="0" presStyleCnt="5"/>
      <dgm:spPr/>
    </dgm:pt>
    <dgm:pt modelId="{B07B89E6-D6A4-44FC-A079-F3A1A48B206F}" type="pres">
      <dgm:prSet presAssocID="{3DF6AA0F-2762-493A-8775-BE2075DB1815}" presName="horz1" presStyleCnt="0"/>
      <dgm:spPr/>
    </dgm:pt>
    <dgm:pt modelId="{A59836B4-E29F-483E-B1F9-537EECB28031}" type="pres">
      <dgm:prSet presAssocID="{3DF6AA0F-2762-493A-8775-BE2075DB1815}" presName="tx1" presStyleLbl="revTx" presStyleIdx="0" presStyleCnt="5"/>
      <dgm:spPr/>
    </dgm:pt>
    <dgm:pt modelId="{D58424C1-774B-40D1-BED4-2F5DBCD034E8}" type="pres">
      <dgm:prSet presAssocID="{3DF6AA0F-2762-493A-8775-BE2075DB1815}" presName="vert1" presStyleCnt="0"/>
      <dgm:spPr/>
    </dgm:pt>
    <dgm:pt modelId="{348F2B8C-A95B-49BA-BB44-F51CC651511D}" type="pres">
      <dgm:prSet presAssocID="{389A8E42-D2E4-4432-A016-133E6CC434F8}" presName="thickLine" presStyleLbl="alignNode1" presStyleIdx="1" presStyleCnt="5"/>
      <dgm:spPr/>
    </dgm:pt>
    <dgm:pt modelId="{3368900C-AC3A-4586-BA51-1A268B3CB3AA}" type="pres">
      <dgm:prSet presAssocID="{389A8E42-D2E4-4432-A016-133E6CC434F8}" presName="horz1" presStyleCnt="0"/>
      <dgm:spPr/>
    </dgm:pt>
    <dgm:pt modelId="{EB3B41A4-69A8-4B97-81F8-38FE10C24E9A}" type="pres">
      <dgm:prSet presAssocID="{389A8E42-D2E4-4432-A016-133E6CC434F8}" presName="tx1" presStyleLbl="revTx" presStyleIdx="1" presStyleCnt="5"/>
      <dgm:spPr/>
    </dgm:pt>
    <dgm:pt modelId="{C5B97B28-83D3-4212-BEF7-BEFF40950150}" type="pres">
      <dgm:prSet presAssocID="{389A8E42-D2E4-4432-A016-133E6CC434F8}" presName="vert1" presStyleCnt="0"/>
      <dgm:spPr/>
    </dgm:pt>
    <dgm:pt modelId="{1852160E-5695-40E5-B1F0-D2E501E61C38}" type="pres">
      <dgm:prSet presAssocID="{284736C2-6F17-4C23-B843-879CC045340A}" presName="thickLine" presStyleLbl="alignNode1" presStyleIdx="2" presStyleCnt="5"/>
      <dgm:spPr/>
    </dgm:pt>
    <dgm:pt modelId="{15AE215E-F85D-45C4-AF4F-1BEE8F4ACEC0}" type="pres">
      <dgm:prSet presAssocID="{284736C2-6F17-4C23-B843-879CC045340A}" presName="horz1" presStyleCnt="0"/>
      <dgm:spPr/>
    </dgm:pt>
    <dgm:pt modelId="{B42C4D6B-13F9-4A67-B61E-9BBE9F4B6283}" type="pres">
      <dgm:prSet presAssocID="{284736C2-6F17-4C23-B843-879CC045340A}" presName="tx1" presStyleLbl="revTx" presStyleIdx="2" presStyleCnt="5"/>
      <dgm:spPr/>
    </dgm:pt>
    <dgm:pt modelId="{EAEF7AB2-4EBA-4CA4-8D06-E3E7B61A4D93}" type="pres">
      <dgm:prSet presAssocID="{284736C2-6F17-4C23-B843-879CC045340A}" presName="vert1" presStyleCnt="0"/>
      <dgm:spPr/>
    </dgm:pt>
    <dgm:pt modelId="{06239F46-3FE0-4A04-A35D-E3A33FC1D88F}" type="pres">
      <dgm:prSet presAssocID="{1C78A26D-FC52-4090-A58F-523E7D1E426B}" presName="thickLine" presStyleLbl="alignNode1" presStyleIdx="3" presStyleCnt="5"/>
      <dgm:spPr/>
    </dgm:pt>
    <dgm:pt modelId="{EBFCCCEB-7DAE-4025-9C57-009B4E81D60B}" type="pres">
      <dgm:prSet presAssocID="{1C78A26D-FC52-4090-A58F-523E7D1E426B}" presName="horz1" presStyleCnt="0"/>
      <dgm:spPr/>
    </dgm:pt>
    <dgm:pt modelId="{6410B163-FCDD-49E2-91AB-D3269EA1A849}" type="pres">
      <dgm:prSet presAssocID="{1C78A26D-FC52-4090-A58F-523E7D1E426B}" presName="tx1" presStyleLbl="revTx" presStyleIdx="3" presStyleCnt="5"/>
      <dgm:spPr/>
    </dgm:pt>
    <dgm:pt modelId="{564F893F-B52D-4D71-8DD1-A7FFC922DDD0}" type="pres">
      <dgm:prSet presAssocID="{1C78A26D-FC52-4090-A58F-523E7D1E426B}" presName="vert1" presStyleCnt="0"/>
      <dgm:spPr/>
    </dgm:pt>
    <dgm:pt modelId="{6736BF63-3D7D-450F-8C40-E5090BDBC6DA}" type="pres">
      <dgm:prSet presAssocID="{9C792645-A3DC-403A-B0C2-7D9B7D3E5A27}" presName="thickLine" presStyleLbl="alignNode1" presStyleIdx="4" presStyleCnt="5"/>
      <dgm:spPr/>
    </dgm:pt>
    <dgm:pt modelId="{BEC76591-978E-4707-B720-2C1E35422E7B}" type="pres">
      <dgm:prSet presAssocID="{9C792645-A3DC-403A-B0C2-7D9B7D3E5A27}" presName="horz1" presStyleCnt="0"/>
      <dgm:spPr/>
    </dgm:pt>
    <dgm:pt modelId="{0E16F82F-5ED1-47EF-B977-29B539614329}" type="pres">
      <dgm:prSet presAssocID="{9C792645-A3DC-403A-B0C2-7D9B7D3E5A27}" presName="tx1" presStyleLbl="revTx" presStyleIdx="4" presStyleCnt="5"/>
      <dgm:spPr/>
    </dgm:pt>
    <dgm:pt modelId="{FB1A19F2-FB74-43DA-8B9D-C3806293AEAB}" type="pres">
      <dgm:prSet presAssocID="{9C792645-A3DC-403A-B0C2-7D9B7D3E5A27}" presName="vert1" presStyleCnt="0"/>
      <dgm:spPr/>
    </dgm:pt>
  </dgm:ptLst>
  <dgm:cxnLst>
    <dgm:cxn modelId="{6A26F240-E18F-41F6-842C-4D74EC357A13}" type="presOf" srcId="{D0468A0E-501A-4D65-B930-ABCDA668940B}" destId="{312B7514-55E0-49C0-A207-2E9AE6878631}" srcOrd="0" destOrd="0" presId="urn:microsoft.com/office/officeart/2008/layout/LinedList"/>
    <dgm:cxn modelId="{94675341-180C-4B0B-9C3C-33653CDD3302}" srcId="{D0468A0E-501A-4D65-B930-ABCDA668940B}" destId="{1C78A26D-FC52-4090-A58F-523E7D1E426B}" srcOrd="3" destOrd="0" parTransId="{8F1D7213-B562-48D0-A094-6041AA1387C6}" sibTransId="{66223599-A68A-473F-A73E-2F350747E751}"/>
    <dgm:cxn modelId="{BE01CA4C-06E0-419C-AF6E-77EAF1D75994}" type="presOf" srcId="{284736C2-6F17-4C23-B843-879CC045340A}" destId="{B42C4D6B-13F9-4A67-B61E-9BBE9F4B6283}" srcOrd="0" destOrd="0" presId="urn:microsoft.com/office/officeart/2008/layout/LinedList"/>
    <dgm:cxn modelId="{F00BF950-C73C-484A-AA7A-2F1E3A54653E}" srcId="{D0468A0E-501A-4D65-B930-ABCDA668940B}" destId="{389A8E42-D2E4-4432-A016-133E6CC434F8}" srcOrd="1" destOrd="0" parTransId="{41E79979-FB06-4065-9A3E-19D7C18D9094}" sibTransId="{964277D6-CD64-4513-A5D4-0A0FF7B1287D}"/>
    <dgm:cxn modelId="{1441F953-18CF-4D95-A7E6-9E5BB766349A}" srcId="{D0468A0E-501A-4D65-B930-ABCDA668940B}" destId="{284736C2-6F17-4C23-B843-879CC045340A}" srcOrd="2" destOrd="0" parTransId="{E295B340-4391-4E57-B6EF-35723BF88D6D}" sibTransId="{83E6E172-5451-4EAE-AB0D-3E7828AA0DD7}"/>
    <dgm:cxn modelId="{13106878-617C-4C3D-9E40-459AD7050B8B}" type="presOf" srcId="{3DF6AA0F-2762-493A-8775-BE2075DB1815}" destId="{A59836B4-E29F-483E-B1F9-537EECB28031}" srcOrd="0" destOrd="0" presId="urn:microsoft.com/office/officeart/2008/layout/LinedList"/>
    <dgm:cxn modelId="{D113907A-917B-4017-AE04-3CCBA432359E}" srcId="{D0468A0E-501A-4D65-B930-ABCDA668940B}" destId="{9C792645-A3DC-403A-B0C2-7D9B7D3E5A27}" srcOrd="4" destOrd="0" parTransId="{33371215-98E1-443D-A504-E73F90A9AD99}" sibTransId="{9E45E050-C890-4199-8C78-06D5687A93E5}"/>
    <dgm:cxn modelId="{7C9082A8-9F24-4EBE-99A7-E42DB9E9118A}" type="presOf" srcId="{9C792645-A3DC-403A-B0C2-7D9B7D3E5A27}" destId="{0E16F82F-5ED1-47EF-B977-29B539614329}" srcOrd="0" destOrd="0" presId="urn:microsoft.com/office/officeart/2008/layout/LinedList"/>
    <dgm:cxn modelId="{78FA51AB-073D-44DB-AE48-007A1E14CA99}" srcId="{D0468A0E-501A-4D65-B930-ABCDA668940B}" destId="{3DF6AA0F-2762-493A-8775-BE2075DB1815}" srcOrd="0" destOrd="0" parTransId="{FCB84D0F-09DB-4AA3-B421-579BB0093AD7}" sibTransId="{95DB9A6A-7B28-48B5-86AD-8DAFDDAE2F00}"/>
    <dgm:cxn modelId="{284CC0C2-2753-4927-85E9-C90628C2FE66}" type="presOf" srcId="{389A8E42-D2E4-4432-A016-133E6CC434F8}" destId="{EB3B41A4-69A8-4B97-81F8-38FE10C24E9A}" srcOrd="0" destOrd="0" presId="urn:microsoft.com/office/officeart/2008/layout/LinedList"/>
    <dgm:cxn modelId="{547CB6CE-54BD-4E42-A519-C3B25066787E}" type="presOf" srcId="{1C78A26D-FC52-4090-A58F-523E7D1E426B}" destId="{6410B163-FCDD-49E2-91AB-D3269EA1A849}" srcOrd="0" destOrd="0" presId="urn:microsoft.com/office/officeart/2008/layout/LinedList"/>
    <dgm:cxn modelId="{ABF73E4D-CD86-48A9-8B0A-6643E13C2ED0}" type="presParOf" srcId="{312B7514-55E0-49C0-A207-2E9AE6878631}" destId="{A8607789-DB2B-4C3A-8219-1388450D8CA7}" srcOrd="0" destOrd="0" presId="urn:microsoft.com/office/officeart/2008/layout/LinedList"/>
    <dgm:cxn modelId="{27AD2E6E-017A-4805-8C2D-34EAA1590C50}" type="presParOf" srcId="{312B7514-55E0-49C0-A207-2E9AE6878631}" destId="{B07B89E6-D6A4-44FC-A079-F3A1A48B206F}" srcOrd="1" destOrd="0" presId="urn:microsoft.com/office/officeart/2008/layout/LinedList"/>
    <dgm:cxn modelId="{A5F81583-9E1C-43BD-9B14-936833A5EF35}" type="presParOf" srcId="{B07B89E6-D6A4-44FC-A079-F3A1A48B206F}" destId="{A59836B4-E29F-483E-B1F9-537EECB28031}" srcOrd="0" destOrd="0" presId="urn:microsoft.com/office/officeart/2008/layout/LinedList"/>
    <dgm:cxn modelId="{6EED0F8C-1B14-450A-A31E-BFE40CB4ED1A}" type="presParOf" srcId="{B07B89E6-D6A4-44FC-A079-F3A1A48B206F}" destId="{D58424C1-774B-40D1-BED4-2F5DBCD034E8}" srcOrd="1" destOrd="0" presId="urn:microsoft.com/office/officeart/2008/layout/LinedList"/>
    <dgm:cxn modelId="{735DA46A-4376-4977-9EBA-A52A6E8336D7}" type="presParOf" srcId="{312B7514-55E0-49C0-A207-2E9AE6878631}" destId="{348F2B8C-A95B-49BA-BB44-F51CC651511D}" srcOrd="2" destOrd="0" presId="urn:microsoft.com/office/officeart/2008/layout/LinedList"/>
    <dgm:cxn modelId="{C280DCCC-060B-402F-AFDE-3ACF81D706FA}" type="presParOf" srcId="{312B7514-55E0-49C0-A207-2E9AE6878631}" destId="{3368900C-AC3A-4586-BA51-1A268B3CB3AA}" srcOrd="3" destOrd="0" presId="urn:microsoft.com/office/officeart/2008/layout/LinedList"/>
    <dgm:cxn modelId="{D6BBFB54-8288-4E55-AE88-39F835891387}" type="presParOf" srcId="{3368900C-AC3A-4586-BA51-1A268B3CB3AA}" destId="{EB3B41A4-69A8-4B97-81F8-38FE10C24E9A}" srcOrd="0" destOrd="0" presId="urn:microsoft.com/office/officeart/2008/layout/LinedList"/>
    <dgm:cxn modelId="{BA1C7371-59CE-438C-B563-E7C2A32969D5}" type="presParOf" srcId="{3368900C-AC3A-4586-BA51-1A268B3CB3AA}" destId="{C5B97B28-83D3-4212-BEF7-BEFF40950150}" srcOrd="1" destOrd="0" presId="urn:microsoft.com/office/officeart/2008/layout/LinedList"/>
    <dgm:cxn modelId="{A64387AC-C664-4603-AAF4-433CB1E31649}" type="presParOf" srcId="{312B7514-55E0-49C0-A207-2E9AE6878631}" destId="{1852160E-5695-40E5-B1F0-D2E501E61C38}" srcOrd="4" destOrd="0" presId="urn:microsoft.com/office/officeart/2008/layout/LinedList"/>
    <dgm:cxn modelId="{34559538-5B5A-4085-A460-1C9B1323D83F}" type="presParOf" srcId="{312B7514-55E0-49C0-A207-2E9AE6878631}" destId="{15AE215E-F85D-45C4-AF4F-1BEE8F4ACEC0}" srcOrd="5" destOrd="0" presId="urn:microsoft.com/office/officeart/2008/layout/LinedList"/>
    <dgm:cxn modelId="{35C1F7D4-1E8C-43A3-BEF0-D86228757D63}" type="presParOf" srcId="{15AE215E-F85D-45C4-AF4F-1BEE8F4ACEC0}" destId="{B42C4D6B-13F9-4A67-B61E-9BBE9F4B6283}" srcOrd="0" destOrd="0" presId="urn:microsoft.com/office/officeart/2008/layout/LinedList"/>
    <dgm:cxn modelId="{A523D2D2-A631-4573-905B-E8DA58F7D55F}" type="presParOf" srcId="{15AE215E-F85D-45C4-AF4F-1BEE8F4ACEC0}" destId="{EAEF7AB2-4EBA-4CA4-8D06-E3E7B61A4D93}" srcOrd="1" destOrd="0" presId="urn:microsoft.com/office/officeart/2008/layout/LinedList"/>
    <dgm:cxn modelId="{AD66B657-2F49-413B-9524-6E5D9546D079}" type="presParOf" srcId="{312B7514-55E0-49C0-A207-2E9AE6878631}" destId="{06239F46-3FE0-4A04-A35D-E3A33FC1D88F}" srcOrd="6" destOrd="0" presId="urn:microsoft.com/office/officeart/2008/layout/LinedList"/>
    <dgm:cxn modelId="{C8B22FD4-1B6E-400E-8BFF-31A37D4E743B}" type="presParOf" srcId="{312B7514-55E0-49C0-A207-2E9AE6878631}" destId="{EBFCCCEB-7DAE-4025-9C57-009B4E81D60B}" srcOrd="7" destOrd="0" presId="urn:microsoft.com/office/officeart/2008/layout/LinedList"/>
    <dgm:cxn modelId="{446B70B9-9565-43C8-A29F-A0A857920389}" type="presParOf" srcId="{EBFCCCEB-7DAE-4025-9C57-009B4E81D60B}" destId="{6410B163-FCDD-49E2-91AB-D3269EA1A849}" srcOrd="0" destOrd="0" presId="urn:microsoft.com/office/officeart/2008/layout/LinedList"/>
    <dgm:cxn modelId="{7DB6D8E3-6F20-4F6A-8172-C90B79062A8F}" type="presParOf" srcId="{EBFCCCEB-7DAE-4025-9C57-009B4E81D60B}" destId="{564F893F-B52D-4D71-8DD1-A7FFC922DDD0}" srcOrd="1" destOrd="0" presId="urn:microsoft.com/office/officeart/2008/layout/LinedList"/>
    <dgm:cxn modelId="{E9E8B467-9D17-4F9B-B2A7-1B533B475D86}" type="presParOf" srcId="{312B7514-55E0-49C0-A207-2E9AE6878631}" destId="{6736BF63-3D7D-450F-8C40-E5090BDBC6DA}" srcOrd="8" destOrd="0" presId="urn:microsoft.com/office/officeart/2008/layout/LinedList"/>
    <dgm:cxn modelId="{8614E593-2B79-4621-8B64-E228B3B3CEC0}" type="presParOf" srcId="{312B7514-55E0-49C0-A207-2E9AE6878631}" destId="{BEC76591-978E-4707-B720-2C1E35422E7B}" srcOrd="9" destOrd="0" presId="urn:microsoft.com/office/officeart/2008/layout/LinedList"/>
    <dgm:cxn modelId="{0595F31A-FCB7-4ABD-93E1-A7EB5A7CE259}" type="presParOf" srcId="{BEC76591-978E-4707-B720-2C1E35422E7B}" destId="{0E16F82F-5ED1-47EF-B977-29B539614329}" srcOrd="0" destOrd="0" presId="urn:microsoft.com/office/officeart/2008/layout/LinedList"/>
    <dgm:cxn modelId="{4F8D9A46-5D8D-4BD9-B3F1-B8F8130E5D18}" type="presParOf" srcId="{BEC76591-978E-4707-B720-2C1E35422E7B}" destId="{FB1A19F2-FB74-43DA-8B9D-C3806293AEA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34FB5-5C9E-4D20-AC0C-C3868598287D}">
      <dsp:nvSpPr>
        <dsp:cNvPr id="0" name=""/>
        <dsp:cNvSpPr/>
      </dsp:nvSpPr>
      <dsp:spPr>
        <a:xfrm>
          <a:off x="481140" y="1304654"/>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7838D-A88E-4629-B860-29AEE9541F5E}">
      <dsp:nvSpPr>
        <dsp:cNvPr id="0" name=""/>
        <dsp:cNvSpPr/>
      </dsp:nvSpPr>
      <dsp:spPr>
        <a:xfrm>
          <a:off x="2092"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Steady internet access</a:t>
          </a:r>
          <a:endParaRPr lang="en-US" sz="2200" kern="1200"/>
        </a:p>
      </dsp:txBody>
      <dsp:txXfrm>
        <a:off x="2092" y="2349886"/>
        <a:ext cx="1741992" cy="696796"/>
      </dsp:txXfrm>
    </dsp:sp>
    <dsp:sp modelId="{CECB36D6-19B9-43F4-979C-CCD480081555}">
      <dsp:nvSpPr>
        <dsp:cNvPr id="0" name=""/>
        <dsp:cNvSpPr/>
      </dsp:nvSpPr>
      <dsp:spPr>
        <a:xfrm>
          <a:off x="2527981" y="1304654"/>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690C7-C9F1-43EC-9112-16C5940A4F1B}">
      <dsp:nvSpPr>
        <dsp:cNvPr id="0" name=""/>
        <dsp:cNvSpPr/>
      </dsp:nvSpPr>
      <dsp:spPr>
        <a:xfrm>
          <a:off x="2048933"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Cameras on</a:t>
          </a:r>
          <a:endParaRPr lang="en-US" sz="2200" kern="1200" dirty="0"/>
        </a:p>
      </dsp:txBody>
      <dsp:txXfrm>
        <a:off x="2048933" y="2349886"/>
        <a:ext cx="1741992" cy="696796"/>
      </dsp:txXfrm>
    </dsp:sp>
    <dsp:sp modelId="{61290CF5-88B5-421B-969F-DBF78A576B6C}">
      <dsp:nvSpPr>
        <dsp:cNvPr id="0" name=""/>
        <dsp:cNvSpPr/>
      </dsp:nvSpPr>
      <dsp:spPr>
        <a:xfrm>
          <a:off x="4574822" y="1304654"/>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069E20-9D43-42C9-85FC-33A4C90C5956}">
      <dsp:nvSpPr>
        <dsp:cNvPr id="0" name=""/>
        <dsp:cNvSpPr/>
      </dsp:nvSpPr>
      <dsp:spPr>
        <a:xfrm>
          <a:off x="4095774"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Phones off</a:t>
          </a:r>
          <a:endParaRPr lang="en-US" sz="2200" kern="1200"/>
        </a:p>
      </dsp:txBody>
      <dsp:txXfrm>
        <a:off x="4095774" y="2349886"/>
        <a:ext cx="1741992" cy="696796"/>
      </dsp:txXfrm>
    </dsp:sp>
    <dsp:sp modelId="{C1871A6A-E4DC-4C08-988F-10909450B1E4}">
      <dsp:nvSpPr>
        <dsp:cNvPr id="0" name=""/>
        <dsp:cNvSpPr/>
      </dsp:nvSpPr>
      <dsp:spPr>
        <a:xfrm>
          <a:off x="6621662" y="1304654"/>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FF0213-4FC6-4527-9BC4-9F0968AA730F}">
      <dsp:nvSpPr>
        <dsp:cNvPr id="0" name=""/>
        <dsp:cNvSpPr/>
      </dsp:nvSpPr>
      <dsp:spPr>
        <a:xfrm>
          <a:off x="6142615" y="234988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Muted</a:t>
          </a:r>
          <a:endParaRPr lang="en-US" sz="2200" kern="1200"/>
        </a:p>
      </dsp:txBody>
      <dsp:txXfrm>
        <a:off x="6142615" y="2349886"/>
        <a:ext cx="1741992" cy="6967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D7A0-D6AD-487B-9DA4-125503967A22}">
      <dsp:nvSpPr>
        <dsp:cNvPr id="0" name=""/>
        <dsp:cNvSpPr/>
      </dsp:nvSpPr>
      <dsp:spPr>
        <a:xfrm>
          <a:off x="1009209" y="696462"/>
          <a:ext cx="1625062" cy="1625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6118-F314-49A1-B7D9-1CADB381EEDB}">
      <dsp:nvSpPr>
        <dsp:cNvPr id="0" name=""/>
        <dsp:cNvSpPr/>
      </dsp:nvSpPr>
      <dsp:spPr>
        <a:xfrm>
          <a:off x="16115" y="2785749"/>
          <a:ext cx="3611250" cy="100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i="0" kern="1200" baseline="0" dirty="0"/>
            <a:t>Assignments must be submitted to Moodle via the </a:t>
          </a:r>
          <a:r>
            <a:rPr lang="en-GB" sz="1600" b="1" i="0" kern="1200" baseline="0" dirty="0"/>
            <a:t>correct</a:t>
          </a:r>
          <a:r>
            <a:rPr lang="en-GB" sz="1600" b="0" i="0" kern="1200" baseline="0" dirty="0"/>
            <a:t> Turnitin portal by the deadlines set.</a:t>
          </a:r>
          <a:br>
            <a:rPr lang="en-GB" sz="1600" b="0" i="0" kern="1200" baseline="0" dirty="0"/>
          </a:br>
          <a:endParaRPr lang="en-US" sz="1600" kern="1200" dirty="0"/>
        </a:p>
      </dsp:txBody>
      <dsp:txXfrm>
        <a:off x="16115" y="2785749"/>
        <a:ext cx="3611250" cy="1004062"/>
      </dsp:txXfrm>
    </dsp:sp>
    <dsp:sp modelId="{0B12D10A-549F-4532-852F-77402FE15335}">
      <dsp:nvSpPr>
        <dsp:cNvPr id="0" name=""/>
        <dsp:cNvSpPr/>
      </dsp:nvSpPr>
      <dsp:spPr>
        <a:xfrm>
          <a:off x="5252428" y="696462"/>
          <a:ext cx="1625062" cy="1625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D7F2-14FD-4A7F-AD88-8892C754664A}">
      <dsp:nvSpPr>
        <dsp:cNvPr id="0" name=""/>
        <dsp:cNvSpPr/>
      </dsp:nvSpPr>
      <dsp:spPr>
        <a:xfrm>
          <a:off x="4259334" y="2785749"/>
          <a:ext cx="3611250" cy="100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i="0" kern="1200" baseline="0" dirty="0"/>
            <a:t>If you submit your assignment 7 days late you </a:t>
          </a:r>
          <a:r>
            <a:rPr lang="en-GB" sz="1600" b="1" i="0" kern="1200" baseline="0" dirty="0"/>
            <a:t>will be capped at 40%. </a:t>
          </a:r>
          <a:r>
            <a:rPr lang="en-GB" sz="1600" i="0" kern="1200" baseline="0" dirty="0"/>
            <a:t>If you submit your assignment more than 7 days late you will receive 0. </a:t>
          </a:r>
          <a:endParaRPr lang="en-US" sz="1600" kern="1200" dirty="0"/>
        </a:p>
      </dsp:txBody>
      <dsp:txXfrm>
        <a:off x="4259334" y="2785749"/>
        <a:ext cx="3611250" cy="10040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DB906-8F9D-4653-A236-4EB2F3E87DC7}">
      <dsp:nvSpPr>
        <dsp:cNvPr id="0" name=""/>
        <dsp:cNvSpPr/>
      </dsp:nvSpPr>
      <dsp:spPr>
        <a:xfrm>
          <a:off x="962" y="924430"/>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7870F-5DC8-4D28-A8AF-8B4F621DB6A5}">
      <dsp:nvSpPr>
        <dsp:cNvPr id="0" name=""/>
        <dsp:cNvSpPr/>
      </dsp:nvSpPr>
      <dsp:spPr>
        <a:xfrm>
          <a:off x="376428" y="1281122"/>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dirty="0"/>
            <a:t>What do we mean by ‘</a:t>
          </a:r>
          <a:r>
            <a:rPr lang="en-US" sz="2200" b="1" i="0" kern="1200" baseline="0" dirty="0"/>
            <a:t>quality service</a:t>
          </a:r>
          <a:r>
            <a:rPr lang="en-US" sz="2200" b="0" i="0" kern="1200" baseline="0" dirty="0"/>
            <a:t>’?</a:t>
          </a:r>
          <a:endParaRPr lang="en-US" sz="2200" kern="1200" dirty="0"/>
        </a:p>
      </dsp:txBody>
      <dsp:txXfrm>
        <a:off x="439276" y="1343970"/>
        <a:ext cx="3253493" cy="2020089"/>
      </dsp:txXfrm>
    </dsp:sp>
    <dsp:sp modelId="{667A6A25-BF68-4FCA-B2F9-D265F84ED50A}">
      <dsp:nvSpPr>
        <dsp:cNvPr id="0" name=""/>
        <dsp:cNvSpPr/>
      </dsp:nvSpPr>
      <dsp:spPr>
        <a:xfrm>
          <a:off x="4131082" y="924430"/>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65ECB-F8C3-4E60-BB65-D99BB624BD77}">
      <dsp:nvSpPr>
        <dsp:cNvPr id="0" name=""/>
        <dsp:cNvSpPr/>
      </dsp:nvSpPr>
      <dsp:spPr>
        <a:xfrm>
          <a:off x="4506548" y="1281122"/>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dirty="0"/>
            <a:t>Definition: </a:t>
          </a:r>
          <a:r>
            <a:rPr lang="en-US" sz="2200" b="0" i="1" kern="1200" baseline="0" dirty="0"/>
            <a:t>Quality service means exceeding your guests’ expectations by paying attention to every detail of the delivery of your products and services.</a:t>
          </a:r>
          <a:endParaRPr lang="en-US" sz="2200" kern="1200" dirty="0"/>
        </a:p>
      </dsp:txBody>
      <dsp:txXfrm>
        <a:off x="4569396" y="1343970"/>
        <a:ext cx="3253493" cy="2020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1F6B9-2CB0-4D3F-8016-56093680A7B0}">
      <dsp:nvSpPr>
        <dsp:cNvPr id="0" name=""/>
        <dsp:cNvSpPr/>
      </dsp:nvSpPr>
      <dsp:spPr>
        <a:xfrm>
          <a:off x="0" y="2492"/>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442D5-A9CA-4F4C-BCE8-F27694BD15DA}">
      <dsp:nvSpPr>
        <dsp:cNvPr id="0" name=""/>
        <dsp:cNvSpPr/>
      </dsp:nvSpPr>
      <dsp:spPr>
        <a:xfrm>
          <a:off x="0" y="2492"/>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Examples include </a:t>
          </a:r>
          <a:r>
            <a:rPr lang="en-US" sz="2600" i="1" kern="1200"/>
            <a:t>concierge, room service, and laundry.</a:t>
          </a:r>
          <a:endParaRPr lang="en-US" sz="2600" kern="1200"/>
        </a:p>
      </dsp:txBody>
      <dsp:txXfrm>
        <a:off x="0" y="2492"/>
        <a:ext cx="4869656" cy="1700138"/>
      </dsp:txXfrm>
    </dsp:sp>
    <dsp:sp modelId="{6CCBD2BB-782E-4B6D-B1F1-15E1CEADF9E4}">
      <dsp:nvSpPr>
        <dsp:cNvPr id="0" name=""/>
        <dsp:cNvSpPr/>
      </dsp:nvSpPr>
      <dsp:spPr>
        <a:xfrm>
          <a:off x="0" y="1702630"/>
          <a:ext cx="48696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DC8FA6-D815-4227-998A-7F95183633E7}">
      <dsp:nvSpPr>
        <dsp:cNvPr id="0" name=""/>
        <dsp:cNvSpPr/>
      </dsp:nvSpPr>
      <dsp:spPr>
        <a:xfrm>
          <a:off x="0" y="1702630"/>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However, in this </a:t>
          </a:r>
          <a:r>
            <a:rPr lang="en-US" sz="2600" b="1" kern="1200"/>
            <a:t>new service culture </a:t>
          </a:r>
          <a:r>
            <a:rPr lang="en-US" sz="2600" kern="1200"/>
            <a:t>we have seen an increase in </a:t>
          </a:r>
          <a:r>
            <a:rPr lang="en-US" sz="2600" u="sng" kern="1200"/>
            <a:t>new and exciting guest services.</a:t>
          </a:r>
          <a:endParaRPr lang="en-US" sz="2600" kern="1200"/>
        </a:p>
      </dsp:txBody>
      <dsp:txXfrm>
        <a:off x="0" y="1702630"/>
        <a:ext cx="4869656" cy="1700138"/>
      </dsp:txXfrm>
    </dsp:sp>
    <dsp:sp modelId="{3A5F8272-3C4F-4D3D-9BC2-947FE6862E6D}">
      <dsp:nvSpPr>
        <dsp:cNvPr id="0" name=""/>
        <dsp:cNvSpPr/>
      </dsp:nvSpPr>
      <dsp:spPr>
        <a:xfrm>
          <a:off x="0" y="3402769"/>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342441-9A82-432C-AA73-44CE829A02FA}">
      <dsp:nvSpPr>
        <dsp:cNvPr id="0" name=""/>
        <dsp:cNvSpPr/>
      </dsp:nvSpPr>
      <dsp:spPr>
        <a:xfrm>
          <a:off x="0" y="3402769"/>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Examples include </a:t>
          </a:r>
          <a:r>
            <a:rPr lang="en-US" sz="2600" i="1" kern="1200"/>
            <a:t>in-elevator bartender, bedtime stories and sleep concierge.</a:t>
          </a:r>
          <a:endParaRPr lang="en-US" sz="2600" kern="1200"/>
        </a:p>
      </dsp:txBody>
      <dsp:txXfrm>
        <a:off x="0" y="3402769"/>
        <a:ext cx="4869656" cy="170013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07789-DB2B-4C3A-8219-1388450D8CA7}">
      <dsp:nvSpPr>
        <dsp:cNvPr id="0" name=""/>
        <dsp:cNvSpPr/>
      </dsp:nvSpPr>
      <dsp:spPr>
        <a:xfrm>
          <a:off x="0" y="53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9836B4-E29F-483E-B1F9-537EECB28031}">
      <dsp:nvSpPr>
        <dsp:cNvPr id="0" name=""/>
        <dsp:cNvSpPr/>
      </dsp:nvSpPr>
      <dsp:spPr>
        <a:xfrm>
          <a:off x="0" y="53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role and function of guest services</a:t>
          </a:r>
          <a:endParaRPr lang="en-US" sz="2400" kern="1200" dirty="0"/>
        </a:p>
      </dsp:txBody>
      <dsp:txXfrm>
        <a:off x="0" y="531"/>
        <a:ext cx="7886700" cy="870055"/>
      </dsp:txXfrm>
    </dsp:sp>
    <dsp:sp modelId="{348F2B8C-A95B-49BA-BB44-F51CC651511D}">
      <dsp:nvSpPr>
        <dsp:cNvPr id="0" name=""/>
        <dsp:cNvSpPr/>
      </dsp:nvSpPr>
      <dsp:spPr>
        <a:xfrm>
          <a:off x="0" y="87058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3B41A4-69A8-4B97-81F8-38FE10C24E9A}">
      <dsp:nvSpPr>
        <dsp:cNvPr id="0" name=""/>
        <dsp:cNvSpPr/>
      </dsp:nvSpPr>
      <dsp:spPr>
        <a:xfrm>
          <a:off x="0" y="87058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Historical developments with guest service and customer care</a:t>
          </a:r>
          <a:endParaRPr lang="en-US" sz="2400" kern="1200" dirty="0"/>
        </a:p>
      </dsp:txBody>
      <dsp:txXfrm>
        <a:off x="0" y="870586"/>
        <a:ext cx="7886700" cy="870055"/>
      </dsp:txXfrm>
    </dsp:sp>
    <dsp:sp modelId="{1852160E-5695-40E5-B1F0-D2E501E61C38}">
      <dsp:nvSpPr>
        <dsp:cNvPr id="0" name=""/>
        <dsp:cNvSpPr/>
      </dsp:nvSpPr>
      <dsp:spPr>
        <a:xfrm>
          <a:off x="0" y="174064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2C4D6B-13F9-4A67-B61E-9BBE9F4B6283}">
      <dsp:nvSpPr>
        <dsp:cNvPr id="0" name=""/>
        <dsp:cNvSpPr/>
      </dsp:nvSpPr>
      <dsp:spPr>
        <a:xfrm>
          <a:off x="0" y="174064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structure of the hospitality industry</a:t>
          </a:r>
          <a:endParaRPr lang="en-US" sz="2400" kern="1200"/>
        </a:p>
      </dsp:txBody>
      <dsp:txXfrm>
        <a:off x="0" y="1740641"/>
        <a:ext cx="7886700" cy="870055"/>
      </dsp:txXfrm>
    </dsp:sp>
    <dsp:sp modelId="{06239F46-3FE0-4A04-A35D-E3A33FC1D88F}">
      <dsp:nvSpPr>
        <dsp:cNvPr id="0" name=""/>
        <dsp:cNvSpPr/>
      </dsp:nvSpPr>
      <dsp:spPr>
        <a:xfrm>
          <a:off x="0" y="2610696"/>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10B163-FCDD-49E2-91AB-D3269EA1A849}">
      <dsp:nvSpPr>
        <dsp:cNvPr id="0" name=""/>
        <dsp:cNvSpPr/>
      </dsp:nvSpPr>
      <dsp:spPr>
        <a:xfrm>
          <a:off x="0" y="2610696"/>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Service standards</a:t>
          </a:r>
          <a:endParaRPr lang="en-US" sz="2400" kern="1200"/>
        </a:p>
      </dsp:txBody>
      <dsp:txXfrm>
        <a:off x="0" y="2610696"/>
        <a:ext cx="7886700" cy="870055"/>
      </dsp:txXfrm>
    </dsp:sp>
    <dsp:sp modelId="{6736BF63-3D7D-450F-8C40-E5090BDBC6DA}">
      <dsp:nvSpPr>
        <dsp:cNvPr id="0" name=""/>
        <dsp:cNvSpPr/>
      </dsp:nvSpPr>
      <dsp:spPr>
        <a:xfrm>
          <a:off x="0" y="3480751"/>
          <a:ext cx="7886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16F82F-5ED1-47EF-B977-29B539614329}">
      <dsp:nvSpPr>
        <dsp:cNvPr id="0" name=""/>
        <dsp:cNvSpPr/>
      </dsp:nvSpPr>
      <dsp:spPr>
        <a:xfrm>
          <a:off x="0" y="3480751"/>
          <a:ext cx="78867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Organisational trends</a:t>
          </a:r>
          <a:endParaRPr lang="en-US" sz="2400" kern="1200" dirty="0"/>
        </a:p>
      </dsp:txBody>
      <dsp:txXfrm>
        <a:off x="0" y="3480751"/>
        <a:ext cx="7886700" cy="87005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9/27/2022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covered…</a:t>
            </a:r>
          </a:p>
        </p:txBody>
      </p:sp>
      <p:sp>
        <p:nvSpPr>
          <p:cNvPr id="4" name="Slide Number Placeholder 3"/>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2152662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covered…</a:t>
            </a:r>
          </a:p>
        </p:txBody>
      </p:sp>
      <p:sp>
        <p:nvSpPr>
          <p:cNvPr id="4" name="Slide Number Placeholder 3"/>
          <p:cNvSpPr>
            <a:spLocks noGrp="1"/>
          </p:cNvSpPr>
          <p:nvPr>
            <p:ph type="sldNum" sz="quarter" idx="5"/>
          </p:nvPr>
        </p:nvSpPr>
        <p:spPr/>
        <p:txBody>
          <a:bodyPr/>
          <a:lstStyle/>
          <a:p>
            <a:fld id="{05FFDD11-B3EC-214B-B984-1798BFAD033A}" type="slidenum">
              <a:rPr lang="en-US" smtClean="0"/>
              <a:t>44</a:t>
            </a:fld>
            <a:endParaRPr lang="en-US"/>
          </a:p>
        </p:txBody>
      </p:sp>
    </p:spTree>
    <p:extLst>
      <p:ext uri="{BB962C8B-B14F-4D97-AF65-F5344CB8AC3E}">
        <p14:creationId xmlns:p14="http://schemas.microsoft.com/office/powerpoint/2010/main" val="131782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9/27/2022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9/27/2022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9/27/2022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hyperlink" Target="mailto:infoskills@uwtsd.ac.uk" TargetMode="Externa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https://www.investopedia.com/terms/i/intangibleasset.asp" TargetMode="External"/><Relationship Id="rId2" Type="http://schemas.openxmlformats.org/officeDocument/2006/relationships/hyperlink" Target="https://www.investopedia.com/terms/t/tangibleasset.asp" TargetMode="Externa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diagramLayout" Target="../diagrams/layout3.xml"/><Relationship Id="rId7" Type="http://schemas.openxmlformats.org/officeDocument/2006/relationships/image" Target="../media/image49.png"/><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12.xml"/><Relationship Id="rId1" Type="http://schemas.openxmlformats.org/officeDocument/2006/relationships/video" Target="https://www.youtube.com/embed/u0bqEeCVI_A?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57.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70118" y="2116869"/>
            <a:ext cx="5071130" cy="2062103"/>
          </a:xfrm>
          <a:prstGeom prst="rect">
            <a:avLst/>
          </a:prstGeom>
          <a:noFill/>
        </p:spPr>
        <p:txBody>
          <a:bodyPr wrap="square" rtlCol="0">
            <a:spAutoFit/>
          </a:bodyPr>
          <a:lstStyle/>
          <a:p>
            <a:r>
              <a:rPr lang="en-GB" sz="2800" dirty="0">
                <a:solidFill>
                  <a:schemeClr val="bg1"/>
                </a:solidFill>
              </a:rPr>
              <a:t>Hospitality &amp; Guest Services</a:t>
            </a:r>
          </a:p>
          <a:p>
            <a:r>
              <a:rPr lang="en-GB" sz="2800" dirty="0">
                <a:solidFill>
                  <a:schemeClr val="bg1"/>
                </a:solidFill>
              </a:rPr>
              <a:t>in the Hotel Industry</a:t>
            </a:r>
          </a:p>
          <a:p>
            <a:pPr>
              <a:lnSpc>
                <a:spcPct val="150000"/>
              </a:lnSpc>
            </a:pPr>
            <a:r>
              <a:rPr lang="en-GB" sz="2800" dirty="0">
                <a:solidFill>
                  <a:schemeClr val="bg1"/>
                </a:solidFill>
              </a:rPr>
              <a:t>[BMIH4003]</a:t>
            </a:r>
          </a:p>
          <a:p>
            <a:endParaRPr lang="en-GB" sz="3000" dirty="0">
              <a:solidFill>
                <a:schemeClr val="bg1"/>
              </a:solidFill>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426563" y="4066308"/>
            <a:ext cx="3728357" cy="1477328"/>
          </a:xfrm>
          <a:prstGeom prst="rect">
            <a:avLst/>
          </a:prstGeom>
          <a:noFill/>
        </p:spPr>
        <p:txBody>
          <a:bodyPr wrap="square" rtlCol="0">
            <a:spAutoFit/>
          </a:bodyPr>
          <a:lstStyle/>
          <a:p>
            <a:r>
              <a:rPr lang="en-GB" sz="2400" dirty="0">
                <a:solidFill>
                  <a:schemeClr val="bg1"/>
                </a:solidFill>
              </a:rPr>
              <a:t>Week 1</a:t>
            </a:r>
          </a:p>
          <a:p>
            <a:r>
              <a:rPr lang="en-GB" sz="2400" dirty="0">
                <a:solidFill>
                  <a:schemeClr val="bg1"/>
                </a:solidFill>
              </a:rPr>
              <a:t>Introduction to Hospitality &amp; Guest Services</a:t>
            </a:r>
          </a:p>
          <a:p>
            <a:endParaRPr lang="en-GB" dirty="0">
              <a:solidFill>
                <a:schemeClr val="bg1"/>
              </a:solidFill>
            </a:endParaRPr>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4F9E0-4C74-6E63-78CA-3430893B5451}"/>
              </a:ext>
            </a:extLst>
          </p:cNvPr>
          <p:cNvSpPr>
            <a:spLocks noGrp="1"/>
          </p:cNvSpPr>
          <p:nvPr>
            <p:ph type="title"/>
          </p:nvPr>
        </p:nvSpPr>
        <p:spPr/>
        <p:txBody>
          <a:bodyPr/>
          <a:lstStyle/>
          <a:p>
            <a:pPr algn="ctr"/>
            <a:r>
              <a:rPr lang="en-GB" dirty="0"/>
              <a:t>What you will need</a:t>
            </a:r>
          </a:p>
        </p:txBody>
      </p:sp>
      <p:graphicFrame>
        <p:nvGraphicFramePr>
          <p:cNvPr id="6" name="Content Placeholder 2">
            <a:extLst>
              <a:ext uri="{FF2B5EF4-FFF2-40B4-BE49-F238E27FC236}">
                <a16:creationId xmlns:a16="http://schemas.microsoft.com/office/drawing/2014/main" id="{4CFD4070-FA99-C7F2-BC36-A441088EAAD5}"/>
              </a:ext>
            </a:extLst>
          </p:cNvPr>
          <p:cNvGraphicFramePr>
            <a:graphicFrameLocks noGrp="1"/>
          </p:cNvGraphicFramePr>
          <p:nvPr>
            <p:ph idx="1"/>
            <p:extLst>
              <p:ext uri="{D42A27DB-BD31-4B8C-83A1-F6EECF244321}">
                <p14:modId xmlns:p14="http://schemas.microsoft.com/office/powerpoint/2010/main" val="1270622752"/>
              </p:ext>
            </p:extLst>
          </p:nvPr>
        </p:nvGraphicFramePr>
        <p:xfrm>
          <a:off x="628650" y="1328916"/>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48447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33AFE-21B7-0212-00C3-3D957E7F9F99}"/>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5C096B30-C9A1-B52A-F1C8-060E02DCD2EA}"/>
              </a:ext>
            </a:extLst>
          </p:cNvPr>
          <p:cNvSpPr>
            <a:spLocks noGrp="1"/>
          </p:cNvSpPr>
          <p:nvPr>
            <p:ph idx="1"/>
          </p:nvPr>
        </p:nvSpPr>
        <p:spPr>
          <a:xfrm>
            <a:off x="628650" y="1385360"/>
            <a:ext cx="7886700" cy="4351338"/>
          </a:xfrm>
        </p:spPr>
        <p:txBody>
          <a:bodyPr/>
          <a:lstStyle/>
          <a:p>
            <a:pPr>
              <a:lnSpc>
                <a:spcPct val="100000"/>
              </a:lnSpc>
            </a:pPr>
            <a:r>
              <a:rPr lang="en-GB" sz="2400" dirty="0"/>
              <a:t>Today’s Aim</a:t>
            </a:r>
          </a:p>
          <a:p>
            <a:pPr>
              <a:lnSpc>
                <a:spcPct val="100000"/>
              </a:lnSpc>
            </a:pPr>
            <a:r>
              <a:rPr lang="en-GB" sz="2400" dirty="0"/>
              <a:t>Introduction to the Module &amp; Tutor</a:t>
            </a:r>
          </a:p>
          <a:p>
            <a:pPr>
              <a:lnSpc>
                <a:spcPct val="100000"/>
              </a:lnSpc>
            </a:pPr>
            <a:r>
              <a:rPr lang="en-GB" sz="2400" dirty="0"/>
              <a:t>Introduction of the Students</a:t>
            </a:r>
          </a:p>
          <a:p>
            <a:pPr>
              <a:lnSpc>
                <a:spcPct val="100000"/>
              </a:lnSpc>
            </a:pPr>
            <a:r>
              <a:rPr lang="en-GB" sz="2400" dirty="0"/>
              <a:t>Module Assignments &amp; Deadlines</a:t>
            </a:r>
          </a:p>
          <a:p>
            <a:pPr>
              <a:lnSpc>
                <a:spcPct val="100000"/>
              </a:lnSpc>
            </a:pPr>
            <a:r>
              <a:rPr lang="en-GB" sz="2400" dirty="0"/>
              <a:t>What is Hospitality? What is Service? What are Guest Services?</a:t>
            </a:r>
          </a:p>
          <a:p>
            <a:pPr>
              <a:lnSpc>
                <a:spcPct val="100000"/>
              </a:lnSpc>
            </a:pPr>
            <a:r>
              <a:rPr lang="en-GB" sz="2400" dirty="0"/>
              <a:t>Recap</a:t>
            </a:r>
          </a:p>
          <a:p>
            <a:pPr>
              <a:lnSpc>
                <a:spcPct val="100000"/>
              </a:lnSpc>
            </a:pPr>
            <a:r>
              <a:rPr lang="en-GB" sz="2400" dirty="0"/>
              <a:t>Next Week’s Content</a:t>
            </a:r>
          </a:p>
          <a:p>
            <a:pPr>
              <a:lnSpc>
                <a:spcPct val="100000"/>
              </a:lnSpc>
            </a:pPr>
            <a:endParaRPr lang="en-GB" dirty="0"/>
          </a:p>
        </p:txBody>
      </p:sp>
    </p:spTree>
    <p:extLst>
      <p:ext uri="{BB962C8B-B14F-4D97-AF65-F5344CB8AC3E}">
        <p14:creationId xmlns:p14="http://schemas.microsoft.com/office/powerpoint/2010/main" val="18404175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9B8C6-4E46-348F-281B-233FB87FEF15}"/>
              </a:ext>
            </a:extLst>
          </p:cNvPr>
          <p:cNvSpPr>
            <a:spLocks noGrp="1"/>
          </p:cNvSpPr>
          <p:nvPr>
            <p:ph type="title"/>
          </p:nvPr>
        </p:nvSpPr>
        <p:spPr/>
        <p:txBody>
          <a:bodyPr/>
          <a:lstStyle/>
          <a:p>
            <a:r>
              <a:rPr lang="en-GB" dirty="0"/>
              <a:t>Today’s Aim is to…</a:t>
            </a:r>
          </a:p>
        </p:txBody>
      </p:sp>
      <p:sp>
        <p:nvSpPr>
          <p:cNvPr id="3" name="Content Placeholder 2">
            <a:extLst>
              <a:ext uri="{FF2B5EF4-FFF2-40B4-BE49-F238E27FC236}">
                <a16:creationId xmlns:a16="http://schemas.microsoft.com/office/drawing/2014/main" id="{D93885A4-1DCC-BB22-D337-2BF2C11DB740}"/>
              </a:ext>
            </a:extLst>
          </p:cNvPr>
          <p:cNvSpPr>
            <a:spLocks noGrp="1"/>
          </p:cNvSpPr>
          <p:nvPr>
            <p:ph idx="1"/>
          </p:nvPr>
        </p:nvSpPr>
        <p:spPr/>
        <p:txBody>
          <a:bodyPr/>
          <a:lstStyle/>
          <a:p>
            <a:pPr>
              <a:lnSpc>
                <a:spcPct val="150000"/>
              </a:lnSpc>
            </a:pPr>
            <a:r>
              <a:rPr lang="en-GB" dirty="0"/>
              <a:t>Get to know each other</a:t>
            </a:r>
          </a:p>
          <a:p>
            <a:pPr>
              <a:lnSpc>
                <a:spcPct val="150000"/>
              </a:lnSpc>
            </a:pPr>
            <a:r>
              <a:rPr lang="en-GB" dirty="0"/>
              <a:t>Learn about this module</a:t>
            </a:r>
          </a:p>
          <a:p>
            <a:pPr>
              <a:lnSpc>
                <a:spcPct val="150000"/>
              </a:lnSpc>
            </a:pPr>
            <a:r>
              <a:rPr lang="en-GB" dirty="0"/>
              <a:t>Learn about assessments</a:t>
            </a:r>
          </a:p>
          <a:p>
            <a:pPr>
              <a:lnSpc>
                <a:spcPct val="150000"/>
              </a:lnSpc>
            </a:pPr>
            <a:r>
              <a:rPr lang="en-GB" dirty="0"/>
              <a:t>Set expectations</a:t>
            </a:r>
          </a:p>
        </p:txBody>
      </p:sp>
    </p:spTree>
    <p:extLst>
      <p:ext uri="{BB962C8B-B14F-4D97-AF65-F5344CB8AC3E}">
        <p14:creationId xmlns:p14="http://schemas.microsoft.com/office/powerpoint/2010/main" val="12726216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2625-D2D1-B14C-5020-2B7EDD3BC02F}"/>
              </a:ext>
            </a:extLst>
          </p:cNvPr>
          <p:cNvSpPr>
            <a:spLocks noGrp="1"/>
          </p:cNvSpPr>
          <p:nvPr>
            <p:ph type="ctrTitle"/>
          </p:nvPr>
        </p:nvSpPr>
        <p:spPr/>
        <p:txBody>
          <a:bodyPr/>
          <a:lstStyle/>
          <a:p>
            <a:r>
              <a:rPr lang="en-GB" dirty="0"/>
              <a:t>Introduction to your Tutor</a:t>
            </a:r>
          </a:p>
        </p:txBody>
      </p:sp>
      <p:sp>
        <p:nvSpPr>
          <p:cNvPr id="3" name="Subtitle 2">
            <a:extLst>
              <a:ext uri="{FF2B5EF4-FFF2-40B4-BE49-F238E27FC236}">
                <a16:creationId xmlns:a16="http://schemas.microsoft.com/office/drawing/2014/main" id="{D898205D-A317-AFEB-574C-1234AD0F480C}"/>
              </a:ext>
            </a:extLst>
          </p:cNvPr>
          <p:cNvSpPr>
            <a:spLocks noGrp="1"/>
          </p:cNvSpPr>
          <p:nvPr>
            <p:ph type="subTitle" idx="1"/>
          </p:nvPr>
        </p:nvSpPr>
        <p:spPr/>
        <p:txBody>
          <a:bodyPr/>
          <a:lstStyle/>
          <a:p>
            <a:r>
              <a:rPr lang="en-GB" sz="2800" dirty="0"/>
              <a:t>About me…</a:t>
            </a:r>
          </a:p>
        </p:txBody>
      </p:sp>
      <p:pic>
        <p:nvPicPr>
          <p:cNvPr id="4" name="Picture 2" descr="Tutor word cloud concept Stock Photo - Alamy">
            <a:extLst>
              <a:ext uri="{FF2B5EF4-FFF2-40B4-BE49-F238E27FC236}">
                <a16:creationId xmlns:a16="http://schemas.microsoft.com/office/drawing/2014/main" id="{EDBD2955-DB72-16BD-85D1-3E11F0CBDB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521"/>
          <a:stretch/>
        </p:blipFill>
        <p:spPr bwMode="auto">
          <a:xfrm>
            <a:off x="6517655" y="0"/>
            <a:ext cx="2626345" cy="1728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547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A822C-2E0E-D67B-32B0-70B634205C17}"/>
              </a:ext>
            </a:extLst>
          </p:cNvPr>
          <p:cNvSpPr>
            <a:spLocks noGrp="1"/>
          </p:cNvSpPr>
          <p:nvPr>
            <p:ph type="ctrTitle"/>
          </p:nvPr>
        </p:nvSpPr>
        <p:spPr/>
        <p:txBody>
          <a:bodyPr/>
          <a:lstStyle/>
          <a:p>
            <a:r>
              <a:rPr lang="en-GB" dirty="0"/>
              <a:t>Introduction of Students</a:t>
            </a:r>
          </a:p>
        </p:txBody>
      </p:sp>
      <p:sp>
        <p:nvSpPr>
          <p:cNvPr id="3" name="Subtitle 2">
            <a:extLst>
              <a:ext uri="{FF2B5EF4-FFF2-40B4-BE49-F238E27FC236}">
                <a16:creationId xmlns:a16="http://schemas.microsoft.com/office/drawing/2014/main" id="{48DDD05B-30DF-AF4F-40A7-F8E0E2EB5B62}"/>
              </a:ext>
            </a:extLst>
          </p:cNvPr>
          <p:cNvSpPr>
            <a:spLocks noGrp="1"/>
          </p:cNvSpPr>
          <p:nvPr>
            <p:ph type="subTitle" idx="1"/>
          </p:nvPr>
        </p:nvSpPr>
        <p:spPr/>
        <p:txBody>
          <a:bodyPr/>
          <a:lstStyle/>
          <a:p>
            <a:r>
              <a:rPr lang="en-GB" sz="2800" dirty="0"/>
              <a:t>About you…</a:t>
            </a:r>
          </a:p>
        </p:txBody>
      </p:sp>
    </p:spTree>
    <p:extLst>
      <p:ext uri="{BB962C8B-B14F-4D97-AF65-F5344CB8AC3E}">
        <p14:creationId xmlns:p14="http://schemas.microsoft.com/office/powerpoint/2010/main" val="14634315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1A852-1A19-B806-FDF9-9AD57F7F9EA9}"/>
              </a:ext>
            </a:extLst>
          </p:cNvPr>
          <p:cNvSpPr>
            <a:spLocks noGrp="1"/>
          </p:cNvSpPr>
          <p:nvPr>
            <p:ph type="title"/>
          </p:nvPr>
        </p:nvSpPr>
        <p:spPr/>
        <p:txBody>
          <a:bodyPr/>
          <a:lstStyle/>
          <a:p>
            <a:pPr algn="r"/>
            <a:r>
              <a:rPr lang="en-GB" dirty="0"/>
              <a:t>Tell us about yourself…</a:t>
            </a:r>
            <a:br>
              <a:rPr lang="en-GB" dirty="0"/>
            </a:br>
            <a:r>
              <a:rPr lang="en-GB" dirty="0"/>
              <a:t>…in 2 minutes</a:t>
            </a:r>
          </a:p>
        </p:txBody>
      </p:sp>
      <p:sp>
        <p:nvSpPr>
          <p:cNvPr id="3" name="Content Placeholder 2">
            <a:extLst>
              <a:ext uri="{FF2B5EF4-FFF2-40B4-BE49-F238E27FC236}">
                <a16:creationId xmlns:a16="http://schemas.microsoft.com/office/drawing/2014/main" id="{530F5BD9-051F-4647-F803-46DE1B1E4666}"/>
              </a:ext>
            </a:extLst>
          </p:cNvPr>
          <p:cNvSpPr>
            <a:spLocks noGrp="1"/>
          </p:cNvSpPr>
          <p:nvPr>
            <p:ph idx="1"/>
          </p:nvPr>
        </p:nvSpPr>
        <p:spPr/>
        <p:txBody>
          <a:bodyPr/>
          <a:lstStyle/>
          <a:p>
            <a:pPr>
              <a:lnSpc>
                <a:spcPct val="150000"/>
              </a:lnSpc>
            </a:pPr>
            <a:r>
              <a:rPr lang="en-GB" dirty="0"/>
              <a:t>Who are you?</a:t>
            </a:r>
          </a:p>
          <a:p>
            <a:pPr>
              <a:lnSpc>
                <a:spcPct val="150000"/>
              </a:lnSpc>
            </a:pPr>
            <a:r>
              <a:rPr lang="en-GB" dirty="0"/>
              <a:t>Where are you from?</a:t>
            </a:r>
          </a:p>
          <a:p>
            <a:pPr>
              <a:lnSpc>
                <a:spcPct val="150000"/>
              </a:lnSpc>
            </a:pPr>
            <a:r>
              <a:rPr lang="en-GB" dirty="0"/>
              <a:t>Do you currently work?</a:t>
            </a:r>
          </a:p>
          <a:p>
            <a:pPr>
              <a:lnSpc>
                <a:spcPct val="150000"/>
              </a:lnSpc>
            </a:pPr>
            <a:r>
              <a:rPr lang="en-GB" dirty="0"/>
              <a:t>Have you previously worked in hospitality?</a:t>
            </a:r>
          </a:p>
          <a:p>
            <a:pPr>
              <a:lnSpc>
                <a:spcPct val="150000"/>
              </a:lnSpc>
            </a:pPr>
            <a:r>
              <a:rPr lang="en-GB" dirty="0"/>
              <a:t>Your journey</a:t>
            </a:r>
          </a:p>
        </p:txBody>
      </p:sp>
    </p:spTree>
    <p:extLst>
      <p:ext uri="{BB962C8B-B14F-4D97-AF65-F5344CB8AC3E}">
        <p14:creationId xmlns:p14="http://schemas.microsoft.com/office/powerpoint/2010/main" val="17781553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F66FC-D8D3-11FC-91A8-FF8433CD10B2}"/>
              </a:ext>
            </a:extLst>
          </p:cNvPr>
          <p:cNvSpPr>
            <a:spLocks noGrp="1"/>
          </p:cNvSpPr>
          <p:nvPr>
            <p:ph type="ctrTitle"/>
          </p:nvPr>
        </p:nvSpPr>
        <p:spPr/>
        <p:txBody>
          <a:bodyPr/>
          <a:lstStyle/>
          <a:p>
            <a:r>
              <a:rPr lang="en-GB" dirty="0"/>
              <a:t>Introduction to the Module</a:t>
            </a:r>
          </a:p>
        </p:txBody>
      </p:sp>
      <p:sp>
        <p:nvSpPr>
          <p:cNvPr id="3" name="Subtitle 2">
            <a:extLst>
              <a:ext uri="{FF2B5EF4-FFF2-40B4-BE49-F238E27FC236}">
                <a16:creationId xmlns:a16="http://schemas.microsoft.com/office/drawing/2014/main" id="{4C4AF3F1-599F-A0B6-79C8-418DB1FC1EED}"/>
              </a:ext>
            </a:extLst>
          </p:cNvPr>
          <p:cNvSpPr>
            <a:spLocks noGrp="1"/>
          </p:cNvSpPr>
          <p:nvPr>
            <p:ph type="subTitle" idx="1"/>
          </p:nvPr>
        </p:nvSpPr>
        <p:spPr>
          <a:xfrm>
            <a:off x="1143000" y="3675411"/>
            <a:ext cx="6858000" cy="1655762"/>
          </a:xfrm>
        </p:spPr>
        <p:txBody>
          <a:bodyPr/>
          <a:lstStyle/>
          <a:p>
            <a:r>
              <a:rPr lang="en-GB" sz="2800" dirty="0"/>
              <a:t>Hospitality &amp; Guest Services</a:t>
            </a:r>
          </a:p>
          <a:p>
            <a:r>
              <a:rPr lang="en-GB" sz="2800" dirty="0"/>
              <a:t>[BMIH4003]</a:t>
            </a:r>
          </a:p>
        </p:txBody>
      </p:sp>
    </p:spTree>
    <p:extLst>
      <p:ext uri="{BB962C8B-B14F-4D97-AF65-F5344CB8AC3E}">
        <p14:creationId xmlns:p14="http://schemas.microsoft.com/office/powerpoint/2010/main" val="17064494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F23F6C2-B17E-4BB3-0B25-725C033B7ECF}"/>
              </a:ext>
            </a:extLst>
          </p:cNvPr>
          <p:cNvSpPr txBox="1">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3200" b="1" dirty="0">
                <a:solidFill>
                  <a:sysClr val="windowText" lastClr="000000"/>
                </a:solidFill>
              </a:rPr>
              <a:t>International Hotel Management</a:t>
            </a:r>
            <a:r>
              <a:rPr kumimoji="0" lang="en-GB" sz="3200" b="1" i="0" u="none" strike="noStrike" kern="1200" cap="none" spc="0" normalizeH="0" baseline="0" noProof="0" dirty="0">
                <a:ln>
                  <a:noFill/>
                </a:ln>
                <a:solidFill>
                  <a:sysClr val="windowText" lastClr="000000"/>
                </a:solidFill>
                <a:uLnTx/>
                <a:uFillTx/>
                <a:ea typeface="+mj-ea"/>
                <a:cs typeface="+mj-cs"/>
              </a:rPr>
              <a:t> </a:t>
            </a:r>
            <a:br>
              <a:rPr kumimoji="0" lang="en-GB" sz="3200" b="1" i="0" u="none" strike="noStrike" kern="1200" cap="none" spc="0" normalizeH="0" baseline="0" noProof="0" dirty="0">
                <a:ln>
                  <a:noFill/>
                </a:ln>
                <a:solidFill>
                  <a:sysClr val="windowText" lastClr="000000"/>
                </a:solidFill>
                <a:uLnTx/>
                <a:uFillTx/>
                <a:ea typeface="+mj-ea"/>
                <a:cs typeface="+mj-cs"/>
              </a:rPr>
            </a:br>
            <a:r>
              <a:rPr kumimoji="0" lang="en-GB" sz="3200" b="1" i="0" u="none" strike="noStrike" kern="1200" cap="none" spc="0" normalizeH="0" baseline="0" noProof="0" dirty="0">
                <a:ln>
                  <a:noFill/>
                </a:ln>
                <a:solidFill>
                  <a:sysClr val="windowText" lastClr="000000"/>
                </a:solidFill>
                <a:uLnTx/>
                <a:uFillTx/>
                <a:ea typeface="+mj-ea"/>
                <a:cs typeface="+mj-cs"/>
              </a:rPr>
              <a:t>Absence Policy</a:t>
            </a:r>
          </a:p>
        </p:txBody>
      </p:sp>
      <p:sp>
        <p:nvSpPr>
          <p:cNvPr id="6" name="Content Placeholder 2">
            <a:extLst>
              <a:ext uri="{FF2B5EF4-FFF2-40B4-BE49-F238E27FC236}">
                <a16:creationId xmlns:a16="http://schemas.microsoft.com/office/drawing/2014/main" id="{073897FF-399A-275F-FC48-3A35C5B4AD07}"/>
              </a:ext>
            </a:extLst>
          </p:cNvPr>
          <p:cNvSpPr txBox="1">
            <a:spLocks/>
          </p:cNvSpPr>
          <p:nvPr/>
        </p:nvSpPr>
        <p:spPr>
          <a:xfrm>
            <a:off x="0" y="1580420"/>
            <a:ext cx="9144000" cy="536139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Expects full-time students to attend all lectures and placement on a regular basis.</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The University does not sanction students taking holidays during term time.</a:t>
            </a: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lang="en-GB" sz="1700" b="0" i="0" dirty="0">
                <a:solidFill>
                  <a:srgbClr val="000000"/>
                </a:solidFill>
                <a:effectLst/>
                <a:latin typeface="Calibri" panose="020F0502020204030204" pitchFamily="34" charset="0"/>
              </a:rPr>
              <a:t>All absences must be reported in the first instance to their individual module tutor where possible at least 24 hours in advance, or in emergency circumstances prior to the start of the planned lecture.</a:t>
            </a: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Students are expected to obtain medical evidence if absence is due to ill-health and to submit that evidence to the Module Tutor, copying in the </a:t>
            </a:r>
            <a:r>
              <a:rPr lang="en-US" sz="1700" dirty="0">
                <a:solidFill>
                  <a:sysClr val="windowText" lastClr="000000"/>
                </a:solidFill>
                <a:latin typeface="Calibri" panose="020F0502020204030204" pitchFamily="34" charset="0"/>
                <a:ea typeface="Calibri" panose="020F0502020204030204" pitchFamily="34" charset="0"/>
                <a:cs typeface="Times New Roman" panose="02020603050405020304" pitchFamily="18" charset="0"/>
              </a:rPr>
              <a:t>P</a:t>
            </a:r>
            <a:r>
              <a:rPr kumimoji="0" lang="en-US" sz="1700" b="0" i="0" u="none" strike="noStrike" kern="1200" cap="none" spc="0" normalizeH="0" baseline="0" noProof="0" dirty="0" err="1">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rogramme</a:t>
            </a: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 Manager.</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Any student who claims absence due to circumstances beyond their control </a:t>
            </a:r>
            <a:r>
              <a:rPr kumimoji="0" lang="en-US" sz="1700" b="1"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MUST </a:t>
            </a: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apply to the University by completing an ECP form (available on the Hwb). The decision as to whether an absence can be condoned will be made by the University </a:t>
            </a:r>
            <a:r>
              <a:rPr kumimoji="0" lang="en-US" sz="1700" b="1"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not </a:t>
            </a: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the module tutor nor the </a:t>
            </a:r>
            <a:r>
              <a:rPr kumimoji="0" lang="en-US" sz="1700" b="0" i="0" u="none" strike="noStrike" kern="1200" cap="none" spc="0" normalizeH="0" baseline="0" noProof="0" dirty="0" err="1">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Programme</a:t>
            </a: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 Manager.</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7000"/>
              </a:lnSpc>
              <a:spcBef>
                <a:spcPct val="20000"/>
              </a:spcBef>
              <a:spcAft>
                <a:spcPts val="80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Students who do not engage in lectures or miss the attendance register will be marked as absent.</a:t>
            </a:r>
          </a:p>
          <a:p>
            <a:pPr marL="342900" marR="0" lvl="0" indent="-342900" algn="l" defTabSz="914400" rtl="0" eaLnBrk="1" fontAlgn="auto" latinLnBrk="0" hangingPunct="1">
              <a:lnSpc>
                <a:spcPct val="107000"/>
              </a:lnSpc>
              <a:spcBef>
                <a:spcPct val="20000"/>
              </a:spcBef>
              <a:spcAft>
                <a:spcPts val="800"/>
              </a:spcAft>
              <a:buClrTx/>
              <a:buSzTx/>
              <a:buFont typeface="Symbol" panose="05050102010706020507" pitchFamily="18" charset="2"/>
              <a:buChar char=""/>
              <a:tabLst/>
              <a:defRPr/>
            </a:pPr>
            <a:r>
              <a:rPr kumimoji="0" lang="en-US"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rPr>
              <a:t>If students leave before the end of any timetabled session the module tutor will note that fact on the attendance register and the student will be deemed as not having attended that session.</a:t>
            </a:r>
            <a:endParaRPr kumimoji="0" lang="en-GB" sz="1700" b="0" i="0" u="none" strike="noStrike" kern="120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1600" b="0" i="0" u="none" strike="noStrike" kern="1200" cap="none" spc="0" normalizeH="0" baseline="0" noProof="0" dirty="0">
              <a:ln>
                <a:noFill/>
              </a:ln>
              <a:solidFill>
                <a:sysClr val="windowText" lastClr="000000"/>
              </a:solidFill>
              <a:effectLst/>
              <a:uLnTx/>
              <a:uFillTx/>
              <a:latin typeface="Myriad Pro"/>
              <a:ea typeface="+mn-ea"/>
              <a:cs typeface="+mn-cs"/>
            </a:endParaRPr>
          </a:p>
        </p:txBody>
      </p:sp>
    </p:spTree>
    <p:extLst>
      <p:ext uri="{BB962C8B-B14F-4D97-AF65-F5344CB8AC3E}">
        <p14:creationId xmlns:p14="http://schemas.microsoft.com/office/powerpoint/2010/main" val="35942669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ADF5CC05-B9A3-6740-0FA0-28F41F9CA733}"/>
              </a:ext>
            </a:extLst>
          </p:cNvPr>
          <p:cNvPicPr>
            <a:picLocks noGrp="1" noChangeAspect="1"/>
          </p:cNvPicPr>
          <p:nvPr>
            <p:ph idx="1"/>
          </p:nvPr>
        </p:nvPicPr>
        <p:blipFill rotWithShape="1">
          <a:blip r:embed="rId2"/>
          <a:srcRect l="22306" t="36566" r="23401" b="37178"/>
          <a:stretch/>
        </p:blipFill>
        <p:spPr bwMode="auto">
          <a:xfrm>
            <a:off x="439081" y="1625599"/>
            <a:ext cx="8304163" cy="267725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3444791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22BFB673-5190-9564-EE47-DA168363CDF8}"/>
              </a:ext>
            </a:extLst>
          </p:cNvPr>
          <p:cNvPicPr>
            <a:picLocks noGrp="1" noChangeAspect="1"/>
          </p:cNvPicPr>
          <p:nvPr>
            <p:ph idx="1"/>
          </p:nvPr>
        </p:nvPicPr>
        <p:blipFill rotWithShape="1">
          <a:blip r:embed="rId2"/>
          <a:srcRect l="22380" t="41334" r="24064" b="24103"/>
          <a:stretch/>
        </p:blipFill>
        <p:spPr bwMode="auto">
          <a:xfrm>
            <a:off x="598922" y="1548347"/>
            <a:ext cx="7946155" cy="341876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17885188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9499-E203-A558-36E4-C4A33E977C13}"/>
              </a:ext>
            </a:extLst>
          </p:cNvPr>
          <p:cNvSpPr>
            <a:spLocks noGrp="1"/>
          </p:cNvSpPr>
          <p:nvPr>
            <p:ph type="ctrTitle"/>
          </p:nvPr>
        </p:nvSpPr>
        <p:spPr/>
        <p:txBody>
          <a:bodyPr/>
          <a:lstStyle/>
          <a:p>
            <a:r>
              <a:rPr lang="en-GB" dirty="0"/>
              <a:t>Module Assignments &amp; Deadlines</a:t>
            </a:r>
          </a:p>
        </p:txBody>
      </p:sp>
      <p:sp>
        <p:nvSpPr>
          <p:cNvPr id="3" name="Subtitle 2">
            <a:extLst>
              <a:ext uri="{FF2B5EF4-FFF2-40B4-BE49-F238E27FC236}">
                <a16:creationId xmlns:a16="http://schemas.microsoft.com/office/drawing/2014/main" id="{C4F21E43-3C31-2C47-B8D3-FF03C265A1B1}"/>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3774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4ED95-C9E5-A592-B586-F658F0BD82A8}"/>
              </a:ext>
            </a:extLst>
          </p:cNvPr>
          <p:cNvSpPr>
            <a:spLocks noGrp="1"/>
          </p:cNvSpPr>
          <p:nvPr>
            <p:ph type="title"/>
          </p:nvPr>
        </p:nvSpPr>
        <p:spPr/>
        <p:txBody>
          <a:bodyPr/>
          <a:lstStyle/>
          <a:p>
            <a:pPr algn="ctr"/>
            <a:r>
              <a:rPr lang="en-GB" dirty="0"/>
              <a:t>Assignment Submission</a:t>
            </a:r>
          </a:p>
        </p:txBody>
      </p:sp>
      <p:graphicFrame>
        <p:nvGraphicFramePr>
          <p:cNvPr id="4" name="Content Placeholder 2">
            <a:extLst>
              <a:ext uri="{FF2B5EF4-FFF2-40B4-BE49-F238E27FC236}">
                <a16:creationId xmlns:a16="http://schemas.microsoft.com/office/drawing/2014/main" id="{7C736DE3-DE91-8C84-D5DA-A609F61C5C3C}"/>
              </a:ext>
            </a:extLst>
          </p:cNvPr>
          <p:cNvGraphicFramePr>
            <a:graphicFrameLocks noGrp="1"/>
          </p:cNvGraphicFramePr>
          <p:nvPr>
            <p:ph idx="1"/>
            <p:extLst>
              <p:ext uri="{D42A27DB-BD31-4B8C-83A1-F6EECF244321}">
                <p14:modId xmlns:p14="http://schemas.microsoft.com/office/powerpoint/2010/main" val="1916968553"/>
              </p:ext>
            </p:extLst>
          </p:nvPr>
        </p:nvGraphicFramePr>
        <p:xfrm>
          <a:off x="628650" y="1690688"/>
          <a:ext cx="7886700" cy="4486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43662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530BF-E843-9ED0-1CD8-0EEA2FA55B6C}"/>
              </a:ext>
            </a:extLst>
          </p:cNvPr>
          <p:cNvSpPr>
            <a:spLocks noGrp="1"/>
          </p:cNvSpPr>
          <p:nvPr>
            <p:ph type="title"/>
          </p:nvPr>
        </p:nvSpPr>
        <p:spPr>
          <a:xfrm>
            <a:off x="394554" y="370909"/>
            <a:ext cx="8354891" cy="930447"/>
          </a:xfrm>
        </p:spPr>
        <p:txBody>
          <a:bodyPr vert="horz" lIns="91440" tIns="45720" rIns="91440" bIns="45720" rtlCol="0" anchor="b">
            <a:normAutofit/>
          </a:bodyPr>
          <a:lstStyle/>
          <a:p>
            <a:pPr algn="ctr"/>
            <a:r>
              <a:rPr lang="en-US" kern="1200" dirty="0">
                <a:solidFill>
                  <a:schemeClr val="bg1"/>
                </a:solidFill>
                <a:latin typeface="+mj-lt"/>
                <a:ea typeface="+mj-ea"/>
                <a:cs typeface="+mj-cs"/>
              </a:rPr>
              <a:t>Assignment 1: Presentation</a:t>
            </a:r>
          </a:p>
        </p:txBody>
      </p:sp>
      <p:cxnSp>
        <p:nvCxnSpPr>
          <p:cNvPr id="35" name="Straight Connector 3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Graphical user interface, application, Word&#10;&#10;Description automatically generated">
            <a:extLst>
              <a:ext uri="{FF2B5EF4-FFF2-40B4-BE49-F238E27FC236}">
                <a16:creationId xmlns:a16="http://schemas.microsoft.com/office/drawing/2014/main" id="{533666AC-7FBB-F288-6320-E74BD8ABDC1F}"/>
              </a:ext>
            </a:extLst>
          </p:cNvPr>
          <p:cNvPicPr>
            <a:picLocks noGrp="1" noChangeAspect="1"/>
          </p:cNvPicPr>
          <p:nvPr>
            <p:ph idx="1"/>
          </p:nvPr>
        </p:nvPicPr>
        <p:blipFill rotWithShape="1">
          <a:blip r:embed="rId2"/>
          <a:srcRect l="24928" t="45496" r="26039" b="24834"/>
          <a:stretch/>
        </p:blipFill>
        <p:spPr bwMode="auto">
          <a:xfrm>
            <a:off x="240030" y="2370102"/>
            <a:ext cx="8622615" cy="3482724"/>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491740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8AE5AB2B-1E6C-80F3-0479-C62182285B28}"/>
              </a:ext>
            </a:extLst>
          </p:cNvPr>
          <p:cNvPicPr>
            <a:picLocks noGrp="1" noChangeAspect="1"/>
          </p:cNvPicPr>
          <p:nvPr>
            <p:ph idx="1"/>
          </p:nvPr>
        </p:nvPicPr>
        <p:blipFill rotWithShape="1">
          <a:blip r:embed="rId2"/>
          <a:srcRect l="18243" t="21607" r="18455" b="31527"/>
          <a:stretch/>
        </p:blipFill>
        <p:spPr bwMode="auto">
          <a:xfrm>
            <a:off x="425451" y="880929"/>
            <a:ext cx="8267385" cy="408053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31094222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icture containing application&#10;&#10;Description automatically generated">
            <a:extLst>
              <a:ext uri="{FF2B5EF4-FFF2-40B4-BE49-F238E27FC236}">
                <a16:creationId xmlns:a16="http://schemas.microsoft.com/office/drawing/2014/main" id="{94404D11-F23B-8F89-0672-38390BF2E55C}"/>
              </a:ext>
            </a:extLst>
          </p:cNvPr>
          <p:cNvPicPr>
            <a:picLocks noGrp="1" noChangeAspect="1"/>
          </p:cNvPicPr>
          <p:nvPr>
            <p:ph idx="1"/>
          </p:nvPr>
        </p:nvPicPr>
        <p:blipFill rotWithShape="1">
          <a:blip r:embed="rId2"/>
          <a:srcRect l="19868" t="31799" r="22216" b="25869"/>
          <a:stretch/>
        </p:blipFill>
        <p:spPr bwMode="auto">
          <a:xfrm>
            <a:off x="482600" y="1055647"/>
            <a:ext cx="8178799" cy="3990349"/>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0462721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5B7AE-6667-B766-2A81-7A2D83817BC0}"/>
              </a:ext>
            </a:extLst>
          </p:cNvPr>
          <p:cNvSpPr>
            <a:spLocks noGrp="1"/>
          </p:cNvSpPr>
          <p:nvPr>
            <p:ph type="title"/>
          </p:nvPr>
        </p:nvSpPr>
        <p:spPr>
          <a:xfrm>
            <a:off x="394554" y="709571"/>
            <a:ext cx="8354891" cy="930447"/>
          </a:xfrm>
        </p:spPr>
        <p:txBody>
          <a:bodyPr vert="horz" lIns="91440" tIns="45720" rIns="91440" bIns="45720" rtlCol="0" anchor="b">
            <a:normAutofit fontScale="90000"/>
          </a:bodyPr>
          <a:lstStyle/>
          <a:p>
            <a:pPr algn="ctr"/>
            <a:r>
              <a:rPr lang="en-US" sz="4900" kern="1200" dirty="0">
                <a:solidFill>
                  <a:schemeClr val="bg1"/>
                </a:solidFill>
                <a:latin typeface="+mj-lt"/>
                <a:ea typeface="+mj-ea"/>
                <a:cs typeface="+mj-cs"/>
              </a:rPr>
              <a:t>Assignment 2: Report</a:t>
            </a:r>
            <a:br>
              <a:rPr lang="en-US" sz="2900" kern="1200" dirty="0">
                <a:solidFill>
                  <a:schemeClr val="bg1"/>
                </a:solidFill>
                <a:latin typeface="+mj-lt"/>
                <a:ea typeface="+mj-ea"/>
                <a:cs typeface="+mj-cs"/>
              </a:rPr>
            </a:br>
            <a:endParaRPr lang="en-US" sz="2900" kern="1200" dirty="0">
              <a:solidFill>
                <a:schemeClr val="bg1"/>
              </a:solidFill>
              <a:latin typeface="+mj-lt"/>
              <a:ea typeface="+mj-ea"/>
              <a:cs typeface="+mj-cs"/>
            </a:endParaRPr>
          </a:p>
        </p:txBody>
      </p:sp>
      <p:cxnSp>
        <p:nvCxnSpPr>
          <p:cNvPr id="24" name="Straight Connector 2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Graphical user interface, application, table&#10;&#10;Description automatically generated">
            <a:extLst>
              <a:ext uri="{FF2B5EF4-FFF2-40B4-BE49-F238E27FC236}">
                <a16:creationId xmlns:a16="http://schemas.microsoft.com/office/drawing/2014/main" id="{57528596-342F-1506-4D8B-7919ECB55932}"/>
              </a:ext>
            </a:extLst>
          </p:cNvPr>
          <p:cNvPicPr>
            <a:picLocks noChangeAspect="1"/>
          </p:cNvPicPr>
          <p:nvPr/>
        </p:nvPicPr>
        <p:blipFill rotWithShape="1">
          <a:blip r:embed="rId2"/>
          <a:srcRect l="21871" t="25782" r="23098" b="38206"/>
          <a:stretch/>
        </p:blipFill>
        <p:spPr bwMode="auto">
          <a:xfrm>
            <a:off x="240030" y="2215776"/>
            <a:ext cx="8622615" cy="376643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7468909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193CDE56-BE50-D423-22A3-14C5C493D9B5}"/>
              </a:ext>
            </a:extLst>
          </p:cNvPr>
          <p:cNvPicPr>
            <a:picLocks noGrp="1" noChangeAspect="1"/>
          </p:cNvPicPr>
          <p:nvPr>
            <p:ph idx="1"/>
          </p:nvPr>
        </p:nvPicPr>
        <p:blipFill rotWithShape="1">
          <a:blip r:embed="rId2"/>
          <a:srcRect l="22306" t="30026" r="23549" b="21772"/>
          <a:stretch/>
        </p:blipFill>
        <p:spPr bwMode="auto">
          <a:xfrm>
            <a:off x="482600" y="705430"/>
            <a:ext cx="8178799" cy="486012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8379539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Graphical user interface, application, Word&#10;&#10;Description automatically generated">
            <a:extLst>
              <a:ext uri="{FF2B5EF4-FFF2-40B4-BE49-F238E27FC236}">
                <a16:creationId xmlns:a16="http://schemas.microsoft.com/office/drawing/2014/main" id="{F692D0AD-5DB3-9295-5BB6-8FC4C125EEAF}"/>
              </a:ext>
            </a:extLst>
          </p:cNvPr>
          <p:cNvPicPr>
            <a:picLocks noGrp="1" noChangeAspect="1"/>
          </p:cNvPicPr>
          <p:nvPr>
            <p:ph idx="1"/>
          </p:nvPr>
        </p:nvPicPr>
        <p:blipFill rotWithShape="1">
          <a:blip r:embed="rId2"/>
          <a:srcRect l="22823" t="23711" r="23624" b="8699"/>
          <a:stretch/>
        </p:blipFill>
        <p:spPr bwMode="auto">
          <a:xfrm>
            <a:off x="1265576" y="203198"/>
            <a:ext cx="6612846" cy="5571067"/>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8928522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Graphical user interface, application, table&#10;&#10;Description automatically generated">
            <a:extLst>
              <a:ext uri="{FF2B5EF4-FFF2-40B4-BE49-F238E27FC236}">
                <a16:creationId xmlns:a16="http://schemas.microsoft.com/office/drawing/2014/main" id="{EB4ECAAA-75AF-EB3D-ED03-EDC4F942315D}"/>
              </a:ext>
            </a:extLst>
          </p:cNvPr>
          <p:cNvPicPr>
            <a:picLocks noGrp="1" noChangeAspect="1"/>
          </p:cNvPicPr>
          <p:nvPr>
            <p:ph idx="1"/>
          </p:nvPr>
        </p:nvPicPr>
        <p:blipFill rotWithShape="1">
          <a:blip r:embed="rId2"/>
          <a:srcRect l="21419" t="27810" r="23103" b="20107"/>
          <a:stretch/>
        </p:blipFill>
        <p:spPr bwMode="auto">
          <a:xfrm>
            <a:off x="482600" y="493836"/>
            <a:ext cx="8178799" cy="5125261"/>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7386788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497B-20BB-FC6A-4CFF-9509A2B985D7}"/>
              </a:ext>
            </a:extLst>
          </p:cNvPr>
          <p:cNvSpPr>
            <a:spLocks noGrp="1"/>
          </p:cNvSpPr>
          <p:nvPr>
            <p:ph type="title"/>
          </p:nvPr>
        </p:nvSpPr>
        <p:spPr>
          <a:xfrm>
            <a:off x="486696" y="629266"/>
            <a:ext cx="3708114" cy="1622321"/>
          </a:xfrm>
        </p:spPr>
        <p:txBody>
          <a:bodyPr>
            <a:normAutofit/>
          </a:bodyPr>
          <a:lstStyle/>
          <a:p>
            <a:r>
              <a:rPr lang="en-GB"/>
              <a:t>Referencing</a:t>
            </a:r>
          </a:p>
        </p:txBody>
      </p:sp>
      <p:sp>
        <p:nvSpPr>
          <p:cNvPr id="3" name="Content Placeholder 2">
            <a:extLst>
              <a:ext uri="{FF2B5EF4-FFF2-40B4-BE49-F238E27FC236}">
                <a16:creationId xmlns:a16="http://schemas.microsoft.com/office/drawing/2014/main" id="{D85067FA-6CC1-5E35-AEE2-E19EFC4247AD}"/>
              </a:ext>
            </a:extLst>
          </p:cNvPr>
          <p:cNvSpPr>
            <a:spLocks noGrp="1"/>
          </p:cNvSpPr>
          <p:nvPr>
            <p:ph idx="1"/>
          </p:nvPr>
        </p:nvSpPr>
        <p:spPr>
          <a:xfrm>
            <a:off x="486697" y="2438400"/>
            <a:ext cx="3708113" cy="3785419"/>
          </a:xfrm>
        </p:spPr>
        <p:txBody>
          <a:bodyPr>
            <a:normAutofit/>
          </a:bodyPr>
          <a:lstStyle/>
          <a:p>
            <a:pPr indent="-228600" defTabSz="914400"/>
            <a:r>
              <a:rPr lang="en-US" altLang="en-US" sz="2100" dirty="0"/>
              <a:t>Available in Online Library, Moodle &amp; in Teams files</a:t>
            </a:r>
            <a:endParaRPr lang="en-US" altLang="en-US" sz="2100" dirty="0">
              <a:latin typeface="+mn-lt"/>
            </a:endParaRPr>
          </a:p>
          <a:p>
            <a:pPr indent="-228600" defTabSz="914400"/>
            <a:r>
              <a:rPr lang="en-US" altLang="en-US" sz="2100" dirty="0"/>
              <a:t>Please refresh </a:t>
            </a:r>
            <a:r>
              <a:rPr lang="en-US" altLang="en-US" sz="2100" dirty="0">
                <a:latin typeface="+mn-lt"/>
              </a:rPr>
              <a:t>your knowledge from the Business Skills module</a:t>
            </a:r>
          </a:p>
          <a:p>
            <a:endParaRPr lang="en-GB" sz="2100" dirty="0"/>
          </a:p>
        </p:txBody>
      </p:sp>
      <p:sp>
        <p:nvSpPr>
          <p:cNvPr id="16" name="Rectangle 15">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DDAFDA2-F02D-172D-A249-6314023614F9}"/>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 b="5621"/>
          <a:stretch/>
        </p:blipFill>
        <p:spPr bwMode="auto">
          <a:xfrm>
            <a:off x="5178531" y="1196388"/>
            <a:ext cx="3356649" cy="4461976"/>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6216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AC56D-F416-4C29-2C3C-BEBC9A5035A8}"/>
              </a:ext>
            </a:extLst>
          </p:cNvPr>
          <p:cNvSpPr>
            <a:spLocks noGrp="1"/>
          </p:cNvSpPr>
          <p:nvPr>
            <p:ph type="title"/>
          </p:nvPr>
        </p:nvSpPr>
        <p:spPr/>
        <p:txBody>
          <a:bodyPr/>
          <a:lstStyle/>
          <a:p>
            <a:pPr algn="ctr"/>
            <a:r>
              <a:rPr lang="en-GB" dirty="0"/>
              <a:t>Credible Sources</a:t>
            </a:r>
          </a:p>
        </p:txBody>
      </p:sp>
      <p:sp>
        <p:nvSpPr>
          <p:cNvPr id="3" name="Content Placeholder 2">
            <a:extLst>
              <a:ext uri="{FF2B5EF4-FFF2-40B4-BE49-F238E27FC236}">
                <a16:creationId xmlns:a16="http://schemas.microsoft.com/office/drawing/2014/main" id="{ECB0CFAF-8BD6-C458-E0D1-BAE4B00DE354}"/>
              </a:ext>
            </a:extLst>
          </p:cNvPr>
          <p:cNvSpPr>
            <a:spLocks noGrp="1"/>
          </p:cNvSpPr>
          <p:nvPr>
            <p:ph idx="1"/>
          </p:nvPr>
        </p:nvSpPr>
        <p:spPr/>
        <p:txBody>
          <a:bodyPr/>
          <a:lstStyle/>
          <a:p>
            <a:r>
              <a:rPr lang="en-GB" dirty="0" err="1"/>
              <a:t>IoH</a:t>
            </a:r>
            <a:r>
              <a:rPr lang="en-GB" dirty="0"/>
              <a:t> Library</a:t>
            </a:r>
          </a:p>
          <a:p>
            <a:r>
              <a:rPr lang="en-GB" dirty="0"/>
              <a:t>UWTSD Online Library </a:t>
            </a:r>
          </a:p>
          <a:p>
            <a:pPr marL="0" indent="0">
              <a:buNone/>
            </a:pPr>
            <a:r>
              <a:rPr lang="en-GB" dirty="0"/>
              <a:t>	Databases, e.g. </a:t>
            </a:r>
            <a:r>
              <a:rPr lang="en-GB" dirty="0" err="1"/>
              <a:t>NewsBank</a:t>
            </a:r>
            <a:r>
              <a:rPr lang="en-GB" dirty="0"/>
              <a:t>, MarketLine etc.</a:t>
            </a:r>
          </a:p>
          <a:p>
            <a:pPr marL="0" indent="0">
              <a:buNone/>
            </a:pPr>
            <a:r>
              <a:rPr lang="en-GB" dirty="0"/>
              <a:t>	Leganto Reading Lists</a:t>
            </a:r>
          </a:p>
          <a:p>
            <a:r>
              <a:rPr lang="en-GB" dirty="0"/>
              <a:t>Google Scholar and Google Books</a:t>
            </a:r>
          </a:p>
          <a:p>
            <a:r>
              <a:rPr lang="en-GB" dirty="0"/>
              <a:t>Academic books and journals</a:t>
            </a:r>
          </a:p>
          <a:p>
            <a:pPr marL="0" indent="0">
              <a:lnSpc>
                <a:spcPct val="150000"/>
              </a:lnSpc>
              <a:buNone/>
            </a:pPr>
            <a:r>
              <a:rPr lang="en-GB" dirty="0"/>
              <a:t>	Peer-reviewed</a:t>
            </a:r>
          </a:p>
        </p:txBody>
      </p:sp>
      <p:sp>
        <p:nvSpPr>
          <p:cNvPr id="4" name="Arrow: Right 3">
            <a:extLst>
              <a:ext uri="{FF2B5EF4-FFF2-40B4-BE49-F238E27FC236}">
                <a16:creationId xmlns:a16="http://schemas.microsoft.com/office/drawing/2014/main" id="{8892115A-D1FB-01A4-8725-56D447D8CE1A}"/>
              </a:ext>
            </a:extLst>
          </p:cNvPr>
          <p:cNvSpPr/>
          <p:nvPr/>
        </p:nvSpPr>
        <p:spPr>
          <a:xfrm>
            <a:off x="987778" y="5139266"/>
            <a:ext cx="536222" cy="36688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1037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A6364-D533-5738-E895-810C8662BDFA}"/>
              </a:ext>
            </a:extLst>
          </p:cNvPr>
          <p:cNvSpPr>
            <a:spLocks noGrp="1"/>
          </p:cNvSpPr>
          <p:nvPr>
            <p:ph type="title"/>
          </p:nvPr>
        </p:nvSpPr>
        <p:spPr/>
        <p:txBody>
          <a:bodyPr/>
          <a:lstStyle/>
          <a:p>
            <a:pPr algn="ctr"/>
            <a:r>
              <a:rPr lang="en-GB" dirty="0"/>
              <a:t>Reminder: Do &amp; Don’ts</a:t>
            </a:r>
          </a:p>
        </p:txBody>
      </p:sp>
      <p:sp>
        <p:nvSpPr>
          <p:cNvPr id="3" name="Text Placeholder 2">
            <a:extLst>
              <a:ext uri="{FF2B5EF4-FFF2-40B4-BE49-F238E27FC236}">
                <a16:creationId xmlns:a16="http://schemas.microsoft.com/office/drawing/2014/main" id="{16921D50-F6E4-4992-9573-8867FD7D41A5}"/>
              </a:ext>
            </a:extLst>
          </p:cNvPr>
          <p:cNvSpPr>
            <a:spLocks noGrp="1"/>
          </p:cNvSpPr>
          <p:nvPr>
            <p:ph type="body" idx="1"/>
          </p:nvPr>
        </p:nvSpPr>
        <p:spPr>
          <a:xfrm>
            <a:off x="630238" y="1556989"/>
            <a:ext cx="3868737" cy="823912"/>
          </a:xfrm>
        </p:spPr>
        <p:txBody>
          <a:bodyPr/>
          <a:lstStyle/>
          <a:p>
            <a:r>
              <a:rPr lang="en-GB" sz="2800" dirty="0">
                <a:solidFill>
                  <a:srgbClr val="92D050"/>
                </a:solidFill>
              </a:rPr>
              <a:t>Do</a:t>
            </a:r>
          </a:p>
        </p:txBody>
      </p:sp>
      <p:sp>
        <p:nvSpPr>
          <p:cNvPr id="4" name="Content Placeholder 3">
            <a:extLst>
              <a:ext uri="{FF2B5EF4-FFF2-40B4-BE49-F238E27FC236}">
                <a16:creationId xmlns:a16="http://schemas.microsoft.com/office/drawing/2014/main" id="{BE8A0EC0-6B9C-650C-105E-0468266CC562}"/>
              </a:ext>
            </a:extLst>
          </p:cNvPr>
          <p:cNvSpPr>
            <a:spLocks noGrp="1"/>
          </p:cNvSpPr>
          <p:nvPr>
            <p:ph sz="half" idx="2"/>
          </p:nvPr>
        </p:nvSpPr>
        <p:spPr/>
        <p:txBody>
          <a:bodyPr/>
          <a:lstStyle/>
          <a:p>
            <a:r>
              <a:rPr lang="en-GB" dirty="0"/>
              <a:t>Credible newspapers</a:t>
            </a:r>
          </a:p>
          <a:p>
            <a:pPr marL="0" indent="0">
              <a:buNone/>
            </a:pPr>
            <a:r>
              <a:rPr lang="en-GB" sz="2000" dirty="0"/>
              <a:t>e.g. The Financial Times</a:t>
            </a:r>
          </a:p>
          <a:p>
            <a:pPr>
              <a:lnSpc>
                <a:spcPct val="150000"/>
              </a:lnSpc>
            </a:pPr>
            <a:r>
              <a:rPr lang="en-GB" dirty="0"/>
              <a:t>Credible websites</a:t>
            </a:r>
          </a:p>
          <a:p>
            <a:pPr marL="0" indent="0">
              <a:buNone/>
            </a:pPr>
            <a:r>
              <a:rPr lang="en-GB" sz="2000" dirty="0"/>
              <a:t>e.g. Forbes, VisitBritain</a:t>
            </a:r>
          </a:p>
          <a:p>
            <a:pPr>
              <a:lnSpc>
                <a:spcPct val="150000"/>
              </a:lnSpc>
            </a:pPr>
            <a:r>
              <a:rPr lang="en-GB" dirty="0"/>
              <a:t>Credible magazines</a:t>
            </a:r>
          </a:p>
          <a:p>
            <a:pPr marL="0" indent="0">
              <a:buNone/>
            </a:pPr>
            <a:r>
              <a:rPr lang="en-GB" sz="2000" dirty="0"/>
              <a:t>e.g. The Caterer</a:t>
            </a:r>
          </a:p>
          <a:p>
            <a:endParaRPr lang="en-GB" dirty="0"/>
          </a:p>
        </p:txBody>
      </p:sp>
      <p:sp>
        <p:nvSpPr>
          <p:cNvPr id="5" name="Text Placeholder 4">
            <a:extLst>
              <a:ext uri="{FF2B5EF4-FFF2-40B4-BE49-F238E27FC236}">
                <a16:creationId xmlns:a16="http://schemas.microsoft.com/office/drawing/2014/main" id="{51B7807A-9260-BFFC-364C-C436DE87DEA3}"/>
              </a:ext>
            </a:extLst>
          </p:cNvPr>
          <p:cNvSpPr>
            <a:spLocks noGrp="1"/>
          </p:cNvSpPr>
          <p:nvPr>
            <p:ph type="body" sz="quarter" idx="3"/>
          </p:nvPr>
        </p:nvSpPr>
        <p:spPr>
          <a:xfrm>
            <a:off x="4629150" y="1528765"/>
            <a:ext cx="3887788" cy="823912"/>
          </a:xfrm>
        </p:spPr>
        <p:txBody>
          <a:bodyPr/>
          <a:lstStyle/>
          <a:p>
            <a:r>
              <a:rPr lang="en-GB" sz="2800" dirty="0">
                <a:solidFill>
                  <a:srgbClr val="FF0000"/>
                </a:solidFill>
              </a:rPr>
              <a:t>Don’t</a:t>
            </a:r>
          </a:p>
        </p:txBody>
      </p:sp>
      <p:sp>
        <p:nvSpPr>
          <p:cNvPr id="6" name="Content Placeholder 5">
            <a:extLst>
              <a:ext uri="{FF2B5EF4-FFF2-40B4-BE49-F238E27FC236}">
                <a16:creationId xmlns:a16="http://schemas.microsoft.com/office/drawing/2014/main" id="{876F1E52-3F2C-D45E-507F-4832DCFBECCA}"/>
              </a:ext>
            </a:extLst>
          </p:cNvPr>
          <p:cNvSpPr>
            <a:spLocks noGrp="1"/>
          </p:cNvSpPr>
          <p:nvPr>
            <p:ph sz="quarter" idx="4"/>
          </p:nvPr>
        </p:nvSpPr>
        <p:spPr/>
        <p:txBody>
          <a:bodyPr/>
          <a:lstStyle/>
          <a:p>
            <a:r>
              <a:rPr lang="en-GB" dirty="0"/>
              <a:t>Wikipedia</a:t>
            </a:r>
          </a:p>
          <a:p>
            <a:pPr>
              <a:lnSpc>
                <a:spcPct val="150000"/>
              </a:lnSpc>
            </a:pPr>
            <a:r>
              <a:rPr lang="en-GB" dirty="0"/>
              <a:t>Tabloids</a:t>
            </a:r>
          </a:p>
          <a:p>
            <a:pPr marL="0" indent="0">
              <a:buNone/>
            </a:pPr>
            <a:r>
              <a:rPr lang="en-GB" sz="2000" dirty="0"/>
              <a:t>e.g. The Sun, The Daily Mirror</a:t>
            </a:r>
          </a:p>
          <a:p>
            <a:pPr>
              <a:lnSpc>
                <a:spcPct val="150000"/>
              </a:lnSpc>
            </a:pPr>
            <a:r>
              <a:rPr lang="en-GB" dirty="0"/>
              <a:t>“dodgy websites”</a:t>
            </a:r>
          </a:p>
        </p:txBody>
      </p:sp>
    </p:spTree>
    <p:extLst>
      <p:ext uri="{BB962C8B-B14F-4D97-AF65-F5344CB8AC3E}">
        <p14:creationId xmlns:p14="http://schemas.microsoft.com/office/powerpoint/2010/main" val="37177217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68D8-5105-4635-F9D1-F710AF8F00D8}"/>
              </a:ext>
            </a:extLst>
          </p:cNvPr>
          <p:cNvSpPr>
            <a:spLocks noGrp="1"/>
          </p:cNvSpPr>
          <p:nvPr>
            <p:ph type="title"/>
          </p:nvPr>
        </p:nvSpPr>
        <p:spPr/>
        <p:txBody>
          <a:bodyPr/>
          <a:lstStyle/>
          <a:p>
            <a:pPr algn="ctr"/>
            <a:r>
              <a:rPr lang="en-GB" dirty="0"/>
              <a:t>Academic Support</a:t>
            </a:r>
          </a:p>
        </p:txBody>
      </p:sp>
      <p:sp>
        <p:nvSpPr>
          <p:cNvPr id="4" name="Content Placeholder 3">
            <a:extLst>
              <a:ext uri="{FF2B5EF4-FFF2-40B4-BE49-F238E27FC236}">
                <a16:creationId xmlns:a16="http://schemas.microsoft.com/office/drawing/2014/main" id="{D1160844-56F1-8014-C9E4-ABFD09AED191}"/>
              </a:ext>
            </a:extLst>
          </p:cNvPr>
          <p:cNvSpPr txBox="1">
            <a:spLocks noGrp="1"/>
          </p:cNvSpPr>
          <p:nvPr>
            <p:ph idx="1"/>
          </p:nvPr>
        </p:nvSpPr>
        <p:spPr>
          <a:xfrm>
            <a:off x="628650" y="1526481"/>
            <a:ext cx="7886700" cy="427809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err="1">
                <a:ln>
                  <a:noFill/>
                </a:ln>
                <a:solidFill>
                  <a:prstClr val="black"/>
                </a:solidFill>
                <a:effectLst/>
                <a:uLnTx/>
                <a:uFillTx/>
                <a:latin typeface="Calibri" panose="020F0502020204030204"/>
                <a:ea typeface="+mn-ea"/>
                <a:cs typeface="+mn-cs"/>
              </a:rPr>
              <a:t>InfoSkills</a:t>
            </a:r>
            <a:endPar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Finding and using information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Referencing and plagiarism</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a:ea typeface="+mn-ea"/>
                <a:cs typeface="+mn-cs"/>
              </a:rPr>
              <a:t> </a:t>
            </a:r>
            <a:r>
              <a:rPr kumimoji="0" lang="en-GB" sz="1600" b="0" i="1" u="none" strike="noStrike" kern="1200" cap="none" spc="0" normalizeH="0" baseline="0" noProof="0" dirty="0">
                <a:ln>
                  <a:noFill/>
                </a:ln>
                <a:solidFill>
                  <a:srgbClr val="222222"/>
                </a:solidFill>
                <a:effectLst/>
                <a:uLnTx/>
                <a:uFillTx/>
                <a:latin typeface="Calibri" panose="020F0502020204030204"/>
                <a:ea typeface="+mn-ea"/>
                <a:cs typeface="+mn-cs"/>
                <a:hlinkClick r:id="rId2"/>
              </a:rPr>
              <a:t>infoskills@uwtsd.ac.uk</a:t>
            </a:r>
            <a:endPar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Study skills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support is available to all University of Wales Trinity Saint David students who need assistance with their studies.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Academic writing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Avoiding plagiarism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Critical thinking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Exam revision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Planning and organisation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Presentation skills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Referencing</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Researching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hlinkClick r:id="rId3"/>
              </a:rPr>
              <a:t>studyskillsdistance@uwtsd.ac.uk</a:t>
            </a:r>
            <a:endParaRPr kumimoji="0" lang="en-GB" sz="16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58447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2125-968A-6ADE-52BF-4579C9D7ED90}"/>
              </a:ext>
            </a:extLst>
          </p:cNvPr>
          <p:cNvSpPr>
            <a:spLocks noGrp="1"/>
          </p:cNvSpPr>
          <p:nvPr>
            <p:ph type="ctrTitle"/>
          </p:nvPr>
        </p:nvSpPr>
        <p:spPr/>
        <p:txBody>
          <a:bodyPr/>
          <a:lstStyle/>
          <a:p>
            <a:r>
              <a:rPr lang="en-GB" dirty="0"/>
              <a:t>Introduction</a:t>
            </a:r>
          </a:p>
        </p:txBody>
      </p:sp>
      <p:sp>
        <p:nvSpPr>
          <p:cNvPr id="3" name="Subtitle 2">
            <a:extLst>
              <a:ext uri="{FF2B5EF4-FFF2-40B4-BE49-F238E27FC236}">
                <a16:creationId xmlns:a16="http://schemas.microsoft.com/office/drawing/2014/main" id="{42057E7E-DE1F-A9C7-8FC6-775D23BE1E2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14838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628650" y="365125"/>
            <a:ext cx="7886700" cy="1325563"/>
          </a:xfrm>
        </p:spPr>
        <p:txBody>
          <a:bodyPr>
            <a:normAutofit/>
          </a:bodyPr>
          <a:lstStyle/>
          <a:p>
            <a:pPr algn="ctr"/>
            <a:r>
              <a:rPr lang="en-GB" sz="4000" dirty="0">
                <a:solidFill>
                  <a:srgbClr val="FFFFFF"/>
                </a:solidFill>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628650" y="2438400"/>
            <a:ext cx="7886700" cy="3738562"/>
          </a:xfrm>
        </p:spPr>
        <p:txBody>
          <a:bodyPr>
            <a:normAutofit/>
          </a:bodyPr>
          <a:lstStyle/>
          <a:p>
            <a:pPr marL="0" indent="0" algn="ctr">
              <a:buNone/>
            </a:pPr>
            <a:r>
              <a:rPr kumimoji="0" lang="en-GB" altLang="en-US" sz="2300" b="0" i="0" u="none" strike="noStrike" kern="1200" cap="none" spc="0" normalizeH="0" baseline="0" noProof="0" dirty="0">
                <a:ln>
                  <a:noFill/>
                </a:ln>
                <a:effectLst/>
                <a:uLnTx/>
                <a:uFillTx/>
                <a:latin typeface="Myriad Pro"/>
                <a:ea typeface="+mn-ea"/>
                <a:cs typeface="+mn-cs"/>
              </a:rPr>
              <a:t>“A customer is the most important visitor on our premises, he is not dependent on us. We are dependent on him. He is not an interruption in our work. He is the purpose of it. He is not an outsider in our business. He is part of it. We are not doing him a favour by serving him. He is doing us a favour by giving us an opportunity to do so.”</a:t>
            </a:r>
            <a:br>
              <a:rPr kumimoji="0" lang="en-GB" altLang="en-US" sz="2300" b="0" i="0" u="none" strike="noStrike" kern="1200" cap="none" spc="0" normalizeH="0" baseline="0" noProof="0" dirty="0">
                <a:ln>
                  <a:noFill/>
                </a:ln>
                <a:effectLst/>
                <a:uLnTx/>
                <a:uFillTx/>
                <a:latin typeface="Myriad Pro"/>
                <a:ea typeface="+mn-ea"/>
                <a:cs typeface="+mn-cs"/>
              </a:rPr>
            </a:br>
            <a:endParaRPr kumimoji="0" lang="en-GB" altLang="en-US" sz="2300" b="0" i="0" u="none" strike="noStrike" kern="1200" cap="none" spc="0" normalizeH="0" baseline="0" noProof="0" dirty="0">
              <a:ln>
                <a:noFill/>
              </a:ln>
              <a:effectLst/>
              <a:uLnTx/>
              <a:uFillTx/>
              <a:latin typeface="Myriad Pro"/>
              <a:ea typeface="+mn-ea"/>
              <a:cs typeface="+mn-cs"/>
            </a:endParaRPr>
          </a:p>
          <a:p>
            <a:pPr marL="0" indent="0" algn="ctr">
              <a:buNone/>
            </a:pPr>
            <a:r>
              <a:rPr kumimoji="0" lang="en-GB" altLang="en-US" sz="2300" b="0" i="1" u="none" strike="noStrike" kern="1200" cap="none" spc="0" normalizeH="0" baseline="0" noProof="0" dirty="0">
                <a:ln>
                  <a:noFill/>
                </a:ln>
                <a:effectLst/>
                <a:uLnTx/>
                <a:uFillTx/>
                <a:latin typeface="Myriad Pro"/>
                <a:ea typeface="+mn-ea"/>
                <a:cs typeface="+mn-cs"/>
              </a:rPr>
              <a:t>- Mahatma Gandhi</a:t>
            </a:r>
            <a:endParaRPr lang="en-GB" sz="2300" dirty="0"/>
          </a:p>
        </p:txBody>
      </p:sp>
    </p:spTree>
    <p:extLst>
      <p:ext uri="{BB962C8B-B14F-4D97-AF65-F5344CB8AC3E}">
        <p14:creationId xmlns:p14="http://schemas.microsoft.com/office/powerpoint/2010/main" val="1698301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628650" y="668377"/>
            <a:ext cx="7886700" cy="1325563"/>
          </a:xfrm>
        </p:spPr>
        <p:txBody>
          <a:bodyPr vert="horz" lIns="91440" tIns="45720" rIns="91440" bIns="45720" rtlCol="0" anchor="ctr">
            <a:normAutofit/>
          </a:bodyPr>
          <a:lstStyle/>
          <a:p>
            <a:pPr algn="ctr"/>
            <a:r>
              <a:rPr lang="en-US" kern="1200" dirty="0">
                <a:solidFill>
                  <a:schemeClr val="tx1"/>
                </a:solidFill>
                <a:latin typeface="+mj-lt"/>
                <a:ea typeface="+mj-ea"/>
                <a:cs typeface="+mj-cs"/>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628650" y="2177456"/>
            <a:ext cx="3823335" cy="3795748"/>
          </a:xfrm>
        </p:spPr>
        <p:txBody>
          <a:bodyPr vert="horz" lIns="91440" tIns="45720" rIns="91440" bIns="45720" rtlCol="0">
            <a:normAutofit/>
          </a:bodyPr>
          <a:lstStyle/>
          <a:p>
            <a:pPr marL="0"/>
            <a:r>
              <a:rPr kumimoji="0" lang="en-US" altLang="en-US" sz="1900" b="0" i="0" u="none" strike="noStrike" cap="none" spc="0" normalizeH="0" baseline="0" noProof="0" dirty="0">
                <a:ln>
                  <a:noFill/>
                </a:ln>
                <a:effectLst/>
                <a:uLnTx/>
                <a:uFillTx/>
              </a:rPr>
              <a:t>“A customer is the most important visitor on our premises, he is not dependent on us. We are dependent on him. He is not an interruption in our work. He is the purpose of it. He is not an outsider in our business. He is part of it. We are not doing him a </a:t>
            </a:r>
            <a:r>
              <a:rPr kumimoji="0" lang="en-US" altLang="en-US" sz="1900" b="0" i="0" u="none" strike="noStrike" cap="none" spc="0" normalizeH="0" baseline="0" noProof="0" dirty="0" err="1">
                <a:ln>
                  <a:noFill/>
                </a:ln>
                <a:effectLst/>
                <a:uLnTx/>
                <a:uFillTx/>
              </a:rPr>
              <a:t>favour</a:t>
            </a:r>
            <a:r>
              <a:rPr kumimoji="0" lang="en-US" altLang="en-US" sz="1900" b="0" i="0" u="none" strike="noStrike" cap="none" spc="0" normalizeH="0" baseline="0" noProof="0" dirty="0">
                <a:ln>
                  <a:noFill/>
                </a:ln>
                <a:effectLst/>
                <a:uLnTx/>
                <a:uFillTx/>
              </a:rPr>
              <a:t> by serving him. He is doing us a </a:t>
            </a:r>
            <a:r>
              <a:rPr kumimoji="0" lang="en-US" altLang="en-US" sz="1900" b="0" i="0" u="none" strike="noStrike" cap="none" spc="0" normalizeH="0" baseline="0" noProof="0" dirty="0" err="1">
                <a:ln>
                  <a:noFill/>
                </a:ln>
                <a:effectLst/>
                <a:uLnTx/>
                <a:uFillTx/>
              </a:rPr>
              <a:t>favour</a:t>
            </a:r>
            <a:r>
              <a:rPr kumimoji="0" lang="en-US" altLang="en-US" sz="1900" b="0" i="0" u="none" strike="noStrike" cap="none" spc="0" normalizeH="0" baseline="0" noProof="0" dirty="0">
                <a:ln>
                  <a:noFill/>
                </a:ln>
                <a:effectLst/>
                <a:uLnTx/>
                <a:uFillTx/>
              </a:rPr>
              <a:t> by giving us an opportunity to do so.”</a:t>
            </a:r>
            <a:br>
              <a:rPr kumimoji="0" lang="en-US" altLang="en-US" sz="1900" b="0" i="0" u="none" strike="noStrike" cap="none" spc="0" normalizeH="0" baseline="0" noProof="0" dirty="0">
                <a:ln>
                  <a:noFill/>
                </a:ln>
                <a:effectLst/>
                <a:uLnTx/>
                <a:uFillTx/>
              </a:rPr>
            </a:br>
            <a:endParaRPr kumimoji="0" lang="en-US" altLang="en-US" sz="1900" b="0" i="0" u="none" strike="noStrike" cap="none" spc="0" normalizeH="0" baseline="0" noProof="0" dirty="0">
              <a:ln>
                <a:noFill/>
              </a:ln>
              <a:effectLst/>
              <a:uLnTx/>
              <a:uFillTx/>
            </a:endParaRPr>
          </a:p>
          <a:p>
            <a:r>
              <a:rPr kumimoji="0" lang="en-US" altLang="en-US" sz="1900" b="0" i="1" u="none" strike="noStrike" cap="none" spc="0" normalizeH="0" baseline="0" noProof="0" dirty="0">
                <a:ln>
                  <a:noFill/>
                </a:ln>
                <a:effectLst/>
                <a:uLnTx/>
                <a:uFillTx/>
              </a:rPr>
              <a:t>Mahatma Gandhi</a:t>
            </a:r>
          </a:p>
          <a:p>
            <a:endParaRPr lang="en-US" sz="1900" dirty="0"/>
          </a:p>
        </p:txBody>
      </p:sp>
      <p:sp>
        <p:nvSpPr>
          <p:cNvPr id="4" name="TextBox 3">
            <a:extLst>
              <a:ext uri="{FF2B5EF4-FFF2-40B4-BE49-F238E27FC236}">
                <a16:creationId xmlns:a16="http://schemas.microsoft.com/office/drawing/2014/main" id="{81B55473-6BBD-4865-34F4-9ED3421C2B93}"/>
              </a:ext>
            </a:extLst>
          </p:cNvPr>
          <p:cNvSpPr txBox="1"/>
          <p:nvPr/>
        </p:nvSpPr>
        <p:spPr>
          <a:xfrm>
            <a:off x="4692015" y="2177456"/>
            <a:ext cx="3823335" cy="3795748"/>
          </a:xfrm>
          <a:prstGeom prst="rect">
            <a:avLst/>
          </a:prstGeom>
        </p:spPr>
        <p:txBody>
          <a:bodyPr vert="horz" lIns="91440" tIns="45720" rIns="91440" bIns="45720" rtlCol="0">
            <a:normAutofit/>
          </a:bodyPr>
          <a:lstStyle/>
          <a:p>
            <a:pPr algn="ctr" defTabSz="914400">
              <a:lnSpc>
                <a:spcPct val="90000"/>
              </a:lnSpc>
              <a:spcAft>
                <a:spcPts val="600"/>
              </a:spcAft>
            </a:pPr>
            <a:r>
              <a:rPr lang="en-US" sz="2400" b="1" dirty="0">
                <a:effectLst>
                  <a:outerShdw blurRad="38100" dist="38100" dir="2700000" algn="tl">
                    <a:srgbClr val="000000">
                      <a:alpha val="43137"/>
                    </a:srgbClr>
                  </a:outerShdw>
                </a:effectLst>
              </a:rPr>
              <a:t>Group Discussion:</a:t>
            </a:r>
          </a:p>
          <a:p>
            <a:pPr algn="ctr" defTabSz="914400">
              <a:lnSpc>
                <a:spcPct val="90000"/>
              </a:lnSpc>
              <a:spcAft>
                <a:spcPts val="600"/>
              </a:spcAft>
            </a:pPr>
            <a:endParaRPr lang="en-US" sz="2400" b="1" dirty="0">
              <a:effectLst>
                <a:outerShdw blurRad="38100" dist="38100" dir="2700000" algn="tl">
                  <a:srgbClr val="000000">
                    <a:alpha val="43137"/>
                  </a:srgbClr>
                </a:outerShdw>
              </a:effectLst>
            </a:endParaRPr>
          </a:p>
          <a:p>
            <a:pPr indent="-228600" algn="ctr" defTabSz="914400">
              <a:lnSpc>
                <a:spcPct val="90000"/>
              </a:lnSpc>
              <a:spcAft>
                <a:spcPts val="600"/>
              </a:spcAft>
              <a:buFont typeface="Arial" panose="020B0604020202020204" pitchFamily="34" charset="0"/>
              <a:buChar char="•"/>
            </a:pPr>
            <a:r>
              <a:rPr lang="en-US" sz="2400" b="1" dirty="0">
                <a:effectLst>
                  <a:outerShdw blurRad="38100" dist="38100" dir="2700000" algn="tl">
                    <a:srgbClr val="000000">
                      <a:alpha val="43137"/>
                    </a:srgbClr>
                  </a:outerShdw>
                </a:effectLst>
              </a:rPr>
              <a:t>Do you agree with this statement? </a:t>
            </a:r>
          </a:p>
          <a:p>
            <a:pPr indent="-228600" algn="ctr" defTabSz="914400">
              <a:lnSpc>
                <a:spcPct val="90000"/>
              </a:lnSpc>
              <a:spcAft>
                <a:spcPts val="600"/>
              </a:spcAft>
              <a:buFont typeface="Arial" panose="020B0604020202020204" pitchFamily="34" charset="0"/>
              <a:buChar char="•"/>
            </a:pPr>
            <a:r>
              <a:rPr lang="en-US" sz="2400" b="1" dirty="0">
                <a:effectLst>
                  <a:outerShdw blurRad="38100" dist="38100" dir="2700000" algn="tl">
                    <a:srgbClr val="000000">
                      <a:alpha val="43137"/>
                    </a:srgbClr>
                  </a:outerShdw>
                </a:effectLst>
              </a:rPr>
              <a:t>Do you disagree with this statement? Why?</a:t>
            </a:r>
          </a:p>
        </p:txBody>
      </p:sp>
    </p:spTree>
    <p:extLst>
      <p:ext uri="{BB962C8B-B14F-4D97-AF65-F5344CB8AC3E}">
        <p14:creationId xmlns:p14="http://schemas.microsoft.com/office/powerpoint/2010/main" val="3174154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A39F-02C2-C81F-8B3C-1842E840F305}"/>
              </a:ext>
            </a:extLst>
          </p:cNvPr>
          <p:cNvSpPr>
            <a:spLocks noGrp="1"/>
          </p:cNvSpPr>
          <p:nvPr>
            <p:ph type="title"/>
          </p:nvPr>
        </p:nvSpPr>
        <p:spPr/>
        <p:txBody>
          <a:bodyPr/>
          <a:lstStyle/>
          <a:p>
            <a:pPr algn="ctr"/>
            <a:r>
              <a:rPr lang="en-GB" dirty="0"/>
              <a:t>What is Service?</a:t>
            </a:r>
          </a:p>
        </p:txBody>
      </p:sp>
      <p:sp>
        <p:nvSpPr>
          <p:cNvPr id="3" name="Content Placeholder 2">
            <a:extLst>
              <a:ext uri="{FF2B5EF4-FFF2-40B4-BE49-F238E27FC236}">
                <a16:creationId xmlns:a16="http://schemas.microsoft.com/office/drawing/2014/main" id="{2065C9DD-37A1-7287-D2B6-88404713A63D}"/>
              </a:ext>
            </a:extLst>
          </p:cNvPr>
          <p:cNvSpPr>
            <a:spLocks noGrp="1"/>
          </p:cNvSpPr>
          <p:nvPr>
            <p:ph idx="1"/>
          </p:nvPr>
        </p:nvSpPr>
        <p:spPr/>
        <p:txBody>
          <a:bodyPr/>
          <a:lstStyle/>
          <a:p>
            <a:pPr marL="0" indent="0">
              <a:buNone/>
            </a:pPr>
            <a:r>
              <a:rPr lang="en-GB" sz="2800" dirty="0"/>
              <a:t>Group Discussion:</a:t>
            </a:r>
          </a:p>
          <a:p>
            <a:pPr marL="0" indent="0">
              <a:lnSpc>
                <a:spcPct val="150000"/>
              </a:lnSpc>
              <a:buNone/>
            </a:pPr>
            <a:r>
              <a:rPr lang="en-GB" dirty="0"/>
              <a:t>A time when you received…</a:t>
            </a:r>
            <a:endParaRPr lang="en-GB" sz="2800" dirty="0"/>
          </a:p>
          <a:p>
            <a:pPr marL="342900" indent="-342900">
              <a:buFont typeface="Arial" panose="020B0604020202020204" pitchFamily="34" charset="0"/>
              <a:buChar char="•"/>
            </a:pPr>
            <a:r>
              <a:rPr lang="en-GB" sz="2800" dirty="0"/>
              <a:t>Good service?</a:t>
            </a:r>
          </a:p>
          <a:p>
            <a:pPr marL="342900" indent="-342900">
              <a:buFont typeface="Arial" panose="020B0604020202020204" pitchFamily="34" charset="0"/>
              <a:buChar char="•"/>
            </a:pPr>
            <a:r>
              <a:rPr lang="en-GB" sz="2800" dirty="0"/>
              <a:t>Excellent service?</a:t>
            </a:r>
          </a:p>
          <a:p>
            <a:pPr marL="342900" indent="-342900">
              <a:buFont typeface="Arial" panose="020B0604020202020204" pitchFamily="34" charset="0"/>
              <a:buChar char="•"/>
            </a:pPr>
            <a:r>
              <a:rPr lang="en-GB" sz="2800" dirty="0"/>
              <a:t>Bad service?</a:t>
            </a:r>
          </a:p>
          <a:p>
            <a:pPr marL="342900" indent="-342900">
              <a:buFont typeface="Arial" panose="020B0604020202020204" pitchFamily="34" charset="0"/>
              <a:buChar char="•"/>
            </a:pPr>
            <a:r>
              <a:rPr lang="en-GB" sz="2800" dirty="0"/>
              <a:t>Quality service?</a:t>
            </a:r>
          </a:p>
          <a:p>
            <a:endParaRPr lang="en-GB" dirty="0"/>
          </a:p>
        </p:txBody>
      </p:sp>
      <p:pic>
        <p:nvPicPr>
          <p:cNvPr id="2050" name="Picture 2" descr="People discuss the news with each other Royalty Free Vector">
            <a:extLst>
              <a:ext uri="{FF2B5EF4-FFF2-40B4-BE49-F238E27FC236}">
                <a16:creationId xmlns:a16="http://schemas.microsoft.com/office/drawing/2014/main" id="{315B7B2C-E23E-3DBC-A9CF-08EBC22A15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304"/>
          <a:stretch/>
        </p:blipFill>
        <p:spPr bwMode="auto">
          <a:xfrm>
            <a:off x="4784583" y="2388798"/>
            <a:ext cx="4044495" cy="2703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682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94FDA-D9A1-8EB5-56D8-187C883904C5}"/>
              </a:ext>
            </a:extLst>
          </p:cNvPr>
          <p:cNvSpPr>
            <a:spLocks noGrp="1"/>
          </p:cNvSpPr>
          <p:nvPr>
            <p:ph type="title"/>
          </p:nvPr>
        </p:nvSpPr>
        <p:spPr/>
        <p:txBody>
          <a:bodyPr/>
          <a:lstStyle/>
          <a:p>
            <a:pPr algn="ctr"/>
            <a:r>
              <a:rPr lang="en-GB" dirty="0"/>
              <a:t>What is Service?</a:t>
            </a:r>
          </a:p>
        </p:txBody>
      </p:sp>
      <p:sp>
        <p:nvSpPr>
          <p:cNvPr id="3" name="Content Placeholder 2">
            <a:extLst>
              <a:ext uri="{FF2B5EF4-FFF2-40B4-BE49-F238E27FC236}">
                <a16:creationId xmlns:a16="http://schemas.microsoft.com/office/drawing/2014/main" id="{31A4E099-2A59-D5E9-6704-E67F3EC24B2F}"/>
              </a:ext>
            </a:extLst>
          </p:cNvPr>
          <p:cNvSpPr>
            <a:spLocks noGrp="1"/>
          </p:cNvSpPr>
          <p:nvPr>
            <p:ph idx="1"/>
          </p:nvPr>
        </p:nvSpPr>
        <p:spPr/>
        <p:txBody>
          <a:bodyPr/>
          <a:lstStyle/>
          <a:p>
            <a:pPr algn="ctr" defTabSz="914400">
              <a:lnSpc>
                <a:spcPct val="120000"/>
              </a:lnSpc>
              <a:spcBef>
                <a:spcPct val="0"/>
              </a:spcBef>
              <a:defRPr/>
            </a:pPr>
            <a:r>
              <a:rPr lang="en-GB" sz="2800" b="1" dirty="0">
                <a:latin typeface="Myriad Pro"/>
              </a:rPr>
              <a:t>Service </a:t>
            </a:r>
            <a:r>
              <a:rPr lang="en-GB" sz="2800" dirty="0">
                <a:latin typeface="Myriad Pro"/>
              </a:rPr>
              <a:t>is an action or performed task that takes place through contact between the guest and employees of the service organisation. (Ford and Sturman, 2020).</a:t>
            </a:r>
          </a:p>
          <a:p>
            <a:pPr algn="ctr" defTabSz="914400">
              <a:lnSpc>
                <a:spcPct val="90000"/>
              </a:lnSpc>
              <a:spcBef>
                <a:spcPct val="0"/>
              </a:spcBef>
              <a:spcAft>
                <a:spcPts val="600"/>
              </a:spcAft>
              <a:defRPr/>
            </a:pPr>
            <a:endParaRPr lang="en-GB" sz="2800" dirty="0">
              <a:latin typeface="Myriad Pro"/>
            </a:endParaRPr>
          </a:p>
          <a:p>
            <a:pPr algn="ctr" defTabSz="914400">
              <a:lnSpc>
                <a:spcPct val="90000"/>
              </a:lnSpc>
              <a:spcBef>
                <a:spcPct val="0"/>
              </a:spcBef>
              <a:spcAft>
                <a:spcPts val="600"/>
              </a:spcAft>
              <a:defRPr/>
            </a:pPr>
            <a:r>
              <a:rPr lang="en-US" sz="2800" kern="1200" dirty="0">
                <a:latin typeface="+mj-lt"/>
                <a:ea typeface="+mj-ea"/>
                <a:cs typeface="+mj-cs"/>
              </a:rPr>
              <a:t>A common way to think of service is the service (intangible) part of the transaction between the guest and employees.</a:t>
            </a:r>
          </a:p>
          <a:p>
            <a:endParaRPr lang="en-GB" dirty="0"/>
          </a:p>
        </p:txBody>
      </p:sp>
    </p:spTree>
    <p:extLst>
      <p:ext uri="{BB962C8B-B14F-4D97-AF65-F5344CB8AC3E}">
        <p14:creationId xmlns:p14="http://schemas.microsoft.com/office/powerpoint/2010/main" val="1849975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63A3-9E62-7A1D-48E3-EEA012EF4B63}"/>
              </a:ext>
            </a:extLst>
          </p:cNvPr>
          <p:cNvSpPr>
            <a:spLocks noGrp="1"/>
          </p:cNvSpPr>
          <p:nvPr>
            <p:ph type="title"/>
          </p:nvPr>
        </p:nvSpPr>
        <p:spPr/>
        <p:txBody>
          <a:bodyPr/>
          <a:lstStyle/>
          <a:p>
            <a:pPr algn="ctr"/>
            <a:r>
              <a:rPr lang="en-GB" sz="3600" b="0" i="0" dirty="0">
                <a:solidFill>
                  <a:schemeClr val="accent1"/>
                </a:solidFill>
              </a:rPr>
              <a:t>There are two types of asset categories: tangible and intangible. </a:t>
            </a:r>
            <a:br>
              <a:rPr lang="en-GB" b="0" i="0" dirty="0">
                <a:solidFill>
                  <a:schemeClr val="accent1"/>
                </a:solidFill>
              </a:rPr>
            </a:br>
            <a:endParaRPr lang="en-GB" dirty="0"/>
          </a:p>
        </p:txBody>
      </p:sp>
      <p:sp>
        <p:nvSpPr>
          <p:cNvPr id="4" name="Content Placeholder 3">
            <a:extLst>
              <a:ext uri="{FF2B5EF4-FFF2-40B4-BE49-F238E27FC236}">
                <a16:creationId xmlns:a16="http://schemas.microsoft.com/office/drawing/2014/main" id="{5D109EAB-D5EA-FABB-31E5-F1E7C1A36E65}"/>
              </a:ext>
            </a:extLst>
          </p:cNvPr>
          <p:cNvSpPr>
            <a:spLocks noGrp="1"/>
          </p:cNvSpPr>
          <p:nvPr>
            <p:ph sz="half" idx="2"/>
          </p:nvPr>
        </p:nvSpPr>
        <p:spPr/>
        <p:txBody>
          <a:bodyPr/>
          <a:lstStyle/>
          <a:p>
            <a:r>
              <a:rPr lang="en-GB" b="0" i="0" dirty="0">
                <a:hlinkClick r:id="rId2"/>
              </a:rPr>
              <a:t>Tangible assets</a:t>
            </a:r>
            <a:r>
              <a:rPr lang="en-GB" b="0" i="0" dirty="0"/>
              <a:t> are typically physical assets or property owned by a company, such as computer equipment. </a:t>
            </a:r>
          </a:p>
          <a:p>
            <a:endParaRPr lang="en-GB" dirty="0"/>
          </a:p>
        </p:txBody>
      </p:sp>
      <p:sp>
        <p:nvSpPr>
          <p:cNvPr id="6" name="Content Placeholder 5">
            <a:extLst>
              <a:ext uri="{FF2B5EF4-FFF2-40B4-BE49-F238E27FC236}">
                <a16:creationId xmlns:a16="http://schemas.microsoft.com/office/drawing/2014/main" id="{84312063-A9BB-6E29-C080-00D116A3E2DB}"/>
              </a:ext>
            </a:extLst>
          </p:cNvPr>
          <p:cNvSpPr>
            <a:spLocks noGrp="1"/>
          </p:cNvSpPr>
          <p:nvPr>
            <p:ph sz="quarter" idx="4"/>
          </p:nvPr>
        </p:nvSpPr>
        <p:spPr/>
        <p:txBody>
          <a:bodyPr/>
          <a:lstStyle/>
          <a:p>
            <a:r>
              <a:rPr lang="en-GB" b="0" i="0" dirty="0">
                <a:hlinkClick r:id="rId3"/>
              </a:rPr>
              <a:t>Intangible assets</a:t>
            </a:r>
            <a:r>
              <a:rPr lang="en-GB" b="0" i="0" dirty="0"/>
              <a:t> don't physically exist, yet they have a monetary value since they represent potential revenue. </a:t>
            </a:r>
          </a:p>
          <a:p>
            <a:endParaRPr lang="en-GB" dirty="0"/>
          </a:p>
        </p:txBody>
      </p:sp>
    </p:spTree>
    <p:extLst>
      <p:ext uri="{BB962C8B-B14F-4D97-AF65-F5344CB8AC3E}">
        <p14:creationId xmlns:p14="http://schemas.microsoft.com/office/powerpoint/2010/main" val="973706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6B84-8379-4043-311E-29CDF30280EF}"/>
              </a:ext>
            </a:extLst>
          </p:cNvPr>
          <p:cNvSpPr>
            <a:spLocks noGrp="1"/>
          </p:cNvSpPr>
          <p:nvPr>
            <p:ph type="title"/>
          </p:nvPr>
        </p:nvSpPr>
        <p:spPr>
          <a:xfrm>
            <a:off x="486696" y="629266"/>
            <a:ext cx="2629122" cy="1622321"/>
          </a:xfrm>
        </p:spPr>
        <p:txBody>
          <a:bodyPr>
            <a:normAutofit/>
          </a:bodyPr>
          <a:lstStyle/>
          <a:p>
            <a:pPr algn="ctr"/>
            <a:r>
              <a:rPr lang="en-GB" dirty="0"/>
              <a:t>Group Discussion</a:t>
            </a:r>
          </a:p>
        </p:txBody>
      </p:sp>
      <p:sp>
        <p:nvSpPr>
          <p:cNvPr id="3" name="Content Placeholder 2">
            <a:extLst>
              <a:ext uri="{FF2B5EF4-FFF2-40B4-BE49-F238E27FC236}">
                <a16:creationId xmlns:a16="http://schemas.microsoft.com/office/drawing/2014/main" id="{DB37E970-9BE8-11EA-ABB5-7E5BE82230D9}"/>
              </a:ext>
            </a:extLst>
          </p:cNvPr>
          <p:cNvSpPr>
            <a:spLocks noGrp="1"/>
          </p:cNvSpPr>
          <p:nvPr>
            <p:ph idx="1"/>
          </p:nvPr>
        </p:nvSpPr>
        <p:spPr>
          <a:xfrm>
            <a:off x="486698" y="2438400"/>
            <a:ext cx="2629120" cy="3785419"/>
          </a:xfrm>
        </p:spPr>
        <p:txBody>
          <a:bodyPr>
            <a:normAutofit/>
          </a:bodyPr>
          <a:lstStyle/>
          <a:p>
            <a:pPr indent="-228600" algn="ctr" defTabSz="914400">
              <a:spcAft>
                <a:spcPts val="600"/>
              </a:spcAft>
              <a:buFont typeface="Arial" panose="020B0604020202020204" pitchFamily="34" charset="0"/>
              <a:buChar char="•"/>
            </a:pPr>
            <a:r>
              <a:rPr lang="en-US" sz="2200" b="0" cap="none" spc="0" dirty="0">
                <a:ln w="0"/>
              </a:rPr>
              <a:t>Think of the hotel industry – what is tangible and what is intangible?</a:t>
            </a:r>
            <a:endParaRPr lang="en-US" sz="2200" dirty="0">
              <a:ln w="0"/>
            </a:endParaRPr>
          </a:p>
          <a:p>
            <a:pPr indent="-228600" algn="ctr" defTabSz="914400">
              <a:spcAft>
                <a:spcPts val="600"/>
              </a:spcAft>
              <a:buFont typeface="Arial" panose="020B0604020202020204" pitchFamily="34" charset="0"/>
              <a:buChar char="•"/>
            </a:pPr>
            <a:r>
              <a:rPr lang="en-US" sz="2200" b="0" cap="none" spc="0" dirty="0">
                <a:ln w="0"/>
              </a:rPr>
              <a:t>Type your answers in chat or raise your yellow hand.</a:t>
            </a:r>
          </a:p>
        </p:txBody>
      </p:sp>
      <p:sp>
        <p:nvSpPr>
          <p:cNvPr id="8"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ee the source image">
            <a:extLst>
              <a:ext uri="{FF2B5EF4-FFF2-40B4-BE49-F238E27FC236}">
                <a16:creationId xmlns:a16="http://schemas.microsoft.com/office/drawing/2014/main" id="{363144A8-11E7-B3F7-44A9-10AEE734E2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4396" y="1731216"/>
            <a:ext cx="4514498" cy="339232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211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97DF2-B691-9596-7BB4-308BC62AAE5D}"/>
              </a:ext>
            </a:extLst>
          </p:cNvPr>
          <p:cNvSpPr>
            <a:spLocks noGrp="1"/>
          </p:cNvSpPr>
          <p:nvPr>
            <p:ph type="title"/>
          </p:nvPr>
        </p:nvSpPr>
        <p:spPr/>
        <p:txBody>
          <a:bodyPr/>
          <a:lstStyle/>
          <a:p>
            <a:r>
              <a:rPr lang="en-GB" dirty="0"/>
              <a:t>Quality Service</a:t>
            </a:r>
          </a:p>
        </p:txBody>
      </p:sp>
      <p:graphicFrame>
        <p:nvGraphicFramePr>
          <p:cNvPr id="5" name="Content Placeholder 2">
            <a:extLst>
              <a:ext uri="{FF2B5EF4-FFF2-40B4-BE49-F238E27FC236}">
                <a16:creationId xmlns:a16="http://schemas.microsoft.com/office/drawing/2014/main" id="{658991E3-A6FA-0286-37A1-D3C3906373D4}"/>
              </a:ext>
            </a:extLst>
          </p:cNvPr>
          <p:cNvGraphicFramePr>
            <a:graphicFrameLocks noGrp="1"/>
          </p:cNvGraphicFramePr>
          <p:nvPr>
            <p:ph idx="1"/>
            <p:extLst>
              <p:ext uri="{D42A27DB-BD31-4B8C-83A1-F6EECF244321}">
                <p14:modId xmlns:p14="http://schemas.microsoft.com/office/powerpoint/2010/main" val="646735514"/>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Graphic 2" descr="Waiter">
            <a:extLst>
              <a:ext uri="{FF2B5EF4-FFF2-40B4-BE49-F238E27FC236}">
                <a16:creationId xmlns:a16="http://schemas.microsoft.com/office/drawing/2014/main" id="{D0C0EDB3-3174-38A5-F67E-930BCFBB447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378994" y="133828"/>
            <a:ext cx="2413000" cy="2413000"/>
          </a:xfrm>
          <a:prstGeom prst="rect">
            <a:avLst/>
          </a:prstGeom>
        </p:spPr>
      </p:pic>
    </p:spTree>
    <p:extLst>
      <p:ext uri="{BB962C8B-B14F-4D97-AF65-F5344CB8AC3E}">
        <p14:creationId xmlns:p14="http://schemas.microsoft.com/office/powerpoint/2010/main" val="825684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0F63-4D11-5B0A-23B8-9C23B7E2F11D}"/>
              </a:ext>
            </a:extLst>
          </p:cNvPr>
          <p:cNvSpPr>
            <a:spLocks noGrp="1"/>
          </p:cNvSpPr>
          <p:nvPr>
            <p:ph type="title"/>
          </p:nvPr>
        </p:nvSpPr>
        <p:spPr>
          <a:xfrm>
            <a:off x="3724072" y="629268"/>
            <a:ext cx="4939868" cy="1286160"/>
          </a:xfrm>
        </p:spPr>
        <p:txBody>
          <a:bodyPr anchor="b">
            <a:normAutofit/>
          </a:bodyPr>
          <a:lstStyle/>
          <a:p>
            <a:pPr algn="ctr"/>
            <a:r>
              <a:rPr lang="en-GB" sz="4100" dirty="0"/>
              <a:t>What are Guest Services?</a:t>
            </a:r>
          </a:p>
        </p:txBody>
      </p:sp>
      <p:sp>
        <p:nvSpPr>
          <p:cNvPr id="3" name="Content Placeholder 2">
            <a:extLst>
              <a:ext uri="{FF2B5EF4-FFF2-40B4-BE49-F238E27FC236}">
                <a16:creationId xmlns:a16="http://schemas.microsoft.com/office/drawing/2014/main" id="{9E416AD3-B25F-A00F-982B-C50986A261E3}"/>
              </a:ext>
            </a:extLst>
          </p:cNvPr>
          <p:cNvSpPr>
            <a:spLocks noGrp="1"/>
          </p:cNvSpPr>
          <p:nvPr>
            <p:ph idx="1"/>
          </p:nvPr>
        </p:nvSpPr>
        <p:spPr>
          <a:xfrm>
            <a:off x="3724073" y="2438400"/>
            <a:ext cx="4939867" cy="3785419"/>
          </a:xfrm>
        </p:spPr>
        <p:txBody>
          <a:bodyPr>
            <a:normAutofit/>
          </a:bodyPr>
          <a:lstStyle/>
          <a:p>
            <a:pPr defTabSz="914400"/>
            <a:r>
              <a:rPr lang="en-US" sz="2400" b="1" dirty="0"/>
              <a:t>Guest services </a:t>
            </a:r>
            <a:r>
              <a:rPr lang="en-US" sz="2400" dirty="0"/>
              <a:t>at a hotel are the </a:t>
            </a:r>
            <a:r>
              <a:rPr lang="en-US" sz="2400" b="1" dirty="0"/>
              <a:t>services and</a:t>
            </a:r>
            <a:r>
              <a:rPr lang="en-US" sz="2400" dirty="0"/>
              <a:t> </a:t>
            </a:r>
            <a:r>
              <a:rPr lang="en-US" sz="2400" b="1" dirty="0"/>
              <a:t>amenities</a:t>
            </a:r>
            <a:r>
              <a:rPr lang="en-US" sz="2400" dirty="0"/>
              <a:t> that the hotel provides for its guests (Collins Dictionary)</a:t>
            </a:r>
          </a:p>
          <a:p>
            <a:r>
              <a:rPr lang="en-US" sz="2400" dirty="0"/>
              <a:t>The goal of </a:t>
            </a:r>
            <a:r>
              <a:rPr lang="en-US" sz="2400" b="1" dirty="0"/>
              <a:t>guest services</a:t>
            </a:r>
            <a:r>
              <a:rPr lang="en-US" sz="2400" dirty="0"/>
              <a:t> is to provide customers with an enjoyable experience, primarily in the </a:t>
            </a:r>
            <a:r>
              <a:rPr lang="en-US" sz="2400" b="1" dirty="0"/>
              <a:t>hotel</a:t>
            </a:r>
            <a:r>
              <a:rPr lang="en-US" sz="2400" dirty="0"/>
              <a:t> and spa industry, sports facilities, and event venues.</a:t>
            </a:r>
          </a:p>
          <a:p>
            <a:endParaRPr lang="en-GB" sz="1700" dirty="0"/>
          </a:p>
        </p:txBody>
      </p:sp>
      <p:pic>
        <p:nvPicPr>
          <p:cNvPr id="5" name="Picture 4" descr="Modern lounge">
            <a:extLst>
              <a:ext uri="{FF2B5EF4-FFF2-40B4-BE49-F238E27FC236}">
                <a16:creationId xmlns:a16="http://schemas.microsoft.com/office/drawing/2014/main" id="{797CB953-90E6-2B06-0AC4-111DC1FC2120}"/>
              </a:ext>
            </a:extLst>
          </p:cNvPr>
          <p:cNvPicPr>
            <a:picLocks noChangeAspect="1"/>
          </p:cNvPicPr>
          <p:nvPr/>
        </p:nvPicPr>
        <p:blipFill rotWithShape="1">
          <a:blip r:embed="rId2"/>
          <a:srcRect l="35345" r="30816" b="-1"/>
          <a:stretch/>
        </p:blipFill>
        <p:spPr>
          <a:xfrm>
            <a:off x="20" y="10"/>
            <a:ext cx="3476673"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C7CB5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40871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8734DFE5-01C0-D498-B62F-71DC880215BB}"/>
              </a:ext>
            </a:extLst>
          </p:cNvPr>
          <p:cNvSpPr>
            <a:spLocks noGrp="1"/>
          </p:cNvSpPr>
          <p:nvPr>
            <p:ph type="title"/>
          </p:nvPr>
        </p:nvSpPr>
        <p:spPr>
          <a:xfrm>
            <a:off x="401265" y="685800"/>
            <a:ext cx="2085203" cy="5105400"/>
          </a:xfrm>
        </p:spPr>
        <p:txBody>
          <a:bodyPr>
            <a:normAutofit/>
          </a:bodyPr>
          <a:lstStyle/>
          <a:p>
            <a:r>
              <a:rPr lang="en-GB" sz="3500" dirty="0">
                <a:solidFill>
                  <a:srgbClr val="FFFFFF"/>
                </a:solidFill>
              </a:rPr>
              <a:t>What are Guest Services?</a:t>
            </a:r>
          </a:p>
        </p:txBody>
      </p:sp>
      <p:graphicFrame>
        <p:nvGraphicFramePr>
          <p:cNvPr id="5" name="Content Placeholder 2">
            <a:extLst>
              <a:ext uri="{FF2B5EF4-FFF2-40B4-BE49-F238E27FC236}">
                <a16:creationId xmlns:a16="http://schemas.microsoft.com/office/drawing/2014/main" id="{41E4BB2F-6316-3267-A91A-7A7C6F28F30E}"/>
              </a:ext>
            </a:extLst>
          </p:cNvPr>
          <p:cNvGraphicFramePr>
            <a:graphicFrameLocks noGrp="1"/>
          </p:cNvGraphicFramePr>
          <p:nvPr>
            <p:ph idx="1"/>
            <p:extLst>
              <p:ext uri="{D42A27DB-BD31-4B8C-83A1-F6EECF244321}">
                <p14:modId xmlns:p14="http://schemas.microsoft.com/office/powerpoint/2010/main" val="3918843962"/>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0382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D018-0AE9-9492-4122-A9181A8614DE}"/>
              </a:ext>
            </a:extLst>
          </p:cNvPr>
          <p:cNvSpPr>
            <a:spLocks noGrp="1"/>
          </p:cNvSpPr>
          <p:nvPr>
            <p:ph type="title"/>
          </p:nvPr>
        </p:nvSpPr>
        <p:spPr>
          <a:xfrm>
            <a:off x="3724072" y="629266"/>
            <a:ext cx="4939868" cy="1676603"/>
          </a:xfrm>
        </p:spPr>
        <p:txBody>
          <a:bodyPr>
            <a:normAutofit/>
          </a:bodyPr>
          <a:lstStyle/>
          <a:p>
            <a:r>
              <a:rPr lang="en-GB" sz="4700"/>
              <a:t>What is Guest Service?</a:t>
            </a:r>
          </a:p>
        </p:txBody>
      </p:sp>
      <p:sp>
        <p:nvSpPr>
          <p:cNvPr id="11" name="Content Placeholder 2">
            <a:extLst>
              <a:ext uri="{FF2B5EF4-FFF2-40B4-BE49-F238E27FC236}">
                <a16:creationId xmlns:a16="http://schemas.microsoft.com/office/drawing/2014/main" id="{52227F93-1335-D840-EEFA-79AFBEB90E73}"/>
              </a:ext>
            </a:extLst>
          </p:cNvPr>
          <p:cNvSpPr>
            <a:spLocks noGrp="1"/>
          </p:cNvSpPr>
          <p:nvPr>
            <p:ph idx="1"/>
          </p:nvPr>
        </p:nvSpPr>
        <p:spPr>
          <a:xfrm>
            <a:off x="3724073" y="2438400"/>
            <a:ext cx="4939867" cy="3785419"/>
          </a:xfrm>
        </p:spPr>
        <p:txBody>
          <a:bodyPr>
            <a:normAutofit/>
          </a:bodyPr>
          <a:lstStyle/>
          <a:p>
            <a:pPr marL="342900" marR="0" lvl="0" indent="-228600" fontAlgn="auto">
              <a:spcBef>
                <a:spcPct val="20000"/>
              </a:spcBef>
              <a:spcAft>
                <a:spcPts val="0"/>
              </a:spcAft>
              <a:buClrTx/>
              <a:buSzTx/>
              <a:tabLst/>
              <a:defRPr/>
            </a:pPr>
            <a:r>
              <a:rPr kumimoji="0" lang="en-US" sz="2100" b="0" i="0" u="none" strike="noStrike" cap="none" spc="0" normalizeH="0" baseline="0" noProof="0" dirty="0">
                <a:ln>
                  <a:noFill/>
                </a:ln>
                <a:effectLst/>
                <a:uLnTx/>
                <a:uFillTx/>
              </a:rPr>
              <a:t>Guest service is </a:t>
            </a:r>
            <a:r>
              <a:rPr kumimoji="0" lang="en-US" sz="2100" b="1" i="0" u="none" strike="noStrike" cap="none" spc="0" normalizeH="0" baseline="0" noProof="0" dirty="0">
                <a:ln>
                  <a:noFill/>
                </a:ln>
                <a:effectLst/>
                <a:uLnTx/>
                <a:uFillTx/>
              </a:rPr>
              <a:t>providing a professional service </a:t>
            </a:r>
            <a:r>
              <a:rPr kumimoji="0" lang="en-US" sz="2100" b="0" i="0" u="none" strike="noStrike" cap="none" spc="0" normalizeH="0" baseline="0" noProof="0" dirty="0">
                <a:ln>
                  <a:noFill/>
                </a:ln>
                <a:effectLst/>
                <a:uLnTx/>
                <a:uFillTx/>
              </a:rPr>
              <a:t>to guests. </a:t>
            </a:r>
          </a:p>
          <a:p>
            <a:pPr marL="342900" marR="0" lvl="0" indent="-228600" fontAlgn="auto">
              <a:spcBef>
                <a:spcPct val="20000"/>
              </a:spcBef>
              <a:spcAft>
                <a:spcPts val="0"/>
              </a:spcAft>
              <a:buClrTx/>
              <a:buSzTx/>
              <a:tabLst/>
              <a:defRPr/>
            </a:pPr>
            <a:endParaRPr kumimoji="0" lang="en-US" sz="2100" b="0" i="0" u="none" strike="noStrike" cap="none" spc="0" normalizeH="0" baseline="0" noProof="0" dirty="0">
              <a:ln>
                <a:noFill/>
              </a:ln>
              <a:effectLst/>
              <a:uLnTx/>
              <a:uFillTx/>
            </a:endParaRPr>
          </a:p>
          <a:p>
            <a:pPr marL="342900" marR="0" lvl="0" indent="-228600" fontAlgn="auto">
              <a:spcBef>
                <a:spcPct val="20000"/>
              </a:spcBef>
              <a:spcAft>
                <a:spcPts val="0"/>
              </a:spcAft>
              <a:buClrTx/>
              <a:buSzTx/>
              <a:tabLst/>
              <a:defRPr/>
            </a:pPr>
            <a:r>
              <a:rPr kumimoji="0" lang="en-US" sz="2100" b="0" i="0" u="none" strike="noStrike" cap="none" spc="0" normalizeH="0" baseline="0" noProof="0" dirty="0">
                <a:ln>
                  <a:noFill/>
                </a:ln>
                <a:effectLst/>
                <a:uLnTx/>
                <a:uFillTx/>
              </a:rPr>
              <a:t>For example, </a:t>
            </a:r>
            <a:r>
              <a:rPr kumimoji="0" lang="en-US" sz="2100" b="0" i="1" u="none" strike="noStrike" cap="none" spc="0" normalizeH="0" baseline="0" noProof="0" dirty="0">
                <a:ln>
                  <a:noFill/>
                </a:ln>
                <a:effectLst/>
                <a:uLnTx/>
                <a:uFillTx/>
              </a:rPr>
              <a:t>offering front desk services to guests, accommodating unique and general requests and acting as an information source on various matters.</a:t>
            </a:r>
          </a:p>
          <a:p>
            <a:pPr marL="342900" marR="0" lvl="0" indent="-228600" fontAlgn="auto">
              <a:spcBef>
                <a:spcPct val="20000"/>
              </a:spcBef>
              <a:spcAft>
                <a:spcPts val="0"/>
              </a:spcAft>
              <a:buClrTx/>
              <a:buSzTx/>
              <a:tabLst/>
              <a:defRPr/>
            </a:pPr>
            <a:endParaRPr lang="en-US" sz="2100" i="1" dirty="0"/>
          </a:p>
          <a:p>
            <a:pPr indent="-228600"/>
            <a:r>
              <a:rPr lang="en-US" sz="2100" dirty="0"/>
              <a:t>It is the </a:t>
            </a:r>
            <a:r>
              <a:rPr lang="en-US" sz="2100" b="1" dirty="0"/>
              <a:t>intangible goods </a:t>
            </a:r>
            <a:r>
              <a:rPr lang="en-US" sz="2100" dirty="0"/>
              <a:t>provided. </a:t>
            </a:r>
            <a:endParaRPr kumimoji="0" lang="en-US" sz="2100" b="0" i="1" u="none" strike="noStrike" cap="none" spc="0" normalizeH="0" baseline="0" noProof="0" dirty="0">
              <a:ln>
                <a:noFill/>
              </a:ln>
              <a:effectLst/>
              <a:uLnTx/>
              <a:uFillTx/>
            </a:endParaRPr>
          </a:p>
          <a:p>
            <a:endParaRPr lang="en-GB" sz="2100" dirty="0"/>
          </a:p>
        </p:txBody>
      </p:sp>
      <p:pic>
        <p:nvPicPr>
          <p:cNvPr id="12" name="Picture 4">
            <a:extLst>
              <a:ext uri="{FF2B5EF4-FFF2-40B4-BE49-F238E27FC236}">
                <a16:creationId xmlns:a16="http://schemas.microsoft.com/office/drawing/2014/main" id="{177998A6-E6E3-5E8D-6904-D0126C0BF98B}"/>
              </a:ext>
            </a:extLst>
          </p:cNvPr>
          <p:cNvPicPr>
            <a:picLocks noChangeAspect="1"/>
          </p:cNvPicPr>
          <p:nvPr/>
        </p:nvPicPr>
        <p:blipFill rotWithShape="1">
          <a:blip r:embed="rId2"/>
          <a:srcRect l="11078" r="60406"/>
          <a:stretch/>
        </p:blipFill>
        <p:spPr>
          <a:xfrm>
            <a:off x="20" y="10"/>
            <a:ext cx="3476673" cy="6857990"/>
          </a:xfrm>
          <a:prstGeom prst="rect">
            <a:avLst/>
          </a:prstGeom>
          <a:effectLst/>
        </p:spPr>
      </p:pic>
    </p:spTree>
    <p:extLst>
      <p:ext uri="{BB962C8B-B14F-4D97-AF65-F5344CB8AC3E}">
        <p14:creationId xmlns:p14="http://schemas.microsoft.com/office/powerpoint/2010/main" val="1472770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98F01-D1A2-067B-EECD-6C25B1A05EC0}"/>
              </a:ext>
            </a:extLst>
          </p:cNvPr>
          <p:cNvSpPr>
            <a:spLocks noGrp="1"/>
          </p:cNvSpPr>
          <p:nvPr>
            <p:ph type="title"/>
          </p:nvPr>
        </p:nvSpPr>
        <p:spPr>
          <a:xfrm>
            <a:off x="840699" y="687480"/>
            <a:ext cx="5605629" cy="994172"/>
          </a:xfrm>
        </p:spPr>
        <p:txBody>
          <a:bodyPr>
            <a:normAutofit/>
          </a:bodyPr>
          <a:lstStyle/>
          <a:p>
            <a:r>
              <a:rPr lang="en-GB" sz="3850"/>
              <a:t>Task: Guest Experience</a:t>
            </a:r>
          </a:p>
        </p:txBody>
      </p:sp>
      <p:sp>
        <p:nvSpPr>
          <p:cNvPr id="3" name="Content Placeholder 2">
            <a:extLst>
              <a:ext uri="{FF2B5EF4-FFF2-40B4-BE49-F238E27FC236}">
                <a16:creationId xmlns:a16="http://schemas.microsoft.com/office/drawing/2014/main" id="{DD927C90-A404-DB88-2FA5-B394DA05B68E}"/>
              </a:ext>
            </a:extLst>
          </p:cNvPr>
          <p:cNvSpPr>
            <a:spLocks noGrp="1"/>
          </p:cNvSpPr>
          <p:nvPr>
            <p:ph idx="1"/>
          </p:nvPr>
        </p:nvSpPr>
        <p:spPr>
          <a:xfrm>
            <a:off x="520785" y="1681653"/>
            <a:ext cx="5364758" cy="4334518"/>
          </a:xfrm>
        </p:spPr>
        <p:txBody>
          <a:bodyPr anchor="ctr">
            <a:normAutofit/>
          </a:bodyPr>
          <a:lstStyle/>
          <a:p>
            <a:pPr marL="0" indent="0">
              <a:buFont typeface="Arial" panose="020B0604020202020204" pitchFamily="34" charset="0"/>
              <a:buNone/>
            </a:pPr>
            <a:r>
              <a:rPr lang="en-GB" sz="2400" dirty="0"/>
              <a:t>Think of a time </a:t>
            </a:r>
            <a:r>
              <a:rPr lang="en-GB" sz="2400" b="1" dirty="0"/>
              <a:t>you</a:t>
            </a:r>
            <a:r>
              <a:rPr lang="en-GB" sz="2400" dirty="0"/>
              <a:t> have stayed in a hotel, and you have…..</a:t>
            </a:r>
          </a:p>
          <a:p>
            <a:pPr>
              <a:lnSpc>
                <a:spcPct val="150000"/>
              </a:lnSpc>
            </a:pPr>
            <a:r>
              <a:rPr lang="en-GB" sz="2400" dirty="0"/>
              <a:t>Experienced excellent service?</a:t>
            </a:r>
          </a:p>
          <a:p>
            <a:r>
              <a:rPr lang="en-GB" sz="2400" dirty="0"/>
              <a:t>What effect does it have?</a:t>
            </a:r>
          </a:p>
          <a:p>
            <a:endParaRPr lang="en-GB" sz="2400" dirty="0"/>
          </a:p>
          <a:p>
            <a:r>
              <a:rPr lang="en-GB" sz="2400" dirty="0"/>
              <a:t>When have you experienced poor service?</a:t>
            </a:r>
          </a:p>
          <a:p>
            <a:r>
              <a:rPr lang="en-GB" sz="2400" dirty="0"/>
              <a:t>What effect does it have?</a:t>
            </a:r>
          </a:p>
          <a:p>
            <a:endParaRPr lang="en-GB" sz="21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6" descr="Waiter">
            <a:extLst>
              <a:ext uri="{FF2B5EF4-FFF2-40B4-BE49-F238E27FC236}">
                <a16:creationId xmlns:a16="http://schemas.microsoft.com/office/drawing/2014/main" id="{40A8BA17-710C-AE32-02EE-669AB73B0B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587156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64AF-3085-4D3C-A607-6300C420611C}"/>
              </a:ext>
            </a:extLst>
          </p:cNvPr>
          <p:cNvSpPr>
            <a:spLocks noGrp="1"/>
          </p:cNvSpPr>
          <p:nvPr>
            <p:ph type="title"/>
          </p:nvPr>
        </p:nvSpPr>
        <p:spPr>
          <a:xfrm>
            <a:off x="1435101" y="365125"/>
            <a:ext cx="7080249" cy="1325563"/>
          </a:xfrm>
        </p:spPr>
        <p:txBody>
          <a:bodyPr>
            <a:normAutofit/>
          </a:bodyPr>
          <a:lstStyle/>
          <a:p>
            <a:r>
              <a:rPr lang="en-GB" sz="4300"/>
              <a:t>What does </a:t>
            </a:r>
            <a:r>
              <a:rPr lang="en-GB" sz="4300" i="1"/>
              <a:t>Excellence</a:t>
            </a:r>
            <a:r>
              <a:rPr lang="en-GB" sz="4300"/>
              <a:t> mean?</a:t>
            </a:r>
          </a:p>
        </p:txBody>
      </p:sp>
      <p:pic>
        <p:nvPicPr>
          <p:cNvPr id="7" name="Graphic 6" descr="Board Room">
            <a:extLst>
              <a:ext uri="{FF2B5EF4-FFF2-40B4-BE49-F238E27FC236}">
                <a16:creationId xmlns:a16="http://schemas.microsoft.com/office/drawing/2014/main" id="{E6BF9D6B-3FEC-0F87-345C-F69BCA984A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650" y="685006"/>
            <a:ext cx="685800" cy="685800"/>
          </a:xfrm>
          <a:prstGeom prst="rect">
            <a:avLst/>
          </a:prstGeom>
        </p:spPr>
      </p:pic>
      <p:sp>
        <p:nvSpPr>
          <p:cNvPr id="3" name="Content Placeholder 2">
            <a:extLst>
              <a:ext uri="{FF2B5EF4-FFF2-40B4-BE49-F238E27FC236}">
                <a16:creationId xmlns:a16="http://schemas.microsoft.com/office/drawing/2014/main" id="{77B983E6-D255-7AAB-069C-44BFAD9B3BC7}"/>
              </a:ext>
            </a:extLst>
          </p:cNvPr>
          <p:cNvSpPr>
            <a:spLocks noGrp="1"/>
          </p:cNvSpPr>
          <p:nvPr>
            <p:ph idx="1"/>
          </p:nvPr>
        </p:nvSpPr>
        <p:spPr>
          <a:xfrm>
            <a:off x="628650" y="1825625"/>
            <a:ext cx="7886700" cy="4351338"/>
          </a:xfrm>
        </p:spPr>
        <p:txBody>
          <a:bodyPr>
            <a:normAutofit/>
          </a:bodyPr>
          <a:lstStyle/>
          <a:p>
            <a:pPr marL="0" indent="0" algn="ctr">
              <a:buNone/>
              <a:defRPr/>
            </a:pPr>
            <a:r>
              <a:rPr lang="en-GB" b="1" dirty="0"/>
              <a:t>Service excellence </a:t>
            </a:r>
            <a:r>
              <a:rPr lang="en-GB" dirty="0"/>
              <a:t>is about delivering to the customers’ expectation and then meeting and exceeding that expectation.</a:t>
            </a:r>
          </a:p>
          <a:p>
            <a:pPr marL="0" indent="0" eaLnBrk="1" fontAlgn="auto" hangingPunct="1">
              <a:spcAft>
                <a:spcPts val="0"/>
              </a:spcAft>
              <a:buFont typeface="Arial" panose="020B0604020202020204" pitchFamily="34" charset="0"/>
              <a:buNone/>
              <a:defRPr/>
            </a:pPr>
            <a:endParaRPr lang="en-GB" dirty="0"/>
          </a:p>
          <a:p>
            <a:pPr marL="0" indent="0" algn="ctr" eaLnBrk="1" fontAlgn="auto" hangingPunct="1">
              <a:spcAft>
                <a:spcPts val="0"/>
              </a:spcAft>
              <a:buFont typeface="Arial" panose="020B0604020202020204" pitchFamily="34" charset="0"/>
              <a:buNone/>
              <a:defRPr/>
            </a:pPr>
            <a:r>
              <a:rPr lang="en-GB" dirty="0"/>
              <a:t>“</a:t>
            </a:r>
            <a:r>
              <a:rPr lang="en-GB" b="1" dirty="0"/>
              <a:t>We’re not servants we’re professionals. </a:t>
            </a:r>
          </a:p>
          <a:p>
            <a:pPr marL="0" indent="0" algn="ctr" eaLnBrk="1" fontAlgn="auto" hangingPunct="1">
              <a:spcAft>
                <a:spcPts val="0"/>
              </a:spcAft>
              <a:buFont typeface="Arial" panose="020B0604020202020204" pitchFamily="34" charset="0"/>
              <a:buNone/>
              <a:defRPr/>
            </a:pPr>
            <a:r>
              <a:rPr lang="en-GB" b="1" dirty="0"/>
              <a:t>If you want respect, you have to create excellence”       </a:t>
            </a:r>
          </a:p>
          <a:p>
            <a:pPr marL="0" indent="0" algn="ctr" eaLnBrk="1" fontAlgn="auto" hangingPunct="1">
              <a:spcAft>
                <a:spcPts val="0"/>
              </a:spcAft>
              <a:buFont typeface="Arial" panose="020B0604020202020204" pitchFamily="34" charset="0"/>
              <a:buNone/>
              <a:defRPr/>
            </a:pPr>
            <a:r>
              <a:rPr lang="en-GB" i="1" dirty="0"/>
              <a:t>Horst Schulze, 2003, </a:t>
            </a:r>
          </a:p>
          <a:p>
            <a:pPr marL="0" indent="0" algn="ctr" eaLnBrk="1" fontAlgn="auto" hangingPunct="1">
              <a:spcAft>
                <a:spcPts val="0"/>
              </a:spcAft>
              <a:buFont typeface="Arial" panose="020B0604020202020204" pitchFamily="34" charset="0"/>
              <a:buNone/>
              <a:defRPr/>
            </a:pPr>
            <a:r>
              <a:rPr lang="en-GB" i="1" dirty="0"/>
              <a:t>Co-founder of luxury hotel chain The Ritz-Carlton</a:t>
            </a:r>
          </a:p>
          <a:p>
            <a:endParaRPr lang="en-GB" dirty="0"/>
          </a:p>
        </p:txBody>
      </p:sp>
    </p:spTree>
    <p:extLst>
      <p:ext uri="{BB962C8B-B14F-4D97-AF65-F5344CB8AC3E}">
        <p14:creationId xmlns:p14="http://schemas.microsoft.com/office/powerpoint/2010/main" val="39173993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EAF0E-499D-2205-3614-DBD82BC69A09}"/>
              </a:ext>
            </a:extLst>
          </p:cNvPr>
          <p:cNvSpPr>
            <a:spLocks noGrp="1"/>
          </p:cNvSpPr>
          <p:nvPr>
            <p:ph type="title"/>
          </p:nvPr>
        </p:nvSpPr>
        <p:spPr/>
        <p:txBody>
          <a:bodyPr/>
          <a:lstStyle/>
          <a:p>
            <a:pPr algn="ctr"/>
            <a:r>
              <a:rPr lang="en-GB" dirty="0"/>
              <a:t>What is Hospitality?</a:t>
            </a:r>
          </a:p>
        </p:txBody>
      </p:sp>
      <p:pic>
        <p:nvPicPr>
          <p:cNvPr id="4" name="Online Media 3" title="What is hospitality?">
            <a:hlinkClick r:id="" action="ppaction://media"/>
            <a:extLst>
              <a:ext uri="{FF2B5EF4-FFF2-40B4-BE49-F238E27FC236}">
                <a16:creationId xmlns:a16="http://schemas.microsoft.com/office/drawing/2014/main" id="{F9026692-0386-5147-4936-7BD272E59960}"/>
              </a:ext>
            </a:extLst>
          </p:cNvPr>
          <p:cNvPicPr>
            <a:picLocks noGrp="1" noRot="1" noChangeAspect="1"/>
          </p:cNvPicPr>
          <p:nvPr>
            <p:ph idx="1"/>
            <a:videoFile r:link="rId1"/>
          </p:nvPr>
        </p:nvPicPr>
        <p:blipFill>
          <a:blip r:embed="rId3"/>
          <a:stretch>
            <a:fillRect/>
          </a:stretch>
        </p:blipFill>
        <p:spPr>
          <a:xfrm>
            <a:off x="1745876" y="1832132"/>
            <a:ext cx="5652247" cy="319373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0005187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B06D2-D233-4A99-5A88-00577A1DBDF1}"/>
              </a:ext>
            </a:extLst>
          </p:cNvPr>
          <p:cNvPicPr>
            <a:picLocks noChangeAspect="1"/>
          </p:cNvPicPr>
          <p:nvPr/>
        </p:nvPicPr>
        <p:blipFill rotWithShape="1">
          <a:blip r:embed="rId2"/>
          <a:srcRect l="8370" t="15619" r="9719" b="4334"/>
          <a:stretch/>
        </p:blipFill>
        <p:spPr>
          <a:xfrm>
            <a:off x="524933" y="340619"/>
            <a:ext cx="8136466" cy="53602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070012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DC52-9DF5-C6F2-307B-4CC35E8AFD98}"/>
              </a:ext>
            </a:extLst>
          </p:cNvPr>
          <p:cNvSpPr>
            <a:spLocks noGrp="1"/>
          </p:cNvSpPr>
          <p:nvPr>
            <p:ph type="title"/>
          </p:nvPr>
        </p:nvSpPr>
        <p:spPr>
          <a:xfrm>
            <a:off x="840699" y="687480"/>
            <a:ext cx="5605629" cy="994172"/>
          </a:xfrm>
        </p:spPr>
        <p:txBody>
          <a:bodyPr>
            <a:normAutofit/>
          </a:bodyPr>
          <a:lstStyle/>
          <a:p>
            <a:r>
              <a:rPr lang="en-GB" sz="3850"/>
              <a:t>The WOW Factor</a:t>
            </a:r>
          </a:p>
        </p:txBody>
      </p:sp>
      <p:sp>
        <p:nvSpPr>
          <p:cNvPr id="3" name="Content Placeholder 2">
            <a:extLst>
              <a:ext uri="{FF2B5EF4-FFF2-40B4-BE49-F238E27FC236}">
                <a16:creationId xmlns:a16="http://schemas.microsoft.com/office/drawing/2014/main" id="{EDC05758-98CE-FB97-F8ED-67FBD66F432C}"/>
              </a:ext>
            </a:extLst>
          </p:cNvPr>
          <p:cNvSpPr>
            <a:spLocks noGrp="1"/>
          </p:cNvSpPr>
          <p:nvPr>
            <p:ph idx="1"/>
          </p:nvPr>
        </p:nvSpPr>
        <p:spPr>
          <a:xfrm>
            <a:off x="405727" y="1507853"/>
            <a:ext cx="5479815" cy="4508318"/>
          </a:xfrm>
        </p:spPr>
        <p:txBody>
          <a:bodyPr anchor="ctr">
            <a:normAutofit/>
          </a:bodyPr>
          <a:lstStyle/>
          <a:p>
            <a:pPr marL="0" marR="0" lvl="0" indent="0" algn="ctr" defTabSz="914400" rtl="0" eaLnBrk="1" fontAlgn="auto" latinLnBrk="0" hangingPunct="1">
              <a:spcBef>
                <a:spcPct val="20000"/>
              </a:spcBef>
              <a:spcAft>
                <a:spcPts val="0"/>
              </a:spcAft>
              <a:buClrTx/>
              <a:buSzTx/>
              <a:buFont typeface="Arial" pitchFamily="34" charset="0"/>
              <a:buNone/>
              <a:tabLst/>
              <a:defRPr/>
            </a:pPr>
            <a:r>
              <a:rPr kumimoji="0" lang="en-GB" sz="1600" b="0" i="0" u="none" strike="noStrike" kern="1200" cap="none" spc="0" normalizeH="0" baseline="0" noProof="0" dirty="0">
                <a:ln>
                  <a:noFill/>
                </a:ln>
                <a:effectLst/>
                <a:uLnTx/>
                <a:uFillTx/>
                <a:latin typeface="Myriad Pro"/>
                <a:ea typeface="+mn-ea"/>
                <a:cs typeface="+mn-cs"/>
              </a:rPr>
              <a:t>According to Solomon (2009) in the book ‘The Heart of Hospitality’ he suggested</a:t>
            </a:r>
          </a:p>
          <a:p>
            <a:pPr marL="0" marR="0" lvl="0" indent="0" algn="ctr" defTabSz="914400" rtl="0" eaLnBrk="1" fontAlgn="auto" latinLnBrk="0" hangingPunct="1">
              <a:spcBef>
                <a:spcPct val="20000"/>
              </a:spcBef>
              <a:spcAft>
                <a:spcPts val="0"/>
              </a:spcAft>
              <a:buClrTx/>
              <a:buSzTx/>
              <a:buFont typeface="Arial" pitchFamily="34" charset="0"/>
              <a:buNone/>
              <a:tabLst/>
              <a:defRPr/>
            </a:pPr>
            <a:endParaRPr kumimoji="0" lang="en-GB" sz="1600" b="0" i="0" u="none" strike="noStrike" kern="1200" cap="none" spc="0" normalizeH="0" baseline="0" noProof="0" dirty="0">
              <a:ln>
                <a:noFill/>
              </a:ln>
              <a:effectLst/>
              <a:uLnTx/>
              <a:uFillTx/>
              <a:latin typeface="Myriad Pro"/>
              <a:ea typeface="+mn-ea"/>
              <a:cs typeface="+mn-cs"/>
            </a:endParaRPr>
          </a:p>
          <a:p>
            <a:pPr marL="0" marR="0" lvl="0" indent="0" algn="ctr" defTabSz="914400" rtl="0" eaLnBrk="1" fontAlgn="auto" latinLnBrk="0" hangingPunct="1">
              <a:spcBef>
                <a:spcPct val="20000"/>
              </a:spcBef>
              <a:spcAft>
                <a:spcPts val="0"/>
              </a:spcAft>
              <a:buClrTx/>
              <a:buSzTx/>
              <a:buFont typeface="Arial" pitchFamily="34" charset="0"/>
              <a:buNone/>
              <a:tabLst/>
              <a:defRPr/>
            </a:pPr>
            <a:r>
              <a:rPr kumimoji="0" lang="en-GB" sz="1600" b="1" i="0" u="none" strike="noStrike" kern="1200" cap="none" spc="0" normalizeH="0" baseline="0" noProof="0" dirty="0">
                <a:ln>
                  <a:noFill/>
                </a:ln>
                <a:effectLst>
                  <a:outerShdw blurRad="38100" dist="38100" dir="2700000" algn="tl">
                    <a:srgbClr val="000000">
                      <a:alpha val="43137"/>
                    </a:srgbClr>
                  </a:outerShdw>
                </a:effectLst>
                <a:uLnTx/>
                <a:uFillTx/>
                <a:latin typeface="Myriad Pro"/>
                <a:ea typeface="+mn-ea"/>
                <a:cs typeface="+mn-cs"/>
              </a:rPr>
              <a:t>‘</a:t>
            </a:r>
            <a:r>
              <a:rPr kumimoji="0" lang="en-GB" sz="1600" b="1" i="1" u="none" strike="noStrike" kern="1200" cap="none" spc="0" normalizeH="0" baseline="0" noProof="0" dirty="0">
                <a:ln>
                  <a:noFill/>
                </a:ln>
                <a:effectLst>
                  <a:outerShdw blurRad="38100" dist="38100" dir="2700000" algn="tl">
                    <a:srgbClr val="000000">
                      <a:alpha val="43137"/>
                    </a:srgbClr>
                  </a:outerShdw>
                </a:effectLst>
                <a:uLnTx/>
                <a:uFillTx/>
                <a:latin typeface="Myriad Pro"/>
                <a:ea typeface="+mn-ea"/>
                <a:cs typeface="+mn-cs"/>
              </a:rPr>
              <a:t>The Hospitality Industry transforms essentials like a bed, a room, a meal into an experience that is warm, comforting, memorable and even magical’</a:t>
            </a:r>
          </a:p>
          <a:p>
            <a:pPr marL="0" marR="0" lvl="0" indent="0" algn="ctr" defTabSz="914400" rtl="0" eaLnBrk="1" fontAlgn="auto" latinLnBrk="0" hangingPunct="1">
              <a:spcBef>
                <a:spcPct val="20000"/>
              </a:spcBef>
              <a:spcAft>
                <a:spcPts val="0"/>
              </a:spcAft>
              <a:buClrTx/>
              <a:buSzTx/>
              <a:buFont typeface="Arial" pitchFamily="34" charset="0"/>
              <a:buNone/>
              <a:tabLst/>
              <a:defRPr/>
            </a:pPr>
            <a:endParaRPr kumimoji="0" lang="en-GB" sz="1600" b="1" i="1" u="none" strike="noStrike" kern="1200" cap="none" spc="0" normalizeH="0" baseline="0" noProof="0" dirty="0">
              <a:ln>
                <a:noFill/>
              </a:ln>
              <a:effectLst/>
              <a:uLnTx/>
              <a:uFillTx/>
              <a:latin typeface="Myriad Pro"/>
              <a:ea typeface="+mn-ea"/>
              <a:cs typeface="+mn-cs"/>
            </a:endParaRPr>
          </a:p>
          <a:p>
            <a:pPr marL="0" marR="0" lvl="0" indent="0" algn="ctr" defTabSz="914400" rtl="0" eaLnBrk="1" fontAlgn="auto" latinLnBrk="0" hangingPunct="1">
              <a:spcBef>
                <a:spcPct val="20000"/>
              </a:spcBef>
              <a:spcAft>
                <a:spcPts val="0"/>
              </a:spcAft>
              <a:buClrTx/>
              <a:buSzTx/>
              <a:buFont typeface="Arial" pitchFamily="34" charset="0"/>
              <a:buNone/>
              <a:tabLst/>
              <a:defRPr/>
            </a:pPr>
            <a:r>
              <a:rPr kumimoji="0" lang="en-GB" sz="1600" b="1" i="0" u="none" strike="noStrike" kern="1200" cap="none" spc="0" normalizeH="0" baseline="0" noProof="0" dirty="0">
                <a:ln>
                  <a:noFill/>
                </a:ln>
                <a:effectLst>
                  <a:outerShdw blurRad="38100" dist="38100" dir="2700000" algn="tl">
                    <a:srgbClr val="000000">
                      <a:alpha val="43137"/>
                    </a:srgbClr>
                  </a:outerShdw>
                </a:effectLst>
                <a:uLnTx/>
                <a:uFillTx/>
                <a:latin typeface="Myriad Pro"/>
                <a:ea typeface="+mn-ea"/>
                <a:cs typeface="+mn-cs"/>
              </a:rPr>
              <a:t>WOW Factor </a:t>
            </a:r>
            <a:r>
              <a:rPr kumimoji="0" lang="en-GB" sz="1600" b="0" i="0" u="none" strike="noStrike" kern="1200" cap="none" spc="0" normalizeH="0" baseline="0" noProof="0" dirty="0">
                <a:ln>
                  <a:noFill/>
                </a:ln>
                <a:effectLst/>
                <a:uLnTx/>
                <a:uFillTx/>
                <a:latin typeface="Myriad Pro"/>
                <a:ea typeface="+mn-ea"/>
                <a:cs typeface="+mn-cs"/>
              </a:rPr>
              <a:t>takes the </a:t>
            </a:r>
            <a:r>
              <a:rPr kumimoji="0" lang="en-GB" sz="1600" b="1" i="0" u="none" strike="noStrike" kern="1200" cap="none" spc="0" normalizeH="0" baseline="0" noProof="0" dirty="0">
                <a:ln>
                  <a:noFill/>
                </a:ln>
                <a:effectLst>
                  <a:outerShdw blurRad="38100" dist="38100" dir="2700000" algn="tl">
                    <a:srgbClr val="000000">
                      <a:alpha val="43137"/>
                    </a:srgbClr>
                  </a:outerShdw>
                </a:effectLst>
                <a:uLnTx/>
                <a:uFillTx/>
                <a:latin typeface="Myriad Pro"/>
                <a:ea typeface="+mn-ea"/>
                <a:cs typeface="+mn-cs"/>
              </a:rPr>
              <a:t>tangible products</a:t>
            </a:r>
            <a:r>
              <a:rPr kumimoji="0" lang="en-GB" sz="1600" b="0" i="0" u="none" strike="noStrike" kern="1200" cap="none" spc="0" normalizeH="0" baseline="0" noProof="0" dirty="0">
                <a:ln>
                  <a:noFill/>
                </a:ln>
                <a:effectLst/>
                <a:uLnTx/>
                <a:uFillTx/>
                <a:latin typeface="Myriad Pro"/>
                <a:ea typeface="+mn-ea"/>
                <a:cs typeface="+mn-cs"/>
              </a:rPr>
              <a:t>, the things we can see and touch and provides an </a:t>
            </a:r>
            <a:r>
              <a:rPr kumimoji="0" lang="en-GB" sz="1600" b="1" i="0" u="none" strike="noStrike" kern="1200" cap="none" spc="0" normalizeH="0" baseline="0" noProof="0" dirty="0">
                <a:ln>
                  <a:noFill/>
                </a:ln>
                <a:effectLst>
                  <a:outerShdw blurRad="38100" dist="38100" dir="2700000" algn="tl">
                    <a:srgbClr val="000000">
                      <a:alpha val="43137"/>
                    </a:srgbClr>
                  </a:outerShdw>
                </a:effectLst>
                <a:uLnTx/>
                <a:uFillTx/>
                <a:latin typeface="Myriad Pro"/>
                <a:ea typeface="+mn-ea"/>
                <a:cs typeface="+mn-cs"/>
              </a:rPr>
              <a:t>intangible feeling or experience.</a:t>
            </a:r>
          </a:p>
          <a:p>
            <a:pPr marL="0" marR="0" lvl="0" indent="0" algn="ctr" defTabSz="914400" rtl="0" eaLnBrk="1" fontAlgn="auto" latinLnBrk="0" hangingPunct="1">
              <a:spcBef>
                <a:spcPct val="20000"/>
              </a:spcBef>
              <a:spcAft>
                <a:spcPts val="0"/>
              </a:spcAft>
              <a:buClrTx/>
              <a:buSzTx/>
              <a:buFont typeface="Arial" pitchFamily="34" charset="0"/>
              <a:buNone/>
              <a:tabLst/>
              <a:defRPr/>
            </a:pPr>
            <a:endParaRPr kumimoji="0" lang="en-GB" sz="1600" b="1" i="0" u="none" strike="noStrike" kern="1200" cap="none" spc="0" normalizeH="0" baseline="0" noProof="0" dirty="0">
              <a:ln>
                <a:noFill/>
              </a:ln>
              <a:effectLst>
                <a:outerShdw blurRad="38100" dist="38100" dir="2700000" algn="tl">
                  <a:srgbClr val="000000">
                    <a:alpha val="43137"/>
                  </a:srgbClr>
                </a:outerShdw>
              </a:effectLst>
              <a:uLnTx/>
              <a:uFillTx/>
              <a:latin typeface="Myriad Pro"/>
              <a:ea typeface="+mn-ea"/>
              <a:cs typeface="+mn-cs"/>
            </a:endParaRPr>
          </a:p>
          <a:p>
            <a:pPr marL="0" marR="0" lvl="0" indent="0" algn="ctr" defTabSz="914400" rtl="0" eaLnBrk="1" fontAlgn="auto" latinLnBrk="0" hangingPunct="1">
              <a:spcBef>
                <a:spcPct val="20000"/>
              </a:spcBef>
              <a:spcAft>
                <a:spcPts val="0"/>
              </a:spcAft>
              <a:buClrTx/>
              <a:buSzTx/>
              <a:buFont typeface="Arial" pitchFamily="34" charset="0"/>
              <a:buNone/>
              <a:tabLst/>
              <a:defRPr/>
            </a:pPr>
            <a:r>
              <a:rPr kumimoji="0" lang="en-GB" sz="1600" b="0" i="0" u="none" strike="noStrike" kern="1200" cap="none" spc="0" normalizeH="0" baseline="0" noProof="0" dirty="0">
                <a:ln>
                  <a:noFill/>
                </a:ln>
                <a:effectLst/>
                <a:uLnTx/>
                <a:uFillTx/>
                <a:latin typeface="Myriad Pro"/>
                <a:ea typeface="+mn-ea"/>
                <a:cs typeface="+mn-cs"/>
              </a:rPr>
              <a:t>In hospitality, to exceed expectations and leave a lasting impression on the guest we must create </a:t>
            </a:r>
            <a:r>
              <a:rPr lang="en-GB" sz="1600" b="1" dirty="0">
                <a:effectLst>
                  <a:outerShdw blurRad="38100" dist="38100" dir="2700000" algn="tl">
                    <a:srgbClr val="000000">
                      <a:alpha val="43137"/>
                    </a:srgbClr>
                  </a:outerShdw>
                </a:effectLst>
                <a:latin typeface="Myriad Pro"/>
              </a:rPr>
              <a:t>T</a:t>
            </a:r>
            <a:r>
              <a:rPr kumimoji="0" lang="en-GB" sz="1600" b="1" i="0" u="none" strike="noStrike" kern="1200" cap="none" spc="0" normalizeH="0" baseline="0" noProof="0" dirty="0">
                <a:ln>
                  <a:noFill/>
                </a:ln>
                <a:effectLst>
                  <a:outerShdw blurRad="38100" dist="38100" dir="2700000" algn="tl">
                    <a:srgbClr val="000000">
                      <a:alpha val="43137"/>
                    </a:srgbClr>
                  </a:outerShdw>
                </a:effectLst>
                <a:uLnTx/>
                <a:uFillTx/>
                <a:latin typeface="Myriad Pro"/>
                <a:ea typeface="+mn-ea"/>
                <a:cs typeface="+mn-cs"/>
              </a:rPr>
              <a:t>he Wow Factor</a:t>
            </a:r>
            <a:r>
              <a:rPr kumimoji="0" lang="en-GB" sz="1600" b="0" i="0" u="none" strike="noStrike" kern="1200" cap="none" spc="0" normalizeH="0" baseline="0" noProof="0" dirty="0">
                <a:ln>
                  <a:noFill/>
                </a:ln>
                <a:effectLst/>
                <a:uLnTx/>
                <a:uFillTx/>
                <a:latin typeface="Myriad Pro"/>
                <a:ea typeface="+mn-ea"/>
                <a:cs typeface="+mn-cs"/>
              </a:rPr>
              <a:t>.</a:t>
            </a:r>
          </a:p>
          <a:p>
            <a:endParaRPr lang="en-GB" sz="16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Heart">
            <a:extLst>
              <a:ext uri="{FF2B5EF4-FFF2-40B4-BE49-F238E27FC236}">
                <a16:creationId xmlns:a16="http://schemas.microsoft.com/office/drawing/2014/main" id="{7EF501B4-5E06-5D07-C642-BD48DC5A7F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242955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FB4E-7898-E032-3630-1C453587598E}"/>
              </a:ext>
            </a:extLst>
          </p:cNvPr>
          <p:cNvSpPr>
            <a:spLocks noGrp="1"/>
          </p:cNvSpPr>
          <p:nvPr>
            <p:ph type="title"/>
          </p:nvPr>
        </p:nvSpPr>
        <p:spPr>
          <a:xfrm>
            <a:off x="325121" y="3433763"/>
            <a:ext cx="2397760" cy="2743200"/>
          </a:xfrm>
        </p:spPr>
        <p:txBody>
          <a:bodyPr anchor="t">
            <a:normAutofit/>
          </a:bodyPr>
          <a:lstStyle/>
          <a:p>
            <a:pPr algn="ctr"/>
            <a:r>
              <a:rPr lang="en-GB" sz="4200" dirty="0"/>
              <a:t>The WOW Factor</a:t>
            </a:r>
          </a:p>
        </p:txBody>
      </p:sp>
      <p:sp>
        <p:nvSpPr>
          <p:cNvPr id="11" name="Rectangle 10">
            <a:extLst>
              <a:ext uri="{FF2B5EF4-FFF2-40B4-BE49-F238E27FC236}">
                <a16:creationId xmlns:a16="http://schemas.microsoft.com/office/drawing/2014/main" id="{BE0C1D5B-DAD5-442B-92B7-5C2B73978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593"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8" name="Graphic 7" descr="Waiter">
            <a:extLst>
              <a:ext uri="{FF2B5EF4-FFF2-40B4-BE49-F238E27FC236}">
                <a16:creationId xmlns:a16="http://schemas.microsoft.com/office/drawing/2014/main" id="{9308A632-83D0-3D1E-A9A6-1D472CE7A2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81100" y="2144828"/>
            <a:ext cx="685800" cy="685800"/>
          </a:xfrm>
          <a:prstGeom prst="rect">
            <a:avLst/>
          </a:prstGeom>
        </p:spPr>
      </p:pic>
      <p:sp>
        <p:nvSpPr>
          <p:cNvPr id="4" name="Content Placeholder 2">
            <a:extLst>
              <a:ext uri="{FF2B5EF4-FFF2-40B4-BE49-F238E27FC236}">
                <a16:creationId xmlns:a16="http://schemas.microsoft.com/office/drawing/2014/main" id="{0B1FA3E8-93FA-F61E-3F35-5FE0A0103DBB}"/>
              </a:ext>
            </a:extLst>
          </p:cNvPr>
          <p:cNvSpPr txBox="1">
            <a:spLocks noGrp="1"/>
          </p:cNvSpPr>
          <p:nvPr>
            <p:ph idx="1"/>
          </p:nvPr>
        </p:nvSpPr>
        <p:spPr>
          <a:xfrm>
            <a:off x="3048000" y="643467"/>
            <a:ext cx="5467349" cy="553349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dirty="0"/>
              <a:t>How….</a:t>
            </a:r>
          </a:p>
          <a:p>
            <a:r>
              <a:rPr lang="en-US" dirty="0"/>
              <a:t>Paying close attention to </a:t>
            </a:r>
            <a:r>
              <a:rPr lang="en-US" b="1" dirty="0"/>
              <a:t>every aspect </a:t>
            </a:r>
            <a:r>
              <a:rPr lang="en-US" dirty="0"/>
              <a:t>of the guest experience</a:t>
            </a:r>
          </a:p>
          <a:p>
            <a:r>
              <a:rPr lang="en-US" dirty="0" err="1"/>
              <a:t>Analysing</a:t>
            </a:r>
            <a:r>
              <a:rPr lang="en-US" dirty="0"/>
              <a:t> the experience from the guest’s </a:t>
            </a:r>
            <a:r>
              <a:rPr lang="en-US" b="1" dirty="0"/>
              <a:t>perspective</a:t>
            </a:r>
          </a:p>
          <a:p>
            <a:r>
              <a:rPr lang="en-US" dirty="0"/>
              <a:t>Understanding </a:t>
            </a:r>
            <a:r>
              <a:rPr lang="en-US" b="1" dirty="0"/>
              <a:t>needs and wants</a:t>
            </a:r>
          </a:p>
          <a:p>
            <a:r>
              <a:rPr lang="en-US" dirty="0"/>
              <a:t>Committing </a:t>
            </a:r>
            <a:r>
              <a:rPr lang="en-US" b="1" dirty="0"/>
              <a:t>every element </a:t>
            </a:r>
            <a:r>
              <a:rPr lang="en-US" dirty="0"/>
              <a:t>of the business, from design to interaction, to the creation of exceptional service. </a:t>
            </a:r>
          </a:p>
        </p:txBody>
      </p:sp>
    </p:spTree>
    <p:extLst>
      <p:ext uri="{BB962C8B-B14F-4D97-AF65-F5344CB8AC3E}">
        <p14:creationId xmlns:p14="http://schemas.microsoft.com/office/powerpoint/2010/main" val="20664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B4E329-DBFE-32C5-DA64-924FE094E946}"/>
              </a:ext>
            </a:extLst>
          </p:cNvPr>
          <p:cNvSpPr>
            <a:spLocks noGrp="1"/>
          </p:cNvSpPr>
          <p:nvPr>
            <p:ph idx="1"/>
          </p:nvPr>
        </p:nvSpPr>
        <p:spPr/>
        <p:txBody>
          <a:bodyPr/>
          <a:lstStyle/>
          <a:p>
            <a:pPr>
              <a:lnSpc>
                <a:spcPct val="150000"/>
              </a:lnSpc>
            </a:pPr>
            <a:r>
              <a:rPr lang="en-GB" dirty="0"/>
              <a:t>Set expectations</a:t>
            </a:r>
          </a:p>
          <a:p>
            <a:pPr>
              <a:lnSpc>
                <a:spcPct val="150000"/>
              </a:lnSpc>
            </a:pPr>
            <a:r>
              <a:rPr lang="en-GB" dirty="0"/>
              <a:t>Introduction to the Module</a:t>
            </a:r>
          </a:p>
          <a:p>
            <a:pPr>
              <a:lnSpc>
                <a:spcPct val="150000"/>
              </a:lnSpc>
            </a:pPr>
            <a:r>
              <a:rPr lang="en-GB" dirty="0"/>
              <a:t>10-Minute Presentation</a:t>
            </a:r>
          </a:p>
          <a:p>
            <a:pPr>
              <a:lnSpc>
                <a:spcPct val="150000"/>
              </a:lnSpc>
            </a:pPr>
            <a:r>
              <a:rPr lang="en-GB" dirty="0"/>
              <a:t>1,500-word Report</a:t>
            </a:r>
          </a:p>
          <a:p>
            <a:endParaRPr lang="en-GB" dirty="0"/>
          </a:p>
        </p:txBody>
      </p:sp>
      <p:pic>
        <p:nvPicPr>
          <p:cNvPr id="6146" name="Picture 2" descr="4,063 Recap Images, Stock Photos &amp; Vectors | Shutterstock">
            <a:extLst>
              <a:ext uri="{FF2B5EF4-FFF2-40B4-BE49-F238E27FC236}">
                <a16:creationId xmlns:a16="http://schemas.microsoft.com/office/drawing/2014/main" id="{B1F5FA85-31F6-3DD0-7D24-0782BF0232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164" b="18360"/>
          <a:stretch/>
        </p:blipFill>
        <p:spPr bwMode="auto">
          <a:xfrm>
            <a:off x="2384865" y="157381"/>
            <a:ext cx="4374269" cy="154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4768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B4E329-DBFE-32C5-DA64-924FE094E946}"/>
              </a:ext>
            </a:extLst>
          </p:cNvPr>
          <p:cNvSpPr>
            <a:spLocks noGrp="1"/>
          </p:cNvSpPr>
          <p:nvPr>
            <p:ph idx="1"/>
          </p:nvPr>
        </p:nvSpPr>
        <p:spPr>
          <a:xfrm>
            <a:off x="628650" y="2124778"/>
            <a:ext cx="7886700" cy="4351338"/>
          </a:xfrm>
        </p:spPr>
        <p:txBody>
          <a:bodyPr/>
          <a:lstStyle/>
          <a:p>
            <a:pPr indent="-228600" defTabSz="914400">
              <a:lnSpc>
                <a:spcPct val="90000"/>
              </a:lnSpc>
              <a:spcAft>
                <a:spcPts val="600"/>
              </a:spcAft>
              <a:buFont typeface="Arial" panose="020B0604020202020204" pitchFamily="34" charset="0"/>
              <a:buChar char="•"/>
            </a:pPr>
            <a:r>
              <a:rPr lang="en-US" sz="2800" dirty="0"/>
              <a:t>What is Service?</a:t>
            </a:r>
          </a:p>
          <a:p>
            <a:pPr indent="-228600" defTabSz="914400">
              <a:lnSpc>
                <a:spcPct val="90000"/>
              </a:lnSpc>
              <a:spcAft>
                <a:spcPts val="600"/>
              </a:spcAft>
              <a:buFont typeface="Arial" panose="020B0604020202020204" pitchFamily="34" charset="0"/>
              <a:buChar char="•"/>
            </a:pPr>
            <a:r>
              <a:rPr lang="en-US" sz="2800" dirty="0"/>
              <a:t>What is Guest Service?</a:t>
            </a:r>
          </a:p>
          <a:p>
            <a:pPr indent="-228600" defTabSz="914400">
              <a:lnSpc>
                <a:spcPct val="90000"/>
              </a:lnSpc>
              <a:spcAft>
                <a:spcPts val="600"/>
              </a:spcAft>
              <a:buFont typeface="Arial" panose="020B0604020202020204" pitchFamily="34" charset="0"/>
              <a:buChar char="•"/>
            </a:pPr>
            <a:r>
              <a:rPr lang="en-US" sz="2800" dirty="0"/>
              <a:t>What is hospitality?</a:t>
            </a:r>
          </a:p>
          <a:p>
            <a:pPr indent="-228600" defTabSz="914400">
              <a:lnSpc>
                <a:spcPct val="90000"/>
              </a:lnSpc>
              <a:spcAft>
                <a:spcPts val="600"/>
              </a:spcAft>
              <a:buFont typeface="Arial" panose="020B0604020202020204" pitchFamily="34" charset="0"/>
              <a:buChar char="•"/>
            </a:pPr>
            <a:r>
              <a:rPr lang="en-US" sz="2800" dirty="0"/>
              <a:t>What is tangible assets in a hotel?</a:t>
            </a:r>
          </a:p>
          <a:p>
            <a:pPr indent="-228600" defTabSz="914400">
              <a:lnSpc>
                <a:spcPct val="90000"/>
              </a:lnSpc>
              <a:spcAft>
                <a:spcPts val="600"/>
              </a:spcAft>
              <a:buFont typeface="Arial" panose="020B0604020202020204" pitchFamily="34" charset="0"/>
              <a:buChar char="•"/>
            </a:pPr>
            <a:r>
              <a:rPr lang="en-US" sz="2800" dirty="0"/>
              <a:t>What is intangible assets?</a:t>
            </a:r>
          </a:p>
          <a:p>
            <a:endParaRPr lang="en-GB" dirty="0"/>
          </a:p>
        </p:txBody>
      </p:sp>
      <p:pic>
        <p:nvPicPr>
          <p:cNvPr id="6146" name="Picture 2" descr="4,063 Recap Images, Stock Photos &amp; Vectors | Shutterstock">
            <a:extLst>
              <a:ext uri="{FF2B5EF4-FFF2-40B4-BE49-F238E27FC236}">
                <a16:creationId xmlns:a16="http://schemas.microsoft.com/office/drawing/2014/main" id="{B1F5FA85-31F6-3DD0-7D24-0782BF0232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164" b="18360"/>
          <a:stretch/>
        </p:blipFill>
        <p:spPr bwMode="auto">
          <a:xfrm>
            <a:off x="2384865" y="157381"/>
            <a:ext cx="4374269" cy="154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05080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C0B8-C440-EB20-1668-06446E179032}"/>
              </a:ext>
            </a:extLst>
          </p:cNvPr>
          <p:cNvSpPr>
            <a:spLocks noGrp="1"/>
          </p:cNvSpPr>
          <p:nvPr>
            <p:ph type="title"/>
          </p:nvPr>
        </p:nvSpPr>
        <p:spPr/>
        <p:txBody>
          <a:bodyPr/>
          <a:lstStyle/>
          <a:p>
            <a:pPr algn="ctr"/>
            <a:r>
              <a:rPr lang="en-GB" dirty="0"/>
              <a:t>Next Week’s Content</a:t>
            </a:r>
          </a:p>
        </p:txBody>
      </p:sp>
      <p:graphicFrame>
        <p:nvGraphicFramePr>
          <p:cNvPr id="10" name="Content Placeholder 2">
            <a:extLst>
              <a:ext uri="{FF2B5EF4-FFF2-40B4-BE49-F238E27FC236}">
                <a16:creationId xmlns:a16="http://schemas.microsoft.com/office/drawing/2014/main" id="{3ABCF98C-C098-3ED8-E8D0-1082C0F400A9}"/>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38507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Every Day Is a School Day Teaching Resources | Teachers Pay Teachers">
            <a:extLst>
              <a:ext uri="{FF2B5EF4-FFF2-40B4-BE49-F238E27FC236}">
                <a16:creationId xmlns:a16="http://schemas.microsoft.com/office/drawing/2014/main" id="{B0A7061A-EFA5-B44A-7608-1B46EA7DAD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399" b="10372"/>
          <a:stretch/>
        </p:blipFill>
        <p:spPr bwMode="auto">
          <a:xfrm>
            <a:off x="147637" y="196095"/>
            <a:ext cx="8848725" cy="5595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675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p:txBody>
          <a:bodyPr/>
          <a:lstStyle/>
          <a:p>
            <a:pPr algn="ctr"/>
            <a:r>
              <a:rPr lang="en-GB" dirty="0"/>
              <a:t>References</a:t>
            </a:r>
          </a:p>
        </p:txBody>
      </p:sp>
      <p:sp>
        <p:nvSpPr>
          <p:cNvPr id="4" name="Content Placeholder 2">
            <a:extLst>
              <a:ext uri="{FF2B5EF4-FFF2-40B4-BE49-F238E27FC236}">
                <a16:creationId xmlns:a16="http://schemas.microsoft.com/office/drawing/2014/main" id="{229A707F-076D-6D21-1E91-4917BD47E9DD}"/>
              </a:ext>
            </a:extLst>
          </p:cNvPr>
          <p:cNvSpPr txBox="1">
            <a:spLocks noGrp="1"/>
          </p:cNvSpPr>
          <p:nvPr>
            <p:ph idx="1"/>
          </p:nvPr>
        </p:nvSpPr>
        <p:spPr>
          <a:xfrm>
            <a:off x="628650" y="1526469"/>
            <a:ext cx="7886700" cy="4351338"/>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latin typeface="Calibri" panose="020F0502020204030204" pitchFamily="34" charset="0"/>
                <a:cs typeface="Calibri" panose="020F0502020204030204" pitchFamily="34" charset="0"/>
              </a:rPr>
              <a:t>Brand Culture. 2021. </a:t>
            </a:r>
            <a:r>
              <a:rPr lang="en-GB" altLang="en-US" sz="2400" dirty="0" err="1">
                <a:latin typeface="Calibri" panose="020F0502020204030204" pitchFamily="34" charset="0"/>
                <a:cs typeface="Calibri" panose="020F0502020204030204" pitchFamily="34" charset="0"/>
              </a:rPr>
              <a:t>BrandCulture's</a:t>
            </a:r>
            <a:r>
              <a:rPr lang="en-GB" altLang="en-US" sz="2400" dirty="0">
                <a:latin typeface="Calibri" panose="020F0502020204030204" pitchFamily="34" charset="0"/>
                <a:cs typeface="Calibri" panose="020F0502020204030204" pitchFamily="34" charset="0"/>
              </a:rPr>
              <a:t> Hospitality: How to Cultivate a Culture. [online] Available at: &lt;https://brandculture.com/insights/cultivating-a-culture-brand-culture-hospitality/&gt; [Accessed 2 September 2021].</a:t>
            </a:r>
          </a:p>
          <a:p>
            <a:r>
              <a:rPr lang="en-GB" altLang="en-US" sz="2400" dirty="0">
                <a:latin typeface="Calibri" panose="020F0502020204030204" pitchFamily="34" charset="0"/>
                <a:cs typeface="Calibri" panose="020F0502020204030204" pitchFamily="34" charset="0"/>
              </a:rPr>
              <a:t>Disney institute., 2020. Be Our Guest. New York: Disney Editions.</a:t>
            </a:r>
          </a:p>
          <a:p>
            <a:r>
              <a:rPr lang="en-GB" altLang="en-US" sz="2400" dirty="0">
                <a:latin typeface="Calibri" panose="020F0502020204030204" pitchFamily="34" charset="0"/>
                <a:cs typeface="Calibri" panose="020F0502020204030204" pitchFamily="34" charset="0"/>
              </a:rPr>
              <a:t>Dolce, A. (2018) Service isn’t Hospitality. [video] Available at https://www.youtube.com/watch?v=qkU3uwWyAn8. (Accessed on 20 of April 2021)</a:t>
            </a:r>
          </a:p>
          <a:p>
            <a:r>
              <a:rPr lang="en-GB" altLang="en-US" sz="2400" dirty="0">
                <a:latin typeface="Calibri" panose="020F0502020204030204" pitchFamily="34" charset="0"/>
                <a:cs typeface="Calibri" panose="020F0502020204030204" pitchFamily="34" charset="0"/>
              </a:rPr>
              <a:t>Hill Camp (2015) What is Hospitality? Available at: https://www.youtube.com/watch?v=u0bqEeCVI_A (Accessed 14 September 2020)</a:t>
            </a:r>
          </a:p>
          <a:p>
            <a:r>
              <a:rPr lang="en-GB" altLang="en-US" sz="2400" dirty="0">
                <a:latin typeface="Calibri" panose="020F0502020204030204" pitchFamily="34" charset="0"/>
                <a:cs typeface="Calibri" panose="020F0502020204030204" pitchFamily="34" charset="0"/>
              </a:rPr>
              <a:t>Macdonald, s., 2021. 7 WAYS TO CREATE A GREAT CUSTOMER EXPERIENCE STRATEGY. [Blog] Available at: https://www.superoffice.com/blog/customer-experience-strategy/ [Accessed 31 August 2021].</a:t>
            </a:r>
          </a:p>
          <a:p>
            <a:r>
              <a:rPr lang="en-GB" altLang="en-US" sz="2400" dirty="0">
                <a:latin typeface="Calibri" panose="020F0502020204030204" pitchFamily="34" charset="0"/>
                <a:cs typeface="Calibri" panose="020F0502020204030204" pitchFamily="34" charset="0"/>
              </a:rPr>
              <a:t>Montgomery, D. (2016), “The Meanings of Destination: A Q Method Approach”, Journal of Travel Research, Vol.56, No. 6, pp.793-807.</a:t>
            </a:r>
          </a:p>
          <a:p>
            <a:r>
              <a:rPr lang="en-GB" altLang="en-US" sz="2400" dirty="0">
                <a:latin typeface="Calibri" panose="020F0502020204030204" pitchFamily="34" charset="0"/>
                <a:cs typeface="Calibri" panose="020F0502020204030204" pitchFamily="34" charset="0"/>
              </a:rPr>
              <a:t>Solomon, M., 2019. Heart of hospitality. [New </a:t>
            </a:r>
            <a:r>
              <a:rPr lang="en-GB" altLang="en-US" sz="2400" dirty="0" err="1">
                <a:latin typeface="Calibri" panose="020F0502020204030204" pitchFamily="34" charset="0"/>
                <a:cs typeface="Calibri" panose="020F0502020204030204" pitchFamily="34" charset="0"/>
              </a:rPr>
              <a:t>york</a:t>
            </a:r>
            <a:r>
              <a:rPr lang="en-GB" altLang="en-US" sz="2400" dirty="0">
                <a:latin typeface="Calibri" panose="020F0502020204030204" pitchFamily="34" charset="0"/>
                <a:cs typeface="Calibri" panose="020F0502020204030204" pitchFamily="34" charset="0"/>
              </a:rPr>
              <a:t>]: SELECT Books INC.</a:t>
            </a:r>
          </a:p>
          <a:p>
            <a:r>
              <a:rPr lang="en-GB" altLang="en-US" sz="2400" dirty="0">
                <a:latin typeface="Calibri" panose="020F0502020204030204" pitchFamily="34" charset="0"/>
                <a:cs typeface="Calibri" panose="020F0502020204030204" pitchFamily="34" charset="0"/>
              </a:rPr>
              <a:t>Ukhospitality.org.uk. 2020. Reports [online] Available at: https://www.ukhospitality.org.uk/page/Reports [Accessed 14 September 2020].</a:t>
            </a: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1672</Words>
  <Application>Microsoft Office PowerPoint</Application>
  <PresentationFormat>On-screen Show (4:3)</PresentationFormat>
  <Paragraphs>195</Paragraphs>
  <Slides>47</Slides>
  <Notes>2</Notes>
  <HiddenSlides>0</HiddenSlides>
  <MMClips>1</MMClips>
  <ScaleCrop>false</ScaleCrop>
  <HeadingPairs>
    <vt:vector size="6" baseType="variant">
      <vt:variant>
        <vt:lpstr>Fonts Used</vt:lpstr>
      </vt:variant>
      <vt:variant>
        <vt:i4>5</vt:i4>
      </vt:variant>
      <vt:variant>
        <vt:lpstr>Theme</vt:lpstr>
      </vt:variant>
      <vt:variant>
        <vt:i4>16</vt:i4>
      </vt:variant>
      <vt:variant>
        <vt:lpstr>Slide Titles</vt:lpstr>
      </vt:variant>
      <vt:variant>
        <vt:i4>47</vt:i4>
      </vt:variant>
    </vt:vector>
  </HeadingPairs>
  <TitlesOfParts>
    <vt:vector size="68" baseType="lpstr">
      <vt:lpstr>Myriad Pro</vt:lpstr>
      <vt:lpstr>Arial</vt:lpstr>
      <vt:lpstr>Calibri</vt:lpstr>
      <vt:lpstr>Calibri Light</vt:lpstr>
      <vt:lpstr>Symbol</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PowerPoint Presentation</vt:lpstr>
      <vt:lpstr>What you will need</vt:lpstr>
      <vt:lpstr>Content</vt:lpstr>
      <vt:lpstr>Today’s Aim is to…</vt:lpstr>
      <vt:lpstr>Introduction to your Tutor</vt:lpstr>
      <vt:lpstr>Introduction of Students</vt:lpstr>
      <vt:lpstr>Tell us about yourself… …in 2 minutes</vt:lpstr>
      <vt:lpstr>Introduction to the Module</vt:lpstr>
      <vt:lpstr>International Hotel Management  Absence Policy</vt:lpstr>
      <vt:lpstr>PowerPoint Presentation</vt:lpstr>
      <vt:lpstr>PowerPoint Presentation</vt:lpstr>
      <vt:lpstr>Module Assignments &amp; Deadlines</vt:lpstr>
      <vt:lpstr>Assignment Submission</vt:lpstr>
      <vt:lpstr>Assignment 1: Presentation</vt:lpstr>
      <vt:lpstr>PowerPoint Presentation</vt:lpstr>
      <vt:lpstr>PowerPoint Presentation</vt:lpstr>
      <vt:lpstr>Assignment 2: Report </vt:lpstr>
      <vt:lpstr>PowerPoint Presentation</vt:lpstr>
      <vt:lpstr>PowerPoint Presentation</vt:lpstr>
      <vt:lpstr>PowerPoint Presentation</vt:lpstr>
      <vt:lpstr>Referencing</vt:lpstr>
      <vt:lpstr>Credible Sources</vt:lpstr>
      <vt:lpstr>Reminder: Do &amp; Don’ts</vt:lpstr>
      <vt:lpstr>Academic Support</vt:lpstr>
      <vt:lpstr>Introduction</vt:lpstr>
      <vt:lpstr>Hospitality &amp; Guest Services</vt:lpstr>
      <vt:lpstr>Hospitality &amp; Guest Services</vt:lpstr>
      <vt:lpstr>What is Service?</vt:lpstr>
      <vt:lpstr>What is Service?</vt:lpstr>
      <vt:lpstr>There are two types of asset categories: tangible and intangible.  </vt:lpstr>
      <vt:lpstr>Group Discussion</vt:lpstr>
      <vt:lpstr>Quality Service</vt:lpstr>
      <vt:lpstr>What are Guest Services?</vt:lpstr>
      <vt:lpstr>What are Guest Services?</vt:lpstr>
      <vt:lpstr>What is Guest Service?</vt:lpstr>
      <vt:lpstr>Task: Guest Experience</vt:lpstr>
      <vt:lpstr>What does Excellence mean?</vt:lpstr>
      <vt:lpstr>What is Hospitality?</vt:lpstr>
      <vt:lpstr>PowerPoint Presentation</vt:lpstr>
      <vt:lpstr>The WOW Factor</vt:lpstr>
      <vt:lpstr>The WOW Factor</vt:lpstr>
      <vt:lpstr>PowerPoint Presentation</vt:lpstr>
      <vt:lpstr>PowerPoint Presentation</vt:lpstr>
      <vt:lpstr>Next Week’s Content</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Lisa-Marie Bassler</cp:lastModifiedBy>
  <cp:revision>8</cp:revision>
  <dcterms:created xsi:type="dcterms:W3CDTF">2021-03-10T12:10:47Z</dcterms:created>
  <dcterms:modified xsi:type="dcterms:W3CDTF">2022-09-28T07:19:00Z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