
<file path=[Content_Types].xml><?xml version="1.0" encoding="utf-8"?>
<Types xmlns="http://schemas.openxmlformats.org/package/2006/content-types">
  <Default Extension="fntdata" ContentType="application/x-fontdata"/>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0"/>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9144000" cy="6858000" type="screen4x3"/>
  <p:notesSz cx="6746875" cy="9913938"/>
  <p:embeddedFontLst>
    <p:embeddedFont>
      <p:font typeface="Calibri" panose="020F0502020204030204" pitchFamily="34" charset="0"/>
      <p:regular r:id="rId21"/>
      <p:bold r:id="rId22"/>
      <p:italic r:id="rId23"/>
      <p:boldItalic r:id="rId24"/>
    </p:embeddedFont>
    <p:embeddedFont>
      <p:font typeface="Open Sans" panose="020B0604020202020204" charset="0"/>
      <p:regular r:id="rId25"/>
      <p:bold r:id="rId26"/>
      <p:italic r:id="rId27"/>
      <p:boldItalic r:id="rId28"/>
    </p:embeddedFont>
    <p:embeddedFont>
      <p:font typeface="Verdana" panose="020B0604030504040204" pitchFamily="34" charset="0"/>
      <p:regular r:id="rId29"/>
      <p:bold r:id="rId30"/>
      <p:italic r:id="rId31"/>
      <p:boldItalic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8" d="100"/>
          <a:sy n="68" d="100"/>
        </p:scale>
        <p:origin x="1446" y="60"/>
      </p:cViewPr>
      <p:guideLst>
        <p:guide orient="horz" pos="2160"/>
        <p:guide pos="2880"/>
      </p:guideLst>
    </p:cSldViewPr>
  </p:slideViewPr>
  <p:notesTextViewPr>
    <p:cViewPr>
      <p:scale>
        <a:sx n="1" d="1"/>
        <a:sy n="1" d="1"/>
      </p:scale>
      <p:origin x="0" y="0"/>
    </p:cViewPr>
  </p:notesTextViewPr>
  <p:notesViewPr>
    <p:cSldViewPr snapToGrid="0">
      <p:cViewPr varScale="1">
        <p:scale>
          <a:sx n="100" d="100"/>
          <a:sy n="100" d="100"/>
        </p:scale>
        <p:origin x="0" y="0"/>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24175" cy="4953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4" name="Google Shape;4;n"/>
          <p:cNvSpPr txBox="1">
            <a:spLocks noGrp="1"/>
          </p:cNvSpPr>
          <p:nvPr>
            <p:ph type="dt" idx="10"/>
          </p:nvPr>
        </p:nvSpPr>
        <p:spPr>
          <a:xfrm>
            <a:off x="3822700" y="0"/>
            <a:ext cx="2924175" cy="4953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5" name="Google Shape;5;n"/>
          <p:cNvSpPr>
            <a:spLocks noGrp="1" noRot="1" noChangeAspect="1"/>
          </p:cNvSpPr>
          <p:nvPr>
            <p:ph type="sldImg" idx="3"/>
          </p:nvPr>
        </p:nvSpPr>
        <p:spPr>
          <a:xfrm>
            <a:off x="895350" y="742950"/>
            <a:ext cx="4957763" cy="3717925"/>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miter lim="800000"/>
            <a:headEnd type="none" w="sm" len="sm"/>
            <a:tailEnd type="none" w="sm" len="sm"/>
          </a:ln>
        </p:spPr>
      </p:sp>
      <p:sp>
        <p:nvSpPr>
          <p:cNvPr id="6" name="Google Shape;6;n"/>
          <p:cNvSpPr txBox="1">
            <a:spLocks noGrp="1"/>
          </p:cNvSpPr>
          <p:nvPr>
            <p:ph type="body" idx="1"/>
          </p:nvPr>
        </p:nvSpPr>
        <p:spPr>
          <a:xfrm>
            <a:off x="900113" y="4708525"/>
            <a:ext cx="4946650" cy="4462463"/>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1pPr>
            <a:lvl2pPr marL="914400" marR="0" lvl="1"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2pPr>
            <a:lvl3pPr marL="1371600" marR="0" lvl="2"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3pPr>
            <a:lvl4pPr marL="1828800" marR="0" lvl="3"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4pPr>
            <a:lvl5pPr marL="2286000" marR="0" lvl="4" indent="-228600" algn="l" rtl="0">
              <a:spcBef>
                <a:spcPts val="360"/>
              </a:spcBef>
              <a:spcAft>
                <a:spcPts val="0"/>
              </a:spcAft>
              <a:buSzPts val="1400"/>
              <a:buNone/>
              <a:defRPr sz="1200" b="0" i="0" u="none" strike="noStrike" cap="none">
                <a:solidFill>
                  <a:schemeClr val="dk1"/>
                </a:solidFill>
                <a:latin typeface="Arial"/>
                <a:ea typeface="Arial"/>
                <a:cs typeface="Arial"/>
                <a:sym typeface="Arial"/>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9418638"/>
            <a:ext cx="2924175" cy="4953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Verdana"/>
                <a:ea typeface="Verdana"/>
                <a:cs typeface="Verdana"/>
                <a:sym typeface="Verdana"/>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8" name="Google Shape;8;n"/>
          <p:cNvSpPr txBox="1">
            <a:spLocks noGrp="1"/>
          </p:cNvSpPr>
          <p:nvPr>
            <p:ph type="sldNum" idx="12"/>
          </p:nvPr>
        </p:nvSpPr>
        <p:spPr>
          <a:xfrm>
            <a:off x="3822700" y="9418638"/>
            <a:ext cx="2924175" cy="4953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GB" sz="1200" b="0" i="0" u="none" strike="noStrike" cap="none">
                <a:solidFill>
                  <a:schemeClr val="dk1"/>
                </a:solidFill>
                <a:latin typeface="Verdana"/>
                <a:ea typeface="Verdana"/>
                <a:cs typeface="Verdana"/>
                <a:sym typeface="Verdana"/>
              </a:rPr>
              <a:t>‹#›</a:t>
            </a:fld>
            <a:endParaRPr sz="1200" b="0" i="0" u="none" strike="noStrike" cap="none">
              <a:solidFill>
                <a:schemeClr val="dk1"/>
              </a:solidFill>
              <a:latin typeface="Verdana"/>
              <a:ea typeface="Verdana"/>
              <a:cs typeface="Verdana"/>
              <a:sym typeface="Verdana"/>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8" Type="http://schemas.openxmlformats.org/officeDocument/2006/relationships/hyperlink" Target="http://broughttolife.sciencemuseum.org.uk/broughttolife/people/edwardjenner" TargetMode="External"/><Relationship Id="rId3" Type="http://schemas.openxmlformats.org/officeDocument/2006/relationships/hyperlink" Target="http://broughttolife.sciencemuseum.org.uk/broughttolife/techniques/homeopathy" TargetMode="External"/><Relationship Id="rId7" Type="http://schemas.openxmlformats.org/officeDocument/2006/relationships/hyperlink" Target="http://broughttolife.sciencemuseum.org.uk/broughttolife/techniques/folkmedicine"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broughttolife.sciencemuseum.org.uk/broughttolife/techniques/quinine" TargetMode="External"/><Relationship Id="rId5" Type="http://schemas.openxmlformats.org/officeDocument/2006/relationships/hyperlink" Target="http://broughttolife.sciencemuseum.org.uk/broughttolife/techniques/selfexperimentation" TargetMode="External"/><Relationship Id="rId10" Type="http://schemas.openxmlformats.org/officeDocument/2006/relationships/hyperlink" Target="http://broughttolife.sciencemuseum.org.uk/broughttolife/people/apothecaries" TargetMode="External"/><Relationship Id="rId4" Type="http://schemas.openxmlformats.org/officeDocument/2006/relationships/hyperlink" Target="http://broughttolife.sciencemuseum.org.uk/broughttolife/techniques/bloodletting" TargetMode="External"/><Relationship Id="rId9" Type="http://schemas.openxmlformats.org/officeDocument/2006/relationships/hyperlink" Target="http://broughttolife.sciencemuseum.org.uk/broughttolife/techniques/vaccination"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4"/>
        <p:cNvGrpSpPr/>
        <p:nvPr/>
      </p:nvGrpSpPr>
      <p:grpSpPr>
        <a:xfrm>
          <a:off x="0" y="0"/>
          <a:ext cx="0" cy="0"/>
          <a:chOff x="0" y="0"/>
          <a:chExt cx="0" cy="0"/>
        </a:xfrm>
      </p:grpSpPr>
      <p:sp>
        <p:nvSpPr>
          <p:cNvPr id="75" name="Google Shape;75;p1:notes"/>
          <p:cNvSpPr txBox="1">
            <a:spLocks noGrp="1"/>
          </p:cNvSpPr>
          <p:nvPr>
            <p:ph type="body" idx="1"/>
          </p:nvPr>
        </p:nvSpPr>
        <p:spPr>
          <a:xfrm>
            <a:off x="900113" y="4708525"/>
            <a:ext cx="4946650" cy="4462463"/>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76" name="Google Shape;76;p1:notes"/>
          <p:cNvSpPr>
            <a:spLocks noGrp="1" noRot="1" noChangeAspect="1"/>
          </p:cNvSpPr>
          <p:nvPr>
            <p:ph type="sldImg" idx="2"/>
          </p:nvPr>
        </p:nvSpPr>
        <p:spPr>
          <a:xfrm>
            <a:off x="895350" y="742950"/>
            <a:ext cx="4957763" cy="37179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1"/>
        <p:cNvGrpSpPr/>
        <p:nvPr/>
      </p:nvGrpSpPr>
      <p:grpSpPr>
        <a:xfrm>
          <a:off x="0" y="0"/>
          <a:ext cx="0" cy="0"/>
          <a:chOff x="0" y="0"/>
          <a:chExt cx="0" cy="0"/>
        </a:xfrm>
      </p:grpSpPr>
      <p:sp>
        <p:nvSpPr>
          <p:cNvPr id="82" name="Google Shape;82;p2:notes"/>
          <p:cNvSpPr txBox="1">
            <a:spLocks noGrp="1"/>
          </p:cNvSpPr>
          <p:nvPr>
            <p:ph type="body" idx="1"/>
          </p:nvPr>
        </p:nvSpPr>
        <p:spPr>
          <a:xfrm>
            <a:off x="900113" y="4708525"/>
            <a:ext cx="4946650" cy="4462463"/>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83" name="Google Shape;83;p2:notes"/>
          <p:cNvSpPr>
            <a:spLocks noGrp="1" noRot="1" noChangeAspect="1"/>
          </p:cNvSpPr>
          <p:nvPr>
            <p:ph type="sldImg" idx="2"/>
          </p:nvPr>
        </p:nvSpPr>
        <p:spPr>
          <a:xfrm>
            <a:off x="895350" y="742950"/>
            <a:ext cx="4957763" cy="37179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p3:notes"/>
          <p:cNvSpPr txBox="1">
            <a:spLocks noGrp="1"/>
          </p:cNvSpPr>
          <p:nvPr>
            <p:ph type="body" idx="1"/>
          </p:nvPr>
        </p:nvSpPr>
        <p:spPr>
          <a:xfrm>
            <a:off x="900113" y="4708525"/>
            <a:ext cx="4946650" cy="4462463"/>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dirty="0"/>
          </a:p>
        </p:txBody>
      </p:sp>
      <p:sp>
        <p:nvSpPr>
          <p:cNvPr id="91" name="Google Shape;91;p3:notes"/>
          <p:cNvSpPr>
            <a:spLocks noGrp="1" noRot="1" noChangeAspect="1"/>
          </p:cNvSpPr>
          <p:nvPr>
            <p:ph type="sldImg" idx="2"/>
          </p:nvPr>
        </p:nvSpPr>
        <p:spPr>
          <a:xfrm>
            <a:off x="895350" y="742950"/>
            <a:ext cx="4957763" cy="37179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7"/>
        <p:cNvGrpSpPr/>
        <p:nvPr/>
      </p:nvGrpSpPr>
      <p:grpSpPr>
        <a:xfrm>
          <a:off x="0" y="0"/>
          <a:ext cx="0" cy="0"/>
          <a:chOff x="0" y="0"/>
          <a:chExt cx="0" cy="0"/>
        </a:xfrm>
      </p:grpSpPr>
      <p:sp>
        <p:nvSpPr>
          <p:cNvPr id="98" name="Google Shape;98;g76793db9ea_2_4: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9" name="Google Shape;99;g76793db9ea_2_4: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100" name="Google Shape;100;g76793db9ea_2_4: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Google Shape;106;p4:notes"/>
          <p:cNvSpPr>
            <a:spLocks noGrp="1" noRot="1" noChangeAspect="1"/>
          </p:cNvSpPr>
          <p:nvPr>
            <p:ph type="sldImg" idx="2"/>
          </p:nvPr>
        </p:nvSpPr>
        <p:spPr>
          <a:xfrm>
            <a:off x="895350" y="742950"/>
            <a:ext cx="4957763" cy="371792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07" name="Google Shape;107;p4:notes"/>
          <p:cNvSpPr txBox="1">
            <a:spLocks noGrp="1"/>
          </p:cNvSpPr>
          <p:nvPr>
            <p:ph type="body" idx="1"/>
          </p:nvPr>
        </p:nvSpPr>
        <p:spPr>
          <a:xfrm>
            <a:off x="900113" y="4708525"/>
            <a:ext cx="4946650" cy="4462463"/>
          </a:xfrm>
          <a:prstGeom prst="rect">
            <a:avLst/>
          </a:prstGeom>
          <a:noFill/>
          <a:ln>
            <a:noFill/>
          </a:ln>
        </p:spPr>
        <p:txBody>
          <a:bodyPr spcFirstLastPara="1" wrap="square" lIns="91425" tIns="45700" rIns="91425" bIns="45700" anchor="t" anchorCtr="0">
            <a:noAutofit/>
          </a:bodyPr>
          <a:lstStyle/>
          <a:p>
            <a:pPr marL="0" lvl="0" indent="0" algn="l" rtl="0">
              <a:spcBef>
                <a:spcPts val="360"/>
              </a:spcBef>
              <a:spcAft>
                <a:spcPts val="0"/>
              </a:spcAft>
              <a:buNone/>
            </a:pPr>
            <a:endParaRPr dirty="0"/>
          </a:p>
        </p:txBody>
      </p:sp>
      <p:sp>
        <p:nvSpPr>
          <p:cNvPr id="108" name="Google Shape;108;p4:notes"/>
          <p:cNvSpPr txBox="1">
            <a:spLocks noGrp="1"/>
          </p:cNvSpPr>
          <p:nvPr>
            <p:ph type="sldNum" idx="12"/>
          </p:nvPr>
        </p:nvSpPr>
        <p:spPr>
          <a:xfrm>
            <a:off x="3822700" y="9418638"/>
            <a:ext cx="2924175" cy="4953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Verdana"/>
                <a:ea typeface="Verdana"/>
                <a:cs typeface="Verdana"/>
                <a:sym typeface="Verdana"/>
              </a:rPr>
              <a:t>5</a:t>
            </a:fld>
            <a:endParaRPr sz="1200" b="0" i="0" u="none" strike="noStrike" cap="none">
              <a:solidFill>
                <a:schemeClr val="dk1"/>
              </a:solidFill>
              <a:latin typeface="Verdana"/>
              <a:ea typeface="Verdana"/>
              <a:cs typeface="Verdana"/>
              <a:sym typeface="Verdana"/>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15" name="Google Shape;115;p5:notes"/>
          <p:cNvSpPr txBox="1">
            <a:spLocks noGrp="1"/>
          </p:cNvSpPr>
          <p:nvPr>
            <p:ph type="body" idx="1"/>
          </p:nvPr>
        </p:nvSpPr>
        <p:spPr>
          <a:xfrm>
            <a:off x="900113" y="4708525"/>
            <a:ext cx="4946650" cy="4462463"/>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116" name="Google Shape;116;p5:notes"/>
          <p:cNvSpPr>
            <a:spLocks noGrp="1" noRot="1" noChangeAspect="1"/>
          </p:cNvSpPr>
          <p:nvPr>
            <p:ph type="sldImg" idx="2"/>
          </p:nvPr>
        </p:nvSpPr>
        <p:spPr>
          <a:xfrm>
            <a:off x="895350" y="742950"/>
            <a:ext cx="4957763" cy="37179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2"/>
        <p:cNvGrpSpPr/>
        <p:nvPr/>
      </p:nvGrpSpPr>
      <p:grpSpPr>
        <a:xfrm>
          <a:off x="0" y="0"/>
          <a:ext cx="0" cy="0"/>
          <a:chOff x="0" y="0"/>
          <a:chExt cx="0" cy="0"/>
        </a:xfrm>
      </p:grpSpPr>
      <p:sp>
        <p:nvSpPr>
          <p:cNvPr id="123" name="Google Shape;123;g76793db9ea_2_13: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4" name="Google Shape;124;g76793db9ea_2_13: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lnSpc>
                <a:spcPct val="115000"/>
              </a:lnSpc>
              <a:spcBef>
                <a:spcPts val="0"/>
              </a:spcBef>
              <a:spcAft>
                <a:spcPts val="0"/>
              </a:spcAft>
              <a:buClr>
                <a:schemeClr val="dk1"/>
              </a:buClr>
              <a:buSzPts val="1100"/>
              <a:buFont typeface="Arial"/>
              <a:buNone/>
            </a:pPr>
            <a:r>
              <a:rPr lang="en-GB"/>
              <a:t>Samuel Hahnemann was a German physician who established a new system of medical treatment call </a:t>
            </a:r>
            <a:r>
              <a:rPr lang="en-GB">
                <a:uFill>
                  <a:noFill/>
                </a:uFill>
                <a:hlinkClick r:id="rId3"/>
              </a:rPr>
              <a:t>homeopathy</a:t>
            </a:r>
            <a:r>
              <a:rPr lang="en-GB"/>
              <a:t>. He spoke many languages and supported himself as a translator while studying medicine, graduating in 1779.</a:t>
            </a:r>
            <a:endParaRPr/>
          </a:p>
          <a:p>
            <a:pPr marL="0" lvl="0" indent="0" algn="l" rtl="0">
              <a:lnSpc>
                <a:spcPct val="140000"/>
              </a:lnSpc>
              <a:spcBef>
                <a:spcPts val="0"/>
              </a:spcBef>
              <a:spcAft>
                <a:spcPts val="0"/>
              </a:spcAft>
              <a:buClr>
                <a:schemeClr val="dk1"/>
              </a:buClr>
              <a:buSzPts val="1100"/>
              <a:buFont typeface="Arial"/>
              <a:buNone/>
            </a:pPr>
            <a:r>
              <a:rPr lang="en-GB"/>
              <a:t>Hahnemann became convinced that many medical treatments such as </a:t>
            </a:r>
            <a:r>
              <a:rPr lang="en-GB">
                <a:uFill>
                  <a:noFill/>
                </a:uFill>
                <a:hlinkClick r:id="rId4"/>
              </a:rPr>
              <a:t>bloodletting</a:t>
            </a:r>
            <a:r>
              <a:rPr lang="en-GB"/>
              <a:t> did more harm than good, and looked for gentler ways to treat patients. He was one of many physicians in the 1700s who set out to explore systematically the use and effects of medical drugs.</a:t>
            </a:r>
            <a:endParaRPr/>
          </a:p>
          <a:p>
            <a:pPr marL="0" lvl="0" indent="0" algn="l" rtl="0">
              <a:lnSpc>
                <a:spcPct val="140000"/>
              </a:lnSpc>
              <a:spcBef>
                <a:spcPts val="1500"/>
              </a:spcBef>
              <a:spcAft>
                <a:spcPts val="0"/>
              </a:spcAft>
              <a:buClr>
                <a:schemeClr val="dk1"/>
              </a:buClr>
              <a:buSzPts val="1100"/>
              <a:buFont typeface="Arial"/>
              <a:buNone/>
            </a:pPr>
            <a:r>
              <a:rPr lang="en-GB"/>
              <a:t>Hahnemann suggested testing the effects of drugs on the healthy human body in order to obtain secure knowledge of a drug's effects. Following</a:t>
            </a:r>
            <a:r>
              <a:rPr lang="en-GB">
                <a:solidFill>
                  <a:srgbClr val="000000"/>
                </a:solidFill>
              </a:rPr>
              <a:t> </a:t>
            </a:r>
            <a:r>
              <a:rPr lang="en-GB">
                <a:solidFill>
                  <a:srgbClr val="000000"/>
                </a:solidFill>
                <a:uFill>
                  <a:noFill/>
                </a:uFill>
                <a:hlinkClick r:id="rId5"/>
              </a:rPr>
              <a:t>self-experimentation</a:t>
            </a:r>
            <a:r>
              <a:rPr lang="en-GB">
                <a:solidFill>
                  <a:srgbClr val="000000"/>
                </a:solidFill>
              </a:rPr>
              <a:t> </a:t>
            </a:r>
            <a:r>
              <a:rPr lang="en-GB"/>
              <a:t>with the antimalarial drug </a:t>
            </a:r>
            <a:r>
              <a:rPr lang="en-GB">
                <a:uFill>
                  <a:noFill/>
                </a:uFill>
                <a:hlinkClick r:id="rId6"/>
              </a:rPr>
              <a:t>quinine</a:t>
            </a:r>
            <a:r>
              <a:rPr lang="en-GB"/>
              <a:t>, Hahnemann noted that the drug had a similar effect to the illness it was supposed to cure - in a healthy person, a dose of quinine caused a fever. From this, Hahnemann developed the central idea of homeopathic medicine: the principle of 'like cures like' or the 'law of similars' - an idea that was also central to </a:t>
            </a:r>
            <a:r>
              <a:rPr lang="en-GB">
                <a:uFill>
                  <a:noFill/>
                </a:uFill>
                <a:hlinkClick r:id="rId7"/>
              </a:rPr>
              <a:t>folk medicine</a:t>
            </a:r>
            <a:r>
              <a:rPr lang="en-GB"/>
              <a:t>.</a:t>
            </a:r>
            <a:endParaRPr/>
          </a:p>
          <a:p>
            <a:pPr marL="0" lvl="0" indent="0" algn="l" rtl="0">
              <a:lnSpc>
                <a:spcPct val="140000"/>
              </a:lnSpc>
              <a:spcBef>
                <a:spcPts val="1500"/>
              </a:spcBef>
              <a:spcAft>
                <a:spcPts val="0"/>
              </a:spcAft>
              <a:buClr>
                <a:schemeClr val="dk1"/>
              </a:buClr>
              <a:buSzPts val="1100"/>
              <a:buFont typeface="Arial"/>
              <a:buNone/>
            </a:pPr>
            <a:r>
              <a:rPr lang="en-GB"/>
              <a:t>When </a:t>
            </a:r>
            <a:r>
              <a:rPr lang="en-GB">
                <a:uFill>
                  <a:noFill/>
                </a:uFill>
                <a:hlinkClick r:id="rId8"/>
              </a:rPr>
              <a:t>Edward Jenner</a:t>
            </a:r>
            <a:r>
              <a:rPr lang="en-GB"/>
              <a:t> (English Physician (1749-1823)) introduced </a:t>
            </a:r>
            <a:r>
              <a:rPr lang="en-GB">
                <a:uFill>
                  <a:noFill/>
                </a:uFill>
                <a:hlinkClick r:id="rId9"/>
              </a:rPr>
              <a:t>vaccination</a:t>
            </a:r>
            <a:r>
              <a:rPr lang="en-GB"/>
              <a:t> in 1798, (Smallpox).  Hahnemann considered this a confirmation of his principle. Hahnemann also came to assume that the body was highly sensitive to drugs during illness, and prescribed very small doses of drugs - hence the expression ‘homeopathic doses’ for very small amounts.</a:t>
            </a:r>
            <a:endParaRPr/>
          </a:p>
          <a:p>
            <a:pPr marL="0" lvl="0" indent="0" algn="l" rtl="0">
              <a:lnSpc>
                <a:spcPct val="140000"/>
              </a:lnSpc>
              <a:spcBef>
                <a:spcPts val="1500"/>
              </a:spcBef>
              <a:spcAft>
                <a:spcPts val="0"/>
              </a:spcAft>
              <a:buClr>
                <a:schemeClr val="dk1"/>
              </a:buClr>
              <a:buSzPts val="1100"/>
              <a:buFont typeface="Arial"/>
              <a:buNone/>
            </a:pPr>
            <a:r>
              <a:rPr lang="en-GB"/>
              <a:t>Homeopathy spread rapidly through Europe in the early 1800s. The first homeopathic hospital opened in 1832 in Leipzig. However, homeopathy also met with hostility from </a:t>
            </a:r>
            <a:r>
              <a:rPr lang="en-GB">
                <a:uFill>
                  <a:noFill/>
                </a:uFill>
                <a:hlinkClick r:id="rId10"/>
              </a:rPr>
              <a:t>apothecaries</a:t>
            </a:r>
            <a:r>
              <a:rPr lang="en-GB"/>
              <a:t> and other medical practitioners. In 1835, Hahnemann moved to Paris, where he was a popular practitioner until his death.</a:t>
            </a:r>
            <a:endParaRPr/>
          </a:p>
          <a:p>
            <a:pPr marL="0" lvl="0" indent="0" algn="l" rtl="0">
              <a:spcBef>
                <a:spcPts val="1500"/>
              </a:spcBef>
              <a:spcAft>
                <a:spcPts val="0"/>
              </a:spcAft>
              <a:buNone/>
            </a:pPr>
            <a:endParaRPr/>
          </a:p>
        </p:txBody>
      </p:sp>
      <p:sp>
        <p:nvSpPr>
          <p:cNvPr id="125" name="Google Shape;125;g76793db9ea_2_13: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1"/>
        <p:cNvGrpSpPr/>
        <p:nvPr/>
      </p:nvGrpSpPr>
      <p:grpSpPr>
        <a:xfrm>
          <a:off x="0" y="0"/>
          <a:ext cx="0" cy="0"/>
          <a:chOff x="0" y="0"/>
          <a:chExt cx="0" cy="0"/>
        </a:xfrm>
      </p:grpSpPr>
      <p:sp>
        <p:nvSpPr>
          <p:cNvPr id="132" name="Google Shape;132;p8:notes"/>
          <p:cNvSpPr txBox="1">
            <a:spLocks noGrp="1"/>
          </p:cNvSpPr>
          <p:nvPr>
            <p:ph type="body" idx="1"/>
          </p:nvPr>
        </p:nvSpPr>
        <p:spPr>
          <a:xfrm>
            <a:off x="900113" y="4708525"/>
            <a:ext cx="4946650" cy="4462463"/>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133" name="Google Shape;133;p8:notes"/>
          <p:cNvSpPr>
            <a:spLocks noGrp="1" noRot="1" noChangeAspect="1"/>
          </p:cNvSpPr>
          <p:nvPr>
            <p:ph type="sldImg" idx="2"/>
          </p:nvPr>
        </p:nvSpPr>
        <p:spPr>
          <a:xfrm>
            <a:off x="895350" y="742950"/>
            <a:ext cx="4957763" cy="3717925"/>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7:notes"/>
          <p:cNvSpPr>
            <a:spLocks noGrp="1" noRot="1" noChangeAspect="1"/>
          </p:cNvSpPr>
          <p:nvPr>
            <p:ph type="sldImg" idx="2"/>
          </p:nvPr>
        </p:nvSpPr>
        <p:spPr>
          <a:xfrm>
            <a:off x="895350" y="742950"/>
            <a:ext cx="4957763" cy="3717925"/>
          </a:xfrm>
          <a:custGeom>
            <a:avLst/>
            <a:gdLst/>
            <a:ahLst/>
            <a:cxnLst/>
            <a:rect l="l" t="t" r="r" b="b"/>
            <a:pathLst>
              <a:path w="120000" h="120000" extrusionOk="0">
                <a:moveTo>
                  <a:pt x="0" y="0"/>
                </a:moveTo>
                <a:lnTo>
                  <a:pt x="120000" y="0"/>
                </a:lnTo>
                <a:lnTo>
                  <a:pt x="120000" y="120000"/>
                </a:lnTo>
                <a:lnTo>
                  <a:pt x="0" y="120000"/>
                </a:lnTo>
                <a:close/>
              </a:path>
            </a:pathLst>
          </a:custGeom>
          <a:noFill/>
          <a:ln>
            <a:noFill/>
          </a:ln>
        </p:spPr>
      </p:sp>
      <p:sp>
        <p:nvSpPr>
          <p:cNvPr id="142" name="Google Shape;142;p7:notes"/>
          <p:cNvSpPr txBox="1">
            <a:spLocks noGrp="1"/>
          </p:cNvSpPr>
          <p:nvPr>
            <p:ph type="body" idx="1"/>
          </p:nvPr>
        </p:nvSpPr>
        <p:spPr>
          <a:xfrm>
            <a:off x="900113" y="4708525"/>
            <a:ext cx="4946650" cy="4462463"/>
          </a:xfrm>
          <a:prstGeom prst="rect">
            <a:avLst/>
          </a:prstGeom>
          <a:noFill/>
          <a:ln>
            <a:noFill/>
          </a:ln>
        </p:spPr>
        <p:txBody>
          <a:bodyPr spcFirstLastPara="1" wrap="square" lIns="91425" tIns="45700" rIns="91425" bIns="45700" anchor="t" anchorCtr="0">
            <a:noAutofit/>
          </a:bodyPr>
          <a:lstStyle/>
          <a:p>
            <a:pPr marL="0" lvl="0" indent="0" algn="l" rtl="0">
              <a:spcBef>
                <a:spcPts val="360"/>
              </a:spcBef>
              <a:spcAft>
                <a:spcPts val="0"/>
              </a:spcAft>
              <a:buNone/>
            </a:pPr>
            <a:r>
              <a:rPr lang="en-GB" dirty="0"/>
              <a:t>.</a:t>
            </a:r>
            <a:endParaRPr dirty="0"/>
          </a:p>
          <a:p>
            <a:pPr marL="0" lvl="0" indent="0" algn="l" rtl="0">
              <a:spcBef>
                <a:spcPts val="360"/>
              </a:spcBef>
              <a:spcAft>
                <a:spcPts val="0"/>
              </a:spcAft>
              <a:buNone/>
            </a:pPr>
            <a:endParaRPr dirty="0"/>
          </a:p>
        </p:txBody>
      </p:sp>
      <p:sp>
        <p:nvSpPr>
          <p:cNvPr id="143" name="Google Shape;143;p7:notes"/>
          <p:cNvSpPr txBox="1">
            <a:spLocks noGrp="1"/>
          </p:cNvSpPr>
          <p:nvPr>
            <p:ph type="sldNum" idx="12"/>
          </p:nvPr>
        </p:nvSpPr>
        <p:spPr>
          <a:xfrm>
            <a:off x="3822700" y="9418638"/>
            <a:ext cx="2924175" cy="4953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GB" sz="1200" b="0" i="0" u="none" strike="noStrike" cap="none">
                <a:solidFill>
                  <a:schemeClr val="dk1"/>
                </a:solidFill>
                <a:latin typeface="Verdana"/>
                <a:ea typeface="Verdana"/>
                <a:cs typeface="Verdana"/>
                <a:sym typeface="Verdana"/>
              </a:rPr>
              <a:t>9</a:t>
            </a:fld>
            <a:endParaRPr sz="1200" b="0" i="0" u="none" strike="noStrike" cap="none">
              <a:solidFill>
                <a:schemeClr val="dk1"/>
              </a:solidFill>
              <a:latin typeface="Verdana"/>
              <a:ea typeface="Verdana"/>
              <a:cs typeface="Verdana"/>
              <a:sym typeface="Verdana"/>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8"/>
        <p:cNvGrpSpPr/>
        <p:nvPr/>
      </p:nvGrpSpPr>
      <p:grpSpPr>
        <a:xfrm>
          <a:off x="0" y="0"/>
          <a:ext cx="0" cy="0"/>
          <a:chOff x="0" y="0"/>
          <a:chExt cx="0" cy="0"/>
        </a:xfrm>
      </p:grpSpPr>
      <p:sp>
        <p:nvSpPr>
          <p:cNvPr id="149" name="Google Shape;149;g76793db9ea_2_32: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0" name="Google Shape;150;g76793db9ea_2_32: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lnSpc>
                <a:spcPct val="115000"/>
              </a:lnSpc>
              <a:spcBef>
                <a:spcPts val="0"/>
              </a:spcBef>
              <a:spcAft>
                <a:spcPts val="0"/>
              </a:spcAft>
              <a:buClr>
                <a:schemeClr val="dk1"/>
              </a:buClr>
              <a:buSzPts val="1100"/>
              <a:buFont typeface="Arial"/>
              <a:buNone/>
            </a:pPr>
            <a:endParaRPr dirty="0"/>
          </a:p>
        </p:txBody>
      </p:sp>
      <p:sp>
        <p:nvSpPr>
          <p:cNvPr id="151" name="Google Shape;151;g76793db9ea_2_32: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76793db9ea_2_39: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76793db9ea_2_39: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160" name="Google Shape;160;g76793db9ea_2_39: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5"/>
        <p:cNvGrpSpPr/>
        <p:nvPr/>
      </p:nvGrpSpPr>
      <p:grpSpPr>
        <a:xfrm>
          <a:off x="0" y="0"/>
          <a:ext cx="0" cy="0"/>
          <a:chOff x="0" y="0"/>
          <a:chExt cx="0" cy="0"/>
        </a:xfrm>
      </p:grpSpPr>
      <p:sp>
        <p:nvSpPr>
          <p:cNvPr id="166" name="Google Shape;166;g76793db9ea_2_48: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7" name="Google Shape;167;g76793db9ea_2_48: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168" name="Google Shape;168;g76793db9ea_2_48: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Google Shape;174;g6dd03555f6_0_14: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 name="Google Shape;175;g6dd03555f6_0_14: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dirty="0"/>
          </a:p>
        </p:txBody>
      </p:sp>
      <p:sp>
        <p:nvSpPr>
          <p:cNvPr id="176" name="Google Shape;176;g6dd03555f6_0_14: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1"/>
        <p:cNvGrpSpPr/>
        <p:nvPr/>
      </p:nvGrpSpPr>
      <p:grpSpPr>
        <a:xfrm>
          <a:off x="0" y="0"/>
          <a:ext cx="0" cy="0"/>
          <a:chOff x="0" y="0"/>
          <a:chExt cx="0" cy="0"/>
        </a:xfrm>
      </p:grpSpPr>
      <p:sp>
        <p:nvSpPr>
          <p:cNvPr id="182" name="Google Shape;182;g76793db9ea_2_55: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3" name="Google Shape;183;g76793db9ea_2_55: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184" name="Google Shape;184;g76793db9ea_2_55: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Google Shape;190;g76793db9ea_2_62: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1" name="Google Shape;191;g76793db9ea_2_62: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192" name="Google Shape;192;g76793db9ea_2_62: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15</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g76793db9ea_2_69: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9" name="Google Shape;199;g76793db9ea_2_69: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200" name="Google Shape;200;g76793db9ea_2_69: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16</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5"/>
        <p:cNvGrpSpPr/>
        <p:nvPr/>
      </p:nvGrpSpPr>
      <p:grpSpPr>
        <a:xfrm>
          <a:off x="0" y="0"/>
          <a:ext cx="0" cy="0"/>
          <a:chOff x="0" y="0"/>
          <a:chExt cx="0" cy="0"/>
        </a:xfrm>
      </p:grpSpPr>
      <p:sp>
        <p:nvSpPr>
          <p:cNvPr id="206" name="Google Shape;206;g6dd03555f6_0_7: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 name="Google Shape;207;g6dd03555f6_0_7: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dirty="0"/>
          </a:p>
        </p:txBody>
      </p:sp>
      <p:sp>
        <p:nvSpPr>
          <p:cNvPr id="208" name="Google Shape;208;g6dd03555f6_0_7: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17</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6dd03555f6_0_0:notes"/>
          <p:cNvSpPr>
            <a:spLocks noGrp="1" noRot="1" noChangeAspect="1"/>
          </p:cNvSpPr>
          <p:nvPr>
            <p:ph type="sldImg" idx="2"/>
          </p:nvPr>
        </p:nvSpPr>
        <p:spPr>
          <a:xfrm>
            <a:off x="895350" y="742950"/>
            <a:ext cx="4957800" cy="37179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 name="Google Shape;215;g6dd03555f6_0_0:notes"/>
          <p:cNvSpPr txBox="1">
            <a:spLocks noGrp="1"/>
          </p:cNvSpPr>
          <p:nvPr>
            <p:ph type="body" idx="1"/>
          </p:nvPr>
        </p:nvSpPr>
        <p:spPr>
          <a:xfrm>
            <a:off x="900113" y="4708525"/>
            <a:ext cx="4946700" cy="44625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dirty="0"/>
          </a:p>
        </p:txBody>
      </p:sp>
      <p:sp>
        <p:nvSpPr>
          <p:cNvPr id="216" name="Google Shape;216;g6dd03555f6_0_0:notes"/>
          <p:cNvSpPr txBox="1">
            <a:spLocks noGrp="1"/>
          </p:cNvSpPr>
          <p:nvPr>
            <p:ph type="sldNum" idx="12"/>
          </p:nvPr>
        </p:nvSpPr>
        <p:spPr>
          <a:xfrm>
            <a:off x="3822700" y="9418638"/>
            <a:ext cx="2924100" cy="4953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GB"/>
              <a:t>18</a:t>
            </a:fld>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blipFill>
          <a:blip r:embed="rId2">
            <a:alphaModFix/>
          </a:blip>
          <a:stretch>
            <a:fillRect/>
          </a:stretch>
        </a:blipFill>
        <a:effectLst/>
      </p:bgPr>
    </p:bg>
    <p:spTree>
      <p:nvGrpSpPr>
        <p:cNvPr id="1" name="Shape 14"/>
        <p:cNvGrpSpPr/>
        <p:nvPr/>
      </p:nvGrpSpPr>
      <p:grpSpPr>
        <a:xfrm>
          <a:off x="0" y="0"/>
          <a:ext cx="0" cy="0"/>
          <a:chOff x="0" y="0"/>
          <a:chExt cx="0" cy="0"/>
        </a:xfrm>
      </p:grpSpPr>
      <p:sp>
        <p:nvSpPr>
          <p:cNvPr id="15" name="Google Shape;15;p2"/>
          <p:cNvSpPr txBox="1">
            <a:spLocks noGrp="1"/>
          </p:cNvSpPr>
          <p:nvPr>
            <p:ph type="ctrTitle"/>
          </p:nvPr>
        </p:nvSpPr>
        <p:spPr>
          <a:xfrm>
            <a:off x="683568" y="1988840"/>
            <a:ext cx="7772400" cy="14700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16" name="Google Shape;16;p2"/>
          <p:cNvSpPr txBox="1">
            <a:spLocks noGrp="1"/>
          </p:cNvSpPr>
          <p:nvPr>
            <p:ph type="subTitle" idx="1"/>
          </p:nvPr>
        </p:nvSpPr>
        <p:spPr>
          <a:xfrm>
            <a:off x="1369368" y="3744615"/>
            <a:ext cx="6400800" cy="1752600"/>
          </a:xfrm>
          <a:prstGeom prst="rect">
            <a:avLst/>
          </a:prstGeom>
          <a:noFill/>
          <a:ln>
            <a:noFill/>
          </a:ln>
        </p:spPr>
        <p:txBody>
          <a:bodyPr spcFirstLastPara="1" wrap="square" lIns="91425" tIns="45700" rIns="91425" bIns="45700" anchor="t" anchorCtr="0">
            <a:noAutofit/>
          </a:bodyPr>
          <a:lstStyle>
            <a:lvl1pPr lvl="0" algn="ctr">
              <a:spcBef>
                <a:spcPts val="640"/>
              </a:spcBef>
              <a:spcAft>
                <a:spcPts val="0"/>
              </a:spcAft>
              <a:buClr>
                <a:srgbClr val="888888"/>
              </a:buClr>
              <a:buSzPts val="3200"/>
              <a:buNone/>
              <a:defRPr>
                <a:solidFill>
                  <a:srgbClr val="888888"/>
                </a:solidFill>
              </a:defRPr>
            </a:lvl1pPr>
            <a:lvl2pPr lvl="1" algn="ctr">
              <a:spcBef>
                <a:spcPts val="560"/>
              </a:spcBef>
              <a:spcAft>
                <a:spcPts val="0"/>
              </a:spcAft>
              <a:buClr>
                <a:srgbClr val="888888"/>
              </a:buClr>
              <a:buSzPts val="2800"/>
              <a:buNone/>
              <a:defRPr>
                <a:solidFill>
                  <a:srgbClr val="888888"/>
                </a:solidFill>
              </a:defRPr>
            </a:lvl2pPr>
            <a:lvl3pPr lvl="2" algn="ctr">
              <a:spcBef>
                <a:spcPts val="480"/>
              </a:spcBef>
              <a:spcAft>
                <a:spcPts val="0"/>
              </a:spcAft>
              <a:buClr>
                <a:srgbClr val="888888"/>
              </a:buClr>
              <a:buSzPts val="2400"/>
              <a:buNone/>
              <a:defRPr>
                <a:solidFill>
                  <a:srgbClr val="888888"/>
                </a:solidFill>
              </a:defRPr>
            </a:lvl3pPr>
            <a:lvl4pPr lvl="3" algn="ctr">
              <a:spcBef>
                <a:spcPts val="400"/>
              </a:spcBef>
              <a:spcAft>
                <a:spcPts val="0"/>
              </a:spcAft>
              <a:buClr>
                <a:srgbClr val="888888"/>
              </a:buClr>
              <a:buSzPts val="2000"/>
              <a:buNone/>
              <a:defRPr>
                <a:solidFill>
                  <a:srgbClr val="888888"/>
                </a:solidFill>
              </a:defRPr>
            </a:lvl4pPr>
            <a:lvl5pPr lvl="4" algn="ctr">
              <a:spcBef>
                <a:spcPts val="400"/>
              </a:spcBef>
              <a:spcAft>
                <a:spcPts val="0"/>
              </a:spcAft>
              <a:buClr>
                <a:srgbClr val="888888"/>
              </a:buClr>
              <a:buSzPts val="2000"/>
              <a:buNone/>
              <a:defRPr>
                <a:solidFill>
                  <a:srgbClr val="888888"/>
                </a:solidFill>
              </a:defRPr>
            </a:lvl5pPr>
            <a:lvl6pPr lvl="5" algn="ctr">
              <a:spcBef>
                <a:spcPts val="400"/>
              </a:spcBef>
              <a:spcAft>
                <a:spcPts val="0"/>
              </a:spcAft>
              <a:buClr>
                <a:srgbClr val="888888"/>
              </a:buClr>
              <a:buSzPts val="2000"/>
              <a:buNone/>
              <a:defRPr>
                <a:solidFill>
                  <a:srgbClr val="888888"/>
                </a:solidFill>
              </a:defRPr>
            </a:lvl6pPr>
            <a:lvl7pPr lvl="6" algn="ctr">
              <a:spcBef>
                <a:spcPts val="400"/>
              </a:spcBef>
              <a:spcAft>
                <a:spcPts val="0"/>
              </a:spcAft>
              <a:buClr>
                <a:srgbClr val="888888"/>
              </a:buClr>
              <a:buSzPts val="2000"/>
              <a:buNone/>
              <a:defRPr>
                <a:solidFill>
                  <a:srgbClr val="888888"/>
                </a:solidFill>
              </a:defRPr>
            </a:lvl7pPr>
            <a:lvl8pPr lvl="7" algn="ctr">
              <a:spcBef>
                <a:spcPts val="400"/>
              </a:spcBef>
              <a:spcAft>
                <a:spcPts val="0"/>
              </a:spcAft>
              <a:buClr>
                <a:srgbClr val="888888"/>
              </a:buClr>
              <a:buSzPts val="2000"/>
              <a:buNone/>
              <a:defRPr>
                <a:solidFill>
                  <a:srgbClr val="888888"/>
                </a:solidFill>
              </a:defRPr>
            </a:lvl8pPr>
            <a:lvl9pPr lvl="8" algn="ctr">
              <a:spcBef>
                <a:spcPts val="400"/>
              </a:spcBef>
              <a:spcAft>
                <a:spcPts val="0"/>
              </a:spcAft>
              <a:buClr>
                <a:srgbClr val="888888"/>
              </a:buClr>
              <a:buSzPts val="2000"/>
              <a:buNone/>
              <a:defRPr>
                <a:solidFill>
                  <a:srgbClr val="888888"/>
                </a:solidFill>
              </a:defRPr>
            </a:lvl9pPr>
          </a:lstStyle>
          <a:p>
            <a:endParaRPr/>
          </a:p>
        </p:txBody>
      </p:sp>
      <p:sp>
        <p:nvSpPr>
          <p:cNvPr id="17" name="Google Shape;17;p2"/>
          <p:cNvSpPr txBox="1">
            <a:spLocks noGrp="1"/>
          </p:cNvSpPr>
          <p:nvPr>
            <p:ph type="dt" idx="10"/>
          </p:nvPr>
        </p:nvSpPr>
        <p:spPr>
          <a:xfrm>
            <a:off x="395288"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8" name="Google Shape;18;p2"/>
          <p:cNvSpPr txBox="1">
            <a:spLocks noGrp="1"/>
          </p:cNvSpPr>
          <p:nvPr>
            <p:ph type="ftr" idx="11"/>
          </p:nvPr>
        </p:nvSpPr>
        <p:spPr>
          <a:xfrm>
            <a:off x="4140200" y="6381750"/>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9" name="Google Shape;19;p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0"/>
        <p:cNvGrpSpPr/>
        <p:nvPr/>
      </p:nvGrpSpPr>
      <p:grpSpPr>
        <a:xfrm>
          <a:off x="0" y="0"/>
          <a:ext cx="0" cy="0"/>
          <a:chOff x="0" y="0"/>
          <a:chExt cx="0" cy="0"/>
        </a:xfrm>
      </p:grpSpPr>
      <p:sp>
        <p:nvSpPr>
          <p:cNvPr id="21" name="Google Shape;21;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22" name="Google Shape;22;p3"/>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23" name="Google Shape;23;p3"/>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4" name="Google Shape;24;p3"/>
          <p:cNvSpPr txBox="1">
            <a:spLocks noGrp="1"/>
          </p:cNvSpPr>
          <p:nvPr>
            <p:ph type="ftr" idx="11"/>
          </p:nvPr>
        </p:nvSpPr>
        <p:spPr>
          <a:xfrm>
            <a:off x="3132138" y="6461125"/>
            <a:ext cx="2895600" cy="365125"/>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800" b="0" i="0" u="none" strike="noStrike" cap="none">
                <a:solidFill>
                  <a:schemeClr val="dk1"/>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25" name="Google Shape;25;p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26"/>
        <p:cNvGrpSpPr/>
        <p:nvPr/>
      </p:nvGrpSpPr>
      <p:grpSpPr>
        <a:xfrm>
          <a:off x="0" y="0"/>
          <a:ext cx="0" cy="0"/>
          <a:chOff x="0" y="0"/>
          <a:chExt cx="0" cy="0"/>
        </a:xfrm>
      </p:grpSpPr>
      <p:sp>
        <p:nvSpPr>
          <p:cNvPr id="27" name="Google Shape;27;p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4"/>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9"/>
        <p:cNvGrpSpPr/>
        <p:nvPr/>
      </p:nvGrpSpPr>
      <p:grpSpPr>
        <a:xfrm>
          <a:off x="0" y="0"/>
          <a:ext cx="0" cy="0"/>
          <a:chOff x="0" y="0"/>
          <a:chExt cx="0" cy="0"/>
        </a:xfrm>
      </p:grpSpPr>
      <p:sp>
        <p:nvSpPr>
          <p:cNvPr id="30" name="Google Shape;30;p5"/>
          <p:cNvSpPr txBox="1">
            <a:spLocks noGrp="1"/>
          </p:cNvSpPr>
          <p:nvPr>
            <p:ph type="title"/>
          </p:nvPr>
        </p:nvSpPr>
        <p:spPr>
          <a:xfrm>
            <a:off x="683568" y="3993083"/>
            <a:ext cx="7772400" cy="1362075"/>
          </a:xfrm>
          <a:prstGeom prst="rect">
            <a:avLst/>
          </a:prstGeom>
          <a:noFill/>
          <a:ln>
            <a:noFill/>
          </a:ln>
        </p:spPr>
        <p:txBody>
          <a:bodyPr spcFirstLastPara="1" wrap="square" lIns="91425" tIns="45700" rIns="91425" bIns="45700" anchor="t" anchorCtr="0">
            <a:noAutofit/>
          </a:bodyPr>
          <a:lstStyle>
            <a:lvl1pPr lvl="0" algn="l">
              <a:spcBef>
                <a:spcPts val="0"/>
              </a:spcBef>
              <a:spcAft>
                <a:spcPts val="0"/>
              </a:spcAft>
              <a:buSzPts val="1400"/>
              <a:buNone/>
              <a:defRPr sz="4000" b="1" cap="none"/>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1" name="Google Shape;31;p5"/>
          <p:cNvSpPr txBox="1">
            <a:spLocks noGrp="1"/>
          </p:cNvSpPr>
          <p:nvPr>
            <p:ph type="body" idx="1"/>
          </p:nvPr>
        </p:nvSpPr>
        <p:spPr>
          <a:xfrm>
            <a:off x="683568" y="2492896"/>
            <a:ext cx="7772400" cy="1500187"/>
          </a:xfrm>
          <a:prstGeom prst="rect">
            <a:avLst/>
          </a:prstGeom>
          <a:noFill/>
          <a:ln>
            <a:noFill/>
          </a:ln>
        </p:spPr>
        <p:txBody>
          <a:bodyPr spcFirstLastPara="1" wrap="square" lIns="91425" tIns="45700" rIns="91425" bIns="45700" anchor="b" anchorCtr="0">
            <a:noAutofit/>
          </a:bodyPr>
          <a:lstStyle>
            <a:lvl1pPr marL="457200" lvl="0" indent="-228600" algn="l">
              <a:spcBef>
                <a:spcPts val="400"/>
              </a:spcBef>
              <a:spcAft>
                <a:spcPts val="0"/>
              </a:spcAft>
              <a:buClr>
                <a:srgbClr val="888888"/>
              </a:buClr>
              <a:buSzPts val="2000"/>
              <a:buNone/>
              <a:defRPr sz="2000">
                <a:solidFill>
                  <a:srgbClr val="888888"/>
                </a:solidFill>
              </a:defRPr>
            </a:lvl1pPr>
            <a:lvl2pPr marL="914400" lvl="1" indent="-228600" algn="l">
              <a:spcBef>
                <a:spcPts val="360"/>
              </a:spcBef>
              <a:spcAft>
                <a:spcPts val="0"/>
              </a:spcAft>
              <a:buClr>
                <a:srgbClr val="888888"/>
              </a:buClr>
              <a:buSzPts val="1800"/>
              <a:buNone/>
              <a:defRPr sz="1800">
                <a:solidFill>
                  <a:srgbClr val="888888"/>
                </a:solidFill>
              </a:defRPr>
            </a:lvl2pPr>
            <a:lvl3pPr marL="1371600" lvl="2" indent="-228600" algn="l">
              <a:spcBef>
                <a:spcPts val="320"/>
              </a:spcBef>
              <a:spcAft>
                <a:spcPts val="0"/>
              </a:spcAft>
              <a:buClr>
                <a:srgbClr val="888888"/>
              </a:buClr>
              <a:buSzPts val="1600"/>
              <a:buNone/>
              <a:defRPr sz="1600">
                <a:solidFill>
                  <a:srgbClr val="888888"/>
                </a:solidFill>
              </a:defRPr>
            </a:lvl3pPr>
            <a:lvl4pPr marL="1828800" lvl="3" indent="-228600" algn="l">
              <a:spcBef>
                <a:spcPts val="280"/>
              </a:spcBef>
              <a:spcAft>
                <a:spcPts val="0"/>
              </a:spcAft>
              <a:buClr>
                <a:srgbClr val="888888"/>
              </a:buClr>
              <a:buSzPts val="1400"/>
              <a:buNone/>
              <a:defRPr sz="1400">
                <a:solidFill>
                  <a:srgbClr val="888888"/>
                </a:solidFill>
              </a:defRPr>
            </a:lvl4pPr>
            <a:lvl5pPr marL="2286000" lvl="4" indent="-228600" algn="l">
              <a:spcBef>
                <a:spcPts val="280"/>
              </a:spcBef>
              <a:spcAft>
                <a:spcPts val="0"/>
              </a:spcAft>
              <a:buClr>
                <a:srgbClr val="888888"/>
              </a:buClr>
              <a:buSzPts val="1400"/>
              <a:buNone/>
              <a:defRPr sz="1400">
                <a:solidFill>
                  <a:srgbClr val="888888"/>
                </a:solidFill>
              </a:defRPr>
            </a:lvl5pPr>
            <a:lvl6pPr marL="2743200" lvl="5" indent="-228600" algn="l">
              <a:spcBef>
                <a:spcPts val="280"/>
              </a:spcBef>
              <a:spcAft>
                <a:spcPts val="0"/>
              </a:spcAft>
              <a:buClr>
                <a:srgbClr val="888888"/>
              </a:buClr>
              <a:buSzPts val="1400"/>
              <a:buNone/>
              <a:defRPr sz="1400">
                <a:solidFill>
                  <a:srgbClr val="888888"/>
                </a:solidFill>
              </a:defRPr>
            </a:lvl6pPr>
            <a:lvl7pPr marL="3200400" lvl="6" indent="-228600" algn="l">
              <a:spcBef>
                <a:spcPts val="280"/>
              </a:spcBef>
              <a:spcAft>
                <a:spcPts val="0"/>
              </a:spcAft>
              <a:buClr>
                <a:srgbClr val="888888"/>
              </a:buClr>
              <a:buSzPts val="1400"/>
              <a:buNone/>
              <a:defRPr sz="1400">
                <a:solidFill>
                  <a:srgbClr val="888888"/>
                </a:solidFill>
              </a:defRPr>
            </a:lvl7pPr>
            <a:lvl8pPr marL="3657600" lvl="7" indent="-228600" algn="l">
              <a:spcBef>
                <a:spcPts val="280"/>
              </a:spcBef>
              <a:spcAft>
                <a:spcPts val="0"/>
              </a:spcAft>
              <a:buClr>
                <a:srgbClr val="888888"/>
              </a:buClr>
              <a:buSzPts val="1400"/>
              <a:buNone/>
              <a:defRPr sz="1400">
                <a:solidFill>
                  <a:srgbClr val="888888"/>
                </a:solidFill>
              </a:defRPr>
            </a:lvl8pPr>
            <a:lvl9pPr marL="4114800" lvl="8" indent="-228600" algn="l">
              <a:spcBef>
                <a:spcPts val="280"/>
              </a:spcBef>
              <a:spcAft>
                <a:spcPts val="0"/>
              </a:spcAft>
              <a:buClr>
                <a:srgbClr val="888888"/>
              </a:buClr>
              <a:buSzPts val="1400"/>
              <a:buNone/>
              <a:defRPr sz="1400">
                <a:solidFill>
                  <a:srgbClr val="888888"/>
                </a:solidFill>
              </a:defRPr>
            </a:lvl9pPr>
          </a:lstStyle>
          <a:p>
            <a:endParaRPr/>
          </a:p>
        </p:txBody>
      </p:sp>
      <p:sp>
        <p:nvSpPr>
          <p:cNvPr id="32" name="Google Shape;32;p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3" name="Google Shape;33;p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4"/>
        <p:cNvGrpSpPr/>
        <p:nvPr/>
      </p:nvGrpSpPr>
      <p:grpSpPr>
        <a:xfrm>
          <a:off x="0" y="0"/>
          <a:ext cx="0" cy="0"/>
          <a:chOff x="0" y="0"/>
          <a:chExt cx="0" cy="0"/>
        </a:xfrm>
      </p:grpSpPr>
      <p:sp>
        <p:nvSpPr>
          <p:cNvPr id="35" name="Google Shape;35;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36" name="Google Shape;36;p6"/>
          <p:cNvSpPr txBox="1">
            <a:spLocks noGrp="1"/>
          </p:cNvSpPr>
          <p:nvPr>
            <p:ph type="body" idx="1"/>
          </p:nvPr>
        </p:nvSpPr>
        <p:spPr>
          <a:xfrm>
            <a:off x="457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7" name="Google Shape;37;p6"/>
          <p:cNvSpPr txBox="1">
            <a:spLocks noGrp="1"/>
          </p:cNvSpPr>
          <p:nvPr>
            <p:ph type="body" idx="2"/>
          </p:nvPr>
        </p:nvSpPr>
        <p:spPr>
          <a:xfrm>
            <a:off x="4648200" y="1600201"/>
            <a:ext cx="4038600" cy="3989040"/>
          </a:xfrm>
          <a:prstGeom prst="rect">
            <a:avLst/>
          </a:prstGeom>
          <a:noFill/>
          <a:ln>
            <a:noFill/>
          </a:ln>
        </p:spPr>
        <p:txBody>
          <a:bodyPr spcFirstLastPara="1" wrap="square" lIns="91425" tIns="45700" rIns="91425" bIns="45700" anchor="t" anchorCtr="0">
            <a:noAutofit/>
          </a:bodyPr>
          <a:lstStyle>
            <a:lvl1pPr marL="457200" lvl="0" indent="-406400" algn="l">
              <a:spcBef>
                <a:spcPts val="560"/>
              </a:spcBef>
              <a:spcAft>
                <a:spcPts val="0"/>
              </a:spcAft>
              <a:buClr>
                <a:schemeClr val="dk1"/>
              </a:buClr>
              <a:buSzPts val="2800"/>
              <a:buChar char="•"/>
              <a:defRPr sz="2800"/>
            </a:lvl1pPr>
            <a:lvl2pPr marL="914400" lvl="1" indent="-381000" algn="l">
              <a:spcBef>
                <a:spcPts val="480"/>
              </a:spcBef>
              <a:spcAft>
                <a:spcPts val="0"/>
              </a:spcAft>
              <a:buClr>
                <a:schemeClr val="dk1"/>
              </a:buClr>
              <a:buSzPts val="2400"/>
              <a:buChar char="–"/>
              <a:defRPr sz="2400"/>
            </a:lvl2pPr>
            <a:lvl3pPr marL="1371600" lvl="2" indent="-355600" algn="l">
              <a:spcBef>
                <a:spcPts val="400"/>
              </a:spcBef>
              <a:spcAft>
                <a:spcPts val="0"/>
              </a:spcAft>
              <a:buClr>
                <a:schemeClr val="dk1"/>
              </a:buClr>
              <a:buSzPts val="2000"/>
              <a:buChar char="•"/>
              <a:defRPr sz="2000"/>
            </a:lvl3pPr>
            <a:lvl4pPr marL="1828800" lvl="3" indent="-342900" algn="l">
              <a:spcBef>
                <a:spcPts val="360"/>
              </a:spcBef>
              <a:spcAft>
                <a:spcPts val="0"/>
              </a:spcAft>
              <a:buClr>
                <a:schemeClr val="dk1"/>
              </a:buClr>
              <a:buSzPts val="1800"/>
              <a:buChar char="–"/>
              <a:defRPr sz="1800"/>
            </a:lvl4pPr>
            <a:lvl5pPr marL="2286000" lvl="4" indent="-342900" algn="l">
              <a:spcBef>
                <a:spcPts val="360"/>
              </a:spcBef>
              <a:spcAft>
                <a:spcPts val="0"/>
              </a:spcAft>
              <a:buClr>
                <a:schemeClr val="dk1"/>
              </a:buClr>
              <a:buSzPts val="1800"/>
              <a:buChar char="»"/>
              <a:defRPr sz="1800"/>
            </a:lvl5pPr>
            <a:lvl6pPr marL="2743200" lvl="5" indent="-342900" algn="l">
              <a:spcBef>
                <a:spcPts val="360"/>
              </a:spcBef>
              <a:spcAft>
                <a:spcPts val="0"/>
              </a:spcAft>
              <a:buClr>
                <a:schemeClr val="dk1"/>
              </a:buClr>
              <a:buSzPts val="1800"/>
              <a:buChar char="•"/>
              <a:defRPr sz="1800"/>
            </a:lvl6pPr>
            <a:lvl7pPr marL="3200400" lvl="6" indent="-342900" algn="l">
              <a:spcBef>
                <a:spcPts val="360"/>
              </a:spcBef>
              <a:spcAft>
                <a:spcPts val="0"/>
              </a:spcAft>
              <a:buClr>
                <a:schemeClr val="dk1"/>
              </a:buClr>
              <a:buSzPts val="1800"/>
              <a:buChar char="•"/>
              <a:defRPr sz="1800"/>
            </a:lvl7pPr>
            <a:lvl8pPr marL="3657600" lvl="7" indent="-342900" algn="l">
              <a:spcBef>
                <a:spcPts val="360"/>
              </a:spcBef>
              <a:spcAft>
                <a:spcPts val="0"/>
              </a:spcAft>
              <a:buClr>
                <a:schemeClr val="dk1"/>
              </a:buClr>
              <a:buSzPts val="1800"/>
              <a:buChar char="•"/>
              <a:defRPr sz="1800"/>
            </a:lvl8pPr>
            <a:lvl9pPr marL="4114800" lvl="8" indent="-342900" algn="l">
              <a:spcBef>
                <a:spcPts val="360"/>
              </a:spcBef>
              <a:spcAft>
                <a:spcPts val="0"/>
              </a:spcAft>
              <a:buClr>
                <a:schemeClr val="dk1"/>
              </a:buClr>
              <a:buSzPts val="1800"/>
              <a:buChar char="•"/>
              <a:defRPr sz="1800"/>
            </a:lvl9pPr>
          </a:lstStyle>
          <a:p>
            <a:endParaRPr/>
          </a:p>
        </p:txBody>
      </p:sp>
      <p:sp>
        <p:nvSpPr>
          <p:cNvPr id="38" name="Google Shape;38;p6"/>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6"/>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42" name="Google Shape;42;p7"/>
          <p:cNvSpPr txBox="1">
            <a:spLocks noGrp="1"/>
          </p:cNvSpPr>
          <p:nvPr>
            <p:ph type="body" idx="1"/>
          </p:nvPr>
        </p:nvSpPr>
        <p:spPr>
          <a:xfrm>
            <a:off x="457200" y="1535113"/>
            <a:ext cx="4040188"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3" name="Google Shape;43;p7"/>
          <p:cNvSpPr txBox="1">
            <a:spLocks noGrp="1"/>
          </p:cNvSpPr>
          <p:nvPr>
            <p:ph type="body" idx="2"/>
          </p:nvPr>
        </p:nvSpPr>
        <p:spPr>
          <a:xfrm>
            <a:off x="457200" y="2174875"/>
            <a:ext cx="4040188"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4" name="Google Shape;44;p7"/>
          <p:cNvSpPr txBox="1">
            <a:spLocks noGrp="1"/>
          </p:cNvSpPr>
          <p:nvPr>
            <p:ph type="body" idx="3"/>
          </p:nvPr>
        </p:nvSpPr>
        <p:spPr>
          <a:xfrm>
            <a:off x="4645025" y="1535113"/>
            <a:ext cx="4041775" cy="639762"/>
          </a:xfrm>
          <a:prstGeom prst="rect">
            <a:avLst/>
          </a:prstGeom>
          <a:noFill/>
          <a:ln>
            <a:noFill/>
          </a:ln>
        </p:spPr>
        <p:txBody>
          <a:bodyPr spcFirstLastPara="1" wrap="square" lIns="91425" tIns="45700" rIns="91425" bIns="45700" anchor="b" anchorCtr="0">
            <a:noAutofit/>
          </a:bodyPr>
          <a:lstStyle>
            <a:lvl1pPr marL="457200" lvl="0" indent="-228600" algn="l">
              <a:spcBef>
                <a:spcPts val="480"/>
              </a:spcBef>
              <a:spcAft>
                <a:spcPts val="0"/>
              </a:spcAft>
              <a:buClr>
                <a:schemeClr val="dk1"/>
              </a:buClr>
              <a:buSzPts val="2400"/>
              <a:buNone/>
              <a:defRPr sz="2400" b="1"/>
            </a:lvl1pPr>
            <a:lvl2pPr marL="914400" lvl="1" indent="-228600" algn="l">
              <a:spcBef>
                <a:spcPts val="400"/>
              </a:spcBef>
              <a:spcAft>
                <a:spcPts val="0"/>
              </a:spcAft>
              <a:buClr>
                <a:schemeClr val="dk1"/>
              </a:buClr>
              <a:buSzPts val="2000"/>
              <a:buNone/>
              <a:defRPr sz="2000" b="1"/>
            </a:lvl2pPr>
            <a:lvl3pPr marL="1371600" lvl="2" indent="-228600" algn="l">
              <a:spcBef>
                <a:spcPts val="360"/>
              </a:spcBef>
              <a:spcAft>
                <a:spcPts val="0"/>
              </a:spcAft>
              <a:buClr>
                <a:schemeClr val="dk1"/>
              </a:buClr>
              <a:buSzPts val="1800"/>
              <a:buNone/>
              <a:defRPr sz="1800" b="1"/>
            </a:lvl3pPr>
            <a:lvl4pPr marL="1828800" lvl="3" indent="-228600" algn="l">
              <a:spcBef>
                <a:spcPts val="320"/>
              </a:spcBef>
              <a:spcAft>
                <a:spcPts val="0"/>
              </a:spcAft>
              <a:buClr>
                <a:schemeClr val="dk1"/>
              </a:buClr>
              <a:buSzPts val="1600"/>
              <a:buNone/>
              <a:defRPr sz="1600" b="1"/>
            </a:lvl4pPr>
            <a:lvl5pPr marL="2286000" lvl="4" indent="-228600" algn="l">
              <a:spcBef>
                <a:spcPts val="320"/>
              </a:spcBef>
              <a:spcAft>
                <a:spcPts val="0"/>
              </a:spcAft>
              <a:buClr>
                <a:schemeClr val="dk1"/>
              </a:buClr>
              <a:buSzPts val="1600"/>
              <a:buNone/>
              <a:defRPr sz="1600" b="1"/>
            </a:lvl5pPr>
            <a:lvl6pPr marL="2743200" lvl="5" indent="-228600" algn="l">
              <a:spcBef>
                <a:spcPts val="320"/>
              </a:spcBef>
              <a:spcAft>
                <a:spcPts val="0"/>
              </a:spcAft>
              <a:buClr>
                <a:schemeClr val="dk1"/>
              </a:buClr>
              <a:buSzPts val="1600"/>
              <a:buNone/>
              <a:defRPr sz="1600" b="1"/>
            </a:lvl6pPr>
            <a:lvl7pPr marL="3200400" lvl="6" indent="-228600" algn="l">
              <a:spcBef>
                <a:spcPts val="320"/>
              </a:spcBef>
              <a:spcAft>
                <a:spcPts val="0"/>
              </a:spcAft>
              <a:buClr>
                <a:schemeClr val="dk1"/>
              </a:buClr>
              <a:buSzPts val="1600"/>
              <a:buNone/>
              <a:defRPr sz="1600" b="1"/>
            </a:lvl7pPr>
            <a:lvl8pPr marL="3657600" lvl="7" indent="-228600" algn="l">
              <a:spcBef>
                <a:spcPts val="320"/>
              </a:spcBef>
              <a:spcAft>
                <a:spcPts val="0"/>
              </a:spcAft>
              <a:buClr>
                <a:schemeClr val="dk1"/>
              </a:buClr>
              <a:buSzPts val="1600"/>
              <a:buNone/>
              <a:defRPr sz="1600" b="1"/>
            </a:lvl8pPr>
            <a:lvl9pPr marL="4114800" lvl="8" indent="-228600" algn="l">
              <a:spcBef>
                <a:spcPts val="320"/>
              </a:spcBef>
              <a:spcAft>
                <a:spcPts val="0"/>
              </a:spcAft>
              <a:buClr>
                <a:schemeClr val="dk1"/>
              </a:buClr>
              <a:buSzPts val="1600"/>
              <a:buNone/>
              <a:defRPr sz="1600" b="1"/>
            </a:lvl9pPr>
          </a:lstStyle>
          <a:p>
            <a:endParaRPr/>
          </a:p>
        </p:txBody>
      </p:sp>
      <p:sp>
        <p:nvSpPr>
          <p:cNvPr id="45" name="Google Shape;45;p7"/>
          <p:cNvSpPr txBox="1">
            <a:spLocks noGrp="1"/>
          </p:cNvSpPr>
          <p:nvPr>
            <p:ph type="body" idx="4"/>
          </p:nvPr>
        </p:nvSpPr>
        <p:spPr>
          <a:xfrm>
            <a:off x="4645025" y="2174875"/>
            <a:ext cx="4041775" cy="3414365"/>
          </a:xfrm>
          <a:prstGeom prst="rect">
            <a:avLst/>
          </a:prstGeom>
          <a:noFill/>
          <a:ln>
            <a:noFill/>
          </a:ln>
        </p:spPr>
        <p:txBody>
          <a:bodyPr spcFirstLastPara="1" wrap="square" lIns="91425" tIns="45700" rIns="91425" bIns="45700" anchor="t" anchorCtr="0">
            <a:noAutofit/>
          </a:bodyPr>
          <a:lstStyle>
            <a:lvl1pPr marL="457200" lvl="0" indent="-381000" algn="l">
              <a:spcBef>
                <a:spcPts val="480"/>
              </a:spcBef>
              <a:spcAft>
                <a:spcPts val="0"/>
              </a:spcAft>
              <a:buClr>
                <a:schemeClr val="dk1"/>
              </a:buClr>
              <a:buSzPts val="2400"/>
              <a:buChar char="•"/>
              <a:defRPr sz="2400"/>
            </a:lvl1pPr>
            <a:lvl2pPr marL="914400" lvl="1" indent="-355600" algn="l">
              <a:spcBef>
                <a:spcPts val="400"/>
              </a:spcBef>
              <a:spcAft>
                <a:spcPts val="0"/>
              </a:spcAft>
              <a:buClr>
                <a:schemeClr val="dk1"/>
              </a:buClr>
              <a:buSzPts val="2000"/>
              <a:buChar char="–"/>
              <a:defRPr sz="2000"/>
            </a:lvl2pPr>
            <a:lvl3pPr marL="1371600" lvl="2" indent="-342900" algn="l">
              <a:spcBef>
                <a:spcPts val="360"/>
              </a:spcBef>
              <a:spcAft>
                <a:spcPts val="0"/>
              </a:spcAft>
              <a:buClr>
                <a:schemeClr val="dk1"/>
              </a:buClr>
              <a:buSzPts val="1800"/>
              <a:buChar char="•"/>
              <a:defRPr sz="1800"/>
            </a:lvl3pPr>
            <a:lvl4pPr marL="1828800" lvl="3" indent="-330200" algn="l">
              <a:spcBef>
                <a:spcPts val="320"/>
              </a:spcBef>
              <a:spcAft>
                <a:spcPts val="0"/>
              </a:spcAft>
              <a:buClr>
                <a:schemeClr val="dk1"/>
              </a:buClr>
              <a:buSzPts val="1600"/>
              <a:buChar char="–"/>
              <a:defRPr sz="1600"/>
            </a:lvl4pPr>
            <a:lvl5pPr marL="2286000" lvl="4" indent="-330200" algn="l">
              <a:spcBef>
                <a:spcPts val="320"/>
              </a:spcBef>
              <a:spcAft>
                <a:spcPts val="0"/>
              </a:spcAft>
              <a:buClr>
                <a:schemeClr val="dk1"/>
              </a:buClr>
              <a:buSzPts val="1600"/>
              <a:buChar char="»"/>
              <a:defRPr sz="1600"/>
            </a:lvl5pPr>
            <a:lvl6pPr marL="2743200" lvl="5" indent="-330200" algn="l">
              <a:spcBef>
                <a:spcPts val="320"/>
              </a:spcBef>
              <a:spcAft>
                <a:spcPts val="0"/>
              </a:spcAft>
              <a:buClr>
                <a:schemeClr val="dk1"/>
              </a:buClr>
              <a:buSzPts val="1600"/>
              <a:buChar char="•"/>
              <a:defRPr sz="1600"/>
            </a:lvl6pPr>
            <a:lvl7pPr marL="3200400" lvl="6" indent="-330200" algn="l">
              <a:spcBef>
                <a:spcPts val="320"/>
              </a:spcBef>
              <a:spcAft>
                <a:spcPts val="0"/>
              </a:spcAft>
              <a:buClr>
                <a:schemeClr val="dk1"/>
              </a:buClr>
              <a:buSzPts val="1600"/>
              <a:buChar char="•"/>
              <a:defRPr sz="1600"/>
            </a:lvl7pPr>
            <a:lvl8pPr marL="3657600" lvl="7" indent="-330200" algn="l">
              <a:spcBef>
                <a:spcPts val="320"/>
              </a:spcBef>
              <a:spcAft>
                <a:spcPts val="0"/>
              </a:spcAft>
              <a:buClr>
                <a:schemeClr val="dk1"/>
              </a:buClr>
              <a:buSzPts val="1600"/>
              <a:buChar char="•"/>
              <a:defRPr sz="1600"/>
            </a:lvl8pPr>
            <a:lvl9pPr marL="4114800" lvl="8" indent="-330200" algn="l">
              <a:spcBef>
                <a:spcPts val="320"/>
              </a:spcBef>
              <a:spcAft>
                <a:spcPts val="0"/>
              </a:spcAft>
              <a:buClr>
                <a:schemeClr val="dk1"/>
              </a:buClr>
              <a:buSzPts val="1600"/>
              <a:buChar char="•"/>
              <a:defRPr sz="1600"/>
            </a:lvl9pPr>
          </a:lstStyle>
          <a:p>
            <a:endParaRPr/>
          </a:p>
        </p:txBody>
      </p:sp>
      <p:sp>
        <p:nvSpPr>
          <p:cNvPr id="46" name="Google Shape;46;p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8"/>
        <p:cNvGrpSpPr/>
        <p:nvPr/>
      </p:nvGrpSpPr>
      <p:grpSpPr>
        <a:xfrm>
          <a:off x="0" y="0"/>
          <a:ext cx="0" cy="0"/>
          <a:chOff x="0" y="0"/>
          <a:chExt cx="0" cy="0"/>
        </a:xfrm>
      </p:grpSpPr>
      <p:sp>
        <p:nvSpPr>
          <p:cNvPr id="49" name="Google Shape;49;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0" name="Google Shape;50;p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1" name="Google Shape;51;p8"/>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2"/>
        <p:cNvGrpSpPr/>
        <p:nvPr/>
      </p:nvGrpSpPr>
      <p:grpSpPr>
        <a:xfrm>
          <a:off x="0" y="0"/>
          <a:ext cx="0" cy="0"/>
          <a:chOff x="0" y="0"/>
          <a:chExt cx="0" cy="0"/>
        </a:xfrm>
      </p:grpSpPr>
      <p:sp>
        <p:nvSpPr>
          <p:cNvPr id="53" name="Google Shape;53;p9"/>
          <p:cNvSpPr txBox="1">
            <a:spLocks noGrp="1"/>
          </p:cNvSpPr>
          <p:nvPr>
            <p:ph type="title"/>
          </p:nvPr>
        </p:nvSpPr>
        <p:spPr>
          <a:xfrm>
            <a:off x="457200" y="273050"/>
            <a:ext cx="3008313" cy="116205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54" name="Google Shape;54;p9"/>
          <p:cNvSpPr txBox="1">
            <a:spLocks noGrp="1"/>
          </p:cNvSpPr>
          <p:nvPr>
            <p:ph type="body" idx="1"/>
          </p:nvPr>
        </p:nvSpPr>
        <p:spPr>
          <a:xfrm>
            <a:off x="3575050" y="273050"/>
            <a:ext cx="5111750" cy="5172173"/>
          </a:xfrm>
          <a:prstGeom prst="rect">
            <a:avLst/>
          </a:prstGeom>
          <a:noFill/>
          <a:ln>
            <a:noFill/>
          </a:ln>
        </p:spPr>
        <p:txBody>
          <a:bodyPr spcFirstLastPara="1" wrap="square" lIns="91425" tIns="45700" rIns="91425" bIns="45700" anchor="t" anchorCtr="0">
            <a:noAutofit/>
          </a:bodyPr>
          <a:lstStyle>
            <a:lvl1pPr marL="457200" lvl="0" indent="-431800" algn="l">
              <a:spcBef>
                <a:spcPts val="640"/>
              </a:spcBef>
              <a:spcAft>
                <a:spcPts val="0"/>
              </a:spcAft>
              <a:buClr>
                <a:schemeClr val="dk1"/>
              </a:buClr>
              <a:buSzPts val="3200"/>
              <a:buChar char="•"/>
              <a:defRPr sz="3200"/>
            </a:lvl1pPr>
            <a:lvl2pPr marL="914400" lvl="1" indent="-406400" algn="l">
              <a:spcBef>
                <a:spcPts val="560"/>
              </a:spcBef>
              <a:spcAft>
                <a:spcPts val="0"/>
              </a:spcAft>
              <a:buClr>
                <a:schemeClr val="dk1"/>
              </a:buClr>
              <a:buSzPts val="2800"/>
              <a:buChar char="–"/>
              <a:defRPr sz="2800"/>
            </a:lvl2pPr>
            <a:lvl3pPr marL="1371600" lvl="2" indent="-381000" algn="l">
              <a:spcBef>
                <a:spcPts val="480"/>
              </a:spcBef>
              <a:spcAft>
                <a:spcPts val="0"/>
              </a:spcAft>
              <a:buClr>
                <a:schemeClr val="dk1"/>
              </a:buClr>
              <a:buSzPts val="2400"/>
              <a:buChar char="•"/>
              <a:defRPr sz="2400"/>
            </a:lvl3pPr>
            <a:lvl4pPr marL="1828800" lvl="3" indent="-355600" algn="l">
              <a:spcBef>
                <a:spcPts val="400"/>
              </a:spcBef>
              <a:spcAft>
                <a:spcPts val="0"/>
              </a:spcAft>
              <a:buClr>
                <a:schemeClr val="dk1"/>
              </a:buClr>
              <a:buSzPts val="2000"/>
              <a:buChar char="–"/>
              <a:defRPr sz="2000"/>
            </a:lvl4pPr>
            <a:lvl5pPr marL="2286000" lvl="4" indent="-355600" algn="l">
              <a:spcBef>
                <a:spcPts val="400"/>
              </a:spcBef>
              <a:spcAft>
                <a:spcPts val="0"/>
              </a:spcAft>
              <a:buClr>
                <a:schemeClr val="dk1"/>
              </a:buClr>
              <a:buSzPts val="2000"/>
              <a:buChar char="»"/>
              <a:defRPr sz="2000"/>
            </a:lvl5pPr>
            <a:lvl6pPr marL="2743200" lvl="5" indent="-355600" algn="l">
              <a:spcBef>
                <a:spcPts val="400"/>
              </a:spcBef>
              <a:spcAft>
                <a:spcPts val="0"/>
              </a:spcAft>
              <a:buClr>
                <a:schemeClr val="dk1"/>
              </a:buClr>
              <a:buSzPts val="2000"/>
              <a:buChar char="•"/>
              <a:defRPr sz="2000"/>
            </a:lvl6pPr>
            <a:lvl7pPr marL="3200400" lvl="6" indent="-355600" algn="l">
              <a:spcBef>
                <a:spcPts val="400"/>
              </a:spcBef>
              <a:spcAft>
                <a:spcPts val="0"/>
              </a:spcAft>
              <a:buClr>
                <a:schemeClr val="dk1"/>
              </a:buClr>
              <a:buSzPts val="2000"/>
              <a:buChar char="•"/>
              <a:defRPr sz="2000"/>
            </a:lvl7pPr>
            <a:lvl8pPr marL="3657600" lvl="7" indent="-355600" algn="l">
              <a:spcBef>
                <a:spcPts val="400"/>
              </a:spcBef>
              <a:spcAft>
                <a:spcPts val="0"/>
              </a:spcAft>
              <a:buClr>
                <a:schemeClr val="dk1"/>
              </a:buClr>
              <a:buSzPts val="2000"/>
              <a:buChar char="•"/>
              <a:defRPr sz="2000"/>
            </a:lvl8pPr>
            <a:lvl9pPr marL="4114800" lvl="8" indent="-355600" algn="l">
              <a:spcBef>
                <a:spcPts val="400"/>
              </a:spcBef>
              <a:spcAft>
                <a:spcPts val="0"/>
              </a:spcAft>
              <a:buClr>
                <a:schemeClr val="dk1"/>
              </a:buClr>
              <a:buSzPts val="2000"/>
              <a:buChar char="•"/>
              <a:defRPr sz="2000"/>
            </a:lvl9pPr>
          </a:lstStyle>
          <a:p>
            <a:endParaRPr/>
          </a:p>
        </p:txBody>
      </p:sp>
      <p:sp>
        <p:nvSpPr>
          <p:cNvPr id="55" name="Google Shape;55;p9"/>
          <p:cNvSpPr txBox="1">
            <a:spLocks noGrp="1"/>
          </p:cNvSpPr>
          <p:nvPr>
            <p:ph type="body" idx="2"/>
          </p:nvPr>
        </p:nvSpPr>
        <p:spPr>
          <a:xfrm>
            <a:off x="457200" y="1435100"/>
            <a:ext cx="3008313" cy="4029891"/>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56" name="Google Shape;56;p9"/>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9"/>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58"/>
        <p:cNvGrpSpPr/>
        <p:nvPr/>
      </p:nvGrpSpPr>
      <p:grpSpPr>
        <a:xfrm>
          <a:off x="0" y="0"/>
          <a:ext cx="0" cy="0"/>
          <a:chOff x="0" y="0"/>
          <a:chExt cx="0" cy="0"/>
        </a:xfrm>
      </p:grpSpPr>
      <p:sp>
        <p:nvSpPr>
          <p:cNvPr id="59" name="Google Shape;59;p10"/>
          <p:cNvSpPr txBox="1">
            <a:spLocks noGrp="1"/>
          </p:cNvSpPr>
          <p:nvPr>
            <p:ph type="title"/>
          </p:nvPr>
        </p:nvSpPr>
        <p:spPr>
          <a:xfrm>
            <a:off x="1792288" y="4509120"/>
            <a:ext cx="5486400" cy="566738"/>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sz="2000" b="1"/>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0" name="Google Shape;60;p10"/>
          <p:cNvSpPr>
            <a:spLocks noGrp="1"/>
          </p:cNvSpPr>
          <p:nvPr>
            <p:ph type="pic" idx="2"/>
          </p:nvPr>
        </p:nvSpPr>
        <p:spPr>
          <a:xfrm>
            <a:off x="1792288" y="612775"/>
            <a:ext cx="5486400" cy="3824337"/>
          </a:xfrm>
          <a:prstGeom prst="rect">
            <a:avLst/>
          </a:prstGeom>
          <a:noFill/>
          <a:ln>
            <a:noFill/>
          </a:ln>
        </p:spPr>
        <p:txBody>
          <a:bodyPr spcFirstLastPara="1" wrap="square" lIns="91425" tIns="45700" rIns="91425" bIns="45700" anchor="t" anchorCtr="0">
            <a:noAutofit/>
          </a:bodyPr>
          <a:lstStyle>
            <a:lvl1pPr marR="0" lvl="0" algn="l" rtl="0">
              <a:spcBef>
                <a:spcPts val="640"/>
              </a:spcBef>
              <a:spcAft>
                <a:spcPts val="0"/>
              </a:spcAft>
              <a:buClr>
                <a:schemeClr val="dk1"/>
              </a:buClr>
              <a:buSzPts val="3200"/>
              <a:buFont typeface="Arial"/>
              <a:buNone/>
              <a:defRPr sz="3200" b="0" i="0" u="none" strike="noStrike" cap="none">
                <a:solidFill>
                  <a:schemeClr val="dk1"/>
                </a:solidFill>
                <a:latin typeface="Open Sans"/>
                <a:ea typeface="Open Sans"/>
                <a:cs typeface="Open Sans"/>
                <a:sym typeface="Open Sans"/>
              </a:defRPr>
            </a:lvl1pPr>
            <a:lvl2pPr marR="0" lvl="1" algn="l" rtl="0">
              <a:spcBef>
                <a:spcPts val="560"/>
              </a:spcBef>
              <a:spcAft>
                <a:spcPts val="0"/>
              </a:spcAft>
              <a:buClr>
                <a:schemeClr val="dk1"/>
              </a:buClr>
              <a:buSzPts val="2800"/>
              <a:buFont typeface="Arial"/>
              <a:buNone/>
              <a:defRPr sz="2800" b="0" i="0" u="none" strike="noStrike" cap="none">
                <a:solidFill>
                  <a:schemeClr val="dk1"/>
                </a:solidFill>
                <a:latin typeface="Open Sans"/>
                <a:ea typeface="Open Sans"/>
                <a:cs typeface="Open Sans"/>
                <a:sym typeface="Open Sans"/>
              </a:defRPr>
            </a:lvl2pPr>
            <a:lvl3pPr marR="0" lvl="2" algn="l" rtl="0">
              <a:spcBef>
                <a:spcPts val="480"/>
              </a:spcBef>
              <a:spcAft>
                <a:spcPts val="0"/>
              </a:spcAft>
              <a:buClr>
                <a:schemeClr val="dk1"/>
              </a:buClr>
              <a:buSzPts val="2400"/>
              <a:buFont typeface="Arial"/>
              <a:buNone/>
              <a:defRPr sz="2400" b="0" i="0" u="none" strike="noStrike" cap="none">
                <a:solidFill>
                  <a:schemeClr val="dk1"/>
                </a:solidFill>
                <a:latin typeface="Open Sans"/>
                <a:ea typeface="Open Sans"/>
                <a:cs typeface="Open Sans"/>
                <a:sym typeface="Open Sans"/>
              </a:defRPr>
            </a:lvl3pPr>
            <a:lvl4pPr marR="0" lvl="3" algn="l" rtl="0">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4pPr>
            <a:lvl5pPr marR="0" lvl="4" algn="l" rtl="0">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5pPr>
            <a:lvl6pPr marR="0" lvl="5" algn="l" rtl="0">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6pPr>
            <a:lvl7pPr marR="0" lvl="6" algn="l" rtl="0">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7pPr>
            <a:lvl8pPr marR="0" lvl="7" algn="l" rtl="0">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8pPr>
            <a:lvl9pPr marR="0" lvl="8" algn="l" rtl="0">
              <a:spcBef>
                <a:spcPts val="400"/>
              </a:spcBef>
              <a:spcAft>
                <a:spcPts val="0"/>
              </a:spcAft>
              <a:buClr>
                <a:schemeClr val="dk1"/>
              </a:buClr>
              <a:buSzPts val="2000"/>
              <a:buFont typeface="Arial"/>
              <a:buNone/>
              <a:defRPr sz="2000" b="0" i="0" u="none" strike="noStrike" cap="none">
                <a:solidFill>
                  <a:schemeClr val="dk1"/>
                </a:solidFill>
                <a:latin typeface="Open Sans"/>
                <a:ea typeface="Open Sans"/>
                <a:cs typeface="Open Sans"/>
                <a:sym typeface="Open Sans"/>
              </a:defRPr>
            </a:lvl9pPr>
          </a:lstStyle>
          <a:p>
            <a:endParaRPr/>
          </a:p>
        </p:txBody>
      </p:sp>
      <p:sp>
        <p:nvSpPr>
          <p:cNvPr id="61" name="Google Shape;61;p10"/>
          <p:cNvSpPr txBox="1">
            <a:spLocks noGrp="1"/>
          </p:cNvSpPr>
          <p:nvPr>
            <p:ph type="body" idx="1"/>
          </p:nvPr>
        </p:nvSpPr>
        <p:spPr>
          <a:xfrm>
            <a:off x="1792288" y="5157192"/>
            <a:ext cx="5486400" cy="432048"/>
          </a:xfrm>
          <a:prstGeom prst="rect">
            <a:avLst/>
          </a:prstGeom>
          <a:noFill/>
          <a:ln>
            <a:noFill/>
          </a:ln>
        </p:spPr>
        <p:txBody>
          <a:bodyPr spcFirstLastPara="1" wrap="square" lIns="91425" tIns="45700" rIns="91425" bIns="45700" anchor="t" anchorCtr="0">
            <a:noAutofit/>
          </a:bodyPr>
          <a:lstStyle>
            <a:lvl1pPr marL="457200" lvl="0" indent="-228600" algn="l">
              <a:spcBef>
                <a:spcPts val="280"/>
              </a:spcBef>
              <a:spcAft>
                <a:spcPts val="0"/>
              </a:spcAft>
              <a:buClr>
                <a:schemeClr val="dk1"/>
              </a:buClr>
              <a:buSzPts val="1400"/>
              <a:buNone/>
              <a:defRPr sz="1400"/>
            </a:lvl1pPr>
            <a:lvl2pPr marL="914400" lvl="1" indent="-228600" algn="l">
              <a:spcBef>
                <a:spcPts val="240"/>
              </a:spcBef>
              <a:spcAft>
                <a:spcPts val="0"/>
              </a:spcAft>
              <a:buClr>
                <a:schemeClr val="dk1"/>
              </a:buClr>
              <a:buSzPts val="1200"/>
              <a:buNone/>
              <a:defRPr sz="1200"/>
            </a:lvl2pPr>
            <a:lvl3pPr marL="1371600" lvl="2" indent="-228600" algn="l">
              <a:spcBef>
                <a:spcPts val="200"/>
              </a:spcBef>
              <a:spcAft>
                <a:spcPts val="0"/>
              </a:spcAft>
              <a:buClr>
                <a:schemeClr val="dk1"/>
              </a:buClr>
              <a:buSzPts val="1000"/>
              <a:buNone/>
              <a:defRPr sz="1000"/>
            </a:lvl3pPr>
            <a:lvl4pPr marL="1828800" lvl="3" indent="-228600" algn="l">
              <a:spcBef>
                <a:spcPts val="180"/>
              </a:spcBef>
              <a:spcAft>
                <a:spcPts val="0"/>
              </a:spcAft>
              <a:buClr>
                <a:schemeClr val="dk1"/>
              </a:buClr>
              <a:buSzPts val="900"/>
              <a:buNone/>
              <a:defRPr sz="900"/>
            </a:lvl4pPr>
            <a:lvl5pPr marL="2286000" lvl="4" indent="-228600" algn="l">
              <a:spcBef>
                <a:spcPts val="180"/>
              </a:spcBef>
              <a:spcAft>
                <a:spcPts val="0"/>
              </a:spcAft>
              <a:buClr>
                <a:schemeClr val="dk1"/>
              </a:buClr>
              <a:buSzPts val="900"/>
              <a:buNone/>
              <a:defRPr sz="900"/>
            </a:lvl5pPr>
            <a:lvl6pPr marL="2743200" lvl="5" indent="-228600" algn="l">
              <a:spcBef>
                <a:spcPts val="180"/>
              </a:spcBef>
              <a:spcAft>
                <a:spcPts val="0"/>
              </a:spcAft>
              <a:buClr>
                <a:schemeClr val="dk1"/>
              </a:buClr>
              <a:buSzPts val="900"/>
              <a:buNone/>
              <a:defRPr sz="900"/>
            </a:lvl6pPr>
            <a:lvl7pPr marL="3200400" lvl="6" indent="-228600" algn="l">
              <a:spcBef>
                <a:spcPts val="180"/>
              </a:spcBef>
              <a:spcAft>
                <a:spcPts val="0"/>
              </a:spcAft>
              <a:buClr>
                <a:schemeClr val="dk1"/>
              </a:buClr>
              <a:buSzPts val="900"/>
              <a:buNone/>
              <a:defRPr sz="900"/>
            </a:lvl7pPr>
            <a:lvl8pPr marL="3657600" lvl="7" indent="-228600" algn="l">
              <a:spcBef>
                <a:spcPts val="180"/>
              </a:spcBef>
              <a:spcAft>
                <a:spcPts val="0"/>
              </a:spcAft>
              <a:buClr>
                <a:schemeClr val="dk1"/>
              </a:buClr>
              <a:buSzPts val="900"/>
              <a:buNone/>
              <a:defRPr sz="900"/>
            </a:lvl8pPr>
            <a:lvl9pPr marL="4114800" lvl="8" indent="-228600" algn="l">
              <a:spcBef>
                <a:spcPts val="180"/>
              </a:spcBef>
              <a:spcAft>
                <a:spcPts val="0"/>
              </a:spcAft>
              <a:buClr>
                <a:schemeClr val="dk1"/>
              </a:buClr>
              <a:buSzPts val="900"/>
              <a:buNone/>
              <a:defRPr sz="900"/>
            </a:lvl9pPr>
          </a:lstStyle>
          <a:p>
            <a:endParaRPr/>
          </a:p>
        </p:txBody>
      </p:sp>
      <p:sp>
        <p:nvSpPr>
          <p:cNvPr id="62" name="Google Shape;62;p1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4"/>
        <p:cNvGrpSpPr/>
        <p:nvPr/>
      </p:nvGrpSpPr>
      <p:grpSpPr>
        <a:xfrm>
          <a:off x="0" y="0"/>
          <a:ext cx="0" cy="0"/>
          <a:chOff x="0" y="0"/>
          <a:chExt cx="0" cy="0"/>
        </a:xfrm>
      </p:grpSpPr>
      <p:sp>
        <p:nvSpPr>
          <p:cNvPr id="65" name="Google Shape;65;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66" name="Google Shape;66;p11"/>
          <p:cNvSpPr txBox="1">
            <a:spLocks noGrp="1"/>
          </p:cNvSpPr>
          <p:nvPr>
            <p:ph type="body" idx="1"/>
          </p:nvPr>
        </p:nvSpPr>
        <p:spPr>
          <a:xfrm rot="5400000">
            <a:off x="2613818" y="-556419"/>
            <a:ext cx="3916363" cy="82296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67" name="Google Shape;67;p1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69"/>
        <p:cNvGrpSpPr/>
        <p:nvPr/>
      </p:nvGrpSpPr>
      <p:grpSpPr>
        <a:xfrm>
          <a:off x="0" y="0"/>
          <a:ext cx="0" cy="0"/>
          <a:chOff x="0" y="0"/>
          <a:chExt cx="0" cy="0"/>
        </a:xfrm>
      </p:grpSpPr>
      <p:sp>
        <p:nvSpPr>
          <p:cNvPr id="70" name="Google Shape;70;p12"/>
          <p:cNvSpPr txBox="1">
            <a:spLocks noGrp="1"/>
          </p:cNvSpPr>
          <p:nvPr>
            <p:ph type="title"/>
          </p:nvPr>
        </p:nvSpPr>
        <p:spPr>
          <a:xfrm rot="5400000">
            <a:off x="5036803" y="1867236"/>
            <a:ext cx="5242594" cy="2057400"/>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ctr">
              <a:spcBef>
                <a:spcPts val="0"/>
              </a:spcBef>
              <a:spcAft>
                <a:spcPts val="0"/>
              </a:spcAft>
              <a:buSzPts val="1400"/>
              <a:buNone/>
              <a:defRPr/>
            </a:lvl2pPr>
            <a:lvl3pPr lvl="2" algn="ctr">
              <a:spcBef>
                <a:spcPts val="0"/>
              </a:spcBef>
              <a:spcAft>
                <a:spcPts val="0"/>
              </a:spcAft>
              <a:buSzPts val="1400"/>
              <a:buNone/>
              <a:defRPr/>
            </a:lvl3pPr>
            <a:lvl4pPr lvl="3" algn="ctr">
              <a:spcBef>
                <a:spcPts val="0"/>
              </a:spcBef>
              <a:spcAft>
                <a:spcPts val="0"/>
              </a:spcAft>
              <a:buSzPts val="1400"/>
              <a:buNone/>
              <a:defRPr/>
            </a:lvl4pPr>
            <a:lvl5pPr lvl="4" algn="ctr">
              <a:spcBef>
                <a:spcPts val="0"/>
              </a:spcBef>
              <a:spcAft>
                <a:spcPts val="0"/>
              </a:spcAft>
              <a:buSzPts val="1400"/>
              <a:buNone/>
              <a:defRPr/>
            </a:lvl5pPr>
            <a:lvl6pPr lvl="5" algn="ctr">
              <a:spcBef>
                <a:spcPts val="0"/>
              </a:spcBef>
              <a:spcAft>
                <a:spcPts val="0"/>
              </a:spcAft>
              <a:buSzPts val="1400"/>
              <a:buNone/>
              <a:defRPr/>
            </a:lvl6pPr>
            <a:lvl7pPr lvl="6" algn="ctr">
              <a:spcBef>
                <a:spcPts val="0"/>
              </a:spcBef>
              <a:spcAft>
                <a:spcPts val="0"/>
              </a:spcAft>
              <a:buSzPts val="1400"/>
              <a:buNone/>
              <a:defRPr/>
            </a:lvl7pPr>
            <a:lvl8pPr lvl="7" algn="ctr">
              <a:spcBef>
                <a:spcPts val="0"/>
              </a:spcBef>
              <a:spcAft>
                <a:spcPts val="0"/>
              </a:spcAft>
              <a:buSzPts val="1400"/>
              <a:buNone/>
              <a:defRPr/>
            </a:lvl8pPr>
            <a:lvl9pPr lvl="8" algn="ctr">
              <a:spcBef>
                <a:spcPts val="0"/>
              </a:spcBef>
              <a:spcAft>
                <a:spcPts val="0"/>
              </a:spcAft>
              <a:buSzPts val="1400"/>
              <a:buNone/>
              <a:defRPr/>
            </a:lvl9pPr>
          </a:lstStyle>
          <a:p>
            <a:endParaRPr/>
          </a:p>
        </p:txBody>
      </p:sp>
      <p:sp>
        <p:nvSpPr>
          <p:cNvPr id="71" name="Google Shape;71;p12"/>
          <p:cNvSpPr txBox="1">
            <a:spLocks noGrp="1"/>
          </p:cNvSpPr>
          <p:nvPr>
            <p:ph type="body" idx="1"/>
          </p:nvPr>
        </p:nvSpPr>
        <p:spPr>
          <a:xfrm rot="5400000">
            <a:off x="845803" y="-113964"/>
            <a:ext cx="5242594" cy="6019800"/>
          </a:xfrm>
          <a:prstGeom prst="rect">
            <a:avLst/>
          </a:prstGeom>
          <a:noFill/>
          <a:ln>
            <a:noFill/>
          </a:ln>
        </p:spPr>
        <p:txBody>
          <a:bodyPr spcFirstLastPara="1" wrap="square" lIns="91425" tIns="45700" rIns="91425" bIns="45700" anchor="t" anchorCtr="0">
            <a:noAutofit/>
          </a:bodyPr>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a:p>
        </p:txBody>
      </p:sp>
      <p:sp>
        <p:nvSpPr>
          <p:cNvPr id="72" name="Google Shape;72;p12"/>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2"/>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a:blip r:embed="rId13">
            <a:alphaModFix/>
          </a:blip>
          <a:stretch>
            <a:fillRect/>
          </a:stretch>
        </a:blipFill>
        <a:effectLst/>
      </p:bgPr>
    </p:bg>
    <p:spTree>
      <p:nvGrpSpPr>
        <p:cNvPr id="1" name="Shape 9"/>
        <p:cNvGrpSpPr/>
        <p:nvPr/>
      </p:nvGrpSpPr>
      <p:grpSpPr>
        <a:xfrm>
          <a:off x="0" y="0"/>
          <a:ext cx="0" cy="0"/>
          <a:chOff x="0" y="0"/>
          <a:chExt cx="0" cy="0"/>
        </a:xfrm>
      </p:grpSpPr>
      <p:sp>
        <p:nvSpPr>
          <p:cNvPr id="10" name="Google Shape;10;p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1pPr>
            <a:lvl2pPr marR="0" lvl="1"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2pPr>
            <a:lvl3pPr marR="0" lvl="2"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3pPr>
            <a:lvl4pPr marR="0" lvl="3"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4pPr>
            <a:lvl5pPr marR="0" lvl="4"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5pPr>
            <a:lvl6pPr marR="0" lvl="5"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6pPr>
            <a:lvl7pPr marR="0" lvl="6"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7pPr>
            <a:lvl8pPr marR="0" lvl="7"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8pPr>
            <a:lvl9pPr marR="0" lvl="8" algn="ctr" rtl="0">
              <a:spcBef>
                <a:spcPts val="0"/>
              </a:spcBef>
              <a:spcAft>
                <a:spcPts val="0"/>
              </a:spcAft>
              <a:buSzPts val="1400"/>
              <a:buNone/>
              <a:defRPr sz="4400" b="0" i="0" u="none" strike="noStrike" cap="none">
                <a:solidFill>
                  <a:schemeClr val="dk1"/>
                </a:solidFill>
                <a:latin typeface="Open Sans"/>
                <a:ea typeface="Open Sans"/>
                <a:cs typeface="Open Sans"/>
                <a:sym typeface="Open Sans"/>
              </a:defRPr>
            </a:lvl9pPr>
          </a:lstStyle>
          <a:p>
            <a:endParaRPr/>
          </a:p>
        </p:txBody>
      </p:sp>
      <p:sp>
        <p:nvSpPr>
          <p:cNvPr id="11" name="Google Shape;11;p1"/>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noAutofit/>
          </a:bodyPr>
          <a:lstStyle>
            <a:lvl1pPr marL="457200" marR="0" lvl="0" indent="-431800" algn="l" rtl="0">
              <a:spcBef>
                <a:spcPts val="640"/>
              </a:spcBef>
              <a:spcAft>
                <a:spcPts val="0"/>
              </a:spcAft>
              <a:buClr>
                <a:schemeClr val="dk1"/>
              </a:buClr>
              <a:buSzPts val="3200"/>
              <a:buFont typeface="Arial"/>
              <a:buChar char="•"/>
              <a:defRPr sz="3200" b="0" i="0" u="none" strike="noStrike" cap="none">
                <a:solidFill>
                  <a:schemeClr val="dk1"/>
                </a:solidFill>
                <a:latin typeface="Open Sans"/>
                <a:ea typeface="Open Sans"/>
                <a:cs typeface="Open Sans"/>
                <a:sym typeface="Open Sans"/>
              </a:defRPr>
            </a:lvl1pPr>
            <a:lvl2pPr marL="914400" marR="0" lvl="1" indent="-406400" algn="l" rtl="0">
              <a:spcBef>
                <a:spcPts val="560"/>
              </a:spcBef>
              <a:spcAft>
                <a:spcPts val="0"/>
              </a:spcAft>
              <a:buClr>
                <a:schemeClr val="dk1"/>
              </a:buClr>
              <a:buSzPts val="2800"/>
              <a:buFont typeface="Arial"/>
              <a:buChar char="–"/>
              <a:defRPr sz="2800" b="0" i="0" u="none" strike="noStrike" cap="none">
                <a:solidFill>
                  <a:schemeClr val="dk1"/>
                </a:solidFill>
                <a:latin typeface="Open Sans"/>
                <a:ea typeface="Open Sans"/>
                <a:cs typeface="Open Sans"/>
                <a:sym typeface="Open Sans"/>
              </a:defRPr>
            </a:lvl2pPr>
            <a:lvl3pPr marL="1371600" marR="0" lvl="2" indent="-381000" algn="l" rtl="0">
              <a:spcBef>
                <a:spcPts val="480"/>
              </a:spcBef>
              <a:spcAft>
                <a:spcPts val="0"/>
              </a:spcAft>
              <a:buClr>
                <a:schemeClr val="dk1"/>
              </a:buClr>
              <a:buSzPts val="2400"/>
              <a:buFont typeface="Arial"/>
              <a:buChar char="•"/>
              <a:defRPr sz="2400" b="0" i="0" u="none" strike="noStrike" cap="none">
                <a:solidFill>
                  <a:schemeClr val="dk1"/>
                </a:solidFill>
                <a:latin typeface="Open Sans"/>
                <a:ea typeface="Open Sans"/>
                <a:cs typeface="Open Sans"/>
                <a:sym typeface="Open Sans"/>
              </a:defRPr>
            </a:lvl3pPr>
            <a:lvl4pPr marL="1828800" marR="0" lvl="3"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4pPr>
            <a:lvl5pPr marL="2286000" marR="0" lvl="4"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5pPr>
            <a:lvl6pPr marL="2743200" marR="0" lvl="5"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6pPr>
            <a:lvl7pPr marL="3200400" marR="0" lvl="6"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7pPr>
            <a:lvl8pPr marL="3657600" marR="0" lvl="7"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8pPr>
            <a:lvl9pPr marL="4114800" marR="0" lvl="8" indent="-355600" algn="l" rtl="0">
              <a:spcBef>
                <a:spcPts val="400"/>
              </a:spcBef>
              <a:spcAft>
                <a:spcPts val="0"/>
              </a:spcAft>
              <a:buClr>
                <a:schemeClr val="dk1"/>
              </a:buClr>
              <a:buSzPts val="2000"/>
              <a:buFont typeface="Arial"/>
              <a:buChar char="•"/>
              <a:defRPr sz="2000" b="0" i="0" u="none" strike="noStrike" cap="none">
                <a:solidFill>
                  <a:schemeClr val="dk1"/>
                </a:solidFill>
                <a:latin typeface="Open Sans"/>
                <a:ea typeface="Open Sans"/>
                <a:cs typeface="Open Sans"/>
                <a:sym typeface="Open Sans"/>
              </a:defRPr>
            </a:lvl9pPr>
          </a:lstStyle>
          <a:p>
            <a:endParaRPr/>
          </a:p>
        </p:txBody>
      </p:sp>
      <p:sp>
        <p:nvSpPr>
          <p:cNvPr id="12" name="Google Shape;12;p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050" b="0" i="0" u="none" strike="noStrike" cap="none">
                <a:solidFill>
                  <a:srgbClr val="888888"/>
                </a:solidFill>
                <a:latin typeface="Open Sans"/>
                <a:ea typeface="Open Sans"/>
                <a:cs typeface="Open Sans"/>
                <a:sym typeface="Open Sans"/>
              </a:defRPr>
            </a:lvl1pPr>
            <a:lvl2pPr marR="0" lvl="1" algn="l" rtl="0">
              <a:spcBef>
                <a:spcPts val="0"/>
              </a:spcBef>
              <a:spcAft>
                <a:spcPts val="0"/>
              </a:spcAft>
              <a:buSzPts val="1400"/>
              <a:buNone/>
              <a:defRPr sz="1800" b="0" i="0" u="none" strike="noStrike" cap="none">
                <a:solidFill>
                  <a:schemeClr val="dk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dk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dk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dk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dk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dk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dk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dk1"/>
                </a:solidFill>
                <a:latin typeface="Arial"/>
                <a:ea typeface="Arial"/>
                <a:cs typeface="Arial"/>
                <a:sym typeface="Arial"/>
              </a:defRPr>
            </a:lvl9pPr>
          </a:lstStyle>
          <a:p>
            <a:endParaRPr/>
          </a:p>
        </p:txBody>
      </p:sp>
      <p:sp>
        <p:nvSpPr>
          <p:cNvPr id="13" name="Google Shape;13;p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1pPr>
            <a:lvl2pPr marL="0" marR="0" lvl="1"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2pPr>
            <a:lvl3pPr marL="0" marR="0" lvl="2"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3pPr>
            <a:lvl4pPr marL="0" marR="0" lvl="3"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4pPr>
            <a:lvl5pPr marL="0" marR="0" lvl="4"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5pPr>
            <a:lvl6pPr marL="0" marR="0" lvl="5"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6pPr>
            <a:lvl7pPr marL="0" marR="0" lvl="6"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7pPr>
            <a:lvl8pPr marL="0" marR="0" lvl="7"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8pPr>
            <a:lvl9pPr marL="0" marR="0" lvl="8" indent="0" algn="r" rtl="0">
              <a:spcBef>
                <a:spcPts val="0"/>
              </a:spcBef>
              <a:spcAft>
                <a:spcPts val="0"/>
              </a:spcAft>
              <a:buNone/>
              <a:defRPr sz="1200" b="0" i="0" u="none" strike="noStrike" cap="none">
                <a:solidFill>
                  <a:srgbClr val="898989"/>
                </a:solidFill>
                <a:latin typeface="Open Sans"/>
                <a:ea typeface="Open Sans"/>
                <a:cs typeface="Open Sans"/>
                <a:sym typeface="Open Sans"/>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p:tgtEl>
                                          <p:spTgt spid="11">
                                            <p:txEl>
                                              <p:pRg st="0" end="0"/>
                                            </p:txEl>
                                          </p:spTgt>
                                        </p:tgtEl>
                                        <p:attrNameLst>
                                          <p:attrName>ppt_x</p:attrName>
                                        </p:attrNameLst>
                                      </p:cBhvr>
                                      <p:tavLst>
                                        <p:tav tm="0">
                                          <p:val>
                                            <p:strVal val="#ppt_x-1"/>
                                          </p:val>
                                        </p:tav>
                                        <p:tav tm="100000">
                                          <p:val>
                                            <p:strVal val="#ppt_x"/>
                                          </p:val>
                                        </p:tav>
                                      </p:tavLst>
                                    </p:anim>
                                  </p:childTnLst>
                                </p:cTn>
                              </p:par>
                            </p:childTnLst>
                          </p:cTn>
                        </p:par>
                      </p:childTnLst>
                    </p:cTn>
                  </p:par>
                  <p:par>
                    <p:cTn id="8" fill="hold">
                      <p:stCondLst>
                        <p:cond delay="indefinite"/>
                      </p:stCondLst>
                      <p:childTnLst>
                        <p:par>
                          <p:cTn id="9" fill="hold">
                            <p:stCondLst>
                              <p:cond delay="0"/>
                            </p:stCondLst>
                            <p:childTnLst>
                              <p:par>
                                <p:cTn id="10" presetID="2" presetClass="entr" presetSubtype="8" fill="hold"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 calcmode="lin" valueType="num">
                                      <p:cBhvr additive="base">
                                        <p:cTn id="12" dur="500"/>
                                        <p:tgtEl>
                                          <p:spTgt spid="11">
                                            <p:txEl>
                                              <p:pRg st="1" end="1"/>
                                            </p:txEl>
                                          </p:spTgt>
                                        </p:tgtEl>
                                        <p:attrNameLst>
                                          <p:attrName>ppt_x</p:attrName>
                                        </p:attrNameLst>
                                      </p:cBhvr>
                                      <p:tavLst>
                                        <p:tav tm="0">
                                          <p:val>
                                            <p:strVal val="#ppt_x-1"/>
                                          </p:val>
                                        </p:tav>
                                        <p:tav tm="100000">
                                          <p:val>
                                            <p:strVal val="#ppt_x"/>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8" fill="hold"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 calcmode="lin" valueType="num">
                                      <p:cBhvr additive="base">
                                        <p:cTn id="17" dur="500"/>
                                        <p:tgtEl>
                                          <p:spTgt spid="11">
                                            <p:txEl>
                                              <p:pRg st="2" end="2"/>
                                            </p:txEl>
                                          </p:spTgt>
                                        </p:tgtEl>
                                        <p:attrNameLst>
                                          <p:attrName>ppt_x</p:attrName>
                                        </p:attrNameLst>
                                      </p:cBhvr>
                                      <p:tavLst>
                                        <p:tav tm="0">
                                          <p:val>
                                            <p:strVal val="#ppt_x-1"/>
                                          </p:val>
                                        </p:tav>
                                        <p:tav tm="100000">
                                          <p:val>
                                            <p:strVal val="#ppt_x"/>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8" fill="hold" nodeType="click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 calcmode="lin" valueType="num">
                                      <p:cBhvr additive="base">
                                        <p:cTn id="22" dur="500"/>
                                        <p:tgtEl>
                                          <p:spTgt spid="11">
                                            <p:txEl>
                                              <p:pRg st="3" end="3"/>
                                            </p:txEl>
                                          </p:spTgt>
                                        </p:tgtEl>
                                        <p:attrNameLst>
                                          <p:attrName>ppt_x</p:attrName>
                                        </p:attrNameLst>
                                      </p:cBhvr>
                                      <p:tavLst>
                                        <p:tav tm="0">
                                          <p:val>
                                            <p:strVal val="#ppt_x-1"/>
                                          </p:val>
                                        </p:tav>
                                        <p:tav tm="100000">
                                          <p:val>
                                            <p:strVal val="#ppt_x"/>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8" fill="hold" nodeType="clickEffect">
                                  <p:stCondLst>
                                    <p:cond delay="0"/>
                                  </p:stCondLst>
                                  <p:childTnLst>
                                    <p:set>
                                      <p:cBhvr>
                                        <p:cTn id="26" dur="1" fill="hold">
                                          <p:stCondLst>
                                            <p:cond delay="0"/>
                                          </p:stCondLst>
                                        </p:cTn>
                                        <p:tgtEl>
                                          <p:spTgt spid="11">
                                            <p:txEl>
                                              <p:pRg st="4" end="4"/>
                                            </p:txEl>
                                          </p:spTgt>
                                        </p:tgtEl>
                                        <p:attrNameLst>
                                          <p:attrName>style.visibility</p:attrName>
                                        </p:attrNameLst>
                                      </p:cBhvr>
                                      <p:to>
                                        <p:strVal val="visible"/>
                                      </p:to>
                                    </p:set>
                                    <p:anim calcmode="lin" valueType="num">
                                      <p:cBhvr additive="base">
                                        <p:cTn id="27" dur="500"/>
                                        <p:tgtEl>
                                          <p:spTgt spid="11">
                                            <p:txEl>
                                              <p:pRg st="4" end="4"/>
                                            </p:txEl>
                                          </p:spTgt>
                                        </p:tgtEl>
                                        <p:attrNameLst>
                                          <p:attrName>ppt_x</p:attrName>
                                        </p:attrNameLst>
                                      </p:cBhvr>
                                      <p:tavLst>
                                        <p:tav tm="0">
                                          <p:val>
                                            <p:strVal val="#ppt_x-1"/>
                                          </p:val>
                                        </p:tav>
                                        <p:tav tm="100000">
                                          <p:val>
                                            <p:strVal val="#ppt_x"/>
                                          </p:val>
                                        </p:tav>
                                      </p:tavLst>
                                    </p:anim>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nodeType="clickEffect">
                                  <p:stCondLst>
                                    <p:cond delay="0"/>
                                  </p:stCondLst>
                                  <p:childTnLst>
                                    <p:set>
                                      <p:cBhvr>
                                        <p:cTn id="31" dur="1" fill="hold">
                                          <p:stCondLst>
                                            <p:cond delay="0"/>
                                          </p:stCondLst>
                                        </p:cTn>
                                        <p:tgtEl>
                                          <p:spTgt spid="11">
                                            <p:txEl>
                                              <p:pRg st="5" end="5"/>
                                            </p:txEl>
                                          </p:spTgt>
                                        </p:tgtEl>
                                        <p:attrNameLst>
                                          <p:attrName>style.visibility</p:attrName>
                                        </p:attrNameLst>
                                      </p:cBhvr>
                                      <p:to>
                                        <p:strVal val="visible"/>
                                      </p:to>
                                    </p:set>
                                    <p:anim calcmode="lin" valueType="num">
                                      <p:cBhvr additive="base">
                                        <p:cTn id="32" dur="500"/>
                                        <p:tgtEl>
                                          <p:spTgt spid="11">
                                            <p:txEl>
                                              <p:pRg st="5" end="5"/>
                                            </p:txEl>
                                          </p:spTgt>
                                        </p:tgtEl>
                                        <p:attrNameLst>
                                          <p:attrName>ppt_x</p:attrName>
                                        </p:attrNameLst>
                                      </p:cBhvr>
                                      <p:tavLst>
                                        <p:tav tm="0">
                                          <p:val>
                                            <p:strVal val="#ppt_x-1"/>
                                          </p:val>
                                        </p:tav>
                                        <p:tav tm="100000">
                                          <p:val>
                                            <p:strVal val="#ppt_x"/>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8" fill="hold" nodeType="clickEffect">
                                  <p:stCondLst>
                                    <p:cond delay="0"/>
                                  </p:stCondLst>
                                  <p:childTnLst>
                                    <p:set>
                                      <p:cBhvr>
                                        <p:cTn id="36" dur="1" fill="hold">
                                          <p:stCondLst>
                                            <p:cond delay="0"/>
                                          </p:stCondLst>
                                        </p:cTn>
                                        <p:tgtEl>
                                          <p:spTgt spid="11">
                                            <p:txEl>
                                              <p:pRg st="6" end="6"/>
                                            </p:txEl>
                                          </p:spTgt>
                                        </p:tgtEl>
                                        <p:attrNameLst>
                                          <p:attrName>style.visibility</p:attrName>
                                        </p:attrNameLst>
                                      </p:cBhvr>
                                      <p:to>
                                        <p:strVal val="visible"/>
                                      </p:to>
                                    </p:set>
                                    <p:anim calcmode="lin" valueType="num">
                                      <p:cBhvr additive="base">
                                        <p:cTn id="37" dur="500"/>
                                        <p:tgtEl>
                                          <p:spTgt spid="11">
                                            <p:txEl>
                                              <p:pRg st="6" end="6"/>
                                            </p:txEl>
                                          </p:spTgt>
                                        </p:tgtEl>
                                        <p:attrNameLst>
                                          <p:attrName>ppt_x</p:attrName>
                                        </p:attrNameLst>
                                      </p:cBhvr>
                                      <p:tavLst>
                                        <p:tav tm="0">
                                          <p:val>
                                            <p:strVal val="#ppt_x-1"/>
                                          </p:val>
                                        </p:tav>
                                        <p:tav tm="100000">
                                          <p:val>
                                            <p:strVal val="#ppt_x"/>
                                          </p:val>
                                        </p:tav>
                                      </p:tavLst>
                                    </p:anim>
                                  </p:childTnLst>
                                </p:cTn>
                              </p:par>
                            </p:childTnLst>
                          </p:cTn>
                        </p:par>
                      </p:childTnLst>
                    </p:cTn>
                  </p:par>
                  <p:par>
                    <p:cTn id="38" fill="hold">
                      <p:stCondLst>
                        <p:cond delay="indefinite"/>
                      </p:stCondLst>
                      <p:childTnLst>
                        <p:par>
                          <p:cTn id="39" fill="hold">
                            <p:stCondLst>
                              <p:cond delay="0"/>
                            </p:stCondLst>
                            <p:childTnLst>
                              <p:par>
                                <p:cTn id="40" presetID="2" presetClass="entr" presetSubtype="8" fill="hold" nodeType="clickEffect">
                                  <p:stCondLst>
                                    <p:cond delay="0"/>
                                  </p:stCondLst>
                                  <p:childTnLst>
                                    <p:set>
                                      <p:cBhvr>
                                        <p:cTn id="41" dur="1" fill="hold">
                                          <p:stCondLst>
                                            <p:cond delay="0"/>
                                          </p:stCondLst>
                                        </p:cTn>
                                        <p:tgtEl>
                                          <p:spTgt spid="11">
                                            <p:txEl>
                                              <p:pRg st="7" end="7"/>
                                            </p:txEl>
                                          </p:spTgt>
                                        </p:tgtEl>
                                        <p:attrNameLst>
                                          <p:attrName>style.visibility</p:attrName>
                                        </p:attrNameLst>
                                      </p:cBhvr>
                                      <p:to>
                                        <p:strVal val="visible"/>
                                      </p:to>
                                    </p:set>
                                    <p:anim calcmode="lin" valueType="num">
                                      <p:cBhvr additive="base">
                                        <p:cTn id="42" dur="500"/>
                                        <p:tgtEl>
                                          <p:spTgt spid="11">
                                            <p:txEl>
                                              <p:pRg st="7" end="7"/>
                                            </p:txEl>
                                          </p:spTgt>
                                        </p:tgtEl>
                                        <p:attrNameLst>
                                          <p:attrName>ppt_x</p:attrName>
                                        </p:attrNameLst>
                                      </p:cBhvr>
                                      <p:tavLst>
                                        <p:tav tm="0">
                                          <p:val>
                                            <p:strVal val="#ppt_x-1"/>
                                          </p:val>
                                        </p:tav>
                                        <p:tav tm="100000">
                                          <p:val>
                                            <p:strVal val="#ppt_x"/>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8" fill="hold" nodeType="clickEffect">
                                  <p:stCondLst>
                                    <p:cond delay="0"/>
                                  </p:stCondLst>
                                  <p:childTnLst>
                                    <p:set>
                                      <p:cBhvr>
                                        <p:cTn id="46" dur="1" fill="hold">
                                          <p:stCondLst>
                                            <p:cond delay="0"/>
                                          </p:stCondLst>
                                        </p:cTn>
                                        <p:tgtEl>
                                          <p:spTgt spid="11">
                                            <p:txEl>
                                              <p:pRg st="8" end="8"/>
                                            </p:txEl>
                                          </p:spTgt>
                                        </p:tgtEl>
                                        <p:attrNameLst>
                                          <p:attrName>style.visibility</p:attrName>
                                        </p:attrNameLst>
                                      </p:cBhvr>
                                      <p:to>
                                        <p:strVal val="visible"/>
                                      </p:to>
                                    </p:set>
                                    <p:anim calcmode="lin" valueType="num">
                                      <p:cBhvr additive="base">
                                        <p:cTn id="47" dur="500"/>
                                        <p:tgtEl>
                                          <p:spTgt spid="11">
                                            <p:txEl>
                                              <p:pRg st="8" end="8"/>
                                            </p:txEl>
                                          </p:spTgt>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wir.ch/images/stories/pdf/en/SWIR_1_2014_Biomedicine.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bc.co.uk/news/in-pictures-44613043"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youtube.com/watch?v=6MobgeT1W1E"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youtube.com/watch?v=7Mez6FJJzRk"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youtube.com/watch?v=K411r3933gM"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vithoulkas.com/sites/default/files/writings/the_attack_of_british_press_on_homeopathy_fin.pdf" TargetMode="External"/><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7"/>
        <p:cNvGrpSpPr/>
        <p:nvPr/>
      </p:nvGrpSpPr>
      <p:grpSpPr>
        <a:xfrm>
          <a:off x="0" y="0"/>
          <a:ext cx="0" cy="0"/>
          <a:chOff x="0" y="0"/>
          <a:chExt cx="0" cy="0"/>
        </a:xfrm>
      </p:grpSpPr>
      <p:sp>
        <p:nvSpPr>
          <p:cNvPr id="78" name="Google Shape;78;p13"/>
          <p:cNvSpPr txBox="1">
            <a:spLocks noGrp="1"/>
          </p:cNvSpPr>
          <p:nvPr>
            <p:ph type="ctrTitle"/>
          </p:nvPr>
        </p:nvSpPr>
        <p:spPr>
          <a:xfrm>
            <a:off x="914400" y="2205038"/>
            <a:ext cx="7772400" cy="1512887"/>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BMHP 5001</a:t>
            </a:r>
            <a:endParaRPr/>
          </a:p>
          <a:p>
            <a:pPr marL="0" lvl="0" indent="0" algn="ctr" rtl="0">
              <a:spcBef>
                <a:spcPts val="0"/>
              </a:spcBef>
              <a:spcAft>
                <a:spcPts val="0"/>
              </a:spcAft>
              <a:buNone/>
            </a:pPr>
            <a:r>
              <a:rPr lang="en-GB"/>
              <a:t> Complementary Therapies</a:t>
            </a:r>
            <a:endParaRPr/>
          </a:p>
        </p:txBody>
      </p:sp>
      <p:sp>
        <p:nvSpPr>
          <p:cNvPr id="79" name="Google Shape;79;p13"/>
          <p:cNvSpPr txBox="1">
            <a:spLocks noGrp="1"/>
          </p:cNvSpPr>
          <p:nvPr>
            <p:ph type="dt" idx="10"/>
          </p:nvPr>
        </p:nvSpPr>
        <p:spPr>
          <a:xfrm>
            <a:off x="395288"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16/01/2020</a:t>
            </a:r>
            <a:endParaRPr/>
          </a:p>
        </p:txBody>
      </p:sp>
      <p:sp>
        <p:nvSpPr>
          <p:cNvPr id="80" name="Google Shape;80;p13"/>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1</a:t>
            </a:fld>
            <a:endParaRPr sz="1200" b="0" i="0" u="none" strike="noStrike" cap="none">
              <a:solidFill>
                <a:srgbClr val="898989"/>
              </a:solidFill>
              <a:latin typeface="Open Sans"/>
              <a:ea typeface="Open Sans"/>
              <a:cs typeface="Open Sans"/>
              <a:sym typeface="Open San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84"/>
        <p:cNvGrpSpPr/>
        <p:nvPr/>
      </p:nvGrpSpPr>
      <p:grpSpPr>
        <a:xfrm>
          <a:off x="0" y="0"/>
          <a:ext cx="0" cy="0"/>
          <a:chOff x="0" y="0"/>
          <a:chExt cx="0" cy="0"/>
        </a:xfrm>
      </p:grpSpPr>
      <p:sp>
        <p:nvSpPr>
          <p:cNvPr id="85" name="Google Shape;85;p14"/>
          <p:cNvSpPr txBox="1">
            <a:spLocks noGrp="1"/>
          </p:cNvSpPr>
          <p:nvPr>
            <p:ph type="title"/>
          </p:nvPr>
        </p:nvSpPr>
        <p:spPr>
          <a:xfrm>
            <a:off x="457200" y="114300"/>
            <a:ext cx="8229600" cy="8667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Lesson Aims</a:t>
            </a:r>
            <a:endParaRPr/>
          </a:p>
        </p:txBody>
      </p:sp>
      <p:sp>
        <p:nvSpPr>
          <p:cNvPr id="86" name="Google Shape;86;p14"/>
          <p:cNvSpPr txBox="1">
            <a:spLocks noGrp="1"/>
          </p:cNvSpPr>
          <p:nvPr>
            <p:ph type="body" idx="1"/>
          </p:nvPr>
        </p:nvSpPr>
        <p:spPr>
          <a:xfrm>
            <a:off x="6350" y="965200"/>
            <a:ext cx="9144000" cy="4767263"/>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3200"/>
              <a:buFont typeface="Arial"/>
              <a:buNone/>
            </a:pPr>
            <a:endParaRPr/>
          </a:p>
          <a:p>
            <a:pPr marL="0" lvl="0" indent="0" algn="l" rtl="0">
              <a:spcBef>
                <a:spcPts val="640"/>
              </a:spcBef>
              <a:spcAft>
                <a:spcPts val="0"/>
              </a:spcAft>
              <a:buClr>
                <a:schemeClr val="dk1"/>
              </a:buClr>
              <a:buSzPts val="3200"/>
              <a:buFont typeface="Arial"/>
              <a:buNone/>
            </a:pPr>
            <a:endParaRPr/>
          </a:p>
          <a:p>
            <a:pPr marL="0" lvl="0" indent="0" algn="l" rtl="0">
              <a:spcBef>
                <a:spcPts val="640"/>
              </a:spcBef>
              <a:spcAft>
                <a:spcPts val="0"/>
              </a:spcAft>
              <a:buClr>
                <a:schemeClr val="dk1"/>
              </a:buClr>
              <a:buSzPts val="3200"/>
              <a:buFont typeface="Arial"/>
              <a:buNone/>
            </a:pPr>
            <a:endParaRPr/>
          </a:p>
          <a:p>
            <a:pPr marL="0" lvl="0" indent="0" algn="l" rtl="0">
              <a:spcBef>
                <a:spcPts val="640"/>
              </a:spcBef>
              <a:spcAft>
                <a:spcPts val="0"/>
              </a:spcAft>
              <a:buClr>
                <a:schemeClr val="dk1"/>
              </a:buClr>
              <a:buSzPts val="3200"/>
              <a:buFont typeface="Arial"/>
              <a:buNone/>
            </a:pPr>
            <a:r>
              <a:rPr lang="en-GB"/>
              <a:t>                 An introduction to Homeopathy</a:t>
            </a:r>
            <a:endParaRPr/>
          </a:p>
        </p:txBody>
      </p:sp>
      <p:sp>
        <p:nvSpPr>
          <p:cNvPr id="87" name="Google Shape;87;p14"/>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16/01/2020</a:t>
            </a:r>
            <a:endParaRPr/>
          </a:p>
        </p:txBody>
      </p:sp>
      <p:sp>
        <p:nvSpPr>
          <p:cNvPr id="88" name="Google Shape;88;p14"/>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2</a:t>
            </a:fld>
            <a:endParaRPr sz="1200" b="0" i="0" u="none" strike="noStrike" cap="none">
              <a:solidFill>
                <a:srgbClr val="898989"/>
              </a:solidFill>
              <a:latin typeface="Open Sans"/>
              <a:ea typeface="Open Sans"/>
              <a:cs typeface="Open Sans"/>
              <a:sym typeface="Open San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sp>
        <p:nvSpPr>
          <p:cNvPr id="93" name="Google Shape;93;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Objectives</a:t>
            </a:r>
            <a:endParaRPr/>
          </a:p>
        </p:txBody>
      </p:sp>
      <p:sp>
        <p:nvSpPr>
          <p:cNvPr id="94" name="Google Shape;94;p15"/>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Clr>
                <a:schemeClr val="dk1"/>
              </a:buClr>
              <a:buSzPts val="3200"/>
              <a:buChar char="•"/>
            </a:pPr>
            <a:r>
              <a:rPr lang="en-GB"/>
              <a:t>To consider Homeopathy in the context of healing</a:t>
            </a:r>
            <a:endParaRPr/>
          </a:p>
        </p:txBody>
      </p:sp>
      <p:sp>
        <p:nvSpPr>
          <p:cNvPr id="95" name="Google Shape;95;p15"/>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16/01/2020</a:t>
            </a:r>
            <a:endParaRPr/>
          </a:p>
        </p:txBody>
      </p:sp>
      <p:sp>
        <p:nvSpPr>
          <p:cNvPr id="96" name="Google Shape;96;p15"/>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3</a:t>
            </a:fld>
            <a:endParaRPr sz="1200" b="0" i="0" u="none" strike="noStrike" cap="none">
              <a:solidFill>
                <a:srgbClr val="898989"/>
              </a:solidFill>
              <a:latin typeface="Open Sans"/>
              <a:ea typeface="Open Sans"/>
              <a:cs typeface="Open Sans"/>
              <a:sym typeface="Open San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01"/>
        <p:cNvGrpSpPr/>
        <p:nvPr/>
      </p:nvGrpSpPr>
      <p:grpSpPr>
        <a:xfrm>
          <a:off x="0" y="0"/>
          <a:ext cx="0" cy="0"/>
          <a:chOff x="0" y="0"/>
          <a:chExt cx="0" cy="0"/>
        </a:xfrm>
      </p:grpSpPr>
      <p:sp>
        <p:nvSpPr>
          <p:cNvPr id="102" name="Google Shape;102;p16"/>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Homeopathy - meaning</a:t>
            </a:r>
            <a:endParaRPr/>
          </a:p>
        </p:txBody>
      </p:sp>
      <p:sp>
        <p:nvSpPr>
          <p:cNvPr id="103" name="Google Shape;103;p16"/>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r>
              <a:rPr lang="en-GB"/>
              <a:t>                 Omios = similar</a:t>
            </a:r>
            <a:endParaRPr/>
          </a:p>
          <a:p>
            <a:pPr marL="0" lvl="0" indent="0" algn="l" rtl="0">
              <a:spcBef>
                <a:spcPts val="360"/>
              </a:spcBef>
              <a:spcAft>
                <a:spcPts val="0"/>
              </a:spcAft>
              <a:buNone/>
            </a:pPr>
            <a:r>
              <a:rPr lang="en-GB"/>
              <a:t>                 Pathos = disease</a:t>
            </a:r>
            <a:endParaRPr/>
          </a:p>
        </p:txBody>
      </p:sp>
      <p:sp>
        <p:nvSpPr>
          <p:cNvPr id="104" name="Google Shape;104;p16"/>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4</a:t>
            </a:fld>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09"/>
        <p:cNvGrpSpPr/>
        <p:nvPr/>
      </p:nvGrpSpPr>
      <p:grpSpPr>
        <a:xfrm>
          <a:off x="0" y="0"/>
          <a:ext cx="0" cy="0"/>
          <a:chOff x="0" y="0"/>
          <a:chExt cx="0" cy="0"/>
        </a:xfrm>
      </p:grpSpPr>
      <p:sp>
        <p:nvSpPr>
          <p:cNvPr id="110" name="Google Shape;110;p1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Principles</a:t>
            </a:r>
            <a:endParaRPr/>
          </a:p>
        </p:txBody>
      </p:sp>
      <p:sp>
        <p:nvSpPr>
          <p:cNvPr id="111" name="Google Shape;111;p17"/>
          <p:cNvSpPr txBox="1">
            <a:spLocks noGrp="1"/>
          </p:cNvSpPr>
          <p:nvPr>
            <p:ph type="body" idx="1"/>
          </p:nvPr>
        </p:nvSpPr>
        <p:spPr>
          <a:xfrm>
            <a:off x="457200" y="1600200"/>
            <a:ext cx="8229600" cy="3916363"/>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3200"/>
              <a:buFont typeface="Arial"/>
              <a:buNone/>
            </a:pPr>
            <a:r>
              <a:rPr lang="en-GB"/>
              <a:t>A system of medicine based on the principle of “like cures like” -similia similibus curentur</a:t>
            </a:r>
            <a:endParaRPr u="sng">
              <a:solidFill>
                <a:schemeClr val="hlink"/>
              </a:solidFill>
              <a:hlinkClick r:id="rId3"/>
            </a:endParaRPr>
          </a:p>
          <a:p>
            <a:pPr marL="0" lvl="0" indent="0" algn="l" rtl="0">
              <a:spcBef>
                <a:spcPts val="640"/>
              </a:spcBef>
              <a:spcAft>
                <a:spcPts val="0"/>
              </a:spcAft>
              <a:buClr>
                <a:schemeClr val="dk1"/>
              </a:buClr>
              <a:buSzPts val="3200"/>
              <a:buFont typeface="Arial"/>
              <a:buNone/>
            </a:pPr>
            <a:endParaRPr u="sng">
              <a:solidFill>
                <a:schemeClr val="hlink"/>
              </a:solidFill>
              <a:hlinkClick r:id="rId3"/>
            </a:endParaRPr>
          </a:p>
          <a:p>
            <a:pPr marL="0" lvl="0" indent="0" algn="l" rtl="0">
              <a:spcBef>
                <a:spcPts val="640"/>
              </a:spcBef>
              <a:spcAft>
                <a:spcPts val="0"/>
              </a:spcAft>
              <a:buClr>
                <a:schemeClr val="dk1"/>
              </a:buClr>
              <a:buSzPts val="3200"/>
              <a:buFont typeface="Arial"/>
              <a:buNone/>
            </a:pPr>
            <a:r>
              <a:rPr lang="en-GB"/>
              <a:t>Uses the smallest dose possible to produce a response</a:t>
            </a:r>
            <a:endParaRPr/>
          </a:p>
          <a:p>
            <a:pPr marL="0" lvl="0" indent="0" algn="l" rtl="0">
              <a:spcBef>
                <a:spcPts val="640"/>
              </a:spcBef>
              <a:spcAft>
                <a:spcPts val="0"/>
              </a:spcAft>
              <a:buClr>
                <a:schemeClr val="dk1"/>
              </a:buClr>
              <a:buSzPts val="3200"/>
              <a:buFont typeface="Arial"/>
              <a:buNone/>
            </a:pPr>
            <a:endParaRPr/>
          </a:p>
        </p:txBody>
      </p:sp>
      <p:sp>
        <p:nvSpPr>
          <p:cNvPr id="112" name="Google Shape;112;p17"/>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16/01/2020</a:t>
            </a:r>
            <a:endParaRPr/>
          </a:p>
        </p:txBody>
      </p:sp>
      <p:sp>
        <p:nvSpPr>
          <p:cNvPr id="113" name="Google Shape;113;p17"/>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marR="0" lvl="0" indent="0" algn="r" rtl="0">
              <a:spcBef>
                <a:spcPts val="0"/>
              </a:spcBef>
              <a:spcAft>
                <a:spcPts val="0"/>
              </a:spcAft>
              <a:buClr>
                <a:srgbClr val="898989"/>
              </a:buClr>
              <a:buSzPts val="1200"/>
              <a:buFont typeface="Arial"/>
              <a:buNone/>
            </a:pPr>
            <a:fld id="{00000000-1234-1234-1234-123412341234}" type="slidenum">
              <a:rPr lang="en-GB" sz="1200" b="0" i="0" u="none" strike="noStrike" cap="none">
                <a:solidFill>
                  <a:srgbClr val="898989"/>
                </a:solidFill>
                <a:latin typeface="Open Sans"/>
                <a:ea typeface="Open Sans"/>
                <a:cs typeface="Open Sans"/>
                <a:sym typeface="Open Sans"/>
              </a:rPr>
              <a:t>5</a:t>
            </a:fld>
            <a:endParaRPr sz="1200" b="0" i="0" u="none" strike="noStrike" cap="none">
              <a:solidFill>
                <a:srgbClr val="898989"/>
              </a:solidFill>
              <a:latin typeface="Open Sans"/>
              <a:ea typeface="Open Sans"/>
              <a:cs typeface="Open Sans"/>
              <a:sym typeface="Open San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8" name="Google Shape;118;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Origins</a:t>
            </a:r>
            <a:endParaRPr/>
          </a:p>
        </p:txBody>
      </p:sp>
      <p:sp>
        <p:nvSpPr>
          <p:cNvPr id="119" name="Google Shape;119;p18"/>
          <p:cNvSpPr txBox="1">
            <a:spLocks noGrp="1"/>
          </p:cNvSpPr>
          <p:nvPr>
            <p:ph type="body" idx="1"/>
          </p:nvPr>
        </p:nvSpPr>
        <p:spPr>
          <a:xfrm>
            <a:off x="457200" y="1600201"/>
            <a:ext cx="8229600" cy="3917032"/>
          </a:xfrm>
          <a:prstGeom prst="rect">
            <a:avLst/>
          </a:prstGeom>
          <a:noFill/>
          <a:ln>
            <a:noFill/>
          </a:ln>
        </p:spPr>
        <p:txBody>
          <a:bodyPr spcFirstLastPara="1" wrap="square" lIns="91425" tIns="45700" rIns="91425" bIns="45700" anchor="t" anchorCtr="0">
            <a:noAutofit/>
          </a:bodyPr>
          <a:lstStyle/>
          <a:p>
            <a:pPr marL="342900" lvl="0" indent="-342900" algn="l" rtl="0">
              <a:spcBef>
                <a:spcPts val="0"/>
              </a:spcBef>
              <a:spcAft>
                <a:spcPts val="0"/>
              </a:spcAft>
              <a:buClr>
                <a:schemeClr val="dk1"/>
              </a:buClr>
              <a:buSzPts val="3200"/>
              <a:buChar char="•"/>
            </a:pPr>
            <a:r>
              <a:rPr lang="en-GB"/>
              <a:t>This principle was first described in Hindu writings over 3000 years ago</a:t>
            </a:r>
            <a:endParaRPr/>
          </a:p>
          <a:p>
            <a:pPr marL="342900" lvl="0" indent="-342900" algn="l" rtl="0">
              <a:spcBef>
                <a:spcPts val="640"/>
              </a:spcBef>
              <a:spcAft>
                <a:spcPts val="0"/>
              </a:spcAft>
              <a:buClr>
                <a:schemeClr val="dk1"/>
              </a:buClr>
              <a:buSzPts val="3200"/>
              <a:buChar char="•"/>
            </a:pPr>
            <a:r>
              <a:rPr lang="en-GB"/>
              <a:t>Also mentioned by Hippocrates, Galen in the 2nd century and Paracelsus in 16th century </a:t>
            </a:r>
            <a:endParaRPr/>
          </a:p>
          <a:p>
            <a:pPr marL="342900" lvl="0" indent="-342900" algn="l" rtl="0">
              <a:spcBef>
                <a:spcPts val="640"/>
              </a:spcBef>
              <a:spcAft>
                <a:spcPts val="0"/>
              </a:spcAft>
              <a:buClr>
                <a:schemeClr val="dk1"/>
              </a:buClr>
              <a:buSzPts val="3200"/>
              <a:buChar char="•"/>
            </a:pPr>
            <a:r>
              <a:rPr lang="en-GB"/>
              <a:t>More recently researched by a German physician Samuel Hahnemann who developed  “Homeopathy”</a:t>
            </a:r>
            <a:endParaRPr/>
          </a:p>
        </p:txBody>
      </p:sp>
      <p:sp>
        <p:nvSpPr>
          <p:cNvPr id="120" name="Google Shape;120;p18"/>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16/01/2020</a:t>
            </a:r>
            <a:endParaRPr/>
          </a:p>
        </p:txBody>
      </p:sp>
      <p:sp>
        <p:nvSpPr>
          <p:cNvPr id="121" name="Google Shape;121;p18"/>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6</a:t>
            </a:fld>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6"/>
        <p:cNvGrpSpPr/>
        <p:nvPr/>
      </p:nvGrpSpPr>
      <p:grpSpPr>
        <a:xfrm>
          <a:off x="0" y="0"/>
          <a:ext cx="0" cy="0"/>
          <a:chOff x="0" y="0"/>
          <a:chExt cx="0" cy="0"/>
        </a:xfrm>
      </p:grpSpPr>
      <p:sp>
        <p:nvSpPr>
          <p:cNvPr id="127" name="Google Shape;127;p19"/>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Hahnemann, Samuel</a:t>
            </a:r>
            <a:endParaRPr/>
          </a:p>
        </p:txBody>
      </p:sp>
      <p:sp>
        <p:nvSpPr>
          <p:cNvPr id="128" name="Google Shape;128;p19"/>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p:txBody>
      </p:sp>
      <p:sp>
        <p:nvSpPr>
          <p:cNvPr id="129" name="Google Shape;129;p19"/>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7</a:t>
            </a:fld>
            <a:endParaRPr/>
          </a:p>
        </p:txBody>
      </p:sp>
      <p:pic>
        <p:nvPicPr>
          <p:cNvPr id="130" name="Google Shape;130;p19" descr="Image result for samuel hahnemann" title="https://en.wikipedia.org/wiki/Samuel_Hahnemann"/>
          <p:cNvPicPr preferRelativeResize="0"/>
          <p:nvPr/>
        </p:nvPicPr>
        <p:blipFill>
          <a:blip r:embed="rId3">
            <a:alphaModFix/>
          </a:blip>
          <a:stretch>
            <a:fillRect/>
          </a:stretch>
        </p:blipFill>
        <p:spPr>
          <a:xfrm>
            <a:off x="2541800" y="1529750"/>
            <a:ext cx="3680250" cy="398755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4"/>
        <p:cNvGrpSpPr/>
        <p:nvPr/>
      </p:nvGrpSpPr>
      <p:grpSpPr>
        <a:xfrm>
          <a:off x="0" y="0"/>
          <a:ext cx="0" cy="0"/>
          <a:chOff x="0" y="0"/>
          <a:chExt cx="0" cy="0"/>
        </a:xfrm>
      </p:grpSpPr>
      <p:sp>
        <p:nvSpPr>
          <p:cNvPr id="135" name="Google Shape;135;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Basis of Treatment</a:t>
            </a:r>
            <a:endParaRPr/>
          </a:p>
        </p:txBody>
      </p:sp>
      <p:sp>
        <p:nvSpPr>
          <p:cNvPr id="136" name="Google Shape;136;p20"/>
          <p:cNvSpPr txBox="1">
            <a:spLocks noGrp="1"/>
          </p:cNvSpPr>
          <p:nvPr>
            <p:ph type="body" idx="1"/>
          </p:nvPr>
        </p:nvSpPr>
        <p:spPr>
          <a:xfrm>
            <a:off x="457200" y="1600200"/>
            <a:ext cx="8229600" cy="3917100"/>
          </a:xfrm>
          <a:prstGeom prst="rect">
            <a:avLst/>
          </a:prstGeom>
          <a:noFill/>
          <a:ln>
            <a:noFill/>
          </a:ln>
        </p:spPr>
        <p:txBody>
          <a:bodyPr spcFirstLastPara="1" wrap="square" lIns="91425" tIns="45700" rIns="91425" bIns="45700" anchor="t" anchorCtr="0">
            <a:noAutofit/>
          </a:bodyPr>
          <a:lstStyle/>
          <a:p>
            <a:pPr marL="342900" lvl="0" indent="-139700" algn="l" rtl="0">
              <a:spcBef>
                <a:spcPts val="0"/>
              </a:spcBef>
              <a:spcAft>
                <a:spcPts val="0"/>
              </a:spcAft>
              <a:buClr>
                <a:schemeClr val="dk1"/>
              </a:buClr>
              <a:buSzPts val="3200"/>
              <a:buNone/>
            </a:pPr>
            <a:endParaRPr/>
          </a:p>
        </p:txBody>
      </p:sp>
      <p:sp>
        <p:nvSpPr>
          <p:cNvPr id="137" name="Google Shape;137;p20"/>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a:t>16/01/2020</a:t>
            </a:r>
            <a:endParaRPr/>
          </a:p>
        </p:txBody>
      </p:sp>
      <p:sp>
        <p:nvSpPr>
          <p:cNvPr id="138" name="Google Shape;138;p20"/>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0" algn="r" rtl="0">
              <a:spcBef>
                <a:spcPts val="0"/>
              </a:spcBef>
              <a:spcAft>
                <a:spcPts val="0"/>
              </a:spcAft>
              <a:buNone/>
            </a:pPr>
            <a:fld id="{00000000-1234-1234-1234-123412341234}" type="slidenum">
              <a:rPr lang="en-GB"/>
              <a:t>8</a:t>
            </a:fld>
            <a:endParaRPr/>
          </a:p>
        </p:txBody>
      </p:sp>
      <p:sp>
        <p:nvSpPr>
          <p:cNvPr id="139" name="Google Shape;139;p20"/>
          <p:cNvSpPr txBox="1"/>
          <p:nvPr/>
        </p:nvSpPr>
        <p:spPr>
          <a:xfrm>
            <a:off x="457200" y="1600200"/>
            <a:ext cx="8119500" cy="3634200"/>
          </a:xfrm>
          <a:prstGeom prst="rect">
            <a:avLst/>
          </a:prstGeom>
          <a:noFill/>
          <a:ln>
            <a:noFill/>
          </a:ln>
        </p:spPr>
        <p:txBody>
          <a:bodyPr spcFirstLastPara="1" wrap="square" lIns="91425" tIns="91425" rIns="91425" bIns="91425" anchor="ctr" anchorCtr="0">
            <a:noAutofit/>
          </a:bodyPr>
          <a:lstStyle/>
          <a:p>
            <a:pPr marL="0" marR="0" lvl="0" indent="0" algn="l" rtl="0">
              <a:spcBef>
                <a:spcPts val="0"/>
              </a:spcBef>
              <a:spcAft>
                <a:spcPts val="0"/>
              </a:spcAft>
              <a:buNone/>
            </a:pPr>
            <a:endParaRPr sz="2100">
              <a:solidFill>
                <a:srgbClr val="002060"/>
              </a:solidFill>
              <a:highlight>
                <a:srgbClr val="FFFFFF"/>
              </a:highlight>
              <a:latin typeface="Calibri"/>
              <a:ea typeface="Calibri"/>
              <a:cs typeface="Calibri"/>
              <a:sym typeface="Calibri"/>
            </a:endParaRPr>
          </a:p>
          <a:p>
            <a:pPr marL="0" marR="0" lvl="0" indent="0" algn="l" rtl="0">
              <a:spcBef>
                <a:spcPts val="0"/>
              </a:spcBef>
              <a:spcAft>
                <a:spcPts val="0"/>
              </a:spcAft>
              <a:buNone/>
            </a:pPr>
            <a:endParaRPr sz="2100">
              <a:solidFill>
                <a:srgbClr val="002060"/>
              </a:solidFill>
              <a:highlight>
                <a:srgbClr val="FFFFFF"/>
              </a:highlight>
              <a:latin typeface="Calibri"/>
              <a:ea typeface="Calibri"/>
              <a:cs typeface="Calibri"/>
              <a:sym typeface="Calibri"/>
            </a:endParaRPr>
          </a:p>
          <a:p>
            <a:pPr marL="0" marR="0" lvl="0" indent="0" algn="l" rtl="0">
              <a:spcBef>
                <a:spcPts val="0"/>
              </a:spcBef>
              <a:spcAft>
                <a:spcPts val="0"/>
              </a:spcAft>
              <a:buNone/>
            </a:pPr>
            <a:r>
              <a:rPr lang="en-GB" sz="2100">
                <a:solidFill>
                  <a:schemeClr val="dk1"/>
                </a:solidFill>
                <a:highlight>
                  <a:srgbClr val="FFFFFF"/>
                </a:highlight>
                <a:latin typeface="Calibri"/>
                <a:ea typeface="Calibri"/>
                <a:cs typeface="Calibri"/>
                <a:sym typeface="Calibri"/>
              </a:rPr>
              <a:t>Homeopathy works with the body’s response to illness and remedies are prescibed according to the symptoms</a:t>
            </a:r>
            <a:endParaRPr sz="2100">
              <a:solidFill>
                <a:schemeClr val="dk1"/>
              </a:solidFill>
              <a:highlight>
                <a:srgbClr val="FFFFFF"/>
              </a:highlight>
              <a:latin typeface="Calibri"/>
              <a:ea typeface="Calibri"/>
              <a:cs typeface="Calibri"/>
              <a:sym typeface="Calibri"/>
            </a:endParaRPr>
          </a:p>
          <a:p>
            <a:pPr marL="0" marR="0" lvl="0" indent="0" algn="l" rtl="0">
              <a:spcBef>
                <a:spcPts val="0"/>
              </a:spcBef>
              <a:spcAft>
                <a:spcPts val="0"/>
              </a:spcAft>
              <a:buNone/>
            </a:pPr>
            <a:endParaRPr sz="2100">
              <a:solidFill>
                <a:schemeClr val="dk1"/>
              </a:solidFill>
              <a:highlight>
                <a:srgbClr val="FFFFFF"/>
              </a:highlight>
              <a:latin typeface="Calibri"/>
              <a:ea typeface="Calibri"/>
              <a:cs typeface="Calibri"/>
              <a:sym typeface="Calibri"/>
            </a:endParaRPr>
          </a:p>
          <a:p>
            <a:pPr marL="0" marR="0" lvl="0" indent="0" algn="l" rtl="0">
              <a:spcBef>
                <a:spcPts val="0"/>
              </a:spcBef>
              <a:spcAft>
                <a:spcPts val="0"/>
              </a:spcAft>
              <a:buNone/>
            </a:pPr>
            <a:r>
              <a:rPr lang="en-GB" sz="2100">
                <a:solidFill>
                  <a:schemeClr val="dk1"/>
                </a:solidFill>
                <a:highlight>
                  <a:srgbClr val="FFFFFF"/>
                </a:highlight>
                <a:latin typeface="Calibri"/>
                <a:ea typeface="Calibri"/>
                <a:cs typeface="Calibri"/>
                <a:sym typeface="Calibri"/>
              </a:rPr>
              <a:t>One remedy can  be used to treat several ailments</a:t>
            </a:r>
            <a:endParaRPr sz="2100">
              <a:solidFill>
                <a:schemeClr val="dk1"/>
              </a:solidFill>
              <a:highlight>
                <a:srgbClr val="FFFFFF"/>
              </a:highlight>
              <a:latin typeface="Calibri"/>
              <a:ea typeface="Calibri"/>
              <a:cs typeface="Calibri"/>
              <a:sym typeface="Calibri"/>
            </a:endParaRPr>
          </a:p>
          <a:p>
            <a:pPr marL="0" marR="0" lvl="0" indent="0" algn="l" rtl="0">
              <a:spcBef>
                <a:spcPts val="0"/>
              </a:spcBef>
              <a:spcAft>
                <a:spcPts val="0"/>
              </a:spcAft>
              <a:buNone/>
            </a:pPr>
            <a:endParaRPr sz="2100">
              <a:solidFill>
                <a:schemeClr val="dk1"/>
              </a:solidFill>
              <a:highlight>
                <a:srgbClr val="FFFFFF"/>
              </a:highlight>
              <a:latin typeface="Calibri"/>
              <a:ea typeface="Calibri"/>
              <a:cs typeface="Calibri"/>
              <a:sym typeface="Calibri"/>
            </a:endParaRPr>
          </a:p>
          <a:p>
            <a:pPr marL="0" marR="0" lvl="0" indent="0" algn="l" rtl="0">
              <a:spcBef>
                <a:spcPts val="0"/>
              </a:spcBef>
              <a:spcAft>
                <a:spcPts val="0"/>
              </a:spcAft>
              <a:buNone/>
            </a:pPr>
            <a:r>
              <a:rPr lang="en-GB" sz="2100">
                <a:solidFill>
                  <a:schemeClr val="dk1"/>
                </a:solidFill>
                <a:highlight>
                  <a:srgbClr val="FFFFFF"/>
                </a:highlight>
                <a:latin typeface="Calibri"/>
                <a:ea typeface="Calibri"/>
                <a:cs typeface="Calibri"/>
                <a:sym typeface="Calibri"/>
              </a:rPr>
              <a:t>One ailment may be needed to be treated with different remedies in </a:t>
            </a:r>
            <a:endParaRPr sz="2100">
              <a:solidFill>
                <a:schemeClr val="dk1"/>
              </a:solidFill>
              <a:highlight>
                <a:srgbClr val="FFFFFF"/>
              </a:highlight>
              <a:latin typeface="Calibri"/>
              <a:ea typeface="Calibri"/>
              <a:cs typeface="Calibri"/>
              <a:sym typeface="Calibri"/>
            </a:endParaRPr>
          </a:p>
          <a:p>
            <a:pPr marL="0" marR="0" lvl="0" indent="0" algn="l" rtl="0">
              <a:spcBef>
                <a:spcPts val="0"/>
              </a:spcBef>
              <a:spcAft>
                <a:spcPts val="0"/>
              </a:spcAft>
              <a:buNone/>
            </a:pPr>
            <a:r>
              <a:rPr lang="en-GB" sz="2100">
                <a:solidFill>
                  <a:schemeClr val="dk1"/>
                </a:solidFill>
                <a:highlight>
                  <a:srgbClr val="FFFFFF"/>
                </a:highlight>
                <a:latin typeface="Calibri"/>
                <a:ea typeface="Calibri"/>
                <a:cs typeface="Calibri"/>
                <a:sym typeface="Calibri"/>
              </a:rPr>
              <a:t>different patients</a:t>
            </a:r>
            <a:endParaRPr sz="2100">
              <a:solidFill>
                <a:schemeClr val="dk1"/>
              </a:solidFill>
              <a:highlight>
                <a:srgbClr val="FFFFFF"/>
              </a:highlight>
              <a:latin typeface="Calibri"/>
              <a:ea typeface="Calibri"/>
              <a:cs typeface="Calibri"/>
              <a:sym typeface="Calibri"/>
            </a:endParaRPr>
          </a:p>
          <a:p>
            <a:pPr marL="0" marR="0" lvl="0" indent="0" algn="l" rtl="0">
              <a:spcBef>
                <a:spcPts val="0"/>
              </a:spcBef>
              <a:spcAft>
                <a:spcPts val="0"/>
              </a:spcAft>
              <a:buNone/>
            </a:pPr>
            <a:endParaRPr sz="2100">
              <a:solidFill>
                <a:srgbClr val="002060"/>
              </a:solidFill>
              <a:highlight>
                <a:srgbClr val="FFFFFF"/>
              </a:highlight>
              <a:latin typeface="Calibri"/>
              <a:ea typeface="Calibri"/>
              <a:cs typeface="Calibri"/>
              <a:sym typeface="Calibri"/>
            </a:endParaRPr>
          </a:p>
          <a:p>
            <a:pPr marL="0" marR="0" lvl="0" indent="0" algn="l" rtl="0">
              <a:spcBef>
                <a:spcPts val="0"/>
              </a:spcBef>
              <a:spcAft>
                <a:spcPts val="0"/>
              </a:spcAft>
              <a:buNone/>
            </a:pPr>
            <a:endParaRPr sz="2100">
              <a:solidFill>
                <a:srgbClr val="002060"/>
              </a:solidFill>
              <a:highlight>
                <a:srgbClr val="FFFFFF"/>
              </a:highlight>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p21"/>
          <p:cNvSpPr txBox="1">
            <a:spLocks noGrp="1"/>
          </p:cNvSpPr>
          <p:nvPr>
            <p:ph type="body" idx="1"/>
          </p:nvPr>
        </p:nvSpPr>
        <p:spPr>
          <a:xfrm>
            <a:off x="825025" y="1600200"/>
            <a:ext cx="7861800" cy="3916500"/>
          </a:xfrm>
          <a:prstGeom prst="rect">
            <a:avLst/>
          </a:prstGeom>
          <a:noFill/>
          <a:ln>
            <a:noFill/>
          </a:ln>
        </p:spPr>
        <p:txBody>
          <a:bodyPr spcFirstLastPara="1" wrap="square" lIns="91425" tIns="45700" rIns="91425" bIns="45700" anchor="t" anchorCtr="0">
            <a:noAutofit/>
          </a:bodyPr>
          <a:lstStyle/>
          <a:p>
            <a:pPr marL="0" lvl="0" indent="0" algn="l" rtl="0">
              <a:spcBef>
                <a:spcPts val="0"/>
              </a:spcBef>
              <a:spcAft>
                <a:spcPts val="0"/>
              </a:spcAft>
              <a:buClr>
                <a:schemeClr val="dk1"/>
              </a:buClr>
              <a:buSzPts val="3200"/>
              <a:buFont typeface="Arial"/>
              <a:buNone/>
            </a:pPr>
            <a:endParaRPr u="sng" dirty="0">
              <a:solidFill>
                <a:schemeClr val="hlink"/>
              </a:solidFill>
              <a:hlinkClick r:id="rId3"/>
            </a:endParaRPr>
          </a:p>
          <a:p>
            <a:pPr marL="0" lvl="0" indent="0" algn="l" rtl="0">
              <a:spcBef>
                <a:spcPts val="640"/>
              </a:spcBef>
              <a:spcAft>
                <a:spcPts val="0"/>
              </a:spcAft>
              <a:buClr>
                <a:schemeClr val="dk1"/>
              </a:buClr>
              <a:buSzPts val="3200"/>
              <a:buFont typeface="Arial"/>
              <a:buNone/>
            </a:pPr>
            <a:endParaRPr u="sng" dirty="0">
              <a:solidFill>
                <a:schemeClr val="hlink"/>
              </a:solidFill>
              <a:hlinkClick r:id="rId3"/>
            </a:endParaRPr>
          </a:p>
          <a:p>
            <a:pPr marL="0" lvl="0" indent="0" algn="l" rtl="0">
              <a:spcBef>
                <a:spcPts val="640"/>
              </a:spcBef>
              <a:spcAft>
                <a:spcPts val="0"/>
              </a:spcAft>
              <a:buClr>
                <a:schemeClr val="dk1"/>
              </a:buClr>
              <a:buSzPts val="3200"/>
              <a:buFont typeface="Arial"/>
              <a:buNone/>
            </a:pPr>
            <a:r>
              <a:rPr lang="en-GB" sz="2400" dirty="0">
                <a:latin typeface="Arial"/>
                <a:ea typeface="Arial"/>
                <a:cs typeface="Arial"/>
                <a:sym typeface="Arial"/>
              </a:rPr>
              <a:t>The Definition of Health (25mins) 08.05.2014</a:t>
            </a:r>
            <a:endParaRPr sz="2400" dirty="0">
              <a:latin typeface="Arial"/>
              <a:ea typeface="Arial"/>
              <a:cs typeface="Arial"/>
              <a:sym typeface="Arial"/>
            </a:endParaRPr>
          </a:p>
          <a:p>
            <a:pPr marL="0" lvl="0" indent="0" algn="l" rtl="0">
              <a:spcBef>
                <a:spcPts val="0"/>
              </a:spcBef>
              <a:spcAft>
                <a:spcPts val="0"/>
              </a:spcAft>
              <a:buClr>
                <a:schemeClr val="dk1"/>
              </a:buClr>
              <a:buSzPts val="1100"/>
              <a:buFont typeface="Arial"/>
              <a:buNone/>
            </a:pPr>
            <a:endParaRPr sz="2400" dirty="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GB" sz="2400" u="sng" dirty="0">
                <a:solidFill>
                  <a:srgbClr val="1155CC"/>
                </a:solidFill>
                <a:latin typeface="Arial"/>
                <a:ea typeface="Arial"/>
                <a:cs typeface="Arial"/>
                <a:sym typeface="Arial"/>
                <a:hlinkClick r:id="rId4"/>
              </a:rPr>
              <a:t>http://youtube.com/watch?v=6MobgeT1W1</a:t>
            </a:r>
            <a:r>
              <a:rPr lang="en-GB" sz="1100" u="sng" dirty="0">
                <a:solidFill>
                  <a:srgbClr val="1155CC"/>
                </a:solidFill>
                <a:latin typeface="Arial"/>
                <a:ea typeface="Arial"/>
                <a:cs typeface="Arial"/>
                <a:sym typeface="Arial"/>
                <a:hlinkClick r:id="rId4"/>
              </a:rPr>
              <a:t>E</a:t>
            </a:r>
            <a:endParaRPr lang="en-GB" sz="1100" dirty="0">
              <a:latin typeface="Arial"/>
              <a:ea typeface="Arial"/>
              <a:cs typeface="Arial"/>
              <a:sym typeface="Arial"/>
            </a:endParaRPr>
          </a:p>
          <a:p>
            <a:pPr marL="0" lvl="0" indent="0" algn="l" rtl="0">
              <a:spcBef>
                <a:spcPts val="640"/>
              </a:spcBef>
              <a:spcAft>
                <a:spcPts val="0"/>
              </a:spcAft>
              <a:buClr>
                <a:schemeClr val="dk1"/>
              </a:buClr>
              <a:buSzPts val="3200"/>
              <a:buFont typeface="Arial"/>
              <a:buNone/>
            </a:pPr>
            <a:endParaRPr dirty="0"/>
          </a:p>
        </p:txBody>
      </p:sp>
      <p:sp>
        <p:nvSpPr>
          <p:cNvPr id="146" name="Google Shape;146;p21"/>
          <p:cNvSpPr txBox="1">
            <a:spLocks noGrp="1"/>
          </p:cNvSpPr>
          <p:nvPr>
            <p:ph type="dt" idx="10"/>
          </p:nvPr>
        </p:nvSpPr>
        <p:spPr>
          <a:xfrm>
            <a:off x="250825" y="6524625"/>
            <a:ext cx="971550" cy="219075"/>
          </a:xfrm>
          <a:prstGeom prst="rect">
            <a:avLst/>
          </a:prstGeom>
          <a:noFill/>
          <a:ln>
            <a:noFill/>
          </a:ln>
        </p:spPr>
        <p:txBody>
          <a:bodyPr spcFirstLastPara="1" wrap="square" lIns="91425" tIns="45700" rIns="91425" bIns="45700" anchor="ctr" anchorCtr="0">
            <a:noAutofit/>
          </a:bodyPr>
          <a:lstStyle/>
          <a:p>
            <a:pPr marL="0" lvl="0" indent="0" algn="ctr" rtl="0">
              <a:spcBef>
                <a:spcPts val="0"/>
              </a:spcBef>
              <a:spcAft>
                <a:spcPts val="0"/>
              </a:spcAft>
              <a:buNone/>
            </a:pPr>
            <a:r>
              <a:rPr lang="en-GB" dirty="0"/>
              <a:t>16/01/2020</a:t>
            </a:r>
            <a:endParaRPr dirty="0"/>
          </a:p>
        </p:txBody>
      </p:sp>
      <p:sp>
        <p:nvSpPr>
          <p:cNvPr id="147" name="Google Shape;147;p21"/>
          <p:cNvSpPr txBox="1">
            <a:spLocks noGrp="1"/>
          </p:cNvSpPr>
          <p:nvPr>
            <p:ph type="sldNum" idx="12"/>
          </p:nvPr>
        </p:nvSpPr>
        <p:spPr>
          <a:xfrm>
            <a:off x="7956550" y="6381750"/>
            <a:ext cx="730250" cy="339725"/>
          </a:xfrm>
          <a:prstGeom prst="rect">
            <a:avLst/>
          </a:prstGeom>
          <a:noFill/>
          <a:ln>
            <a:noFill/>
          </a:ln>
        </p:spPr>
        <p:txBody>
          <a:bodyPr spcFirstLastPara="1" wrap="square" lIns="91425" tIns="45700" rIns="91425" bIns="45700" anchor="ctr" anchorCtr="0">
            <a:noAutofit/>
          </a:bodyPr>
          <a:lstStyle/>
          <a:p>
            <a:pPr marL="0" lvl="0" indent="-203200" algn="r" rtl="0">
              <a:spcBef>
                <a:spcPts val="0"/>
              </a:spcBef>
              <a:spcAft>
                <a:spcPts val="0"/>
              </a:spcAft>
              <a:buClr>
                <a:schemeClr val="dk1"/>
              </a:buClr>
              <a:buSzPts val="3200"/>
              <a:buFont typeface="Arial"/>
              <a:buChar char="•"/>
            </a:pPr>
            <a:fld id="{00000000-1234-1234-1234-123412341234}" type="slidenum">
              <a:rPr lang="en-GB" sz="3200" b="0" i="0" u="none" strike="noStrike" cap="none">
                <a:solidFill>
                  <a:schemeClr val="dk1"/>
                </a:solidFill>
                <a:latin typeface="Open Sans"/>
                <a:ea typeface="Open Sans"/>
                <a:cs typeface="Open Sans"/>
                <a:sym typeface="Open Sans"/>
              </a:rPr>
              <a:t>9</a:t>
            </a:fld>
            <a:endParaRPr sz="3200" b="0" i="0" u="none" strike="noStrike" cap="none">
              <a:solidFill>
                <a:schemeClr val="dk1"/>
              </a:solidFill>
              <a:latin typeface="Open Sans"/>
              <a:ea typeface="Open Sans"/>
              <a:cs typeface="Open Sans"/>
              <a:sym typeface="Open San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22"/>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Book of Knowledge</a:t>
            </a:r>
            <a:endParaRPr/>
          </a:p>
        </p:txBody>
      </p:sp>
      <p:sp>
        <p:nvSpPr>
          <p:cNvPr id="154" name="Google Shape;154;p22"/>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r>
              <a:rPr lang="en-GB"/>
              <a:t>Materia Medica: </a:t>
            </a:r>
            <a:endParaRPr/>
          </a:p>
          <a:p>
            <a:pPr marL="0" lvl="0" indent="0" algn="l" rtl="0">
              <a:spcBef>
                <a:spcPts val="360"/>
              </a:spcBef>
              <a:spcAft>
                <a:spcPts val="0"/>
              </a:spcAft>
              <a:buNone/>
            </a:pPr>
            <a:endParaRPr/>
          </a:p>
          <a:p>
            <a:pPr marL="0" lvl="0" indent="0" algn="l" rtl="0">
              <a:spcBef>
                <a:spcPts val="360"/>
              </a:spcBef>
              <a:spcAft>
                <a:spcPts val="0"/>
              </a:spcAft>
              <a:buNone/>
            </a:pPr>
            <a:endParaRPr/>
          </a:p>
        </p:txBody>
      </p:sp>
      <p:sp>
        <p:nvSpPr>
          <p:cNvPr id="155" name="Google Shape;155;p22"/>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10</a:t>
            </a:fld>
            <a:endParaRPr/>
          </a:p>
        </p:txBody>
      </p:sp>
      <p:pic>
        <p:nvPicPr>
          <p:cNvPr id="156" name="Google Shape;156;p22" descr="File:Titlepage to 'Materia Medica' Wellcome L0051528.jpg"/>
          <p:cNvPicPr preferRelativeResize="0"/>
          <p:nvPr/>
        </p:nvPicPr>
        <p:blipFill>
          <a:blip r:embed="rId3">
            <a:alphaModFix/>
          </a:blip>
          <a:stretch>
            <a:fillRect/>
          </a:stretch>
        </p:blipFill>
        <p:spPr>
          <a:xfrm>
            <a:off x="186775" y="1417650"/>
            <a:ext cx="8424399" cy="40137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1"/>
        <p:cNvGrpSpPr/>
        <p:nvPr/>
      </p:nvGrpSpPr>
      <p:grpSpPr>
        <a:xfrm>
          <a:off x="0" y="0"/>
          <a:ext cx="0" cy="0"/>
          <a:chOff x="0" y="0"/>
          <a:chExt cx="0" cy="0"/>
        </a:xfrm>
      </p:grpSpPr>
      <p:sp>
        <p:nvSpPr>
          <p:cNvPr id="162" name="Google Shape;162;p23"/>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Homeopathic History taking</a:t>
            </a:r>
            <a:endParaRPr/>
          </a:p>
        </p:txBody>
      </p:sp>
      <p:sp>
        <p:nvSpPr>
          <p:cNvPr id="163" name="Google Shape;163;p23"/>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r>
              <a:rPr lang="en-GB"/>
              <a:t>Details of presenting complaint - Aetiology - Aggravations - Ameliorations - Modalities</a:t>
            </a:r>
            <a:endParaRPr/>
          </a:p>
          <a:p>
            <a:pPr marL="0" lvl="0" indent="0" algn="l" rtl="0">
              <a:spcBef>
                <a:spcPts val="360"/>
              </a:spcBef>
              <a:spcAft>
                <a:spcPts val="0"/>
              </a:spcAft>
              <a:buNone/>
            </a:pPr>
            <a:r>
              <a:rPr lang="en-GB"/>
              <a:t>Aetiology =</a:t>
            </a:r>
            <a:endParaRPr/>
          </a:p>
          <a:p>
            <a:pPr marL="0" lvl="0" indent="0" algn="l" rtl="0">
              <a:spcBef>
                <a:spcPts val="360"/>
              </a:spcBef>
              <a:spcAft>
                <a:spcPts val="0"/>
              </a:spcAft>
              <a:buNone/>
            </a:pPr>
            <a:r>
              <a:rPr lang="en-GB"/>
              <a:t>Aggravations = what makes it worse</a:t>
            </a:r>
            <a:endParaRPr/>
          </a:p>
          <a:p>
            <a:pPr marL="0" lvl="0" indent="0" algn="l" rtl="0">
              <a:spcBef>
                <a:spcPts val="360"/>
              </a:spcBef>
              <a:spcAft>
                <a:spcPts val="0"/>
              </a:spcAft>
              <a:buNone/>
            </a:pPr>
            <a:r>
              <a:rPr lang="en-GB"/>
              <a:t>Ameliorations = what makes it better</a:t>
            </a:r>
            <a:endParaRPr/>
          </a:p>
          <a:p>
            <a:pPr marL="0" lvl="0" indent="0" algn="l" rtl="0">
              <a:spcBef>
                <a:spcPts val="360"/>
              </a:spcBef>
              <a:spcAft>
                <a:spcPts val="0"/>
              </a:spcAft>
              <a:buNone/>
            </a:pPr>
            <a:r>
              <a:rPr lang="en-GB"/>
              <a:t>Modalities = conditions qualifying a symptom</a:t>
            </a:r>
            <a:endParaRPr/>
          </a:p>
        </p:txBody>
      </p:sp>
      <p:sp>
        <p:nvSpPr>
          <p:cNvPr id="164" name="Google Shape;164;p23"/>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11</a:t>
            </a:f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Google Shape;170;p24"/>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Homeopathy history taking cont:</a:t>
            </a:r>
            <a:endParaRPr/>
          </a:p>
        </p:txBody>
      </p:sp>
      <p:sp>
        <p:nvSpPr>
          <p:cNvPr id="171" name="Google Shape;171;p24"/>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r>
              <a:rPr lang="en-GB"/>
              <a:t>General symptoms</a:t>
            </a:r>
            <a:endParaRPr/>
          </a:p>
          <a:p>
            <a:pPr marL="0" lvl="0" indent="0" algn="l" rtl="0">
              <a:spcBef>
                <a:spcPts val="360"/>
              </a:spcBef>
              <a:spcAft>
                <a:spcPts val="0"/>
              </a:spcAft>
              <a:buNone/>
            </a:pPr>
            <a:r>
              <a:rPr lang="en-GB"/>
              <a:t>Foods likes/dislikes</a:t>
            </a:r>
            <a:endParaRPr/>
          </a:p>
          <a:p>
            <a:pPr marL="0" lvl="0" indent="0" algn="l" rtl="0">
              <a:spcBef>
                <a:spcPts val="360"/>
              </a:spcBef>
              <a:spcAft>
                <a:spcPts val="0"/>
              </a:spcAft>
              <a:buNone/>
            </a:pPr>
            <a:r>
              <a:rPr lang="en-GB"/>
              <a:t>Periodicity = periods of time</a:t>
            </a:r>
            <a:endParaRPr/>
          </a:p>
          <a:p>
            <a:pPr marL="0" lvl="0" indent="0" algn="l" rtl="0">
              <a:spcBef>
                <a:spcPts val="360"/>
              </a:spcBef>
              <a:spcAft>
                <a:spcPts val="0"/>
              </a:spcAft>
              <a:buNone/>
            </a:pPr>
            <a:r>
              <a:rPr lang="en-GB"/>
              <a:t>Mind/mental system</a:t>
            </a:r>
            <a:endParaRPr/>
          </a:p>
          <a:p>
            <a:pPr marL="0" lvl="0" indent="0" algn="l" rtl="0">
              <a:spcBef>
                <a:spcPts val="360"/>
              </a:spcBef>
              <a:spcAft>
                <a:spcPts val="0"/>
              </a:spcAft>
              <a:buNone/>
            </a:pPr>
            <a:r>
              <a:rPr lang="en-GB"/>
              <a:t>General appearance</a:t>
            </a:r>
            <a:endParaRPr/>
          </a:p>
        </p:txBody>
      </p:sp>
      <p:sp>
        <p:nvSpPr>
          <p:cNvPr id="172" name="Google Shape;172;p24"/>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12</a:t>
            </a:fl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Google Shape;178;p25"/>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Levels of Health</a:t>
            </a:r>
            <a:endParaRPr/>
          </a:p>
        </p:txBody>
      </p:sp>
      <p:sp>
        <p:nvSpPr>
          <p:cNvPr id="179" name="Google Shape;179;p25"/>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sz="2400" dirty="0">
                <a:latin typeface="Arial"/>
                <a:ea typeface="Arial"/>
                <a:cs typeface="Arial"/>
                <a:sym typeface="Arial"/>
              </a:rPr>
              <a:t>Levels of Health: 22.05.2011. (12mins)</a:t>
            </a:r>
            <a:endParaRPr sz="2400" dirty="0">
              <a:latin typeface="Arial"/>
              <a:ea typeface="Arial"/>
              <a:cs typeface="Arial"/>
              <a:sym typeface="Arial"/>
            </a:endParaRPr>
          </a:p>
          <a:p>
            <a:pPr marL="0" lvl="0" indent="0" algn="l" rtl="0">
              <a:spcBef>
                <a:spcPts val="0"/>
              </a:spcBef>
              <a:spcAft>
                <a:spcPts val="0"/>
              </a:spcAft>
              <a:buNone/>
            </a:pPr>
            <a:endParaRPr sz="2400" dirty="0">
              <a:latin typeface="Arial"/>
              <a:ea typeface="Arial"/>
              <a:cs typeface="Arial"/>
              <a:sym typeface="Arial"/>
            </a:endParaRPr>
          </a:p>
          <a:p>
            <a:pPr marL="0" lvl="0" indent="0" algn="l" rtl="0">
              <a:spcBef>
                <a:spcPts val="0"/>
              </a:spcBef>
              <a:spcAft>
                <a:spcPts val="0"/>
              </a:spcAft>
              <a:buNone/>
            </a:pPr>
            <a:endParaRPr sz="2400" dirty="0">
              <a:latin typeface="Arial"/>
              <a:ea typeface="Arial"/>
              <a:cs typeface="Arial"/>
              <a:sym typeface="Arial"/>
            </a:endParaRPr>
          </a:p>
          <a:p>
            <a:pPr marL="0" lvl="0" indent="0" algn="l" rtl="0">
              <a:spcBef>
                <a:spcPts val="0"/>
              </a:spcBef>
              <a:spcAft>
                <a:spcPts val="0"/>
              </a:spcAft>
              <a:buClr>
                <a:schemeClr val="dk1"/>
              </a:buClr>
              <a:buSzPts val="1100"/>
              <a:buFont typeface="Arial"/>
              <a:buNone/>
            </a:pPr>
            <a:endParaRPr sz="2400" dirty="0">
              <a:latin typeface="Arial"/>
              <a:ea typeface="Arial"/>
              <a:cs typeface="Arial"/>
              <a:sym typeface="Arial"/>
            </a:endParaRPr>
          </a:p>
          <a:p>
            <a:pPr marL="0" lvl="0" indent="0" algn="l" rtl="0">
              <a:spcBef>
                <a:spcPts val="0"/>
              </a:spcBef>
              <a:spcAft>
                <a:spcPts val="0"/>
              </a:spcAft>
              <a:buClr>
                <a:schemeClr val="dk1"/>
              </a:buClr>
              <a:buSzPts val="1100"/>
              <a:buFont typeface="Arial"/>
              <a:buNone/>
            </a:pPr>
            <a:r>
              <a:rPr lang="en-GB" sz="2400" u="sng" dirty="0">
                <a:solidFill>
                  <a:srgbClr val="1155CC"/>
                </a:solidFill>
                <a:latin typeface="Arial"/>
                <a:ea typeface="Arial"/>
                <a:cs typeface="Arial"/>
                <a:sym typeface="Arial"/>
                <a:hlinkClick r:id="rId3"/>
              </a:rPr>
              <a:t>http://youtube.com/watch?v=7Mez6FJJzRk</a:t>
            </a:r>
            <a:endParaRPr sz="2400" dirty="0">
              <a:latin typeface="Arial"/>
              <a:ea typeface="Arial"/>
              <a:cs typeface="Arial"/>
              <a:sym typeface="Arial"/>
            </a:endParaRPr>
          </a:p>
          <a:p>
            <a:pPr marL="0" lvl="0" indent="0" algn="l" rtl="0">
              <a:spcBef>
                <a:spcPts val="360"/>
              </a:spcBef>
              <a:spcAft>
                <a:spcPts val="0"/>
              </a:spcAft>
              <a:buNone/>
            </a:pPr>
            <a:endParaRPr sz="2400" dirty="0"/>
          </a:p>
        </p:txBody>
      </p:sp>
      <p:sp>
        <p:nvSpPr>
          <p:cNvPr id="180" name="Google Shape;180;p25"/>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13</a:t>
            </a:fld>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5"/>
        <p:cNvGrpSpPr/>
        <p:nvPr/>
      </p:nvGrpSpPr>
      <p:grpSpPr>
        <a:xfrm>
          <a:off x="0" y="0"/>
          <a:ext cx="0" cy="0"/>
          <a:chOff x="0" y="0"/>
          <a:chExt cx="0" cy="0"/>
        </a:xfrm>
      </p:grpSpPr>
      <p:sp>
        <p:nvSpPr>
          <p:cNvPr id="186" name="Google Shape;186;p26"/>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Remedies</a:t>
            </a:r>
            <a:endParaRPr/>
          </a:p>
        </p:txBody>
      </p:sp>
      <p:sp>
        <p:nvSpPr>
          <p:cNvPr id="187" name="Google Shape;187;p26"/>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endParaRPr/>
          </a:p>
          <a:p>
            <a:pPr marL="0" lvl="0" indent="0" algn="l" rtl="0">
              <a:spcBef>
                <a:spcPts val="360"/>
              </a:spcBef>
              <a:spcAft>
                <a:spcPts val="0"/>
              </a:spcAft>
              <a:buNone/>
            </a:pPr>
            <a:endParaRPr/>
          </a:p>
          <a:p>
            <a:pPr marL="0" lvl="0" indent="0" algn="l" rtl="0">
              <a:spcBef>
                <a:spcPts val="360"/>
              </a:spcBef>
              <a:spcAft>
                <a:spcPts val="0"/>
              </a:spcAft>
              <a:buNone/>
            </a:pPr>
            <a:r>
              <a:rPr lang="en-GB"/>
              <a:t>Made from plants, insects, minerals, fish, snakes, disease products</a:t>
            </a:r>
            <a:endParaRPr/>
          </a:p>
        </p:txBody>
      </p:sp>
      <p:sp>
        <p:nvSpPr>
          <p:cNvPr id="188" name="Google Shape;188;p26"/>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14</a:t>
            </a:f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Google Shape;194;p27"/>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Their preparation</a:t>
            </a:r>
            <a:endParaRPr/>
          </a:p>
        </p:txBody>
      </p:sp>
      <p:sp>
        <p:nvSpPr>
          <p:cNvPr id="195" name="Google Shape;195;p27"/>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r>
              <a:rPr lang="en-GB"/>
              <a:t>Whole plant macerated in alcohol = a tincture</a:t>
            </a:r>
            <a:endParaRPr/>
          </a:p>
          <a:p>
            <a:pPr marL="0" lvl="0" indent="0" algn="l" rtl="0">
              <a:spcBef>
                <a:spcPts val="360"/>
              </a:spcBef>
              <a:spcAft>
                <a:spcPts val="0"/>
              </a:spcAft>
              <a:buNone/>
            </a:pPr>
            <a:r>
              <a:rPr lang="en-GB"/>
              <a:t>1 drop added to 9 or 99 of solution results in 1X or 1C potency</a:t>
            </a:r>
            <a:endParaRPr/>
          </a:p>
          <a:p>
            <a:pPr marL="0" lvl="0" indent="0" algn="l" rtl="0">
              <a:spcBef>
                <a:spcPts val="360"/>
              </a:spcBef>
              <a:spcAft>
                <a:spcPts val="0"/>
              </a:spcAft>
              <a:buNone/>
            </a:pPr>
            <a:endParaRPr/>
          </a:p>
          <a:p>
            <a:pPr marL="0" lvl="0" indent="0" algn="l" rtl="0">
              <a:spcBef>
                <a:spcPts val="360"/>
              </a:spcBef>
              <a:spcAft>
                <a:spcPts val="0"/>
              </a:spcAft>
              <a:buNone/>
            </a:pPr>
            <a:r>
              <a:rPr lang="en-GB"/>
              <a:t>Prescriptions titrated according to severity of illness</a:t>
            </a:r>
            <a:endParaRPr/>
          </a:p>
        </p:txBody>
      </p:sp>
      <p:sp>
        <p:nvSpPr>
          <p:cNvPr id="196" name="Google Shape;196;p27"/>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15</a:t>
            </a:fld>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01"/>
        <p:cNvGrpSpPr/>
        <p:nvPr/>
      </p:nvGrpSpPr>
      <p:grpSpPr>
        <a:xfrm>
          <a:off x="0" y="0"/>
          <a:ext cx="0" cy="0"/>
          <a:chOff x="0" y="0"/>
          <a:chExt cx="0" cy="0"/>
        </a:xfrm>
      </p:grpSpPr>
      <p:sp>
        <p:nvSpPr>
          <p:cNvPr id="202" name="Google Shape;202;p28"/>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Instructions</a:t>
            </a:r>
            <a:endParaRPr/>
          </a:p>
        </p:txBody>
      </p:sp>
      <p:sp>
        <p:nvSpPr>
          <p:cNvPr id="203" name="Google Shape;203;p28"/>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360"/>
              </a:spcBef>
              <a:spcAft>
                <a:spcPts val="0"/>
              </a:spcAft>
              <a:buNone/>
            </a:pPr>
            <a:r>
              <a:rPr lang="en-GB"/>
              <a:t>Remedies should never be handled</a:t>
            </a:r>
            <a:endParaRPr/>
          </a:p>
          <a:p>
            <a:pPr marL="0" lvl="0" indent="0" algn="l" rtl="0">
              <a:spcBef>
                <a:spcPts val="360"/>
              </a:spcBef>
              <a:spcAft>
                <a:spcPts val="0"/>
              </a:spcAft>
              <a:buNone/>
            </a:pPr>
            <a:r>
              <a:rPr lang="en-GB"/>
              <a:t>They are absorbed in the mouth so not sucked nor swallowed</a:t>
            </a:r>
            <a:endParaRPr/>
          </a:p>
          <a:p>
            <a:pPr marL="0" lvl="0" indent="0" algn="l" rtl="0">
              <a:spcBef>
                <a:spcPts val="360"/>
              </a:spcBef>
              <a:spcAft>
                <a:spcPts val="0"/>
              </a:spcAft>
              <a:buNone/>
            </a:pPr>
            <a:r>
              <a:rPr lang="en-GB"/>
              <a:t>Not taken with food nor drink as can interfere with absorption</a:t>
            </a:r>
            <a:endParaRPr/>
          </a:p>
          <a:p>
            <a:pPr marL="0" lvl="0" indent="0" algn="l" rtl="0">
              <a:spcBef>
                <a:spcPts val="360"/>
              </a:spcBef>
              <a:spcAft>
                <a:spcPts val="0"/>
              </a:spcAft>
              <a:buNone/>
            </a:pPr>
            <a:endParaRPr/>
          </a:p>
        </p:txBody>
      </p:sp>
      <p:sp>
        <p:nvSpPr>
          <p:cNvPr id="204" name="Google Shape;204;p28"/>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16</a:t>
            </a:fld>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9"/>
        <p:cNvGrpSpPr/>
        <p:nvPr/>
      </p:nvGrpSpPr>
      <p:grpSpPr>
        <a:xfrm>
          <a:off x="0" y="0"/>
          <a:ext cx="0" cy="0"/>
          <a:chOff x="0" y="0"/>
          <a:chExt cx="0" cy="0"/>
        </a:xfrm>
      </p:grpSpPr>
      <p:sp>
        <p:nvSpPr>
          <p:cNvPr id="210" name="Google Shape;210;p29"/>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Documentary</a:t>
            </a:r>
            <a:endParaRPr/>
          </a:p>
        </p:txBody>
      </p:sp>
      <p:sp>
        <p:nvSpPr>
          <p:cNvPr id="211" name="Google Shape;211;p29"/>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sz="2400">
                <a:latin typeface="Arial"/>
                <a:ea typeface="Arial"/>
                <a:cs typeface="Arial"/>
                <a:sym typeface="Arial"/>
              </a:rPr>
              <a:t>The Healing Arts. BBC. 25.07.1985.(50mins)</a:t>
            </a:r>
            <a:endParaRPr sz="2400">
              <a:latin typeface="Arial"/>
              <a:ea typeface="Arial"/>
              <a:cs typeface="Arial"/>
              <a:sym typeface="Arial"/>
            </a:endParaRPr>
          </a:p>
          <a:p>
            <a:pPr marL="0" lvl="0" indent="0" algn="l" rtl="0">
              <a:spcBef>
                <a:spcPts val="0"/>
              </a:spcBef>
              <a:spcAft>
                <a:spcPts val="0"/>
              </a:spcAft>
              <a:buNone/>
            </a:pPr>
            <a:endParaRPr sz="2400">
              <a:latin typeface="Arial"/>
              <a:ea typeface="Arial"/>
              <a:cs typeface="Arial"/>
              <a:sym typeface="Arial"/>
            </a:endParaRPr>
          </a:p>
          <a:p>
            <a:pPr marL="0" lvl="0" indent="0" algn="l" rtl="0">
              <a:spcBef>
                <a:spcPts val="0"/>
              </a:spcBef>
              <a:spcAft>
                <a:spcPts val="0"/>
              </a:spcAft>
              <a:buNone/>
            </a:pPr>
            <a:endParaRPr sz="2400">
              <a:latin typeface="Arial"/>
              <a:ea typeface="Arial"/>
              <a:cs typeface="Arial"/>
              <a:sym typeface="Arial"/>
            </a:endParaRPr>
          </a:p>
          <a:p>
            <a:pPr marL="0" lvl="0" indent="0" algn="l" rtl="0">
              <a:spcBef>
                <a:spcPts val="0"/>
              </a:spcBef>
              <a:spcAft>
                <a:spcPts val="0"/>
              </a:spcAft>
              <a:buNone/>
            </a:pPr>
            <a:endParaRPr sz="2400">
              <a:latin typeface="Arial"/>
              <a:ea typeface="Arial"/>
              <a:cs typeface="Arial"/>
              <a:sym typeface="Arial"/>
            </a:endParaRPr>
          </a:p>
          <a:p>
            <a:pPr marL="0" lvl="0" indent="0" algn="l" rtl="0">
              <a:spcBef>
                <a:spcPts val="0"/>
              </a:spcBef>
              <a:spcAft>
                <a:spcPts val="0"/>
              </a:spcAft>
              <a:buNone/>
            </a:pPr>
            <a:r>
              <a:rPr lang="en-GB" sz="2400" u="sng">
                <a:solidFill>
                  <a:srgbClr val="1155CC"/>
                </a:solidFill>
                <a:latin typeface="Arial"/>
                <a:ea typeface="Arial"/>
                <a:cs typeface="Arial"/>
                <a:sym typeface="Arial"/>
                <a:hlinkClick r:id="rId3"/>
              </a:rPr>
              <a:t>http://youtube.com/watch?v=K411r3933gM</a:t>
            </a:r>
            <a:endParaRPr sz="2400">
              <a:latin typeface="Arial"/>
              <a:ea typeface="Arial"/>
              <a:cs typeface="Arial"/>
              <a:sym typeface="Arial"/>
            </a:endParaRPr>
          </a:p>
          <a:p>
            <a:pPr marL="0" lvl="0" indent="0" algn="l" rtl="0">
              <a:spcBef>
                <a:spcPts val="360"/>
              </a:spcBef>
              <a:spcAft>
                <a:spcPts val="0"/>
              </a:spcAft>
              <a:buNone/>
            </a:pPr>
            <a:endParaRPr sz="2400"/>
          </a:p>
          <a:p>
            <a:pPr marL="0" lvl="0" indent="0" algn="l" rtl="0">
              <a:spcBef>
                <a:spcPts val="0"/>
              </a:spcBef>
              <a:spcAft>
                <a:spcPts val="0"/>
              </a:spcAft>
              <a:buNone/>
            </a:pPr>
            <a:endParaRPr sz="2400">
              <a:latin typeface="Arial"/>
              <a:ea typeface="Arial"/>
              <a:cs typeface="Arial"/>
              <a:sym typeface="Arial"/>
            </a:endParaRPr>
          </a:p>
        </p:txBody>
      </p:sp>
      <p:sp>
        <p:nvSpPr>
          <p:cNvPr id="212" name="Google Shape;212;p29"/>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17</a:t>
            </a:fld>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7"/>
        <p:cNvGrpSpPr/>
        <p:nvPr/>
      </p:nvGrpSpPr>
      <p:grpSpPr>
        <a:xfrm>
          <a:off x="0" y="0"/>
          <a:ext cx="0" cy="0"/>
          <a:chOff x="0" y="0"/>
          <a:chExt cx="0" cy="0"/>
        </a:xfrm>
      </p:grpSpPr>
      <p:sp>
        <p:nvSpPr>
          <p:cNvPr id="218" name="Google Shape;218;p30"/>
          <p:cNvSpPr txBox="1">
            <a:spLocks noGrp="1"/>
          </p:cNvSpPr>
          <p:nvPr>
            <p:ph type="title"/>
          </p:nvPr>
        </p:nvSpPr>
        <p:spPr>
          <a:xfrm>
            <a:off x="457200" y="274638"/>
            <a:ext cx="8229600" cy="1143000"/>
          </a:xfrm>
          <a:prstGeom prst="rect">
            <a:avLst/>
          </a:prstGeom>
        </p:spPr>
        <p:txBody>
          <a:bodyPr spcFirstLastPara="1" wrap="square" lIns="91425" tIns="45700" rIns="91425" bIns="45700" anchor="ctr" anchorCtr="0">
            <a:noAutofit/>
          </a:bodyPr>
          <a:lstStyle/>
          <a:p>
            <a:pPr marL="0" lvl="0" indent="0" algn="ctr" rtl="0">
              <a:spcBef>
                <a:spcPts val="0"/>
              </a:spcBef>
              <a:spcAft>
                <a:spcPts val="0"/>
              </a:spcAft>
              <a:buNone/>
            </a:pPr>
            <a:r>
              <a:rPr lang="en-GB"/>
              <a:t>As follow up please:</a:t>
            </a:r>
            <a:endParaRPr/>
          </a:p>
        </p:txBody>
      </p:sp>
      <p:sp>
        <p:nvSpPr>
          <p:cNvPr id="219" name="Google Shape;219;p30"/>
          <p:cNvSpPr txBox="1">
            <a:spLocks noGrp="1"/>
          </p:cNvSpPr>
          <p:nvPr>
            <p:ph type="body" idx="1"/>
          </p:nvPr>
        </p:nvSpPr>
        <p:spPr>
          <a:xfrm>
            <a:off x="457200" y="1600201"/>
            <a:ext cx="8229600" cy="39171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r>
              <a:rPr lang="en-GB" sz="1400">
                <a:latin typeface="Arial"/>
                <a:ea typeface="Arial"/>
                <a:cs typeface="Arial"/>
                <a:sym typeface="Arial"/>
              </a:rPr>
              <a:t> </a:t>
            </a:r>
            <a:endParaRPr sz="1400">
              <a:latin typeface="Arial"/>
              <a:ea typeface="Arial"/>
              <a:cs typeface="Arial"/>
              <a:sym typeface="Arial"/>
            </a:endParaRPr>
          </a:p>
          <a:p>
            <a:pPr marL="0" lvl="0" indent="0" algn="l" rtl="0">
              <a:spcBef>
                <a:spcPts val="0"/>
              </a:spcBef>
              <a:spcAft>
                <a:spcPts val="0"/>
              </a:spcAft>
              <a:buNone/>
            </a:pPr>
            <a:endParaRPr sz="2400">
              <a:latin typeface="Arial"/>
              <a:ea typeface="Arial"/>
              <a:cs typeface="Arial"/>
              <a:sym typeface="Arial"/>
            </a:endParaRPr>
          </a:p>
          <a:p>
            <a:pPr marL="0" lvl="0" indent="0" algn="l" rtl="0">
              <a:spcBef>
                <a:spcPts val="0"/>
              </a:spcBef>
              <a:spcAft>
                <a:spcPts val="0"/>
              </a:spcAft>
              <a:buNone/>
            </a:pPr>
            <a:endParaRPr sz="2400">
              <a:latin typeface="Arial"/>
              <a:ea typeface="Arial"/>
              <a:cs typeface="Arial"/>
              <a:sym typeface="Arial"/>
            </a:endParaRPr>
          </a:p>
          <a:p>
            <a:pPr marL="0" lvl="0" indent="0" algn="l" rtl="0">
              <a:spcBef>
                <a:spcPts val="0"/>
              </a:spcBef>
              <a:spcAft>
                <a:spcPts val="0"/>
              </a:spcAft>
              <a:buNone/>
            </a:pPr>
            <a:endParaRPr sz="2400">
              <a:latin typeface="Arial"/>
              <a:ea typeface="Arial"/>
              <a:cs typeface="Arial"/>
              <a:sym typeface="Arial"/>
            </a:endParaRPr>
          </a:p>
          <a:p>
            <a:pPr marL="0" lvl="0" indent="0" algn="l" rtl="0">
              <a:spcBef>
                <a:spcPts val="0"/>
              </a:spcBef>
              <a:spcAft>
                <a:spcPts val="0"/>
              </a:spcAft>
              <a:buNone/>
            </a:pPr>
            <a:r>
              <a:rPr lang="en-GB" sz="2400">
                <a:latin typeface="Arial"/>
                <a:ea typeface="Arial"/>
                <a:cs typeface="Arial"/>
                <a:sym typeface="Arial"/>
              </a:rPr>
              <a:t>Read the article; </a:t>
            </a:r>
            <a:endParaRPr sz="2400">
              <a:latin typeface="Arial"/>
              <a:ea typeface="Arial"/>
              <a:cs typeface="Arial"/>
              <a:sym typeface="Arial"/>
            </a:endParaRPr>
          </a:p>
          <a:p>
            <a:pPr marL="0" lvl="0" indent="0" algn="l" rtl="0">
              <a:spcBef>
                <a:spcPts val="0"/>
              </a:spcBef>
              <a:spcAft>
                <a:spcPts val="0"/>
              </a:spcAft>
              <a:buNone/>
            </a:pPr>
            <a:endParaRPr sz="2400">
              <a:latin typeface="Arial"/>
              <a:ea typeface="Arial"/>
              <a:cs typeface="Arial"/>
              <a:sym typeface="Arial"/>
            </a:endParaRPr>
          </a:p>
          <a:p>
            <a:pPr marL="0" lvl="0" indent="0" algn="l" rtl="0">
              <a:spcBef>
                <a:spcPts val="0"/>
              </a:spcBef>
              <a:spcAft>
                <a:spcPts val="0"/>
              </a:spcAft>
              <a:buNone/>
            </a:pPr>
            <a:r>
              <a:rPr lang="en-GB" sz="2400" u="sng">
                <a:solidFill>
                  <a:schemeClr val="hlink"/>
                </a:solidFill>
                <a:latin typeface="Arial"/>
                <a:ea typeface="Arial"/>
                <a:cs typeface="Arial"/>
                <a:sym typeface="Arial"/>
                <a:hlinkClick r:id="rId3"/>
              </a:rPr>
              <a:t>http://vithoulka</a:t>
            </a:r>
            <a:r>
              <a:rPr lang="en-GB" sz="2400">
                <a:latin typeface="Arial"/>
                <a:ea typeface="Arial"/>
                <a:cs typeface="Arial"/>
                <a:sym typeface="Arial"/>
              </a:rPr>
              <a:t>.</a:t>
            </a:r>
            <a:r>
              <a:rPr lang="en-GB" sz="2400" u="sng">
                <a:solidFill>
                  <a:schemeClr val="hlink"/>
                </a:solidFill>
                <a:latin typeface="Arial"/>
                <a:ea typeface="Arial"/>
                <a:cs typeface="Arial"/>
                <a:sym typeface="Arial"/>
                <a:hlinkClick r:id="rId3"/>
              </a:rPr>
              <a:t>s.com/sites/default/files/writings/the_attack_of_british_press_on_homeopathy_fin.pdf</a:t>
            </a:r>
            <a:endParaRPr sz="2400"/>
          </a:p>
          <a:p>
            <a:pPr marL="0" lvl="0" indent="0" algn="l" rtl="0">
              <a:spcBef>
                <a:spcPts val="0"/>
              </a:spcBef>
              <a:spcAft>
                <a:spcPts val="0"/>
              </a:spcAft>
              <a:buClr>
                <a:schemeClr val="dk1"/>
              </a:buClr>
              <a:buSzPts val="1100"/>
              <a:buFont typeface="Arial"/>
              <a:buNone/>
            </a:pPr>
            <a:endParaRPr sz="2400"/>
          </a:p>
        </p:txBody>
      </p:sp>
      <p:sp>
        <p:nvSpPr>
          <p:cNvPr id="220" name="Google Shape;220;p30"/>
          <p:cNvSpPr txBox="1">
            <a:spLocks noGrp="1"/>
          </p:cNvSpPr>
          <p:nvPr>
            <p:ph type="sldNum" idx="12"/>
          </p:nvPr>
        </p:nvSpPr>
        <p:spPr>
          <a:xfrm>
            <a:off x="7956550" y="6381750"/>
            <a:ext cx="730200" cy="339600"/>
          </a:xfrm>
          <a:prstGeom prst="rect">
            <a:avLst/>
          </a:prstGeom>
        </p:spPr>
        <p:txBody>
          <a:bodyPr spcFirstLastPara="1" wrap="square" lIns="91425" tIns="45700" rIns="91425" bIns="45700" anchor="ctr" anchorCtr="0">
            <a:noAutofit/>
          </a:bodyPr>
          <a:lstStyle/>
          <a:p>
            <a:pPr marL="0" lvl="0" indent="0" algn="r" rtl="0">
              <a:spcBef>
                <a:spcPts val="0"/>
              </a:spcBef>
              <a:spcAft>
                <a:spcPts val="0"/>
              </a:spcAft>
              <a:buClr>
                <a:srgbClr val="000000"/>
              </a:buClr>
              <a:buFont typeface="Arial"/>
              <a:buNone/>
            </a:pPr>
            <a:fld id="{00000000-1234-1234-1234-123412341234}" type="slidenum">
              <a:rPr lang="en-GB"/>
              <a:t>18</a:t>
            </a:fld>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rgbClr val="000000"/>
      </a:dk1>
      <a:lt1>
        <a:srgbClr val="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TotalTime>
  <Words>726</Words>
  <Application>Microsoft Office PowerPoint</Application>
  <PresentationFormat>On-screen Show (4:3)</PresentationFormat>
  <Paragraphs>126</Paragraphs>
  <Slides>18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Calibri</vt:lpstr>
      <vt:lpstr>Verdana</vt:lpstr>
      <vt:lpstr>Open Sans</vt:lpstr>
      <vt:lpstr>Arial</vt:lpstr>
      <vt:lpstr>20140311PresentationUWTSDTemplate</vt:lpstr>
      <vt:lpstr>BMHP 5001  Complementary Therapies</vt:lpstr>
      <vt:lpstr>Lesson Aims</vt:lpstr>
      <vt:lpstr>Objectives</vt:lpstr>
      <vt:lpstr>Homeopathy - meaning</vt:lpstr>
      <vt:lpstr>Principles</vt:lpstr>
      <vt:lpstr>Origins</vt:lpstr>
      <vt:lpstr>Hahnemann, Samuel</vt:lpstr>
      <vt:lpstr>Basis of Treatment</vt:lpstr>
      <vt:lpstr>PowerPoint Presentation</vt:lpstr>
      <vt:lpstr>Book of Knowledge</vt:lpstr>
      <vt:lpstr>Homeopathic History taking</vt:lpstr>
      <vt:lpstr>Homeopathy history taking cont:</vt:lpstr>
      <vt:lpstr>Levels of Health</vt:lpstr>
      <vt:lpstr>Remedies</vt:lpstr>
      <vt:lpstr>Their preparation</vt:lpstr>
      <vt:lpstr>Instructions</vt:lpstr>
      <vt:lpstr>Documentary</vt:lpstr>
      <vt:lpstr>As follow up please: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BMHP 5001  Complementary Therapies</dc:title>
  <cp:lastModifiedBy>Joanna Walsh</cp:lastModifiedBy>
  <cp:revision>2</cp:revision>
  <dcterms:modified xsi:type="dcterms:W3CDTF">2020-07-25T09:10:24Z</dcterms:modified>
</cp:coreProperties>
</file>