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embeddedFontLst>
    <p:embeddedFont>
      <p:font typeface="Open Sans" panose="020B0606030504020204" pitchFamily="34" charset="0"/>
      <p:regular r:id="rId16"/>
      <p:bold r:id="rId17"/>
      <p:italic r:id="rId18"/>
      <p:boldItalic r:id="rId19"/>
    </p:embeddedFont>
    <p:embeddedFont>
      <p:font typeface="PT Sans Narrow" panose="020B0506020203020204" pitchFamily="34" charset="0"/>
      <p:regular r:id="rId20"/>
      <p:bold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5" roundtripDataSignature="AMtx7mjcogaj2QJnmV3SbDxuJYU8h8FAh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80" y="9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customschemas.google.com/relationships/presentationmetadata" Target="meta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4" name="Google Shape;64;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3c90bf19e3a_1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0" name="Google Shape;70;g3c90bf19e3a_1_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6" name="Google Shape;76;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design of a systematic and clear organisational chart is solely important to assist ongoing work processes with better direction. This presentation aims to define three different ways of designing the organisational structure with visual identification. Mark and Spencer (M&amp;S) is the selected organisation for this task to clearly define its organisational structure in different ways. Presentation aim: Define three different ways of designing the organisational structure of Mark and Spencer (M&amp;S) with visual identification. </a:t>
            </a:r>
            <a:endParaRPr sz="1300">
              <a:solidFill>
                <a:schemeClr val="dk1"/>
              </a:solidFill>
              <a:latin typeface="Times New Roman"/>
              <a:ea typeface="Times New Roman"/>
              <a:cs typeface="Times New Roman"/>
              <a:sym typeface="Times New Roman"/>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2" name="Google Shape;82;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Organisational structure is reformed as an entity in order to contribute and collaborate to achieve the common organisational goal. In this aspect, key workplace activities are contained as informal or formal rules, responsibilities and roles. Organisational structure defines the functional ability of people, which is influenced by three major components: centralisation, formalisation and complexity. Organisational structure is assessed as a legal entity, decision-making representation and arrangement of activities.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3bf12eb2153_0_1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0" name="Google Shape;90;g3bf12eb2153_0_18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An organisational chart is represented through a visual format to define organisational structure. Visually represent the core relationships between task distribution and organisational units as per the selected structure criteria. Evolving social value, interconnectedness of the global market and tech advancement navigate a unique organisational landscape, impacted by dynamic challenges and continuous flux. In this aspect, the changing role of individual decision makers is rippling out to change the overall structure of the organisational chart. The workplace culture of M&amp;S strongly encourages employee decisions through recognising workers' achievements with better performance initiatives and a reward system.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8" name="Google Shape;98;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0" i="0" u="none" strike="noStrike" cap="none">
                <a:solidFill>
                  <a:srgbClr val="000000"/>
                </a:solidFill>
                <a:latin typeface="Arial"/>
                <a:ea typeface="Arial"/>
                <a:cs typeface="Arial"/>
                <a:sym typeface="Arial"/>
              </a:rPr>
              <a:t>M&amp;S is listed as one of the leading British retailers, providing high-value and outstanding-quality homeware, clothing and food to more than a million consumers. This retail brand has a unique history in the UK market, along with records of its first store established in 1884. </a:t>
            </a:r>
            <a:endParaRPr/>
          </a:p>
          <a:p>
            <a:pPr marL="0" lvl="0" indent="0" algn="l" rtl="0">
              <a:lnSpc>
                <a:spcPct val="100000"/>
              </a:lnSpc>
              <a:spcBef>
                <a:spcPts val="0"/>
              </a:spcBef>
              <a:spcAft>
                <a:spcPts val="0"/>
              </a:spcAft>
              <a:buSzPts val="1100"/>
              <a:buNone/>
            </a:pPr>
            <a:endParaRPr sz="1200" b="1" i="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3c90bf19e3a_1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7" name="Google Shape;107;g3c90bf19e3a_1_2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a:solidFill>
                  <a:schemeClr val="dk1"/>
                </a:solidFill>
                <a:latin typeface="Times New Roman"/>
                <a:ea typeface="Times New Roman"/>
                <a:cs typeface="Times New Roman"/>
                <a:sym typeface="Times New Roman"/>
              </a:rPr>
              <a:t>In order to assess organisational structure, divisional structure is commonly used, which helps to underline how M&amp;S operates in the UK retail industry based on different product divisions. To control the whole business infrastructure of M&amp;S in the UK, an integrated management team has been developed. Product diversity and operational complexity still exist in the divisional structure, which requires a smart and innovative controlling strategy to receive standardised output from individual ends. A successful system is likely featured by acceptability, reliability, flexibility and simplicity, which tend to function of organisational design where acceptability and economy facilitate operation and design. In this matter, the divisional structure, which is known for a team-oriented structure, engages in multiple team collaborations to follow common goals. </a:t>
            </a:r>
            <a:endParaRPr sz="1200">
              <a:solidFill>
                <a:schemeClr val="dk1"/>
              </a:solidFill>
              <a:latin typeface="Times New Roman"/>
              <a:ea typeface="Times New Roman"/>
              <a:cs typeface="Times New Roman"/>
              <a:sym typeface="Times New Roman"/>
            </a:endParaRPr>
          </a:p>
          <a:p>
            <a:pPr marL="0" marR="0" lvl="0" indent="0" algn="l" rtl="0">
              <a:lnSpc>
                <a:spcPct val="100000"/>
              </a:lnSpc>
              <a:spcBef>
                <a:spcPts val="1200"/>
              </a:spcBef>
              <a:spcAft>
                <a:spcPts val="0"/>
              </a:spcAft>
              <a:buNone/>
            </a:pPr>
            <a:endParaRPr b="1" i="1"/>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3bf12eb2153_0_1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4" name="Google Shape;114;g3bf12eb2153_0_19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457200" marR="0" lvl="0" indent="-298450" algn="l" rtl="0">
              <a:lnSpc>
                <a:spcPct val="100000"/>
              </a:lnSpc>
              <a:spcBef>
                <a:spcPts val="0"/>
              </a:spcBef>
              <a:spcAft>
                <a:spcPts val="0"/>
              </a:spcAft>
              <a:buClr>
                <a:srgbClr val="000000"/>
              </a:buClr>
              <a:buSzPts val="1100"/>
              <a:buFont typeface="Arial"/>
              <a:buChar char="●"/>
            </a:pPr>
            <a:r>
              <a:rPr lang="en-GB" sz="1100" b="1" i="1" u="none" strike="noStrike" cap="none">
                <a:solidFill>
                  <a:srgbClr val="000000"/>
                </a:solidFill>
                <a:latin typeface="Arial"/>
                <a:ea typeface="Arial"/>
                <a:cs typeface="Arial"/>
                <a:sym typeface="Arial"/>
              </a:rPr>
              <a:t>Functional Structure </a:t>
            </a:r>
            <a:endParaRPr sz="1100" b="0" i="0" u="none" strike="noStrike" cap="none">
              <a:solidFill>
                <a:srgbClr val="000000"/>
              </a:solidFill>
              <a:latin typeface="Arial"/>
              <a:ea typeface="Arial"/>
              <a:cs typeface="Arial"/>
              <a:sym typeface="Arial"/>
            </a:endParaRPr>
          </a:p>
          <a:p>
            <a:pPr marL="0" lvl="0" indent="0" algn="just" rtl="0">
              <a:lnSpc>
                <a:spcPct val="150000"/>
              </a:lnSpc>
              <a:spcBef>
                <a:spcPts val="0"/>
              </a:spcBef>
              <a:spcAft>
                <a:spcPts val="0"/>
              </a:spcAft>
              <a:buNone/>
            </a:pPr>
            <a:r>
              <a:rPr lang="en-GB" sz="1200">
                <a:solidFill>
                  <a:schemeClr val="dk1"/>
                </a:solidFill>
                <a:latin typeface="Times New Roman"/>
                <a:ea typeface="Times New Roman"/>
                <a:cs typeface="Times New Roman"/>
                <a:sym typeface="Times New Roman"/>
              </a:rPr>
              <a:t>M&amp;S in the UK has operated through an interconnected system where multiple departments are involved to maintain the standard quality of work. For example, the Director of the food division, the Director of home &amp; clothing, the Director of IT, and the Director of HR share common business objectives through managing different responsibilities. However, in practice, the performance of each department is strong based on smooth coordination in the system. In short, this organisational design reform organises structural structure as a core functional ability instead of isolated departmental work. Functional structure is listed as another way to design organisational structure, as per the functional contribution from different departments. The application of system theory defines how M&amp;S work processes are regulated by interconnected departments' contributions. </a:t>
            </a:r>
            <a:endParaRPr sz="1200">
              <a:solidFill>
                <a:schemeClr val="dk1"/>
              </a:solidFill>
              <a:latin typeface="Times New Roman"/>
              <a:ea typeface="Times New Roman"/>
              <a:cs typeface="Times New Roman"/>
              <a:sym typeface="Times New Roman"/>
            </a:endParaRPr>
          </a:p>
          <a:p>
            <a:pPr marL="457200" marR="0" lvl="0" indent="0" algn="l" rtl="0">
              <a:lnSpc>
                <a:spcPct val="100000"/>
              </a:lnSpc>
              <a:spcBef>
                <a:spcPts val="120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3bf12eb2153_0_1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1" name="Google Shape;121;g3bf12eb2153_0_19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i="1">
                <a:solidFill>
                  <a:schemeClr val="dk1"/>
                </a:solidFill>
                <a:latin typeface="Times New Roman"/>
                <a:ea typeface="Times New Roman"/>
                <a:cs typeface="Times New Roman"/>
                <a:sym typeface="Times New Roman"/>
              </a:rPr>
              <a:t>Matrix structure </a:t>
            </a:r>
            <a:endParaRPr sz="1200" b="1" i="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this instance, top professionals of M&amp;S in the UK region have reported both functional managers and HR. Associated with multiple layers of structure, which commonly blend work-based and functional reporting lines. For this instance, workplace management through matrix structure varies on different factors including technology, size, ongoing marketing competition and environmental uncertainty. Assessing the matrix structure of M&amp;S reveals that this retail brand operates in a very competitive environment, which is fast evolving and undergoing digital transformation.  </a:t>
            </a:r>
            <a:endParaRPr sz="1200">
              <a:solidFill>
                <a:schemeClr val="dk1"/>
              </a:solidFill>
              <a:latin typeface="Times New Roman"/>
              <a:ea typeface="Times New Roman"/>
              <a:cs typeface="Times New Roman"/>
              <a:sym typeface="Times New Roman"/>
            </a:endParaRPr>
          </a:p>
          <a:p>
            <a:pPr marL="0" marR="0" lvl="0" indent="0" algn="just" rtl="0">
              <a:lnSpc>
                <a:spcPct val="150000"/>
              </a:lnSpc>
              <a:spcBef>
                <a:spcPts val="1200"/>
              </a:spcBef>
              <a:spcAft>
                <a:spcPts val="0"/>
              </a:spcAft>
              <a:buClr>
                <a:schemeClr val="dk1"/>
              </a:buClr>
              <a:buSzPts val="1100"/>
              <a:buFont typeface="Arial"/>
              <a:buNone/>
            </a:pPr>
            <a:endParaRPr/>
          </a:p>
          <a:p>
            <a:pPr marL="0" lvl="0" indent="0" algn="just" rtl="0">
              <a:lnSpc>
                <a:spcPct val="150000"/>
              </a:lnSpc>
              <a:spcBef>
                <a:spcPts val="0"/>
              </a:spcBef>
              <a:spcAft>
                <a:spcPts val="0"/>
              </a:spcAft>
              <a:buClr>
                <a:schemeClr val="dk1"/>
              </a:buClr>
              <a:buSzPts val="1100"/>
              <a:buFont typeface="Arial"/>
              <a:buNone/>
            </a:pPr>
            <a:endParaRPr sz="1200" b="1" i="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3d7e69e3e62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8" name="Google Shape;128;g3d7e69e3e62_0_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Clr>
                <a:schemeClr val="dk1"/>
              </a:buClr>
              <a:buSzPts val="1800"/>
              <a:buFont typeface="Arial"/>
              <a:buNone/>
            </a:pPr>
            <a:endParaRPr sz="1100" b="0" i="0" u="none" strike="noStrike" cap="none">
              <a:solidFill>
                <a:schemeClr val="dk1"/>
              </a:solidFill>
              <a:latin typeface="Arial"/>
              <a:ea typeface="Arial"/>
              <a:cs typeface="Arial"/>
              <a:sym typeface="Arial"/>
            </a:endParaRPr>
          </a:p>
          <a:p>
            <a:pPr marL="0" lvl="0" indent="0" algn="just" rtl="0">
              <a:lnSpc>
                <a:spcPct val="150000"/>
              </a:lnSpc>
              <a:spcBef>
                <a:spcPts val="0"/>
              </a:spcBef>
              <a:spcAft>
                <a:spcPts val="12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An in-depth assessment of the value of matrix structure at M&amp;S is likely to add additional insights to managing day-to-day performance. It helps to discover a multifaceted assessment, in contrast to the corporate function and store operational area. Matrix structure blends store operational infrastructure and corporate-level functions in a combined mode to break down complex tasks and roles into sub-departments, supporting online and in-store operations.  </a:t>
            </a:r>
            <a:endParaRPr>
              <a:solidFill>
                <a:schemeClr val="dk1"/>
              </a:solidFil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4" name="Google Shape;134;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i="0" u="none" strike="noStrike" cap="none">
                <a:solidFill>
                  <a:srgbClr val="000000"/>
                </a:solidFill>
                <a:latin typeface="Times New Roman"/>
                <a:ea typeface="Times New Roman"/>
                <a:cs typeface="Times New Roman"/>
                <a:sym typeface="Times New Roman"/>
              </a:rPr>
              <a:t>To provide deeper insights about the effectiveness of organisational structure and chart, this study successfully outlines three distinct ways of organisational structure. Visual images clearly illustrate how assigned professionals in different positions help to conduct a systematic way of task management with transparency in communication at M&amp;S. </a:t>
            </a:r>
            <a:endParaRPr>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0" name="Google Shape;140;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6" name="Google Shape;146;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
        <p:cNvGrpSpPr/>
        <p:nvPr/>
      </p:nvGrpSpPr>
      <p:grpSpPr>
        <a:xfrm>
          <a:off x="0" y="0"/>
          <a:ext cx="0" cy="0"/>
          <a:chOff x="0" y="0"/>
          <a:chExt cx="0" cy="0"/>
        </a:xfrm>
      </p:grpSpPr>
      <p:sp>
        <p:nvSpPr>
          <p:cNvPr id="10" name="Google Shape;10;g3bf12eb2153_0_157"/>
          <p:cNvSpPr txBox="1">
            <a:spLocks noGrp="1"/>
          </p:cNvSpPr>
          <p:nvPr>
            <p:ph type="title"/>
          </p:nvPr>
        </p:nvSpPr>
        <p:spPr>
          <a:xfrm>
            <a:off x="311700" y="445025"/>
            <a:ext cx="8520600" cy="7074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600"/>
              <a:buNone/>
              <a:defRPr/>
            </a:lvl1pPr>
            <a:lvl2pPr lvl="1" algn="l">
              <a:lnSpc>
                <a:spcPct val="100000"/>
              </a:lnSpc>
              <a:spcBef>
                <a:spcPts val="0"/>
              </a:spcBef>
              <a:spcAft>
                <a:spcPts val="0"/>
              </a:spcAft>
              <a:buSzPts val="3600"/>
              <a:buNone/>
              <a:defRPr/>
            </a:lvl2pPr>
            <a:lvl3pPr lvl="2" algn="l">
              <a:lnSpc>
                <a:spcPct val="100000"/>
              </a:lnSpc>
              <a:spcBef>
                <a:spcPts val="0"/>
              </a:spcBef>
              <a:spcAft>
                <a:spcPts val="0"/>
              </a:spcAft>
              <a:buSzPts val="3600"/>
              <a:buNone/>
              <a:defRPr/>
            </a:lvl3pPr>
            <a:lvl4pPr lvl="3" algn="l">
              <a:lnSpc>
                <a:spcPct val="100000"/>
              </a:lnSpc>
              <a:spcBef>
                <a:spcPts val="0"/>
              </a:spcBef>
              <a:spcAft>
                <a:spcPts val="0"/>
              </a:spcAft>
              <a:buSzPts val="3600"/>
              <a:buNone/>
              <a:defRPr/>
            </a:lvl4pPr>
            <a:lvl5pPr lvl="4" algn="l">
              <a:lnSpc>
                <a:spcPct val="100000"/>
              </a:lnSpc>
              <a:spcBef>
                <a:spcPts val="0"/>
              </a:spcBef>
              <a:spcAft>
                <a:spcPts val="0"/>
              </a:spcAft>
              <a:buSzPts val="3600"/>
              <a:buNone/>
              <a:defRPr/>
            </a:lvl5pPr>
            <a:lvl6pPr lvl="5" algn="l">
              <a:lnSpc>
                <a:spcPct val="100000"/>
              </a:lnSpc>
              <a:spcBef>
                <a:spcPts val="0"/>
              </a:spcBef>
              <a:spcAft>
                <a:spcPts val="0"/>
              </a:spcAft>
              <a:buSzPts val="3600"/>
              <a:buNone/>
              <a:defRPr/>
            </a:lvl6pPr>
            <a:lvl7pPr lvl="6" algn="l">
              <a:lnSpc>
                <a:spcPct val="100000"/>
              </a:lnSpc>
              <a:spcBef>
                <a:spcPts val="0"/>
              </a:spcBef>
              <a:spcAft>
                <a:spcPts val="0"/>
              </a:spcAft>
              <a:buSzPts val="3600"/>
              <a:buNone/>
              <a:defRPr/>
            </a:lvl7pPr>
            <a:lvl8pPr lvl="7" algn="l">
              <a:lnSpc>
                <a:spcPct val="100000"/>
              </a:lnSpc>
              <a:spcBef>
                <a:spcPts val="0"/>
              </a:spcBef>
              <a:spcAft>
                <a:spcPts val="0"/>
              </a:spcAft>
              <a:buSzPts val="3600"/>
              <a:buNone/>
              <a:defRPr/>
            </a:lvl8pPr>
            <a:lvl9pPr lvl="8" algn="l">
              <a:lnSpc>
                <a:spcPct val="100000"/>
              </a:lnSpc>
              <a:spcBef>
                <a:spcPts val="0"/>
              </a:spcBef>
              <a:spcAft>
                <a:spcPts val="0"/>
              </a:spcAft>
              <a:buSzPts val="3600"/>
              <a:buNone/>
              <a:defRPr/>
            </a:lvl9pPr>
          </a:lstStyle>
          <a:p>
            <a:endParaRPr/>
          </a:p>
        </p:txBody>
      </p:sp>
      <p:sp>
        <p:nvSpPr>
          <p:cNvPr id="11" name="Google Shape;11;g3bf12eb2153_0_15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2"/>
        <p:cNvGrpSpPr/>
        <p:nvPr/>
      </p:nvGrpSpPr>
      <p:grpSpPr>
        <a:xfrm>
          <a:off x="0" y="0"/>
          <a:ext cx="0" cy="0"/>
          <a:chOff x="0" y="0"/>
          <a:chExt cx="0" cy="0"/>
        </a:xfrm>
      </p:grpSpPr>
      <p:sp>
        <p:nvSpPr>
          <p:cNvPr id="13" name="Google Shape;13;g3bf12eb2153_0_147"/>
          <p:cNvSpPr/>
          <p:nvPr/>
        </p:nvSpPr>
        <p:spPr>
          <a:xfrm>
            <a:off x="-75" y="5045700"/>
            <a:ext cx="9144000" cy="978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 name="Google Shape;14;g3bf12eb2153_0_147"/>
          <p:cNvSpPr txBox="1">
            <a:spLocks noGrp="1"/>
          </p:cNvSpPr>
          <p:nvPr>
            <p:ph type="title"/>
          </p:nvPr>
        </p:nvSpPr>
        <p:spPr>
          <a:xfrm>
            <a:off x="311700" y="445025"/>
            <a:ext cx="8520600" cy="7074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600"/>
              <a:buNone/>
              <a:defRPr/>
            </a:lvl1pPr>
            <a:lvl2pPr lvl="1" algn="l">
              <a:lnSpc>
                <a:spcPct val="100000"/>
              </a:lnSpc>
              <a:spcBef>
                <a:spcPts val="0"/>
              </a:spcBef>
              <a:spcAft>
                <a:spcPts val="0"/>
              </a:spcAft>
              <a:buSzPts val="3600"/>
              <a:buNone/>
              <a:defRPr/>
            </a:lvl2pPr>
            <a:lvl3pPr lvl="2" algn="l">
              <a:lnSpc>
                <a:spcPct val="100000"/>
              </a:lnSpc>
              <a:spcBef>
                <a:spcPts val="0"/>
              </a:spcBef>
              <a:spcAft>
                <a:spcPts val="0"/>
              </a:spcAft>
              <a:buSzPts val="3600"/>
              <a:buNone/>
              <a:defRPr/>
            </a:lvl3pPr>
            <a:lvl4pPr lvl="3" algn="l">
              <a:lnSpc>
                <a:spcPct val="100000"/>
              </a:lnSpc>
              <a:spcBef>
                <a:spcPts val="0"/>
              </a:spcBef>
              <a:spcAft>
                <a:spcPts val="0"/>
              </a:spcAft>
              <a:buSzPts val="3600"/>
              <a:buNone/>
              <a:defRPr/>
            </a:lvl4pPr>
            <a:lvl5pPr lvl="4" algn="l">
              <a:lnSpc>
                <a:spcPct val="100000"/>
              </a:lnSpc>
              <a:spcBef>
                <a:spcPts val="0"/>
              </a:spcBef>
              <a:spcAft>
                <a:spcPts val="0"/>
              </a:spcAft>
              <a:buSzPts val="3600"/>
              <a:buNone/>
              <a:defRPr/>
            </a:lvl5pPr>
            <a:lvl6pPr lvl="5" algn="l">
              <a:lnSpc>
                <a:spcPct val="100000"/>
              </a:lnSpc>
              <a:spcBef>
                <a:spcPts val="0"/>
              </a:spcBef>
              <a:spcAft>
                <a:spcPts val="0"/>
              </a:spcAft>
              <a:buSzPts val="3600"/>
              <a:buNone/>
              <a:defRPr/>
            </a:lvl6pPr>
            <a:lvl7pPr lvl="6" algn="l">
              <a:lnSpc>
                <a:spcPct val="100000"/>
              </a:lnSpc>
              <a:spcBef>
                <a:spcPts val="0"/>
              </a:spcBef>
              <a:spcAft>
                <a:spcPts val="0"/>
              </a:spcAft>
              <a:buSzPts val="3600"/>
              <a:buNone/>
              <a:defRPr/>
            </a:lvl7pPr>
            <a:lvl8pPr lvl="7" algn="l">
              <a:lnSpc>
                <a:spcPct val="100000"/>
              </a:lnSpc>
              <a:spcBef>
                <a:spcPts val="0"/>
              </a:spcBef>
              <a:spcAft>
                <a:spcPts val="0"/>
              </a:spcAft>
              <a:buSzPts val="3600"/>
              <a:buNone/>
              <a:defRPr/>
            </a:lvl8pPr>
            <a:lvl9pPr lvl="8" algn="l">
              <a:lnSpc>
                <a:spcPct val="100000"/>
              </a:lnSpc>
              <a:spcBef>
                <a:spcPts val="0"/>
              </a:spcBef>
              <a:spcAft>
                <a:spcPts val="0"/>
              </a:spcAft>
              <a:buSzPts val="3600"/>
              <a:buNone/>
              <a:defRPr/>
            </a:lvl9pPr>
          </a:lstStyle>
          <a:p>
            <a:endParaRPr/>
          </a:p>
        </p:txBody>
      </p:sp>
      <p:sp>
        <p:nvSpPr>
          <p:cNvPr id="15" name="Google Shape;15;g3bf12eb2153_0_147"/>
          <p:cNvSpPr txBox="1">
            <a:spLocks noGrp="1"/>
          </p:cNvSpPr>
          <p:nvPr>
            <p:ph type="body" idx="1"/>
          </p:nvPr>
        </p:nvSpPr>
        <p:spPr>
          <a:xfrm>
            <a:off x="311700" y="1266325"/>
            <a:ext cx="8520600" cy="33027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16" name="Google Shape;16;g3bf12eb2153_0_14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7"/>
        <p:cNvGrpSpPr/>
        <p:nvPr/>
      </p:nvGrpSpPr>
      <p:grpSpPr>
        <a:xfrm>
          <a:off x="0" y="0"/>
          <a:ext cx="0" cy="0"/>
          <a:chOff x="0" y="0"/>
          <a:chExt cx="0" cy="0"/>
        </a:xfrm>
      </p:grpSpPr>
      <p:sp>
        <p:nvSpPr>
          <p:cNvPr id="18" name="Google Shape;18;g3bf12eb2153_0_177"/>
          <p:cNvSpPr/>
          <p:nvPr/>
        </p:nvSpPr>
        <p:spPr>
          <a:xfrm>
            <a:off x="-75"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 name="Google Shape;19;g3bf12eb2153_0_177"/>
          <p:cNvSpPr txBox="1">
            <a:spLocks noGrp="1"/>
          </p:cNvSpPr>
          <p:nvPr>
            <p:ph type="title" hasCustomPrompt="1"/>
          </p:nvPr>
        </p:nvSpPr>
        <p:spPr>
          <a:xfrm>
            <a:off x="311700" y="1304850"/>
            <a:ext cx="8520600" cy="15384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accent3"/>
              </a:buClr>
              <a:buSzPts val="13000"/>
              <a:buNone/>
              <a:defRPr sz="13000">
                <a:solidFill>
                  <a:schemeClr val="accent3"/>
                </a:solidFill>
              </a:defRPr>
            </a:lvl1pPr>
            <a:lvl2pPr lvl="1" algn="ctr">
              <a:lnSpc>
                <a:spcPct val="100000"/>
              </a:lnSpc>
              <a:spcBef>
                <a:spcPts val="0"/>
              </a:spcBef>
              <a:spcAft>
                <a:spcPts val="0"/>
              </a:spcAft>
              <a:buClr>
                <a:schemeClr val="accent3"/>
              </a:buClr>
              <a:buSzPts val="13000"/>
              <a:buNone/>
              <a:defRPr sz="13000">
                <a:solidFill>
                  <a:schemeClr val="accent3"/>
                </a:solidFill>
              </a:defRPr>
            </a:lvl2pPr>
            <a:lvl3pPr lvl="2" algn="ctr">
              <a:lnSpc>
                <a:spcPct val="100000"/>
              </a:lnSpc>
              <a:spcBef>
                <a:spcPts val="0"/>
              </a:spcBef>
              <a:spcAft>
                <a:spcPts val="0"/>
              </a:spcAft>
              <a:buClr>
                <a:schemeClr val="accent3"/>
              </a:buClr>
              <a:buSzPts val="13000"/>
              <a:buNone/>
              <a:defRPr sz="13000">
                <a:solidFill>
                  <a:schemeClr val="accent3"/>
                </a:solidFill>
              </a:defRPr>
            </a:lvl3pPr>
            <a:lvl4pPr lvl="3" algn="ctr">
              <a:lnSpc>
                <a:spcPct val="100000"/>
              </a:lnSpc>
              <a:spcBef>
                <a:spcPts val="0"/>
              </a:spcBef>
              <a:spcAft>
                <a:spcPts val="0"/>
              </a:spcAft>
              <a:buClr>
                <a:schemeClr val="accent3"/>
              </a:buClr>
              <a:buSzPts val="13000"/>
              <a:buNone/>
              <a:defRPr sz="13000">
                <a:solidFill>
                  <a:schemeClr val="accent3"/>
                </a:solidFill>
              </a:defRPr>
            </a:lvl4pPr>
            <a:lvl5pPr lvl="4" algn="ctr">
              <a:lnSpc>
                <a:spcPct val="100000"/>
              </a:lnSpc>
              <a:spcBef>
                <a:spcPts val="0"/>
              </a:spcBef>
              <a:spcAft>
                <a:spcPts val="0"/>
              </a:spcAft>
              <a:buClr>
                <a:schemeClr val="accent3"/>
              </a:buClr>
              <a:buSzPts val="13000"/>
              <a:buNone/>
              <a:defRPr sz="13000">
                <a:solidFill>
                  <a:schemeClr val="accent3"/>
                </a:solidFill>
              </a:defRPr>
            </a:lvl5pPr>
            <a:lvl6pPr lvl="5" algn="ctr">
              <a:lnSpc>
                <a:spcPct val="100000"/>
              </a:lnSpc>
              <a:spcBef>
                <a:spcPts val="0"/>
              </a:spcBef>
              <a:spcAft>
                <a:spcPts val="0"/>
              </a:spcAft>
              <a:buClr>
                <a:schemeClr val="accent3"/>
              </a:buClr>
              <a:buSzPts val="13000"/>
              <a:buNone/>
              <a:defRPr sz="13000">
                <a:solidFill>
                  <a:schemeClr val="accent3"/>
                </a:solidFill>
              </a:defRPr>
            </a:lvl6pPr>
            <a:lvl7pPr lvl="6" algn="ctr">
              <a:lnSpc>
                <a:spcPct val="100000"/>
              </a:lnSpc>
              <a:spcBef>
                <a:spcPts val="0"/>
              </a:spcBef>
              <a:spcAft>
                <a:spcPts val="0"/>
              </a:spcAft>
              <a:buClr>
                <a:schemeClr val="accent3"/>
              </a:buClr>
              <a:buSzPts val="13000"/>
              <a:buNone/>
              <a:defRPr sz="13000">
                <a:solidFill>
                  <a:schemeClr val="accent3"/>
                </a:solidFill>
              </a:defRPr>
            </a:lvl7pPr>
            <a:lvl8pPr lvl="7" algn="ctr">
              <a:lnSpc>
                <a:spcPct val="100000"/>
              </a:lnSpc>
              <a:spcBef>
                <a:spcPts val="0"/>
              </a:spcBef>
              <a:spcAft>
                <a:spcPts val="0"/>
              </a:spcAft>
              <a:buClr>
                <a:schemeClr val="accent3"/>
              </a:buClr>
              <a:buSzPts val="13000"/>
              <a:buNone/>
              <a:defRPr sz="13000">
                <a:solidFill>
                  <a:schemeClr val="accent3"/>
                </a:solidFill>
              </a:defRPr>
            </a:lvl8pPr>
            <a:lvl9pPr lvl="8" algn="ctr">
              <a:lnSpc>
                <a:spcPct val="100000"/>
              </a:lnSpc>
              <a:spcBef>
                <a:spcPts val="0"/>
              </a:spcBef>
              <a:spcAft>
                <a:spcPts val="0"/>
              </a:spcAft>
              <a:buClr>
                <a:schemeClr val="accent3"/>
              </a:buClr>
              <a:buSzPts val="13000"/>
              <a:buNone/>
              <a:defRPr sz="13000">
                <a:solidFill>
                  <a:schemeClr val="accent3"/>
                </a:solidFill>
              </a:defRPr>
            </a:lvl9pPr>
          </a:lstStyle>
          <a:p>
            <a:r>
              <a:t>xx%</a:t>
            </a:r>
          </a:p>
        </p:txBody>
      </p:sp>
      <p:sp>
        <p:nvSpPr>
          <p:cNvPr id="20" name="Google Shape;20;g3bf12eb2153_0_177"/>
          <p:cNvSpPr txBox="1">
            <a:spLocks noGrp="1"/>
          </p:cNvSpPr>
          <p:nvPr>
            <p:ph type="body" idx="1"/>
          </p:nvPr>
        </p:nvSpPr>
        <p:spPr>
          <a:xfrm>
            <a:off x="311700" y="2995650"/>
            <a:ext cx="8520600" cy="10716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21" name="Google Shape;21;g3bf12eb2153_0_17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2"/>
        <p:cNvGrpSpPr/>
        <p:nvPr/>
      </p:nvGrpSpPr>
      <p:grpSpPr>
        <a:xfrm>
          <a:off x="0" y="0"/>
          <a:ext cx="0" cy="0"/>
          <a:chOff x="0" y="0"/>
          <a:chExt cx="0" cy="0"/>
        </a:xfrm>
      </p:grpSpPr>
      <p:cxnSp>
        <p:nvCxnSpPr>
          <p:cNvPr id="23" name="Google Shape;23;g3bf12eb2153_0_131"/>
          <p:cNvCxnSpPr/>
          <p:nvPr/>
        </p:nvCxnSpPr>
        <p:spPr>
          <a:xfrm>
            <a:off x="7007735" y="3176888"/>
            <a:ext cx="562200" cy="0"/>
          </a:xfrm>
          <a:prstGeom prst="straightConnector1">
            <a:avLst/>
          </a:prstGeom>
          <a:noFill/>
          <a:ln w="76200" cap="flat" cmpd="sng">
            <a:solidFill>
              <a:schemeClr val="lt2"/>
            </a:solidFill>
            <a:prstDash val="solid"/>
            <a:round/>
            <a:headEnd type="none" w="sm" len="sm"/>
            <a:tailEnd type="none" w="sm" len="sm"/>
          </a:ln>
        </p:spPr>
      </p:cxnSp>
      <p:cxnSp>
        <p:nvCxnSpPr>
          <p:cNvPr id="24" name="Google Shape;24;g3bf12eb2153_0_131"/>
          <p:cNvCxnSpPr/>
          <p:nvPr/>
        </p:nvCxnSpPr>
        <p:spPr>
          <a:xfrm>
            <a:off x="1575035" y="3158252"/>
            <a:ext cx="562200" cy="0"/>
          </a:xfrm>
          <a:prstGeom prst="straightConnector1">
            <a:avLst/>
          </a:prstGeom>
          <a:noFill/>
          <a:ln w="76200" cap="flat" cmpd="sng">
            <a:solidFill>
              <a:schemeClr val="lt2"/>
            </a:solidFill>
            <a:prstDash val="solid"/>
            <a:round/>
            <a:headEnd type="none" w="sm" len="sm"/>
            <a:tailEnd type="none" w="sm" len="sm"/>
          </a:ln>
        </p:spPr>
      </p:cxnSp>
      <p:grpSp>
        <p:nvGrpSpPr>
          <p:cNvPr id="25" name="Google Shape;25;g3bf12eb2153_0_131"/>
          <p:cNvGrpSpPr/>
          <p:nvPr/>
        </p:nvGrpSpPr>
        <p:grpSpPr>
          <a:xfrm>
            <a:off x="1004144" y="1022025"/>
            <a:ext cx="7136668" cy="152400"/>
            <a:chOff x="1346429" y="1011300"/>
            <a:chExt cx="6452100" cy="152400"/>
          </a:xfrm>
        </p:grpSpPr>
        <p:cxnSp>
          <p:nvCxnSpPr>
            <p:cNvPr id="26" name="Google Shape;26;g3bf12eb2153_0_131"/>
            <p:cNvCxnSpPr/>
            <p:nvPr/>
          </p:nvCxnSpPr>
          <p:spPr>
            <a:xfrm rot="10800000">
              <a:off x="1346429" y="1011300"/>
              <a:ext cx="6452100" cy="0"/>
            </a:xfrm>
            <a:prstGeom prst="straightConnector1">
              <a:avLst/>
            </a:prstGeom>
            <a:noFill/>
            <a:ln w="76200" cap="flat" cmpd="sng">
              <a:solidFill>
                <a:schemeClr val="accent3"/>
              </a:solidFill>
              <a:prstDash val="solid"/>
              <a:round/>
              <a:headEnd type="none" w="sm" len="sm"/>
              <a:tailEnd type="none" w="sm" len="sm"/>
            </a:ln>
          </p:spPr>
        </p:cxnSp>
        <p:cxnSp>
          <p:nvCxnSpPr>
            <p:cNvPr id="27" name="Google Shape;27;g3bf12eb2153_0_131"/>
            <p:cNvCxnSpPr/>
            <p:nvPr/>
          </p:nvCxnSpPr>
          <p:spPr>
            <a:xfrm rot="10800000">
              <a:off x="1346429" y="1163700"/>
              <a:ext cx="6452100" cy="0"/>
            </a:xfrm>
            <a:prstGeom prst="straightConnector1">
              <a:avLst/>
            </a:prstGeom>
            <a:noFill/>
            <a:ln w="9525" cap="flat" cmpd="sng">
              <a:solidFill>
                <a:schemeClr val="accent3"/>
              </a:solidFill>
              <a:prstDash val="solid"/>
              <a:round/>
              <a:headEnd type="none" w="sm" len="sm"/>
              <a:tailEnd type="none" w="sm" len="sm"/>
            </a:ln>
          </p:spPr>
        </p:cxnSp>
      </p:grpSp>
      <p:grpSp>
        <p:nvGrpSpPr>
          <p:cNvPr id="28" name="Google Shape;28;g3bf12eb2153_0_131"/>
          <p:cNvGrpSpPr/>
          <p:nvPr/>
        </p:nvGrpSpPr>
        <p:grpSpPr>
          <a:xfrm>
            <a:off x="1004151" y="3969100"/>
            <a:ext cx="7136668" cy="152400"/>
            <a:chOff x="1346435" y="3969088"/>
            <a:chExt cx="6452100" cy="152400"/>
          </a:xfrm>
        </p:grpSpPr>
        <p:cxnSp>
          <p:nvCxnSpPr>
            <p:cNvPr id="29" name="Google Shape;29;g3bf12eb2153_0_131"/>
            <p:cNvCxnSpPr/>
            <p:nvPr/>
          </p:nvCxnSpPr>
          <p:spPr>
            <a:xfrm>
              <a:off x="1346435" y="4121488"/>
              <a:ext cx="6452100" cy="0"/>
            </a:xfrm>
            <a:prstGeom prst="straightConnector1">
              <a:avLst/>
            </a:prstGeom>
            <a:noFill/>
            <a:ln w="76200" cap="flat" cmpd="sng">
              <a:solidFill>
                <a:schemeClr val="accent3"/>
              </a:solidFill>
              <a:prstDash val="solid"/>
              <a:round/>
              <a:headEnd type="none" w="sm" len="sm"/>
              <a:tailEnd type="none" w="sm" len="sm"/>
            </a:ln>
          </p:spPr>
        </p:cxnSp>
        <p:cxnSp>
          <p:nvCxnSpPr>
            <p:cNvPr id="30" name="Google Shape;30;g3bf12eb2153_0_131"/>
            <p:cNvCxnSpPr/>
            <p:nvPr/>
          </p:nvCxnSpPr>
          <p:spPr>
            <a:xfrm>
              <a:off x="1346435" y="3969088"/>
              <a:ext cx="6452100" cy="0"/>
            </a:xfrm>
            <a:prstGeom prst="straightConnector1">
              <a:avLst/>
            </a:prstGeom>
            <a:noFill/>
            <a:ln w="9525" cap="flat" cmpd="sng">
              <a:solidFill>
                <a:schemeClr val="accent3"/>
              </a:solidFill>
              <a:prstDash val="solid"/>
              <a:round/>
              <a:headEnd type="none" w="sm" len="sm"/>
              <a:tailEnd type="none" w="sm" len="sm"/>
            </a:ln>
          </p:spPr>
        </p:cxnSp>
      </p:grpSp>
      <p:sp>
        <p:nvSpPr>
          <p:cNvPr id="31" name="Google Shape;31;g3bf12eb2153_0_131"/>
          <p:cNvSpPr txBox="1">
            <a:spLocks noGrp="1"/>
          </p:cNvSpPr>
          <p:nvPr>
            <p:ph type="ctrTitle"/>
          </p:nvPr>
        </p:nvSpPr>
        <p:spPr>
          <a:xfrm>
            <a:off x="1004150" y="1751764"/>
            <a:ext cx="7136700" cy="10224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400"/>
              <a:buNone/>
              <a:defRPr sz="5400"/>
            </a:lvl1pPr>
            <a:lvl2pPr lvl="1" algn="ctr">
              <a:lnSpc>
                <a:spcPct val="100000"/>
              </a:lnSpc>
              <a:spcBef>
                <a:spcPts val="0"/>
              </a:spcBef>
              <a:spcAft>
                <a:spcPts val="0"/>
              </a:spcAft>
              <a:buSzPts val="5400"/>
              <a:buNone/>
              <a:defRPr sz="5400"/>
            </a:lvl2pPr>
            <a:lvl3pPr lvl="2" algn="ctr">
              <a:lnSpc>
                <a:spcPct val="100000"/>
              </a:lnSpc>
              <a:spcBef>
                <a:spcPts val="0"/>
              </a:spcBef>
              <a:spcAft>
                <a:spcPts val="0"/>
              </a:spcAft>
              <a:buSzPts val="5400"/>
              <a:buNone/>
              <a:defRPr sz="5400"/>
            </a:lvl3pPr>
            <a:lvl4pPr lvl="3" algn="ctr">
              <a:lnSpc>
                <a:spcPct val="100000"/>
              </a:lnSpc>
              <a:spcBef>
                <a:spcPts val="0"/>
              </a:spcBef>
              <a:spcAft>
                <a:spcPts val="0"/>
              </a:spcAft>
              <a:buSzPts val="5400"/>
              <a:buNone/>
              <a:defRPr sz="5400"/>
            </a:lvl4pPr>
            <a:lvl5pPr lvl="4" algn="ctr">
              <a:lnSpc>
                <a:spcPct val="100000"/>
              </a:lnSpc>
              <a:spcBef>
                <a:spcPts val="0"/>
              </a:spcBef>
              <a:spcAft>
                <a:spcPts val="0"/>
              </a:spcAft>
              <a:buSzPts val="5400"/>
              <a:buNone/>
              <a:defRPr sz="5400"/>
            </a:lvl5pPr>
            <a:lvl6pPr lvl="5" algn="ctr">
              <a:lnSpc>
                <a:spcPct val="100000"/>
              </a:lnSpc>
              <a:spcBef>
                <a:spcPts val="0"/>
              </a:spcBef>
              <a:spcAft>
                <a:spcPts val="0"/>
              </a:spcAft>
              <a:buSzPts val="5400"/>
              <a:buNone/>
              <a:defRPr sz="5400"/>
            </a:lvl6pPr>
            <a:lvl7pPr lvl="6" algn="ctr">
              <a:lnSpc>
                <a:spcPct val="100000"/>
              </a:lnSpc>
              <a:spcBef>
                <a:spcPts val="0"/>
              </a:spcBef>
              <a:spcAft>
                <a:spcPts val="0"/>
              </a:spcAft>
              <a:buSzPts val="5400"/>
              <a:buNone/>
              <a:defRPr sz="5400"/>
            </a:lvl7pPr>
            <a:lvl8pPr lvl="7" algn="ctr">
              <a:lnSpc>
                <a:spcPct val="100000"/>
              </a:lnSpc>
              <a:spcBef>
                <a:spcPts val="0"/>
              </a:spcBef>
              <a:spcAft>
                <a:spcPts val="0"/>
              </a:spcAft>
              <a:buSzPts val="5400"/>
              <a:buNone/>
              <a:defRPr sz="5400"/>
            </a:lvl8pPr>
            <a:lvl9pPr lvl="8" algn="ctr">
              <a:lnSpc>
                <a:spcPct val="100000"/>
              </a:lnSpc>
              <a:spcBef>
                <a:spcPts val="0"/>
              </a:spcBef>
              <a:spcAft>
                <a:spcPts val="0"/>
              </a:spcAft>
              <a:buSzPts val="5400"/>
              <a:buNone/>
              <a:defRPr sz="5400"/>
            </a:lvl9pPr>
          </a:lstStyle>
          <a:p>
            <a:endParaRPr/>
          </a:p>
        </p:txBody>
      </p:sp>
      <p:sp>
        <p:nvSpPr>
          <p:cNvPr id="32" name="Google Shape;32;g3bf12eb2153_0_131"/>
          <p:cNvSpPr txBox="1">
            <a:spLocks noGrp="1"/>
          </p:cNvSpPr>
          <p:nvPr>
            <p:ph type="subTitle" idx="1"/>
          </p:nvPr>
        </p:nvSpPr>
        <p:spPr>
          <a:xfrm>
            <a:off x="2137225" y="2850039"/>
            <a:ext cx="48705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400"/>
              <a:buNone/>
              <a:defRPr sz="2400"/>
            </a:lvl1pPr>
            <a:lvl2pPr lvl="1" algn="ctr">
              <a:lnSpc>
                <a:spcPct val="100000"/>
              </a:lnSpc>
              <a:spcBef>
                <a:spcPts val="0"/>
              </a:spcBef>
              <a:spcAft>
                <a:spcPts val="0"/>
              </a:spcAft>
              <a:buSzPts val="2400"/>
              <a:buNone/>
              <a:defRPr sz="2400"/>
            </a:lvl2pPr>
            <a:lvl3pPr lvl="2" algn="ctr">
              <a:lnSpc>
                <a:spcPct val="100000"/>
              </a:lnSpc>
              <a:spcBef>
                <a:spcPts val="0"/>
              </a:spcBef>
              <a:spcAft>
                <a:spcPts val="0"/>
              </a:spcAft>
              <a:buSzPts val="2400"/>
              <a:buNone/>
              <a:defRPr sz="2400"/>
            </a:lvl3pPr>
            <a:lvl4pPr lvl="3" algn="ctr">
              <a:lnSpc>
                <a:spcPct val="100000"/>
              </a:lnSpc>
              <a:spcBef>
                <a:spcPts val="0"/>
              </a:spcBef>
              <a:spcAft>
                <a:spcPts val="0"/>
              </a:spcAft>
              <a:buSzPts val="2400"/>
              <a:buNone/>
              <a:defRPr sz="2400"/>
            </a:lvl4pPr>
            <a:lvl5pPr lvl="4" algn="ctr">
              <a:lnSpc>
                <a:spcPct val="100000"/>
              </a:lnSpc>
              <a:spcBef>
                <a:spcPts val="0"/>
              </a:spcBef>
              <a:spcAft>
                <a:spcPts val="0"/>
              </a:spcAft>
              <a:buSzPts val="2400"/>
              <a:buNone/>
              <a:defRPr sz="2400"/>
            </a:lvl5pPr>
            <a:lvl6pPr lvl="5" algn="ctr">
              <a:lnSpc>
                <a:spcPct val="100000"/>
              </a:lnSpc>
              <a:spcBef>
                <a:spcPts val="0"/>
              </a:spcBef>
              <a:spcAft>
                <a:spcPts val="0"/>
              </a:spcAft>
              <a:buSzPts val="2400"/>
              <a:buNone/>
              <a:defRPr sz="2400"/>
            </a:lvl6pPr>
            <a:lvl7pPr lvl="6" algn="ctr">
              <a:lnSpc>
                <a:spcPct val="100000"/>
              </a:lnSpc>
              <a:spcBef>
                <a:spcPts val="0"/>
              </a:spcBef>
              <a:spcAft>
                <a:spcPts val="0"/>
              </a:spcAft>
              <a:buSzPts val="2400"/>
              <a:buNone/>
              <a:defRPr sz="2400"/>
            </a:lvl7pPr>
            <a:lvl8pPr lvl="7" algn="ctr">
              <a:lnSpc>
                <a:spcPct val="100000"/>
              </a:lnSpc>
              <a:spcBef>
                <a:spcPts val="0"/>
              </a:spcBef>
              <a:spcAft>
                <a:spcPts val="0"/>
              </a:spcAft>
              <a:buSzPts val="2400"/>
              <a:buNone/>
              <a:defRPr sz="2400"/>
            </a:lvl8pPr>
            <a:lvl9pPr lvl="8" algn="ctr">
              <a:lnSpc>
                <a:spcPct val="100000"/>
              </a:lnSpc>
              <a:spcBef>
                <a:spcPts val="0"/>
              </a:spcBef>
              <a:spcAft>
                <a:spcPts val="0"/>
              </a:spcAft>
              <a:buSzPts val="2400"/>
              <a:buNone/>
              <a:defRPr sz="2400"/>
            </a:lvl9pPr>
          </a:lstStyle>
          <a:p>
            <a:endParaRPr/>
          </a:p>
        </p:txBody>
      </p:sp>
      <p:sp>
        <p:nvSpPr>
          <p:cNvPr id="33" name="Google Shape;33;g3bf12eb2153_0_13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4"/>
        <p:cNvGrpSpPr/>
        <p:nvPr/>
      </p:nvGrpSpPr>
      <p:grpSpPr>
        <a:xfrm>
          <a:off x="0" y="0"/>
          <a:ext cx="0" cy="0"/>
          <a:chOff x="0" y="0"/>
          <a:chExt cx="0" cy="0"/>
        </a:xfrm>
      </p:grpSpPr>
      <p:sp>
        <p:nvSpPr>
          <p:cNvPr id="35" name="Google Shape;35;g3bf12eb2153_0_143"/>
          <p:cNvSpPr/>
          <p:nvPr/>
        </p:nvSpPr>
        <p:spPr>
          <a:xfrm>
            <a:off x="-50" y="2571900"/>
            <a:ext cx="9144000" cy="25716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 name="Google Shape;36;g3bf12eb2153_0_143"/>
          <p:cNvSpPr txBox="1">
            <a:spLocks noGrp="1"/>
          </p:cNvSpPr>
          <p:nvPr>
            <p:ph type="title"/>
          </p:nvPr>
        </p:nvSpPr>
        <p:spPr>
          <a:xfrm>
            <a:off x="311700" y="814800"/>
            <a:ext cx="8571300" cy="9420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a:lvl1pPr>
            <a:lvl2pPr lvl="1" algn="ctr">
              <a:lnSpc>
                <a:spcPct val="100000"/>
              </a:lnSpc>
              <a:spcBef>
                <a:spcPts val="0"/>
              </a:spcBef>
              <a:spcAft>
                <a:spcPts val="0"/>
              </a:spcAft>
              <a:buSzPts val="3600"/>
              <a:buNone/>
              <a:defRPr/>
            </a:lvl2pPr>
            <a:lvl3pPr lvl="2" algn="ctr">
              <a:lnSpc>
                <a:spcPct val="100000"/>
              </a:lnSpc>
              <a:spcBef>
                <a:spcPts val="0"/>
              </a:spcBef>
              <a:spcAft>
                <a:spcPts val="0"/>
              </a:spcAft>
              <a:buSzPts val="3600"/>
              <a:buNone/>
              <a:defRPr/>
            </a:lvl3pPr>
            <a:lvl4pPr lvl="3" algn="ctr">
              <a:lnSpc>
                <a:spcPct val="100000"/>
              </a:lnSpc>
              <a:spcBef>
                <a:spcPts val="0"/>
              </a:spcBef>
              <a:spcAft>
                <a:spcPts val="0"/>
              </a:spcAft>
              <a:buSzPts val="3600"/>
              <a:buNone/>
              <a:defRPr/>
            </a:lvl4pPr>
            <a:lvl5pPr lvl="4" algn="ctr">
              <a:lnSpc>
                <a:spcPct val="100000"/>
              </a:lnSpc>
              <a:spcBef>
                <a:spcPts val="0"/>
              </a:spcBef>
              <a:spcAft>
                <a:spcPts val="0"/>
              </a:spcAft>
              <a:buSzPts val="3600"/>
              <a:buNone/>
              <a:defRPr/>
            </a:lvl5pPr>
            <a:lvl6pPr lvl="5" algn="ctr">
              <a:lnSpc>
                <a:spcPct val="100000"/>
              </a:lnSpc>
              <a:spcBef>
                <a:spcPts val="0"/>
              </a:spcBef>
              <a:spcAft>
                <a:spcPts val="0"/>
              </a:spcAft>
              <a:buSzPts val="3600"/>
              <a:buNone/>
              <a:defRPr/>
            </a:lvl6pPr>
            <a:lvl7pPr lvl="6" algn="ctr">
              <a:lnSpc>
                <a:spcPct val="100000"/>
              </a:lnSpc>
              <a:spcBef>
                <a:spcPts val="0"/>
              </a:spcBef>
              <a:spcAft>
                <a:spcPts val="0"/>
              </a:spcAft>
              <a:buSzPts val="3600"/>
              <a:buNone/>
              <a:defRPr/>
            </a:lvl7pPr>
            <a:lvl8pPr lvl="7" algn="ctr">
              <a:lnSpc>
                <a:spcPct val="100000"/>
              </a:lnSpc>
              <a:spcBef>
                <a:spcPts val="0"/>
              </a:spcBef>
              <a:spcAft>
                <a:spcPts val="0"/>
              </a:spcAft>
              <a:buSzPts val="3600"/>
              <a:buNone/>
              <a:defRPr/>
            </a:lvl8pPr>
            <a:lvl9pPr lvl="8" algn="ctr">
              <a:lnSpc>
                <a:spcPct val="100000"/>
              </a:lnSpc>
              <a:spcBef>
                <a:spcPts val="0"/>
              </a:spcBef>
              <a:spcAft>
                <a:spcPts val="0"/>
              </a:spcAft>
              <a:buSzPts val="3600"/>
              <a:buNone/>
              <a:defRPr/>
            </a:lvl9pPr>
          </a:lstStyle>
          <a:p>
            <a:endParaRPr/>
          </a:p>
        </p:txBody>
      </p:sp>
      <p:sp>
        <p:nvSpPr>
          <p:cNvPr id="37" name="Google Shape;37;g3bf12eb2153_0_14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Open Sans"/>
                <a:ea typeface="Open Sans"/>
                <a:cs typeface="Open Sans"/>
                <a:sym typeface="Open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Open Sans"/>
                <a:ea typeface="Open Sans"/>
                <a:cs typeface="Open Sans"/>
                <a:sym typeface="Open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Open Sans"/>
                <a:ea typeface="Open Sans"/>
                <a:cs typeface="Open Sans"/>
                <a:sym typeface="Open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Open Sans"/>
                <a:ea typeface="Open Sans"/>
                <a:cs typeface="Open Sans"/>
                <a:sym typeface="Open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Open Sans"/>
                <a:ea typeface="Open Sans"/>
                <a:cs typeface="Open Sans"/>
                <a:sym typeface="Open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Open Sans"/>
                <a:ea typeface="Open Sans"/>
                <a:cs typeface="Open Sans"/>
                <a:sym typeface="Open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Open Sans"/>
                <a:ea typeface="Open Sans"/>
                <a:cs typeface="Open Sans"/>
                <a:sym typeface="Open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Open Sans"/>
                <a:ea typeface="Open Sans"/>
                <a:cs typeface="Open Sans"/>
                <a:sym typeface="Open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g3bf12eb2153_0_152"/>
          <p:cNvSpPr txBox="1">
            <a:spLocks noGrp="1"/>
          </p:cNvSpPr>
          <p:nvPr>
            <p:ph type="title"/>
          </p:nvPr>
        </p:nvSpPr>
        <p:spPr>
          <a:xfrm>
            <a:off x="311700" y="445025"/>
            <a:ext cx="8520600" cy="7074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600"/>
              <a:buNone/>
              <a:defRPr/>
            </a:lvl1pPr>
            <a:lvl2pPr lvl="1" algn="l">
              <a:lnSpc>
                <a:spcPct val="100000"/>
              </a:lnSpc>
              <a:spcBef>
                <a:spcPts val="0"/>
              </a:spcBef>
              <a:spcAft>
                <a:spcPts val="0"/>
              </a:spcAft>
              <a:buSzPts val="3600"/>
              <a:buNone/>
              <a:defRPr/>
            </a:lvl2pPr>
            <a:lvl3pPr lvl="2" algn="l">
              <a:lnSpc>
                <a:spcPct val="100000"/>
              </a:lnSpc>
              <a:spcBef>
                <a:spcPts val="0"/>
              </a:spcBef>
              <a:spcAft>
                <a:spcPts val="0"/>
              </a:spcAft>
              <a:buSzPts val="3600"/>
              <a:buNone/>
              <a:defRPr/>
            </a:lvl3pPr>
            <a:lvl4pPr lvl="3" algn="l">
              <a:lnSpc>
                <a:spcPct val="100000"/>
              </a:lnSpc>
              <a:spcBef>
                <a:spcPts val="0"/>
              </a:spcBef>
              <a:spcAft>
                <a:spcPts val="0"/>
              </a:spcAft>
              <a:buSzPts val="3600"/>
              <a:buNone/>
              <a:defRPr/>
            </a:lvl4pPr>
            <a:lvl5pPr lvl="4" algn="l">
              <a:lnSpc>
                <a:spcPct val="100000"/>
              </a:lnSpc>
              <a:spcBef>
                <a:spcPts val="0"/>
              </a:spcBef>
              <a:spcAft>
                <a:spcPts val="0"/>
              </a:spcAft>
              <a:buSzPts val="3600"/>
              <a:buNone/>
              <a:defRPr/>
            </a:lvl5pPr>
            <a:lvl6pPr lvl="5" algn="l">
              <a:lnSpc>
                <a:spcPct val="100000"/>
              </a:lnSpc>
              <a:spcBef>
                <a:spcPts val="0"/>
              </a:spcBef>
              <a:spcAft>
                <a:spcPts val="0"/>
              </a:spcAft>
              <a:buSzPts val="3600"/>
              <a:buNone/>
              <a:defRPr/>
            </a:lvl6pPr>
            <a:lvl7pPr lvl="6" algn="l">
              <a:lnSpc>
                <a:spcPct val="100000"/>
              </a:lnSpc>
              <a:spcBef>
                <a:spcPts val="0"/>
              </a:spcBef>
              <a:spcAft>
                <a:spcPts val="0"/>
              </a:spcAft>
              <a:buSzPts val="3600"/>
              <a:buNone/>
              <a:defRPr/>
            </a:lvl7pPr>
            <a:lvl8pPr lvl="7" algn="l">
              <a:lnSpc>
                <a:spcPct val="100000"/>
              </a:lnSpc>
              <a:spcBef>
                <a:spcPts val="0"/>
              </a:spcBef>
              <a:spcAft>
                <a:spcPts val="0"/>
              </a:spcAft>
              <a:buSzPts val="3600"/>
              <a:buNone/>
              <a:defRPr/>
            </a:lvl8pPr>
            <a:lvl9pPr lvl="8" algn="l">
              <a:lnSpc>
                <a:spcPct val="100000"/>
              </a:lnSpc>
              <a:spcBef>
                <a:spcPts val="0"/>
              </a:spcBef>
              <a:spcAft>
                <a:spcPts val="0"/>
              </a:spcAft>
              <a:buSzPts val="3600"/>
              <a:buNone/>
              <a:defRPr/>
            </a:lvl9pPr>
          </a:lstStyle>
          <a:p>
            <a:endParaRPr/>
          </a:p>
        </p:txBody>
      </p:sp>
      <p:sp>
        <p:nvSpPr>
          <p:cNvPr id="40" name="Google Shape;40;g3bf12eb2153_0_152"/>
          <p:cNvSpPr txBox="1">
            <a:spLocks noGrp="1"/>
          </p:cNvSpPr>
          <p:nvPr>
            <p:ph type="body" idx="1"/>
          </p:nvPr>
        </p:nvSpPr>
        <p:spPr>
          <a:xfrm>
            <a:off x="311700" y="1266175"/>
            <a:ext cx="3999900" cy="33027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41" name="Google Shape;41;g3bf12eb2153_0_152"/>
          <p:cNvSpPr txBox="1">
            <a:spLocks noGrp="1"/>
          </p:cNvSpPr>
          <p:nvPr>
            <p:ph type="body" idx="2"/>
          </p:nvPr>
        </p:nvSpPr>
        <p:spPr>
          <a:xfrm>
            <a:off x="4832400" y="1266175"/>
            <a:ext cx="3999900" cy="33027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42" name="Google Shape;42;g3bf12eb2153_0_15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3"/>
        <p:cNvGrpSpPr/>
        <p:nvPr/>
      </p:nvGrpSpPr>
      <p:grpSpPr>
        <a:xfrm>
          <a:off x="0" y="0"/>
          <a:ext cx="0" cy="0"/>
          <a:chOff x="0" y="0"/>
          <a:chExt cx="0" cy="0"/>
        </a:xfrm>
      </p:grpSpPr>
      <p:sp>
        <p:nvSpPr>
          <p:cNvPr id="44" name="Google Shape;44;g3bf12eb2153_0_160"/>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45" name="Google Shape;45;g3bf12eb2153_0_160"/>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46" name="Google Shape;46;g3bf12eb2153_0_16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6"/>
        </a:solidFill>
        <a:effectLst/>
      </p:bgPr>
    </p:bg>
    <p:spTree>
      <p:nvGrpSpPr>
        <p:cNvPr id="1" name="Shape 47"/>
        <p:cNvGrpSpPr/>
        <p:nvPr/>
      </p:nvGrpSpPr>
      <p:grpSpPr>
        <a:xfrm>
          <a:off x="0" y="0"/>
          <a:ext cx="0" cy="0"/>
          <a:chOff x="0" y="0"/>
          <a:chExt cx="0" cy="0"/>
        </a:xfrm>
      </p:grpSpPr>
      <p:sp>
        <p:nvSpPr>
          <p:cNvPr id="48" name="Google Shape;48;g3bf12eb2153_0_164"/>
          <p:cNvSpPr txBox="1">
            <a:spLocks noGrp="1"/>
          </p:cNvSpPr>
          <p:nvPr>
            <p:ph type="title"/>
          </p:nvPr>
        </p:nvSpPr>
        <p:spPr>
          <a:xfrm>
            <a:off x="490250" y="526350"/>
            <a:ext cx="56136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dk2"/>
              </a:buClr>
              <a:buSzPts val="5400"/>
              <a:buNone/>
              <a:defRPr sz="5400" b="0">
                <a:solidFill>
                  <a:schemeClr val="dk2"/>
                </a:solidFill>
              </a:defRPr>
            </a:lvl1pPr>
            <a:lvl2pPr lvl="1" algn="l">
              <a:lnSpc>
                <a:spcPct val="100000"/>
              </a:lnSpc>
              <a:spcBef>
                <a:spcPts val="0"/>
              </a:spcBef>
              <a:spcAft>
                <a:spcPts val="0"/>
              </a:spcAft>
              <a:buClr>
                <a:schemeClr val="dk2"/>
              </a:buClr>
              <a:buSzPts val="5400"/>
              <a:buNone/>
              <a:defRPr sz="5400" b="0">
                <a:solidFill>
                  <a:schemeClr val="dk2"/>
                </a:solidFill>
              </a:defRPr>
            </a:lvl2pPr>
            <a:lvl3pPr lvl="2" algn="l">
              <a:lnSpc>
                <a:spcPct val="100000"/>
              </a:lnSpc>
              <a:spcBef>
                <a:spcPts val="0"/>
              </a:spcBef>
              <a:spcAft>
                <a:spcPts val="0"/>
              </a:spcAft>
              <a:buClr>
                <a:schemeClr val="dk2"/>
              </a:buClr>
              <a:buSzPts val="5400"/>
              <a:buNone/>
              <a:defRPr sz="5400" b="0">
                <a:solidFill>
                  <a:schemeClr val="dk2"/>
                </a:solidFill>
              </a:defRPr>
            </a:lvl3pPr>
            <a:lvl4pPr lvl="3" algn="l">
              <a:lnSpc>
                <a:spcPct val="100000"/>
              </a:lnSpc>
              <a:spcBef>
                <a:spcPts val="0"/>
              </a:spcBef>
              <a:spcAft>
                <a:spcPts val="0"/>
              </a:spcAft>
              <a:buClr>
                <a:schemeClr val="dk2"/>
              </a:buClr>
              <a:buSzPts val="5400"/>
              <a:buNone/>
              <a:defRPr sz="5400" b="0">
                <a:solidFill>
                  <a:schemeClr val="dk2"/>
                </a:solidFill>
              </a:defRPr>
            </a:lvl4pPr>
            <a:lvl5pPr lvl="4" algn="l">
              <a:lnSpc>
                <a:spcPct val="100000"/>
              </a:lnSpc>
              <a:spcBef>
                <a:spcPts val="0"/>
              </a:spcBef>
              <a:spcAft>
                <a:spcPts val="0"/>
              </a:spcAft>
              <a:buClr>
                <a:schemeClr val="dk2"/>
              </a:buClr>
              <a:buSzPts val="5400"/>
              <a:buNone/>
              <a:defRPr sz="5400" b="0">
                <a:solidFill>
                  <a:schemeClr val="dk2"/>
                </a:solidFill>
              </a:defRPr>
            </a:lvl5pPr>
            <a:lvl6pPr lvl="5" algn="l">
              <a:lnSpc>
                <a:spcPct val="100000"/>
              </a:lnSpc>
              <a:spcBef>
                <a:spcPts val="0"/>
              </a:spcBef>
              <a:spcAft>
                <a:spcPts val="0"/>
              </a:spcAft>
              <a:buClr>
                <a:schemeClr val="dk2"/>
              </a:buClr>
              <a:buSzPts val="5400"/>
              <a:buNone/>
              <a:defRPr sz="5400" b="0">
                <a:solidFill>
                  <a:schemeClr val="dk2"/>
                </a:solidFill>
              </a:defRPr>
            </a:lvl6pPr>
            <a:lvl7pPr lvl="6" algn="l">
              <a:lnSpc>
                <a:spcPct val="100000"/>
              </a:lnSpc>
              <a:spcBef>
                <a:spcPts val="0"/>
              </a:spcBef>
              <a:spcAft>
                <a:spcPts val="0"/>
              </a:spcAft>
              <a:buClr>
                <a:schemeClr val="dk2"/>
              </a:buClr>
              <a:buSzPts val="5400"/>
              <a:buNone/>
              <a:defRPr sz="5400" b="0">
                <a:solidFill>
                  <a:schemeClr val="dk2"/>
                </a:solidFill>
              </a:defRPr>
            </a:lvl7pPr>
            <a:lvl8pPr lvl="7" algn="l">
              <a:lnSpc>
                <a:spcPct val="100000"/>
              </a:lnSpc>
              <a:spcBef>
                <a:spcPts val="0"/>
              </a:spcBef>
              <a:spcAft>
                <a:spcPts val="0"/>
              </a:spcAft>
              <a:buClr>
                <a:schemeClr val="dk2"/>
              </a:buClr>
              <a:buSzPts val="5400"/>
              <a:buNone/>
              <a:defRPr sz="5400" b="0">
                <a:solidFill>
                  <a:schemeClr val="dk2"/>
                </a:solidFill>
              </a:defRPr>
            </a:lvl8pPr>
            <a:lvl9pPr lvl="8" algn="l">
              <a:lnSpc>
                <a:spcPct val="100000"/>
              </a:lnSpc>
              <a:spcBef>
                <a:spcPts val="0"/>
              </a:spcBef>
              <a:spcAft>
                <a:spcPts val="0"/>
              </a:spcAft>
              <a:buClr>
                <a:schemeClr val="dk2"/>
              </a:buClr>
              <a:buSzPts val="5400"/>
              <a:buNone/>
              <a:defRPr sz="5400" b="0">
                <a:solidFill>
                  <a:schemeClr val="dk2"/>
                </a:solidFill>
              </a:defRPr>
            </a:lvl9pPr>
          </a:lstStyle>
          <a:p>
            <a:endParaRPr/>
          </a:p>
        </p:txBody>
      </p:sp>
      <p:sp>
        <p:nvSpPr>
          <p:cNvPr id="49" name="Google Shape;49;g3bf12eb2153_0_16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0"/>
        <p:cNvGrpSpPr/>
        <p:nvPr/>
      </p:nvGrpSpPr>
      <p:grpSpPr>
        <a:xfrm>
          <a:off x="0" y="0"/>
          <a:ext cx="0" cy="0"/>
          <a:chOff x="0" y="0"/>
          <a:chExt cx="0" cy="0"/>
        </a:xfrm>
      </p:grpSpPr>
      <p:sp>
        <p:nvSpPr>
          <p:cNvPr id="51" name="Google Shape;51;g3bf12eb2153_0_167"/>
          <p:cNvSpPr/>
          <p:nvPr/>
        </p:nvSpPr>
        <p:spPr>
          <a:xfrm>
            <a:off x="4572000" y="0"/>
            <a:ext cx="4572000" cy="51435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cxnSp>
        <p:nvCxnSpPr>
          <p:cNvPr id="52" name="Google Shape;52;g3bf12eb2153_0_167"/>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53" name="Google Shape;53;g3bf12eb2153_0_167"/>
          <p:cNvSpPr txBox="1">
            <a:spLocks noGrp="1"/>
          </p:cNvSpPr>
          <p:nvPr>
            <p:ph type="title"/>
          </p:nvPr>
        </p:nvSpPr>
        <p:spPr>
          <a:xfrm>
            <a:off x="265500" y="1039675"/>
            <a:ext cx="4045200" cy="16758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54" name="Google Shape;54;g3bf12eb2153_0_167"/>
          <p:cNvSpPr txBox="1">
            <a:spLocks noGrp="1"/>
          </p:cNvSpPr>
          <p:nvPr>
            <p:ph type="subTitle" idx="1"/>
          </p:nvPr>
        </p:nvSpPr>
        <p:spPr>
          <a:xfrm>
            <a:off x="265500" y="27268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55" name="Google Shape;55;g3bf12eb2153_0_167"/>
          <p:cNvSpPr txBox="1">
            <a:spLocks noGrp="1"/>
          </p:cNvSpPr>
          <p:nvPr>
            <p:ph type="body" idx="2"/>
          </p:nvPr>
        </p:nvSpPr>
        <p:spPr>
          <a:xfrm>
            <a:off x="4939500" y="724200"/>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Clr>
                <a:schemeClr val="lt1"/>
              </a:buClr>
              <a:buSzPts val="1800"/>
              <a:buChar char="●"/>
              <a:defRPr>
                <a:solidFill>
                  <a:schemeClr val="lt1"/>
                </a:solidFill>
              </a:defRPr>
            </a:lvl1pPr>
            <a:lvl2pPr marL="914400" lvl="1" indent="-317500" algn="l">
              <a:lnSpc>
                <a:spcPct val="115000"/>
              </a:lnSpc>
              <a:spcBef>
                <a:spcPts val="0"/>
              </a:spcBef>
              <a:spcAft>
                <a:spcPts val="0"/>
              </a:spcAft>
              <a:buClr>
                <a:schemeClr val="lt1"/>
              </a:buClr>
              <a:buSzPts val="1400"/>
              <a:buChar char="○"/>
              <a:defRPr>
                <a:solidFill>
                  <a:schemeClr val="lt1"/>
                </a:solidFill>
              </a:defRPr>
            </a:lvl2pPr>
            <a:lvl3pPr marL="1371600" lvl="2" indent="-317500" algn="l">
              <a:lnSpc>
                <a:spcPct val="115000"/>
              </a:lnSpc>
              <a:spcBef>
                <a:spcPts val="0"/>
              </a:spcBef>
              <a:spcAft>
                <a:spcPts val="0"/>
              </a:spcAft>
              <a:buClr>
                <a:schemeClr val="lt1"/>
              </a:buClr>
              <a:buSzPts val="1400"/>
              <a:buChar char="■"/>
              <a:defRPr>
                <a:solidFill>
                  <a:schemeClr val="lt1"/>
                </a:solidFill>
              </a:defRPr>
            </a:lvl3pPr>
            <a:lvl4pPr marL="1828800" lvl="3" indent="-317500" algn="l">
              <a:lnSpc>
                <a:spcPct val="115000"/>
              </a:lnSpc>
              <a:spcBef>
                <a:spcPts val="0"/>
              </a:spcBef>
              <a:spcAft>
                <a:spcPts val="0"/>
              </a:spcAft>
              <a:buClr>
                <a:schemeClr val="lt1"/>
              </a:buClr>
              <a:buSzPts val="1400"/>
              <a:buChar char="●"/>
              <a:defRPr>
                <a:solidFill>
                  <a:schemeClr val="lt1"/>
                </a:solidFill>
              </a:defRPr>
            </a:lvl4pPr>
            <a:lvl5pPr marL="2286000" lvl="4" indent="-317500" algn="l">
              <a:lnSpc>
                <a:spcPct val="115000"/>
              </a:lnSpc>
              <a:spcBef>
                <a:spcPts val="0"/>
              </a:spcBef>
              <a:spcAft>
                <a:spcPts val="0"/>
              </a:spcAft>
              <a:buClr>
                <a:schemeClr val="lt1"/>
              </a:buClr>
              <a:buSzPts val="1400"/>
              <a:buChar char="○"/>
              <a:defRPr>
                <a:solidFill>
                  <a:schemeClr val="lt1"/>
                </a:solidFill>
              </a:defRPr>
            </a:lvl5pPr>
            <a:lvl6pPr marL="2743200" lvl="5" indent="-317500" algn="l">
              <a:lnSpc>
                <a:spcPct val="115000"/>
              </a:lnSpc>
              <a:spcBef>
                <a:spcPts val="0"/>
              </a:spcBef>
              <a:spcAft>
                <a:spcPts val="0"/>
              </a:spcAft>
              <a:buClr>
                <a:schemeClr val="lt1"/>
              </a:buClr>
              <a:buSzPts val="1400"/>
              <a:buChar char="■"/>
              <a:defRPr>
                <a:solidFill>
                  <a:schemeClr val="lt1"/>
                </a:solidFill>
              </a:defRPr>
            </a:lvl6pPr>
            <a:lvl7pPr marL="3200400" lvl="6" indent="-317500" algn="l">
              <a:lnSpc>
                <a:spcPct val="115000"/>
              </a:lnSpc>
              <a:spcBef>
                <a:spcPts val="0"/>
              </a:spcBef>
              <a:spcAft>
                <a:spcPts val="0"/>
              </a:spcAft>
              <a:buClr>
                <a:schemeClr val="lt1"/>
              </a:buClr>
              <a:buSzPts val="1400"/>
              <a:buChar char="●"/>
              <a:defRPr>
                <a:solidFill>
                  <a:schemeClr val="lt1"/>
                </a:solidFill>
              </a:defRPr>
            </a:lvl7pPr>
            <a:lvl8pPr marL="3657600" lvl="7" indent="-317500" algn="l">
              <a:lnSpc>
                <a:spcPct val="115000"/>
              </a:lnSpc>
              <a:spcBef>
                <a:spcPts val="0"/>
              </a:spcBef>
              <a:spcAft>
                <a:spcPts val="0"/>
              </a:spcAft>
              <a:buClr>
                <a:schemeClr val="lt1"/>
              </a:buClr>
              <a:buSzPts val="1400"/>
              <a:buChar char="○"/>
              <a:defRPr>
                <a:solidFill>
                  <a:schemeClr val="lt1"/>
                </a:solidFill>
              </a:defRPr>
            </a:lvl8pPr>
            <a:lvl9pPr marL="4114800" lvl="8" indent="-317500" algn="l">
              <a:lnSpc>
                <a:spcPct val="115000"/>
              </a:lnSpc>
              <a:spcBef>
                <a:spcPts val="0"/>
              </a:spcBef>
              <a:spcAft>
                <a:spcPts val="0"/>
              </a:spcAft>
              <a:buClr>
                <a:schemeClr val="lt1"/>
              </a:buClr>
              <a:buSzPts val="1400"/>
              <a:buChar char="■"/>
              <a:defRPr>
                <a:solidFill>
                  <a:schemeClr val="lt1"/>
                </a:solidFill>
              </a:defRPr>
            </a:lvl9pPr>
          </a:lstStyle>
          <a:p>
            <a:endParaRPr/>
          </a:p>
        </p:txBody>
      </p:sp>
      <p:sp>
        <p:nvSpPr>
          <p:cNvPr id="56" name="Google Shape;56;g3bf12eb2153_0_16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Open Sans"/>
                <a:ea typeface="Open Sans"/>
                <a:cs typeface="Open Sans"/>
                <a:sym typeface="Open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Open Sans"/>
                <a:ea typeface="Open Sans"/>
                <a:cs typeface="Open Sans"/>
                <a:sym typeface="Open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Open Sans"/>
                <a:ea typeface="Open Sans"/>
                <a:cs typeface="Open Sans"/>
                <a:sym typeface="Open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Open Sans"/>
                <a:ea typeface="Open Sans"/>
                <a:cs typeface="Open Sans"/>
                <a:sym typeface="Open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Open Sans"/>
                <a:ea typeface="Open Sans"/>
                <a:cs typeface="Open Sans"/>
                <a:sym typeface="Open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Open Sans"/>
                <a:ea typeface="Open Sans"/>
                <a:cs typeface="Open Sans"/>
                <a:sym typeface="Open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Open Sans"/>
                <a:ea typeface="Open Sans"/>
                <a:cs typeface="Open Sans"/>
                <a:sym typeface="Open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Open Sans"/>
                <a:ea typeface="Open Sans"/>
                <a:cs typeface="Open Sans"/>
                <a:sym typeface="Open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7"/>
        <p:cNvGrpSpPr/>
        <p:nvPr/>
      </p:nvGrpSpPr>
      <p:grpSpPr>
        <a:xfrm>
          <a:off x="0" y="0"/>
          <a:ext cx="0" cy="0"/>
          <a:chOff x="0" y="0"/>
          <a:chExt cx="0" cy="0"/>
        </a:xfrm>
      </p:grpSpPr>
      <p:sp>
        <p:nvSpPr>
          <p:cNvPr id="58" name="Google Shape;58;g3bf12eb2153_0_174"/>
          <p:cNvSpPr txBox="1">
            <a:spLocks noGrp="1"/>
          </p:cNvSpPr>
          <p:nvPr>
            <p:ph type="body" idx="1"/>
          </p:nvPr>
        </p:nvSpPr>
        <p:spPr>
          <a:xfrm>
            <a:off x="311700" y="4230725"/>
            <a:ext cx="5998800" cy="5988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2400"/>
              <a:buFont typeface="PT Sans Narrow"/>
              <a:buNone/>
              <a:defRPr sz="2400">
                <a:latin typeface="PT Sans Narrow"/>
                <a:ea typeface="PT Sans Narrow"/>
                <a:cs typeface="PT Sans Narrow"/>
                <a:sym typeface="PT Sans Narrow"/>
              </a:defRPr>
            </a:lvl1pPr>
          </a:lstStyle>
          <a:p>
            <a:endParaRPr/>
          </a:p>
        </p:txBody>
      </p:sp>
      <p:sp>
        <p:nvSpPr>
          <p:cNvPr id="59" name="Google Shape;59;g3bf12eb2153_0_17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0"/>
        <p:cNvGrpSpPr/>
        <p:nvPr/>
      </p:nvGrpSpPr>
      <p:grpSpPr>
        <a:xfrm>
          <a:off x="0" y="0"/>
          <a:ext cx="0" cy="0"/>
          <a:chOff x="0" y="0"/>
          <a:chExt cx="0" cy="0"/>
        </a:xfrm>
      </p:grpSpPr>
      <p:sp>
        <p:nvSpPr>
          <p:cNvPr id="61" name="Google Shape;61;g3bf12eb2153_0_18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tropic">
    <p:bg>
      <p:bgPr>
        <a:solidFill>
          <a:schemeClr val="lt1"/>
        </a:solidFill>
        <a:effectLst/>
      </p:bgPr>
    </p:bg>
    <p:spTree>
      <p:nvGrpSpPr>
        <p:cNvPr id="1" name="Shape 5"/>
        <p:cNvGrpSpPr/>
        <p:nvPr/>
      </p:nvGrpSpPr>
      <p:grpSpPr>
        <a:xfrm>
          <a:off x="0" y="0"/>
          <a:ext cx="0" cy="0"/>
          <a:chOff x="0" y="0"/>
          <a:chExt cx="0" cy="0"/>
        </a:xfrm>
      </p:grpSpPr>
      <p:sp>
        <p:nvSpPr>
          <p:cNvPr id="6" name="Google Shape;6;g3bf12eb2153_0_127"/>
          <p:cNvSpPr txBox="1">
            <a:spLocks noGrp="1"/>
          </p:cNvSpPr>
          <p:nvPr>
            <p:ph type="title"/>
          </p:nvPr>
        </p:nvSpPr>
        <p:spPr>
          <a:xfrm>
            <a:off x="311700" y="445025"/>
            <a:ext cx="8520600" cy="7074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accent1"/>
              </a:buClr>
              <a:buSzPts val="3600"/>
              <a:buFont typeface="PT Sans Narrow"/>
              <a:buNone/>
              <a:defRPr sz="3600" b="1" i="0" u="none" strike="noStrike" cap="none">
                <a:solidFill>
                  <a:schemeClr val="accent1"/>
                </a:solidFill>
                <a:latin typeface="PT Sans Narrow"/>
                <a:ea typeface="PT Sans Narrow"/>
                <a:cs typeface="PT Sans Narrow"/>
                <a:sym typeface="PT Sans Narrow"/>
              </a:defRPr>
            </a:lvl1pPr>
            <a:lvl2pPr marR="0" lvl="1" algn="l" rtl="0">
              <a:lnSpc>
                <a:spcPct val="100000"/>
              </a:lnSpc>
              <a:spcBef>
                <a:spcPts val="0"/>
              </a:spcBef>
              <a:spcAft>
                <a:spcPts val="0"/>
              </a:spcAft>
              <a:buClr>
                <a:schemeClr val="accent1"/>
              </a:buClr>
              <a:buSzPts val="3600"/>
              <a:buFont typeface="PT Sans Narrow"/>
              <a:buNone/>
              <a:defRPr sz="3600" b="1" i="0" u="none" strike="noStrike" cap="none">
                <a:solidFill>
                  <a:schemeClr val="accent1"/>
                </a:solidFill>
                <a:latin typeface="PT Sans Narrow"/>
                <a:ea typeface="PT Sans Narrow"/>
                <a:cs typeface="PT Sans Narrow"/>
                <a:sym typeface="PT Sans Narrow"/>
              </a:defRPr>
            </a:lvl2pPr>
            <a:lvl3pPr marR="0" lvl="2" algn="l" rtl="0">
              <a:lnSpc>
                <a:spcPct val="100000"/>
              </a:lnSpc>
              <a:spcBef>
                <a:spcPts val="0"/>
              </a:spcBef>
              <a:spcAft>
                <a:spcPts val="0"/>
              </a:spcAft>
              <a:buClr>
                <a:schemeClr val="accent1"/>
              </a:buClr>
              <a:buSzPts val="3600"/>
              <a:buFont typeface="PT Sans Narrow"/>
              <a:buNone/>
              <a:defRPr sz="3600" b="1" i="0" u="none" strike="noStrike" cap="none">
                <a:solidFill>
                  <a:schemeClr val="accent1"/>
                </a:solidFill>
                <a:latin typeface="PT Sans Narrow"/>
                <a:ea typeface="PT Sans Narrow"/>
                <a:cs typeface="PT Sans Narrow"/>
                <a:sym typeface="PT Sans Narrow"/>
              </a:defRPr>
            </a:lvl3pPr>
            <a:lvl4pPr marR="0" lvl="3" algn="l" rtl="0">
              <a:lnSpc>
                <a:spcPct val="100000"/>
              </a:lnSpc>
              <a:spcBef>
                <a:spcPts val="0"/>
              </a:spcBef>
              <a:spcAft>
                <a:spcPts val="0"/>
              </a:spcAft>
              <a:buClr>
                <a:schemeClr val="accent1"/>
              </a:buClr>
              <a:buSzPts val="3600"/>
              <a:buFont typeface="PT Sans Narrow"/>
              <a:buNone/>
              <a:defRPr sz="3600" b="1" i="0" u="none" strike="noStrike" cap="none">
                <a:solidFill>
                  <a:schemeClr val="accent1"/>
                </a:solidFill>
                <a:latin typeface="PT Sans Narrow"/>
                <a:ea typeface="PT Sans Narrow"/>
                <a:cs typeface="PT Sans Narrow"/>
                <a:sym typeface="PT Sans Narrow"/>
              </a:defRPr>
            </a:lvl4pPr>
            <a:lvl5pPr marR="0" lvl="4" algn="l" rtl="0">
              <a:lnSpc>
                <a:spcPct val="100000"/>
              </a:lnSpc>
              <a:spcBef>
                <a:spcPts val="0"/>
              </a:spcBef>
              <a:spcAft>
                <a:spcPts val="0"/>
              </a:spcAft>
              <a:buClr>
                <a:schemeClr val="accent1"/>
              </a:buClr>
              <a:buSzPts val="3600"/>
              <a:buFont typeface="PT Sans Narrow"/>
              <a:buNone/>
              <a:defRPr sz="3600" b="1" i="0" u="none" strike="noStrike" cap="none">
                <a:solidFill>
                  <a:schemeClr val="accent1"/>
                </a:solidFill>
                <a:latin typeface="PT Sans Narrow"/>
                <a:ea typeface="PT Sans Narrow"/>
                <a:cs typeface="PT Sans Narrow"/>
                <a:sym typeface="PT Sans Narrow"/>
              </a:defRPr>
            </a:lvl5pPr>
            <a:lvl6pPr marR="0" lvl="5" algn="l" rtl="0">
              <a:lnSpc>
                <a:spcPct val="100000"/>
              </a:lnSpc>
              <a:spcBef>
                <a:spcPts val="0"/>
              </a:spcBef>
              <a:spcAft>
                <a:spcPts val="0"/>
              </a:spcAft>
              <a:buClr>
                <a:schemeClr val="accent1"/>
              </a:buClr>
              <a:buSzPts val="3600"/>
              <a:buFont typeface="PT Sans Narrow"/>
              <a:buNone/>
              <a:defRPr sz="3600" b="1" i="0" u="none" strike="noStrike" cap="none">
                <a:solidFill>
                  <a:schemeClr val="accent1"/>
                </a:solidFill>
                <a:latin typeface="PT Sans Narrow"/>
                <a:ea typeface="PT Sans Narrow"/>
                <a:cs typeface="PT Sans Narrow"/>
                <a:sym typeface="PT Sans Narrow"/>
              </a:defRPr>
            </a:lvl6pPr>
            <a:lvl7pPr marR="0" lvl="6" algn="l" rtl="0">
              <a:lnSpc>
                <a:spcPct val="100000"/>
              </a:lnSpc>
              <a:spcBef>
                <a:spcPts val="0"/>
              </a:spcBef>
              <a:spcAft>
                <a:spcPts val="0"/>
              </a:spcAft>
              <a:buClr>
                <a:schemeClr val="accent1"/>
              </a:buClr>
              <a:buSzPts val="3600"/>
              <a:buFont typeface="PT Sans Narrow"/>
              <a:buNone/>
              <a:defRPr sz="3600" b="1" i="0" u="none" strike="noStrike" cap="none">
                <a:solidFill>
                  <a:schemeClr val="accent1"/>
                </a:solidFill>
                <a:latin typeface="PT Sans Narrow"/>
                <a:ea typeface="PT Sans Narrow"/>
                <a:cs typeface="PT Sans Narrow"/>
                <a:sym typeface="PT Sans Narrow"/>
              </a:defRPr>
            </a:lvl7pPr>
            <a:lvl8pPr marR="0" lvl="7" algn="l" rtl="0">
              <a:lnSpc>
                <a:spcPct val="100000"/>
              </a:lnSpc>
              <a:spcBef>
                <a:spcPts val="0"/>
              </a:spcBef>
              <a:spcAft>
                <a:spcPts val="0"/>
              </a:spcAft>
              <a:buClr>
                <a:schemeClr val="accent1"/>
              </a:buClr>
              <a:buSzPts val="3600"/>
              <a:buFont typeface="PT Sans Narrow"/>
              <a:buNone/>
              <a:defRPr sz="3600" b="1" i="0" u="none" strike="noStrike" cap="none">
                <a:solidFill>
                  <a:schemeClr val="accent1"/>
                </a:solidFill>
                <a:latin typeface="PT Sans Narrow"/>
                <a:ea typeface="PT Sans Narrow"/>
                <a:cs typeface="PT Sans Narrow"/>
                <a:sym typeface="PT Sans Narrow"/>
              </a:defRPr>
            </a:lvl8pPr>
            <a:lvl9pPr marR="0" lvl="8" algn="l" rtl="0">
              <a:lnSpc>
                <a:spcPct val="100000"/>
              </a:lnSpc>
              <a:spcBef>
                <a:spcPts val="0"/>
              </a:spcBef>
              <a:spcAft>
                <a:spcPts val="0"/>
              </a:spcAft>
              <a:buClr>
                <a:schemeClr val="accent1"/>
              </a:buClr>
              <a:buSzPts val="3600"/>
              <a:buFont typeface="PT Sans Narrow"/>
              <a:buNone/>
              <a:defRPr sz="3600" b="1" i="0" u="none" strike="noStrike" cap="none">
                <a:solidFill>
                  <a:schemeClr val="accent1"/>
                </a:solidFill>
                <a:latin typeface="PT Sans Narrow"/>
                <a:ea typeface="PT Sans Narrow"/>
                <a:cs typeface="PT Sans Narrow"/>
                <a:sym typeface="PT Sans Narrow"/>
              </a:defRPr>
            </a:lvl9pPr>
          </a:lstStyle>
          <a:p>
            <a:endParaRPr/>
          </a:p>
        </p:txBody>
      </p:sp>
      <p:sp>
        <p:nvSpPr>
          <p:cNvPr id="7" name="Google Shape;7;g3bf12eb2153_0_127"/>
          <p:cNvSpPr txBox="1">
            <a:spLocks noGrp="1"/>
          </p:cNvSpPr>
          <p:nvPr>
            <p:ph type="body" idx="1"/>
          </p:nvPr>
        </p:nvSpPr>
        <p:spPr>
          <a:xfrm>
            <a:off x="311700" y="1266325"/>
            <a:ext cx="8520600" cy="33027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Open Sans"/>
              <a:buChar char="●"/>
              <a:defRPr sz="1800" b="0" i="0" u="none" strike="noStrike" cap="none">
                <a:solidFill>
                  <a:schemeClr val="dk2"/>
                </a:solidFill>
                <a:latin typeface="Open Sans"/>
                <a:ea typeface="Open Sans"/>
                <a:cs typeface="Open Sans"/>
                <a:sym typeface="Open Sans"/>
              </a:defRPr>
            </a:lvl1pPr>
            <a:lvl2pPr marL="914400" marR="0" lvl="1" indent="-317500" algn="l" rtl="0">
              <a:lnSpc>
                <a:spcPct val="115000"/>
              </a:lnSpc>
              <a:spcBef>
                <a:spcPts val="0"/>
              </a:spcBef>
              <a:spcAft>
                <a:spcPts val="0"/>
              </a:spcAft>
              <a:buClr>
                <a:schemeClr val="dk2"/>
              </a:buClr>
              <a:buSzPts val="1400"/>
              <a:buFont typeface="Open Sans"/>
              <a:buChar char="○"/>
              <a:defRPr sz="1400" b="0" i="0" u="none" strike="noStrike" cap="none">
                <a:solidFill>
                  <a:schemeClr val="dk2"/>
                </a:solidFill>
                <a:latin typeface="Open Sans"/>
                <a:ea typeface="Open Sans"/>
                <a:cs typeface="Open Sans"/>
                <a:sym typeface="Open Sans"/>
              </a:defRPr>
            </a:lvl2pPr>
            <a:lvl3pPr marL="1371600" marR="0" lvl="2" indent="-317500" algn="l" rtl="0">
              <a:lnSpc>
                <a:spcPct val="115000"/>
              </a:lnSpc>
              <a:spcBef>
                <a:spcPts val="0"/>
              </a:spcBef>
              <a:spcAft>
                <a:spcPts val="0"/>
              </a:spcAft>
              <a:buClr>
                <a:schemeClr val="dk2"/>
              </a:buClr>
              <a:buSzPts val="1400"/>
              <a:buFont typeface="Open Sans"/>
              <a:buChar char="■"/>
              <a:defRPr sz="1400" b="0" i="0" u="none" strike="noStrike" cap="none">
                <a:solidFill>
                  <a:schemeClr val="dk2"/>
                </a:solidFill>
                <a:latin typeface="Open Sans"/>
                <a:ea typeface="Open Sans"/>
                <a:cs typeface="Open Sans"/>
                <a:sym typeface="Open Sans"/>
              </a:defRPr>
            </a:lvl3pPr>
            <a:lvl4pPr marL="1828800" marR="0" lvl="3" indent="-317500" algn="l" rtl="0">
              <a:lnSpc>
                <a:spcPct val="115000"/>
              </a:lnSpc>
              <a:spcBef>
                <a:spcPts val="0"/>
              </a:spcBef>
              <a:spcAft>
                <a:spcPts val="0"/>
              </a:spcAft>
              <a:buClr>
                <a:schemeClr val="dk2"/>
              </a:buClr>
              <a:buSzPts val="1400"/>
              <a:buFont typeface="Open Sans"/>
              <a:buChar char="●"/>
              <a:defRPr sz="1400" b="0" i="0" u="none" strike="noStrike" cap="none">
                <a:solidFill>
                  <a:schemeClr val="dk2"/>
                </a:solidFill>
                <a:latin typeface="Open Sans"/>
                <a:ea typeface="Open Sans"/>
                <a:cs typeface="Open Sans"/>
                <a:sym typeface="Open Sans"/>
              </a:defRPr>
            </a:lvl4pPr>
            <a:lvl5pPr marL="2286000" marR="0" lvl="4" indent="-317500" algn="l" rtl="0">
              <a:lnSpc>
                <a:spcPct val="115000"/>
              </a:lnSpc>
              <a:spcBef>
                <a:spcPts val="0"/>
              </a:spcBef>
              <a:spcAft>
                <a:spcPts val="0"/>
              </a:spcAft>
              <a:buClr>
                <a:schemeClr val="dk2"/>
              </a:buClr>
              <a:buSzPts val="1400"/>
              <a:buFont typeface="Open Sans"/>
              <a:buChar char="○"/>
              <a:defRPr sz="1400" b="0" i="0" u="none" strike="noStrike" cap="none">
                <a:solidFill>
                  <a:schemeClr val="dk2"/>
                </a:solidFill>
                <a:latin typeface="Open Sans"/>
                <a:ea typeface="Open Sans"/>
                <a:cs typeface="Open Sans"/>
                <a:sym typeface="Open Sans"/>
              </a:defRPr>
            </a:lvl5pPr>
            <a:lvl6pPr marL="2743200" marR="0" lvl="5" indent="-317500" algn="l" rtl="0">
              <a:lnSpc>
                <a:spcPct val="115000"/>
              </a:lnSpc>
              <a:spcBef>
                <a:spcPts val="0"/>
              </a:spcBef>
              <a:spcAft>
                <a:spcPts val="0"/>
              </a:spcAft>
              <a:buClr>
                <a:schemeClr val="dk2"/>
              </a:buClr>
              <a:buSzPts val="1400"/>
              <a:buFont typeface="Open Sans"/>
              <a:buChar char="■"/>
              <a:defRPr sz="1400" b="0" i="0" u="none" strike="noStrike" cap="none">
                <a:solidFill>
                  <a:schemeClr val="dk2"/>
                </a:solidFill>
                <a:latin typeface="Open Sans"/>
                <a:ea typeface="Open Sans"/>
                <a:cs typeface="Open Sans"/>
                <a:sym typeface="Open Sans"/>
              </a:defRPr>
            </a:lvl6pPr>
            <a:lvl7pPr marL="3200400" marR="0" lvl="6" indent="-317500" algn="l" rtl="0">
              <a:lnSpc>
                <a:spcPct val="115000"/>
              </a:lnSpc>
              <a:spcBef>
                <a:spcPts val="0"/>
              </a:spcBef>
              <a:spcAft>
                <a:spcPts val="0"/>
              </a:spcAft>
              <a:buClr>
                <a:schemeClr val="dk2"/>
              </a:buClr>
              <a:buSzPts val="1400"/>
              <a:buFont typeface="Open Sans"/>
              <a:buChar char="●"/>
              <a:defRPr sz="1400" b="0" i="0" u="none" strike="noStrike" cap="none">
                <a:solidFill>
                  <a:schemeClr val="dk2"/>
                </a:solidFill>
                <a:latin typeface="Open Sans"/>
                <a:ea typeface="Open Sans"/>
                <a:cs typeface="Open Sans"/>
                <a:sym typeface="Open Sans"/>
              </a:defRPr>
            </a:lvl7pPr>
            <a:lvl8pPr marL="3657600" marR="0" lvl="7" indent="-317500" algn="l" rtl="0">
              <a:lnSpc>
                <a:spcPct val="115000"/>
              </a:lnSpc>
              <a:spcBef>
                <a:spcPts val="0"/>
              </a:spcBef>
              <a:spcAft>
                <a:spcPts val="0"/>
              </a:spcAft>
              <a:buClr>
                <a:schemeClr val="dk2"/>
              </a:buClr>
              <a:buSzPts val="1400"/>
              <a:buFont typeface="Open Sans"/>
              <a:buChar char="○"/>
              <a:defRPr sz="1400" b="0" i="0" u="none" strike="noStrike" cap="none">
                <a:solidFill>
                  <a:schemeClr val="dk2"/>
                </a:solidFill>
                <a:latin typeface="Open Sans"/>
                <a:ea typeface="Open Sans"/>
                <a:cs typeface="Open Sans"/>
                <a:sym typeface="Open Sans"/>
              </a:defRPr>
            </a:lvl8pPr>
            <a:lvl9pPr marL="4114800" marR="0" lvl="8" indent="-317500" algn="l" rtl="0">
              <a:lnSpc>
                <a:spcPct val="115000"/>
              </a:lnSpc>
              <a:spcBef>
                <a:spcPts val="0"/>
              </a:spcBef>
              <a:spcAft>
                <a:spcPts val="0"/>
              </a:spcAft>
              <a:buClr>
                <a:schemeClr val="dk2"/>
              </a:buClr>
              <a:buSzPts val="1400"/>
              <a:buFont typeface="Open Sans"/>
              <a:buChar char="■"/>
              <a:defRPr sz="1400" b="0" i="0" u="none" strike="noStrike" cap="none">
                <a:solidFill>
                  <a:schemeClr val="dk2"/>
                </a:solidFill>
                <a:latin typeface="Open Sans"/>
                <a:ea typeface="Open Sans"/>
                <a:cs typeface="Open Sans"/>
                <a:sym typeface="Open Sans"/>
              </a:defRPr>
            </a:lvl9pPr>
          </a:lstStyle>
          <a:p>
            <a:endParaRPr/>
          </a:p>
        </p:txBody>
      </p:sp>
      <p:sp>
        <p:nvSpPr>
          <p:cNvPr id="8" name="Google Shape;8;g3bf12eb2153_0_12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corporate.marksandspencer.com/sites/marksandspencer/files/marks-spencer/m-and-s_ar22_strategic-report.pdf"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hyperlink" Target="https://www.statista.com/topics/3707/marks-and-spencer/?srsltid=AfmBOoqej2VvnPVJsjn5JtZopIN12xle0YHmD9EO27sXorES9buPOaCW#topicOverview" TargetMode="External"/><Relationship Id="rId4" Type="http://schemas.openxmlformats.org/officeDocument/2006/relationships/hyperlink" Target="https://corporate.marksandspencer.com/node/3052"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2"/>
          <p:cNvSpPr txBox="1"/>
          <p:nvPr/>
        </p:nvSpPr>
        <p:spPr>
          <a:xfrm>
            <a:off x="1628771" y="861547"/>
            <a:ext cx="6093900" cy="3554789"/>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600"/>
              <a:buFont typeface="Arial"/>
              <a:buNone/>
            </a:pPr>
            <a:r>
              <a:rPr lang="en-GB" sz="1600" b="1" i="0" u="none" strike="noStrike" cap="none" dirty="0">
                <a:solidFill>
                  <a:srgbClr val="000000"/>
                </a:solidFill>
                <a:latin typeface="Times New Roman"/>
                <a:ea typeface="Times New Roman"/>
                <a:cs typeface="Times New Roman"/>
                <a:sym typeface="Times New Roman"/>
              </a:rPr>
              <a:t>Programme: BA (Hons) Business Management</a:t>
            </a:r>
            <a:endParaRPr sz="1600" b="1" i="0" u="none" strike="noStrike" cap="none" dirty="0">
              <a:solidFill>
                <a:srgbClr val="000000"/>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600"/>
              <a:buFont typeface="Arial"/>
              <a:buNone/>
            </a:pPr>
            <a:r>
              <a:rPr lang="en-GB" sz="1600" b="1" i="0" u="none" strike="noStrike" cap="none" dirty="0">
                <a:solidFill>
                  <a:srgbClr val="000000"/>
                </a:solidFill>
                <a:latin typeface="Times New Roman"/>
                <a:ea typeface="Times New Roman"/>
                <a:cs typeface="Times New Roman"/>
                <a:sym typeface="Times New Roman"/>
              </a:rPr>
              <a:t>Module code and name: LCBB 4009 Understanding Organisational Structure and Culture </a:t>
            </a:r>
            <a:endParaRPr sz="1600" b="1" i="0" u="none" strike="noStrike" cap="none" dirty="0">
              <a:solidFill>
                <a:srgbClr val="000000"/>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600"/>
              <a:buFont typeface="Arial"/>
              <a:buNone/>
            </a:pPr>
            <a:endParaRPr sz="1600" b="1" i="0" u="none" strike="noStrike" cap="none" dirty="0">
              <a:solidFill>
                <a:srgbClr val="000000"/>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600"/>
              <a:buFont typeface="Arial"/>
              <a:buNone/>
            </a:pPr>
            <a:r>
              <a:rPr lang="en-GB" sz="1600" b="1" i="0" u="none" strike="noStrike" cap="none" dirty="0">
                <a:solidFill>
                  <a:srgbClr val="000000"/>
                </a:solidFill>
                <a:latin typeface="Times New Roman"/>
                <a:ea typeface="Times New Roman"/>
                <a:cs typeface="Times New Roman"/>
                <a:sym typeface="Times New Roman"/>
              </a:rPr>
              <a:t>Title of Presentation: Component 1: Practical: Individual presentation- Explain ways of designing the structure of an organisation</a:t>
            </a:r>
            <a:endParaRPr sz="1600" b="1" i="0" u="none" strike="noStrike" cap="none" dirty="0">
              <a:solidFill>
                <a:srgbClr val="000000"/>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100"/>
              <a:buFont typeface="Arial"/>
              <a:buNone/>
            </a:pPr>
            <a:endParaRPr sz="1100" b="1" i="0" u="none" strike="noStrike" cap="none" dirty="0">
              <a:solidFill>
                <a:srgbClr val="000000"/>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100"/>
              <a:buFont typeface="Arial"/>
              <a:buNone/>
            </a:pPr>
            <a:r>
              <a:rPr lang="en-GB" sz="1200" b="1" i="0" u="none" strike="noStrike" cap="none" dirty="0">
                <a:solidFill>
                  <a:srgbClr val="000000"/>
                </a:solidFill>
                <a:latin typeface="Times New Roman"/>
                <a:ea typeface="Times New Roman"/>
                <a:cs typeface="Times New Roman"/>
                <a:sym typeface="Times New Roman"/>
              </a:rPr>
              <a:t>Student</a:t>
            </a:r>
            <a:r>
              <a:rPr lang="ro-RO" sz="1200" b="1" dirty="0">
                <a:latin typeface="Times New Roman"/>
                <a:ea typeface="Times New Roman"/>
                <a:cs typeface="Times New Roman"/>
                <a:sym typeface="Times New Roman"/>
              </a:rPr>
              <a:t> name</a:t>
            </a:r>
            <a:r>
              <a:rPr lang="ro-RO" sz="1100" b="1" dirty="0">
                <a:latin typeface="Times New Roman"/>
                <a:ea typeface="Times New Roman"/>
                <a:cs typeface="Times New Roman"/>
                <a:sym typeface="Times New Roman"/>
              </a:rPr>
              <a:t>:Simona Vandra</a:t>
            </a:r>
          </a:p>
          <a:p>
            <a:pPr marL="0" marR="0" lvl="0" indent="0" algn="ctr" rtl="0">
              <a:lnSpc>
                <a:spcPct val="150000"/>
              </a:lnSpc>
              <a:spcBef>
                <a:spcPts val="0"/>
              </a:spcBef>
              <a:spcAft>
                <a:spcPts val="0"/>
              </a:spcAft>
              <a:buClr>
                <a:srgbClr val="000000"/>
              </a:buClr>
              <a:buSzPts val="1100"/>
              <a:buFont typeface="Arial"/>
              <a:buNone/>
            </a:pPr>
            <a:r>
              <a:rPr lang="ro-RO" sz="1100" b="1" i="0" u="none" strike="noStrike" cap="none" dirty="0">
                <a:solidFill>
                  <a:srgbClr val="000000"/>
                </a:solidFill>
                <a:latin typeface="Times New Roman"/>
                <a:ea typeface="Times New Roman"/>
                <a:cs typeface="Times New Roman"/>
                <a:sym typeface="Times New Roman"/>
              </a:rPr>
              <a:t>Student ID:2416074</a:t>
            </a:r>
            <a:endParaRPr sz="1100" b="1" i="0" u="none" strike="noStrike" cap="none" dirty="0">
              <a:solidFill>
                <a:srgbClr val="000000"/>
              </a:solidFill>
              <a:latin typeface="Times New Roman"/>
              <a:ea typeface="Times New Roman"/>
              <a:cs typeface="Times New Roman"/>
              <a:sym typeface="Times New Roman"/>
            </a:endParaRPr>
          </a:p>
        </p:txBody>
      </p:sp>
      <p:pic>
        <p:nvPicPr>
          <p:cNvPr id="67" name="Google Shape;67;p2"/>
          <p:cNvPicPr preferRelativeResize="0"/>
          <p:nvPr/>
        </p:nvPicPr>
        <p:blipFill rotWithShape="1">
          <a:blip r:embed="rId3">
            <a:alphaModFix/>
          </a:blip>
          <a:srcRect/>
          <a:stretch/>
        </p:blipFill>
        <p:spPr>
          <a:xfrm>
            <a:off x="0" y="0"/>
            <a:ext cx="2209800" cy="10287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g3c90bf19e3a_1_4"/>
          <p:cNvSpPr txBox="1">
            <a:spLocks noGrp="1"/>
          </p:cNvSpPr>
          <p:nvPr>
            <p:ph type="title"/>
          </p:nvPr>
        </p:nvSpPr>
        <p:spPr>
          <a:xfrm>
            <a:off x="311700" y="47950"/>
            <a:ext cx="8520600" cy="7083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77777"/>
              <a:buNone/>
            </a:pPr>
            <a:r>
              <a:rPr lang="en-GB" b="1">
                <a:latin typeface="Times New Roman"/>
                <a:ea typeface="Times New Roman"/>
                <a:cs typeface="Times New Roman"/>
                <a:sym typeface="Times New Roman"/>
              </a:rPr>
              <a:t>Table of Contents </a:t>
            </a:r>
            <a:endParaRPr b="1">
              <a:latin typeface="Times New Roman"/>
              <a:ea typeface="Times New Roman"/>
              <a:cs typeface="Times New Roman"/>
              <a:sym typeface="Times New Roman"/>
            </a:endParaRPr>
          </a:p>
        </p:txBody>
      </p:sp>
      <p:sp>
        <p:nvSpPr>
          <p:cNvPr id="73" name="Google Shape;73;g3c90bf19e3a_1_4"/>
          <p:cNvSpPr/>
          <p:nvPr/>
        </p:nvSpPr>
        <p:spPr>
          <a:xfrm>
            <a:off x="1233750" y="604925"/>
            <a:ext cx="6343500" cy="4662775"/>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Clr>
                <a:srgbClr val="000000"/>
              </a:buClr>
              <a:buSzPts val="1800"/>
              <a:buFont typeface="Arial"/>
              <a:buNone/>
            </a:pPr>
            <a:r>
              <a:rPr lang="en-GB" sz="1800" b="0" i="0" u="none" strike="noStrike" cap="none" dirty="0">
                <a:solidFill>
                  <a:srgbClr val="000000"/>
                </a:solidFill>
                <a:latin typeface="Times New Roman"/>
                <a:ea typeface="Times New Roman"/>
                <a:cs typeface="Times New Roman"/>
                <a:sym typeface="Times New Roman"/>
              </a:rPr>
              <a:t>Slide 3: Introduction </a:t>
            </a:r>
            <a:endParaRPr sz="1800" b="0" i="0" u="none" strike="noStrike" cap="none" dirty="0">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800"/>
              <a:buFont typeface="Arial"/>
              <a:buNone/>
            </a:pPr>
            <a:r>
              <a:rPr lang="en-GB" sz="1800" b="0" i="0" u="none" strike="noStrike" cap="none" dirty="0">
                <a:solidFill>
                  <a:srgbClr val="000000"/>
                </a:solidFill>
                <a:latin typeface="Times New Roman"/>
                <a:ea typeface="Times New Roman"/>
                <a:cs typeface="Times New Roman"/>
                <a:sym typeface="Times New Roman"/>
              </a:rPr>
              <a:t>Slide 4: Organisational structure, chart and its importance </a:t>
            </a:r>
            <a:endParaRPr sz="1800" b="0" i="0" u="none" strike="noStrike" cap="none" dirty="0">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800"/>
              <a:buFont typeface="Arial"/>
              <a:buNone/>
            </a:pPr>
            <a:r>
              <a:rPr lang="en-GB" sz="1800" b="0" i="0" u="none" strike="noStrike" cap="none" dirty="0">
                <a:solidFill>
                  <a:srgbClr val="000000"/>
                </a:solidFill>
                <a:latin typeface="Times New Roman"/>
                <a:ea typeface="Times New Roman"/>
                <a:cs typeface="Times New Roman"/>
                <a:sym typeface="Times New Roman"/>
              </a:rPr>
              <a:t>Slide 5: Organisational structure, chart and its importance </a:t>
            </a:r>
            <a:endParaRPr sz="1800" b="0" i="0" u="none" strike="noStrike" cap="none" dirty="0">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800"/>
              <a:buFont typeface="Arial"/>
              <a:buNone/>
            </a:pPr>
            <a:r>
              <a:rPr lang="en-GB" sz="1800" b="0" i="0" u="none" strike="noStrike" cap="none" dirty="0">
                <a:solidFill>
                  <a:srgbClr val="000000"/>
                </a:solidFill>
                <a:latin typeface="Times New Roman"/>
                <a:ea typeface="Times New Roman"/>
                <a:cs typeface="Times New Roman"/>
                <a:sym typeface="Times New Roman"/>
              </a:rPr>
              <a:t>Slide 6: Overview of Mark &amp; Spencer </a:t>
            </a:r>
            <a:endParaRPr sz="1800" b="0" i="0" u="none" strike="noStrike" cap="none" dirty="0">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800"/>
              <a:buFont typeface="Arial"/>
              <a:buNone/>
            </a:pPr>
            <a:r>
              <a:rPr lang="en-GB" sz="1800" b="0" i="0" u="none" strike="noStrike" cap="none" dirty="0">
                <a:solidFill>
                  <a:srgbClr val="000000"/>
                </a:solidFill>
                <a:latin typeface="Times New Roman"/>
                <a:ea typeface="Times New Roman"/>
                <a:cs typeface="Times New Roman"/>
                <a:sym typeface="Times New Roman"/>
              </a:rPr>
              <a:t>Slide 7: Ways of designing the organisational structure </a:t>
            </a:r>
            <a:endParaRPr sz="1800" b="0" i="0" u="none" strike="noStrike" cap="none" dirty="0">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800"/>
              <a:buFont typeface="Arial"/>
              <a:buNone/>
            </a:pPr>
            <a:r>
              <a:rPr lang="en-GB" sz="1800" b="0" i="0" u="none" strike="noStrike" cap="none" dirty="0">
                <a:solidFill>
                  <a:srgbClr val="000000"/>
                </a:solidFill>
                <a:latin typeface="Times New Roman"/>
                <a:ea typeface="Times New Roman"/>
                <a:cs typeface="Times New Roman"/>
                <a:sym typeface="Times New Roman"/>
              </a:rPr>
              <a:t>Slide 8: Ways of designing the organisational structure </a:t>
            </a:r>
            <a:endParaRPr sz="1800" b="0" i="0" u="none" strike="noStrike" cap="none" dirty="0">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800"/>
              <a:buFont typeface="Arial"/>
              <a:buNone/>
            </a:pPr>
            <a:r>
              <a:rPr lang="en-GB" sz="1800" b="0" i="0" u="none" strike="noStrike" cap="none" dirty="0">
                <a:solidFill>
                  <a:srgbClr val="000000"/>
                </a:solidFill>
                <a:latin typeface="Times New Roman"/>
                <a:ea typeface="Times New Roman"/>
                <a:cs typeface="Times New Roman"/>
                <a:sym typeface="Times New Roman"/>
              </a:rPr>
              <a:t>Slide 9: Ways of designing the organisational structure </a:t>
            </a:r>
            <a:endParaRPr sz="1800" b="0" i="0" u="none" strike="noStrike" cap="none" dirty="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rgbClr val="000000"/>
              </a:buClr>
              <a:buSzPts val="1800"/>
              <a:buFont typeface="Arial"/>
              <a:buNone/>
            </a:pPr>
            <a:r>
              <a:rPr lang="en-GB" sz="1800" dirty="0">
                <a:latin typeface="Times New Roman"/>
                <a:ea typeface="Times New Roman"/>
                <a:cs typeface="Times New Roman"/>
                <a:sym typeface="Times New Roman"/>
              </a:rPr>
              <a:t>Slide 10: Ways of designing the organisational structure </a:t>
            </a:r>
            <a:endParaRPr sz="1800" dirty="0">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800"/>
              <a:buFont typeface="Arial"/>
              <a:buNone/>
            </a:pPr>
            <a:r>
              <a:rPr lang="en-GB" sz="1800" b="0" i="0" u="none" strike="noStrike" cap="none" dirty="0">
                <a:solidFill>
                  <a:srgbClr val="000000"/>
                </a:solidFill>
                <a:latin typeface="Times New Roman"/>
                <a:ea typeface="Times New Roman"/>
                <a:cs typeface="Times New Roman"/>
                <a:sym typeface="Times New Roman"/>
              </a:rPr>
              <a:t>Slide 1</a:t>
            </a:r>
            <a:r>
              <a:rPr lang="en-GB" sz="1800" dirty="0">
                <a:latin typeface="Times New Roman"/>
                <a:ea typeface="Times New Roman"/>
                <a:cs typeface="Times New Roman"/>
                <a:sym typeface="Times New Roman"/>
              </a:rPr>
              <a:t>1</a:t>
            </a:r>
            <a:r>
              <a:rPr lang="en-GB" sz="1800" b="0" i="0" u="none" strike="noStrike" cap="none" dirty="0">
                <a:solidFill>
                  <a:srgbClr val="000000"/>
                </a:solidFill>
                <a:latin typeface="Times New Roman"/>
                <a:ea typeface="Times New Roman"/>
                <a:cs typeface="Times New Roman"/>
                <a:sym typeface="Times New Roman"/>
              </a:rPr>
              <a:t>: Conclusion </a:t>
            </a:r>
            <a:endParaRPr sz="1800" b="0" i="0" u="none" strike="noStrike" cap="none" dirty="0">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800"/>
              <a:buFont typeface="Arial"/>
              <a:buNone/>
            </a:pPr>
            <a:r>
              <a:rPr lang="en-GB" sz="1800" b="0" i="0" u="none" strike="noStrike" cap="none" dirty="0">
                <a:solidFill>
                  <a:srgbClr val="000000"/>
                </a:solidFill>
                <a:latin typeface="Times New Roman"/>
                <a:ea typeface="Times New Roman"/>
                <a:cs typeface="Times New Roman"/>
                <a:sym typeface="Times New Roman"/>
              </a:rPr>
              <a:t>Slide 1</a:t>
            </a:r>
            <a:r>
              <a:rPr lang="en-GB" sz="1800" dirty="0">
                <a:latin typeface="Times New Roman"/>
                <a:ea typeface="Times New Roman"/>
                <a:cs typeface="Times New Roman"/>
                <a:sym typeface="Times New Roman"/>
              </a:rPr>
              <a:t>2</a:t>
            </a:r>
            <a:r>
              <a:rPr lang="en-GB" sz="1800" b="0" i="0" u="none" strike="noStrike" cap="none" dirty="0">
                <a:solidFill>
                  <a:srgbClr val="000000"/>
                </a:solidFill>
                <a:latin typeface="Times New Roman"/>
                <a:ea typeface="Times New Roman"/>
                <a:cs typeface="Times New Roman"/>
                <a:sym typeface="Times New Roman"/>
              </a:rPr>
              <a:t>: Reference list </a:t>
            </a:r>
            <a:endParaRPr sz="1800" b="0" i="0" u="none" strike="noStrike" cap="none" dirty="0">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800"/>
              <a:buFont typeface="Arial"/>
              <a:buNone/>
            </a:pPr>
            <a:r>
              <a:rPr lang="en-GB" sz="1800" b="0" i="0" u="none" strike="noStrike" cap="none" dirty="0">
                <a:solidFill>
                  <a:srgbClr val="000000"/>
                </a:solidFill>
                <a:latin typeface="Times New Roman"/>
                <a:ea typeface="Times New Roman"/>
                <a:cs typeface="Times New Roman"/>
                <a:sym typeface="Times New Roman"/>
              </a:rPr>
              <a:t>Slide 1</a:t>
            </a:r>
            <a:r>
              <a:rPr lang="en-GB" sz="1800" dirty="0">
                <a:latin typeface="Times New Roman"/>
                <a:ea typeface="Times New Roman"/>
                <a:cs typeface="Times New Roman"/>
                <a:sym typeface="Times New Roman"/>
              </a:rPr>
              <a:t>3</a:t>
            </a:r>
            <a:r>
              <a:rPr lang="en-GB" sz="1800" b="0" i="0" u="none" strike="noStrike" cap="none" dirty="0">
                <a:solidFill>
                  <a:srgbClr val="000000"/>
                </a:solidFill>
                <a:latin typeface="Times New Roman"/>
                <a:ea typeface="Times New Roman"/>
                <a:cs typeface="Times New Roman"/>
                <a:sym typeface="Times New Roman"/>
              </a:rPr>
              <a:t>: Thank you  </a:t>
            </a:r>
            <a:endParaRPr sz="1800" b="0" i="0" u="none" strike="noStrike" cap="none" dirty="0">
              <a:solidFill>
                <a:srgbClr val="000000"/>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3"/>
          <p:cNvSpPr txBox="1">
            <a:spLocks noGrp="1"/>
          </p:cNvSpPr>
          <p:nvPr>
            <p:ph type="title"/>
          </p:nvPr>
        </p:nvSpPr>
        <p:spPr>
          <a:xfrm>
            <a:off x="819150" y="176175"/>
            <a:ext cx="7505700" cy="1059600"/>
          </a:xfrm>
          <a:prstGeom prst="rect">
            <a:avLst/>
          </a:prstGeom>
          <a:noFill/>
          <a:ln>
            <a:noFill/>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2800"/>
              <a:buNone/>
            </a:pPr>
            <a:r>
              <a:rPr lang="en-GB" b="1">
                <a:latin typeface="Times New Roman"/>
                <a:ea typeface="Times New Roman"/>
                <a:cs typeface="Times New Roman"/>
                <a:sym typeface="Times New Roman"/>
              </a:rPr>
              <a:t>Introduction</a:t>
            </a:r>
            <a:endParaRPr b="1">
              <a:latin typeface="Times New Roman"/>
              <a:ea typeface="Times New Roman"/>
              <a:cs typeface="Times New Roman"/>
              <a:sym typeface="Times New Roman"/>
            </a:endParaRPr>
          </a:p>
        </p:txBody>
      </p:sp>
      <p:sp>
        <p:nvSpPr>
          <p:cNvPr id="79" name="Google Shape;79;p3"/>
          <p:cNvSpPr txBox="1"/>
          <p:nvPr/>
        </p:nvSpPr>
        <p:spPr>
          <a:xfrm>
            <a:off x="936500" y="1147575"/>
            <a:ext cx="7642500" cy="2555100"/>
          </a:xfrm>
          <a:prstGeom prst="rect">
            <a:avLst/>
          </a:prstGeom>
          <a:noFill/>
          <a:ln>
            <a:noFill/>
          </a:ln>
        </p:spPr>
        <p:txBody>
          <a:bodyPr spcFirstLastPara="1" wrap="square" lIns="91425" tIns="91425" rIns="91425" bIns="91425" anchor="t" anchorCtr="0">
            <a:spAutoFit/>
          </a:bodyPr>
          <a:lstStyle/>
          <a:p>
            <a:pPr marL="457200" lvl="0" indent="-381000" algn="just" rtl="0">
              <a:lnSpc>
                <a:spcPct val="100000"/>
              </a:lnSpc>
              <a:spcBef>
                <a:spcPts val="0"/>
              </a:spcBef>
              <a:spcAft>
                <a:spcPts val="0"/>
              </a:spcAft>
              <a:buSzPts val="2400"/>
              <a:buFont typeface="Times New Roman"/>
              <a:buChar char="●"/>
            </a:pPr>
            <a:r>
              <a:rPr lang="en-GB" sz="2400">
                <a:latin typeface="Times New Roman"/>
                <a:ea typeface="Times New Roman"/>
                <a:cs typeface="Times New Roman"/>
                <a:sym typeface="Times New Roman"/>
              </a:rPr>
              <a:t>Ongoing 21st-century business era influence with unprecedented complexity and change in the context of organisations and business (Jerab and Mabrouk, 2023).</a:t>
            </a:r>
            <a:endParaRPr sz="2400">
              <a:latin typeface="Times New Roman"/>
              <a:ea typeface="Times New Roman"/>
              <a:cs typeface="Times New Roman"/>
              <a:sym typeface="Times New Roman"/>
            </a:endParaRPr>
          </a:p>
          <a:p>
            <a:pPr marL="457200" lvl="0" indent="-381000" algn="just" rtl="0">
              <a:lnSpc>
                <a:spcPct val="100000"/>
              </a:lnSpc>
              <a:spcBef>
                <a:spcPts val="1200"/>
              </a:spcBef>
              <a:spcAft>
                <a:spcPts val="1200"/>
              </a:spcAft>
              <a:buSzPts val="2400"/>
              <a:buFont typeface="Times New Roman"/>
              <a:buChar char="●"/>
            </a:pPr>
            <a:r>
              <a:rPr lang="en-GB" sz="2400">
                <a:latin typeface="Times New Roman"/>
                <a:ea typeface="Times New Roman"/>
                <a:cs typeface="Times New Roman"/>
                <a:sym typeface="Times New Roman"/>
              </a:rPr>
              <a:t>Algorithmic responsibility and organisational change place central effort in order to shape the workplace (Rakova </a:t>
            </a:r>
            <a:r>
              <a:rPr lang="en-GB" sz="2400" i="1">
                <a:latin typeface="Times New Roman"/>
                <a:ea typeface="Times New Roman"/>
                <a:cs typeface="Times New Roman"/>
                <a:sym typeface="Times New Roman"/>
              </a:rPr>
              <a:t>et al., </a:t>
            </a:r>
            <a:r>
              <a:rPr lang="en-GB" sz="2400">
                <a:latin typeface="Times New Roman"/>
                <a:ea typeface="Times New Roman"/>
                <a:cs typeface="Times New Roman"/>
                <a:sym typeface="Times New Roman"/>
              </a:rPr>
              <a:t>2021). </a:t>
            </a:r>
            <a:endParaRPr sz="24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4"/>
          <p:cNvSpPr txBox="1">
            <a:spLocks noGrp="1"/>
          </p:cNvSpPr>
          <p:nvPr>
            <p:ph type="title"/>
          </p:nvPr>
        </p:nvSpPr>
        <p:spPr>
          <a:xfrm>
            <a:off x="-261900" y="1"/>
            <a:ext cx="9514500" cy="4980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3600"/>
              <a:buNone/>
            </a:pPr>
            <a:r>
              <a:rPr lang="en-GB" sz="3000" b="1">
                <a:latin typeface="Times New Roman"/>
                <a:ea typeface="Times New Roman"/>
                <a:cs typeface="Times New Roman"/>
                <a:sym typeface="Times New Roman"/>
              </a:rPr>
              <a:t>Organisational structure, chart and its importance </a:t>
            </a:r>
            <a:endParaRPr sz="3000" b="1">
              <a:latin typeface="Times New Roman"/>
              <a:ea typeface="Times New Roman"/>
              <a:cs typeface="Times New Roman"/>
              <a:sym typeface="Times New Roman"/>
            </a:endParaRPr>
          </a:p>
        </p:txBody>
      </p:sp>
      <p:sp>
        <p:nvSpPr>
          <p:cNvPr id="85" name="Google Shape;85;p4"/>
          <p:cNvSpPr txBox="1">
            <a:spLocks noGrp="1"/>
          </p:cNvSpPr>
          <p:nvPr>
            <p:ph type="body" idx="1"/>
          </p:nvPr>
        </p:nvSpPr>
        <p:spPr>
          <a:xfrm>
            <a:off x="59675" y="937038"/>
            <a:ext cx="9084300" cy="2297100"/>
          </a:xfrm>
          <a:prstGeom prst="rect">
            <a:avLst/>
          </a:prstGeom>
          <a:noFill/>
          <a:ln>
            <a:noFill/>
          </a:ln>
        </p:spPr>
        <p:txBody>
          <a:bodyPr spcFirstLastPara="1" wrap="square" lIns="91425" tIns="91425" rIns="91425" bIns="91425" anchor="t" anchorCtr="0">
            <a:noAutofit/>
          </a:bodyPr>
          <a:lstStyle/>
          <a:p>
            <a:pPr marL="457200" lvl="0" indent="-381000" algn="just" rtl="0">
              <a:lnSpc>
                <a:spcPct val="100000"/>
              </a:lnSpc>
              <a:spcBef>
                <a:spcPts val="0"/>
              </a:spcBef>
              <a:spcAft>
                <a:spcPts val="0"/>
              </a:spcAft>
              <a:buClr>
                <a:srgbClr val="000000"/>
              </a:buClr>
              <a:buSzPts val="2400"/>
              <a:buFont typeface="Times New Roman"/>
              <a:buChar char="●"/>
            </a:pPr>
            <a:r>
              <a:rPr lang="en-GB" sz="2400">
                <a:solidFill>
                  <a:srgbClr val="000000"/>
                </a:solidFill>
                <a:latin typeface="Times New Roman"/>
                <a:ea typeface="Times New Roman"/>
                <a:cs typeface="Times New Roman"/>
                <a:sym typeface="Times New Roman"/>
              </a:rPr>
              <a:t>Organisational structure helps to assess how business activities have been directed to gain organisational objectives (</a:t>
            </a:r>
            <a:r>
              <a:rPr lang="en-GB" sz="2400">
                <a:solidFill>
                  <a:srgbClr val="222222"/>
                </a:solidFill>
                <a:latin typeface="Times New Roman"/>
                <a:ea typeface="Times New Roman"/>
                <a:cs typeface="Times New Roman"/>
                <a:sym typeface="Times New Roman"/>
              </a:rPr>
              <a:t>Aslan, 2021</a:t>
            </a:r>
            <a:r>
              <a:rPr lang="en-GB" sz="2400">
                <a:solidFill>
                  <a:srgbClr val="000000"/>
                </a:solidFill>
                <a:latin typeface="Times New Roman"/>
                <a:ea typeface="Times New Roman"/>
                <a:cs typeface="Times New Roman"/>
                <a:sym typeface="Times New Roman"/>
              </a:rPr>
              <a:t>). </a:t>
            </a:r>
            <a:endParaRPr sz="2400">
              <a:solidFill>
                <a:srgbClr val="000000"/>
              </a:solidFill>
              <a:latin typeface="Times New Roman"/>
              <a:ea typeface="Times New Roman"/>
              <a:cs typeface="Times New Roman"/>
              <a:sym typeface="Times New Roman"/>
            </a:endParaRPr>
          </a:p>
          <a:p>
            <a:pPr marL="457200" lvl="0" indent="-381000" algn="just" rtl="0">
              <a:lnSpc>
                <a:spcPct val="100000"/>
              </a:lnSpc>
              <a:spcBef>
                <a:spcPts val="1200"/>
              </a:spcBef>
              <a:spcAft>
                <a:spcPts val="0"/>
              </a:spcAft>
              <a:buClr>
                <a:srgbClr val="000000"/>
              </a:buClr>
              <a:buSzPts val="2400"/>
              <a:buFont typeface="Times New Roman"/>
              <a:buChar char="●"/>
            </a:pPr>
            <a:r>
              <a:rPr lang="en-GB" sz="2400">
                <a:solidFill>
                  <a:srgbClr val="000000"/>
                </a:solidFill>
                <a:latin typeface="Times New Roman"/>
                <a:ea typeface="Times New Roman"/>
                <a:cs typeface="Times New Roman"/>
                <a:sym typeface="Times New Roman"/>
              </a:rPr>
              <a:t>Organisational structure is assessed as a legal entity (Albert, 2024). </a:t>
            </a:r>
            <a:endParaRPr sz="24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1200"/>
              </a:spcAft>
              <a:buSzPts val="1300"/>
              <a:buNone/>
            </a:pPr>
            <a:endParaRPr sz="2400">
              <a:solidFill>
                <a:srgbClr val="000000"/>
              </a:solidFill>
              <a:latin typeface="Times New Roman"/>
              <a:ea typeface="Times New Roman"/>
              <a:cs typeface="Times New Roman"/>
              <a:sym typeface="Times New Roman"/>
            </a:endParaRPr>
          </a:p>
        </p:txBody>
      </p:sp>
      <p:pic>
        <p:nvPicPr>
          <p:cNvPr id="86" name="Google Shape;86;p4"/>
          <p:cNvPicPr preferRelativeResize="0"/>
          <p:nvPr/>
        </p:nvPicPr>
        <p:blipFill rotWithShape="1">
          <a:blip r:embed="rId3">
            <a:alphaModFix/>
          </a:blip>
          <a:srcRect/>
          <a:stretch/>
        </p:blipFill>
        <p:spPr>
          <a:xfrm>
            <a:off x="3237688" y="3352800"/>
            <a:ext cx="2515323" cy="1389256"/>
          </a:xfrm>
          <a:prstGeom prst="rect">
            <a:avLst/>
          </a:prstGeom>
          <a:noFill/>
          <a:ln>
            <a:noFill/>
          </a:ln>
        </p:spPr>
      </p:pic>
      <p:sp>
        <p:nvSpPr>
          <p:cNvPr id="87" name="Google Shape;87;p4"/>
          <p:cNvSpPr txBox="1"/>
          <p:nvPr/>
        </p:nvSpPr>
        <p:spPr>
          <a:xfrm>
            <a:off x="5753011" y="3751288"/>
            <a:ext cx="3000000" cy="3693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200"/>
              <a:buFont typeface="Arial"/>
              <a:buNone/>
            </a:pPr>
            <a:r>
              <a:rPr lang="en-GB" sz="1200" b="0" i="0" u="none" strike="noStrike" cap="none">
                <a:solidFill>
                  <a:srgbClr val="000000"/>
                </a:solidFill>
                <a:latin typeface="Times New Roman"/>
                <a:ea typeface="Times New Roman"/>
                <a:cs typeface="Times New Roman"/>
                <a:sym typeface="Times New Roman"/>
              </a:rPr>
              <a:t>(Source: Marks and Spencer, 2023)</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g3bf12eb2153_0_184"/>
          <p:cNvSpPr txBox="1">
            <a:spLocks noGrp="1"/>
          </p:cNvSpPr>
          <p:nvPr>
            <p:ph type="title"/>
          </p:nvPr>
        </p:nvSpPr>
        <p:spPr>
          <a:xfrm>
            <a:off x="-261900" y="0"/>
            <a:ext cx="9514500" cy="17250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3600"/>
              <a:buNone/>
            </a:pPr>
            <a:r>
              <a:rPr lang="en-GB" sz="3100" b="1">
                <a:latin typeface="Times New Roman"/>
                <a:ea typeface="Times New Roman"/>
                <a:cs typeface="Times New Roman"/>
                <a:sym typeface="Times New Roman"/>
              </a:rPr>
              <a:t>Organisational structure, chart and its importance </a:t>
            </a:r>
            <a:endParaRPr sz="3100" b="1">
              <a:latin typeface="Times New Roman"/>
              <a:ea typeface="Times New Roman"/>
              <a:cs typeface="Times New Roman"/>
              <a:sym typeface="Times New Roman"/>
            </a:endParaRPr>
          </a:p>
        </p:txBody>
      </p:sp>
      <p:sp>
        <p:nvSpPr>
          <p:cNvPr id="93" name="Google Shape;93;g3bf12eb2153_0_184"/>
          <p:cNvSpPr txBox="1">
            <a:spLocks noGrp="1"/>
          </p:cNvSpPr>
          <p:nvPr>
            <p:ph type="body" idx="1"/>
          </p:nvPr>
        </p:nvSpPr>
        <p:spPr>
          <a:xfrm>
            <a:off x="0" y="616650"/>
            <a:ext cx="9039475" cy="2617500"/>
          </a:xfrm>
          <a:prstGeom prst="rect">
            <a:avLst/>
          </a:prstGeom>
          <a:noFill/>
          <a:ln>
            <a:noFill/>
          </a:ln>
        </p:spPr>
        <p:txBody>
          <a:bodyPr spcFirstLastPara="1" wrap="square" lIns="91425" tIns="91425" rIns="91425" bIns="91425" anchor="t" anchorCtr="0">
            <a:noAutofit/>
          </a:bodyPr>
          <a:lstStyle/>
          <a:p>
            <a:pPr marL="457200" lvl="0" indent="-381000" algn="just" rtl="0">
              <a:lnSpc>
                <a:spcPct val="100000"/>
              </a:lnSpc>
              <a:spcBef>
                <a:spcPts val="0"/>
              </a:spcBef>
              <a:spcAft>
                <a:spcPts val="0"/>
              </a:spcAft>
              <a:buClr>
                <a:srgbClr val="000000"/>
              </a:buClr>
              <a:buSzPts val="2400"/>
              <a:buFont typeface="Times New Roman"/>
              <a:buChar char="●"/>
            </a:pPr>
            <a:r>
              <a:rPr lang="en-GB" sz="2400">
                <a:solidFill>
                  <a:srgbClr val="000000"/>
                </a:solidFill>
                <a:latin typeface="Times New Roman"/>
                <a:ea typeface="Times New Roman"/>
                <a:cs typeface="Times New Roman"/>
                <a:sym typeface="Times New Roman"/>
              </a:rPr>
              <a:t>Staying in an uncertain landscape, effective organisational structure and design remain essential to remain adaptable and competitive (Jerab and Mabrouk, 2023). </a:t>
            </a:r>
            <a:endParaRPr sz="2400">
              <a:solidFill>
                <a:srgbClr val="000000"/>
              </a:solidFill>
              <a:latin typeface="Times New Roman"/>
              <a:ea typeface="Times New Roman"/>
              <a:cs typeface="Times New Roman"/>
              <a:sym typeface="Times New Roman"/>
            </a:endParaRPr>
          </a:p>
          <a:p>
            <a:pPr marL="457200" lvl="0" indent="-381000" algn="just" rtl="0">
              <a:lnSpc>
                <a:spcPct val="100000"/>
              </a:lnSpc>
              <a:spcBef>
                <a:spcPts val="1200"/>
              </a:spcBef>
              <a:spcAft>
                <a:spcPts val="0"/>
              </a:spcAft>
              <a:buClr>
                <a:srgbClr val="000000"/>
              </a:buClr>
              <a:buSzPts val="2400"/>
              <a:buFont typeface="Times New Roman"/>
              <a:buChar char="●"/>
            </a:pPr>
            <a:r>
              <a:rPr lang="en-GB" sz="2400">
                <a:solidFill>
                  <a:srgbClr val="000000"/>
                </a:solidFill>
                <a:latin typeface="Times New Roman"/>
                <a:ea typeface="Times New Roman"/>
                <a:cs typeface="Times New Roman"/>
                <a:sym typeface="Times New Roman"/>
              </a:rPr>
              <a:t>Structure, role and organisational hierarchies are solely confined to the organisational chart (Valentine </a:t>
            </a:r>
            <a:r>
              <a:rPr lang="en-GB" sz="2400" i="1">
                <a:solidFill>
                  <a:srgbClr val="000000"/>
                </a:solidFill>
                <a:latin typeface="Times New Roman"/>
                <a:ea typeface="Times New Roman"/>
                <a:cs typeface="Times New Roman"/>
                <a:sym typeface="Times New Roman"/>
              </a:rPr>
              <a:t>et al., </a:t>
            </a:r>
            <a:r>
              <a:rPr lang="en-GB" sz="2400">
                <a:solidFill>
                  <a:srgbClr val="000000"/>
                </a:solidFill>
                <a:latin typeface="Times New Roman"/>
                <a:ea typeface="Times New Roman"/>
                <a:cs typeface="Times New Roman"/>
                <a:sym typeface="Times New Roman"/>
              </a:rPr>
              <a:t>2024). </a:t>
            </a:r>
            <a:endParaRPr sz="2400">
              <a:solidFill>
                <a:srgbClr val="000000"/>
              </a:solidFill>
              <a:latin typeface="Times New Roman"/>
              <a:ea typeface="Times New Roman"/>
              <a:cs typeface="Times New Roman"/>
              <a:sym typeface="Times New Roman"/>
            </a:endParaRPr>
          </a:p>
          <a:p>
            <a:pPr marL="457200" lvl="0" indent="0" algn="just" rtl="0">
              <a:lnSpc>
                <a:spcPct val="100000"/>
              </a:lnSpc>
              <a:spcBef>
                <a:spcPts val="1200"/>
              </a:spcBef>
              <a:spcAft>
                <a:spcPts val="0"/>
              </a:spcAft>
              <a:buNone/>
            </a:pPr>
            <a:endParaRPr sz="2400">
              <a:solidFill>
                <a:srgbClr val="000000"/>
              </a:solidFill>
              <a:latin typeface="Times New Roman"/>
              <a:ea typeface="Times New Roman"/>
              <a:cs typeface="Times New Roman"/>
              <a:sym typeface="Times New Roman"/>
            </a:endParaRPr>
          </a:p>
        </p:txBody>
      </p:sp>
      <p:pic>
        <p:nvPicPr>
          <p:cNvPr id="94" name="Google Shape;94;g3bf12eb2153_0_184"/>
          <p:cNvPicPr preferRelativeResize="0"/>
          <p:nvPr/>
        </p:nvPicPr>
        <p:blipFill rotWithShape="1">
          <a:blip r:embed="rId3">
            <a:alphaModFix/>
          </a:blip>
          <a:srcRect/>
          <a:stretch/>
        </p:blipFill>
        <p:spPr>
          <a:xfrm>
            <a:off x="6859142" y="2906752"/>
            <a:ext cx="2232818" cy="2094226"/>
          </a:xfrm>
          <a:prstGeom prst="rect">
            <a:avLst/>
          </a:prstGeom>
          <a:noFill/>
          <a:ln>
            <a:noFill/>
          </a:ln>
        </p:spPr>
      </p:pic>
      <p:sp>
        <p:nvSpPr>
          <p:cNvPr id="95" name="Google Shape;95;g3bf12eb2153_0_184"/>
          <p:cNvSpPr txBox="1"/>
          <p:nvPr/>
        </p:nvSpPr>
        <p:spPr>
          <a:xfrm>
            <a:off x="4036804" y="3850800"/>
            <a:ext cx="2627100" cy="3693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200"/>
              <a:buFont typeface="Arial"/>
              <a:buNone/>
            </a:pPr>
            <a:r>
              <a:rPr lang="en-GB" sz="1200" b="0" i="0" u="none" strike="noStrike" cap="none">
                <a:solidFill>
                  <a:srgbClr val="000000"/>
                </a:solidFill>
                <a:latin typeface="Times New Roman"/>
                <a:ea typeface="Times New Roman"/>
                <a:cs typeface="Times New Roman"/>
                <a:sym typeface="Times New Roman"/>
              </a:rPr>
              <a:t>(Source: Marks and Spencer, 2023)</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5"/>
          <p:cNvSpPr txBox="1">
            <a:spLocks noGrp="1"/>
          </p:cNvSpPr>
          <p:nvPr>
            <p:ph type="title"/>
          </p:nvPr>
        </p:nvSpPr>
        <p:spPr>
          <a:xfrm>
            <a:off x="311700" y="76725"/>
            <a:ext cx="8520600" cy="5967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SzPct val="181818"/>
              <a:buNone/>
            </a:pPr>
            <a:r>
              <a:rPr lang="en-GB" sz="2200">
                <a:latin typeface="Times New Roman"/>
                <a:ea typeface="Times New Roman"/>
                <a:cs typeface="Times New Roman"/>
                <a:sym typeface="Times New Roman"/>
              </a:rPr>
              <a:t>Overview of Mark &amp; Spencer </a:t>
            </a:r>
            <a:endParaRPr sz="4000" b="1">
              <a:latin typeface="Times New Roman"/>
              <a:ea typeface="Times New Roman"/>
              <a:cs typeface="Times New Roman"/>
              <a:sym typeface="Times New Roman"/>
            </a:endParaRPr>
          </a:p>
        </p:txBody>
      </p:sp>
      <p:sp>
        <p:nvSpPr>
          <p:cNvPr id="101" name="Google Shape;101;p5"/>
          <p:cNvSpPr txBox="1">
            <a:spLocks noGrp="1"/>
          </p:cNvSpPr>
          <p:nvPr>
            <p:ph type="body" idx="1"/>
          </p:nvPr>
        </p:nvSpPr>
        <p:spPr>
          <a:xfrm>
            <a:off x="104875" y="484400"/>
            <a:ext cx="8727300" cy="2547600"/>
          </a:xfrm>
          <a:prstGeom prst="rect">
            <a:avLst/>
          </a:prstGeom>
          <a:noFill/>
          <a:ln>
            <a:noFill/>
          </a:ln>
        </p:spPr>
        <p:txBody>
          <a:bodyPr spcFirstLastPara="1" wrap="square" lIns="91425" tIns="91425" rIns="91425" bIns="91425" anchor="t" anchorCtr="0">
            <a:noAutofit/>
          </a:bodyPr>
          <a:lstStyle/>
          <a:p>
            <a:pPr marL="457200" lvl="0" indent="-381000" algn="just" rtl="0">
              <a:lnSpc>
                <a:spcPct val="100000"/>
              </a:lnSpc>
              <a:spcBef>
                <a:spcPts val="0"/>
              </a:spcBef>
              <a:spcAft>
                <a:spcPts val="0"/>
              </a:spcAft>
              <a:buClr>
                <a:srgbClr val="000000"/>
              </a:buClr>
              <a:buSzPts val="2400"/>
              <a:buFont typeface="Times New Roman"/>
              <a:buChar char="●"/>
            </a:pPr>
            <a:r>
              <a:rPr lang="en-GB" sz="2400">
                <a:solidFill>
                  <a:srgbClr val="000000"/>
                </a:solidFill>
                <a:latin typeface="Times New Roman"/>
                <a:ea typeface="Times New Roman"/>
                <a:cs typeface="Times New Roman"/>
                <a:sym typeface="Times New Roman"/>
              </a:rPr>
              <a:t>Leading British retailers to provide greater value and outstanding quality homeware, clothing and food to more than a million consumers. </a:t>
            </a:r>
            <a:endParaRPr sz="2400">
              <a:solidFill>
                <a:srgbClr val="000000"/>
              </a:solidFill>
              <a:latin typeface="Times New Roman"/>
              <a:ea typeface="Times New Roman"/>
              <a:cs typeface="Times New Roman"/>
              <a:sym typeface="Times New Roman"/>
            </a:endParaRPr>
          </a:p>
          <a:p>
            <a:pPr marL="457200" lvl="0" indent="-381000" algn="just" rtl="0">
              <a:lnSpc>
                <a:spcPct val="100000"/>
              </a:lnSpc>
              <a:spcBef>
                <a:spcPts val="1200"/>
              </a:spcBef>
              <a:spcAft>
                <a:spcPts val="0"/>
              </a:spcAft>
              <a:buClr>
                <a:srgbClr val="000000"/>
              </a:buClr>
              <a:buSzPts val="2400"/>
              <a:buFont typeface="Times New Roman"/>
              <a:buChar char="●"/>
            </a:pPr>
            <a:r>
              <a:rPr lang="en-GB" sz="2400">
                <a:solidFill>
                  <a:srgbClr val="000000"/>
                </a:solidFill>
                <a:latin typeface="Times New Roman"/>
                <a:ea typeface="Times New Roman"/>
                <a:cs typeface="Times New Roman"/>
                <a:sym typeface="Times New Roman"/>
              </a:rPr>
              <a:t>Unique history in the UK market, along with records of its first store established in 1884 (Statista, 2026). </a:t>
            </a:r>
            <a:endParaRPr sz="2400">
              <a:solidFill>
                <a:srgbClr val="000000"/>
              </a:solidFill>
              <a:latin typeface="Times New Roman"/>
              <a:ea typeface="Times New Roman"/>
              <a:cs typeface="Times New Roman"/>
              <a:sym typeface="Times New Roman"/>
            </a:endParaRPr>
          </a:p>
          <a:p>
            <a:pPr marL="457200" lvl="0" indent="-381000" algn="just" rtl="0">
              <a:lnSpc>
                <a:spcPct val="100000"/>
              </a:lnSpc>
              <a:spcBef>
                <a:spcPts val="1200"/>
              </a:spcBef>
              <a:spcAft>
                <a:spcPts val="0"/>
              </a:spcAft>
              <a:buClr>
                <a:srgbClr val="000000"/>
              </a:buClr>
              <a:buSzPts val="2400"/>
              <a:buFont typeface="Times New Roman"/>
              <a:buChar char="●"/>
            </a:pPr>
            <a:r>
              <a:rPr lang="en-GB" sz="2400">
                <a:solidFill>
                  <a:srgbClr val="000000"/>
                </a:solidFill>
                <a:latin typeface="Times New Roman"/>
                <a:ea typeface="Times New Roman"/>
                <a:cs typeface="Times New Roman"/>
                <a:sym typeface="Times New Roman"/>
              </a:rPr>
              <a:t>More than 1000 stores of M&amp;S are located in the UK (Statista, 2026). </a:t>
            </a:r>
            <a:endParaRPr sz="2400">
              <a:solidFill>
                <a:srgbClr val="000000"/>
              </a:solidFill>
              <a:latin typeface="Times New Roman"/>
              <a:ea typeface="Times New Roman"/>
              <a:cs typeface="Times New Roman"/>
              <a:sym typeface="Times New Roman"/>
            </a:endParaRPr>
          </a:p>
          <a:p>
            <a:pPr marL="0" lvl="0" indent="0" algn="l" rtl="0">
              <a:lnSpc>
                <a:spcPct val="100000"/>
              </a:lnSpc>
              <a:spcBef>
                <a:spcPts val="1200"/>
              </a:spcBef>
              <a:spcAft>
                <a:spcPts val="1200"/>
              </a:spcAft>
              <a:buSzPts val="1300"/>
              <a:buNone/>
            </a:pPr>
            <a:endParaRPr sz="2400">
              <a:solidFill>
                <a:srgbClr val="000000"/>
              </a:solidFill>
              <a:latin typeface="Times New Roman"/>
              <a:ea typeface="Times New Roman"/>
              <a:cs typeface="Times New Roman"/>
              <a:sym typeface="Times New Roman"/>
            </a:endParaRPr>
          </a:p>
        </p:txBody>
      </p:sp>
      <p:sp>
        <p:nvSpPr>
          <p:cNvPr id="102" name="Google Shape;102;p5"/>
          <p:cNvSpPr txBox="1"/>
          <p:nvPr/>
        </p:nvSpPr>
        <p:spPr>
          <a:xfrm>
            <a:off x="793450" y="4680325"/>
            <a:ext cx="3000000" cy="4002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1200"/>
              </a:spcAft>
              <a:buClr>
                <a:srgbClr val="000000"/>
              </a:buClr>
              <a:buSzPts val="1400"/>
              <a:buFont typeface="Arial"/>
              <a:buNone/>
            </a:pPr>
            <a:r>
              <a:rPr lang="en-GB" sz="1400" b="0" i="0" u="none" strike="noStrike" cap="none">
                <a:solidFill>
                  <a:schemeClr val="lt1"/>
                </a:solidFill>
                <a:latin typeface="Times New Roman"/>
                <a:ea typeface="Times New Roman"/>
                <a:cs typeface="Times New Roman"/>
                <a:sym typeface="Times New Roman"/>
              </a:rPr>
              <a:t>(Source: Akram </a:t>
            </a:r>
            <a:r>
              <a:rPr lang="en-GB" sz="1400" b="0" i="1" u="none" strike="noStrike" cap="none">
                <a:solidFill>
                  <a:schemeClr val="lt1"/>
                </a:solidFill>
                <a:latin typeface="Times New Roman"/>
                <a:ea typeface="Times New Roman"/>
                <a:cs typeface="Times New Roman"/>
                <a:sym typeface="Times New Roman"/>
              </a:rPr>
              <a:t>et al., </a:t>
            </a:r>
            <a:r>
              <a:rPr lang="en-GB" sz="1400" b="0" i="0" u="none" strike="noStrike" cap="none">
                <a:solidFill>
                  <a:schemeClr val="lt1"/>
                </a:solidFill>
                <a:latin typeface="Times New Roman"/>
                <a:ea typeface="Times New Roman"/>
                <a:cs typeface="Times New Roman"/>
                <a:sym typeface="Times New Roman"/>
              </a:rPr>
              <a:t>2022)</a:t>
            </a:r>
            <a:endParaRPr sz="1600" b="0" i="0" u="none" strike="noStrike" cap="none">
              <a:solidFill>
                <a:schemeClr val="lt1"/>
              </a:solidFill>
              <a:latin typeface="Arial"/>
              <a:ea typeface="Arial"/>
              <a:cs typeface="Arial"/>
              <a:sym typeface="Arial"/>
            </a:endParaRPr>
          </a:p>
        </p:txBody>
      </p:sp>
      <p:pic>
        <p:nvPicPr>
          <p:cNvPr id="103" name="Google Shape;103;p5"/>
          <p:cNvPicPr preferRelativeResize="0"/>
          <p:nvPr/>
        </p:nvPicPr>
        <p:blipFill rotWithShape="1">
          <a:blip r:embed="rId3">
            <a:alphaModFix/>
          </a:blip>
          <a:srcRect l="17299" t="26271" r="18272" b="27079"/>
          <a:stretch/>
        </p:blipFill>
        <p:spPr>
          <a:xfrm>
            <a:off x="2360225" y="3423175"/>
            <a:ext cx="3695698" cy="1657349"/>
          </a:xfrm>
          <a:prstGeom prst="rect">
            <a:avLst/>
          </a:prstGeom>
          <a:noFill/>
          <a:ln>
            <a:noFill/>
          </a:ln>
        </p:spPr>
      </p:pic>
      <p:sp>
        <p:nvSpPr>
          <p:cNvPr id="104" name="Google Shape;104;p5"/>
          <p:cNvSpPr txBox="1"/>
          <p:nvPr/>
        </p:nvSpPr>
        <p:spPr>
          <a:xfrm>
            <a:off x="5693750" y="3804000"/>
            <a:ext cx="3000000" cy="3693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200"/>
              <a:buFont typeface="Arial"/>
              <a:buNone/>
            </a:pPr>
            <a:r>
              <a:rPr lang="en-GB" sz="1200" b="0" i="0" u="none" strike="noStrike" cap="none">
                <a:solidFill>
                  <a:srgbClr val="000000"/>
                </a:solidFill>
                <a:latin typeface="Times New Roman"/>
                <a:ea typeface="Times New Roman"/>
                <a:cs typeface="Times New Roman"/>
                <a:sym typeface="Times New Roman"/>
              </a:rPr>
              <a:t>(Source: Marks and Spencer, n.d.)</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g3c90bf19e3a_1_21"/>
          <p:cNvSpPr txBox="1">
            <a:spLocks noGrp="1"/>
          </p:cNvSpPr>
          <p:nvPr>
            <p:ph type="title"/>
          </p:nvPr>
        </p:nvSpPr>
        <p:spPr>
          <a:xfrm>
            <a:off x="204570" y="-138464"/>
            <a:ext cx="8734859" cy="7074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3600"/>
              <a:buNone/>
            </a:pPr>
            <a:r>
              <a:rPr lang="en-GB" sz="2400">
                <a:latin typeface="Times New Roman"/>
                <a:ea typeface="Times New Roman"/>
                <a:cs typeface="Times New Roman"/>
                <a:sym typeface="Times New Roman"/>
              </a:rPr>
              <a:t>Ways of designing the organisational structure </a:t>
            </a:r>
            <a:endParaRPr sz="2400" b="1">
              <a:latin typeface="Times New Roman"/>
              <a:ea typeface="Times New Roman"/>
              <a:cs typeface="Times New Roman"/>
              <a:sym typeface="Times New Roman"/>
            </a:endParaRPr>
          </a:p>
        </p:txBody>
      </p:sp>
      <p:sp>
        <p:nvSpPr>
          <p:cNvPr id="110" name="Google Shape;110;g3c90bf19e3a_1_21"/>
          <p:cNvSpPr txBox="1">
            <a:spLocks noGrp="1"/>
          </p:cNvSpPr>
          <p:nvPr>
            <p:ph type="body" idx="1"/>
          </p:nvPr>
        </p:nvSpPr>
        <p:spPr>
          <a:xfrm>
            <a:off x="83699" y="449736"/>
            <a:ext cx="8976600" cy="2812800"/>
          </a:xfrm>
          <a:prstGeom prst="rect">
            <a:avLst/>
          </a:prstGeom>
          <a:noFill/>
          <a:ln>
            <a:noFill/>
          </a:ln>
        </p:spPr>
        <p:txBody>
          <a:bodyPr spcFirstLastPara="1" wrap="square" lIns="91425" tIns="91425" rIns="91425" bIns="91425" anchor="t" anchorCtr="0">
            <a:noAutofit/>
          </a:bodyPr>
          <a:lstStyle/>
          <a:p>
            <a:pPr marL="0" lvl="0" indent="0" algn="just" rtl="0">
              <a:lnSpc>
                <a:spcPct val="100000"/>
              </a:lnSpc>
              <a:spcBef>
                <a:spcPts val="0"/>
              </a:spcBef>
              <a:spcAft>
                <a:spcPts val="0"/>
              </a:spcAft>
              <a:buSzPts val="1800"/>
              <a:buNone/>
            </a:pPr>
            <a:r>
              <a:rPr lang="en-GB" sz="2400" b="1">
                <a:solidFill>
                  <a:srgbClr val="000000"/>
                </a:solidFill>
                <a:latin typeface="Times New Roman"/>
                <a:ea typeface="Times New Roman"/>
                <a:cs typeface="Times New Roman"/>
                <a:sym typeface="Times New Roman"/>
              </a:rPr>
              <a:t>Divisional structure </a:t>
            </a:r>
            <a:endParaRPr sz="2400" b="1">
              <a:solidFill>
                <a:srgbClr val="000000"/>
              </a:solidFill>
              <a:latin typeface="Times New Roman"/>
              <a:ea typeface="Times New Roman"/>
              <a:cs typeface="Times New Roman"/>
              <a:sym typeface="Times New Roman"/>
            </a:endParaRPr>
          </a:p>
          <a:p>
            <a:pPr marL="457200" lvl="0" indent="-381000" algn="just" rtl="0">
              <a:lnSpc>
                <a:spcPct val="100000"/>
              </a:lnSpc>
              <a:spcBef>
                <a:spcPts val="0"/>
              </a:spcBef>
              <a:spcAft>
                <a:spcPts val="0"/>
              </a:spcAft>
              <a:buClr>
                <a:srgbClr val="000000"/>
              </a:buClr>
              <a:buSzPts val="2400"/>
              <a:buFont typeface="Times New Roman"/>
              <a:buChar char="●"/>
            </a:pPr>
            <a:r>
              <a:rPr lang="en-GB" sz="2400">
                <a:solidFill>
                  <a:srgbClr val="000000"/>
                </a:solidFill>
                <a:latin typeface="Times New Roman"/>
                <a:ea typeface="Times New Roman"/>
                <a:cs typeface="Times New Roman"/>
                <a:sym typeface="Times New Roman"/>
              </a:rPr>
              <a:t>Maintain smooth coordination with better communication practices between managers and staff.</a:t>
            </a:r>
            <a:endParaRPr sz="2400">
              <a:solidFill>
                <a:srgbClr val="000000"/>
              </a:solidFill>
              <a:latin typeface="Times New Roman"/>
              <a:ea typeface="Times New Roman"/>
              <a:cs typeface="Times New Roman"/>
              <a:sym typeface="Times New Roman"/>
            </a:endParaRPr>
          </a:p>
          <a:p>
            <a:pPr marL="457200" lvl="0" indent="-381000" algn="just" rtl="0">
              <a:lnSpc>
                <a:spcPct val="100000"/>
              </a:lnSpc>
              <a:spcBef>
                <a:spcPts val="1200"/>
              </a:spcBef>
              <a:spcAft>
                <a:spcPts val="0"/>
              </a:spcAft>
              <a:buClr>
                <a:srgbClr val="000000"/>
              </a:buClr>
              <a:buSzPts val="2400"/>
              <a:buFont typeface="Times New Roman"/>
              <a:buChar char="●"/>
            </a:pPr>
            <a:r>
              <a:rPr lang="en-GB" sz="2400">
                <a:solidFill>
                  <a:srgbClr val="000000"/>
                </a:solidFill>
                <a:latin typeface="Times New Roman"/>
                <a:ea typeface="Times New Roman"/>
                <a:cs typeface="Times New Roman"/>
                <a:sym typeface="Times New Roman"/>
              </a:rPr>
              <a:t>People are associated together as per service and services that are provided by the organisation (Toshtemir, 2022). </a:t>
            </a:r>
            <a:endParaRPr sz="2400">
              <a:solidFill>
                <a:srgbClr val="000000"/>
              </a:solidFill>
              <a:latin typeface="Times New Roman"/>
              <a:ea typeface="Times New Roman"/>
              <a:cs typeface="Times New Roman"/>
              <a:sym typeface="Times New Roman"/>
            </a:endParaRPr>
          </a:p>
          <a:p>
            <a:pPr marL="457200" lvl="0" indent="-381000" algn="just" rtl="0">
              <a:lnSpc>
                <a:spcPct val="100000"/>
              </a:lnSpc>
              <a:spcBef>
                <a:spcPts val="1200"/>
              </a:spcBef>
              <a:spcAft>
                <a:spcPts val="0"/>
              </a:spcAft>
              <a:buClr>
                <a:srgbClr val="000000"/>
              </a:buClr>
              <a:buSzPts val="2400"/>
              <a:buFont typeface="Times New Roman"/>
              <a:buChar char="●"/>
            </a:pPr>
            <a:r>
              <a:rPr lang="en-GB" sz="2400">
                <a:solidFill>
                  <a:srgbClr val="000000"/>
                </a:solidFill>
                <a:latin typeface="Times New Roman"/>
                <a:ea typeface="Times New Roman"/>
                <a:cs typeface="Times New Roman"/>
                <a:sym typeface="Times New Roman"/>
              </a:rPr>
              <a:t>An integrated management team has been developed (Marks and Spencer, 2023). </a:t>
            </a:r>
            <a:endParaRPr sz="24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endParaRPr sz="2400">
              <a:solidFill>
                <a:srgbClr val="000000"/>
              </a:solidFill>
              <a:latin typeface="Times New Roman"/>
              <a:ea typeface="Times New Roman"/>
              <a:cs typeface="Times New Roman"/>
              <a:sym typeface="Times New Roman"/>
            </a:endParaRPr>
          </a:p>
        </p:txBody>
      </p:sp>
      <p:pic>
        <p:nvPicPr>
          <p:cNvPr id="111" name="Google Shape;111;g3c90bf19e3a_1_21"/>
          <p:cNvPicPr preferRelativeResize="0"/>
          <p:nvPr/>
        </p:nvPicPr>
        <p:blipFill rotWithShape="1">
          <a:blip r:embed="rId3">
            <a:alphaModFix/>
          </a:blip>
          <a:srcRect/>
          <a:stretch/>
        </p:blipFill>
        <p:spPr>
          <a:xfrm>
            <a:off x="5725861" y="3122341"/>
            <a:ext cx="3213568" cy="193900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g3bf12eb2153_0_193"/>
          <p:cNvSpPr txBox="1">
            <a:spLocks noGrp="1"/>
          </p:cNvSpPr>
          <p:nvPr>
            <p:ph type="title"/>
          </p:nvPr>
        </p:nvSpPr>
        <p:spPr>
          <a:xfrm>
            <a:off x="6408234" y="0"/>
            <a:ext cx="2845566" cy="8325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3600"/>
              <a:buNone/>
            </a:pPr>
            <a:r>
              <a:rPr lang="en-GB" sz="2300">
                <a:latin typeface="Times New Roman"/>
                <a:ea typeface="Times New Roman"/>
                <a:cs typeface="Times New Roman"/>
                <a:sym typeface="Times New Roman"/>
              </a:rPr>
              <a:t>Ways of designing the organisational structure </a:t>
            </a:r>
            <a:endParaRPr sz="2300" b="1">
              <a:latin typeface="Times New Roman"/>
              <a:ea typeface="Times New Roman"/>
              <a:cs typeface="Times New Roman"/>
              <a:sym typeface="Times New Roman"/>
            </a:endParaRPr>
          </a:p>
        </p:txBody>
      </p:sp>
      <p:sp>
        <p:nvSpPr>
          <p:cNvPr id="117" name="Google Shape;117;g3bf12eb2153_0_193"/>
          <p:cNvSpPr txBox="1">
            <a:spLocks noGrp="1"/>
          </p:cNvSpPr>
          <p:nvPr>
            <p:ph type="body" idx="1"/>
          </p:nvPr>
        </p:nvSpPr>
        <p:spPr>
          <a:xfrm>
            <a:off x="0" y="83325"/>
            <a:ext cx="6326459" cy="2563231"/>
          </a:xfrm>
          <a:prstGeom prst="rect">
            <a:avLst/>
          </a:prstGeom>
          <a:noFill/>
          <a:ln>
            <a:noFill/>
          </a:ln>
        </p:spPr>
        <p:txBody>
          <a:bodyPr spcFirstLastPara="1" wrap="square" lIns="91425" tIns="91425" rIns="91425" bIns="91425" anchor="t" anchorCtr="0">
            <a:noAutofit/>
          </a:bodyPr>
          <a:lstStyle/>
          <a:p>
            <a:pPr marL="0" lvl="0" indent="0" algn="just" rtl="0">
              <a:lnSpc>
                <a:spcPct val="100000"/>
              </a:lnSpc>
              <a:spcBef>
                <a:spcPts val="0"/>
              </a:spcBef>
              <a:spcAft>
                <a:spcPts val="0"/>
              </a:spcAft>
              <a:buSzPts val="1800"/>
              <a:buNone/>
            </a:pPr>
            <a:r>
              <a:rPr lang="en-GB" sz="2400" b="1">
                <a:solidFill>
                  <a:srgbClr val="000000"/>
                </a:solidFill>
                <a:latin typeface="Times New Roman"/>
                <a:ea typeface="Times New Roman"/>
                <a:cs typeface="Times New Roman"/>
                <a:sym typeface="Times New Roman"/>
              </a:rPr>
              <a:t>Functional structure </a:t>
            </a:r>
            <a:endParaRPr sz="2400">
              <a:solidFill>
                <a:srgbClr val="000000"/>
              </a:solidFill>
              <a:latin typeface="Times New Roman"/>
              <a:ea typeface="Times New Roman"/>
              <a:cs typeface="Times New Roman"/>
              <a:sym typeface="Times New Roman"/>
            </a:endParaRPr>
          </a:p>
          <a:p>
            <a:pPr marL="457200" lvl="0" indent="-381000" algn="just" rtl="0">
              <a:lnSpc>
                <a:spcPct val="100000"/>
              </a:lnSpc>
              <a:spcBef>
                <a:spcPts val="0"/>
              </a:spcBef>
              <a:spcAft>
                <a:spcPts val="0"/>
              </a:spcAft>
              <a:buClr>
                <a:srgbClr val="000000"/>
              </a:buClr>
              <a:buSzPts val="2400"/>
              <a:buFont typeface="Times New Roman"/>
              <a:buChar char="●"/>
            </a:pPr>
            <a:r>
              <a:rPr lang="en-GB" sz="2400">
                <a:solidFill>
                  <a:srgbClr val="000000"/>
                </a:solidFill>
                <a:latin typeface="Times New Roman"/>
                <a:ea typeface="Times New Roman"/>
                <a:cs typeface="Times New Roman"/>
                <a:sym typeface="Times New Roman"/>
              </a:rPr>
              <a:t>M&amp;S regulates its family of parallel businesses, wherein each of the areas has its own integrated management team along with functional ability (Marks and Spencer, 2023). </a:t>
            </a:r>
            <a:endParaRPr sz="240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GB" sz="2400">
                <a:solidFill>
                  <a:srgbClr val="000000"/>
                </a:solidFill>
                <a:latin typeface="Times New Roman"/>
                <a:ea typeface="Times New Roman"/>
                <a:cs typeface="Times New Roman"/>
                <a:sym typeface="Times New Roman"/>
              </a:rPr>
              <a:t> </a:t>
            </a:r>
            <a:endParaRPr sz="2400">
              <a:solidFill>
                <a:srgbClr val="000000"/>
              </a:solidFill>
              <a:latin typeface="Times New Roman"/>
              <a:ea typeface="Times New Roman"/>
              <a:cs typeface="Times New Roman"/>
              <a:sym typeface="Times New Roman"/>
            </a:endParaRPr>
          </a:p>
          <a:p>
            <a:pPr marL="0" lvl="0" indent="0" algn="just" rtl="0">
              <a:lnSpc>
                <a:spcPct val="100000"/>
              </a:lnSpc>
              <a:spcBef>
                <a:spcPts val="0"/>
              </a:spcBef>
              <a:spcAft>
                <a:spcPts val="0"/>
              </a:spcAft>
              <a:buSzPts val="1800"/>
              <a:buNone/>
            </a:pPr>
            <a:endParaRPr sz="2400" b="1">
              <a:solidFill>
                <a:srgbClr val="000000"/>
              </a:solidFill>
              <a:latin typeface="Times New Roman"/>
              <a:ea typeface="Times New Roman"/>
              <a:cs typeface="Times New Roman"/>
              <a:sym typeface="Times New Roman"/>
            </a:endParaRPr>
          </a:p>
        </p:txBody>
      </p:sp>
      <p:pic>
        <p:nvPicPr>
          <p:cNvPr id="118" name="Google Shape;118;g3bf12eb2153_0_193"/>
          <p:cNvPicPr preferRelativeResize="0"/>
          <p:nvPr/>
        </p:nvPicPr>
        <p:blipFill rotWithShape="1">
          <a:blip r:embed="rId3">
            <a:alphaModFix/>
          </a:blip>
          <a:srcRect/>
          <a:stretch/>
        </p:blipFill>
        <p:spPr>
          <a:xfrm>
            <a:off x="6658195" y="2066568"/>
            <a:ext cx="2277649" cy="280019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g3bf12eb2153_0_198"/>
          <p:cNvSpPr txBox="1">
            <a:spLocks noGrp="1"/>
          </p:cNvSpPr>
          <p:nvPr>
            <p:ph type="title"/>
          </p:nvPr>
        </p:nvSpPr>
        <p:spPr>
          <a:xfrm>
            <a:off x="114325" y="283650"/>
            <a:ext cx="9068700" cy="5313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3600"/>
              <a:buNone/>
            </a:pPr>
            <a:r>
              <a:rPr lang="en-GB" sz="2400">
                <a:latin typeface="Times New Roman"/>
                <a:ea typeface="Times New Roman"/>
                <a:cs typeface="Times New Roman"/>
                <a:sym typeface="Times New Roman"/>
              </a:rPr>
              <a:t>Ways of designing the organisational structure </a:t>
            </a:r>
            <a:endParaRPr sz="2400" b="1">
              <a:latin typeface="Times New Roman"/>
              <a:ea typeface="Times New Roman"/>
              <a:cs typeface="Times New Roman"/>
              <a:sym typeface="Times New Roman"/>
            </a:endParaRPr>
          </a:p>
        </p:txBody>
      </p:sp>
      <p:sp>
        <p:nvSpPr>
          <p:cNvPr id="124" name="Google Shape;124;g3bf12eb2153_0_198"/>
          <p:cNvSpPr txBox="1">
            <a:spLocks noGrp="1"/>
          </p:cNvSpPr>
          <p:nvPr>
            <p:ph type="body" idx="1"/>
          </p:nvPr>
        </p:nvSpPr>
        <p:spPr>
          <a:xfrm>
            <a:off x="228625" y="958800"/>
            <a:ext cx="8840100" cy="1094100"/>
          </a:xfrm>
          <a:prstGeom prst="rect">
            <a:avLst/>
          </a:prstGeom>
          <a:noFill/>
          <a:ln>
            <a:noFill/>
          </a:ln>
        </p:spPr>
        <p:txBody>
          <a:bodyPr spcFirstLastPara="1" wrap="square" lIns="91425" tIns="91425" rIns="91425" bIns="91425" anchor="t" anchorCtr="0">
            <a:noAutofit/>
          </a:bodyPr>
          <a:lstStyle/>
          <a:p>
            <a:pPr marL="0" lvl="0" indent="0" algn="just" rtl="0">
              <a:lnSpc>
                <a:spcPct val="100000"/>
              </a:lnSpc>
              <a:spcBef>
                <a:spcPts val="0"/>
              </a:spcBef>
              <a:spcAft>
                <a:spcPts val="0"/>
              </a:spcAft>
              <a:buSzPts val="1800"/>
              <a:buNone/>
            </a:pPr>
            <a:r>
              <a:rPr lang="en-GB" sz="2400" b="1" i="1">
                <a:solidFill>
                  <a:srgbClr val="000000"/>
                </a:solidFill>
                <a:latin typeface="Times New Roman"/>
                <a:ea typeface="Times New Roman"/>
                <a:cs typeface="Times New Roman"/>
                <a:sym typeface="Times New Roman"/>
              </a:rPr>
              <a:t>Matrix structure </a:t>
            </a:r>
            <a:endParaRPr sz="2400" b="1" i="1">
              <a:solidFill>
                <a:srgbClr val="000000"/>
              </a:solidFill>
              <a:latin typeface="Times New Roman"/>
              <a:ea typeface="Times New Roman"/>
              <a:cs typeface="Times New Roman"/>
              <a:sym typeface="Times New Roman"/>
            </a:endParaRPr>
          </a:p>
          <a:p>
            <a:pPr marL="457200" lvl="0" indent="-381000" algn="just" rtl="0">
              <a:lnSpc>
                <a:spcPct val="100000"/>
              </a:lnSpc>
              <a:spcBef>
                <a:spcPts val="0"/>
              </a:spcBef>
              <a:spcAft>
                <a:spcPts val="0"/>
              </a:spcAft>
              <a:buClr>
                <a:srgbClr val="000000"/>
              </a:buClr>
              <a:buSzPts val="2400"/>
              <a:buFont typeface="Times New Roman"/>
              <a:buChar char="●"/>
            </a:pPr>
            <a:r>
              <a:rPr lang="en-GB" sz="2400">
                <a:solidFill>
                  <a:srgbClr val="000000"/>
                </a:solidFill>
                <a:latin typeface="Times New Roman"/>
                <a:ea typeface="Times New Roman"/>
                <a:cs typeface="Times New Roman"/>
                <a:sym typeface="Times New Roman"/>
              </a:rPr>
              <a:t>Application of contingency theory: There is no standard way or structure to regulate the day-to-day work process at an organisation, which is relevant under certain change-related conditions (Pacheco-Cubillos, Boria-Reverter and Gil-Lafuente, 2024).</a:t>
            </a:r>
            <a:endParaRPr sz="2400">
              <a:solidFill>
                <a:srgbClr val="000000"/>
              </a:solidFill>
              <a:latin typeface="Times New Roman"/>
              <a:ea typeface="Times New Roman"/>
              <a:cs typeface="Times New Roman"/>
              <a:sym typeface="Times New Roman"/>
            </a:endParaRPr>
          </a:p>
          <a:p>
            <a:pPr marL="457200" lvl="0" indent="-381000" algn="just" rtl="0">
              <a:lnSpc>
                <a:spcPct val="100000"/>
              </a:lnSpc>
              <a:spcBef>
                <a:spcPts val="1200"/>
              </a:spcBef>
              <a:spcAft>
                <a:spcPts val="0"/>
              </a:spcAft>
              <a:buClr>
                <a:srgbClr val="000000"/>
              </a:buClr>
              <a:buSzPts val="2400"/>
              <a:buFont typeface="Times New Roman"/>
              <a:buChar char="●"/>
            </a:pPr>
            <a:r>
              <a:rPr lang="en-GB" sz="2400">
                <a:solidFill>
                  <a:srgbClr val="000000"/>
                </a:solidFill>
                <a:latin typeface="Times New Roman"/>
                <a:ea typeface="Times New Roman"/>
                <a:cs typeface="Times New Roman"/>
                <a:sym typeface="Times New Roman"/>
              </a:rPr>
              <a:t>Matrix structure helps M&amp;S to make a strong association with physical and online retailing processes.</a:t>
            </a:r>
            <a:endParaRPr sz="2400">
              <a:solidFill>
                <a:srgbClr val="000000"/>
              </a:solidFill>
              <a:latin typeface="Times New Roman"/>
              <a:ea typeface="Times New Roman"/>
              <a:cs typeface="Times New Roman"/>
              <a:sym typeface="Times New Roman"/>
            </a:endParaRPr>
          </a:p>
          <a:p>
            <a:pPr marL="457200" lvl="0" indent="0" algn="just" rtl="0">
              <a:lnSpc>
                <a:spcPct val="100000"/>
              </a:lnSpc>
              <a:spcBef>
                <a:spcPts val="1200"/>
              </a:spcBef>
              <a:spcAft>
                <a:spcPts val="0"/>
              </a:spcAft>
              <a:buNone/>
            </a:pPr>
            <a:endParaRPr sz="2400">
              <a:solidFill>
                <a:srgbClr val="000000"/>
              </a:solidFill>
              <a:latin typeface="Times New Roman"/>
              <a:ea typeface="Times New Roman"/>
              <a:cs typeface="Times New Roman"/>
              <a:sym typeface="Times New Roman"/>
            </a:endParaRPr>
          </a:p>
          <a:p>
            <a:pPr marL="0" lvl="0" indent="0" algn="just" rtl="0">
              <a:lnSpc>
                <a:spcPct val="100000"/>
              </a:lnSpc>
              <a:spcBef>
                <a:spcPts val="0"/>
              </a:spcBef>
              <a:spcAft>
                <a:spcPts val="0"/>
              </a:spcAft>
              <a:buSzPts val="1800"/>
              <a:buNone/>
            </a:pPr>
            <a:endParaRPr sz="2400" b="1">
              <a:solidFill>
                <a:srgbClr val="000000"/>
              </a:solidFill>
              <a:latin typeface="Times New Roman"/>
              <a:ea typeface="Times New Roman"/>
              <a:cs typeface="Times New Roman"/>
              <a:sym typeface="Times New Roman"/>
            </a:endParaRPr>
          </a:p>
        </p:txBody>
      </p:sp>
      <p:pic>
        <p:nvPicPr>
          <p:cNvPr id="125" name="Google Shape;125;g3bf12eb2153_0_198"/>
          <p:cNvPicPr preferRelativeResize="0"/>
          <p:nvPr/>
        </p:nvPicPr>
        <p:blipFill rotWithShape="1">
          <a:blip r:embed="rId3">
            <a:alphaModFix/>
          </a:blip>
          <a:srcRect/>
          <a:stretch/>
        </p:blipFill>
        <p:spPr>
          <a:xfrm>
            <a:off x="4013723" y="3717073"/>
            <a:ext cx="5054977" cy="1281822"/>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g3d7e69e3e62_0_2"/>
          <p:cNvSpPr txBox="1">
            <a:spLocks noGrp="1"/>
          </p:cNvSpPr>
          <p:nvPr>
            <p:ph type="body" idx="1"/>
          </p:nvPr>
        </p:nvSpPr>
        <p:spPr>
          <a:xfrm>
            <a:off x="0" y="83325"/>
            <a:ext cx="6326400" cy="2563200"/>
          </a:xfrm>
          <a:prstGeom prst="rect">
            <a:avLst/>
          </a:prstGeom>
          <a:noFill/>
          <a:ln>
            <a:noFill/>
          </a:ln>
        </p:spPr>
        <p:txBody>
          <a:bodyPr spcFirstLastPara="1" wrap="square" lIns="91425" tIns="91425" rIns="91425" bIns="91425" anchor="t" anchorCtr="0">
            <a:noAutofit/>
          </a:bodyPr>
          <a:lstStyle/>
          <a:p>
            <a:pPr marL="0" lvl="0" indent="0" algn="just" rtl="0">
              <a:lnSpc>
                <a:spcPct val="100000"/>
              </a:lnSpc>
              <a:spcBef>
                <a:spcPts val="0"/>
              </a:spcBef>
              <a:spcAft>
                <a:spcPts val="0"/>
              </a:spcAft>
              <a:buSzPts val="1800"/>
              <a:buNone/>
            </a:pPr>
            <a:r>
              <a:rPr lang="en-GB" sz="2400" b="1" dirty="0">
                <a:solidFill>
                  <a:srgbClr val="000000"/>
                </a:solidFill>
                <a:latin typeface="Times New Roman"/>
                <a:ea typeface="Times New Roman"/>
                <a:cs typeface="Times New Roman"/>
                <a:sym typeface="Times New Roman"/>
              </a:rPr>
              <a:t>Matrix structure </a:t>
            </a:r>
            <a:endParaRPr sz="2400" dirty="0">
              <a:solidFill>
                <a:srgbClr val="000000"/>
              </a:solidFill>
              <a:latin typeface="Times New Roman"/>
              <a:ea typeface="Times New Roman"/>
              <a:cs typeface="Times New Roman"/>
              <a:sym typeface="Times New Roman"/>
            </a:endParaRPr>
          </a:p>
          <a:p>
            <a:pPr marL="457200" lvl="0" indent="0" algn="just" rtl="0">
              <a:lnSpc>
                <a:spcPct val="100000"/>
              </a:lnSpc>
              <a:spcBef>
                <a:spcPts val="0"/>
              </a:spcBef>
              <a:spcAft>
                <a:spcPts val="0"/>
              </a:spcAft>
              <a:buNone/>
            </a:pPr>
            <a:endParaRPr sz="2400" dirty="0">
              <a:solidFill>
                <a:srgbClr val="000000"/>
              </a:solidFill>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GB" sz="2400" dirty="0">
                <a:solidFill>
                  <a:srgbClr val="000000"/>
                </a:solidFill>
                <a:latin typeface="Times New Roman"/>
                <a:ea typeface="Times New Roman"/>
                <a:cs typeface="Times New Roman"/>
                <a:sym typeface="Times New Roman"/>
              </a:rPr>
              <a:t> </a:t>
            </a:r>
            <a:endParaRPr sz="2400" dirty="0">
              <a:solidFill>
                <a:srgbClr val="000000"/>
              </a:solidFill>
              <a:latin typeface="Times New Roman"/>
              <a:ea typeface="Times New Roman"/>
              <a:cs typeface="Times New Roman"/>
              <a:sym typeface="Times New Roman"/>
            </a:endParaRPr>
          </a:p>
          <a:p>
            <a:pPr marL="0" lvl="0" indent="0" algn="just" rtl="0">
              <a:lnSpc>
                <a:spcPct val="100000"/>
              </a:lnSpc>
              <a:spcBef>
                <a:spcPts val="0"/>
              </a:spcBef>
              <a:spcAft>
                <a:spcPts val="0"/>
              </a:spcAft>
              <a:buSzPts val="1800"/>
              <a:buNone/>
            </a:pPr>
            <a:endParaRPr sz="2400" b="1" dirty="0">
              <a:solidFill>
                <a:srgbClr val="000000"/>
              </a:solidFill>
              <a:latin typeface="Times New Roman"/>
              <a:ea typeface="Times New Roman"/>
              <a:cs typeface="Times New Roman"/>
              <a:sym typeface="Times New Roman"/>
            </a:endParaRPr>
          </a:p>
        </p:txBody>
      </p:sp>
      <p:sp>
        <p:nvSpPr>
          <p:cNvPr id="131" name="Google Shape;131;g3d7e69e3e62_0_2"/>
          <p:cNvSpPr txBox="1"/>
          <p:nvPr/>
        </p:nvSpPr>
        <p:spPr>
          <a:xfrm>
            <a:off x="202350" y="1308350"/>
            <a:ext cx="8739300" cy="2031900"/>
          </a:xfrm>
          <a:prstGeom prst="rect">
            <a:avLst/>
          </a:prstGeom>
          <a:noFill/>
          <a:ln>
            <a:noFill/>
          </a:ln>
        </p:spPr>
        <p:txBody>
          <a:bodyPr spcFirstLastPara="1" wrap="square" lIns="91425" tIns="91425" rIns="91425" bIns="91425" anchor="t" anchorCtr="0">
            <a:spAutoFit/>
          </a:bodyPr>
          <a:lstStyle/>
          <a:p>
            <a:pPr marL="457200" lvl="0" indent="-381000" algn="just" rtl="0">
              <a:lnSpc>
                <a:spcPct val="100000"/>
              </a:lnSpc>
              <a:spcBef>
                <a:spcPts val="0"/>
              </a:spcBef>
              <a:spcAft>
                <a:spcPts val="0"/>
              </a:spcAft>
              <a:buSzPts val="2400"/>
              <a:buFont typeface="Times New Roman"/>
              <a:buChar char="●"/>
            </a:pPr>
            <a:r>
              <a:rPr lang="en-GB" sz="2400">
                <a:latin typeface="Times New Roman"/>
                <a:ea typeface="Times New Roman"/>
                <a:cs typeface="Times New Roman"/>
                <a:sym typeface="Times New Roman"/>
              </a:rPr>
              <a:t>Matrix structure helps M&amp;S to keep alignment between different reporting networks.</a:t>
            </a:r>
            <a:endParaRPr sz="2400">
              <a:latin typeface="Times New Roman"/>
              <a:ea typeface="Times New Roman"/>
              <a:cs typeface="Times New Roman"/>
              <a:sym typeface="Times New Roman"/>
            </a:endParaRPr>
          </a:p>
          <a:p>
            <a:pPr marL="457200" lvl="0" indent="-381000" algn="just" rtl="0">
              <a:lnSpc>
                <a:spcPct val="100000"/>
              </a:lnSpc>
              <a:spcBef>
                <a:spcPts val="0"/>
              </a:spcBef>
              <a:spcAft>
                <a:spcPts val="0"/>
              </a:spcAft>
              <a:buSzPts val="2400"/>
              <a:buFont typeface="Times New Roman"/>
              <a:buChar char="●"/>
            </a:pPr>
            <a:r>
              <a:rPr lang="en-GB" sz="2400">
                <a:latin typeface="Times New Roman"/>
                <a:ea typeface="Times New Roman"/>
                <a:cs typeface="Times New Roman"/>
                <a:sym typeface="Times New Roman"/>
              </a:rPr>
              <a:t>Enhance problem visibility through discovering the roles of different departments related to performance conflict and communication errors. </a:t>
            </a:r>
            <a:endParaRPr sz="24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7"/>
          <p:cNvSpPr txBox="1">
            <a:spLocks noGrp="1"/>
          </p:cNvSpPr>
          <p:nvPr>
            <p:ph type="title"/>
          </p:nvPr>
        </p:nvSpPr>
        <p:spPr>
          <a:xfrm>
            <a:off x="311700" y="146025"/>
            <a:ext cx="8520600" cy="1006500"/>
          </a:xfrm>
          <a:prstGeom prst="rect">
            <a:avLst/>
          </a:prstGeom>
          <a:noFill/>
          <a:ln>
            <a:noFill/>
          </a:ln>
        </p:spPr>
        <p:txBody>
          <a:bodyPr spcFirstLastPara="1" wrap="square" lIns="91425" tIns="91425" rIns="91425" bIns="91425" anchor="t" anchorCtr="0">
            <a:normAutofit/>
          </a:bodyPr>
          <a:lstStyle/>
          <a:p>
            <a:pPr marL="0" lvl="0" indent="0" algn="ctr" rtl="0">
              <a:lnSpc>
                <a:spcPct val="150000"/>
              </a:lnSpc>
              <a:spcBef>
                <a:spcPts val="0"/>
              </a:spcBef>
              <a:spcAft>
                <a:spcPts val="0"/>
              </a:spcAft>
              <a:buSzPts val="3111"/>
              <a:buNone/>
            </a:pPr>
            <a:r>
              <a:rPr lang="en-GB" sz="3000" b="1">
                <a:latin typeface="Times New Roman"/>
                <a:ea typeface="Times New Roman"/>
                <a:cs typeface="Times New Roman"/>
                <a:sym typeface="Times New Roman"/>
              </a:rPr>
              <a:t>Conclusion </a:t>
            </a:r>
            <a:endParaRPr sz="3000" b="1">
              <a:latin typeface="Times New Roman"/>
              <a:ea typeface="Times New Roman"/>
              <a:cs typeface="Times New Roman"/>
              <a:sym typeface="Times New Roman"/>
            </a:endParaRPr>
          </a:p>
        </p:txBody>
      </p:sp>
      <p:pic>
        <p:nvPicPr>
          <p:cNvPr id="137" name="Google Shape;137;p7"/>
          <p:cNvPicPr preferRelativeResize="0"/>
          <p:nvPr/>
        </p:nvPicPr>
        <p:blipFill rotWithShape="1">
          <a:blip r:embed="rId3">
            <a:alphaModFix/>
          </a:blip>
          <a:srcRect/>
          <a:stretch/>
        </p:blipFill>
        <p:spPr>
          <a:xfrm>
            <a:off x="2013725" y="1152425"/>
            <a:ext cx="5472299" cy="3686274"/>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13"/>
          <p:cNvSpPr txBox="1">
            <a:spLocks noGrp="1"/>
          </p:cNvSpPr>
          <p:nvPr>
            <p:ph type="title"/>
          </p:nvPr>
        </p:nvSpPr>
        <p:spPr>
          <a:xfrm>
            <a:off x="396625" y="139900"/>
            <a:ext cx="8520600" cy="7074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77777"/>
              <a:buNone/>
            </a:pPr>
            <a:r>
              <a:rPr lang="en-GB" b="1">
                <a:latin typeface="Times New Roman"/>
                <a:ea typeface="Times New Roman"/>
                <a:cs typeface="Times New Roman"/>
                <a:sym typeface="Times New Roman"/>
              </a:rPr>
              <a:t>Reference list</a:t>
            </a:r>
            <a:endParaRPr b="1">
              <a:latin typeface="Times New Roman"/>
              <a:ea typeface="Times New Roman"/>
              <a:cs typeface="Times New Roman"/>
              <a:sym typeface="Times New Roman"/>
            </a:endParaRPr>
          </a:p>
        </p:txBody>
      </p:sp>
      <p:sp>
        <p:nvSpPr>
          <p:cNvPr id="143" name="Google Shape;143;p13"/>
          <p:cNvSpPr txBox="1">
            <a:spLocks noGrp="1"/>
          </p:cNvSpPr>
          <p:nvPr>
            <p:ph type="body" idx="4294967295"/>
          </p:nvPr>
        </p:nvSpPr>
        <p:spPr>
          <a:xfrm>
            <a:off x="298500" y="792600"/>
            <a:ext cx="8845500" cy="4350900"/>
          </a:xfrm>
          <a:prstGeom prst="rect">
            <a:avLst/>
          </a:prstGeom>
          <a:noFill/>
          <a:ln>
            <a:noFill/>
          </a:ln>
        </p:spPr>
        <p:txBody>
          <a:bodyPr spcFirstLastPara="1" wrap="square" lIns="91425" tIns="91425" rIns="91425" bIns="91425" anchor="t" anchorCtr="0">
            <a:noAutofit/>
          </a:bodyPr>
          <a:lstStyle/>
          <a:p>
            <a:pPr marL="457200" lvl="0" indent="-342900" algn="just" rtl="0">
              <a:lnSpc>
                <a:spcPct val="150000"/>
              </a:lnSpc>
              <a:spcBef>
                <a:spcPts val="0"/>
              </a:spcBef>
              <a:spcAft>
                <a:spcPts val="0"/>
              </a:spcAft>
              <a:buSzPts val="1800"/>
              <a:buChar char="●"/>
            </a:pPr>
            <a:r>
              <a:rPr lang="en-GB" sz="1000">
                <a:latin typeface="Times New Roman"/>
                <a:ea typeface="Times New Roman"/>
                <a:cs typeface="Times New Roman"/>
                <a:sym typeface="Times New Roman"/>
              </a:rPr>
              <a:t>Albert, D. (2024) 'What do you mean by organisational structure? Acknowledging and harmonising differences and commonalities in three prominent perspectives', </a:t>
            </a:r>
            <a:r>
              <a:rPr lang="en-GB" sz="1000" i="1">
                <a:latin typeface="Times New Roman"/>
                <a:ea typeface="Times New Roman"/>
                <a:cs typeface="Times New Roman"/>
                <a:sym typeface="Times New Roman"/>
              </a:rPr>
              <a:t>Journal of Organisation Design</a:t>
            </a:r>
            <a:r>
              <a:rPr lang="en-GB" sz="1000">
                <a:latin typeface="Times New Roman"/>
                <a:ea typeface="Times New Roman"/>
                <a:cs typeface="Times New Roman"/>
                <a:sym typeface="Times New Roman"/>
              </a:rPr>
              <a:t>, 13(1), pp.1-11.</a:t>
            </a:r>
            <a:endParaRPr/>
          </a:p>
          <a:p>
            <a:pPr marL="457200" lvl="0" indent="-342900" algn="just" rtl="0">
              <a:lnSpc>
                <a:spcPct val="150000"/>
              </a:lnSpc>
              <a:spcBef>
                <a:spcPts val="0"/>
              </a:spcBef>
              <a:spcAft>
                <a:spcPts val="0"/>
              </a:spcAft>
              <a:buSzPts val="1800"/>
              <a:buChar char="●"/>
            </a:pPr>
            <a:r>
              <a:rPr lang="en-GB" sz="1000">
                <a:latin typeface="Times New Roman"/>
                <a:ea typeface="Times New Roman"/>
                <a:cs typeface="Times New Roman"/>
                <a:sym typeface="Times New Roman"/>
              </a:rPr>
              <a:t>Aslan, M. (2021) ‘Organisational structure revisited. </a:t>
            </a:r>
            <a:r>
              <a:rPr lang="en-GB" sz="1000" i="1">
                <a:latin typeface="Times New Roman"/>
                <a:ea typeface="Times New Roman"/>
                <a:cs typeface="Times New Roman"/>
                <a:sym typeface="Times New Roman"/>
              </a:rPr>
              <a:t>Business &amp; Management Studies: An International Journal</a:t>
            </a:r>
            <a:r>
              <a:rPr lang="en-GB" sz="1000">
                <a:latin typeface="Times New Roman"/>
                <a:ea typeface="Times New Roman"/>
                <a:cs typeface="Times New Roman"/>
                <a:sym typeface="Times New Roman"/>
              </a:rPr>
              <a:t>, </a:t>
            </a:r>
            <a:r>
              <a:rPr lang="en-GB" sz="1000" i="1">
                <a:latin typeface="Times New Roman"/>
                <a:ea typeface="Times New Roman"/>
                <a:cs typeface="Times New Roman"/>
                <a:sym typeface="Times New Roman"/>
              </a:rPr>
              <a:t>9</a:t>
            </a:r>
            <a:r>
              <a:rPr lang="en-GB" sz="1000">
                <a:latin typeface="Times New Roman"/>
                <a:ea typeface="Times New Roman"/>
                <a:cs typeface="Times New Roman"/>
                <a:sym typeface="Times New Roman"/>
              </a:rPr>
              <a:t>(1), pp.282-294.</a:t>
            </a:r>
            <a:endParaRPr/>
          </a:p>
          <a:p>
            <a:pPr marL="457200" lvl="0" indent="-342900" algn="just" rtl="0">
              <a:lnSpc>
                <a:spcPct val="150000"/>
              </a:lnSpc>
              <a:spcBef>
                <a:spcPts val="0"/>
              </a:spcBef>
              <a:spcAft>
                <a:spcPts val="0"/>
              </a:spcAft>
              <a:buSzPts val="1800"/>
              <a:buChar char="●"/>
            </a:pPr>
            <a:r>
              <a:rPr lang="en-GB" sz="1000">
                <a:latin typeface="Times New Roman"/>
                <a:ea typeface="Times New Roman"/>
                <a:cs typeface="Times New Roman"/>
                <a:sym typeface="Times New Roman"/>
              </a:rPr>
              <a:t>Jerab, D., and Mabrouk, T. (2023) ‘How to Design an Effective Organisational Structure &amp; the 21st Century Trends’, </a:t>
            </a:r>
            <a:r>
              <a:rPr lang="en-GB" sz="1000" i="1">
                <a:latin typeface="Times New Roman"/>
                <a:ea typeface="Times New Roman"/>
                <a:cs typeface="Times New Roman"/>
                <a:sym typeface="Times New Roman"/>
              </a:rPr>
              <a:t>SSRN 4584646</a:t>
            </a:r>
            <a:r>
              <a:rPr lang="en-GB" sz="1000">
                <a:latin typeface="Times New Roman"/>
                <a:ea typeface="Times New Roman"/>
                <a:cs typeface="Times New Roman"/>
                <a:sym typeface="Times New Roman"/>
              </a:rPr>
              <a:t>. pp.1-26.</a:t>
            </a:r>
            <a:endParaRPr/>
          </a:p>
          <a:p>
            <a:pPr marL="457200" lvl="0" indent="-342900" algn="just" rtl="0">
              <a:lnSpc>
                <a:spcPct val="150000"/>
              </a:lnSpc>
              <a:spcBef>
                <a:spcPts val="0"/>
              </a:spcBef>
              <a:spcAft>
                <a:spcPts val="0"/>
              </a:spcAft>
              <a:buSzPts val="1800"/>
              <a:buChar char="●"/>
            </a:pPr>
            <a:r>
              <a:rPr lang="en-GB" sz="1000">
                <a:latin typeface="Times New Roman"/>
                <a:ea typeface="Times New Roman"/>
                <a:cs typeface="Times New Roman"/>
                <a:sym typeface="Times New Roman"/>
              </a:rPr>
              <a:t>Marks and Spencer (2023) </a:t>
            </a:r>
            <a:r>
              <a:rPr lang="en-GB" sz="1000" i="1">
                <a:latin typeface="Times New Roman"/>
                <a:ea typeface="Times New Roman"/>
                <a:cs typeface="Times New Roman"/>
                <a:sym typeface="Times New Roman"/>
              </a:rPr>
              <a:t>Annual Report &amp; Financial Statements 2022.</a:t>
            </a:r>
            <a:r>
              <a:rPr lang="en-GB" sz="1000">
                <a:latin typeface="Times New Roman"/>
                <a:ea typeface="Times New Roman"/>
                <a:cs typeface="Times New Roman"/>
                <a:sym typeface="Times New Roman"/>
              </a:rPr>
              <a:t> Available at:</a:t>
            </a:r>
            <a:r>
              <a:rPr lang="en-GB" sz="1000" u="sng">
                <a:solidFill>
                  <a:schemeClr val="hlink"/>
                </a:solidFill>
                <a:latin typeface="Times New Roman"/>
                <a:ea typeface="Times New Roman"/>
                <a:cs typeface="Times New Roman"/>
                <a:sym typeface="Times New Roman"/>
                <a:hlinkClick r:id="rId3"/>
              </a:rPr>
              <a:t> https://corporate.marksandspencer.com/sites/marksandspencer/files/marks-spencer/m-and-s_ar22_strategic-report.pdf</a:t>
            </a:r>
            <a:r>
              <a:rPr lang="en-GB" sz="1000">
                <a:latin typeface="Times New Roman"/>
                <a:ea typeface="Times New Roman"/>
                <a:cs typeface="Times New Roman"/>
                <a:sym typeface="Times New Roman"/>
              </a:rPr>
              <a:t> (Accessed: 19 February 2026).</a:t>
            </a:r>
            <a:endParaRPr/>
          </a:p>
          <a:p>
            <a:pPr marL="457200" lvl="0" indent="-342900" algn="just" rtl="0">
              <a:lnSpc>
                <a:spcPct val="150000"/>
              </a:lnSpc>
              <a:spcBef>
                <a:spcPts val="0"/>
              </a:spcBef>
              <a:spcAft>
                <a:spcPts val="0"/>
              </a:spcAft>
              <a:buSzPts val="1800"/>
              <a:buChar char="●"/>
            </a:pPr>
            <a:r>
              <a:rPr lang="en-GB" sz="1000">
                <a:latin typeface="Times New Roman"/>
                <a:ea typeface="Times New Roman"/>
                <a:cs typeface="Times New Roman"/>
                <a:sym typeface="Times New Roman"/>
              </a:rPr>
              <a:t>Marks and Spencer (n.d.) </a:t>
            </a:r>
            <a:r>
              <a:rPr lang="en-GB" sz="1000" i="1">
                <a:latin typeface="Times New Roman"/>
                <a:ea typeface="Times New Roman"/>
                <a:cs typeface="Times New Roman"/>
                <a:sym typeface="Times New Roman"/>
              </a:rPr>
              <a:t>M&amp;S logo</a:t>
            </a:r>
            <a:r>
              <a:rPr lang="en-GB" sz="1000">
                <a:latin typeface="Times New Roman"/>
                <a:ea typeface="Times New Roman"/>
                <a:cs typeface="Times New Roman"/>
                <a:sym typeface="Times New Roman"/>
              </a:rPr>
              <a:t>. Available at:</a:t>
            </a:r>
            <a:r>
              <a:rPr lang="en-GB" sz="1000" u="sng">
                <a:solidFill>
                  <a:schemeClr val="hlink"/>
                </a:solidFill>
                <a:latin typeface="Times New Roman"/>
                <a:ea typeface="Times New Roman"/>
                <a:cs typeface="Times New Roman"/>
                <a:sym typeface="Times New Roman"/>
                <a:hlinkClick r:id="rId4"/>
              </a:rPr>
              <a:t> https://corporate.marksandspencer.com/node/3052</a:t>
            </a:r>
            <a:r>
              <a:rPr lang="en-GB" sz="1000">
                <a:latin typeface="Times New Roman"/>
                <a:ea typeface="Times New Roman"/>
                <a:cs typeface="Times New Roman"/>
                <a:sym typeface="Times New Roman"/>
              </a:rPr>
              <a:t> (Accessed: 18 February 2026).</a:t>
            </a:r>
            <a:endParaRPr/>
          </a:p>
          <a:p>
            <a:pPr marL="457200" lvl="0" indent="-342900" algn="just" rtl="0">
              <a:lnSpc>
                <a:spcPct val="150000"/>
              </a:lnSpc>
              <a:spcBef>
                <a:spcPts val="0"/>
              </a:spcBef>
              <a:spcAft>
                <a:spcPts val="0"/>
              </a:spcAft>
              <a:buSzPts val="1800"/>
              <a:buChar char="●"/>
            </a:pPr>
            <a:r>
              <a:rPr lang="en-GB" sz="1000">
                <a:latin typeface="Times New Roman"/>
                <a:ea typeface="Times New Roman"/>
                <a:cs typeface="Times New Roman"/>
                <a:sym typeface="Times New Roman"/>
              </a:rPr>
              <a:t>Pacheco-Cubillos, D. B., Boria-Reverter, J., and Gil-Lafuente, J. (2024) ‘Transitioning to agile organisational structures: A contingency theory approach in the financial sector’, </a:t>
            </a:r>
            <a:r>
              <a:rPr lang="en-GB" sz="1000" i="1">
                <a:latin typeface="Times New Roman"/>
                <a:ea typeface="Times New Roman"/>
                <a:cs typeface="Times New Roman"/>
                <a:sym typeface="Times New Roman"/>
              </a:rPr>
              <a:t>Systems</a:t>
            </a:r>
            <a:r>
              <a:rPr lang="en-GB" sz="1000">
                <a:latin typeface="Times New Roman"/>
                <a:ea typeface="Times New Roman"/>
                <a:cs typeface="Times New Roman"/>
                <a:sym typeface="Times New Roman"/>
              </a:rPr>
              <a:t>, 12(4), p.142.</a:t>
            </a:r>
            <a:endParaRPr/>
          </a:p>
          <a:p>
            <a:pPr marL="457200" lvl="0" indent="-342900" algn="just" rtl="0">
              <a:lnSpc>
                <a:spcPct val="150000"/>
              </a:lnSpc>
              <a:spcBef>
                <a:spcPts val="0"/>
              </a:spcBef>
              <a:spcAft>
                <a:spcPts val="0"/>
              </a:spcAft>
              <a:buSzPts val="1800"/>
              <a:buChar char="●"/>
            </a:pPr>
            <a:r>
              <a:rPr lang="en-GB" sz="1000">
                <a:latin typeface="Times New Roman"/>
                <a:ea typeface="Times New Roman"/>
                <a:cs typeface="Times New Roman"/>
                <a:sym typeface="Times New Roman"/>
              </a:rPr>
              <a:t>Rakova, B., Yang, J., Cramer, H., and Chowdhury, R. (2021) ‘Where responsible AI meets reality: Practitioner perspectives on enablers for shifting organisational practices’, </a:t>
            </a:r>
            <a:r>
              <a:rPr lang="en-GB" sz="1000" i="1">
                <a:latin typeface="Times New Roman"/>
                <a:ea typeface="Times New Roman"/>
                <a:cs typeface="Times New Roman"/>
                <a:sym typeface="Times New Roman"/>
              </a:rPr>
              <a:t>Proceedings of the ACM on Human-Computer Interaction, 5(CSCW1</a:t>
            </a:r>
            <a:r>
              <a:rPr lang="en-GB" sz="1000">
                <a:latin typeface="Times New Roman"/>
                <a:ea typeface="Times New Roman"/>
                <a:cs typeface="Times New Roman"/>
                <a:sym typeface="Times New Roman"/>
              </a:rPr>
              <a:t>), pp.1-23.</a:t>
            </a:r>
            <a:endParaRPr/>
          </a:p>
          <a:p>
            <a:pPr marL="457200" lvl="0" indent="-342900" algn="just" rtl="0">
              <a:lnSpc>
                <a:spcPct val="150000"/>
              </a:lnSpc>
              <a:spcBef>
                <a:spcPts val="0"/>
              </a:spcBef>
              <a:spcAft>
                <a:spcPts val="0"/>
              </a:spcAft>
              <a:buSzPts val="1800"/>
              <a:buChar char="●"/>
            </a:pPr>
            <a:r>
              <a:rPr lang="en-GB" sz="1000">
                <a:latin typeface="Times New Roman"/>
                <a:ea typeface="Times New Roman"/>
                <a:cs typeface="Times New Roman"/>
                <a:sym typeface="Times New Roman"/>
              </a:rPr>
              <a:t>Statista (2026) </a:t>
            </a:r>
            <a:r>
              <a:rPr lang="en-GB" sz="1000" i="1">
                <a:latin typeface="Times New Roman"/>
                <a:ea typeface="Times New Roman"/>
                <a:cs typeface="Times New Roman"/>
                <a:sym typeface="Times New Roman"/>
              </a:rPr>
              <a:t>Marks and Spencer - statistics &amp; facts.</a:t>
            </a:r>
            <a:r>
              <a:rPr lang="en-GB" sz="1000">
                <a:latin typeface="Times New Roman"/>
                <a:ea typeface="Times New Roman"/>
                <a:cs typeface="Times New Roman"/>
                <a:sym typeface="Times New Roman"/>
              </a:rPr>
              <a:t> Available at:</a:t>
            </a:r>
            <a:r>
              <a:rPr lang="en-GB" sz="1000" u="sng">
                <a:solidFill>
                  <a:schemeClr val="hlink"/>
                </a:solidFill>
                <a:latin typeface="Times New Roman"/>
                <a:ea typeface="Times New Roman"/>
                <a:cs typeface="Times New Roman"/>
                <a:sym typeface="Times New Roman"/>
                <a:hlinkClick r:id="rId5"/>
              </a:rPr>
              <a:t> https://www.statista.com/topics/3707/marks-and-spencer/?srsltid=AfmBOoqej2VvnPVJsjn5JtZopIN12xle0YHmD9EO27sXorES9buPOaCW#topicOverview</a:t>
            </a:r>
            <a:r>
              <a:rPr lang="en-GB" sz="1000">
                <a:latin typeface="Times New Roman"/>
                <a:ea typeface="Times New Roman"/>
                <a:cs typeface="Times New Roman"/>
                <a:sym typeface="Times New Roman"/>
              </a:rPr>
              <a:t> (Accessed: 17 February 2026).</a:t>
            </a:r>
            <a:endParaRPr/>
          </a:p>
          <a:p>
            <a:pPr marL="457200" lvl="0" indent="-342900" algn="just" rtl="0">
              <a:lnSpc>
                <a:spcPct val="150000"/>
              </a:lnSpc>
              <a:spcBef>
                <a:spcPts val="0"/>
              </a:spcBef>
              <a:spcAft>
                <a:spcPts val="0"/>
              </a:spcAft>
              <a:buSzPts val="1800"/>
              <a:buChar char="●"/>
            </a:pPr>
            <a:r>
              <a:rPr lang="en-GB" sz="1000">
                <a:latin typeface="Times New Roman"/>
                <a:ea typeface="Times New Roman"/>
                <a:cs typeface="Times New Roman"/>
                <a:sym typeface="Times New Roman"/>
              </a:rPr>
              <a:t>Toshtemir o’g, T. L. D. (2022) ‘Organisational Structure Of Enterprise’, </a:t>
            </a:r>
            <a:r>
              <a:rPr lang="en-GB" sz="1000" i="1">
                <a:latin typeface="Times New Roman"/>
                <a:ea typeface="Times New Roman"/>
                <a:cs typeface="Times New Roman"/>
                <a:sym typeface="Times New Roman"/>
              </a:rPr>
              <a:t>Galaxy International Interdisciplinary Research Journal,</a:t>
            </a:r>
            <a:r>
              <a:rPr lang="en-GB" sz="1000">
                <a:latin typeface="Times New Roman"/>
                <a:ea typeface="Times New Roman"/>
                <a:cs typeface="Times New Roman"/>
                <a:sym typeface="Times New Roman"/>
              </a:rPr>
              <a:t> 10(10), pp.157-168.</a:t>
            </a:r>
            <a:endParaRPr/>
          </a:p>
          <a:p>
            <a:pPr marL="457200" lvl="0" indent="-342900" algn="just" rtl="0">
              <a:lnSpc>
                <a:spcPct val="150000"/>
              </a:lnSpc>
              <a:spcBef>
                <a:spcPts val="0"/>
              </a:spcBef>
              <a:spcAft>
                <a:spcPts val="0"/>
              </a:spcAft>
              <a:buSzPts val="1800"/>
              <a:buChar char="●"/>
            </a:pPr>
            <a:r>
              <a:rPr lang="en-GB" sz="1000">
                <a:latin typeface="Times New Roman"/>
                <a:ea typeface="Times New Roman"/>
                <a:cs typeface="Times New Roman"/>
                <a:sym typeface="Times New Roman"/>
              </a:rPr>
              <a:t>Valentine, M. A., Pratt, A. L., Hinds, R., and Bernstein, M. S. (2024) ‘The Algorithm and the Org Chart: How Algorithms Can Conflict with Organisational Structures’, </a:t>
            </a:r>
            <a:r>
              <a:rPr lang="en-GB" sz="1000" i="1">
                <a:latin typeface="Times New Roman"/>
                <a:ea typeface="Times New Roman"/>
                <a:cs typeface="Times New Roman"/>
                <a:sym typeface="Times New Roman"/>
              </a:rPr>
              <a:t>Proceedings of the ACM on Human-Computer Interaction, 8(CSCW2</a:t>
            </a:r>
            <a:r>
              <a:rPr lang="en-GB" sz="1000">
                <a:latin typeface="Times New Roman"/>
                <a:ea typeface="Times New Roman"/>
                <a:cs typeface="Times New Roman"/>
                <a:sym typeface="Times New Roman"/>
              </a:rPr>
              <a:t>), pp.1-31.</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4"/>
          <p:cNvSpPr txBox="1">
            <a:spLocks noGrp="1"/>
          </p:cNvSpPr>
          <p:nvPr>
            <p:ph type="title"/>
          </p:nvPr>
        </p:nvSpPr>
        <p:spPr>
          <a:xfrm>
            <a:off x="592800" y="1602700"/>
            <a:ext cx="7958400" cy="1244700"/>
          </a:xfrm>
          <a:prstGeom prst="rect">
            <a:avLst/>
          </a:prstGeom>
          <a:noFill/>
          <a:ln>
            <a:noFill/>
          </a:ln>
        </p:spPr>
        <p:txBody>
          <a:bodyPr spcFirstLastPara="1" wrap="square" lIns="91425" tIns="91425" rIns="91425" bIns="91425" anchor="b" anchorCtr="0">
            <a:normAutofit/>
          </a:bodyPr>
          <a:lstStyle/>
          <a:p>
            <a:pPr marL="0" lvl="0" indent="0" algn="ctr" rtl="0">
              <a:lnSpc>
                <a:spcPct val="150000"/>
              </a:lnSpc>
              <a:spcBef>
                <a:spcPts val="0"/>
              </a:spcBef>
              <a:spcAft>
                <a:spcPts val="0"/>
              </a:spcAft>
              <a:buSzPts val="10000"/>
              <a:buNone/>
            </a:pPr>
            <a:r>
              <a:rPr lang="en-GB" sz="4200" b="1" dirty="0">
                <a:latin typeface="Times New Roman"/>
                <a:ea typeface="Times New Roman"/>
                <a:cs typeface="Times New Roman"/>
                <a:sym typeface="Times New Roman"/>
              </a:rPr>
              <a:t>Thank you</a:t>
            </a:r>
            <a:r>
              <a:rPr lang="ro-RO" sz="4200" b="1">
                <a:latin typeface="Times New Roman"/>
                <a:ea typeface="Times New Roman"/>
                <a:cs typeface="Times New Roman"/>
                <a:sym typeface="Times New Roman"/>
              </a:rPr>
              <a:t>!</a:t>
            </a:r>
            <a:endParaRPr sz="9000" b="1" dirty="0">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Tropic">
  <a:themeElements>
    <a:clrScheme name="Tropic">
      <a:dk1>
        <a:srgbClr val="A1E8D9"/>
      </a:dk1>
      <a:lt1>
        <a:srgbClr val="FFFFFF"/>
      </a:lt1>
      <a:dk2>
        <a:srgbClr val="695D46"/>
      </a:dk2>
      <a:lt2>
        <a:srgbClr val="B3A77D"/>
      </a:lt2>
      <a:accent1>
        <a:srgbClr val="EF6C00"/>
      </a:accent1>
      <a:accent2>
        <a:srgbClr val="CE93D8"/>
      </a:accent2>
      <a:accent3>
        <a:srgbClr val="4DB6AC"/>
      </a:accent3>
      <a:accent4>
        <a:srgbClr val="FF9800"/>
      </a:accent4>
      <a:accent5>
        <a:srgbClr val="009668"/>
      </a:accent5>
      <a:accent6>
        <a:srgbClr val="EEFF41"/>
      </a:accent6>
      <a:hlink>
        <a:srgbClr val="009668"/>
      </a:hlink>
      <a:folHlink>
        <a:srgbClr val="00966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1805</Words>
  <Application>Microsoft Office PowerPoint</Application>
  <PresentationFormat>On-screen Show (16:9)</PresentationFormat>
  <Paragraphs>79</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Open Sans</vt:lpstr>
      <vt:lpstr>Times New Roman</vt:lpstr>
      <vt:lpstr>PT Sans Narrow</vt:lpstr>
      <vt:lpstr>Tropic</vt:lpstr>
      <vt:lpstr>PowerPoint Presentation</vt:lpstr>
      <vt:lpstr>Table of Contents </vt:lpstr>
      <vt:lpstr>Introduction</vt:lpstr>
      <vt:lpstr>Organisational structure, chart and its importance </vt:lpstr>
      <vt:lpstr>Organisational structure, chart and its importance </vt:lpstr>
      <vt:lpstr>Overview of Mark &amp; Spencer </vt:lpstr>
      <vt:lpstr>Ways of designing the organisational structure </vt:lpstr>
      <vt:lpstr>Ways of designing the organisational structure </vt:lpstr>
      <vt:lpstr>Ways of designing the organisational structure </vt:lpstr>
      <vt:lpstr>PowerPoint Presentation</vt:lpstr>
      <vt:lpstr>Conclusion </vt:lpstr>
      <vt:lpstr>Reference list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Simona Vandra (2416074)</cp:lastModifiedBy>
  <cp:revision>3</cp:revision>
  <dcterms:modified xsi:type="dcterms:W3CDTF">2026-03-21T21:12:39Z</dcterms:modified>
</cp:coreProperties>
</file>