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defaultTextStyle>
    <a:defPPr>
      <a:defRPr lang="ko-KR"/>
    </a:defPPr>
    <a:lvl1pPr marL="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1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44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9768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9144000" cy="884466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ko-KR" dirty="0" smtClean="0"/>
              <a:t> Click to edit title</a:t>
            </a:r>
            <a:endParaRPr lang="ko-KR" alt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395536" y="1131590"/>
            <a:ext cx="8496944" cy="46064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dirty="0" smtClean="0"/>
              <a:t>Click to edit Master text styles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405880" y="1808261"/>
            <a:ext cx="8496944" cy="2995737"/>
          </a:xfrm>
          <a:prstGeom prst="rect">
            <a:avLst/>
          </a:prstGeom>
        </p:spPr>
        <p:txBody>
          <a:bodyPr lIns="396000" anchor="t"/>
          <a:lstStyle>
            <a:lvl1pPr marL="0" indent="0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6943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619672" y="0"/>
            <a:ext cx="7524328" cy="884466"/>
          </a:xfrm>
          <a:prstGeom prst="rect">
            <a:avLst/>
          </a:prstGeom>
        </p:spPr>
        <p:txBody>
          <a:bodyPr anchor="ctr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ko-KR" dirty="0" smtClean="0"/>
              <a:t> Click to edit title</a:t>
            </a:r>
            <a:endParaRPr lang="ko-KR" alt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979712" y="987574"/>
            <a:ext cx="6912768" cy="46064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ko-KR" dirty="0" smtClean="0"/>
              <a:t>Click to edit Master text styles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1990056" y="1664245"/>
            <a:ext cx="6912768" cy="2995737"/>
          </a:xfrm>
          <a:prstGeom prst="rect">
            <a:avLst/>
          </a:prstGeom>
        </p:spPr>
        <p:txBody>
          <a:bodyPr lIns="396000" anchor="t"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ko-KR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2808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959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133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5"/>
            <a:ext cx="7772400" cy="10223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79638"/>
            <a:ext cx="7772400" cy="112553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31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0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802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0938"/>
            <a:ext cx="4040188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950"/>
            <a:ext cx="4040188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150938"/>
            <a:ext cx="4041775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631950"/>
            <a:ext cx="4041775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94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510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535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4788"/>
            <a:ext cx="3008313" cy="8715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43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076325"/>
            <a:ext cx="3008313" cy="35179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824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60375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900"/>
            <a:ext cx="5486400" cy="6032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4409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871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6375"/>
            <a:ext cx="2057400" cy="43878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6375"/>
            <a:ext cx="6019800" cy="43878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091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2391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</p:sldLayoutIdLst>
  <p:txStyles>
    <p:titleStyle>
      <a:lvl1pPr algn="ctr" defTabSz="914400" rtl="0" eaLnBrk="1" latinLnBrk="1" hangingPunct="1">
        <a:spcBef>
          <a:spcPct val="0"/>
        </a:spcBef>
        <a:buNone/>
        <a:defRPr sz="3600" b="1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1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1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1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1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1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ko-KR"/>
      </a:defPPr>
      <a:lvl1pPr marL="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1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8229600" cy="339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37D59-5EDB-4C39-B697-625748F703B6}" type="datetimeFigureOut">
              <a:rPr lang="en-US" smtClean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31DC1F-5561-484E-AB46-68C682854F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23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"/>
          <p:cNvSpPr txBox="1">
            <a:spLocks noChangeArrowheads="1"/>
          </p:cNvSpPr>
          <p:nvPr/>
        </p:nvSpPr>
        <p:spPr bwMode="auto">
          <a:xfrm>
            <a:off x="4139952" y="123478"/>
            <a:ext cx="4860032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US" altLang="ko-KR" sz="32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  <a:t>UNDERSTANDING AND ENGAGING IN THE CUSTOMER </a:t>
            </a:r>
            <a:r>
              <a:rPr lang="en-US" altLang="ko-KR" sz="3200" b="1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  <a:t>EXPERIENCE</a:t>
            </a:r>
          </a:p>
          <a:p>
            <a:pPr algn="r"/>
            <a:r>
              <a:rPr lang="en-US" altLang="ko-KR" sz="32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  <a:t>HASSAN CHOUDHURY  1711173</a:t>
            </a:r>
            <a:r>
              <a:rPr lang="en-US" altLang="ko-KR" sz="28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  <a:t> </a:t>
            </a:r>
          </a:p>
          <a:p>
            <a:pPr algn="r"/>
            <a:r>
              <a:rPr lang="en-US" altLang="ko-KR" sz="3200" b="1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Arial" pitchFamily="34" charset="0"/>
                <a:ea typeface="맑은 고딕" pitchFamily="50" charset="-127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3447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CRM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405880" y="1808261"/>
            <a:ext cx="8496944" cy="907505"/>
          </a:xfrm>
        </p:spPr>
        <p:txBody>
          <a:bodyPr/>
          <a:lstStyle/>
          <a:p>
            <a:pPr algn="just"/>
            <a:r>
              <a:rPr lang="en-US" altLang="ko-KR" dirty="0" smtClean="0">
                <a:latin typeface="Arial" pitchFamily="34" charset="0"/>
                <a:cs typeface="Arial" pitchFamily="34" charset="0"/>
              </a:rPr>
              <a:t>Customer relationship management is one of the most important fact for an organization. </a:t>
            </a:r>
            <a:r>
              <a:rPr lang="en-US" altLang="ko-KR" b="1" dirty="0" smtClean="0">
                <a:latin typeface="Arial" pitchFamily="34" charset="0"/>
                <a:cs typeface="Arial" pitchFamily="34" charset="0"/>
              </a:rPr>
              <a:t>CRM </a:t>
            </a: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defines the relation between customer and organization. It uses data analyses process where the manager analyses the data of customer to find out most effective customer. </a:t>
            </a:r>
            <a:endParaRPr lang="ko-KR" alt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1</a:t>
            </a:r>
            <a:endParaRPr lang="en-US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395536" y="2571750"/>
            <a:ext cx="8496944" cy="460648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Ethics 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15063" y="3032398"/>
            <a:ext cx="8496944" cy="907505"/>
          </a:xfrm>
          <a:prstGeom prst="rect">
            <a:avLst/>
          </a:prstGeom>
        </p:spPr>
        <p:txBody>
          <a:bodyPr lIns="396000" anchor="t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ko-KR" b="1" dirty="0" smtClean="0">
                <a:latin typeface="Arial" pitchFamily="34" charset="0"/>
                <a:cs typeface="Arial" pitchFamily="34" charset="0"/>
              </a:rPr>
              <a:t>Ethics</a:t>
            </a: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 differentiate the right and wrong. It discuss about what to do and what not to do. Business ethics discuss about moral and philosophical activities that an organization should be followed. </a:t>
            </a:r>
            <a:endParaRPr lang="ko-KR" altLang="en-US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594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84466"/>
          </a:xfrm>
        </p:spPr>
        <p:txBody>
          <a:bodyPr/>
          <a:lstStyle/>
          <a:p>
            <a:pPr algn="ctr"/>
            <a:r>
              <a:rPr lang="en-US" altLang="ko-KR" dirty="0" smtClean="0"/>
              <a:t>TASK 1</a:t>
            </a:r>
            <a:endParaRPr lang="ko-KR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87574"/>
            <a:ext cx="8892480" cy="460648"/>
          </a:xfrm>
        </p:spPr>
        <p:txBody>
          <a:bodyPr/>
          <a:lstStyle/>
          <a:p>
            <a:r>
              <a:rPr lang="en-US" b="1" dirty="0" smtClean="0"/>
              <a:t>Sustainability: </a:t>
            </a:r>
            <a:endParaRPr lang="en-US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0" y="1664245"/>
            <a:ext cx="9036496" cy="1051521"/>
          </a:xfrm>
        </p:spPr>
        <p:txBody>
          <a:bodyPr/>
          <a:lstStyle/>
          <a:p>
            <a:pPr algn="just"/>
            <a:r>
              <a:rPr lang="en-US" altLang="ko-KR" sz="2000" dirty="0" smtClean="0">
                <a:latin typeface="Arial" pitchFamily="34" charset="0"/>
                <a:cs typeface="Arial" pitchFamily="34" charset="0"/>
              </a:rPr>
              <a:t>Sustainability of an organization indicates the sustainable goal. It means how become an organization sustain in the market at present and in future. </a:t>
            </a:r>
            <a:endParaRPr lang="ko-KR" alt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0" y="2355726"/>
            <a:ext cx="8892480" cy="460648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/>
              <a:t>Quality: </a:t>
            </a:r>
            <a:endParaRPr lang="en-US" b="1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-36512" y="3003798"/>
            <a:ext cx="9073008" cy="800472"/>
          </a:xfrm>
          <a:prstGeom prst="rect">
            <a:avLst/>
          </a:prstGeom>
        </p:spPr>
        <p:txBody>
          <a:bodyPr lIns="396000" anchor="t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ko-KR" sz="2000" dirty="0" smtClean="0">
                <a:latin typeface="Arial" pitchFamily="34" charset="0"/>
                <a:cs typeface="Arial" pitchFamily="34" charset="0"/>
              </a:rPr>
              <a:t>Quality indicates feature of a product that can fulfill the customer demand efficiently. It could be measured by feeling not in number.   </a:t>
            </a:r>
            <a:endParaRPr lang="ko-KR" altLang="en-US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107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Advantage and Disadvantage of CRM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405880" y="1563638"/>
            <a:ext cx="8496944" cy="907505"/>
          </a:xfrm>
        </p:spPr>
        <p:txBody>
          <a:bodyPr/>
          <a:lstStyle/>
          <a:p>
            <a:pPr algn="just"/>
            <a:r>
              <a:rPr lang="en-US" altLang="ko-KR" b="1" u="sng" dirty="0" smtClean="0">
                <a:latin typeface="Arial" pitchFamily="34" charset="0"/>
                <a:cs typeface="Arial" pitchFamily="34" charset="0"/>
              </a:rPr>
              <a:t>ADV: </a:t>
            </a:r>
            <a:endParaRPr lang="en-US" altLang="ko-KR" dirty="0" smtClean="0"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CRM builds to make good relation with customer. </a:t>
            </a:r>
          </a:p>
          <a:p>
            <a:pPr marL="342900" indent="-342900" algn="just"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It helps the organization to know who are most potential customer for the organization.</a:t>
            </a:r>
          </a:p>
          <a:p>
            <a:pPr algn="just"/>
            <a:r>
              <a:rPr lang="en-US" altLang="ko-KR" b="1" dirty="0" smtClean="0">
                <a:latin typeface="Arial" pitchFamily="34" charset="0"/>
                <a:cs typeface="Arial" pitchFamily="34" charset="0"/>
              </a:rPr>
              <a:t>DIS:</a:t>
            </a:r>
            <a:endParaRPr lang="en-US" altLang="ko-KR" dirty="0" smtClean="0"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It is costly process because of the organization needs to keep record of Customer 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It is also lengthy process where the organization needs to analyze the </a:t>
            </a:r>
            <a:r>
              <a:rPr lang="en-US" altLang="ko-KR" dirty="0" err="1" smtClean="0">
                <a:latin typeface="Arial" pitchFamily="34" charset="0"/>
                <a:cs typeface="Arial" pitchFamily="34" charset="0"/>
              </a:rPr>
              <a:t>cusomer</a:t>
            </a: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 deeply.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2</a:t>
            </a:r>
            <a:endParaRPr lang="en-US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353654" y="3075806"/>
            <a:ext cx="8496944" cy="460648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Advantages and Disadvantages 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Ethics/Sustainability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 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56026" y="3507854"/>
            <a:ext cx="8496944" cy="907505"/>
          </a:xfrm>
          <a:prstGeom prst="rect">
            <a:avLst/>
          </a:prstGeom>
        </p:spPr>
        <p:txBody>
          <a:bodyPr lIns="396000" anchor="t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ko-KR" b="1" dirty="0" smtClean="0">
                <a:latin typeface="Arial" pitchFamily="34" charset="0"/>
                <a:cs typeface="Arial" pitchFamily="34" charset="0"/>
              </a:rPr>
              <a:t>ADV: </a:t>
            </a:r>
            <a:endParaRPr lang="en-US" altLang="ko-KR" dirty="0" smtClean="0"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Ethics defines the moral and philosophical activity of organization.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It helps to control quality and price </a:t>
            </a:r>
            <a:r>
              <a:rPr lang="en-US" altLang="ko-KR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altLang="ko-KR" b="1" dirty="0" smtClean="0">
                <a:latin typeface="Arial" pitchFamily="34" charset="0"/>
                <a:cs typeface="Arial" pitchFamily="34" charset="0"/>
              </a:rPr>
              <a:t>DIS: </a:t>
            </a:r>
            <a:endParaRPr lang="en-US" altLang="ko-KR" dirty="0" smtClean="0"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Sustainability creates non-financial benefits. </a:t>
            </a:r>
          </a:p>
          <a:p>
            <a:pPr marL="342900" indent="-342900" algn="just"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It is costly</a:t>
            </a:r>
            <a:endParaRPr lang="ko-KR" alt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755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84466"/>
          </a:xfrm>
        </p:spPr>
        <p:txBody>
          <a:bodyPr/>
          <a:lstStyle/>
          <a:p>
            <a:pPr algn="ctr"/>
            <a:r>
              <a:rPr lang="en-US" altLang="ko-KR" dirty="0" smtClean="0"/>
              <a:t>TASK 2</a:t>
            </a:r>
            <a:endParaRPr lang="ko-KR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87574"/>
            <a:ext cx="8892480" cy="460648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Advantages of Quality</a:t>
            </a:r>
            <a:endParaRPr lang="en-US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0" y="1664245"/>
            <a:ext cx="9036496" cy="1051521"/>
          </a:xfrm>
        </p:spPr>
        <p:txBody>
          <a:bodyPr/>
          <a:lstStyle/>
          <a:p>
            <a:pPr marL="457200" indent="-457200" algn="just">
              <a:buAutoNum type="arabicPeriod"/>
            </a:pPr>
            <a:r>
              <a:rPr lang="en-US" altLang="ko-KR" sz="2000" dirty="0" smtClean="0">
                <a:latin typeface="Arial" pitchFamily="34" charset="0"/>
                <a:cs typeface="Arial" pitchFamily="34" charset="0"/>
              </a:rPr>
              <a:t>Quality inspires the customer. </a:t>
            </a:r>
          </a:p>
          <a:p>
            <a:pPr marL="457200" indent="-457200" algn="just">
              <a:buAutoNum type="arabicPeriod"/>
            </a:pPr>
            <a:r>
              <a:rPr lang="en-US" altLang="ko-KR" sz="2000" dirty="0" smtClean="0">
                <a:latin typeface="Arial" pitchFamily="34" charset="0"/>
                <a:cs typeface="Arial" pitchFamily="34" charset="0"/>
              </a:rPr>
              <a:t>It differentiate the brands values within an organization </a:t>
            </a:r>
            <a:endParaRPr lang="ko-KR" alt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0" y="2355726"/>
            <a:ext cx="8892480" cy="460648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Disadvantages</a:t>
            </a:r>
            <a:r>
              <a:rPr lang="en-US" dirty="0"/>
              <a:t> </a:t>
            </a:r>
            <a:r>
              <a:rPr lang="en-US" b="1" dirty="0"/>
              <a:t>of Quality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-36512" y="3003798"/>
            <a:ext cx="9073008" cy="800472"/>
          </a:xfrm>
          <a:prstGeom prst="rect">
            <a:avLst/>
          </a:prstGeom>
        </p:spPr>
        <p:txBody>
          <a:bodyPr lIns="396000" anchor="t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buAutoNum type="arabicPeriod"/>
            </a:pPr>
            <a:r>
              <a:rPr lang="en-US" altLang="ko-KR" sz="2000" dirty="0" smtClean="0">
                <a:latin typeface="Arial" pitchFamily="34" charset="0"/>
                <a:cs typeface="Arial" pitchFamily="34" charset="0"/>
              </a:rPr>
              <a:t>It is a continuous process to develop quality. </a:t>
            </a:r>
          </a:p>
          <a:p>
            <a:pPr marL="457200" indent="-457200" algn="just">
              <a:buAutoNum type="arabicPeriod"/>
            </a:pPr>
            <a:r>
              <a:rPr lang="en-US" altLang="ko-KR" sz="2000" dirty="0" smtClean="0">
                <a:latin typeface="Arial" pitchFamily="34" charset="0"/>
                <a:cs typeface="Arial" pitchFamily="34" charset="0"/>
              </a:rPr>
              <a:t>Organization needs to know first requirement of customer then they can set standard of quality. </a:t>
            </a:r>
            <a:endParaRPr lang="ko-KR" altLang="en-US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471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ASDA practices Ethics and Sustainability 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405880" y="1563638"/>
            <a:ext cx="8496944" cy="1152128"/>
          </a:xfrm>
        </p:spPr>
        <p:txBody>
          <a:bodyPr/>
          <a:lstStyle/>
          <a:p>
            <a:pPr algn="just"/>
            <a:r>
              <a:rPr lang="en-US" altLang="ko-K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Ethics</a:t>
            </a: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It is very much important for any organization as line ASDA. ASDA maintain three pillar of their ethics such as respecting individual, striving for excellence and providing services.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3</a:t>
            </a:r>
            <a:endParaRPr lang="en-US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353654" y="2647513"/>
            <a:ext cx="8496944" cy="460648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Sustainability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 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56026" y="3507854"/>
            <a:ext cx="8496944" cy="907505"/>
          </a:xfrm>
          <a:prstGeom prst="rect">
            <a:avLst/>
          </a:prstGeom>
        </p:spPr>
        <p:txBody>
          <a:bodyPr lIns="396000" anchor="t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ko-KR" dirty="0" smtClean="0">
                <a:latin typeface="Arial" pitchFamily="34" charset="0"/>
                <a:cs typeface="Arial" pitchFamily="34" charset="0"/>
              </a:rPr>
              <a:t>ASDA practices sustainability activities based on environment, social and governance, </a:t>
            </a:r>
            <a:endParaRPr lang="ko-KR" alt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35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84466"/>
          </a:xfrm>
        </p:spPr>
        <p:txBody>
          <a:bodyPr/>
          <a:lstStyle/>
          <a:p>
            <a:pPr algn="ctr"/>
            <a:r>
              <a:rPr lang="en-US" altLang="ko-KR" dirty="0" smtClean="0"/>
              <a:t>TASK 3</a:t>
            </a:r>
            <a:endParaRPr lang="ko-KR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87574"/>
            <a:ext cx="8892480" cy="460648"/>
          </a:xfrm>
        </p:spPr>
        <p:txBody>
          <a:bodyPr/>
          <a:lstStyle/>
          <a:p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Quality system of ASDA </a:t>
            </a:r>
            <a:endParaRPr lang="en-US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0" y="1664245"/>
            <a:ext cx="9036496" cy="1051521"/>
          </a:xfrm>
        </p:spPr>
        <p:txBody>
          <a:bodyPr/>
          <a:lstStyle/>
          <a:p>
            <a:pPr algn="just"/>
            <a:r>
              <a:rPr lang="en-US" altLang="ko-KR" sz="2000" dirty="0" smtClean="0">
                <a:latin typeface="Arial" pitchFamily="34" charset="0"/>
                <a:cs typeface="Arial" pitchFamily="34" charset="0"/>
              </a:rPr>
              <a:t>ASDA mainly follows two basics quality maintaining system such as quality control and quality improvements.  </a:t>
            </a:r>
            <a:endParaRPr lang="ko-KR" altLang="en-US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605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ASDA practices Ethics and Sustainability 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405880" y="1563638"/>
            <a:ext cx="8496944" cy="1152128"/>
          </a:xfrm>
        </p:spPr>
        <p:txBody>
          <a:bodyPr/>
          <a:lstStyle/>
          <a:p>
            <a:pPr algn="just"/>
            <a:r>
              <a:rPr lang="en-US" altLang="ko-K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Ethics</a:t>
            </a: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altLang="ko-KR" dirty="0" smtClean="0">
                <a:latin typeface="Arial" pitchFamily="34" charset="0"/>
                <a:cs typeface="Arial" pitchFamily="34" charset="0"/>
              </a:rPr>
              <a:t>It is very much important for any organization as line ASDA. ASDA maintain three pillar of their ethics such as respecting individual, striving for excellence and providing services.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3</a:t>
            </a:r>
            <a:endParaRPr lang="en-US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353654" y="2647513"/>
            <a:ext cx="8496944" cy="460648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Sustainability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 </a:t>
            </a:r>
            <a:endParaRPr lang="en-U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56026" y="3507854"/>
            <a:ext cx="8496944" cy="907505"/>
          </a:xfrm>
          <a:prstGeom prst="rect">
            <a:avLst/>
          </a:prstGeom>
        </p:spPr>
        <p:txBody>
          <a:bodyPr lIns="396000" anchor="t"/>
          <a:lstStyle>
            <a:lvl1pPr marL="0" indent="0" algn="l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ko-KR" dirty="0" smtClean="0">
                <a:latin typeface="Arial" pitchFamily="34" charset="0"/>
                <a:cs typeface="Arial" pitchFamily="34" charset="0"/>
              </a:rPr>
              <a:t>ASDA practices sustainability activities based on environment, social and governance, </a:t>
            </a:r>
            <a:endParaRPr lang="ko-KR" alt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639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                                   </a:t>
            </a:r>
            <a:r>
              <a:rPr lang="en-GB" sz="5400" b="1" dirty="0" smtClean="0"/>
              <a:t>Thank you</a:t>
            </a:r>
            <a:endParaRPr lang="en-GB" sz="5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136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맑은 고딕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</TotalTime>
  <Words>426</Words>
  <Application>Microsoft Office PowerPoint</Application>
  <PresentationFormat>On-screen Show (16:9)</PresentationFormat>
  <Paragraphs>54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Office Theme</vt:lpstr>
      <vt:lpstr>Custom Design</vt:lpstr>
      <vt:lpstr>PowerPoint Presentation</vt:lpstr>
      <vt:lpstr>TASK 1</vt:lpstr>
      <vt:lpstr>TASK 1</vt:lpstr>
      <vt:lpstr>TASK 2</vt:lpstr>
      <vt:lpstr>TASK 2</vt:lpstr>
      <vt:lpstr>TASK 3</vt:lpstr>
      <vt:lpstr>TASK 3</vt:lpstr>
      <vt:lpstr>TASK 3</vt:lpstr>
      <vt:lpstr>PowerPoint Presentation</vt:lpstr>
    </vt:vector>
  </TitlesOfParts>
  <Company>Microsoft Corporation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Registered User</dc:creator>
  <cp:lastModifiedBy>adel chowdhury</cp:lastModifiedBy>
  <cp:revision>36</cp:revision>
  <dcterms:created xsi:type="dcterms:W3CDTF">2014-04-01T16:27:38Z</dcterms:created>
  <dcterms:modified xsi:type="dcterms:W3CDTF">2020-03-12T16:57:27Z</dcterms:modified>
</cp:coreProperties>
</file>