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87D7EC-02F3-4F74-BE97-ECBA2DFE3F6B}" v="329" dt="2022-03-06T10:38:05.941"/>
    <p1510:client id="{BDF266DC-27BC-289C-5166-FCABE7031497}" v="186" dt="2022-03-07T01:22:28.6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lum Fielding (1902732)" userId="S::1902732@student.uwtsd.ac.uk::7866f0dc-a816-4d2c-b1da-c0900ca54aee" providerId="AD" clId="Web-{BDF266DC-27BC-289C-5166-FCABE7031497}"/>
    <pc:docChg chg="modSld">
      <pc:chgData name="Callum Fielding (1902732)" userId="S::1902732@student.uwtsd.ac.uk::7866f0dc-a816-4d2c-b1da-c0900ca54aee" providerId="AD" clId="Web-{BDF266DC-27BC-289C-5166-FCABE7031497}" dt="2022-03-07T01:22:28.672" v="193" actId="1076"/>
      <pc:docMkLst>
        <pc:docMk/>
      </pc:docMkLst>
      <pc:sldChg chg="addSp delSp modSp">
        <pc:chgData name="Callum Fielding (1902732)" userId="S::1902732@student.uwtsd.ac.uk::7866f0dc-a816-4d2c-b1da-c0900ca54aee" providerId="AD" clId="Web-{BDF266DC-27BC-289C-5166-FCABE7031497}" dt="2022-03-07T00:53:47.338" v="138"/>
        <pc:sldMkLst>
          <pc:docMk/>
          <pc:sldMk cId="109857222" sldId="256"/>
        </pc:sldMkLst>
        <pc:spChg chg="mod">
          <ac:chgData name="Callum Fielding (1902732)" userId="S::1902732@student.uwtsd.ac.uk::7866f0dc-a816-4d2c-b1da-c0900ca54aee" providerId="AD" clId="Web-{BDF266DC-27BC-289C-5166-FCABE7031497}" dt="2022-03-07T00:52:00.788" v="10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llum Fielding (1902732)" userId="S::1902732@student.uwtsd.ac.uk::7866f0dc-a816-4d2c-b1da-c0900ca54aee" providerId="AD" clId="Web-{BDF266DC-27BC-289C-5166-FCABE7031497}" dt="2022-03-07T00:52:38.180" v="108" actId="1076"/>
          <ac:spMkLst>
            <pc:docMk/>
            <pc:sldMk cId="109857222" sldId="256"/>
            <ac:spMk id="5" creationId="{6AD04B03-9034-417E-8481-1A5D1ABFA7D7}"/>
          </ac:spMkLst>
        </pc:spChg>
        <pc:spChg chg="add del mod">
          <ac:chgData name="Callum Fielding (1902732)" userId="S::1902732@student.uwtsd.ac.uk::7866f0dc-a816-4d2c-b1da-c0900ca54aee" providerId="AD" clId="Web-{BDF266DC-27BC-289C-5166-FCABE7031497}" dt="2022-03-07T00:51:22.270" v="98"/>
          <ac:spMkLst>
            <pc:docMk/>
            <pc:sldMk cId="109857222" sldId="256"/>
            <ac:spMk id="9" creationId="{990AA55B-593F-4EAB-BE0D-51ADA316082B}"/>
          </ac:spMkLst>
        </pc:spChg>
        <pc:spChg chg="add mod ord">
          <ac:chgData name="Callum Fielding (1902732)" userId="S::1902732@student.uwtsd.ac.uk::7866f0dc-a816-4d2c-b1da-c0900ca54aee" providerId="AD" clId="Web-{BDF266DC-27BC-289C-5166-FCABE7031497}" dt="2022-03-07T00:52:05.054" v="106" actId="1076"/>
          <ac:spMkLst>
            <pc:docMk/>
            <pc:sldMk cId="109857222" sldId="256"/>
            <ac:spMk id="10" creationId="{724ED4CA-D4C9-43DD-878B-99C95E2B4042}"/>
          </ac:spMkLst>
        </pc:spChg>
        <pc:picChg chg="mod">
          <ac:chgData name="Callum Fielding (1902732)" userId="S::1902732@student.uwtsd.ac.uk::7866f0dc-a816-4d2c-b1da-c0900ca54aee" providerId="AD" clId="Web-{BDF266DC-27BC-289C-5166-FCABE7031497}" dt="2022-03-07T00:53:47.338" v="138"/>
          <ac:picMkLst>
            <pc:docMk/>
            <pc:sldMk cId="109857222" sldId="256"/>
            <ac:picMk id="4" creationId="{BCA3BAAE-2778-4F85-BBAF-569846973476}"/>
          </ac:picMkLst>
        </pc:picChg>
      </pc:sldChg>
      <pc:sldChg chg="addSp modSp">
        <pc:chgData name="Callum Fielding (1902732)" userId="S::1902732@student.uwtsd.ac.uk::7866f0dc-a816-4d2c-b1da-c0900ca54aee" providerId="AD" clId="Web-{BDF266DC-27BC-289C-5166-FCABE7031497}" dt="2022-03-07T01:22:28.672" v="193" actId="1076"/>
        <pc:sldMkLst>
          <pc:docMk/>
          <pc:sldMk cId="3546580566" sldId="257"/>
        </pc:sldMkLst>
        <pc:spChg chg="mod">
          <ac:chgData name="Callum Fielding (1902732)" userId="S::1902732@student.uwtsd.ac.uk::7866f0dc-a816-4d2c-b1da-c0900ca54aee" providerId="AD" clId="Web-{BDF266DC-27BC-289C-5166-FCABE7031497}" dt="2022-03-07T00:55:58.201" v="161" actId="20577"/>
          <ac:spMkLst>
            <pc:docMk/>
            <pc:sldMk cId="3546580566" sldId="257"/>
            <ac:spMk id="2" creationId="{D242106B-9006-40CE-81D9-8236298CFA52}"/>
          </ac:spMkLst>
        </pc:spChg>
        <pc:graphicFrameChg chg="modGraphic">
          <ac:chgData name="Callum Fielding (1902732)" userId="S::1902732@student.uwtsd.ac.uk::7866f0dc-a816-4d2c-b1da-c0900ca54aee" providerId="AD" clId="Web-{BDF266DC-27BC-289C-5166-FCABE7031497}" dt="2022-03-07T01:06:20.250" v="170" actId="20577"/>
          <ac:graphicFrameMkLst>
            <pc:docMk/>
            <pc:sldMk cId="3546580566" sldId="257"/>
            <ac:graphicFrameMk id="10" creationId="{6C81F58A-E421-486E-BFAF-EF62981F14D6}"/>
          </ac:graphicFrameMkLst>
        </pc:graphicFrameChg>
        <pc:picChg chg="mod">
          <ac:chgData name="Callum Fielding (1902732)" userId="S::1902732@student.uwtsd.ac.uk::7866f0dc-a816-4d2c-b1da-c0900ca54aee" providerId="AD" clId="Web-{BDF266DC-27BC-289C-5166-FCABE7031497}" dt="2022-03-07T01:22:20.374" v="188" actId="1076"/>
          <ac:picMkLst>
            <pc:docMk/>
            <pc:sldMk cId="3546580566" sldId="257"/>
            <ac:picMk id="37" creationId="{4190E146-5A5D-4ABE-88F8-442610B8F8FD}"/>
          </ac:picMkLst>
        </pc:picChg>
        <pc:picChg chg="add mod">
          <ac:chgData name="Callum Fielding (1902732)" userId="S::1902732@student.uwtsd.ac.uk::7866f0dc-a816-4d2c-b1da-c0900ca54aee" providerId="AD" clId="Web-{BDF266DC-27BC-289C-5166-FCABE7031497}" dt="2022-03-07T01:22:28.672" v="193" actId="1076"/>
          <ac:picMkLst>
            <pc:docMk/>
            <pc:sldMk cId="3546580566" sldId="257"/>
            <ac:picMk id="153" creationId="{4AE5A0FA-BB8D-4575-B662-6FF05F01EF08}"/>
          </ac:picMkLst>
        </pc:picChg>
      </pc:sldChg>
      <pc:sldChg chg="modSp">
        <pc:chgData name="Callum Fielding (1902732)" userId="S::1902732@student.uwtsd.ac.uk::7866f0dc-a816-4d2c-b1da-c0900ca54aee" providerId="AD" clId="Web-{BDF266DC-27BC-289C-5166-FCABE7031497}" dt="2022-03-07T00:55:55.482" v="160" actId="20577"/>
        <pc:sldMkLst>
          <pc:docMk/>
          <pc:sldMk cId="3918168406" sldId="258"/>
        </pc:sldMkLst>
        <pc:spChg chg="mod">
          <ac:chgData name="Callum Fielding (1902732)" userId="S::1902732@student.uwtsd.ac.uk::7866f0dc-a816-4d2c-b1da-c0900ca54aee" providerId="AD" clId="Web-{BDF266DC-27BC-289C-5166-FCABE7031497}" dt="2022-03-07T00:55:55.482" v="160" actId="20577"/>
          <ac:spMkLst>
            <pc:docMk/>
            <pc:sldMk cId="3918168406" sldId="258"/>
            <ac:spMk id="2" creationId="{D242106B-9006-40CE-81D9-8236298CFA52}"/>
          </ac:spMkLst>
        </pc:spChg>
      </pc:sldChg>
      <pc:sldChg chg="addSp modSp">
        <pc:chgData name="Callum Fielding (1902732)" userId="S::1902732@student.uwtsd.ac.uk::7866f0dc-a816-4d2c-b1da-c0900ca54aee" providerId="AD" clId="Web-{BDF266DC-27BC-289C-5166-FCABE7031497}" dt="2022-03-07T00:55:53.357" v="159" actId="20577"/>
        <pc:sldMkLst>
          <pc:docMk/>
          <pc:sldMk cId="1893804019" sldId="259"/>
        </pc:sldMkLst>
        <pc:spChg chg="mod">
          <ac:chgData name="Callum Fielding (1902732)" userId="S::1902732@student.uwtsd.ac.uk::7866f0dc-a816-4d2c-b1da-c0900ca54aee" providerId="AD" clId="Web-{BDF266DC-27BC-289C-5166-FCABE7031497}" dt="2022-03-07T00:55:53.357" v="159" actId="20577"/>
          <ac:spMkLst>
            <pc:docMk/>
            <pc:sldMk cId="1893804019" sldId="259"/>
            <ac:spMk id="2" creationId="{D242106B-9006-40CE-81D9-8236298CFA52}"/>
          </ac:spMkLst>
        </pc:spChg>
        <pc:spChg chg="mod">
          <ac:chgData name="Callum Fielding (1902732)" userId="S::1902732@student.uwtsd.ac.uk::7866f0dc-a816-4d2c-b1da-c0900ca54aee" providerId="AD" clId="Web-{BDF266DC-27BC-289C-5166-FCABE7031497}" dt="2022-03-07T00:50:48.863" v="94" actId="20577"/>
          <ac:spMkLst>
            <pc:docMk/>
            <pc:sldMk cId="1893804019" sldId="259"/>
            <ac:spMk id="3" creationId="{EEE92A15-A583-4A0B-ABE4-9689FD8BAD13}"/>
          </ac:spMkLst>
        </pc:spChg>
        <pc:picChg chg="add mod">
          <ac:chgData name="Callum Fielding (1902732)" userId="S::1902732@student.uwtsd.ac.uk::7866f0dc-a816-4d2c-b1da-c0900ca54aee" providerId="AD" clId="Web-{BDF266DC-27BC-289C-5166-FCABE7031497}" dt="2022-03-07T00:42:08.395" v="39" actId="1076"/>
          <ac:picMkLst>
            <pc:docMk/>
            <pc:sldMk cId="1893804019" sldId="259"/>
            <ac:picMk id="6" creationId="{A7232B75-D65E-4307-A3D5-E1065EE69214}"/>
          </ac:picMkLst>
        </pc:picChg>
      </pc:sldChg>
      <pc:sldChg chg="addSp delSp modSp">
        <pc:chgData name="Callum Fielding (1902732)" userId="S::1902732@student.uwtsd.ac.uk::7866f0dc-a816-4d2c-b1da-c0900ca54aee" providerId="AD" clId="Web-{BDF266DC-27BC-289C-5166-FCABE7031497}" dt="2022-03-07T00:55:50.107" v="158" actId="20577"/>
        <pc:sldMkLst>
          <pc:docMk/>
          <pc:sldMk cId="1266454336" sldId="260"/>
        </pc:sldMkLst>
        <pc:spChg chg="mod">
          <ac:chgData name="Callum Fielding (1902732)" userId="S::1902732@student.uwtsd.ac.uk::7866f0dc-a816-4d2c-b1da-c0900ca54aee" providerId="AD" clId="Web-{BDF266DC-27BC-289C-5166-FCABE7031497}" dt="2022-03-07T00:55:50.107" v="158" actId="20577"/>
          <ac:spMkLst>
            <pc:docMk/>
            <pc:sldMk cId="1266454336" sldId="260"/>
            <ac:spMk id="2" creationId="{D242106B-9006-40CE-81D9-8236298CFA52}"/>
          </ac:spMkLst>
        </pc:spChg>
        <pc:spChg chg="del mod">
          <ac:chgData name="Callum Fielding (1902732)" userId="S::1902732@student.uwtsd.ac.uk::7866f0dc-a816-4d2c-b1da-c0900ca54aee" providerId="AD" clId="Web-{BDF266DC-27BC-289C-5166-FCABE7031497}" dt="2022-03-07T00:44:40.852" v="46"/>
          <ac:spMkLst>
            <pc:docMk/>
            <pc:sldMk cId="1266454336" sldId="260"/>
            <ac:spMk id="3" creationId="{EEE92A15-A583-4A0B-ABE4-9689FD8BAD13}"/>
          </ac:spMkLst>
        </pc:spChg>
        <pc:spChg chg="add mod">
          <ac:chgData name="Callum Fielding (1902732)" userId="S::1902732@student.uwtsd.ac.uk::7866f0dc-a816-4d2c-b1da-c0900ca54aee" providerId="AD" clId="Web-{BDF266DC-27BC-289C-5166-FCABE7031497}" dt="2022-03-07T00:54:29.214" v="145" actId="1076"/>
          <ac:spMkLst>
            <pc:docMk/>
            <pc:sldMk cId="1266454336" sldId="260"/>
            <ac:spMk id="299" creationId="{FE1F4FFB-3A39-4C82-B469-393BFA2A8C18}"/>
          </ac:spMkLst>
        </pc:spChg>
        <pc:graphicFrameChg chg="add mod modGraphic">
          <ac:chgData name="Callum Fielding (1902732)" userId="S::1902732@student.uwtsd.ac.uk::7866f0dc-a816-4d2c-b1da-c0900ca54aee" providerId="AD" clId="Web-{BDF266DC-27BC-289C-5166-FCABE7031497}" dt="2022-03-07T00:55:35.356" v="156"/>
          <ac:graphicFrameMkLst>
            <pc:docMk/>
            <pc:sldMk cId="1266454336" sldId="260"/>
            <ac:graphicFrameMk id="10" creationId="{7D008237-09FD-4EA1-9219-291A33AEAC6B}"/>
          </ac:graphicFrameMkLst>
        </pc:graphicFrameChg>
        <pc:picChg chg="add del mod">
          <ac:chgData name="Callum Fielding (1902732)" userId="S::1902732@student.uwtsd.ac.uk::7866f0dc-a816-4d2c-b1da-c0900ca54aee" providerId="AD" clId="Web-{BDF266DC-27BC-289C-5166-FCABE7031497}" dt="2022-03-07T00:42:17.192" v="40"/>
          <ac:picMkLst>
            <pc:docMk/>
            <pc:sldMk cId="1266454336" sldId="260"/>
            <ac:picMk id="6" creationId="{F100294A-847E-4C95-86D0-FF4706BD2629}"/>
          </ac:picMkLst>
        </pc:picChg>
        <pc:picChg chg="add mod modCrop">
          <ac:chgData name="Callum Fielding (1902732)" userId="S::1902732@student.uwtsd.ac.uk::7866f0dc-a816-4d2c-b1da-c0900ca54aee" providerId="AD" clId="Web-{BDF266DC-27BC-289C-5166-FCABE7031497}" dt="2022-03-07T00:54:11.026" v="141" actId="1076"/>
          <ac:picMkLst>
            <pc:docMk/>
            <pc:sldMk cId="1266454336" sldId="260"/>
            <ac:picMk id="7" creationId="{472140E1-F693-4111-9527-F4A59631B82B}"/>
          </ac:picMkLst>
        </pc:picChg>
        <pc:picChg chg="add del mod">
          <ac:chgData name="Callum Fielding (1902732)" userId="S::1902732@student.uwtsd.ac.uk::7866f0dc-a816-4d2c-b1da-c0900ca54aee" providerId="AD" clId="Web-{BDF266DC-27BC-289C-5166-FCABE7031497}" dt="2022-03-07T00:46:04.558" v="59"/>
          <ac:picMkLst>
            <pc:docMk/>
            <pc:sldMk cId="1266454336" sldId="260"/>
            <ac:picMk id="36" creationId="{207FC7E1-1F6C-450D-A820-EBA9837DBA2B}"/>
          </ac:picMkLst>
        </pc:picChg>
        <pc:picChg chg="add del mod">
          <ac:chgData name="Callum Fielding (1902732)" userId="S::1902732@student.uwtsd.ac.uk::7866f0dc-a816-4d2c-b1da-c0900ca54aee" providerId="AD" clId="Web-{BDF266DC-27BC-289C-5166-FCABE7031497}" dt="2022-03-07T00:55:42.325" v="157"/>
          <ac:picMkLst>
            <pc:docMk/>
            <pc:sldMk cId="1266454336" sldId="260"/>
            <ac:picMk id="102" creationId="{C8014169-0A72-455A-BDDA-92CD4F0E1A42}"/>
          </ac:picMkLst>
        </pc:picChg>
      </pc:sldChg>
      <pc:sldChg chg="delSp modSp">
        <pc:chgData name="Callum Fielding (1902732)" userId="S::1902732@student.uwtsd.ac.uk::7866f0dc-a816-4d2c-b1da-c0900ca54aee" providerId="AD" clId="Web-{BDF266DC-27BC-289C-5166-FCABE7031497}" dt="2022-03-07T01:12:22.979" v="173" actId="14100"/>
        <pc:sldMkLst>
          <pc:docMk/>
          <pc:sldMk cId="2822118819" sldId="261"/>
        </pc:sldMkLst>
        <pc:spChg chg="del">
          <ac:chgData name="Callum Fielding (1902732)" userId="S::1902732@student.uwtsd.ac.uk::7866f0dc-a816-4d2c-b1da-c0900ca54aee" providerId="AD" clId="Web-{BDF266DC-27BC-289C-5166-FCABE7031497}" dt="2022-03-07T01:12:20.213" v="172"/>
          <ac:spMkLst>
            <pc:docMk/>
            <pc:sldMk cId="2822118819" sldId="261"/>
            <ac:spMk id="2" creationId="{D242106B-9006-40CE-81D9-8236298CFA52}"/>
          </ac:spMkLst>
        </pc:spChg>
        <pc:spChg chg="mod">
          <ac:chgData name="Callum Fielding (1902732)" userId="S::1902732@student.uwtsd.ac.uk::7866f0dc-a816-4d2c-b1da-c0900ca54aee" providerId="AD" clId="Web-{BDF266DC-27BC-289C-5166-FCABE7031497}" dt="2022-03-07T01:12:22.979" v="173" actId="14100"/>
          <ac:spMkLst>
            <pc:docMk/>
            <pc:sldMk cId="2822118819" sldId="261"/>
            <ac:spMk id="3" creationId="{EEE92A15-A583-4A0B-ABE4-9689FD8BAD13}"/>
          </ac:spMkLst>
        </pc:spChg>
      </pc:sldChg>
    </pc:docChg>
  </pc:docChgLst>
  <pc:docChgLst>
    <pc:chgData name="Callum Fielding (1902732)" userId="S::1902732@student.uwtsd.ac.uk::7866f0dc-a816-4d2c-b1da-c0900ca54aee" providerId="AD" clId="Web-{1887D7EC-02F3-4F74-BE97-ECBA2DFE3F6B}"/>
    <pc:docChg chg="addSld modSld">
      <pc:chgData name="Callum Fielding (1902732)" userId="S::1902732@student.uwtsd.ac.uk::7866f0dc-a816-4d2c-b1da-c0900ca54aee" providerId="AD" clId="Web-{1887D7EC-02F3-4F74-BE97-ECBA2DFE3F6B}" dt="2022-03-06T10:38:05.941" v="303" actId="1076"/>
      <pc:docMkLst>
        <pc:docMk/>
      </pc:docMkLst>
      <pc:sldChg chg="addSp modSp">
        <pc:chgData name="Callum Fielding (1902732)" userId="S::1902732@student.uwtsd.ac.uk::7866f0dc-a816-4d2c-b1da-c0900ca54aee" providerId="AD" clId="Web-{1887D7EC-02F3-4F74-BE97-ECBA2DFE3F6B}" dt="2022-03-06T09:57:29.301" v="264" actId="1076"/>
        <pc:sldMkLst>
          <pc:docMk/>
          <pc:sldMk cId="109857222" sldId="256"/>
        </pc:sldMkLst>
        <pc:spChg chg="mod">
          <ac:chgData name="Callum Fielding (1902732)" userId="S::1902732@student.uwtsd.ac.uk::7866f0dc-a816-4d2c-b1da-c0900ca54aee" providerId="AD" clId="Web-{1887D7EC-02F3-4F74-BE97-ECBA2DFE3F6B}" dt="2022-03-06T09:14:00.571" v="7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llum Fielding (1902732)" userId="S::1902732@student.uwtsd.ac.uk::7866f0dc-a816-4d2c-b1da-c0900ca54aee" providerId="AD" clId="Web-{1887D7EC-02F3-4F74-BE97-ECBA2DFE3F6B}" dt="2022-03-06T09:14:31.415" v="78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Callum Fielding (1902732)" userId="S::1902732@student.uwtsd.ac.uk::7866f0dc-a816-4d2c-b1da-c0900ca54aee" providerId="AD" clId="Web-{1887D7EC-02F3-4F74-BE97-ECBA2DFE3F6B}" dt="2022-03-06T09:10:43.088" v="21" actId="1076"/>
          <ac:spMkLst>
            <pc:docMk/>
            <pc:sldMk cId="109857222" sldId="256"/>
            <ac:spMk id="5" creationId="{6AD04B03-9034-417E-8481-1A5D1ABFA7D7}"/>
          </ac:spMkLst>
        </pc:spChg>
        <pc:spChg chg="add mod">
          <ac:chgData name="Callum Fielding (1902732)" userId="S::1902732@student.uwtsd.ac.uk::7866f0dc-a816-4d2c-b1da-c0900ca54aee" providerId="AD" clId="Web-{1887D7EC-02F3-4F74-BE97-ECBA2DFE3F6B}" dt="2022-03-06T09:13:16.908" v="66" actId="1076"/>
          <ac:spMkLst>
            <pc:docMk/>
            <pc:sldMk cId="109857222" sldId="256"/>
            <ac:spMk id="6" creationId="{7947BAA9-CBFE-4446-9282-3F9E712345B3}"/>
          </ac:spMkLst>
        </pc:spChg>
        <pc:spChg chg="add mod ord">
          <ac:chgData name="Callum Fielding (1902732)" userId="S::1902732@student.uwtsd.ac.uk::7866f0dc-a816-4d2c-b1da-c0900ca54aee" providerId="AD" clId="Web-{1887D7EC-02F3-4F74-BE97-ECBA2DFE3F6B}" dt="2022-03-06T09:13:11.627" v="65" actId="14100"/>
          <ac:spMkLst>
            <pc:docMk/>
            <pc:sldMk cId="109857222" sldId="256"/>
            <ac:spMk id="8" creationId="{567AD483-B45A-4B9F-975E-C40A7C54D99D}"/>
          </ac:spMkLst>
        </pc:spChg>
        <pc:picChg chg="add mod">
          <ac:chgData name="Callum Fielding (1902732)" userId="S::1902732@student.uwtsd.ac.uk::7866f0dc-a816-4d2c-b1da-c0900ca54aee" providerId="AD" clId="Web-{1887D7EC-02F3-4F74-BE97-ECBA2DFE3F6B}" dt="2022-03-06T09:14:13.306" v="75" actId="14100"/>
          <ac:picMkLst>
            <pc:docMk/>
            <pc:sldMk cId="109857222" sldId="256"/>
            <ac:picMk id="4" creationId="{BCA3BAAE-2778-4F85-BBAF-569846973476}"/>
          </ac:picMkLst>
        </pc:picChg>
        <pc:picChg chg="add mod">
          <ac:chgData name="Callum Fielding (1902732)" userId="S::1902732@student.uwtsd.ac.uk::7866f0dc-a816-4d2c-b1da-c0900ca54aee" providerId="AD" clId="Web-{1887D7EC-02F3-4F74-BE97-ECBA2DFE3F6B}" dt="2022-03-06T09:57:29.301" v="264" actId="1076"/>
          <ac:picMkLst>
            <pc:docMk/>
            <pc:sldMk cId="109857222" sldId="256"/>
            <ac:picMk id="7" creationId="{1AC0435F-3E1C-4D50-8AFB-16B41BF34D0B}"/>
          </ac:picMkLst>
        </pc:picChg>
      </pc:sldChg>
      <pc:sldChg chg="addSp delSp modSp new">
        <pc:chgData name="Callum Fielding (1902732)" userId="S::1902732@student.uwtsd.ac.uk::7866f0dc-a816-4d2c-b1da-c0900ca54aee" providerId="AD" clId="Web-{1887D7EC-02F3-4F74-BE97-ECBA2DFE3F6B}" dt="2022-03-06T10:15:19.815" v="290" actId="1076"/>
        <pc:sldMkLst>
          <pc:docMk/>
          <pc:sldMk cId="3546580566" sldId="257"/>
        </pc:sldMkLst>
        <pc:spChg chg="mod">
          <ac:chgData name="Callum Fielding (1902732)" userId="S::1902732@student.uwtsd.ac.uk::7866f0dc-a816-4d2c-b1da-c0900ca54aee" providerId="AD" clId="Web-{1887D7EC-02F3-4F74-BE97-ECBA2DFE3F6B}" dt="2022-03-06T09:15:19.949" v="92" actId="20577"/>
          <ac:spMkLst>
            <pc:docMk/>
            <pc:sldMk cId="3546580566" sldId="257"/>
            <ac:spMk id="2" creationId="{D242106B-9006-40CE-81D9-8236298CFA52}"/>
          </ac:spMkLst>
        </pc:spChg>
        <pc:spChg chg="del mod">
          <ac:chgData name="Callum Fielding (1902732)" userId="S::1902732@student.uwtsd.ac.uk::7866f0dc-a816-4d2c-b1da-c0900ca54aee" providerId="AD" clId="Web-{1887D7EC-02F3-4F74-BE97-ECBA2DFE3F6B}" dt="2022-03-06T09:57:54.052" v="275"/>
          <ac:spMkLst>
            <pc:docMk/>
            <pc:sldMk cId="3546580566" sldId="257"/>
            <ac:spMk id="3" creationId="{EEE92A15-A583-4A0B-ABE4-9689FD8BAD13}"/>
          </ac:spMkLst>
        </pc:spChg>
        <pc:spChg chg="add">
          <ac:chgData name="Callum Fielding (1902732)" userId="S::1902732@student.uwtsd.ac.uk::7866f0dc-a816-4d2c-b1da-c0900ca54aee" providerId="AD" clId="Web-{1887D7EC-02F3-4F74-BE97-ECBA2DFE3F6B}" dt="2022-03-06T09:14:39.384" v="79"/>
          <ac:spMkLst>
            <pc:docMk/>
            <pc:sldMk cId="3546580566" sldId="257"/>
            <ac:spMk id="5" creationId="{0A21E473-A2C8-4611-9C79-842BA15AF85E}"/>
          </ac:spMkLst>
        </pc:spChg>
        <pc:spChg chg="add">
          <ac:chgData name="Callum Fielding (1902732)" userId="S::1902732@student.uwtsd.ac.uk::7866f0dc-a816-4d2c-b1da-c0900ca54aee" providerId="AD" clId="Web-{1887D7EC-02F3-4F74-BE97-ECBA2DFE3F6B}" dt="2022-03-06T09:57:41.239" v="270"/>
          <ac:spMkLst>
            <pc:docMk/>
            <pc:sldMk cId="3546580566" sldId="257"/>
            <ac:spMk id="8" creationId="{844C73A8-3BC9-434A-A2C7-014EEA818672}"/>
          </ac:spMkLst>
        </pc:spChg>
        <pc:graphicFrameChg chg="add">
          <ac:chgData name="Callum Fielding (1902732)" userId="S::1902732@student.uwtsd.ac.uk::7866f0dc-a816-4d2c-b1da-c0900ca54aee" providerId="AD" clId="Web-{1887D7EC-02F3-4F74-BE97-ECBA2DFE3F6B}" dt="2022-03-06T09:57:54.052" v="275"/>
          <ac:graphicFrameMkLst>
            <pc:docMk/>
            <pc:sldMk cId="3546580566" sldId="257"/>
            <ac:graphicFrameMk id="10" creationId="{6C81F58A-E421-486E-BFAF-EF62981F14D6}"/>
          </ac:graphicFrameMkLst>
        </pc:graphicFrameChg>
        <pc:picChg chg="add">
          <ac:chgData name="Callum Fielding (1902732)" userId="S::1902732@student.uwtsd.ac.uk::7866f0dc-a816-4d2c-b1da-c0900ca54aee" providerId="AD" clId="Web-{1887D7EC-02F3-4F74-BE97-ECBA2DFE3F6B}" dt="2022-03-06T09:57:31.364" v="265"/>
          <ac:picMkLst>
            <pc:docMk/>
            <pc:sldMk cId="3546580566" sldId="257"/>
            <ac:picMk id="4" creationId="{D59E4507-3641-4653-BF8C-CBF787D5895D}"/>
          </ac:picMkLst>
        </pc:picChg>
        <pc:picChg chg="add mod">
          <ac:chgData name="Callum Fielding (1902732)" userId="S::1902732@student.uwtsd.ac.uk::7866f0dc-a816-4d2c-b1da-c0900ca54aee" providerId="AD" clId="Web-{1887D7EC-02F3-4F74-BE97-ECBA2DFE3F6B}" dt="2022-03-06T10:15:19.815" v="290" actId="1076"/>
          <ac:picMkLst>
            <pc:docMk/>
            <pc:sldMk cId="3546580566" sldId="257"/>
            <ac:picMk id="37" creationId="{4190E146-5A5D-4ABE-88F8-442610B8F8FD}"/>
          </ac:picMkLst>
        </pc:picChg>
      </pc:sldChg>
      <pc:sldChg chg="addSp modSp add replId">
        <pc:chgData name="Callum Fielding (1902732)" userId="S::1902732@student.uwtsd.ac.uk::7866f0dc-a816-4d2c-b1da-c0900ca54aee" providerId="AD" clId="Web-{1887D7EC-02F3-4F74-BE97-ECBA2DFE3F6B}" dt="2022-03-06T10:38:05.941" v="303" actId="1076"/>
        <pc:sldMkLst>
          <pc:docMk/>
          <pc:sldMk cId="3918168406" sldId="258"/>
        </pc:sldMkLst>
        <pc:spChg chg="mod">
          <ac:chgData name="Callum Fielding (1902732)" userId="S::1902732@student.uwtsd.ac.uk::7866f0dc-a816-4d2c-b1da-c0900ca54aee" providerId="AD" clId="Web-{1887D7EC-02F3-4F74-BE97-ECBA2DFE3F6B}" dt="2022-03-06T09:15:32.511" v="103" actId="20577"/>
          <ac:spMkLst>
            <pc:docMk/>
            <pc:sldMk cId="3918168406" sldId="258"/>
            <ac:spMk id="2" creationId="{D242106B-9006-40CE-81D9-8236298CFA52}"/>
          </ac:spMkLst>
        </pc:spChg>
        <pc:spChg chg="mod">
          <ac:chgData name="Callum Fielding (1902732)" userId="S::1902732@student.uwtsd.ac.uk::7866f0dc-a816-4d2c-b1da-c0900ca54aee" providerId="AD" clId="Web-{1887D7EC-02F3-4F74-BE97-ECBA2DFE3F6B}" dt="2022-03-06T10:37:49.721" v="298" actId="20577"/>
          <ac:spMkLst>
            <pc:docMk/>
            <pc:sldMk cId="3918168406" sldId="258"/>
            <ac:spMk id="3" creationId="{EEE92A15-A583-4A0B-ABE4-9689FD8BAD13}"/>
          </ac:spMkLst>
        </pc:spChg>
        <pc:spChg chg="add">
          <ac:chgData name="Callum Fielding (1902732)" userId="S::1902732@student.uwtsd.ac.uk::7866f0dc-a816-4d2c-b1da-c0900ca54aee" providerId="AD" clId="Web-{1887D7EC-02F3-4F74-BE97-ECBA2DFE3F6B}" dt="2022-03-06T09:57:41.676" v="271"/>
          <ac:spMkLst>
            <pc:docMk/>
            <pc:sldMk cId="3918168406" sldId="258"/>
            <ac:spMk id="8" creationId="{A7F1E66A-C13D-40D7-8E65-E4E5894E7978}"/>
          </ac:spMkLst>
        </pc:spChg>
        <pc:picChg chg="add">
          <ac:chgData name="Callum Fielding (1902732)" userId="S::1902732@student.uwtsd.ac.uk::7866f0dc-a816-4d2c-b1da-c0900ca54aee" providerId="AD" clId="Web-{1887D7EC-02F3-4F74-BE97-ECBA2DFE3F6B}" dt="2022-03-06T09:57:32.379" v="266"/>
          <ac:picMkLst>
            <pc:docMk/>
            <pc:sldMk cId="3918168406" sldId="258"/>
            <ac:picMk id="4" creationId="{35B32ED3-974F-4943-A93C-6F9579C90F8F}"/>
          </ac:picMkLst>
        </pc:picChg>
        <pc:picChg chg="add mod">
          <ac:chgData name="Callum Fielding (1902732)" userId="S::1902732@student.uwtsd.ac.uk::7866f0dc-a816-4d2c-b1da-c0900ca54aee" providerId="AD" clId="Web-{1887D7EC-02F3-4F74-BE97-ECBA2DFE3F6B}" dt="2022-03-06T10:38:05.941" v="303" actId="1076"/>
          <ac:picMkLst>
            <pc:docMk/>
            <pc:sldMk cId="3918168406" sldId="258"/>
            <ac:picMk id="6" creationId="{40DCB1C0-C532-4ED5-8468-5D8CB3C71B96}"/>
          </ac:picMkLst>
        </pc:picChg>
      </pc:sldChg>
      <pc:sldChg chg="addSp modSp add replId">
        <pc:chgData name="Callum Fielding (1902732)" userId="S::1902732@student.uwtsd.ac.uk::7866f0dc-a816-4d2c-b1da-c0900ca54aee" providerId="AD" clId="Web-{1887D7EC-02F3-4F74-BE97-ECBA2DFE3F6B}" dt="2022-03-06T09:58:47.835" v="287" actId="20577"/>
        <pc:sldMkLst>
          <pc:docMk/>
          <pc:sldMk cId="1893804019" sldId="259"/>
        </pc:sldMkLst>
        <pc:spChg chg="mod">
          <ac:chgData name="Callum Fielding (1902732)" userId="S::1902732@student.uwtsd.ac.uk::7866f0dc-a816-4d2c-b1da-c0900ca54aee" providerId="AD" clId="Web-{1887D7EC-02F3-4F74-BE97-ECBA2DFE3F6B}" dt="2022-03-06T09:15:38.730" v="107" actId="20577"/>
          <ac:spMkLst>
            <pc:docMk/>
            <pc:sldMk cId="1893804019" sldId="259"/>
            <ac:spMk id="2" creationId="{D242106B-9006-40CE-81D9-8236298CFA52}"/>
          </ac:spMkLst>
        </pc:spChg>
        <pc:spChg chg="mod">
          <ac:chgData name="Callum Fielding (1902732)" userId="S::1902732@student.uwtsd.ac.uk::7866f0dc-a816-4d2c-b1da-c0900ca54aee" providerId="AD" clId="Web-{1887D7EC-02F3-4F74-BE97-ECBA2DFE3F6B}" dt="2022-03-06T09:58:47.835" v="287" actId="20577"/>
          <ac:spMkLst>
            <pc:docMk/>
            <pc:sldMk cId="1893804019" sldId="259"/>
            <ac:spMk id="3" creationId="{EEE92A15-A583-4A0B-ABE4-9689FD8BAD13}"/>
          </ac:spMkLst>
        </pc:spChg>
        <pc:spChg chg="add">
          <ac:chgData name="Callum Fielding (1902732)" userId="S::1902732@student.uwtsd.ac.uk::7866f0dc-a816-4d2c-b1da-c0900ca54aee" providerId="AD" clId="Web-{1887D7EC-02F3-4F74-BE97-ECBA2DFE3F6B}" dt="2022-03-06T09:57:42.239" v="272"/>
          <ac:spMkLst>
            <pc:docMk/>
            <pc:sldMk cId="1893804019" sldId="259"/>
            <ac:spMk id="8" creationId="{C86D08CB-6682-450F-A53F-4B3DC519D2ED}"/>
          </ac:spMkLst>
        </pc:spChg>
        <pc:picChg chg="add">
          <ac:chgData name="Callum Fielding (1902732)" userId="S::1902732@student.uwtsd.ac.uk::7866f0dc-a816-4d2c-b1da-c0900ca54aee" providerId="AD" clId="Web-{1887D7EC-02F3-4F74-BE97-ECBA2DFE3F6B}" dt="2022-03-06T09:57:33.317" v="267"/>
          <ac:picMkLst>
            <pc:docMk/>
            <pc:sldMk cId="1893804019" sldId="259"/>
            <ac:picMk id="4" creationId="{697F3B53-127D-43D6-81D0-11517AFAAD5E}"/>
          </ac:picMkLst>
        </pc:picChg>
      </pc:sldChg>
      <pc:sldChg chg="addSp modSp add replId">
        <pc:chgData name="Callum Fielding (1902732)" userId="S::1902732@student.uwtsd.ac.uk::7866f0dc-a816-4d2c-b1da-c0900ca54aee" providerId="AD" clId="Web-{1887D7EC-02F3-4F74-BE97-ECBA2DFE3F6B}" dt="2022-03-06T09:57:42.942" v="273"/>
        <pc:sldMkLst>
          <pc:docMk/>
          <pc:sldMk cId="1266454336" sldId="260"/>
        </pc:sldMkLst>
        <pc:spChg chg="mod">
          <ac:chgData name="Callum Fielding (1902732)" userId="S::1902732@student.uwtsd.ac.uk::7866f0dc-a816-4d2c-b1da-c0900ca54aee" providerId="AD" clId="Web-{1887D7EC-02F3-4F74-BE97-ECBA2DFE3F6B}" dt="2022-03-06T09:15:42.956" v="109" actId="20577"/>
          <ac:spMkLst>
            <pc:docMk/>
            <pc:sldMk cId="1266454336" sldId="260"/>
            <ac:spMk id="2" creationId="{D242106B-9006-40CE-81D9-8236298CFA52}"/>
          </ac:spMkLst>
        </pc:spChg>
        <pc:spChg chg="add">
          <ac:chgData name="Callum Fielding (1902732)" userId="S::1902732@student.uwtsd.ac.uk::7866f0dc-a816-4d2c-b1da-c0900ca54aee" providerId="AD" clId="Web-{1887D7EC-02F3-4F74-BE97-ECBA2DFE3F6B}" dt="2022-03-06T09:57:42.942" v="273"/>
          <ac:spMkLst>
            <pc:docMk/>
            <pc:sldMk cId="1266454336" sldId="260"/>
            <ac:spMk id="8" creationId="{BDFA7CEE-2AB9-41C1-B20A-6D9680E4A80E}"/>
          </ac:spMkLst>
        </pc:spChg>
        <pc:picChg chg="add">
          <ac:chgData name="Callum Fielding (1902732)" userId="S::1902732@student.uwtsd.ac.uk::7866f0dc-a816-4d2c-b1da-c0900ca54aee" providerId="AD" clId="Web-{1887D7EC-02F3-4F74-BE97-ECBA2DFE3F6B}" dt="2022-03-06T09:57:34.473" v="268"/>
          <ac:picMkLst>
            <pc:docMk/>
            <pc:sldMk cId="1266454336" sldId="260"/>
            <ac:picMk id="4" creationId="{99655B0F-E6FE-4F75-99BB-7475069C61FA}"/>
          </ac:picMkLst>
        </pc:picChg>
      </pc:sldChg>
      <pc:sldChg chg="addSp modSp add replId">
        <pc:chgData name="Callum Fielding (1902732)" userId="S::1902732@student.uwtsd.ac.uk::7866f0dc-a816-4d2c-b1da-c0900ca54aee" providerId="AD" clId="Web-{1887D7EC-02F3-4F74-BE97-ECBA2DFE3F6B}" dt="2022-03-06T10:32:31.166" v="296" actId="20577"/>
        <pc:sldMkLst>
          <pc:docMk/>
          <pc:sldMk cId="2822118819" sldId="261"/>
        </pc:sldMkLst>
        <pc:spChg chg="mod">
          <ac:chgData name="Callum Fielding (1902732)" userId="S::1902732@student.uwtsd.ac.uk::7866f0dc-a816-4d2c-b1da-c0900ca54aee" providerId="AD" clId="Web-{1887D7EC-02F3-4F74-BE97-ECBA2DFE3F6B}" dt="2022-03-06T10:32:31.166" v="296" actId="20577"/>
          <ac:spMkLst>
            <pc:docMk/>
            <pc:sldMk cId="2822118819" sldId="261"/>
            <ac:spMk id="3" creationId="{EEE92A15-A583-4A0B-ABE4-9689FD8BAD13}"/>
          </ac:spMkLst>
        </pc:spChg>
        <pc:spChg chg="add">
          <ac:chgData name="Callum Fielding (1902732)" userId="S::1902732@student.uwtsd.ac.uk::7866f0dc-a816-4d2c-b1da-c0900ca54aee" providerId="AD" clId="Web-{1887D7EC-02F3-4F74-BE97-ECBA2DFE3F6B}" dt="2022-03-06T09:57:43.676" v="274"/>
          <ac:spMkLst>
            <pc:docMk/>
            <pc:sldMk cId="2822118819" sldId="261"/>
            <ac:spMk id="8" creationId="{A448C29C-911A-4CD9-868C-1F1195C31CDA}"/>
          </ac:spMkLst>
        </pc:spChg>
        <pc:picChg chg="add">
          <ac:chgData name="Callum Fielding (1902732)" userId="S::1902732@student.uwtsd.ac.uk::7866f0dc-a816-4d2c-b1da-c0900ca54aee" providerId="AD" clId="Web-{1887D7EC-02F3-4F74-BE97-ECBA2DFE3F6B}" dt="2022-03-06T09:57:35.036" v="269"/>
          <ac:picMkLst>
            <pc:docMk/>
            <pc:sldMk cId="2822118819" sldId="261"/>
            <ac:picMk id="4" creationId="{074B2CA7-4889-4A49-A8AE-D5504856146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D98AC9-7ABD-46AE-A157-7210108BC5F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3E9AD50-D9E8-4183-AD8A-A8B2059B7595}">
      <dgm:prSet/>
      <dgm:spPr/>
      <dgm:t>
        <a:bodyPr/>
        <a:lstStyle/>
        <a:p>
          <a:r>
            <a:rPr lang="en-GB" dirty="0" err="1"/>
            <a:t>Sealstone</a:t>
          </a:r>
          <a:r>
            <a:rPr lang="en-GB" dirty="0"/>
            <a:t> has a golden embossed rim</a:t>
          </a:r>
          <a:endParaRPr lang="en-US" dirty="0"/>
        </a:p>
      </dgm:t>
    </dgm:pt>
    <dgm:pt modelId="{19C1E115-7519-4407-9EB7-3090E13418BA}" type="parTrans" cxnId="{8D956399-12DE-49F2-A6C7-6D6ABE5E32F8}">
      <dgm:prSet/>
      <dgm:spPr/>
      <dgm:t>
        <a:bodyPr/>
        <a:lstStyle/>
        <a:p>
          <a:endParaRPr lang="en-US"/>
        </a:p>
      </dgm:t>
    </dgm:pt>
    <dgm:pt modelId="{19E9AF61-AD9F-406F-9233-43BDB69B0CBF}" type="sibTrans" cxnId="{8D956399-12DE-49F2-A6C7-6D6ABE5E32F8}">
      <dgm:prSet/>
      <dgm:spPr/>
      <dgm:t>
        <a:bodyPr/>
        <a:lstStyle/>
        <a:p>
          <a:endParaRPr lang="en-US"/>
        </a:p>
      </dgm:t>
    </dgm:pt>
    <dgm:pt modelId="{E28418BB-E9AB-486B-9CE5-3BBFD6703657}">
      <dgm:prSet/>
      <dgm:spPr/>
      <dgm:t>
        <a:bodyPr/>
        <a:lstStyle/>
        <a:p>
          <a:r>
            <a:rPr lang="en-GB" dirty="0"/>
            <a:t>Material of the core is lapis lazuli</a:t>
          </a:r>
          <a:endParaRPr lang="en-US" dirty="0"/>
        </a:p>
      </dgm:t>
    </dgm:pt>
    <dgm:pt modelId="{B2230A48-882D-47B8-8396-EAC07EC4604E}" type="parTrans" cxnId="{C5D596DF-8DA8-4D62-9968-34115F73CECB}">
      <dgm:prSet/>
      <dgm:spPr/>
      <dgm:t>
        <a:bodyPr/>
        <a:lstStyle/>
        <a:p>
          <a:endParaRPr lang="en-US"/>
        </a:p>
      </dgm:t>
    </dgm:pt>
    <dgm:pt modelId="{99B7E7C7-7527-4547-9541-47C66ABCC0C6}" type="sibTrans" cxnId="{C5D596DF-8DA8-4D62-9968-34115F73CECB}">
      <dgm:prSet/>
      <dgm:spPr/>
      <dgm:t>
        <a:bodyPr/>
        <a:lstStyle/>
        <a:p>
          <a:endParaRPr lang="en-US"/>
        </a:p>
      </dgm:t>
    </dgm:pt>
    <dgm:pt modelId="{7C6FE7C6-A9D3-475C-9CAA-A52B4500D199}">
      <dgm:prSet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The seal stone is 1.8</a:t>
          </a:r>
          <a:r>
            <a:rPr lang="en-GB" dirty="0"/>
            <a:t> </a:t>
          </a:r>
          <a:r>
            <a:rPr lang="en-GB" dirty="0">
              <a:latin typeface="Calibri Light" panose="020F0302020204030204"/>
            </a:rPr>
            <a:t>centimetres</a:t>
          </a:r>
          <a:r>
            <a:rPr lang="en-GB" dirty="0"/>
            <a:t> long, 0.6 </a:t>
          </a:r>
          <a:r>
            <a:rPr lang="en-GB" dirty="0">
              <a:latin typeface="Calibri Light" panose="020F0302020204030204"/>
            </a:rPr>
            <a:t>centimetres</a:t>
          </a:r>
          <a:r>
            <a:rPr lang="en-GB" dirty="0"/>
            <a:t> thick, 1.50 </a:t>
          </a:r>
          <a:r>
            <a:rPr lang="en-GB" dirty="0">
              <a:latin typeface="Calibri Light" panose="020F0302020204030204"/>
            </a:rPr>
            <a:t>Centimetres</a:t>
          </a:r>
          <a:r>
            <a:rPr lang="en-GB" dirty="0"/>
            <a:t> wide</a:t>
          </a:r>
          <a:endParaRPr lang="en-US" dirty="0"/>
        </a:p>
      </dgm:t>
    </dgm:pt>
    <dgm:pt modelId="{5A629882-6EBB-4F6A-8896-F53B7B314E16}" type="parTrans" cxnId="{B6164F92-A8CA-46C8-BFB4-665EC37DF636}">
      <dgm:prSet/>
      <dgm:spPr/>
      <dgm:t>
        <a:bodyPr/>
        <a:lstStyle/>
        <a:p>
          <a:endParaRPr lang="en-US"/>
        </a:p>
      </dgm:t>
    </dgm:pt>
    <dgm:pt modelId="{0B79DDD9-ED81-4946-81E2-11D627CD58F9}" type="sibTrans" cxnId="{B6164F92-A8CA-46C8-BFB4-665EC37DF636}">
      <dgm:prSet/>
      <dgm:spPr/>
      <dgm:t>
        <a:bodyPr/>
        <a:lstStyle/>
        <a:p>
          <a:endParaRPr lang="en-US"/>
        </a:p>
      </dgm:t>
    </dgm:pt>
    <dgm:pt modelId="{545122F6-4B66-44F3-8D44-5AFA534498A9}">
      <dgm:prSet/>
      <dgm:spPr/>
      <dgm:t>
        <a:bodyPr/>
        <a:lstStyle/>
        <a:p>
          <a:r>
            <a:rPr lang="en-GB" dirty="0"/>
            <a:t>Stylised vs Naturalistic</a:t>
          </a:r>
          <a:endParaRPr lang="en-US" dirty="0"/>
        </a:p>
      </dgm:t>
    </dgm:pt>
    <dgm:pt modelId="{8B0BE966-7458-46EB-8A68-653C0667E4FC}" type="parTrans" cxnId="{76A8E26B-E570-4387-9ED5-46E29D260800}">
      <dgm:prSet/>
      <dgm:spPr/>
      <dgm:t>
        <a:bodyPr/>
        <a:lstStyle/>
        <a:p>
          <a:endParaRPr lang="en-US"/>
        </a:p>
      </dgm:t>
    </dgm:pt>
    <dgm:pt modelId="{5F996AAC-4744-4618-8918-94CF21580430}" type="sibTrans" cxnId="{76A8E26B-E570-4387-9ED5-46E29D260800}">
      <dgm:prSet/>
      <dgm:spPr/>
      <dgm:t>
        <a:bodyPr/>
        <a:lstStyle/>
        <a:p>
          <a:endParaRPr lang="en-US"/>
        </a:p>
      </dgm:t>
    </dgm:pt>
    <dgm:pt modelId="{4C64B5CF-CE81-4C69-A961-31380C41EAA7}" type="pres">
      <dgm:prSet presAssocID="{2CD98AC9-7ABD-46AE-A157-7210108BC5F0}" presName="vert0" presStyleCnt="0">
        <dgm:presLayoutVars>
          <dgm:dir/>
          <dgm:animOne val="branch"/>
          <dgm:animLvl val="lvl"/>
        </dgm:presLayoutVars>
      </dgm:prSet>
      <dgm:spPr/>
    </dgm:pt>
    <dgm:pt modelId="{7ECD12EC-2A9E-40AC-B4AA-2D7B1B6153FA}" type="pres">
      <dgm:prSet presAssocID="{83E9AD50-D9E8-4183-AD8A-A8B2059B7595}" presName="thickLine" presStyleLbl="alignNode1" presStyleIdx="0" presStyleCnt="4"/>
      <dgm:spPr/>
    </dgm:pt>
    <dgm:pt modelId="{EB91924C-C856-427E-882F-7E7F0B75297B}" type="pres">
      <dgm:prSet presAssocID="{83E9AD50-D9E8-4183-AD8A-A8B2059B7595}" presName="horz1" presStyleCnt="0"/>
      <dgm:spPr/>
    </dgm:pt>
    <dgm:pt modelId="{5C4B6AA7-4C29-49F7-8042-A5451946B5B0}" type="pres">
      <dgm:prSet presAssocID="{83E9AD50-D9E8-4183-AD8A-A8B2059B7595}" presName="tx1" presStyleLbl="revTx" presStyleIdx="0" presStyleCnt="4"/>
      <dgm:spPr/>
    </dgm:pt>
    <dgm:pt modelId="{89A159C7-A916-4E42-8627-3006695034BD}" type="pres">
      <dgm:prSet presAssocID="{83E9AD50-D9E8-4183-AD8A-A8B2059B7595}" presName="vert1" presStyleCnt="0"/>
      <dgm:spPr/>
    </dgm:pt>
    <dgm:pt modelId="{9E679433-242C-45FB-9AA7-3E8DCFE51AD8}" type="pres">
      <dgm:prSet presAssocID="{E28418BB-E9AB-486B-9CE5-3BBFD6703657}" presName="thickLine" presStyleLbl="alignNode1" presStyleIdx="1" presStyleCnt="4"/>
      <dgm:spPr/>
    </dgm:pt>
    <dgm:pt modelId="{DEEE311B-1B02-41E7-8554-EDFBF5C122E2}" type="pres">
      <dgm:prSet presAssocID="{E28418BB-E9AB-486B-9CE5-3BBFD6703657}" presName="horz1" presStyleCnt="0"/>
      <dgm:spPr/>
    </dgm:pt>
    <dgm:pt modelId="{72857E7B-7397-4062-A48D-A6CBCE2104BB}" type="pres">
      <dgm:prSet presAssocID="{E28418BB-E9AB-486B-9CE5-3BBFD6703657}" presName="tx1" presStyleLbl="revTx" presStyleIdx="1" presStyleCnt="4"/>
      <dgm:spPr/>
    </dgm:pt>
    <dgm:pt modelId="{42FEE5DC-78CA-4AC6-B091-04B3D02150E5}" type="pres">
      <dgm:prSet presAssocID="{E28418BB-E9AB-486B-9CE5-3BBFD6703657}" presName="vert1" presStyleCnt="0"/>
      <dgm:spPr/>
    </dgm:pt>
    <dgm:pt modelId="{654FE7BC-CC8A-4225-B009-1D571CD2FD85}" type="pres">
      <dgm:prSet presAssocID="{7C6FE7C6-A9D3-475C-9CAA-A52B4500D199}" presName="thickLine" presStyleLbl="alignNode1" presStyleIdx="2" presStyleCnt="4"/>
      <dgm:spPr/>
    </dgm:pt>
    <dgm:pt modelId="{1D3376EF-B797-4811-A024-5F65283019F3}" type="pres">
      <dgm:prSet presAssocID="{7C6FE7C6-A9D3-475C-9CAA-A52B4500D199}" presName="horz1" presStyleCnt="0"/>
      <dgm:spPr/>
    </dgm:pt>
    <dgm:pt modelId="{3EB440A0-078E-4576-8C46-331B94987CE1}" type="pres">
      <dgm:prSet presAssocID="{7C6FE7C6-A9D3-475C-9CAA-A52B4500D199}" presName="tx1" presStyleLbl="revTx" presStyleIdx="2" presStyleCnt="4"/>
      <dgm:spPr/>
    </dgm:pt>
    <dgm:pt modelId="{62770952-6D13-421E-88F7-BF82A1C9356D}" type="pres">
      <dgm:prSet presAssocID="{7C6FE7C6-A9D3-475C-9CAA-A52B4500D199}" presName="vert1" presStyleCnt="0"/>
      <dgm:spPr/>
    </dgm:pt>
    <dgm:pt modelId="{163554B3-47CD-44C6-BAAB-8D8330EB6DD3}" type="pres">
      <dgm:prSet presAssocID="{545122F6-4B66-44F3-8D44-5AFA534498A9}" presName="thickLine" presStyleLbl="alignNode1" presStyleIdx="3" presStyleCnt="4"/>
      <dgm:spPr/>
    </dgm:pt>
    <dgm:pt modelId="{E581F871-6F8D-4D96-A289-57DAE012EA6C}" type="pres">
      <dgm:prSet presAssocID="{545122F6-4B66-44F3-8D44-5AFA534498A9}" presName="horz1" presStyleCnt="0"/>
      <dgm:spPr/>
    </dgm:pt>
    <dgm:pt modelId="{4FFD8587-2606-428C-90DE-785BA43CF05F}" type="pres">
      <dgm:prSet presAssocID="{545122F6-4B66-44F3-8D44-5AFA534498A9}" presName="tx1" presStyleLbl="revTx" presStyleIdx="3" presStyleCnt="4"/>
      <dgm:spPr/>
    </dgm:pt>
    <dgm:pt modelId="{345CE22D-755F-44D6-A118-719AC8ADD6C5}" type="pres">
      <dgm:prSet presAssocID="{545122F6-4B66-44F3-8D44-5AFA534498A9}" presName="vert1" presStyleCnt="0"/>
      <dgm:spPr/>
    </dgm:pt>
  </dgm:ptLst>
  <dgm:cxnLst>
    <dgm:cxn modelId="{9870AA11-5325-49FB-B765-AC26D1E24DAA}" type="presOf" srcId="{545122F6-4B66-44F3-8D44-5AFA534498A9}" destId="{4FFD8587-2606-428C-90DE-785BA43CF05F}" srcOrd="0" destOrd="0" presId="urn:microsoft.com/office/officeart/2008/layout/LinedList"/>
    <dgm:cxn modelId="{76A8E26B-E570-4387-9ED5-46E29D260800}" srcId="{2CD98AC9-7ABD-46AE-A157-7210108BC5F0}" destId="{545122F6-4B66-44F3-8D44-5AFA534498A9}" srcOrd="3" destOrd="0" parTransId="{8B0BE966-7458-46EB-8A68-653C0667E4FC}" sibTransId="{5F996AAC-4744-4618-8918-94CF21580430}"/>
    <dgm:cxn modelId="{B6164F92-A8CA-46C8-BFB4-665EC37DF636}" srcId="{2CD98AC9-7ABD-46AE-A157-7210108BC5F0}" destId="{7C6FE7C6-A9D3-475C-9CAA-A52B4500D199}" srcOrd="2" destOrd="0" parTransId="{5A629882-6EBB-4F6A-8896-F53B7B314E16}" sibTransId="{0B79DDD9-ED81-4946-81E2-11D627CD58F9}"/>
    <dgm:cxn modelId="{8D956399-12DE-49F2-A6C7-6D6ABE5E32F8}" srcId="{2CD98AC9-7ABD-46AE-A157-7210108BC5F0}" destId="{83E9AD50-D9E8-4183-AD8A-A8B2059B7595}" srcOrd="0" destOrd="0" parTransId="{19C1E115-7519-4407-9EB7-3090E13418BA}" sibTransId="{19E9AF61-AD9F-406F-9233-43BDB69B0CBF}"/>
    <dgm:cxn modelId="{6D442FB0-1EE4-4573-A96F-DB102CD35CF1}" type="presOf" srcId="{83E9AD50-D9E8-4183-AD8A-A8B2059B7595}" destId="{5C4B6AA7-4C29-49F7-8042-A5451946B5B0}" srcOrd="0" destOrd="0" presId="urn:microsoft.com/office/officeart/2008/layout/LinedList"/>
    <dgm:cxn modelId="{EE690AC7-365F-4522-81A8-F3D686ED25B4}" type="presOf" srcId="{7C6FE7C6-A9D3-475C-9CAA-A52B4500D199}" destId="{3EB440A0-078E-4576-8C46-331B94987CE1}" srcOrd="0" destOrd="0" presId="urn:microsoft.com/office/officeart/2008/layout/LinedList"/>
    <dgm:cxn modelId="{6EB862DE-D220-4BA7-9F0E-9EEDAFE97603}" type="presOf" srcId="{E28418BB-E9AB-486B-9CE5-3BBFD6703657}" destId="{72857E7B-7397-4062-A48D-A6CBCE2104BB}" srcOrd="0" destOrd="0" presId="urn:microsoft.com/office/officeart/2008/layout/LinedList"/>
    <dgm:cxn modelId="{0D877ADE-6B6F-4E07-B2EA-0EDCDD2D0CFC}" type="presOf" srcId="{2CD98AC9-7ABD-46AE-A157-7210108BC5F0}" destId="{4C64B5CF-CE81-4C69-A961-31380C41EAA7}" srcOrd="0" destOrd="0" presId="urn:microsoft.com/office/officeart/2008/layout/LinedList"/>
    <dgm:cxn modelId="{C5D596DF-8DA8-4D62-9968-34115F73CECB}" srcId="{2CD98AC9-7ABD-46AE-A157-7210108BC5F0}" destId="{E28418BB-E9AB-486B-9CE5-3BBFD6703657}" srcOrd="1" destOrd="0" parTransId="{B2230A48-882D-47B8-8396-EAC07EC4604E}" sibTransId="{99B7E7C7-7527-4547-9541-47C66ABCC0C6}"/>
    <dgm:cxn modelId="{5FE38C86-4727-485C-8248-B9A4E2CEE8DE}" type="presParOf" srcId="{4C64B5CF-CE81-4C69-A961-31380C41EAA7}" destId="{7ECD12EC-2A9E-40AC-B4AA-2D7B1B6153FA}" srcOrd="0" destOrd="0" presId="urn:microsoft.com/office/officeart/2008/layout/LinedList"/>
    <dgm:cxn modelId="{ADC15E1A-DC16-4998-B350-8C401C5BED34}" type="presParOf" srcId="{4C64B5CF-CE81-4C69-A961-31380C41EAA7}" destId="{EB91924C-C856-427E-882F-7E7F0B75297B}" srcOrd="1" destOrd="0" presId="urn:microsoft.com/office/officeart/2008/layout/LinedList"/>
    <dgm:cxn modelId="{B95CD2C4-BD9F-4588-8B63-9E11C22C4F1A}" type="presParOf" srcId="{EB91924C-C856-427E-882F-7E7F0B75297B}" destId="{5C4B6AA7-4C29-49F7-8042-A5451946B5B0}" srcOrd="0" destOrd="0" presId="urn:microsoft.com/office/officeart/2008/layout/LinedList"/>
    <dgm:cxn modelId="{3D4207ED-6A4F-4EC6-8379-0FDDD53A00F1}" type="presParOf" srcId="{EB91924C-C856-427E-882F-7E7F0B75297B}" destId="{89A159C7-A916-4E42-8627-3006695034BD}" srcOrd="1" destOrd="0" presId="urn:microsoft.com/office/officeart/2008/layout/LinedList"/>
    <dgm:cxn modelId="{09593458-4720-4D30-8735-8C333962439B}" type="presParOf" srcId="{4C64B5CF-CE81-4C69-A961-31380C41EAA7}" destId="{9E679433-242C-45FB-9AA7-3E8DCFE51AD8}" srcOrd="2" destOrd="0" presId="urn:microsoft.com/office/officeart/2008/layout/LinedList"/>
    <dgm:cxn modelId="{611E2C49-E968-4B4F-8895-AEE5BB713B69}" type="presParOf" srcId="{4C64B5CF-CE81-4C69-A961-31380C41EAA7}" destId="{DEEE311B-1B02-41E7-8554-EDFBF5C122E2}" srcOrd="3" destOrd="0" presId="urn:microsoft.com/office/officeart/2008/layout/LinedList"/>
    <dgm:cxn modelId="{8F58F3D9-3CDC-408E-855F-39273B9DD7BC}" type="presParOf" srcId="{DEEE311B-1B02-41E7-8554-EDFBF5C122E2}" destId="{72857E7B-7397-4062-A48D-A6CBCE2104BB}" srcOrd="0" destOrd="0" presId="urn:microsoft.com/office/officeart/2008/layout/LinedList"/>
    <dgm:cxn modelId="{A39EF358-89CE-4587-A565-B8F80E00C96B}" type="presParOf" srcId="{DEEE311B-1B02-41E7-8554-EDFBF5C122E2}" destId="{42FEE5DC-78CA-4AC6-B091-04B3D02150E5}" srcOrd="1" destOrd="0" presId="urn:microsoft.com/office/officeart/2008/layout/LinedList"/>
    <dgm:cxn modelId="{A41817D0-1660-4291-B032-8F483739B0F3}" type="presParOf" srcId="{4C64B5CF-CE81-4C69-A961-31380C41EAA7}" destId="{654FE7BC-CC8A-4225-B009-1D571CD2FD85}" srcOrd="4" destOrd="0" presId="urn:microsoft.com/office/officeart/2008/layout/LinedList"/>
    <dgm:cxn modelId="{2A350889-9C38-436F-BAF1-472135F6568C}" type="presParOf" srcId="{4C64B5CF-CE81-4C69-A961-31380C41EAA7}" destId="{1D3376EF-B797-4811-A024-5F65283019F3}" srcOrd="5" destOrd="0" presId="urn:microsoft.com/office/officeart/2008/layout/LinedList"/>
    <dgm:cxn modelId="{7B078506-AEE0-4E1F-842E-8B61CCCD07CD}" type="presParOf" srcId="{1D3376EF-B797-4811-A024-5F65283019F3}" destId="{3EB440A0-078E-4576-8C46-331B94987CE1}" srcOrd="0" destOrd="0" presId="urn:microsoft.com/office/officeart/2008/layout/LinedList"/>
    <dgm:cxn modelId="{E2CD39E4-630F-48D8-A5FC-3305E8F88C2E}" type="presParOf" srcId="{1D3376EF-B797-4811-A024-5F65283019F3}" destId="{62770952-6D13-421E-88F7-BF82A1C9356D}" srcOrd="1" destOrd="0" presId="urn:microsoft.com/office/officeart/2008/layout/LinedList"/>
    <dgm:cxn modelId="{72A382B8-15EB-4AD2-BF01-A0AE38327505}" type="presParOf" srcId="{4C64B5CF-CE81-4C69-A961-31380C41EAA7}" destId="{163554B3-47CD-44C6-BAAB-8D8330EB6DD3}" srcOrd="6" destOrd="0" presId="urn:microsoft.com/office/officeart/2008/layout/LinedList"/>
    <dgm:cxn modelId="{13EAEF15-FB69-47E7-8D32-9D7756689AC2}" type="presParOf" srcId="{4C64B5CF-CE81-4C69-A961-31380C41EAA7}" destId="{E581F871-6F8D-4D96-A289-57DAE012EA6C}" srcOrd="7" destOrd="0" presId="urn:microsoft.com/office/officeart/2008/layout/LinedList"/>
    <dgm:cxn modelId="{1A2F33B4-BAC2-4C65-B43C-25A947C28D20}" type="presParOf" srcId="{E581F871-6F8D-4D96-A289-57DAE012EA6C}" destId="{4FFD8587-2606-428C-90DE-785BA43CF05F}" srcOrd="0" destOrd="0" presId="urn:microsoft.com/office/officeart/2008/layout/LinedList"/>
    <dgm:cxn modelId="{FA849338-1427-46E2-A24A-C29CB3B69D3A}" type="presParOf" srcId="{E581F871-6F8D-4D96-A289-57DAE012EA6C}" destId="{345CE22D-755F-44D6-A118-719AC8ADD6C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5B1212-8099-4BAD-A3BC-E4E420E273BE}" type="doc">
      <dgm:prSet loTypeId="urn:microsoft.com/office/officeart/2017/3/layout/DropPinTimeline" loCatId="time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1EC183-80DA-4AD6-A8E3-4A5303F83DA0}">
      <dgm:prSet/>
      <dgm:spPr/>
      <dgm:t>
        <a:bodyPr/>
        <a:lstStyle/>
        <a:p>
          <a:pPr>
            <a:defRPr b="1"/>
          </a:pPr>
          <a:r>
            <a:rPr lang="en-GB" dirty="0"/>
            <a:t>Stylised design</a:t>
          </a:r>
          <a:endParaRPr lang="en-US" dirty="0"/>
        </a:p>
      </dgm:t>
    </dgm:pt>
    <dgm:pt modelId="{FFD37A33-FE97-44E8-B413-E753D5813F0D}" type="parTrans" cxnId="{CD734A8C-A1F4-4F3C-932A-B036CFA7D917}">
      <dgm:prSet/>
      <dgm:spPr/>
      <dgm:t>
        <a:bodyPr/>
        <a:lstStyle/>
        <a:p>
          <a:endParaRPr lang="en-US"/>
        </a:p>
      </dgm:t>
    </dgm:pt>
    <dgm:pt modelId="{1F10A5EA-021A-4E86-BEF9-AF82DE009E00}" type="sibTrans" cxnId="{CD734A8C-A1F4-4F3C-932A-B036CFA7D917}">
      <dgm:prSet/>
      <dgm:spPr/>
      <dgm:t>
        <a:bodyPr/>
        <a:lstStyle/>
        <a:p>
          <a:endParaRPr lang="en-US"/>
        </a:p>
      </dgm:t>
    </dgm:pt>
    <dgm:pt modelId="{A0AD874E-9125-405D-82F9-4E1E52C7D01D}">
      <dgm:prSet/>
      <dgm:spPr/>
      <dgm:t>
        <a:bodyPr/>
        <a:lstStyle/>
        <a:p>
          <a:pPr>
            <a:defRPr b="1"/>
          </a:pPr>
          <a:r>
            <a:rPr lang="en-GB" dirty="0"/>
            <a:t>Alternative route</a:t>
          </a:r>
          <a:endParaRPr lang="en-US" dirty="0"/>
        </a:p>
      </dgm:t>
    </dgm:pt>
    <dgm:pt modelId="{68A986A6-28D0-48A2-B180-0009455D2522}" type="parTrans" cxnId="{A9538A42-EE47-4F75-8B6F-017434910AC8}">
      <dgm:prSet/>
      <dgm:spPr/>
      <dgm:t>
        <a:bodyPr/>
        <a:lstStyle/>
        <a:p>
          <a:endParaRPr lang="en-US"/>
        </a:p>
      </dgm:t>
    </dgm:pt>
    <dgm:pt modelId="{E9290A2A-43C5-47F1-9D58-F4D1A3E6A6A7}" type="sibTrans" cxnId="{A9538A42-EE47-4F75-8B6F-017434910AC8}">
      <dgm:prSet/>
      <dgm:spPr/>
      <dgm:t>
        <a:bodyPr/>
        <a:lstStyle/>
        <a:p>
          <a:endParaRPr lang="en-US"/>
        </a:p>
      </dgm:t>
    </dgm:pt>
    <dgm:pt modelId="{7F211CC9-6E90-46C2-B33D-187159B8908E}">
      <dgm:prSet/>
      <dgm:spPr/>
      <dgm:t>
        <a:bodyPr/>
        <a:lstStyle/>
        <a:p>
          <a:pPr>
            <a:defRPr b="1"/>
          </a:pPr>
          <a:r>
            <a:rPr lang="en-GB" dirty="0"/>
            <a:t>The Artisans value</a:t>
          </a:r>
          <a:endParaRPr lang="en-US" dirty="0"/>
        </a:p>
      </dgm:t>
    </dgm:pt>
    <dgm:pt modelId="{E4EF5535-2043-43E4-B033-311642D1BD12}" type="parTrans" cxnId="{6037FD3F-5379-4F67-B196-107CEB791D82}">
      <dgm:prSet/>
      <dgm:spPr/>
      <dgm:t>
        <a:bodyPr/>
        <a:lstStyle/>
        <a:p>
          <a:endParaRPr lang="en-US"/>
        </a:p>
      </dgm:t>
    </dgm:pt>
    <dgm:pt modelId="{A51298D6-2CB8-41FA-A839-89F11D5EA185}" type="sibTrans" cxnId="{6037FD3F-5379-4F67-B196-107CEB791D82}">
      <dgm:prSet/>
      <dgm:spPr/>
      <dgm:t>
        <a:bodyPr/>
        <a:lstStyle/>
        <a:p>
          <a:endParaRPr lang="en-US"/>
        </a:p>
      </dgm:t>
    </dgm:pt>
    <dgm:pt modelId="{68A4540D-A6D2-4A33-89DE-BF009B957A9C}">
      <dgm:prSet/>
      <dgm:spPr/>
      <dgm:t>
        <a:bodyPr/>
        <a:lstStyle/>
        <a:p>
          <a:pPr>
            <a:defRPr b="1"/>
          </a:pPr>
          <a:r>
            <a:rPr lang="en-GB" dirty="0"/>
            <a:t>Accumulated Value</a:t>
          </a:r>
          <a:endParaRPr lang="en-US" dirty="0"/>
        </a:p>
      </dgm:t>
    </dgm:pt>
    <dgm:pt modelId="{30DC33AD-7229-41D1-AFD4-3C7794E54F26}" type="parTrans" cxnId="{AF108210-62BC-4F14-B5C3-E7DD71FFFA2C}">
      <dgm:prSet/>
      <dgm:spPr/>
      <dgm:t>
        <a:bodyPr/>
        <a:lstStyle/>
        <a:p>
          <a:endParaRPr lang="en-US"/>
        </a:p>
      </dgm:t>
    </dgm:pt>
    <dgm:pt modelId="{8FB6816F-9D57-4AE5-9C96-BD56137ECA5C}" type="sibTrans" cxnId="{AF108210-62BC-4F14-B5C3-E7DD71FFFA2C}">
      <dgm:prSet/>
      <dgm:spPr/>
      <dgm:t>
        <a:bodyPr/>
        <a:lstStyle/>
        <a:p>
          <a:endParaRPr lang="en-US"/>
        </a:p>
      </dgm:t>
    </dgm:pt>
    <dgm:pt modelId="{7C5DA1E2-E893-41B3-9019-E0C815A57B5B}" type="pres">
      <dgm:prSet presAssocID="{B75B1212-8099-4BAD-A3BC-E4E420E273BE}" presName="root" presStyleCnt="0">
        <dgm:presLayoutVars>
          <dgm:chMax/>
          <dgm:chPref/>
          <dgm:animLvl val="lvl"/>
        </dgm:presLayoutVars>
      </dgm:prSet>
      <dgm:spPr/>
    </dgm:pt>
    <dgm:pt modelId="{FF367110-5CE7-4F1A-9D18-752535DD9B73}" type="pres">
      <dgm:prSet presAssocID="{B75B1212-8099-4BAD-A3BC-E4E420E273BE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E107E497-FD8B-4E2C-ADAF-A024E79D46CC}" type="pres">
      <dgm:prSet presAssocID="{B75B1212-8099-4BAD-A3BC-E4E420E273BE}" presName="nodes" presStyleCnt="0">
        <dgm:presLayoutVars>
          <dgm:chMax/>
          <dgm:chPref/>
          <dgm:animLvl val="lvl"/>
        </dgm:presLayoutVars>
      </dgm:prSet>
      <dgm:spPr/>
    </dgm:pt>
    <dgm:pt modelId="{C409E1C0-B814-4926-A0AD-882C39EAA470}" type="pres">
      <dgm:prSet presAssocID="{F11EC183-80DA-4AD6-A8E3-4A5303F83DA0}" presName="composite" presStyleCnt="0"/>
      <dgm:spPr/>
    </dgm:pt>
    <dgm:pt modelId="{C77FC67A-2A1D-41DB-A69B-53A7EE1A4A4F}" type="pres">
      <dgm:prSet presAssocID="{F11EC183-80DA-4AD6-A8E3-4A5303F83DA0}" presName="ConnectorPoint" presStyleLbl="lnNode1" presStyleIdx="0" presStyleCnt="4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D6713A00-3D5A-4FB3-B744-0FE24F6B2D81}" type="pres">
      <dgm:prSet presAssocID="{F11EC183-80DA-4AD6-A8E3-4A5303F83DA0}" presName="DropPinPlaceHolder" presStyleCnt="0"/>
      <dgm:spPr/>
    </dgm:pt>
    <dgm:pt modelId="{33B0C7A9-A76B-4D91-885D-2CB51579FAE7}" type="pres">
      <dgm:prSet presAssocID="{F11EC183-80DA-4AD6-A8E3-4A5303F83DA0}" presName="DropPin" presStyleLbl="alignNode1" presStyleIdx="0" presStyleCnt="4"/>
      <dgm:spPr/>
    </dgm:pt>
    <dgm:pt modelId="{2FDD8E94-7314-4C35-A993-9A091E86A105}" type="pres">
      <dgm:prSet presAssocID="{F11EC183-80DA-4AD6-A8E3-4A5303F83DA0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69CE7686-5DAB-4F77-934C-0C4D7CA3D13F}" type="pres">
      <dgm:prSet presAssocID="{F11EC183-80DA-4AD6-A8E3-4A5303F83DA0}" presName="L2TextContainer" presStyleLbl="revTx" presStyleIdx="0" presStyleCnt="8">
        <dgm:presLayoutVars>
          <dgm:bulletEnabled val="1"/>
        </dgm:presLayoutVars>
      </dgm:prSet>
      <dgm:spPr/>
    </dgm:pt>
    <dgm:pt modelId="{1769D2D2-EAB4-4883-9E86-F55FF59C1DDE}" type="pres">
      <dgm:prSet presAssocID="{F11EC183-80DA-4AD6-A8E3-4A5303F83DA0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B5142E75-1DB3-4090-857F-16074B0B04DC}" type="pres">
      <dgm:prSet presAssocID="{F11EC183-80DA-4AD6-A8E3-4A5303F83DA0}" presName="ConnectLine" presStyleLbl="sibTrans1D1" presStyleIdx="0" presStyleCnt="4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23D9A84B-E3C0-4F24-9B89-72B289FA8160}" type="pres">
      <dgm:prSet presAssocID="{F11EC183-80DA-4AD6-A8E3-4A5303F83DA0}" presName="EmptyPlaceHolder" presStyleCnt="0"/>
      <dgm:spPr/>
    </dgm:pt>
    <dgm:pt modelId="{D168B070-B67C-4D6F-8A2F-2A24934B9470}" type="pres">
      <dgm:prSet presAssocID="{1F10A5EA-021A-4E86-BEF9-AF82DE009E00}" presName="spaceBetweenRectangles" presStyleCnt="0"/>
      <dgm:spPr/>
    </dgm:pt>
    <dgm:pt modelId="{385660F5-31FF-430F-A561-C95EC53DD5A4}" type="pres">
      <dgm:prSet presAssocID="{A0AD874E-9125-405D-82F9-4E1E52C7D01D}" presName="composite" presStyleCnt="0"/>
      <dgm:spPr/>
    </dgm:pt>
    <dgm:pt modelId="{A9C35141-EF25-4ECD-A332-5A5C4FEF7B0D}" type="pres">
      <dgm:prSet presAssocID="{A0AD874E-9125-405D-82F9-4E1E52C7D01D}" presName="ConnectorPoint" presStyleLbl="lnNode1" presStyleIdx="1" presStyleCnt="4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9AEBCCF0-F7EF-430C-BD9D-0E9E51758622}" type="pres">
      <dgm:prSet presAssocID="{A0AD874E-9125-405D-82F9-4E1E52C7D01D}" presName="DropPinPlaceHolder" presStyleCnt="0"/>
      <dgm:spPr/>
    </dgm:pt>
    <dgm:pt modelId="{5064367E-3089-4547-9F27-FC4AD5538EBE}" type="pres">
      <dgm:prSet presAssocID="{A0AD874E-9125-405D-82F9-4E1E52C7D01D}" presName="DropPin" presStyleLbl="alignNode1" presStyleIdx="1" presStyleCnt="4"/>
      <dgm:spPr/>
    </dgm:pt>
    <dgm:pt modelId="{D83AAC90-2576-49DD-98D9-2632C03EF583}" type="pres">
      <dgm:prSet presAssocID="{A0AD874E-9125-405D-82F9-4E1E52C7D01D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CFA1DCF-2539-49C1-A22C-37FE20084D39}" type="pres">
      <dgm:prSet presAssocID="{A0AD874E-9125-405D-82F9-4E1E52C7D01D}" presName="L2TextContainer" presStyleLbl="revTx" presStyleIdx="2" presStyleCnt="8">
        <dgm:presLayoutVars>
          <dgm:bulletEnabled val="1"/>
        </dgm:presLayoutVars>
      </dgm:prSet>
      <dgm:spPr/>
    </dgm:pt>
    <dgm:pt modelId="{0FE68304-0868-4BD7-A67C-20C5CF8C3EB9}" type="pres">
      <dgm:prSet presAssocID="{A0AD874E-9125-405D-82F9-4E1E52C7D01D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D5BA2769-4165-401C-BD8F-928D067D5575}" type="pres">
      <dgm:prSet presAssocID="{A0AD874E-9125-405D-82F9-4E1E52C7D01D}" presName="ConnectLine" presStyleLbl="sibTrans1D1" presStyleIdx="1" presStyleCnt="4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D3A5679B-6AA4-402D-B99F-0F6C95CB9FF3}" type="pres">
      <dgm:prSet presAssocID="{A0AD874E-9125-405D-82F9-4E1E52C7D01D}" presName="EmptyPlaceHolder" presStyleCnt="0"/>
      <dgm:spPr/>
    </dgm:pt>
    <dgm:pt modelId="{D51F6567-0EC2-4BD0-B72B-4F4ADCB8C73A}" type="pres">
      <dgm:prSet presAssocID="{E9290A2A-43C5-47F1-9D58-F4D1A3E6A6A7}" presName="spaceBetweenRectangles" presStyleCnt="0"/>
      <dgm:spPr/>
    </dgm:pt>
    <dgm:pt modelId="{10DADF0A-5D2F-425C-92E6-62C7FB889B0C}" type="pres">
      <dgm:prSet presAssocID="{7F211CC9-6E90-46C2-B33D-187159B8908E}" presName="composite" presStyleCnt="0"/>
      <dgm:spPr/>
    </dgm:pt>
    <dgm:pt modelId="{03D0BD74-3598-4F98-AA4B-E0DCD6B7A5EE}" type="pres">
      <dgm:prSet presAssocID="{7F211CC9-6E90-46C2-B33D-187159B8908E}" presName="ConnectorPoint" presStyleLbl="lnNode1" presStyleIdx="2" presStyleCnt="4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D868C111-72F6-4E63-ABF8-D5EDC6525210}" type="pres">
      <dgm:prSet presAssocID="{7F211CC9-6E90-46C2-B33D-187159B8908E}" presName="DropPinPlaceHolder" presStyleCnt="0"/>
      <dgm:spPr/>
    </dgm:pt>
    <dgm:pt modelId="{482B6A63-EEBC-44D4-A4D7-E93F09D13A86}" type="pres">
      <dgm:prSet presAssocID="{7F211CC9-6E90-46C2-B33D-187159B8908E}" presName="DropPin" presStyleLbl="alignNode1" presStyleIdx="2" presStyleCnt="4"/>
      <dgm:spPr/>
    </dgm:pt>
    <dgm:pt modelId="{38A0E6BE-8408-4FC4-A785-31719AE51350}" type="pres">
      <dgm:prSet presAssocID="{7F211CC9-6E90-46C2-B33D-187159B8908E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A21556D0-945F-455D-B501-552299C5A028}" type="pres">
      <dgm:prSet presAssocID="{7F211CC9-6E90-46C2-B33D-187159B8908E}" presName="L2TextContainer" presStyleLbl="revTx" presStyleIdx="4" presStyleCnt="8">
        <dgm:presLayoutVars>
          <dgm:bulletEnabled val="1"/>
        </dgm:presLayoutVars>
      </dgm:prSet>
      <dgm:spPr/>
    </dgm:pt>
    <dgm:pt modelId="{23D1C10C-393F-4FB9-AD58-9049BCC606E0}" type="pres">
      <dgm:prSet presAssocID="{7F211CC9-6E90-46C2-B33D-187159B8908E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54AE40F7-3F7A-4DD4-BE5E-C6FE5C9F72D7}" type="pres">
      <dgm:prSet presAssocID="{7F211CC9-6E90-46C2-B33D-187159B8908E}" presName="ConnectLine" presStyleLbl="sibTrans1D1" presStyleIdx="2" presStyleCnt="4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C82241B5-A6B7-4F11-892C-D7E2E53573BE}" type="pres">
      <dgm:prSet presAssocID="{7F211CC9-6E90-46C2-B33D-187159B8908E}" presName="EmptyPlaceHolder" presStyleCnt="0"/>
      <dgm:spPr/>
    </dgm:pt>
    <dgm:pt modelId="{5BCDB9E5-7182-400B-9A87-C262074563E7}" type="pres">
      <dgm:prSet presAssocID="{A51298D6-2CB8-41FA-A839-89F11D5EA185}" presName="spaceBetweenRectangles" presStyleCnt="0"/>
      <dgm:spPr/>
    </dgm:pt>
    <dgm:pt modelId="{B52CC70D-B38F-4228-A504-64E825F64C79}" type="pres">
      <dgm:prSet presAssocID="{68A4540D-A6D2-4A33-89DE-BF009B957A9C}" presName="composite" presStyleCnt="0"/>
      <dgm:spPr/>
    </dgm:pt>
    <dgm:pt modelId="{8C5AD658-434E-449B-9580-721B0EDD337E}" type="pres">
      <dgm:prSet presAssocID="{68A4540D-A6D2-4A33-89DE-BF009B957A9C}" presName="ConnectorPoint" presStyleLbl="lnNode1" presStyleIdx="3" presStyleCnt="4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9161147-416E-4D6F-8B70-4E22A7C471BE}" type="pres">
      <dgm:prSet presAssocID="{68A4540D-A6D2-4A33-89DE-BF009B957A9C}" presName="DropPinPlaceHolder" presStyleCnt="0"/>
      <dgm:spPr/>
    </dgm:pt>
    <dgm:pt modelId="{DD6872C6-324B-440E-A6B6-066D422F1C91}" type="pres">
      <dgm:prSet presAssocID="{68A4540D-A6D2-4A33-89DE-BF009B957A9C}" presName="DropPin" presStyleLbl="alignNode1" presStyleIdx="3" presStyleCnt="4"/>
      <dgm:spPr/>
    </dgm:pt>
    <dgm:pt modelId="{4114CC68-D65A-4EFA-B981-A486A9C29108}" type="pres">
      <dgm:prSet presAssocID="{68A4540D-A6D2-4A33-89DE-BF009B957A9C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484B051C-87CA-4440-9A4F-61088251C970}" type="pres">
      <dgm:prSet presAssocID="{68A4540D-A6D2-4A33-89DE-BF009B957A9C}" presName="L2TextContainer" presStyleLbl="revTx" presStyleIdx="6" presStyleCnt="8">
        <dgm:presLayoutVars>
          <dgm:bulletEnabled val="1"/>
        </dgm:presLayoutVars>
      </dgm:prSet>
      <dgm:spPr/>
    </dgm:pt>
    <dgm:pt modelId="{CB1E875B-6852-46B3-B313-238BD6E32A0A}" type="pres">
      <dgm:prSet presAssocID="{68A4540D-A6D2-4A33-89DE-BF009B957A9C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7762029A-2604-40AD-83CF-7746D538F113}" type="pres">
      <dgm:prSet presAssocID="{68A4540D-A6D2-4A33-89DE-BF009B957A9C}" presName="ConnectLine" presStyleLbl="sibTrans1D1" presStyleIdx="3" presStyleCnt="4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C5BD3F76-9A78-4D06-A478-DAA43348C347}" type="pres">
      <dgm:prSet presAssocID="{68A4540D-A6D2-4A33-89DE-BF009B957A9C}" presName="EmptyPlaceHolder" presStyleCnt="0"/>
      <dgm:spPr/>
    </dgm:pt>
  </dgm:ptLst>
  <dgm:cxnLst>
    <dgm:cxn modelId="{AF108210-62BC-4F14-B5C3-E7DD71FFFA2C}" srcId="{B75B1212-8099-4BAD-A3BC-E4E420E273BE}" destId="{68A4540D-A6D2-4A33-89DE-BF009B957A9C}" srcOrd="3" destOrd="0" parTransId="{30DC33AD-7229-41D1-AFD4-3C7794E54F26}" sibTransId="{8FB6816F-9D57-4AE5-9C96-BD56137ECA5C}"/>
    <dgm:cxn modelId="{6037FD3F-5379-4F67-B196-107CEB791D82}" srcId="{B75B1212-8099-4BAD-A3BC-E4E420E273BE}" destId="{7F211CC9-6E90-46C2-B33D-187159B8908E}" srcOrd="2" destOrd="0" parTransId="{E4EF5535-2043-43E4-B033-311642D1BD12}" sibTransId="{A51298D6-2CB8-41FA-A839-89F11D5EA185}"/>
    <dgm:cxn modelId="{A9538A42-EE47-4F75-8B6F-017434910AC8}" srcId="{B75B1212-8099-4BAD-A3BC-E4E420E273BE}" destId="{A0AD874E-9125-405D-82F9-4E1E52C7D01D}" srcOrd="1" destOrd="0" parTransId="{68A986A6-28D0-48A2-B180-0009455D2522}" sibTransId="{E9290A2A-43C5-47F1-9D58-F4D1A3E6A6A7}"/>
    <dgm:cxn modelId="{CD734A8C-A1F4-4F3C-932A-B036CFA7D917}" srcId="{B75B1212-8099-4BAD-A3BC-E4E420E273BE}" destId="{F11EC183-80DA-4AD6-A8E3-4A5303F83DA0}" srcOrd="0" destOrd="0" parTransId="{FFD37A33-FE97-44E8-B413-E753D5813F0D}" sibTransId="{1F10A5EA-021A-4E86-BEF9-AF82DE009E00}"/>
    <dgm:cxn modelId="{34E39494-88EE-4E48-82FB-F3BFD76947B2}" type="presOf" srcId="{A0AD874E-9125-405D-82F9-4E1E52C7D01D}" destId="{0FE68304-0868-4BD7-A67C-20C5CF8C3EB9}" srcOrd="0" destOrd="0" presId="urn:microsoft.com/office/officeart/2017/3/layout/DropPinTimeline"/>
    <dgm:cxn modelId="{A4271CA4-BA5C-4153-BB70-B3536F3854CC}" type="presOf" srcId="{B75B1212-8099-4BAD-A3BC-E4E420E273BE}" destId="{7C5DA1E2-E893-41B3-9019-E0C815A57B5B}" srcOrd="0" destOrd="0" presId="urn:microsoft.com/office/officeart/2017/3/layout/DropPinTimeline"/>
    <dgm:cxn modelId="{48C231B5-9054-4E5C-9931-600FA8595523}" type="presOf" srcId="{F11EC183-80DA-4AD6-A8E3-4A5303F83DA0}" destId="{1769D2D2-EAB4-4883-9E86-F55FF59C1DDE}" srcOrd="0" destOrd="0" presId="urn:microsoft.com/office/officeart/2017/3/layout/DropPinTimeline"/>
    <dgm:cxn modelId="{D12BC4E9-7193-4F2F-AD03-B48F75C6C5F3}" type="presOf" srcId="{7F211CC9-6E90-46C2-B33D-187159B8908E}" destId="{23D1C10C-393F-4FB9-AD58-9049BCC606E0}" srcOrd="0" destOrd="0" presId="urn:microsoft.com/office/officeart/2017/3/layout/DropPinTimeline"/>
    <dgm:cxn modelId="{6A0EF8EF-B2F5-473E-A8C5-64D54EA58E7A}" type="presOf" srcId="{68A4540D-A6D2-4A33-89DE-BF009B957A9C}" destId="{CB1E875B-6852-46B3-B313-238BD6E32A0A}" srcOrd="0" destOrd="0" presId="urn:microsoft.com/office/officeart/2017/3/layout/DropPinTimeline"/>
    <dgm:cxn modelId="{AFEDFAA0-1D01-4A1C-B9D6-93EE27411DD2}" type="presParOf" srcId="{7C5DA1E2-E893-41B3-9019-E0C815A57B5B}" destId="{FF367110-5CE7-4F1A-9D18-752535DD9B73}" srcOrd="0" destOrd="0" presId="urn:microsoft.com/office/officeart/2017/3/layout/DropPinTimeline"/>
    <dgm:cxn modelId="{72CA9E80-E1C4-4B83-888A-28D5D0E1F802}" type="presParOf" srcId="{7C5DA1E2-E893-41B3-9019-E0C815A57B5B}" destId="{E107E497-FD8B-4E2C-ADAF-A024E79D46CC}" srcOrd="1" destOrd="0" presId="urn:microsoft.com/office/officeart/2017/3/layout/DropPinTimeline"/>
    <dgm:cxn modelId="{02856265-1D01-4968-B856-3A4D4F4CFE03}" type="presParOf" srcId="{E107E497-FD8B-4E2C-ADAF-A024E79D46CC}" destId="{C409E1C0-B814-4926-A0AD-882C39EAA470}" srcOrd="0" destOrd="0" presId="urn:microsoft.com/office/officeart/2017/3/layout/DropPinTimeline"/>
    <dgm:cxn modelId="{E9C4249B-1F6A-427A-A939-3533F6AAB5D2}" type="presParOf" srcId="{C409E1C0-B814-4926-A0AD-882C39EAA470}" destId="{C77FC67A-2A1D-41DB-A69B-53A7EE1A4A4F}" srcOrd="0" destOrd="0" presId="urn:microsoft.com/office/officeart/2017/3/layout/DropPinTimeline"/>
    <dgm:cxn modelId="{D5C41E1E-76E6-4519-B143-43E14E255247}" type="presParOf" srcId="{C409E1C0-B814-4926-A0AD-882C39EAA470}" destId="{D6713A00-3D5A-4FB3-B744-0FE24F6B2D81}" srcOrd="1" destOrd="0" presId="urn:microsoft.com/office/officeart/2017/3/layout/DropPinTimeline"/>
    <dgm:cxn modelId="{1AC5CEDE-222B-4785-BCA9-81BF8E554D48}" type="presParOf" srcId="{D6713A00-3D5A-4FB3-B744-0FE24F6B2D81}" destId="{33B0C7A9-A76B-4D91-885D-2CB51579FAE7}" srcOrd="0" destOrd="0" presId="urn:microsoft.com/office/officeart/2017/3/layout/DropPinTimeline"/>
    <dgm:cxn modelId="{843D0C84-7510-4E25-AE8B-CFDD65AA2B36}" type="presParOf" srcId="{D6713A00-3D5A-4FB3-B744-0FE24F6B2D81}" destId="{2FDD8E94-7314-4C35-A993-9A091E86A105}" srcOrd="1" destOrd="0" presId="urn:microsoft.com/office/officeart/2017/3/layout/DropPinTimeline"/>
    <dgm:cxn modelId="{661D37D7-D62E-495C-B6C5-8E3CD28156CC}" type="presParOf" srcId="{C409E1C0-B814-4926-A0AD-882C39EAA470}" destId="{69CE7686-5DAB-4F77-934C-0C4D7CA3D13F}" srcOrd="2" destOrd="0" presId="urn:microsoft.com/office/officeart/2017/3/layout/DropPinTimeline"/>
    <dgm:cxn modelId="{C219E481-CF39-4EF8-B653-585BA660A6AF}" type="presParOf" srcId="{C409E1C0-B814-4926-A0AD-882C39EAA470}" destId="{1769D2D2-EAB4-4883-9E86-F55FF59C1DDE}" srcOrd="3" destOrd="0" presId="urn:microsoft.com/office/officeart/2017/3/layout/DropPinTimeline"/>
    <dgm:cxn modelId="{37110810-37DC-48FB-889C-0BD563B84B83}" type="presParOf" srcId="{C409E1C0-B814-4926-A0AD-882C39EAA470}" destId="{B5142E75-1DB3-4090-857F-16074B0B04DC}" srcOrd="4" destOrd="0" presId="urn:microsoft.com/office/officeart/2017/3/layout/DropPinTimeline"/>
    <dgm:cxn modelId="{E0171900-6BD0-4CBD-898F-D824B22FA9A5}" type="presParOf" srcId="{C409E1C0-B814-4926-A0AD-882C39EAA470}" destId="{23D9A84B-E3C0-4F24-9B89-72B289FA8160}" srcOrd="5" destOrd="0" presId="urn:microsoft.com/office/officeart/2017/3/layout/DropPinTimeline"/>
    <dgm:cxn modelId="{A1B4E8FB-6476-49EB-849C-6E49ACD7DA95}" type="presParOf" srcId="{E107E497-FD8B-4E2C-ADAF-A024E79D46CC}" destId="{D168B070-B67C-4D6F-8A2F-2A24934B9470}" srcOrd="1" destOrd="0" presId="urn:microsoft.com/office/officeart/2017/3/layout/DropPinTimeline"/>
    <dgm:cxn modelId="{8BD4E8BF-33D3-4E96-A17D-D84BC9651EDD}" type="presParOf" srcId="{E107E497-FD8B-4E2C-ADAF-A024E79D46CC}" destId="{385660F5-31FF-430F-A561-C95EC53DD5A4}" srcOrd="2" destOrd="0" presId="urn:microsoft.com/office/officeart/2017/3/layout/DropPinTimeline"/>
    <dgm:cxn modelId="{EDD7F2C5-A986-49FA-B9B4-5B3F2FD1EF15}" type="presParOf" srcId="{385660F5-31FF-430F-A561-C95EC53DD5A4}" destId="{A9C35141-EF25-4ECD-A332-5A5C4FEF7B0D}" srcOrd="0" destOrd="0" presId="urn:microsoft.com/office/officeart/2017/3/layout/DropPinTimeline"/>
    <dgm:cxn modelId="{0CC0457C-29CB-4668-A233-3B1D01C8D8B2}" type="presParOf" srcId="{385660F5-31FF-430F-A561-C95EC53DD5A4}" destId="{9AEBCCF0-F7EF-430C-BD9D-0E9E51758622}" srcOrd="1" destOrd="0" presId="urn:microsoft.com/office/officeart/2017/3/layout/DropPinTimeline"/>
    <dgm:cxn modelId="{413183B3-5934-499F-9CC6-752249DC89CA}" type="presParOf" srcId="{9AEBCCF0-F7EF-430C-BD9D-0E9E51758622}" destId="{5064367E-3089-4547-9F27-FC4AD5538EBE}" srcOrd="0" destOrd="0" presId="urn:microsoft.com/office/officeart/2017/3/layout/DropPinTimeline"/>
    <dgm:cxn modelId="{E66FB2DF-5E43-4848-B4B4-5AAEFA4678F5}" type="presParOf" srcId="{9AEBCCF0-F7EF-430C-BD9D-0E9E51758622}" destId="{D83AAC90-2576-49DD-98D9-2632C03EF583}" srcOrd="1" destOrd="0" presId="urn:microsoft.com/office/officeart/2017/3/layout/DropPinTimeline"/>
    <dgm:cxn modelId="{1020ED47-A635-4B0C-9614-F6C8AF7ED7F9}" type="presParOf" srcId="{385660F5-31FF-430F-A561-C95EC53DD5A4}" destId="{FCFA1DCF-2539-49C1-A22C-37FE20084D39}" srcOrd="2" destOrd="0" presId="urn:microsoft.com/office/officeart/2017/3/layout/DropPinTimeline"/>
    <dgm:cxn modelId="{8A87230E-27BB-4CAF-A518-C0B2DB67B011}" type="presParOf" srcId="{385660F5-31FF-430F-A561-C95EC53DD5A4}" destId="{0FE68304-0868-4BD7-A67C-20C5CF8C3EB9}" srcOrd="3" destOrd="0" presId="urn:microsoft.com/office/officeart/2017/3/layout/DropPinTimeline"/>
    <dgm:cxn modelId="{A7FD79FF-2CEB-4191-9C1C-979E154ADA05}" type="presParOf" srcId="{385660F5-31FF-430F-A561-C95EC53DD5A4}" destId="{D5BA2769-4165-401C-BD8F-928D067D5575}" srcOrd="4" destOrd="0" presId="urn:microsoft.com/office/officeart/2017/3/layout/DropPinTimeline"/>
    <dgm:cxn modelId="{007155C8-B930-43D2-99E6-9AF07F6B9390}" type="presParOf" srcId="{385660F5-31FF-430F-A561-C95EC53DD5A4}" destId="{D3A5679B-6AA4-402D-B99F-0F6C95CB9FF3}" srcOrd="5" destOrd="0" presId="urn:microsoft.com/office/officeart/2017/3/layout/DropPinTimeline"/>
    <dgm:cxn modelId="{583C097C-AB98-4238-87C8-799EA0123F49}" type="presParOf" srcId="{E107E497-FD8B-4E2C-ADAF-A024E79D46CC}" destId="{D51F6567-0EC2-4BD0-B72B-4F4ADCB8C73A}" srcOrd="3" destOrd="0" presId="urn:microsoft.com/office/officeart/2017/3/layout/DropPinTimeline"/>
    <dgm:cxn modelId="{251CCB5D-F095-42DF-9B88-4A9C464A2C7F}" type="presParOf" srcId="{E107E497-FD8B-4E2C-ADAF-A024E79D46CC}" destId="{10DADF0A-5D2F-425C-92E6-62C7FB889B0C}" srcOrd="4" destOrd="0" presId="urn:microsoft.com/office/officeart/2017/3/layout/DropPinTimeline"/>
    <dgm:cxn modelId="{EB0E49F9-7204-47E9-8C39-27DD37D145EC}" type="presParOf" srcId="{10DADF0A-5D2F-425C-92E6-62C7FB889B0C}" destId="{03D0BD74-3598-4F98-AA4B-E0DCD6B7A5EE}" srcOrd="0" destOrd="0" presId="urn:microsoft.com/office/officeart/2017/3/layout/DropPinTimeline"/>
    <dgm:cxn modelId="{2628003F-76E0-40DC-9FB5-496538117A6F}" type="presParOf" srcId="{10DADF0A-5D2F-425C-92E6-62C7FB889B0C}" destId="{D868C111-72F6-4E63-ABF8-D5EDC6525210}" srcOrd="1" destOrd="0" presId="urn:microsoft.com/office/officeart/2017/3/layout/DropPinTimeline"/>
    <dgm:cxn modelId="{8337AB78-C695-4A85-9038-6E50171C1692}" type="presParOf" srcId="{D868C111-72F6-4E63-ABF8-D5EDC6525210}" destId="{482B6A63-EEBC-44D4-A4D7-E93F09D13A86}" srcOrd="0" destOrd="0" presId="urn:microsoft.com/office/officeart/2017/3/layout/DropPinTimeline"/>
    <dgm:cxn modelId="{DE400B13-3BD9-4B57-BA3B-E3E8C1E2656D}" type="presParOf" srcId="{D868C111-72F6-4E63-ABF8-D5EDC6525210}" destId="{38A0E6BE-8408-4FC4-A785-31719AE51350}" srcOrd="1" destOrd="0" presId="urn:microsoft.com/office/officeart/2017/3/layout/DropPinTimeline"/>
    <dgm:cxn modelId="{D9A9E046-AE71-4F5A-AF87-929B7954A2D9}" type="presParOf" srcId="{10DADF0A-5D2F-425C-92E6-62C7FB889B0C}" destId="{A21556D0-945F-455D-B501-552299C5A028}" srcOrd="2" destOrd="0" presId="urn:microsoft.com/office/officeart/2017/3/layout/DropPinTimeline"/>
    <dgm:cxn modelId="{73AAF2D2-AE01-4E09-98CA-397ACDB46FBE}" type="presParOf" srcId="{10DADF0A-5D2F-425C-92E6-62C7FB889B0C}" destId="{23D1C10C-393F-4FB9-AD58-9049BCC606E0}" srcOrd="3" destOrd="0" presId="urn:microsoft.com/office/officeart/2017/3/layout/DropPinTimeline"/>
    <dgm:cxn modelId="{E936BC5E-2570-4C6F-807A-BE9FBA0D8156}" type="presParOf" srcId="{10DADF0A-5D2F-425C-92E6-62C7FB889B0C}" destId="{54AE40F7-3F7A-4DD4-BE5E-C6FE5C9F72D7}" srcOrd="4" destOrd="0" presId="urn:microsoft.com/office/officeart/2017/3/layout/DropPinTimeline"/>
    <dgm:cxn modelId="{BB5C8C9B-19FC-4A9F-BACF-ED35C2EB88FD}" type="presParOf" srcId="{10DADF0A-5D2F-425C-92E6-62C7FB889B0C}" destId="{C82241B5-A6B7-4F11-892C-D7E2E53573BE}" srcOrd="5" destOrd="0" presId="urn:microsoft.com/office/officeart/2017/3/layout/DropPinTimeline"/>
    <dgm:cxn modelId="{7DDFF0E2-876F-4B3A-A049-508970DE8A17}" type="presParOf" srcId="{E107E497-FD8B-4E2C-ADAF-A024E79D46CC}" destId="{5BCDB9E5-7182-400B-9A87-C262074563E7}" srcOrd="5" destOrd="0" presId="urn:microsoft.com/office/officeart/2017/3/layout/DropPinTimeline"/>
    <dgm:cxn modelId="{8C279F07-3EDC-41AD-BD42-425BB6DAE3D8}" type="presParOf" srcId="{E107E497-FD8B-4E2C-ADAF-A024E79D46CC}" destId="{B52CC70D-B38F-4228-A504-64E825F64C79}" srcOrd="6" destOrd="0" presId="urn:microsoft.com/office/officeart/2017/3/layout/DropPinTimeline"/>
    <dgm:cxn modelId="{08B190B8-E6FC-4873-B1BD-9DACAFD41126}" type="presParOf" srcId="{B52CC70D-B38F-4228-A504-64E825F64C79}" destId="{8C5AD658-434E-449B-9580-721B0EDD337E}" srcOrd="0" destOrd="0" presId="urn:microsoft.com/office/officeart/2017/3/layout/DropPinTimeline"/>
    <dgm:cxn modelId="{A4FB8930-72FD-4A0E-B141-E9FE6E3737AE}" type="presParOf" srcId="{B52CC70D-B38F-4228-A504-64E825F64C79}" destId="{A9161147-416E-4D6F-8B70-4E22A7C471BE}" srcOrd="1" destOrd="0" presId="urn:microsoft.com/office/officeart/2017/3/layout/DropPinTimeline"/>
    <dgm:cxn modelId="{B161E15E-451B-486D-BA25-04908295A7A5}" type="presParOf" srcId="{A9161147-416E-4D6F-8B70-4E22A7C471BE}" destId="{DD6872C6-324B-440E-A6B6-066D422F1C91}" srcOrd="0" destOrd="0" presId="urn:microsoft.com/office/officeart/2017/3/layout/DropPinTimeline"/>
    <dgm:cxn modelId="{CDDF5717-D1B7-4EA6-8760-8E95EBDD1CB3}" type="presParOf" srcId="{A9161147-416E-4D6F-8B70-4E22A7C471BE}" destId="{4114CC68-D65A-4EFA-B981-A486A9C29108}" srcOrd="1" destOrd="0" presId="urn:microsoft.com/office/officeart/2017/3/layout/DropPinTimeline"/>
    <dgm:cxn modelId="{2BD5D5FF-14DC-4576-BFF4-3D64640D7C69}" type="presParOf" srcId="{B52CC70D-B38F-4228-A504-64E825F64C79}" destId="{484B051C-87CA-4440-9A4F-61088251C970}" srcOrd="2" destOrd="0" presId="urn:microsoft.com/office/officeart/2017/3/layout/DropPinTimeline"/>
    <dgm:cxn modelId="{7953A0ED-ED4E-4F84-8845-7C2F46A0193A}" type="presParOf" srcId="{B52CC70D-B38F-4228-A504-64E825F64C79}" destId="{CB1E875B-6852-46B3-B313-238BD6E32A0A}" srcOrd="3" destOrd="0" presId="urn:microsoft.com/office/officeart/2017/3/layout/DropPinTimeline"/>
    <dgm:cxn modelId="{0A7BC7DB-C0DB-4F12-8313-B6A71D30FAF5}" type="presParOf" srcId="{B52CC70D-B38F-4228-A504-64E825F64C79}" destId="{7762029A-2604-40AD-83CF-7746D538F113}" srcOrd="4" destOrd="0" presId="urn:microsoft.com/office/officeart/2017/3/layout/DropPinTimeline"/>
    <dgm:cxn modelId="{422B6305-A68B-40ED-8AB0-8F4BB4D847EB}" type="presParOf" srcId="{B52CC70D-B38F-4228-A504-64E825F64C79}" destId="{C5BD3F76-9A78-4D06-A478-DAA43348C347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D12EC-2A9E-40AC-B4AA-2D7B1B6153FA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4B6AA7-4C29-49F7-8042-A5451946B5B0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Sealstone</a:t>
          </a:r>
          <a:r>
            <a:rPr lang="en-GB" sz="3000" kern="1200" dirty="0"/>
            <a:t> has a golden embossed rim</a:t>
          </a:r>
          <a:endParaRPr lang="en-US" sz="3000" kern="1200" dirty="0"/>
        </a:p>
      </dsp:txBody>
      <dsp:txXfrm>
        <a:off x="0" y="0"/>
        <a:ext cx="10515600" cy="1087834"/>
      </dsp:txXfrm>
    </dsp:sp>
    <dsp:sp modelId="{9E679433-242C-45FB-9AA7-3E8DCFE51AD8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857E7B-7397-4062-A48D-A6CBCE2104BB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Material of the core is lapis lazuli</a:t>
          </a:r>
          <a:endParaRPr lang="en-US" sz="3000" kern="1200" dirty="0"/>
        </a:p>
      </dsp:txBody>
      <dsp:txXfrm>
        <a:off x="0" y="1087834"/>
        <a:ext cx="10515600" cy="1087834"/>
      </dsp:txXfrm>
    </dsp:sp>
    <dsp:sp modelId="{654FE7BC-CC8A-4225-B009-1D571CD2FD85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440A0-078E-4576-8C46-331B94987CE1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 Light" panose="020F0302020204030204"/>
            </a:rPr>
            <a:t>The seal stone is 1.8</a:t>
          </a:r>
          <a:r>
            <a:rPr lang="en-GB" sz="3000" kern="1200" dirty="0"/>
            <a:t> </a:t>
          </a:r>
          <a:r>
            <a:rPr lang="en-GB" sz="3000" kern="1200" dirty="0">
              <a:latin typeface="Calibri Light" panose="020F0302020204030204"/>
            </a:rPr>
            <a:t>centimetres</a:t>
          </a:r>
          <a:r>
            <a:rPr lang="en-GB" sz="3000" kern="1200" dirty="0"/>
            <a:t> long, 0.6 </a:t>
          </a:r>
          <a:r>
            <a:rPr lang="en-GB" sz="3000" kern="1200" dirty="0">
              <a:latin typeface="Calibri Light" panose="020F0302020204030204"/>
            </a:rPr>
            <a:t>centimetres</a:t>
          </a:r>
          <a:r>
            <a:rPr lang="en-GB" sz="3000" kern="1200" dirty="0"/>
            <a:t> thick, 1.50 </a:t>
          </a:r>
          <a:r>
            <a:rPr lang="en-GB" sz="3000" kern="1200" dirty="0">
              <a:latin typeface="Calibri Light" panose="020F0302020204030204"/>
            </a:rPr>
            <a:t>Centimetres</a:t>
          </a:r>
          <a:r>
            <a:rPr lang="en-GB" sz="3000" kern="1200" dirty="0"/>
            <a:t> wide</a:t>
          </a:r>
          <a:endParaRPr lang="en-US" sz="3000" kern="1200" dirty="0"/>
        </a:p>
      </dsp:txBody>
      <dsp:txXfrm>
        <a:off x="0" y="2175669"/>
        <a:ext cx="10515600" cy="1087834"/>
      </dsp:txXfrm>
    </dsp:sp>
    <dsp:sp modelId="{163554B3-47CD-44C6-BAAB-8D8330EB6DD3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FD8587-2606-428C-90DE-785BA43CF05F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Stylised vs Naturalistic</a:t>
          </a:r>
          <a:endParaRPr lang="en-US" sz="3000" kern="1200" dirty="0"/>
        </a:p>
      </dsp:txBody>
      <dsp:txXfrm>
        <a:off x="0" y="3263503"/>
        <a:ext cx="10515600" cy="10878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367110-5CE7-4F1A-9D18-752535DD9B73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B0C7A9-A76B-4D91-885D-2CB51579FAE7}">
      <dsp:nvSpPr>
        <dsp:cNvPr id="0" name=""/>
        <dsp:cNvSpPr/>
      </dsp:nvSpPr>
      <dsp:spPr>
        <a:xfrm rot="8100000">
          <a:off x="68112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D8E94-7314-4C35-A993-9A091E86A105}">
      <dsp:nvSpPr>
        <dsp:cNvPr id="0" name=""/>
        <dsp:cNvSpPr/>
      </dsp:nvSpPr>
      <dsp:spPr>
        <a:xfrm>
          <a:off x="103661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CE7686-5DAB-4F77-934C-0C4D7CA3D13F}">
      <dsp:nvSpPr>
        <dsp:cNvPr id="0" name=""/>
        <dsp:cNvSpPr/>
      </dsp:nvSpPr>
      <dsp:spPr>
        <a:xfrm>
          <a:off x="454379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69D2D2-EAB4-4883-9E86-F55FF59C1DDE}">
      <dsp:nvSpPr>
        <dsp:cNvPr id="0" name=""/>
        <dsp:cNvSpPr/>
      </dsp:nvSpPr>
      <dsp:spPr>
        <a:xfrm>
          <a:off x="454379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/>
            <a:t>Stylised design</a:t>
          </a:r>
          <a:endParaRPr lang="en-US" sz="2000" kern="1200" dirty="0"/>
        </a:p>
      </dsp:txBody>
      <dsp:txXfrm>
        <a:off x="454379" y="435133"/>
        <a:ext cx="3498086" cy="452539"/>
      </dsp:txXfrm>
    </dsp:sp>
    <dsp:sp modelId="{B5142E75-1DB3-4090-857F-16074B0B04DC}">
      <dsp:nvSpPr>
        <dsp:cNvPr id="0" name=""/>
        <dsp:cNvSpPr/>
      </dsp:nvSpPr>
      <dsp:spPr>
        <a:xfrm>
          <a:off x="228109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7FC67A-2A1D-41DB-A69B-53A7EE1A4A4F}">
      <dsp:nvSpPr>
        <dsp:cNvPr id="0" name=""/>
        <dsp:cNvSpPr/>
      </dsp:nvSpPr>
      <dsp:spPr>
        <a:xfrm>
          <a:off x="186507" y="2134940"/>
          <a:ext cx="81457" cy="81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4367E-3089-4547-9F27-FC4AD5538EBE}">
      <dsp:nvSpPr>
        <dsp:cNvPr id="0" name=""/>
        <dsp:cNvSpPr/>
      </dsp:nvSpPr>
      <dsp:spPr>
        <a:xfrm rot="18900000">
          <a:off x="2167232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AAC90-2576-49DD-98D9-2632C03EF583}">
      <dsp:nvSpPr>
        <dsp:cNvPr id="0" name=""/>
        <dsp:cNvSpPr/>
      </dsp:nvSpPr>
      <dsp:spPr>
        <a:xfrm>
          <a:off x="2202780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FA1DCF-2539-49C1-A22C-37FE20084D39}">
      <dsp:nvSpPr>
        <dsp:cNvPr id="0" name=""/>
        <dsp:cNvSpPr/>
      </dsp:nvSpPr>
      <dsp:spPr>
        <a:xfrm>
          <a:off x="2553498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E68304-0868-4BD7-A67C-20C5CF8C3EB9}">
      <dsp:nvSpPr>
        <dsp:cNvPr id="0" name=""/>
        <dsp:cNvSpPr/>
      </dsp:nvSpPr>
      <dsp:spPr>
        <a:xfrm>
          <a:off x="2553498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/>
            <a:t>Alternative route</a:t>
          </a:r>
          <a:endParaRPr lang="en-US" sz="2000" kern="1200" dirty="0"/>
        </a:p>
      </dsp:txBody>
      <dsp:txXfrm>
        <a:off x="2553498" y="3463665"/>
        <a:ext cx="3498086" cy="452539"/>
      </dsp:txXfrm>
    </dsp:sp>
    <dsp:sp modelId="{D5BA2769-4165-401C-BD8F-928D067D5575}">
      <dsp:nvSpPr>
        <dsp:cNvPr id="0" name=""/>
        <dsp:cNvSpPr/>
      </dsp:nvSpPr>
      <dsp:spPr>
        <a:xfrm>
          <a:off x="2327228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C35141-EF25-4ECD-A332-5A5C4FEF7B0D}">
      <dsp:nvSpPr>
        <dsp:cNvPr id="0" name=""/>
        <dsp:cNvSpPr/>
      </dsp:nvSpPr>
      <dsp:spPr>
        <a:xfrm>
          <a:off x="2285627" y="2134940"/>
          <a:ext cx="81457" cy="81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2B6A63-EEBC-44D4-A4D7-E93F09D13A86}">
      <dsp:nvSpPr>
        <dsp:cNvPr id="0" name=""/>
        <dsp:cNvSpPr/>
      </dsp:nvSpPr>
      <dsp:spPr>
        <a:xfrm rot="8100000">
          <a:off x="426635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A0E6BE-8408-4FC4-A785-31719AE51350}">
      <dsp:nvSpPr>
        <dsp:cNvPr id="0" name=""/>
        <dsp:cNvSpPr/>
      </dsp:nvSpPr>
      <dsp:spPr>
        <a:xfrm>
          <a:off x="4301899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556D0-945F-455D-B501-552299C5A028}">
      <dsp:nvSpPr>
        <dsp:cNvPr id="0" name=""/>
        <dsp:cNvSpPr/>
      </dsp:nvSpPr>
      <dsp:spPr>
        <a:xfrm>
          <a:off x="4652617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D1C10C-393F-4FB9-AD58-9049BCC606E0}">
      <dsp:nvSpPr>
        <dsp:cNvPr id="0" name=""/>
        <dsp:cNvSpPr/>
      </dsp:nvSpPr>
      <dsp:spPr>
        <a:xfrm>
          <a:off x="4652617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/>
            <a:t>The Artisans value</a:t>
          </a:r>
          <a:endParaRPr lang="en-US" sz="2000" kern="1200" dirty="0"/>
        </a:p>
      </dsp:txBody>
      <dsp:txXfrm>
        <a:off x="4652617" y="435133"/>
        <a:ext cx="3498086" cy="452539"/>
      </dsp:txXfrm>
    </dsp:sp>
    <dsp:sp modelId="{54AE40F7-3F7A-4DD4-BE5E-C6FE5C9F72D7}">
      <dsp:nvSpPr>
        <dsp:cNvPr id="0" name=""/>
        <dsp:cNvSpPr/>
      </dsp:nvSpPr>
      <dsp:spPr>
        <a:xfrm>
          <a:off x="442634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D0BD74-3598-4F98-AA4B-E0DCD6B7A5EE}">
      <dsp:nvSpPr>
        <dsp:cNvPr id="0" name=""/>
        <dsp:cNvSpPr/>
      </dsp:nvSpPr>
      <dsp:spPr>
        <a:xfrm>
          <a:off x="4384746" y="2134940"/>
          <a:ext cx="81457" cy="81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872C6-324B-440E-A6B6-066D422F1C91}">
      <dsp:nvSpPr>
        <dsp:cNvPr id="0" name=""/>
        <dsp:cNvSpPr/>
      </dsp:nvSpPr>
      <dsp:spPr>
        <a:xfrm rot="18900000">
          <a:off x="6365470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4CC68-D65A-4EFA-B981-A486A9C29108}">
      <dsp:nvSpPr>
        <dsp:cNvPr id="0" name=""/>
        <dsp:cNvSpPr/>
      </dsp:nvSpPr>
      <dsp:spPr>
        <a:xfrm>
          <a:off x="6401019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4B051C-87CA-4440-9A4F-61088251C970}">
      <dsp:nvSpPr>
        <dsp:cNvPr id="0" name=""/>
        <dsp:cNvSpPr/>
      </dsp:nvSpPr>
      <dsp:spPr>
        <a:xfrm>
          <a:off x="6751736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1E875B-6852-46B3-B313-238BD6E32A0A}">
      <dsp:nvSpPr>
        <dsp:cNvPr id="0" name=""/>
        <dsp:cNvSpPr/>
      </dsp:nvSpPr>
      <dsp:spPr>
        <a:xfrm>
          <a:off x="6751736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/>
            <a:t>Accumulated Value</a:t>
          </a:r>
          <a:endParaRPr lang="en-US" sz="2000" kern="1200" dirty="0"/>
        </a:p>
      </dsp:txBody>
      <dsp:txXfrm>
        <a:off x="6751736" y="3463665"/>
        <a:ext cx="3498086" cy="452539"/>
      </dsp:txXfrm>
    </dsp:sp>
    <dsp:sp modelId="{7762029A-2604-40AD-83CF-7746D538F113}">
      <dsp:nvSpPr>
        <dsp:cNvPr id="0" name=""/>
        <dsp:cNvSpPr/>
      </dsp:nvSpPr>
      <dsp:spPr>
        <a:xfrm>
          <a:off x="6525467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5AD658-434E-449B-9580-721B0EDD337E}">
      <dsp:nvSpPr>
        <dsp:cNvPr id="0" name=""/>
        <dsp:cNvSpPr/>
      </dsp:nvSpPr>
      <dsp:spPr>
        <a:xfrm>
          <a:off x="6483865" y="2134940"/>
          <a:ext cx="81457" cy="814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jstor-org.ezproxy.uwtsd.ac.uk/stable/43767768?seq=34#metadata_info_tab_contents" TargetMode="External"/><Relationship Id="rId2" Type="http://schemas.openxmlformats.org/officeDocument/2006/relationships/hyperlink" Target="https://www.britishmuseum.org/collection/object/G_1897-0401-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nammu.com/eng/lapis-lazuli-origi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24ED4CA-D4C9-43DD-878B-99C95E2B4042}"/>
              </a:ext>
            </a:extLst>
          </p:cNvPr>
          <p:cNvSpPr/>
          <p:nvPr/>
        </p:nvSpPr>
        <p:spPr>
          <a:xfrm>
            <a:off x="568481" y="1934504"/>
            <a:ext cx="8381998" cy="165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67AD483-B45A-4B9F-975E-C40A7C54D99D}"/>
              </a:ext>
            </a:extLst>
          </p:cNvPr>
          <p:cNvSpPr/>
          <p:nvPr/>
        </p:nvSpPr>
        <p:spPr>
          <a:xfrm>
            <a:off x="1731" y="6452753"/>
            <a:ext cx="12191999" cy="3983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6570" y="1296600"/>
            <a:ext cx="9144000" cy="2387600"/>
          </a:xfrm>
        </p:spPr>
        <p:txBody>
          <a:bodyPr/>
          <a:lstStyle/>
          <a:p>
            <a:r>
              <a:rPr lang="en-US" dirty="0">
                <a:cs typeface="Calibri Light"/>
              </a:rPr>
              <a:t>Interconnectivity of a seal-stone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477" y="6433561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Callum Fielding</a:t>
            </a:r>
            <a:endParaRPr lang="en-US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BCA3BAAE-2778-4F85-BBAF-569846973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6199" y="1543817"/>
            <a:ext cx="4942609" cy="25606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D04B03-9034-417E-8481-1A5D1ABFA7D7}"/>
              </a:ext>
            </a:extLst>
          </p:cNvPr>
          <p:cNvSpPr txBox="1"/>
          <p:nvPr/>
        </p:nvSpPr>
        <p:spPr>
          <a:xfrm>
            <a:off x="9435790" y="3859758"/>
            <a:ext cx="2743199" cy="1846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600" dirty="0">
                <a:ea typeface="+mn-lt"/>
                <a:cs typeface="+mn-lt"/>
              </a:rPr>
              <a:t>https://www.britishmuseum.org/collection/object/G_1897-0401-1</a:t>
            </a:r>
            <a:endParaRPr lang="en-US" sz="6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47BAA9-CBFE-4446-9282-3F9E712345B3}"/>
              </a:ext>
            </a:extLst>
          </p:cNvPr>
          <p:cNvSpPr txBox="1"/>
          <p:nvPr/>
        </p:nvSpPr>
        <p:spPr>
          <a:xfrm>
            <a:off x="26843" y="643457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HPAH5010</a:t>
            </a:r>
          </a:p>
        </p:txBody>
      </p:sp>
      <p:pic>
        <p:nvPicPr>
          <p:cNvPr id="7" name="Picture 7" descr="Text&#10;&#10;Description automatically generated">
            <a:extLst>
              <a:ext uri="{FF2B5EF4-FFF2-40B4-BE49-F238E27FC236}">
                <a16:creationId xmlns:a16="http://schemas.microsoft.com/office/drawing/2014/main" id="{1AC0435F-3E1C-4D50-8AFB-16B41BF34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3188" y="6542859"/>
            <a:ext cx="1331769" cy="262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2106B-9006-40CE-81D9-8236298CF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cs typeface="Calibri Light"/>
              </a:rPr>
              <a:t>Features of the Stone</a:t>
            </a:r>
            <a:endParaRPr lang="en-US" u="sng">
              <a:cs typeface="Calibri Light"/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6C81F58A-E421-486E-BFAF-EF62981F14D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0A21E473-A2C8-4611-9C79-842BA15AF85E}"/>
              </a:ext>
            </a:extLst>
          </p:cNvPr>
          <p:cNvSpPr/>
          <p:nvPr/>
        </p:nvSpPr>
        <p:spPr>
          <a:xfrm>
            <a:off x="1731" y="6452753"/>
            <a:ext cx="12191999" cy="3983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7" descr="Text&#10;&#10;Description automatically generated">
            <a:extLst>
              <a:ext uri="{FF2B5EF4-FFF2-40B4-BE49-F238E27FC236}">
                <a16:creationId xmlns:a16="http://schemas.microsoft.com/office/drawing/2014/main" id="{D59E4507-3641-4653-BF8C-CBF787D589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53188" y="6542859"/>
            <a:ext cx="1331769" cy="2628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44C73A8-3BC9-434A-A2C7-014EEA818672}"/>
              </a:ext>
            </a:extLst>
          </p:cNvPr>
          <p:cNvSpPr txBox="1"/>
          <p:nvPr/>
        </p:nvSpPr>
        <p:spPr>
          <a:xfrm>
            <a:off x="26843" y="643457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HPAH5010</a:t>
            </a:r>
          </a:p>
        </p:txBody>
      </p:sp>
      <p:pic>
        <p:nvPicPr>
          <p:cNvPr id="37" name="Picture 37">
            <a:extLst>
              <a:ext uri="{FF2B5EF4-FFF2-40B4-BE49-F238E27FC236}">
                <a16:creationId xmlns:a16="http://schemas.microsoft.com/office/drawing/2014/main" id="{4190E146-5A5D-4ABE-88F8-442610B8F8F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27391" y="1621817"/>
            <a:ext cx="3793273" cy="2432968"/>
          </a:xfrm>
          <a:prstGeom prst="rect">
            <a:avLst/>
          </a:prstGeom>
        </p:spPr>
      </p:pic>
      <p:pic>
        <p:nvPicPr>
          <p:cNvPr id="153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AE5A0FA-BB8D-4575-B662-6FF05F01EF0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87863" y="4494689"/>
            <a:ext cx="3948291" cy="204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580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2106B-9006-40CE-81D9-8236298CF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cs typeface="Calibri Light"/>
              </a:rPr>
              <a:t>Lapis Lazuli, Locations and trade route</a:t>
            </a:r>
            <a:endParaRPr lang="en-US" u="sng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92A15-A583-4A0B-ABE4-9689FD8BA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Features of Lapis Lazuli</a:t>
            </a:r>
          </a:p>
          <a:p>
            <a:r>
              <a:rPr lang="en-US" dirty="0">
                <a:ea typeface="+mn-lt"/>
                <a:cs typeface="+mn-lt"/>
              </a:rPr>
              <a:t>Badakhshan in northeastern Afghanistan</a:t>
            </a:r>
          </a:p>
          <a:p>
            <a:r>
              <a:rPr lang="en-US" dirty="0">
                <a:cs typeface="Calibri"/>
              </a:rPr>
              <a:t>Creates a trade route between Cyprus and Greece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21E473-A2C8-4611-9C79-842BA15AF85E}"/>
              </a:ext>
            </a:extLst>
          </p:cNvPr>
          <p:cNvSpPr/>
          <p:nvPr/>
        </p:nvSpPr>
        <p:spPr>
          <a:xfrm>
            <a:off x="1731" y="6452753"/>
            <a:ext cx="12191999" cy="3983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7" descr="Text&#10;&#10;Description automatically generated">
            <a:extLst>
              <a:ext uri="{FF2B5EF4-FFF2-40B4-BE49-F238E27FC236}">
                <a16:creationId xmlns:a16="http://schemas.microsoft.com/office/drawing/2014/main" id="{35B32ED3-974F-4943-A93C-6F9579C90F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3188" y="6542859"/>
            <a:ext cx="1331769" cy="2628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F1E66A-C13D-40D7-8E65-E4E5894E7978}"/>
              </a:ext>
            </a:extLst>
          </p:cNvPr>
          <p:cNvSpPr txBox="1"/>
          <p:nvPr/>
        </p:nvSpPr>
        <p:spPr>
          <a:xfrm>
            <a:off x="26843" y="643457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HPAH5010</a:t>
            </a:r>
          </a:p>
        </p:txBody>
      </p:sp>
      <p:pic>
        <p:nvPicPr>
          <p:cNvPr id="6" name="Picture 6" descr="Map&#10;&#10;Description automatically generated">
            <a:extLst>
              <a:ext uri="{FF2B5EF4-FFF2-40B4-BE49-F238E27FC236}">
                <a16:creationId xmlns:a16="http://schemas.microsoft.com/office/drawing/2014/main" id="{40DCB1C0-C532-4ED5-8468-5D8CB3C71B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287" y="3294369"/>
            <a:ext cx="5647426" cy="3130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168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2106B-9006-40CE-81D9-8236298CF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cs typeface="Calibri Light"/>
              </a:rPr>
              <a:t>Interconnectivity</a:t>
            </a:r>
            <a:endParaRPr lang="en-US" u="sng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92A15-A583-4A0B-ABE4-9689FD8BA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 extraction of the material in Badakhshan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Transport across Anatolia into the Aegean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Manufacturing into the seal-stone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Trade of the new product to Cyprus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21E473-A2C8-4611-9C79-842BA15AF85E}"/>
              </a:ext>
            </a:extLst>
          </p:cNvPr>
          <p:cNvSpPr/>
          <p:nvPr/>
        </p:nvSpPr>
        <p:spPr>
          <a:xfrm>
            <a:off x="1731" y="6452753"/>
            <a:ext cx="12191999" cy="3983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7" descr="Text&#10;&#10;Description automatically generated">
            <a:extLst>
              <a:ext uri="{FF2B5EF4-FFF2-40B4-BE49-F238E27FC236}">
                <a16:creationId xmlns:a16="http://schemas.microsoft.com/office/drawing/2014/main" id="{697F3B53-127D-43D6-81D0-11517AFAAD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3188" y="6542859"/>
            <a:ext cx="1331769" cy="2628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86D08CB-6682-450F-A53F-4B3DC519D2ED}"/>
              </a:ext>
            </a:extLst>
          </p:cNvPr>
          <p:cNvSpPr txBox="1"/>
          <p:nvPr/>
        </p:nvSpPr>
        <p:spPr>
          <a:xfrm>
            <a:off x="26843" y="643457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HPAH5010</a:t>
            </a:r>
          </a:p>
        </p:txBody>
      </p:sp>
      <p:pic>
        <p:nvPicPr>
          <p:cNvPr id="6" name="Picture 6" descr="Map&#10;&#10;Description automatically generated">
            <a:extLst>
              <a:ext uri="{FF2B5EF4-FFF2-40B4-BE49-F238E27FC236}">
                <a16:creationId xmlns:a16="http://schemas.microsoft.com/office/drawing/2014/main" id="{A7232B75-D65E-4307-A3D5-E1065EE692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1192" y="1825035"/>
            <a:ext cx="3979652" cy="3567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804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2106B-9006-40CE-81D9-8236298CF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cs typeface="Calibri Light"/>
              </a:rPr>
              <a:t>Conclusion</a:t>
            </a:r>
            <a:endParaRPr lang="en-US" u="sng" dirty="0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7D008237-09FD-4EA1-9219-291A33AEAC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81814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0A21E473-A2C8-4611-9C79-842BA15AF85E}"/>
              </a:ext>
            </a:extLst>
          </p:cNvPr>
          <p:cNvSpPr/>
          <p:nvPr/>
        </p:nvSpPr>
        <p:spPr>
          <a:xfrm>
            <a:off x="1731" y="6452753"/>
            <a:ext cx="12191999" cy="3983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7" descr="Text&#10;&#10;Description automatically generated">
            <a:extLst>
              <a:ext uri="{FF2B5EF4-FFF2-40B4-BE49-F238E27FC236}">
                <a16:creationId xmlns:a16="http://schemas.microsoft.com/office/drawing/2014/main" id="{99655B0F-E6FE-4F75-99BB-7475069C61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53188" y="6542859"/>
            <a:ext cx="1331769" cy="2628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DFA7CEE-2AB9-41C1-B20A-6D9680E4A80E}"/>
              </a:ext>
            </a:extLst>
          </p:cNvPr>
          <p:cNvSpPr txBox="1"/>
          <p:nvPr/>
        </p:nvSpPr>
        <p:spPr>
          <a:xfrm>
            <a:off x="26843" y="643457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HPAH5010</a:t>
            </a:r>
          </a:p>
        </p:txBody>
      </p:sp>
      <p:pic>
        <p:nvPicPr>
          <p:cNvPr id="7" name="Picture 8" descr="A picture containing text, stone&#10;&#10;Description automatically generated">
            <a:extLst>
              <a:ext uri="{FF2B5EF4-FFF2-40B4-BE49-F238E27FC236}">
                <a16:creationId xmlns:a16="http://schemas.microsoft.com/office/drawing/2014/main" id="{472140E1-F693-4111-9527-F4A59631B82B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1757" t="24855" r="28378" b="12139"/>
          <a:stretch/>
        </p:blipFill>
        <p:spPr>
          <a:xfrm>
            <a:off x="9319018" y="129805"/>
            <a:ext cx="2756968" cy="2532522"/>
          </a:xfrm>
          <a:prstGeom prst="rect">
            <a:avLst/>
          </a:prstGeom>
        </p:spPr>
      </p:pic>
      <p:sp>
        <p:nvSpPr>
          <p:cNvPr id="299" name="TextBox 298">
            <a:extLst>
              <a:ext uri="{FF2B5EF4-FFF2-40B4-BE49-F238E27FC236}">
                <a16:creationId xmlns:a16="http://schemas.microsoft.com/office/drawing/2014/main" id="{FE1F4FFB-3A39-4C82-B469-393BFA2A8C18}"/>
              </a:ext>
            </a:extLst>
          </p:cNvPr>
          <p:cNvSpPr txBox="1"/>
          <p:nvPr/>
        </p:nvSpPr>
        <p:spPr>
          <a:xfrm>
            <a:off x="9491546" y="2521611"/>
            <a:ext cx="2743199" cy="1846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600" dirty="0">
                <a:solidFill>
                  <a:srgbClr val="FFFFFF"/>
                </a:solidFill>
                <a:ea typeface="+mn-lt"/>
                <a:cs typeface="+mn-lt"/>
              </a:rPr>
              <a:t>https://www.britishmuseum.org/collection/object/G_1897-0401-1</a:t>
            </a:r>
            <a:endParaRPr lang="en-US" sz="60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66454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92A15-A583-4A0B-ABE4-9689FD8BA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32305"/>
            <a:ext cx="10515600" cy="55446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>
                <a:ea typeface="+mn-lt"/>
                <a:cs typeface="+mn-lt"/>
                <a:hlinkClick r:id="rId2"/>
              </a:rPr>
              <a:t>https://www.britishmuseum.org/collection/object/G_1897-0401-1</a:t>
            </a:r>
            <a:r>
              <a:rPr lang="en-US" sz="1200" dirty="0">
                <a:ea typeface="+mn-lt"/>
                <a:cs typeface="+mn-lt"/>
              </a:rPr>
              <a:t> Asset Number: 71579001</a:t>
            </a:r>
          </a:p>
          <a:p>
            <a:r>
              <a:rPr lang="en-US" sz="1200" dirty="0" err="1">
                <a:ea typeface="+mn-lt"/>
                <a:cs typeface="+mn-lt"/>
              </a:rPr>
              <a:t>Krzyszkowska</a:t>
            </a:r>
            <a:r>
              <a:rPr lang="en-US" sz="1200" dirty="0">
                <a:ea typeface="+mn-lt"/>
                <a:cs typeface="+mn-lt"/>
              </a:rPr>
              <a:t>, O. (2005), Aegean seals: An introduction. Bulletin of the Institute of Classical Studies Supplement 85 (</a:t>
            </a:r>
            <a:r>
              <a:rPr lang="en-US" sz="1200" dirty="0">
                <a:ea typeface="+mn-lt"/>
                <a:cs typeface="+mn-lt"/>
                <a:hlinkClick r:id="rId3"/>
              </a:rPr>
              <a:t>https://www-jstor-org.ezproxy.uwtsd.ac.uk/stable/43767768?seq=34#metadata_info_tab_contents</a:t>
            </a:r>
            <a:r>
              <a:rPr lang="en-US" sz="1200" dirty="0">
                <a:ea typeface="+mn-lt"/>
                <a:cs typeface="+mn-lt"/>
              </a:rPr>
              <a:t>) </a:t>
            </a:r>
          </a:p>
          <a:p>
            <a:r>
              <a:rPr lang="en-US" sz="1200" dirty="0">
                <a:ea typeface="+mn-lt"/>
                <a:cs typeface="+mn-lt"/>
                <a:hlinkClick r:id="rId4"/>
              </a:rPr>
              <a:t>https://nammu.com/eng/lapis-lazuli-origin/</a:t>
            </a:r>
          </a:p>
          <a:p>
            <a:r>
              <a:rPr lang="en-US" sz="1200" dirty="0">
                <a:ea typeface="+mn-lt"/>
                <a:cs typeface="+mn-lt"/>
              </a:rPr>
              <a:t>http://balkhandshambhala.blogspot.com/2013/09/lapis-lazuli-trade-route-4000-bc.html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21E473-A2C8-4611-9C79-842BA15AF85E}"/>
              </a:ext>
            </a:extLst>
          </p:cNvPr>
          <p:cNvSpPr/>
          <p:nvPr/>
        </p:nvSpPr>
        <p:spPr>
          <a:xfrm>
            <a:off x="1731" y="6452753"/>
            <a:ext cx="12191999" cy="3983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7" descr="Text&#10;&#10;Description automatically generated">
            <a:extLst>
              <a:ext uri="{FF2B5EF4-FFF2-40B4-BE49-F238E27FC236}">
                <a16:creationId xmlns:a16="http://schemas.microsoft.com/office/drawing/2014/main" id="{074B2CA7-4889-4A49-A8AE-D550485614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53188" y="6542859"/>
            <a:ext cx="1331769" cy="2628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448C29C-911A-4CD9-868C-1F1195C31CDA}"/>
              </a:ext>
            </a:extLst>
          </p:cNvPr>
          <p:cNvSpPr txBox="1"/>
          <p:nvPr/>
        </p:nvSpPr>
        <p:spPr>
          <a:xfrm>
            <a:off x="26843" y="643457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HPAH5010</a:t>
            </a:r>
          </a:p>
        </p:txBody>
      </p:sp>
    </p:spTree>
    <p:extLst>
      <p:ext uri="{BB962C8B-B14F-4D97-AF65-F5344CB8AC3E}">
        <p14:creationId xmlns:p14="http://schemas.microsoft.com/office/powerpoint/2010/main" val="2822118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Interconnectivity of a seal-stone</vt:lpstr>
      <vt:lpstr>Features of the Stone</vt:lpstr>
      <vt:lpstr>Lapis Lazuli, Locations and trade route</vt:lpstr>
      <vt:lpstr>Interconnectivity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209</cp:revision>
  <dcterms:created xsi:type="dcterms:W3CDTF">2022-03-06T09:10:03Z</dcterms:created>
  <dcterms:modified xsi:type="dcterms:W3CDTF">2022-03-07T01:22:34Z</dcterms:modified>
</cp:coreProperties>
</file>