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ED9CA-467C-29C8-E7D0-F009DF11734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143D3A7-3FEA-7342-6A75-FB8C5BABA5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BC04D9B-A585-4F5D-48E5-1BCA5877E548}"/>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5" name="Footer Placeholder 4">
            <a:extLst>
              <a:ext uri="{FF2B5EF4-FFF2-40B4-BE49-F238E27FC236}">
                <a16:creationId xmlns:a16="http://schemas.microsoft.com/office/drawing/2014/main" id="{E26CF6E4-4CC7-C0C1-B1C4-AFFE35E307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BDF3F-B7CC-4AAE-1909-AF794FE8DAD1}"/>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3848002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2A9D1-F739-DD2A-2059-49D8E05E96B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1A1881C-B89D-198A-939D-FD12D58B46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A14008-B7C1-A622-3175-218E89BBB040}"/>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5" name="Footer Placeholder 4">
            <a:extLst>
              <a:ext uri="{FF2B5EF4-FFF2-40B4-BE49-F238E27FC236}">
                <a16:creationId xmlns:a16="http://schemas.microsoft.com/office/drawing/2014/main" id="{F7A50536-2580-4C9D-7A1D-E9FD7D859E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BFCBBC-E7FF-795D-0481-8529AD53B05B}"/>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2531587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5D2DE-6E97-D104-B67B-3DF460D6C66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C040820-E8CD-AB27-49AE-AEBAEB7AEF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64F3652-B776-3980-310D-E59304FFF644}"/>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5" name="Footer Placeholder 4">
            <a:extLst>
              <a:ext uri="{FF2B5EF4-FFF2-40B4-BE49-F238E27FC236}">
                <a16:creationId xmlns:a16="http://schemas.microsoft.com/office/drawing/2014/main" id="{B7F38214-D2BC-B299-2519-85E0F5BAB8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18768C-D03A-214A-5C52-6C48952658F5}"/>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1805145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B2324-B3CD-2118-980B-30DA3E1AFD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65D4B8-03D5-9829-D1A1-B8342586BF9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DB842A9-D1F8-2459-B14B-ABBDD1E11D8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EDD7E5F-719F-80E4-BE8A-7B9394B65E73}"/>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6" name="Footer Placeholder 5">
            <a:extLst>
              <a:ext uri="{FF2B5EF4-FFF2-40B4-BE49-F238E27FC236}">
                <a16:creationId xmlns:a16="http://schemas.microsoft.com/office/drawing/2014/main" id="{63706E25-885F-3274-B938-B8F2119664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233F54-EB33-85CE-D5EF-1E32606F84A9}"/>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2948072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9EF5A-F845-CFC7-9389-29FADFA6322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EE2BAC9-A4EE-8722-111C-9661B5E3F9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92B456-A2F0-CA91-840A-457A424FD2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1E972D9-CA77-FE97-70B5-162AB5B106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D3BF94C-70A2-1C98-08B5-7003D95F62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3D7220A-B631-B8C0-883F-E0FDFA7779A2}"/>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8" name="Footer Placeholder 7">
            <a:extLst>
              <a:ext uri="{FF2B5EF4-FFF2-40B4-BE49-F238E27FC236}">
                <a16:creationId xmlns:a16="http://schemas.microsoft.com/office/drawing/2014/main" id="{E3DB40D0-D33D-9C04-6F80-06DF1C5D94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190D85-C821-CAB8-55F5-71A68514FD82}"/>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992272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79C07-6F9C-3A88-85A9-96CAD33E432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8F64B92-CC3E-B71E-8147-8906A7ADACBD}"/>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4" name="Footer Placeholder 3">
            <a:extLst>
              <a:ext uri="{FF2B5EF4-FFF2-40B4-BE49-F238E27FC236}">
                <a16:creationId xmlns:a16="http://schemas.microsoft.com/office/drawing/2014/main" id="{AB30DBB0-C678-93E1-2ECD-C7D7D394E7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86DFEB-6DB8-CD91-5FEB-EE5B613BD5EF}"/>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359994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36C9-6FFF-B88A-9EAE-493823B00B9D}"/>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3" name="Footer Placeholder 2">
            <a:extLst>
              <a:ext uri="{FF2B5EF4-FFF2-40B4-BE49-F238E27FC236}">
                <a16:creationId xmlns:a16="http://schemas.microsoft.com/office/drawing/2014/main" id="{5D76A60A-6C2D-9535-E0A0-3383921CF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71C0E0-724D-A0B5-893D-A379964CBCB6}"/>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3250430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897C-E642-D3E6-1103-6CDB5344C8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7A37E8B-99DD-A5CB-5391-C7B2D8FFE0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0D94F87-83A5-18A3-686A-60B51F3761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9F9C6A-749A-8D93-18E4-864C01033A54}"/>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6" name="Footer Placeholder 5">
            <a:extLst>
              <a:ext uri="{FF2B5EF4-FFF2-40B4-BE49-F238E27FC236}">
                <a16:creationId xmlns:a16="http://schemas.microsoft.com/office/drawing/2014/main" id="{D52B1621-A361-7142-C68B-3DCE19BC79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F019D7-8DC9-6129-A6EB-AB596F40E4C7}"/>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1954179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A16B3-8FFA-E4C6-B1F4-5BC752D621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4381A75-41C6-39AC-32D9-A776622CE0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FDE763-D186-40FB-A50A-47255A2A5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DAA7E2-B200-1A82-6709-57D877F5B99F}"/>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6" name="Footer Placeholder 5">
            <a:extLst>
              <a:ext uri="{FF2B5EF4-FFF2-40B4-BE49-F238E27FC236}">
                <a16:creationId xmlns:a16="http://schemas.microsoft.com/office/drawing/2014/main" id="{3CA27D24-992F-BE06-AF07-3BF8F8E8D7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0A35F3-A3B1-FC93-9E3B-EE1FAC61003E}"/>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1441529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4D517-ED5F-20AF-39AE-B41D4855FCA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C43AB97-3778-4790-6A31-371C9AB43D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F768F3-5961-7D76-0DA5-F1BBC5EEA322}"/>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5" name="Footer Placeholder 4">
            <a:extLst>
              <a:ext uri="{FF2B5EF4-FFF2-40B4-BE49-F238E27FC236}">
                <a16:creationId xmlns:a16="http://schemas.microsoft.com/office/drawing/2014/main" id="{51096821-689C-0830-5914-94CB2AB376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BCAE9A-5062-EFF7-E55D-CE1EBAFF6B0C}"/>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2166046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672FD8-541B-DB99-7D2A-2864D9DF40E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67387A6-3DD4-770A-F66B-6E1E21AD46F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DBB217A-6C67-32CF-50A9-9B35ADB84AB5}"/>
              </a:ext>
            </a:extLst>
          </p:cNvPr>
          <p:cNvSpPr>
            <a:spLocks noGrp="1"/>
          </p:cNvSpPr>
          <p:nvPr>
            <p:ph type="dt" sz="half" idx="10"/>
          </p:nvPr>
        </p:nvSpPr>
        <p:spPr/>
        <p:txBody>
          <a:bodyPr/>
          <a:lstStyle/>
          <a:p>
            <a:fld id="{5A68221D-19FF-407D-8055-CE2ED27804B2}" type="datetimeFigureOut">
              <a:rPr lang="en-GB" smtClean="0"/>
              <a:t>22/02/2026</a:t>
            </a:fld>
            <a:endParaRPr lang="en-GB"/>
          </a:p>
        </p:txBody>
      </p:sp>
      <p:sp>
        <p:nvSpPr>
          <p:cNvPr id="5" name="Footer Placeholder 4">
            <a:extLst>
              <a:ext uri="{FF2B5EF4-FFF2-40B4-BE49-F238E27FC236}">
                <a16:creationId xmlns:a16="http://schemas.microsoft.com/office/drawing/2014/main" id="{9B070DFE-9B69-2850-C0DF-E1ED0A1F09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EB3FDE-1B92-5253-0F40-34BEBF1BD655}"/>
              </a:ext>
            </a:extLst>
          </p:cNvPr>
          <p:cNvSpPr>
            <a:spLocks noGrp="1"/>
          </p:cNvSpPr>
          <p:nvPr>
            <p:ph type="sldNum" sz="quarter" idx="12"/>
          </p:nvPr>
        </p:nvSpPr>
        <p:spPr/>
        <p:txBody>
          <a:bodyPr/>
          <a:lstStyle/>
          <a:p>
            <a:fld id="{3C7DC331-81E3-48E5-8D9C-95CAAE591918}" type="slidenum">
              <a:rPr lang="en-GB" smtClean="0"/>
              <a:t>‹#›</a:t>
            </a:fld>
            <a:endParaRPr lang="en-GB"/>
          </a:p>
        </p:txBody>
      </p:sp>
    </p:spTree>
    <p:extLst>
      <p:ext uri="{BB962C8B-B14F-4D97-AF65-F5344CB8AC3E}">
        <p14:creationId xmlns:p14="http://schemas.microsoft.com/office/powerpoint/2010/main" val="766364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7D86CC-12B1-B44F-0071-0127A9DB97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92F438B-8E37-BBAB-1D04-A203418CA3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B9B959-7CBB-FFA9-4E7E-625CDD3D1A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68221D-19FF-407D-8055-CE2ED27804B2}" type="datetimeFigureOut">
              <a:rPr lang="en-GB" smtClean="0"/>
              <a:t>22/02/2026</a:t>
            </a:fld>
            <a:endParaRPr lang="en-GB"/>
          </a:p>
        </p:txBody>
      </p:sp>
      <p:sp>
        <p:nvSpPr>
          <p:cNvPr id="5" name="Footer Placeholder 4">
            <a:extLst>
              <a:ext uri="{FF2B5EF4-FFF2-40B4-BE49-F238E27FC236}">
                <a16:creationId xmlns:a16="http://schemas.microsoft.com/office/drawing/2014/main" id="{F97BBA8D-0E0D-2BF9-2487-0163ACAE31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A35AC6D-10C1-C2F2-FC37-3A3850DFB2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7DC331-81E3-48E5-8D9C-95CAAE591918}" type="slidenum">
              <a:rPr lang="en-GB" smtClean="0"/>
              <a:t>‹#›</a:t>
            </a:fld>
            <a:endParaRPr lang="en-GB"/>
          </a:p>
        </p:txBody>
      </p:sp>
    </p:spTree>
    <p:extLst>
      <p:ext uri="{BB962C8B-B14F-4D97-AF65-F5344CB8AC3E}">
        <p14:creationId xmlns:p14="http://schemas.microsoft.com/office/powerpoint/2010/main" val="3370057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405E2B4-B64F-C504-D0DE-E6D8AD996619}"/>
              </a:ext>
            </a:extLst>
          </p:cNvPr>
          <p:cNvSpPr>
            <a:spLocks noGrp="1"/>
          </p:cNvSpPr>
          <p:nvPr>
            <p:ph type="subTitle" idx="1"/>
          </p:nvPr>
        </p:nvSpPr>
        <p:spPr>
          <a:xfrm>
            <a:off x="1524000" y="176170"/>
            <a:ext cx="9144000" cy="4714612"/>
          </a:xfrm>
        </p:spPr>
        <p:txBody>
          <a:bodyPr>
            <a:normAutofit fontScale="25000" lnSpcReduction="20000"/>
          </a:bodyPr>
          <a:lstStyle/>
          <a:p>
            <a:endParaRPr lang="en-GB" sz="5600" b="1" dirty="0">
              <a:effectLst/>
              <a:latin typeface="TimesNewRomanPS-BoldMT"/>
            </a:endParaRPr>
          </a:p>
          <a:p>
            <a:endParaRPr lang="en-GB" sz="5600" b="1" dirty="0">
              <a:effectLst/>
              <a:latin typeface="TimesNewRomanPS-BoldMT"/>
            </a:endParaRPr>
          </a:p>
          <a:p>
            <a:endParaRPr lang="en-GB" sz="5600" b="1" dirty="0">
              <a:latin typeface="TimesNewRomanPS-BoldMT"/>
            </a:endParaRPr>
          </a:p>
          <a:p>
            <a:r>
              <a:rPr lang="en-GB" sz="5600" b="1" dirty="0">
                <a:effectLst/>
                <a:latin typeface="TimesNewRomanPS-BoldMT"/>
              </a:rPr>
              <a:t>Business Idea: EcoShine Mobile Valeting</a:t>
            </a:r>
            <a:endParaRPr lang="en-GB" sz="5600" dirty="0">
              <a:effectLst/>
              <a:latin typeface="Times New Roman" panose="02020603050405020304" pitchFamily="18" charset="0"/>
            </a:endParaRPr>
          </a:p>
          <a:p>
            <a:br>
              <a:rPr lang="en-GB" dirty="0">
                <a:effectLst/>
                <a:latin typeface="Times New Roman" panose="02020603050405020304" pitchFamily="18" charset="0"/>
              </a:rPr>
            </a:br>
            <a:r>
              <a:rPr lang="en-GB" sz="5600" b="1" dirty="0">
                <a:effectLst/>
                <a:latin typeface="Times New Roman" panose="02020603050405020304" pitchFamily="18" charset="0"/>
              </a:rPr>
              <a:t>Overview</a:t>
            </a:r>
            <a:r>
              <a:rPr lang="en-GB" sz="5600" dirty="0">
                <a:effectLst/>
                <a:latin typeface="Times New Roman" panose="02020603050405020304" pitchFamily="18" charset="0"/>
              </a:rPr>
              <a:t>:</a:t>
            </a:r>
          </a:p>
          <a:p>
            <a:r>
              <a:rPr lang="en-GB" sz="4800" dirty="0">
                <a:effectLst/>
                <a:latin typeface="Abadi" panose="020B0604020202020204" pitchFamily="34" charset="0"/>
              </a:rPr>
              <a:t>EcoShine</a:t>
            </a:r>
            <a:r>
              <a:rPr lang="en-GB" sz="4800" dirty="0">
                <a:effectLst/>
                <a:latin typeface="Arial Narrow" panose="020B0606020202030204" pitchFamily="34" charset="0"/>
              </a:rPr>
              <a:t> Mobile Valeting is an environmentally friendly car valeting startup that provides high-quality, convenient cleaning services using eco-safe, waterless products. Our goal is to deliver professional results while minimizing environmental impact and maximizing customer convenience. Customers can book appointments through our mobile app or website, and our trained valeting team will come directly to their home, workplace, or chosen location — eliminating the hassle of driving to a car wash.</a:t>
            </a:r>
          </a:p>
          <a:p>
            <a:br>
              <a:rPr lang="en-GB" sz="4800" dirty="0">
                <a:effectLst/>
                <a:latin typeface="Arial Narrow" panose="020B0606020202030204" pitchFamily="34" charset="0"/>
              </a:rPr>
            </a:br>
            <a:endParaRPr lang="en-GB" sz="4800" dirty="0">
              <a:effectLst/>
              <a:latin typeface="Arial Narrow" panose="020B0606020202030204" pitchFamily="34" charset="0"/>
            </a:endParaRPr>
          </a:p>
          <a:p>
            <a:r>
              <a:rPr lang="en-GB" sz="4800" dirty="0">
                <a:effectLst/>
                <a:latin typeface="Arial Narrow" panose="020B0606020202030204" pitchFamily="34" charset="0"/>
              </a:rPr>
              <a:t>Our service uses biodegradable cleaning agents and water-saving methods that reduce waste by up to 90% compared to traditional valeting. Each service includes interior and exterior cleaning, detailing, and optional premium treatments such as wax protection or upholstery shampooing.</a:t>
            </a:r>
          </a:p>
          <a:p>
            <a:br>
              <a:rPr lang="en-GB" sz="4800" dirty="0">
                <a:effectLst/>
                <a:latin typeface="Arial Narrow" panose="020B0606020202030204" pitchFamily="34" charset="0"/>
              </a:rPr>
            </a:br>
            <a:endParaRPr lang="en-GB" sz="4800" dirty="0">
              <a:effectLst/>
              <a:latin typeface="Arial Narrow" panose="020B0606020202030204" pitchFamily="34" charset="0"/>
            </a:endParaRPr>
          </a:p>
          <a:p>
            <a:br>
              <a:rPr lang="en-GB" sz="4800" dirty="0">
                <a:effectLst/>
                <a:latin typeface="Arial Narrow" panose="020B0606020202030204" pitchFamily="34" charset="0"/>
              </a:rPr>
            </a:br>
            <a:r>
              <a:rPr lang="en-GB" sz="4800" dirty="0">
                <a:effectLst/>
                <a:latin typeface="Arial Narrow" panose="020B0606020202030204" pitchFamily="34" charset="0"/>
              </a:rPr>
              <a:t>To revolutionize the car valeting industry by combining professional cleaning with environmental responsibility — offering customers a cleaner car and a cleaner planet.</a:t>
            </a:r>
          </a:p>
          <a:p>
            <a:endParaRPr lang="en-GB" dirty="0"/>
          </a:p>
        </p:txBody>
      </p:sp>
      <p:sp>
        <p:nvSpPr>
          <p:cNvPr id="6" name="TextBox 5">
            <a:extLst>
              <a:ext uri="{FF2B5EF4-FFF2-40B4-BE49-F238E27FC236}">
                <a16:creationId xmlns:a16="http://schemas.microsoft.com/office/drawing/2014/main" id="{9235D75E-5656-BB7F-AC79-FAB574A3FA01}"/>
              </a:ext>
            </a:extLst>
          </p:cNvPr>
          <p:cNvSpPr txBox="1"/>
          <p:nvPr/>
        </p:nvSpPr>
        <p:spPr>
          <a:xfrm>
            <a:off x="408264" y="276837"/>
            <a:ext cx="2231471" cy="861774"/>
          </a:xfrm>
          <a:prstGeom prst="rect">
            <a:avLst/>
          </a:prstGeom>
          <a:noFill/>
        </p:spPr>
        <p:txBody>
          <a:bodyPr wrap="square" rtlCol="0">
            <a:spAutoFit/>
          </a:bodyPr>
          <a:lstStyle/>
          <a:p>
            <a:r>
              <a:rPr lang="en-GB" sz="1000" dirty="0"/>
              <a:t>Thomas Clarke </a:t>
            </a:r>
          </a:p>
          <a:p>
            <a:r>
              <a:rPr lang="en-GB" sz="1000" dirty="0"/>
              <a:t>2437137</a:t>
            </a:r>
          </a:p>
          <a:p>
            <a:r>
              <a:rPr lang="en-GB" sz="1000" dirty="0"/>
              <a:t>Enterprise and entrepreneurship</a:t>
            </a:r>
          </a:p>
          <a:p>
            <a:r>
              <a:rPr lang="en-GB" sz="1000" dirty="0"/>
              <a:t>Overview of business plan </a:t>
            </a:r>
          </a:p>
          <a:p>
            <a:r>
              <a:rPr lang="en-GB" sz="1000" dirty="0"/>
              <a:t>Name of business - EcoShine </a:t>
            </a:r>
          </a:p>
        </p:txBody>
      </p:sp>
    </p:spTree>
    <p:extLst>
      <p:ext uri="{BB962C8B-B14F-4D97-AF65-F5344CB8AC3E}">
        <p14:creationId xmlns:p14="http://schemas.microsoft.com/office/powerpoint/2010/main" val="2932388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b31b553339ebb9597d5796670f0e313d">
  <xsd:schema xmlns:xsd="http://www.w3.org/2001/XMLSchema" xmlns:xs="http://www.w3.org/2001/XMLSchema" xmlns:p="http://schemas.microsoft.com/office/2006/metadata/properties" xmlns:ns3="04d956d8-1ffd-4dba-87ce-03f615e16f58" targetNamespace="http://schemas.microsoft.com/office/2006/metadata/properties" ma:root="true" ma:fieldsID="c6222a4ee01146af57aade6e4d926511"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5823AFDA-786B-4F1F-B343-E6AB99AE77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1122A3-BD17-459A-8955-DA1612FABA14}">
  <ds:schemaRefs>
    <ds:schemaRef ds:uri="http://schemas.microsoft.com/sharepoint/v3/contenttype/forms"/>
  </ds:schemaRefs>
</ds:datastoreItem>
</file>

<file path=customXml/itemProps3.xml><?xml version="1.0" encoding="utf-8"?>
<ds:datastoreItem xmlns:ds="http://schemas.openxmlformats.org/officeDocument/2006/customXml" ds:itemID="{A130E7EE-AC99-4BA3-9085-B24BAEBAC8FE}">
  <ds:schemaRefs>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purl.org/dc/terms/"/>
    <ds:schemaRef ds:uri="04d956d8-1ffd-4dba-87ce-03f615e16f58"/>
    <ds:schemaRef ds:uri="http://schemas.microsoft.com/office/2006/metadata/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21</TotalTime>
  <Words>173</Words>
  <Application>Microsoft Office PowerPoint</Application>
  <PresentationFormat>Widescreen</PresentationFormat>
  <Paragraphs>15</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Abadi</vt:lpstr>
      <vt:lpstr>Arial</vt:lpstr>
      <vt:lpstr>Arial Narrow</vt:lpstr>
      <vt:lpstr>Calibri</vt:lpstr>
      <vt:lpstr>Calibri Light</vt:lpstr>
      <vt:lpstr>Times New Roman</vt:lpstr>
      <vt:lpstr>TimesNewRomanPS-BoldMT</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Christopher Clarke (2437137)</dc:creator>
  <cp:lastModifiedBy>Thomas Christopher Clarke (2437137)</cp:lastModifiedBy>
  <cp:revision>1</cp:revision>
  <dcterms:created xsi:type="dcterms:W3CDTF">2026-02-22T12:07:16Z</dcterms:created>
  <dcterms:modified xsi:type="dcterms:W3CDTF">2026-02-22T12:28:49Z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