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60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029EFE-C852-4F37-9047-B70CDAB63A4E}" type="doc">
      <dgm:prSet loTypeId="urn:microsoft.com/office/officeart/2005/8/layout/list1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94445E9-215C-442B-9793-DF834E9B425B}">
      <dgm:prSet/>
      <dgm:spPr/>
      <dgm:t>
        <a:bodyPr/>
        <a:lstStyle/>
        <a:p>
          <a:r>
            <a:rPr lang="en-GB"/>
            <a:t>Benefits, failures and building on the project</a:t>
          </a:r>
          <a:endParaRPr lang="en-US"/>
        </a:p>
      </dgm:t>
    </dgm:pt>
    <dgm:pt modelId="{6881ACE5-D941-48FE-B2E2-25F61E288277}" type="parTrans" cxnId="{A23675AD-9AE9-41CB-888F-847E32BDEC91}">
      <dgm:prSet/>
      <dgm:spPr/>
      <dgm:t>
        <a:bodyPr/>
        <a:lstStyle/>
        <a:p>
          <a:endParaRPr lang="en-US"/>
        </a:p>
      </dgm:t>
    </dgm:pt>
    <dgm:pt modelId="{C13DB83A-B28F-4DED-AC9D-AD182DF808ED}" type="sibTrans" cxnId="{A23675AD-9AE9-41CB-888F-847E32BDEC91}">
      <dgm:prSet/>
      <dgm:spPr/>
      <dgm:t>
        <a:bodyPr/>
        <a:lstStyle/>
        <a:p>
          <a:endParaRPr lang="en-US"/>
        </a:p>
      </dgm:t>
    </dgm:pt>
    <dgm:pt modelId="{7BF5032B-091D-40A4-823D-7C9596807B5B}">
      <dgm:prSet/>
      <dgm:spPr/>
      <dgm:t>
        <a:bodyPr/>
        <a:lstStyle/>
        <a:p>
          <a:r>
            <a:rPr lang="en-GB" dirty="0"/>
            <a:t>£45,000 Labour cost saving.</a:t>
          </a:r>
          <a:endParaRPr lang="en-US" dirty="0"/>
        </a:p>
      </dgm:t>
    </dgm:pt>
    <dgm:pt modelId="{DEC3A37B-5691-4105-BE46-F5FB3005F799}" type="parTrans" cxnId="{1C4A4F7A-02BF-4247-A587-C7F54169B1A7}">
      <dgm:prSet/>
      <dgm:spPr/>
      <dgm:t>
        <a:bodyPr/>
        <a:lstStyle/>
        <a:p>
          <a:endParaRPr lang="en-US"/>
        </a:p>
      </dgm:t>
    </dgm:pt>
    <dgm:pt modelId="{FB1B0180-824C-4DAE-89C7-F5A256E27CA5}" type="sibTrans" cxnId="{1C4A4F7A-02BF-4247-A587-C7F54169B1A7}">
      <dgm:prSet/>
      <dgm:spPr/>
      <dgm:t>
        <a:bodyPr/>
        <a:lstStyle/>
        <a:p>
          <a:endParaRPr lang="en-US"/>
        </a:p>
      </dgm:t>
    </dgm:pt>
    <dgm:pt modelId="{0C9E245D-0A8E-4787-AED7-8BF231FBC7AB}">
      <dgm:prSet/>
      <dgm:spPr/>
      <dgm:t>
        <a:bodyPr/>
        <a:lstStyle/>
        <a:p>
          <a:r>
            <a:rPr lang="en-GB"/>
            <a:t>Quicker response to new orders</a:t>
          </a:r>
          <a:endParaRPr lang="en-US"/>
        </a:p>
      </dgm:t>
    </dgm:pt>
    <dgm:pt modelId="{9F7613C2-CE45-434B-923A-32F786730882}" type="parTrans" cxnId="{9410378F-7AEC-480E-96EE-2EFD9895D582}">
      <dgm:prSet/>
      <dgm:spPr/>
      <dgm:t>
        <a:bodyPr/>
        <a:lstStyle/>
        <a:p>
          <a:endParaRPr lang="en-US"/>
        </a:p>
      </dgm:t>
    </dgm:pt>
    <dgm:pt modelId="{89E0DFAE-4773-42FE-B0E5-216A982D7B02}" type="sibTrans" cxnId="{9410378F-7AEC-480E-96EE-2EFD9895D582}">
      <dgm:prSet/>
      <dgm:spPr/>
      <dgm:t>
        <a:bodyPr/>
        <a:lstStyle/>
        <a:p>
          <a:endParaRPr lang="en-US"/>
        </a:p>
      </dgm:t>
    </dgm:pt>
    <dgm:pt modelId="{7FC90D0E-859E-4DAC-90A2-BC40EAD8D557}">
      <dgm:prSet/>
      <dgm:spPr/>
      <dgm:t>
        <a:bodyPr/>
        <a:lstStyle/>
        <a:p>
          <a:r>
            <a:rPr lang="en-GB"/>
            <a:t>Difficulties with production</a:t>
          </a:r>
          <a:endParaRPr lang="en-US"/>
        </a:p>
      </dgm:t>
    </dgm:pt>
    <dgm:pt modelId="{B455DA29-422B-4611-AFA3-5426AA46180D}" type="parTrans" cxnId="{8F44E264-3E22-4CD2-9BF9-70EF35110C2B}">
      <dgm:prSet/>
      <dgm:spPr/>
      <dgm:t>
        <a:bodyPr/>
        <a:lstStyle/>
        <a:p>
          <a:endParaRPr lang="en-US"/>
        </a:p>
      </dgm:t>
    </dgm:pt>
    <dgm:pt modelId="{5F794CEF-8C70-47AF-BDDF-0850648697E2}" type="sibTrans" cxnId="{8F44E264-3E22-4CD2-9BF9-70EF35110C2B}">
      <dgm:prSet/>
      <dgm:spPr/>
      <dgm:t>
        <a:bodyPr/>
        <a:lstStyle/>
        <a:p>
          <a:endParaRPr lang="en-US"/>
        </a:p>
      </dgm:t>
    </dgm:pt>
    <dgm:pt modelId="{3BFFB550-357C-4577-BD59-E04D3E367289}">
      <dgm:prSet/>
      <dgm:spPr/>
      <dgm:t>
        <a:bodyPr/>
        <a:lstStyle/>
        <a:p>
          <a:r>
            <a:rPr lang="en-GB"/>
            <a:t>More training with 3D Cad required</a:t>
          </a:r>
          <a:endParaRPr lang="en-US"/>
        </a:p>
      </dgm:t>
    </dgm:pt>
    <dgm:pt modelId="{C7AB937E-E3B4-4922-BE2E-E7FA6490AEE6}" type="parTrans" cxnId="{B5A0956B-EF5C-47D8-911E-DA2110CC93DD}">
      <dgm:prSet/>
      <dgm:spPr/>
      <dgm:t>
        <a:bodyPr/>
        <a:lstStyle/>
        <a:p>
          <a:endParaRPr lang="en-US"/>
        </a:p>
      </dgm:t>
    </dgm:pt>
    <dgm:pt modelId="{07539ABB-5B26-499B-B7A2-8AD87B2B12B4}" type="sibTrans" cxnId="{B5A0956B-EF5C-47D8-911E-DA2110CC93DD}">
      <dgm:prSet/>
      <dgm:spPr/>
      <dgm:t>
        <a:bodyPr/>
        <a:lstStyle/>
        <a:p>
          <a:endParaRPr lang="en-US"/>
        </a:p>
      </dgm:t>
    </dgm:pt>
    <dgm:pt modelId="{D3402990-F86E-42D3-B1D2-4E3BD9555CD5}">
      <dgm:prSet/>
      <dgm:spPr/>
      <dgm:t>
        <a:bodyPr/>
        <a:lstStyle/>
        <a:p>
          <a:r>
            <a:rPr lang="en-GB"/>
            <a:t>Managerial projects to improve production flow</a:t>
          </a:r>
          <a:endParaRPr lang="en-US"/>
        </a:p>
      </dgm:t>
    </dgm:pt>
    <dgm:pt modelId="{0967B692-2551-4396-88A7-A717772B0A86}" type="parTrans" cxnId="{F20D89E8-18EC-4E0E-B7FE-827D0D3726FE}">
      <dgm:prSet/>
      <dgm:spPr/>
      <dgm:t>
        <a:bodyPr/>
        <a:lstStyle/>
        <a:p>
          <a:endParaRPr lang="en-US"/>
        </a:p>
      </dgm:t>
    </dgm:pt>
    <dgm:pt modelId="{3F5D621D-9053-4D86-B206-C4204F36C812}" type="sibTrans" cxnId="{F20D89E8-18EC-4E0E-B7FE-827D0D3726FE}">
      <dgm:prSet/>
      <dgm:spPr/>
      <dgm:t>
        <a:bodyPr/>
        <a:lstStyle/>
        <a:p>
          <a:endParaRPr lang="en-US"/>
        </a:p>
      </dgm:t>
    </dgm:pt>
    <dgm:pt modelId="{209BB6ED-0850-41AE-A185-FB35142D646A}" type="pres">
      <dgm:prSet presAssocID="{02029EFE-C852-4F37-9047-B70CDAB63A4E}" presName="linear" presStyleCnt="0">
        <dgm:presLayoutVars>
          <dgm:dir/>
          <dgm:animLvl val="lvl"/>
          <dgm:resizeHandles val="exact"/>
        </dgm:presLayoutVars>
      </dgm:prSet>
      <dgm:spPr/>
    </dgm:pt>
    <dgm:pt modelId="{BB1136D1-C808-4E07-BAEF-5A396A82E8D6}" type="pres">
      <dgm:prSet presAssocID="{494445E9-215C-442B-9793-DF834E9B425B}" presName="parentLin" presStyleCnt="0"/>
      <dgm:spPr/>
    </dgm:pt>
    <dgm:pt modelId="{8B32FEE2-C47F-4798-BB63-2024ED0A8A41}" type="pres">
      <dgm:prSet presAssocID="{494445E9-215C-442B-9793-DF834E9B425B}" presName="parentLeftMargin" presStyleLbl="node1" presStyleIdx="0" presStyleCnt="1"/>
      <dgm:spPr/>
    </dgm:pt>
    <dgm:pt modelId="{00F02997-9D24-43F8-AF4D-D1E506D33524}" type="pres">
      <dgm:prSet presAssocID="{494445E9-215C-442B-9793-DF834E9B425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F89396E-7425-4629-9775-F729B5E475EF}" type="pres">
      <dgm:prSet presAssocID="{494445E9-215C-442B-9793-DF834E9B425B}" presName="negativeSpace" presStyleCnt="0"/>
      <dgm:spPr/>
    </dgm:pt>
    <dgm:pt modelId="{B3386FA2-F9AD-48C6-B4C0-644C2EE3DB2D}" type="pres">
      <dgm:prSet presAssocID="{494445E9-215C-442B-9793-DF834E9B425B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DE801661-8CC4-4E4D-89FF-92A2DB49D9B2}" type="presOf" srcId="{494445E9-215C-442B-9793-DF834E9B425B}" destId="{00F02997-9D24-43F8-AF4D-D1E506D33524}" srcOrd="1" destOrd="0" presId="urn:microsoft.com/office/officeart/2005/8/layout/list1"/>
    <dgm:cxn modelId="{8F44E264-3E22-4CD2-9BF9-70EF35110C2B}" srcId="{494445E9-215C-442B-9793-DF834E9B425B}" destId="{7FC90D0E-859E-4DAC-90A2-BC40EAD8D557}" srcOrd="2" destOrd="0" parTransId="{B455DA29-422B-4611-AFA3-5426AA46180D}" sibTransId="{5F794CEF-8C70-47AF-BDDF-0850648697E2}"/>
    <dgm:cxn modelId="{B5A0956B-EF5C-47D8-911E-DA2110CC93DD}" srcId="{494445E9-215C-442B-9793-DF834E9B425B}" destId="{3BFFB550-357C-4577-BD59-E04D3E367289}" srcOrd="3" destOrd="0" parTransId="{C7AB937E-E3B4-4922-BE2E-E7FA6490AEE6}" sibTransId="{07539ABB-5B26-499B-B7A2-8AD87B2B12B4}"/>
    <dgm:cxn modelId="{948DD06B-9D5A-4DF6-8AF5-D922DFC3500B}" type="presOf" srcId="{0C9E245D-0A8E-4787-AED7-8BF231FBC7AB}" destId="{B3386FA2-F9AD-48C6-B4C0-644C2EE3DB2D}" srcOrd="0" destOrd="1" presId="urn:microsoft.com/office/officeart/2005/8/layout/list1"/>
    <dgm:cxn modelId="{AFFC446E-3EF0-4D39-9AE0-D8C9D10F1F77}" type="presOf" srcId="{D3402990-F86E-42D3-B1D2-4E3BD9555CD5}" destId="{B3386FA2-F9AD-48C6-B4C0-644C2EE3DB2D}" srcOrd="0" destOrd="4" presId="urn:microsoft.com/office/officeart/2005/8/layout/list1"/>
    <dgm:cxn modelId="{8ACA2378-AA5F-4BBE-91AD-23F4AF7F7AAC}" type="presOf" srcId="{494445E9-215C-442B-9793-DF834E9B425B}" destId="{8B32FEE2-C47F-4798-BB63-2024ED0A8A41}" srcOrd="0" destOrd="0" presId="urn:microsoft.com/office/officeart/2005/8/layout/list1"/>
    <dgm:cxn modelId="{1C4A4F7A-02BF-4247-A587-C7F54169B1A7}" srcId="{494445E9-215C-442B-9793-DF834E9B425B}" destId="{7BF5032B-091D-40A4-823D-7C9596807B5B}" srcOrd="0" destOrd="0" parTransId="{DEC3A37B-5691-4105-BE46-F5FB3005F799}" sibTransId="{FB1B0180-824C-4DAE-89C7-F5A256E27CA5}"/>
    <dgm:cxn modelId="{060A717C-30FB-4670-9139-A14371665757}" type="presOf" srcId="{7FC90D0E-859E-4DAC-90A2-BC40EAD8D557}" destId="{B3386FA2-F9AD-48C6-B4C0-644C2EE3DB2D}" srcOrd="0" destOrd="2" presId="urn:microsoft.com/office/officeart/2005/8/layout/list1"/>
    <dgm:cxn modelId="{9410378F-7AEC-480E-96EE-2EFD9895D582}" srcId="{494445E9-215C-442B-9793-DF834E9B425B}" destId="{0C9E245D-0A8E-4787-AED7-8BF231FBC7AB}" srcOrd="1" destOrd="0" parTransId="{9F7613C2-CE45-434B-923A-32F786730882}" sibTransId="{89E0DFAE-4773-42FE-B0E5-216A982D7B02}"/>
    <dgm:cxn modelId="{8ECF0AA2-BBC9-4363-9BF9-F7265A8B390D}" type="presOf" srcId="{02029EFE-C852-4F37-9047-B70CDAB63A4E}" destId="{209BB6ED-0850-41AE-A185-FB35142D646A}" srcOrd="0" destOrd="0" presId="urn:microsoft.com/office/officeart/2005/8/layout/list1"/>
    <dgm:cxn modelId="{A23675AD-9AE9-41CB-888F-847E32BDEC91}" srcId="{02029EFE-C852-4F37-9047-B70CDAB63A4E}" destId="{494445E9-215C-442B-9793-DF834E9B425B}" srcOrd="0" destOrd="0" parTransId="{6881ACE5-D941-48FE-B2E2-25F61E288277}" sibTransId="{C13DB83A-B28F-4DED-AC9D-AD182DF808ED}"/>
    <dgm:cxn modelId="{50B678AD-3103-4B16-B82F-41EDD908C998}" type="presOf" srcId="{7BF5032B-091D-40A4-823D-7C9596807B5B}" destId="{B3386FA2-F9AD-48C6-B4C0-644C2EE3DB2D}" srcOrd="0" destOrd="0" presId="urn:microsoft.com/office/officeart/2005/8/layout/list1"/>
    <dgm:cxn modelId="{5457C6D8-C943-484D-B363-FDDBF8EF3E29}" type="presOf" srcId="{3BFFB550-357C-4577-BD59-E04D3E367289}" destId="{B3386FA2-F9AD-48C6-B4C0-644C2EE3DB2D}" srcOrd="0" destOrd="3" presId="urn:microsoft.com/office/officeart/2005/8/layout/list1"/>
    <dgm:cxn modelId="{F20D89E8-18EC-4E0E-B7FE-827D0D3726FE}" srcId="{494445E9-215C-442B-9793-DF834E9B425B}" destId="{D3402990-F86E-42D3-B1D2-4E3BD9555CD5}" srcOrd="4" destOrd="0" parTransId="{0967B692-2551-4396-88A7-A717772B0A86}" sibTransId="{3F5D621D-9053-4D86-B206-C4204F36C812}"/>
    <dgm:cxn modelId="{6A4B7C32-C3E9-4E9F-B560-661C1A65440F}" type="presParOf" srcId="{209BB6ED-0850-41AE-A185-FB35142D646A}" destId="{BB1136D1-C808-4E07-BAEF-5A396A82E8D6}" srcOrd="0" destOrd="0" presId="urn:microsoft.com/office/officeart/2005/8/layout/list1"/>
    <dgm:cxn modelId="{E8E0C9D0-0ED3-4D83-8C1D-F39D5C024402}" type="presParOf" srcId="{BB1136D1-C808-4E07-BAEF-5A396A82E8D6}" destId="{8B32FEE2-C47F-4798-BB63-2024ED0A8A41}" srcOrd="0" destOrd="0" presId="urn:microsoft.com/office/officeart/2005/8/layout/list1"/>
    <dgm:cxn modelId="{16DF4028-6798-42F1-BB44-D83EEF80903F}" type="presParOf" srcId="{BB1136D1-C808-4E07-BAEF-5A396A82E8D6}" destId="{00F02997-9D24-43F8-AF4D-D1E506D33524}" srcOrd="1" destOrd="0" presId="urn:microsoft.com/office/officeart/2005/8/layout/list1"/>
    <dgm:cxn modelId="{01CBCF34-DC95-44D0-AE22-E9D4FBD00935}" type="presParOf" srcId="{209BB6ED-0850-41AE-A185-FB35142D646A}" destId="{FF89396E-7425-4629-9775-F729B5E475EF}" srcOrd="1" destOrd="0" presId="urn:microsoft.com/office/officeart/2005/8/layout/list1"/>
    <dgm:cxn modelId="{3CB0BCED-51A9-4EA7-A4CD-888909D508DF}" type="presParOf" srcId="{209BB6ED-0850-41AE-A185-FB35142D646A}" destId="{B3386FA2-F9AD-48C6-B4C0-644C2EE3DB2D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386FA2-F9AD-48C6-B4C0-644C2EE3DB2D}">
      <dsp:nvSpPr>
        <dsp:cNvPr id="0" name=""/>
        <dsp:cNvSpPr/>
      </dsp:nvSpPr>
      <dsp:spPr>
        <a:xfrm>
          <a:off x="0" y="837137"/>
          <a:ext cx="6261100" cy="4347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85931" tIns="624840" rIns="485931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 dirty="0"/>
            <a:t>£45,000 Labour cost saving.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Quicker response to new orders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Difficulties with production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More training with 3D Cad required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Managerial projects to improve production flow</a:t>
          </a:r>
          <a:endParaRPr lang="en-US" sz="3000" kern="1200"/>
        </a:p>
      </dsp:txBody>
      <dsp:txXfrm>
        <a:off x="0" y="837137"/>
        <a:ext cx="6261100" cy="4347000"/>
      </dsp:txXfrm>
    </dsp:sp>
    <dsp:sp modelId="{00F02997-9D24-43F8-AF4D-D1E506D33524}">
      <dsp:nvSpPr>
        <dsp:cNvPr id="0" name=""/>
        <dsp:cNvSpPr/>
      </dsp:nvSpPr>
      <dsp:spPr>
        <a:xfrm>
          <a:off x="313055" y="394337"/>
          <a:ext cx="4382770" cy="8856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5658" tIns="0" rIns="165658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Benefits, failures and building on the project</a:t>
          </a:r>
          <a:endParaRPr lang="en-US" sz="3000" kern="1200"/>
        </a:p>
      </dsp:txBody>
      <dsp:txXfrm>
        <a:off x="356286" y="437568"/>
        <a:ext cx="4296308" cy="799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7E5C7-0291-480B-86CF-8DAB73400959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8B1819-8610-48FE-9C18-B791E5219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2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A7416C9-6FE3-4238-934F-7C7A18B6C2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0620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2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924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50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63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80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37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20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42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3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48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6410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91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0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06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632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40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D79E1-9870-40B1-8245-2817F2B4037A}" type="datetimeFigureOut">
              <a:rPr lang="en-GB" smtClean="0"/>
              <a:t>11/06/2021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7237FD-3DF7-498E-B3EA-B75F27B5D6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023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image" Target="../media/image5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11" Type="http://schemas.microsoft.com/office/2007/relationships/diagramDrawing" Target="../diagrams/drawing1.xml"/><Relationship Id="rId5" Type="http://schemas.openxmlformats.org/officeDocument/2006/relationships/image" Target="../media/image1.png"/><Relationship Id="rId10" Type="http://schemas.openxmlformats.org/officeDocument/2006/relationships/diagramColors" Target="../diagrams/colors1.xml"/><Relationship Id="rId4" Type="http://schemas.openxmlformats.org/officeDocument/2006/relationships/notesSlide" Target="../notesSlides/notesSlide1.xml"/><Relationship Id="rId9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8B628-C5D8-4822-9BDC-B4CFEE6B7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A5C281-77D5-47A4-A49E-0282B45167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44A86942-DBCC-46EB-95B9-E7B4665062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-5471" y="5143501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902388"/>
      </p:ext>
    </p:extLst>
  </p:cSld>
  <p:clrMapOvr>
    <a:masterClrMapping/>
  </p:clrMapOvr>
  <p:transition spd="med" advTm="36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36</Words>
  <Application>Microsoft Office PowerPoint</Application>
  <PresentationFormat>Widescreen</PresentationFormat>
  <Paragraphs>8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Trebuchet MS</vt:lpstr>
      <vt:lpstr>Berlin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Multi-Cutter Saw</dc:title>
  <dc:creator>Matthew Greg Johnson (2012415)</dc:creator>
  <cp:lastModifiedBy>Matthew Greg Johnson (2012415)</cp:lastModifiedBy>
  <cp:revision>7</cp:revision>
  <dcterms:created xsi:type="dcterms:W3CDTF">2021-06-11T20:39:10Z</dcterms:created>
  <dcterms:modified xsi:type="dcterms:W3CDTF">2021-06-11T20:42:22Z</dcterms:modified>
</cp:coreProperties>
</file>