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9"/>
  </p:notesMasterIdLst>
  <p:sldIdLst>
    <p:sldId id="277" r:id="rId2"/>
    <p:sldId id="814" r:id="rId3"/>
    <p:sldId id="791" r:id="rId4"/>
    <p:sldId id="792" r:id="rId5"/>
    <p:sldId id="802" r:id="rId6"/>
    <p:sldId id="793" r:id="rId7"/>
    <p:sldId id="812" r:id="rId8"/>
    <p:sldId id="811" r:id="rId9"/>
    <p:sldId id="785" r:id="rId10"/>
    <p:sldId id="786" r:id="rId11"/>
    <p:sldId id="787" r:id="rId12"/>
    <p:sldId id="804" r:id="rId13"/>
    <p:sldId id="784" r:id="rId14"/>
    <p:sldId id="795" r:id="rId15"/>
    <p:sldId id="278" r:id="rId16"/>
    <p:sldId id="285" r:id="rId17"/>
    <p:sldId id="281" r:id="rId18"/>
    <p:sldId id="794" r:id="rId19"/>
    <p:sldId id="808" r:id="rId20"/>
    <p:sldId id="807" r:id="rId21"/>
    <p:sldId id="796" r:id="rId22"/>
    <p:sldId id="279" r:id="rId23"/>
    <p:sldId id="803" r:id="rId24"/>
    <p:sldId id="283" r:id="rId25"/>
    <p:sldId id="813" r:id="rId26"/>
    <p:sldId id="810" r:id="rId27"/>
    <p:sldId id="81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nes Paul Det Supt" initials="JPDS" lastIdx="1" clrIdx="0">
    <p:extLst>
      <p:ext uri="{19B8F6BF-5375-455C-9EA6-DF929625EA0E}">
        <p15:presenceInfo xmlns:p15="http://schemas.microsoft.com/office/powerpoint/2012/main" userId="S::paul.jones@dyfed-powys.police.uk::c52cdca2-ae02-46e8-a571-5b3d9c3f61c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C55D66-63EF-4537-BC54-D43C0C984C3C}" v="367" dt="2023-03-06T21:42:10.4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901" autoAdjust="0"/>
  </p:normalViewPr>
  <p:slideViewPr>
    <p:cSldViewPr snapToGrid="0">
      <p:cViewPr varScale="1">
        <p:scale>
          <a:sx n="61" d="100"/>
          <a:sy n="61" d="100"/>
        </p:scale>
        <p:origin x="1493" y="48"/>
      </p:cViewPr>
      <p:guideLst/>
    </p:cSldViewPr>
  </p:slideViewPr>
  <p:notesTextViewPr>
    <p:cViewPr>
      <p:scale>
        <a:sx n="1" d="1"/>
        <a:sy n="1" d="1"/>
      </p:scale>
      <p:origin x="0" y="-413"/>
    </p:cViewPr>
  </p:notesTextViewPr>
  <p:sorterViewPr>
    <p:cViewPr>
      <p:scale>
        <a:sx n="100" d="100"/>
        <a:sy n="100" d="100"/>
      </p:scale>
      <p:origin x="0" y="0"/>
    </p:cViewPr>
  </p:sorterViewPr>
  <p:notesViewPr>
    <p:cSldViewPr snapToGrid="0">
      <p:cViewPr varScale="1">
        <p:scale>
          <a:sx n="62" d="100"/>
          <a:sy n="62" d="100"/>
        </p:scale>
        <p:origin x="3226" y="5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es Paul Det Supt" userId="c52cdca2-ae02-46e8-a571-5b3d9c3f61c9" providerId="ADAL" clId="{F2C55D66-63EF-4537-BC54-D43C0C984C3C}"/>
    <pc:docChg chg="undo redo custSel addSld delSld modSld sldOrd delMainMaster">
      <pc:chgData name="Jones Paul Det Supt" userId="c52cdca2-ae02-46e8-a571-5b3d9c3f61c9" providerId="ADAL" clId="{F2C55D66-63EF-4537-BC54-D43C0C984C3C}" dt="2023-03-07T20:10:08.344" v="18209" actId="20577"/>
      <pc:docMkLst>
        <pc:docMk/>
      </pc:docMkLst>
      <pc:sldChg chg="modSp mod modNotesTx">
        <pc:chgData name="Jones Paul Det Supt" userId="c52cdca2-ae02-46e8-a571-5b3d9c3f61c9" providerId="ADAL" clId="{F2C55D66-63EF-4537-BC54-D43C0C984C3C}" dt="2023-03-07T19:59:01.011" v="18043" actId="6549"/>
        <pc:sldMkLst>
          <pc:docMk/>
          <pc:sldMk cId="967394300" sldId="277"/>
        </pc:sldMkLst>
        <pc:spChg chg="mod">
          <ac:chgData name="Jones Paul Det Supt" userId="c52cdca2-ae02-46e8-a571-5b3d9c3f61c9" providerId="ADAL" clId="{F2C55D66-63EF-4537-BC54-D43C0C984C3C}" dt="2023-02-27T23:40:32.450" v="6635" actId="255"/>
          <ac:spMkLst>
            <pc:docMk/>
            <pc:sldMk cId="967394300" sldId="277"/>
            <ac:spMk id="2" creationId="{00000000-0000-0000-0000-000000000000}"/>
          </ac:spMkLst>
        </pc:spChg>
        <pc:spChg chg="mod">
          <ac:chgData name="Jones Paul Det Supt" userId="c52cdca2-ae02-46e8-a571-5b3d9c3f61c9" providerId="ADAL" clId="{F2C55D66-63EF-4537-BC54-D43C0C984C3C}" dt="2023-02-27T23:39:54.612" v="6632" actId="20577"/>
          <ac:spMkLst>
            <pc:docMk/>
            <pc:sldMk cId="967394300" sldId="277"/>
            <ac:spMk id="3" creationId="{00000000-0000-0000-0000-000000000000}"/>
          </ac:spMkLst>
        </pc:spChg>
      </pc:sldChg>
      <pc:sldChg chg="addSp modSp mod ord delCm modNotesTx">
        <pc:chgData name="Jones Paul Det Supt" userId="c52cdca2-ae02-46e8-a571-5b3d9c3f61c9" providerId="ADAL" clId="{F2C55D66-63EF-4537-BC54-D43C0C984C3C}" dt="2023-03-07T20:06:31.375" v="18177" actId="20577"/>
        <pc:sldMkLst>
          <pc:docMk/>
          <pc:sldMk cId="2370641463" sldId="278"/>
        </pc:sldMkLst>
        <pc:spChg chg="mod">
          <ac:chgData name="Jones Paul Det Supt" userId="c52cdca2-ae02-46e8-a571-5b3d9c3f61c9" providerId="ADAL" clId="{F2C55D66-63EF-4537-BC54-D43C0C984C3C}" dt="2023-02-27T23:09:05.419" v="5865" actId="20577"/>
          <ac:spMkLst>
            <pc:docMk/>
            <pc:sldMk cId="2370641463" sldId="278"/>
            <ac:spMk id="2" creationId="{5D873FFC-E4E9-47A8-A57F-17839AF231ED}"/>
          </ac:spMkLst>
        </pc:spChg>
        <pc:spChg chg="add mod">
          <ac:chgData name="Jones Paul Det Supt" userId="c52cdca2-ae02-46e8-a571-5b3d9c3f61c9" providerId="ADAL" clId="{F2C55D66-63EF-4537-BC54-D43C0C984C3C}" dt="2023-03-03T12:52:40.769" v="13093" actId="114"/>
          <ac:spMkLst>
            <pc:docMk/>
            <pc:sldMk cId="2370641463" sldId="278"/>
            <ac:spMk id="6" creationId="{2460B49B-41BE-4F32-82D6-8B3661A53325}"/>
          </ac:spMkLst>
        </pc:spChg>
        <pc:spChg chg="mod">
          <ac:chgData name="Jones Paul Det Supt" userId="c52cdca2-ae02-46e8-a571-5b3d9c3f61c9" providerId="ADAL" clId="{F2C55D66-63EF-4537-BC54-D43C0C984C3C}" dt="2023-02-27T00:40:22.262" v="4370" actId="404"/>
          <ac:spMkLst>
            <pc:docMk/>
            <pc:sldMk cId="2370641463" sldId="278"/>
            <ac:spMk id="7" creationId="{D5E1731F-CA36-4700-B2A6-878CECB5932E}"/>
          </ac:spMkLst>
        </pc:spChg>
      </pc:sldChg>
      <pc:sldChg chg="modSp mod ord modAnim modNotesTx">
        <pc:chgData name="Jones Paul Det Supt" userId="c52cdca2-ae02-46e8-a571-5b3d9c3f61c9" providerId="ADAL" clId="{F2C55D66-63EF-4537-BC54-D43C0C984C3C}" dt="2023-03-04T17:55:12.416" v="17133" actId="20577"/>
        <pc:sldMkLst>
          <pc:docMk/>
          <pc:sldMk cId="2454897796" sldId="279"/>
        </pc:sldMkLst>
        <pc:spChg chg="mod">
          <ac:chgData name="Jones Paul Det Supt" userId="c52cdca2-ae02-46e8-a571-5b3d9c3f61c9" providerId="ADAL" clId="{F2C55D66-63EF-4537-BC54-D43C0C984C3C}" dt="2023-02-27T23:35:28.503" v="6467" actId="20577"/>
          <ac:spMkLst>
            <pc:docMk/>
            <pc:sldMk cId="2454897796" sldId="279"/>
            <ac:spMk id="2" creationId="{07605D4A-32E4-482F-B829-B7208B839A17}"/>
          </ac:spMkLst>
        </pc:spChg>
        <pc:spChg chg="mod">
          <ac:chgData name="Jones Paul Det Supt" userId="c52cdca2-ae02-46e8-a571-5b3d9c3f61c9" providerId="ADAL" clId="{F2C55D66-63EF-4537-BC54-D43C0C984C3C}" dt="2023-03-04T17:55:12.416" v="17133" actId="20577"/>
          <ac:spMkLst>
            <pc:docMk/>
            <pc:sldMk cId="2454897796" sldId="279"/>
            <ac:spMk id="3" creationId="{E353AB13-B117-4BBC-BA53-45AE29356B13}"/>
          </ac:spMkLst>
        </pc:spChg>
      </pc:sldChg>
      <pc:sldChg chg="addSp delSp modSp del mod ord">
        <pc:chgData name="Jones Paul Det Supt" userId="c52cdca2-ae02-46e8-a571-5b3d9c3f61c9" providerId="ADAL" clId="{F2C55D66-63EF-4537-BC54-D43C0C984C3C}" dt="2023-03-03T14:47:40.116" v="14449" actId="2696"/>
        <pc:sldMkLst>
          <pc:docMk/>
          <pc:sldMk cId="2405572920" sldId="280"/>
        </pc:sldMkLst>
        <pc:spChg chg="mod">
          <ac:chgData name="Jones Paul Det Supt" userId="c52cdca2-ae02-46e8-a571-5b3d9c3f61c9" providerId="ADAL" clId="{F2C55D66-63EF-4537-BC54-D43C0C984C3C}" dt="2023-02-27T22:51:08.473" v="5334" actId="20577"/>
          <ac:spMkLst>
            <pc:docMk/>
            <pc:sldMk cId="2405572920" sldId="280"/>
            <ac:spMk id="2" creationId="{C08AFE47-64E2-4122-B31B-A0117F9C7E11}"/>
          </ac:spMkLst>
        </pc:spChg>
        <pc:spChg chg="add del mod">
          <ac:chgData name="Jones Paul Det Supt" userId="c52cdca2-ae02-46e8-a571-5b3d9c3f61c9" providerId="ADAL" clId="{F2C55D66-63EF-4537-BC54-D43C0C984C3C}" dt="2023-02-27T22:50:47.463" v="5316" actId="22"/>
          <ac:spMkLst>
            <pc:docMk/>
            <pc:sldMk cId="2405572920" sldId="280"/>
            <ac:spMk id="3" creationId="{BE43C15E-7CE6-4DA4-8730-D35E87EA3560}"/>
          </ac:spMkLst>
        </pc:spChg>
        <pc:picChg chg="add del mod ord">
          <ac:chgData name="Jones Paul Det Supt" userId="c52cdca2-ae02-46e8-a571-5b3d9c3f61c9" providerId="ADAL" clId="{F2C55D66-63EF-4537-BC54-D43C0C984C3C}" dt="2023-02-27T22:46:24.075" v="5315" actId="22"/>
          <ac:picMkLst>
            <pc:docMk/>
            <pc:sldMk cId="2405572920" sldId="280"/>
            <ac:picMk id="5" creationId="{17909B1D-24DA-41CB-8EF5-BE84109936CC}"/>
          </ac:picMkLst>
        </pc:picChg>
        <pc:picChg chg="add mod ord">
          <ac:chgData name="Jones Paul Det Supt" userId="c52cdca2-ae02-46e8-a571-5b3d9c3f61c9" providerId="ADAL" clId="{F2C55D66-63EF-4537-BC54-D43C0C984C3C}" dt="2023-02-27T22:50:47.463" v="5316" actId="22"/>
          <ac:picMkLst>
            <pc:docMk/>
            <pc:sldMk cId="2405572920" sldId="280"/>
            <ac:picMk id="7" creationId="{865BDF16-C721-49A6-AB8B-10B42A7333C8}"/>
          </ac:picMkLst>
        </pc:picChg>
      </pc:sldChg>
      <pc:sldChg chg="modSp mod modAnim modNotesTx">
        <pc:chgData name="Jones Paul Det Supt" userId="c52cdca2-ae02-46e8-a571-5b3d9c3f61c9" providerId="ADAL" clId="{F2C55D66-63EF-4537-BC54-D43C0C984C3C}" dt="2023-03-04T15:11:31.927" v="15542"/>
        <pc:sldMkLst>
          <pc:docMk/>
          <pc:sldMk cId="3518090633" sldId="281"/>
        </pc:sldMkLst>
        <pc:spChg chg="mod">
          <ac:chgData name="Jones Paul Det Supt" userId="c52cdca2-ae02-46e8-a571-5b3d9c3f61c9" providerId="ADAL" clId="{F2C55D66-63EF-4537-BC54-D43C0C984C3C}" dt="2023-02-27T22:17:46.404" v="4388" actId="20577"/>
          <ac:spMkLst>
            <pc:docMk/>
            <pc:sldMk cId="3518090633" sldId="281"/>
            <ac:spMk id="2" creationId="{8DCEE936-8466-453A-855B-90F698352B0F}"/>
          </ac:spMkLst>
        </pc:spChg>
        <pc:spChg chg="mod">
          <ac:chgData name="Jones Paul Det Supt" userId="c52cdca2-ae02-46e8-a571-5b3d9c3f61c9" providerId="ADAL" clId="{F2C55D66-63EF-4537-BC54-D43C0C984C3C}" dt="2023-03-03T15:01:02.100" v="14541" actId="20577"/>
          <ac:spMkLst>
            <pc:docMk/>
            <pc:sldMk cId="3518090633" sldId="281"/>
            <ac:spMk id="3" creationId="{3EC9BFBA-AE76-4629-BBD2-779CEC3B8BCA}"/>
          </ac:spMkLst>
        </pc:spChg>
      </pc:sldChg>
      <pc:sldChg chg="modSp del mod ord">
        <pc:chgData name="Jones Paul Det Supt" userId="c52cdca2-ae02-46e8-a571-5b3d9c3f61c9" providerId="ADAL" clId="{F2C55D66-63EF-4537-BC54-D43C0C984C3C}" dt="2023-03-03T15:01:11.876" v="14542" actId="2696"/>
        <pc:sldMkLst>
          <pc:docMk/>
          <pc:sldMk cId="4259277652" sldId="282"/>
        </pc:sldMkLst>
        <pc:spChg chg="mod">
          <ac:chgData name="Jones Paul Det Supt" userId="c52cdca2-ae02-46e8-a571-5b3d9c3f61c9" providerId="ADAL" clId="{F2C55D66-63EF-4537-BC54-D43C0C984C3C}" dt="2023-02-24T08:24:24.085" v="1236" actId="255"/>
          <ac:spMkLst>
            <pc:docMk/>
            <pc:sldMk cId="4259277652" sldId="282"/>
            <ac:spMk id="2" creationId="{F477CD41-D645-45CD-ABD6-644CA4B983FC}"/>
          </ac:spMkLst>
        </pc:spChg>
      </pc:sldChg>
      <pc:sldChg chg="modSp mod ord modAnim modNotesTx">
        <pc:chgData name="Jones Paul Det Supt" userId="c52cdca2-ae02-46e8-a571-5b3d9c3f61c9" providerId="ADAL" clId="{F2C55D66-63EF-4537-BC54-D43C0C984C3C}" dt="2023-03-07T20:08:13.048" v="18185" actId="6549"/>
        <pc:sldMkLst>
          <pc:docMk/>
          <pc:sldMk cId="2724876392" sldId="283"/>
        </pc:sldMkLst>
        <pc:spChg chg="mod">
          <ac:chgData name="Jones Paul Det Supt" userId="c52cdca2-ae02-46e8-a571-5b3d9c3f61c9" providerId="ADAL" clId="{F2C55D66-63EF-4537-BC54-D43C0C984C3C}" dt="2023-02-27T00:36:28.584" v="4296" actId="21"/>
          <ac:spMkLst>
            <pc:docMk/>
            <pc:sldMk cId="2724876392" sldId="283"/>
            <ac:spMk id="2" creationId="{311423EE-9A33-4D4D-BCDC-52DC4487B6D8}"/>
          </ac:spMkLst>
        </pc:spChg>
        <pc:spChg chg="mod">
          <ac:chgData name="Jones Paul Det Supt" userId="c52cdca2-ae02-46e8-a571-5b3d9c3f61c9" providerId="ADAL" clId="{F2C55D66-63EF-4537-BC54-D43C0C984C3C}" dt="2023-03-04T17:19:36.686" v="15772" actId="5793"/>
          <ac:spMkLst>
            <pc:docMk/>
            <pc:sldMk cId="2724876392" sldId="283"/>
            <ac:spMk id="3" creationId="{EA5F0771-C082-4181-9D37-5D698CDB1BFD}"/>
          </ac:spMkLst>
        </pc:spChg>
      </pc:sldChg>
      <pc:sldChg chg="modSp del mod modNotesTx">
        <pc:chgData name="Jones Paul Det Supt" userId="c52cdca2-ae02-46e8-a571-5b3d9c3f61c9" providerId="ADAL" clId="{F2C55D66-63EF-4537-BC54-D43C0C984C3C}" dt="2023-02-24T08:18:38.674" v="805" actId="2696"/>
        <pc:sldMkLst>
          <pc:docMk/>
          <pc:sldMk cId="1771939539" sldId="284"/>
        </pc:sldMkLst>
        <pc:spChg chg="mod">
          <ac:chgData name="Jones Paul Det Supt" userId="c52cdca2-ae02-46e8-a571-5b3d9c3f61c9" providerId="ADAL" clId="{F2C55D66-63EF-4537-BC54-D43C0C984C3C}" dt="2023-02-24T07:54:53.048" v="804"/>
          <ac:spMkLst>
            <pc:docMk/>
            <pc:sldMk cId="1771939539" sldId="284"/>
            <ac:spMk id="3" creationId="{AE3FA5CB-3954-4FB9-879D-E78B28BE352E}"/>
          </ac:spMkLst>
        </pc:spChg>
      </pc:sldChg>
      <pc:sldChg chg="modSp mod ord modNotesTx">
        <pc:chgData name="Jones Paul Det Supt" userId="c52cdca2-ae02-46e8-a571-5b3d9c3f61c9" providerId="ADAL" clId="{F2C55D66-63EF-4537-BC54-D43C0C984C3C}" dt="2023-03-06T19:55:31.295" v="17323" actId="20577"/>
        <pc:sldMkLst>
          <pc:docMk/>
          <pc:sldMk cId="2700328826" sldId="285"/>
        </pc:sldMkLst>
        <pc:spChg chg="mod">
          <ac:chgData name="Jones Paul Det Supt" userId="c52cdca2-ae02-46e8-a571-5b3d9c3f61c9" providerId="ADAL" clId="{F2C55D66-63EF-4537-BC54-D43C0C984C3C}" dt="2023-03-02T21:34:30.812" v="9332" actId="255"/>
          <ac:spMkLst>
            <pc:docMk/>
            <pc:sldMk cId="2700328826" sldId="285"/>
            <ac:spMk id="2" creationId="{16658EBB-BEA9-4B5A-A47A-40AAE76DE829}"/>
          </ac:spMkLst>
        </pc:spChg>
        <pc:picChg chg="mod">
          <ac:chgData name="Jones Paul Det Supt" userId="c52cdca2-ae02-46e8-a571-5b3d9c3f61c9" providerId="ADAL" clId="{F2C55D66-63EF-4537-BC54-D43C0C984C3C}" dt="2023-03-03T12:52:12.232" v="13092" actId="1076"/>
          <ac:picMkLst>
            <pc:docMk/>
            <pc:sldMk cId="2700328826" sldId="285"/>
            <ac:picMk id="2050" creationId="{31C7911D-D4C1-4CDE-87FB-58C784AD36E3}"/>
          </ac:picMkLst>
        </pc:picChg>
      </pc:sldChg>
      <pc:sldChg chg="delSp modSp del mod">
        <pc:chgData name="Jones Paul Det Supt" userId="c52cdca2-ae02-46e8-a571-5b3d9c3f61c9" providerId="ADAL" clId="{F2C55D66-63EF-4537-BC54-D43C0C984C3C}" dt="2023-02-24T07:38:22.045" v="691" actId="2696"/>
        <pc:sldMkLst>
          <pc:docMk/>
          <pc:sldMk cId="1440677407" sldId="783"/>
        </pc:sldMkLst>
        <pc:spChg chg="mod">
          <ac:chgData name="Jones Paul Det Supt" userId="c52cdca2-ae02-46e8-a571-5b3d9c3f61c9" providerId="ADAL" clId="{F2C55D66-63EF-4537-BC54-D43C0C984C3C}" dt="2023-02-24T07:37:34.145" v="685" actId="21"/>
          <ac:spMkLst>
            <pc:docMk/>
            <pc:sldMk cId="1440677407" sldId="783"/>
            <ac:spMk id="2" creationId="{00000000-0000-0000-0000-000000000000}"/>
          </ac:spMkLst>
        </pc:spChg>
        <pc:picChg chg="del">
          <ac:chgData name="Jones Paul Det Supt" userId="c52cdca2-ae02-46e8-a571-5b3d9c3f61c9" providerId="ADAL" clId="{F2C55D66-63EF-4537-BC54-D43C0C984C3C}" dt="2023-02-24T07:37:19.911" v="683" actId="21"/>
          <ac:picMkLst>
            <pc:docMk/>
            <pc:sldMk cId="1440677407" sldId="783"/>
            <ac:picMk id="4" creationId="{00000000-0000-0000-0000-000000000000}"/>
          </ac:picMkLst>
        </pc:picChg>
      </pc:sldChg>
      <pc:sldChg chg="addSp modSp mod ord modNotesTx">
        <pc:chgData name="Jones Paul Det Supt" userId="c52cdca2-ae02-46e8-a571-5b3d9c3f61c9" providerId="ADAL" clId="{F2C55D66-63EF-4537-BC54-D43C0C984C3C}" dt="2023-03-07T20:05:55.628" v="18149" actId="20577"/>
        <pc:sldMkLst>
          <pc:docMk/>
          <pc:sldMk cId="3127573978" sldId="784"/>
        </pc:sldMkLst>
        <pc:spChg chg="mod">
          <ac:chgData name="Jones Paul Det Supt" userId="c52cdca2-ae02-46e8-a571-5b3d9c3f61c9" providerId="ADAL" clId="{F2C55D66-63EF-4537-BC54-D43C0C984C3C}" dt="2023-02-27T23:07:57.243" v="5854" actId="20577"/>
          <ac:spMkLst>
            <pc:docMk/>
            <pc:sldMk cId="3127573978" sldId="784"/>
            <ac:spMk id="2" creationId="{40BAED90-D020-4CF0-A050-FC7662BFCA8E}"/>
          </ac:spMkLst>
        </pc:spChg>
        <pc:spChg chg="mod">
          <ac:chgData name="Jones Paul Det Supt" userId="c52cdca2-ae02-46e8-a571-5b3d9c3f61c9" providerId="ADAL" clId="{F2C55D66-63EF-4537-BC54-D43C0C984C3C}" dt="2023-03-03T11:47:15.535" v="11410" actId="255"/>
          <ac:spMkLst>
            <pc:docMk/>
            <pc:sldMk cId="3127573978" sldId="784"/>
            <ac:spMk id="3" creationId="{7CA1D037-8308-4CB0-80BB-04D042871E4A}"/>
          </ac:spMkLst>
        </pc:spChg>
        <pc:picChg chg="add mod">
          <ac:chgData name="Jones Paul Det Supt" userId="c52cdca2-ae02-46e8-a571-5b3d9c3f61c9" providerId="ADAL" clId="{F2C55D66-63EF-4537-BC54-D43C0C984C3C}" dt="2023-02-27T23:24:16.893" v="6394" actId="1076"/>
          <ac:picMkLst>
            <pc:docMk/>
            <pc:sldMk cId="3127573978" sldId="784"/>
            <ac:picMk id="5" creationId="{0AA8E475-DE34-407C-9D4F-4D099C1B4E99}"/>
          </ac:picMkLst>
        </pc:picChg>
      </pc:sldChg>
      <pc:sldChg chg="modSp mod ord modAnim modNotesTx">
        <pc:chgData name="Jones Paul Det Supt" userId="c52cdca2-ae02-46e8-a571-5b3d9c3f61c9" providerId="ADAL" clId="{F2C55D66-63EF-4537-BC54-D43C0C984C3C}" dt="2023-03-07T20:04:01.241" v="18130" actId="6549"/>
        <pc:sldMkLst>
          <pc:docMk/>
          <pc:sldMk cId="3760697260" sldId="785"/>
        </pc:sldMkLst>
        <pc:spChg chg="mod">
          <ac:chgData name="Jones Paul Det Supt" userId="c52cdca2-ae02-46e8-a571-5b3d9c3f61c9" providerId="ADAL" clId="{F2C55D66-63EF-4537-BC54-D43C0C984C3C}" dt="2023-02-27T00:20:09.977" v="3944" actId="403"/>
          <ac:spMkLst>
            <pc:docMk/>
            <pc:sldMk cId="3760697260" sldId="785"/>
            <ac:spMk id="2" creationId="{B6871EBA-51B8-4D47-BC8F-1F8370FE4E2E}"/>
          </ac:spMkLst>
        </pc:spChg>
        <pc:spChg chg="mod">
          <ac:chgData name="Jones Paul Det Supt" userId="c52cdca2-ae02-46e8-a571-5b3d9c3f61c9" providerId="ADAL" clId="{F2C55D66-63EF-4537-BC54-D43C0C984C3C}" dt="2023-03-03T12:30:10.257" v="12831" actId="20577"/>
          <ac:spMkLst>
            <pc:docMk/>
            <pc:sldMk cId="3760697260" sldId="785"/>
            <ac:spMk id="3" creationId="{3843E5DF-8CF3-469E-907C-A5160838BA20}"/>
          </ac:spMkLst>
        </pc:spChg>
      </pc:sldChg>
      <pc:sldChg chg="modSp mod ord modAnim modNotesTx">
        <pc:chgData name="Jones Paul Det Supt" userId="c52cdca2-ae02-46e8-a571-5b3d9c3f61c9" providerId="ADAL" clId="{F2C55D66-63EF-4537-BC54-D43C0C984C3C}" dt="2023-03-07T20:04:35.115" v="18137" actId="20577"/>
        <pc:sldMkLst>
          <pc:docMk/>
          <pc:sldMk cId="2273205718" sldId="786"/>
        </pc:sldMkLst>
        <pc:spChg chg="mod">
          <ac:chgData name="Jones Paul Det Supt" userId="c52cdca2-ae02-46e8-a571-5b3d9c3f61c9" providerId="ADAL" clId="{F2C55D66-63EF-4537-BC54-D43C0C984C3C}" dt="2023-03-03T12:04:25.111" v="12195" actId="113"/>
          <ac:spMkLst>
            <pc:docMk/>
            <pc:sldMk cId="2273205718" sldId="786"/>
            <ac:spMk id="3" creationId="{5F761B1F-7E55-4FA8-A135-CE566551251D}"/>
          </ac:spMkLst>
        </pc:spChg>
      </pc:sldChg>
      <pc:sldChg chg="modSp mod ord modAnim modNotesTx">
        <pc:chgData name="Jones Paul Det Supt" userId="c52cdca2-ae02-46e8-a571-5b3d9c3f61c9" providerId="ADAL" clId="{F2C55D66-63EF-4537-BC54-D43C0C984C3C}" dt="2023-03-07T20:04:57.179" v="18139" actId="20577"/>
        <pc:sldMkLst>
          <pc:docMk/>
          <pc:sldMk cId="3515818170" sldId="787"/>
        </pc:sldMkLst>
        <pc:spChg chg="mod">
          <ac:chgData name="Jones Paul Det Supt" userId="c52cdca2-ae02-46e8-a571-5b3d9c3f61c9" providerId="ADAL" clId="{F2C55D66-63EF-4537-BC54-D43C0C984C3C}" dt="2023-03-03T11:47:30.374" v="11411" actId="6549"/>
          <ac:spMkLst>
            <pc:docMk/>
            <pc:sldMk cId="3515818170" sldId="787"/>
            <ac:spMk id="3" creationId="{CF924958-F15A-4317-BD2C-E09A94E506A2}"/>
          </ac:spMkLst>
        </pc:spChg>
      </pc:sldChg>
      <pc:sldChg chg="modSp new del mod ord modNotesTx">
        <pc:chgData name="Jones Paul Det Supt" userId="c52cdca2-ae02-46e8-a571-5b3d9c3f61c9" providerId="ADAL" clId="{F2C55D66-63EF-4537-BC54-D43C0C984C3C}" dt="2023-03-03T10:43:11.400" v="11065" actId="47"/>
        <pc:sldMkLst>
          <pc:docMk/>
          <pc:sldMk cId="3911244006" sldId="788"/>
        </pc:sldMkLst>
        <pc:spChg chg="mod">
          <ac:chgData name="Jones Paul Det Supt" userId="c52cdca2-ae02-46e8-a571-5b3d9c3f61c9" providerId="ADAL" clId="{F2C55D66-63EF-4537-BC54-D43C0C984C3C}" dt="2023-02-24T07:06:03.353" v="197" actId="255"/>
          <ac:spMkLst>
            <pc:docMk/>
            <pc:sldMk cId="3911244006" sldId="788"/>
            <ac:spMk id="2" creationId="{3DF51D51-973B-4CD5-BE3F-EF7261D3C41F}"/>
          </ac:spMkLst>
        </pc:spChg>
        <pc:spChg chg="mod">
          <ac:chgData name="Jones Paul Det Supt" userId="c52cdca2-ae02-46e8-a571-5b3d9c3f61c9" providerId="ADAL" clId="{F2C55D66-63EF-4537-BC54-D43C0C984C3C}" dt="2023-03-03T10:42:00.698" v="11048" actId="21"/>
          <ac:spMkLst>
            <pc:docMk/>
            <pc:sldMk cId="3911244006" sldId="788"/>
            <ac:spMk id="3" creationId="{8B4F1FBF-3D07-42F7-99E6-FBF2F25B5745}"/>
          </ac:spMkLst>
        </pc:spChg>
      </pc:sldChg>
      <pc:sldChg chg="addSp delSp modSp new del mod ord modClrScheme chgLayout modNotesTx">
        <pc:chgData name="Jones Paul Det Supt" userId="c52cdca2-ae02-46e8-a571-5b3d9c3f61c9" providerId="ADAL" clId="{F2C55D66-63EF-4537-BC54-D43C0C984C3C}" dt="2023-02-24T07:36:44.344" v="678" actId="2696"/>
        <pc:sldMkLst>
          <pc:docMk/>
          <pc:sldMk cId="518131380" sldId="789"/>
        </pc:sldMkLst>
        <pc:spChg chg="del">
          <ac:chgData name="Jones Paul Det Supt" userId="c52cdca2-ae02-46e8-a571-5b3d9c3f61c9" providerId="ADAL" clId="{F2C55D66-63EF-4537-BC54-D43C0C984C3C}" dt="2023-02-24T07:23:48.175" v="458" actId="26606"/>
          <ac:spMkLst>
            <pc:docMk/>
            <pc:sldMk cId="518131380" sldId="789"/>
            <ac:spMk id="2" creationId="{9B077595-28F3-4E18-BF30-1AF3BF5A0EDE}"/>
          </ac:spMkLst>
        </pc:spChg>
        <pc:spChg chg="del">
          <ac:chgData name="Jones Paul Det Supt" userId="c52cdca2-ae02-46e8-a571-5b3d9c3f61c9" providerId="ADAL" clId="{F2C55D66-63EF-4537-BC54-D43C0C984C3C}" dt="2023-02-24T07:23:25.921" v="455"/>
          <ac:spMkLst>
            <pc:docMk/>
            <pc:sldMk cId="518131380" sldId="789"/>
            <ac:spMk id="3" creationId="{D938B688-49EF-45C9-837E-EB9DDCB047BE}"/>
          </ac:spMkLst>
        </pc:spChg>
        <pc:spChg chg="add mod">
          <ac:chgData name="Jones Paul Det Supt" userId="c52cdca2-ae02-46e8-a571-5b3d9c3f61c9" providerId="ADAL" clId="{F2C55D66-63EF-4537-BC54-D43C0C984C3C}" dt="2023-02-24T07:33:02.161" v="663" actId="21"/>
          <ac:spMkLst>
            <pc:docMk/>
            <pc:sldMk cId="518131380" sldId="789"/>
            <ac:spMk id="4" creationId="{EEBEF2CD-DC98-4AAA-8FCA-30B918F40818}"/>
          </ac:spMkLst>
        </pc:spChg>
        <pc:spChg chg="add mod">
          <ac:chgData name="Jones Paul Det Supt" userId="c52cdca2-ae02-46e8-a571-5b3d9c3f61c9" providerId="ADAL" clId="{F2C55D66-63EF-4537-BC54-D43C0C984C3C}" dt="2023-02-24T07:34:04.051" v="671" actId="21"/>
          <ac:spMkLst>
            <pc:docMk/>
            <pc:sldMk cId="518131380" sldId="789"/>
            <ac:spMk id="1031" creationId="{48EB3D23-CBE7-6AEE-93BD-C54B6627E3AA}"/>
          </ac:spMkLst>
        </pc:spChg>
        <pc:spChg chg="add mod">
          <ac:chgData name="Jones Paul Det Supt" userId="c52cdca2-ae02-46e8-a571-5b3d9c3f61c9" providerId="ADAL" clId="{F2C55D66-63EF-4537-BC54-D43C0C984C3C}" dt="2023-02-24T07:33:26.545" v="666" actId="21"/>
          <ac:spMkLst>
            <pc:docMk/>
            <pc:sldMk cId="518131380" sldId="789"/>
            <ac:spMk id="1033" creationId="{1864FE38-93E1-82F2-0651-9025A8352E08}"/>
          </ac:spMkLst>
        </pc:spChg>
        <pc:picChg chg="add del mod">
          <ac:chgData name="Jones Paul Det Supt" userId="c52cdca2-ae02-46e8-a571-5b3d9c3f61c9" providerId="ADAL" clId="{F2C55D66-63EF-4537-BC54-D43C0C984C3C}" dt="2023-02-24T07:33:02.161" v="663" actId="21"/>
          <ac:picMkLst>
            <pc:docMk/>
            <pc:sldMk cId="518131380" sldId="789"/>
            <ac:picMk id="1026" creationId="{55CC1AA8-A151-4007-BD27-38C8AC5C39F2}"/>
          </ac:picMkLst>
        </pc:picChg>
      </pc:sldChg>
      <pc:sldChg chg="addSp delSp modSp new del mod ord modClrScheme chgLayout">
        <pc:chgData name="Jones Paul Det Supt" userId="c52cdca2-ae02-46e8-a571-5b3d9c3f61c9" providerId="ADAL" clId="{F2C55D66-63EF-4537-BC54-D43C0C984C3C}" dt="2023-02-24T07:23:01.071" v="451" actId="680"/>
        <pc:sldMkLst>
          <pc:docMk/>
          <pc:sldMk cId="1317245817" sldId="789"/>
        </pc:sldMkLst>
        <pc:spChg chg="del">
          <ac:chgData name="Jones Paul Det Supt" userId="c52cdca2-ae02-46e8-a571-5b3d9c3f61c9" providerId="ADAL" clId="{F2C55D66-63EF-4537-BC54-D43C0C984C3C}" dt="2023-02-24T07:21:35.959" v="441" actId="26606"/>
          <ac:spMkLst>
            <pc:docMk/>
            <pc:sldMk cId="1317245817" sldId="789"/>
            <ac:spMk id="2" creationId="{3B85A5CE-F83C-474D-999B-1D119D42F739}"/>
          </ac:spMkLst>
        </pc:spChg>
        <pc:spChg chg="add del">
          <ac:chgData name="Jones Paul Det Supt" userId="c52cdca2-ae02-46e8-a571-5b3d9c3f61c9" providerId="ADAL" clId="{F2C55D66-63EF-4537-BC54-D43C0C984C3C}" dt="2023-02-24T07:22:49.387" v="449"/>
          <ac:spMkLst>
            <pc:docMk/>
            <pc:sldMk cId="1317245817" sldId="789"/>
            <ac:spMk id="3" creationId="{5594BE86-9EC9-4CEE-87EE-9CDB5FE7BD01}"/>
          </ac:spMkLst>
        </pc:spChg>
        <pc:spChg chg="add mod">
          <ac:chgData name="Jones Paul Det Supt" userId="c52cdca2-ae02-46e8-a571-5b3d9c3f61c9" providerId="ADAL" clId="{F2C55D66-63EF-4537-BC54-D43C0C984C3C}" dt="2023-02-24T07:21:35.959" v="441" actId="26606"/>
          <ac:spMkLst>
            <pc:docMk/>
            <pc:sldMk cId="1317245817" sldId="789"/>
            <ac:spMk id="9" creationId="{262347A2-731B-55EA-B0F8-C49BFBBC9D4C}"/>
          </ac:spMkLst>
        </pc:spChg>
        <pc:spChg chg="add mod">
          <ac:chgData name="Jones Paul Det Supt" userId="c52cdca2-ae02-46e8-a571-5b3d9c3f61c9" providerId="ADAL" clId="{F2C55D66-63EF-4537-BC54-D43C0C984C3C}" dt="2023-02-24T07:22:46.987" v="446"/>
          <ac:spMkLst>
            <pc:docMk/>
            <pc:sldMk cId="1317245817" sldId="789"/>
            <ac:spMk id="11" creationId="{B6773DA4-22FD-1081-0907-195FB53E47BC}"/>
          </ac:spMkLst>
        </pc:spChg>
        <pc:picChg chg="add del mod">
          <ac:chgData name="Jones Paul Det Supt" userId="c52cdca2-ae02-46e8-a571-5b3d9c3f61c9" providerId="ADAL" clId="{F2C55D66-63EF-4537-BC54-D43C0C984C3C}" dt="2023-02-24T07:22:49.387" v="449"/>
          <ac:picMkLst>
            <pc:docMk/>
            <pc:sldMk cId="1317245817" sldId="789"/>
            <ac:picMk id="4" creationId="{C9553318-D0A0-4B48-A44D-905454757825}"/>
          </ac:picMkLst>
        </pc:picChg>
      </pc:sldChg>
      <pc:sldChg chg="new del">
        <pc:chgData name="Jones Paul Det Supt" userId="c52cdca2-ae02-46e8-a571-5b3d9c3f61c9" providerId="ADAL" clId="{F2C55D66-63EF-4537-BC54-D43C0C984C3C}" dt="2023-02-24T07:32:20.628" v="657" actId="680"/>
        <pc:sldMkLst>
          <pc:docMk/>
          <pc:sldMk cId="1059703499" sldId="790"/>
        </pc:sldMkLst>
      </pc:sldChg>
      <pc:sldChg chg="addSp delSp modSp new del mod ord modNotesTx">
        <pc:chgData name="Jones Paul Det Supt" userId="c52cdca2-ae02-46e8-a571-5b3d9c3f61c9" providerId="ADAL" clId="{F2C55D66-63EF-4537-BC54-D43C0C984C3C}" dt="2023-02-27T00:34:10.026" v="4281" actId="2696"/>
        <pc:sldMkLst>
          <pc:docMk/>
          <pc:sldMk cId="2007211880" sldId="790"/>
        </pc:sldMkLst>
        <pc:spChg chg="mod">
          <ac:chgData name="Jones Paul Det Supt" userId="c52cdca2-ae02-46e8-a571-5b3d9c3f61c9" providerId="ADAL" clId="{F2C55D66-63EF-4537-BC54-D43C0C984C3C}" dt="2023-02-24T07:34:08.778" v="672"/>
          <ac:spMkLst>
            <pc:docMk/>
            <pc:sldMk cId="2007211880" sldId="790"/>
            <ac:spMk id="2" creationId="{7780F18A-01F1-4A62-80AA-80F46A48F343}"/>
          </ac:spMkLst>
        </pc:spChg>
        <pc:spChg chg="del">
          <ac:chgData name="Jones Paul Det Supt" userId="c52cdca2-ae02-46e8-a571-5b3d9c3f61c9" providerId="ADAL" clId="{F2C55D66-63EF-4537-BC54-D43C0C984C3C}" dt="2023-02-24T07:33:12.539" v="664"/>
          <ac:spMkLst>
            <pc:docMk/>
            <pc:sldMk cId="2007211880" sldId="790"/>
            <ac:spMk id="3" creationId="{990B7042-1A7C-4EBA-9688-EFBC45CEDED2}"/>
          </ac:spMkLst>
        </pc:spChg>
        <pc:spChg chg="add del mod">
          <ac:chgData name="Jones Paul Det Supt" userId="c52cdca2-ae02-46e8-a571-5b3d9c3f61c9" providerId="ADAL" clId="{F2C55D66-63EF-4537-BC54-D43C0C984C3C}" dt="2023-02-24T09:27:21.875" v="3275"/>
          <ac:spMkLst>
            <pc:docMk/>
            <pc:sldMk cId="2007211880" sldId="790"/>
            <ac:spMk id="6" creationId="{DE156B41-CAA4-4D88-B54D-587727A48B08}"/>
          </ac:spMkLst>
        </pc:spChg>
        <pc:spChg chg="add mod">
          <ac:chgData name="Jones Paul Det Supt" userId="c52cdca2-ae02-46e8-a571-5b3d9c3f61c9" providerId="ADAL" clId="{F2C55D66-63EF-4537-BC54-D43C0C984C3C}" dt="2023-02-24T09:27:11.922" v="3272" actId="14100"/>
          <ac:spMkLst>
            <pc:docMk/>
            <pc:sldMk cId="2007211880" sldId="790"/>
            <ac:spMk id="7" creationId="{76DBB1B9-3635-47C6-95EC-E1AC772E61F8}"/>
          </ac:spMkLst>
        </pc:spChg>
        <pc:picChg chg="add del mod">
          <ac:chgData name="Jones Paul Det Supt" userId="c52cdca2-ae02-46e8-a571-5b3d9c3f61c9" providerId="ADAL" clId="{F2C55D66-63EF-4537-BC54-D43C0C984C3C}" dt="2023-02-24T09:19:18.774" v="3044" actId="21"/>
          <ac:picMkLst>
            <pc:docMk/>
            <pc:sldMk cId="2007211880" sldId="790"/>
            <ac:picMk id="4" creationId="{D8E57929-02E3-4802-A2BE-71EBF4E60B95}"/>
          </ac:picMkLst>
        </pc:picChg>
      </pc:sldChg>
      <pc:sldChg chg="addSp delSp modSp new mod ord modAnim modNotesTx">
        <pc:chgData name="Jones Paul Det Supt" userId="c52cdca2-ae02-46e8-a571-5b3d9c3f61c9" providerId="ADAL" clId="{F2C55D66-63EF-4537-BC54-D43C0C984C3C}" dt="2023-03-07T19:59:33.230" v="18054" actId="20577"/>
        <pc:sldMkLst>
          <pc:docMk/>
          <pc:sldMk cId="2040766762" sldId="791"/>
        </pc:sldMkLst>
        <pc:spChg chg="mod">
          <ac:chgData name="Jones Paul Det Supt" userId="c52cdca2-ae02-46e8-a571-5b3d9c3f61c9" providerId="ADAL" clId="{F2C55D66-63EF-4537-BC54-D43C0C984C3C}" dt="2023-02-27T00:38:16.567" v="4325" actId="403"/>
          <ac:spMkLst>
            <pc:docMk/>
            <pc:sldMk cId="2040766762" sldId="791"/>
            <ac:spMk id="2" creationId="{CA01C0B7-17B8-42C1-A38E-D802F118E7D4}"/>
          </ac:spMkLst>
        </pc:spChg>
        <pc:spChg chg="mod">
          <ac:chgData name="Jones Paul Det Supt" userId="c52cdca2-ae02-46e8-a571-5b3d9c3f61c9" providerId="ADAL" clId="{F2C55D66-63EF-4537-BC54-D43C0C984C3C}" dt="2023-03-03T11:33:51.263" v="11326" actId="20577"/>
          <ac:spMkLst>
            <pc:docMk/>
            <pc:sldMk cId="2040766762" sldId="791"/>
            <ac:spMk id="3" creationId="{D420837E-9257-4137-925F-4680174C304D}"/>
          </ac:spMkLst>
        </pc:spChg>
        <pc:picChg chg="add mod">
          <ac:chgData name="Jones Paul Det Supt" userId="c52cdca2-ae02-46e8-a571-5b3d9c3f61c9" providerId="ADAL" clId="{F2C55D66-63EF-4537-BC54-D43C0C984C3C}" dt="2023-03-03T11:32:17.474" v="11263" actId="1076"/>
          <ac:picMkLst>
            <pc:docMk/>
            <pc:sldMk cId="2040766762" sldId="791"/>
            <ac:picMk id="4" creationId="{3A3C93E9-8BF1-4C64-BB29-A930EA02272C}"/>
          </ac:picMkLst>
        </pc:picChg>
        <pc:picChg chg="add del mod">
          <ac:chgData name="Jones Paul Det Supt" userId="c52cdca2-ae02-46e8-a571-5b3d9c3f61c9" providerId="ADAL" clId="{F2C55D66-63EF-4537-BC54-D43C0C984C3C}" dt="2023-03-03T11:32:16.750" v="11262"/>
          <ac:picMkLst>
            <pc:docMk/>
            <pc:sldMk cId="2040766762" sldId="791"/>
            <ac:picMk id="5" creationId="{09BEBDAC-CDEA-432E-BB0F-C4D67CE6A605}"/>
          </ac:picMkLst>
        </pc:picChg>
      </pc:sldChg>
      <pc:sldChg chg="new del">
        <pc:chgData name="Jones Paul Det Supt" userId="c52cdca2-ae02-46e8-a571-5b3d9c3f61c9" providerId="ADAL" clId="{F2C55D66-63EF-4537-BC54-D43C0C984C3C}" dt="2023-02-24T07:36:41.577" v="677" actId="2696"/>
        <pc:sldMkLst>
          <pc:docMk/>
          <pc:sldMk cId="2675032559" sldId="791"/>
        </pc:sldMkLst>
      </pc:sldChg>
      <pc:sldChg chg="addSp delSp modSp new mod ord modAnim modNotesTx">
        <pc:chgData name="Jones Paul Det Supt" userId="c52cdca2-ae02-46e8-a571-5b3d9c3f61c9" providerId="ADAL" clId="{F2C55D66-63EF-4537-BC54-D43C0C984C3C}" dt="2023-03-07T20:01:17.298" v="18107" actId="6549"/>
        <pc:sldMkLst>
          <pc:docMk/>
          <pc:sldMk cId="367104868" sldId="792"/>
        </pc:sldMkLst>
        <pc:spChg chg="mod">
          <ac:chgData name="Jones Paul Det Supt" userId="c52cdca2-ae02-46e8-a571-5b3d9c3f61c9" providerId="ADAL" clId="{F2C55D66-63EF-4537-BC54-D43C0C984C3C}" dt="2023-02-27T00:20:40.036" v="3947" actId="14100"/>
          <ac:spMkLst>
            <pc:docMk/>
            <pc:sldMk cId="367104868" sldId="792"/>
            <ac:spMk id="2" creationId="{F4986279-4E22-442A-905C-D0FD31BB8398}"/>
          </ac:spMkLst>
        </pc:spChg>
        <pc:spChg chg="del">
          <ac:chgData name="Jones Paul Det Supt" userId="c52cdca2-ae02-46e8-a571-5b3d9c3f61c9" providerId="ADAL" clId="{F2C55D66-63EF-4537-BC54-D43C0C984C3C}" dt="2023-02-24T07:38:54.678" v="692"/>
          <ac:spMkLst>
            <pc:docMk/>
            <pc:sldMk cId="367104868" sldId="792"/>
            <ac:spMk id="3" creationId="{E106232A-AFA8-4BDB-8E8A-2DC2A2C0BC73}"/>
          </ac:spMkLst>
        </pc:spChg>
        <pc:spChg chg="add del mod">
          <ac:chgData name="Jones Paul Det Supt" userId="c52cdca2-ae02-46e8-a571-5b3d9c3f61c9" providerId="ADAL" clId="{F2C55D66-63EF-4537-BC54-D43C0C984C3C}" dt="2023-02-24T07:40:36.098" v="703" actId="767"/>
          <ac:spMkLst>
            <pc:docMk/>
            <pc:sldMk cId="367104868" sldId="792"/>
            <ac:spMk id="4" creationId="{FC85BB00-BD76-4602-B3C0-B2177AF977CC}"/>
          </ac:spMkLst>
        </pc:spChg>
        <pc:spChg chg="add mod">
          <ac:chgData name="Jones Paul Det Supt" userId="c52cdca2-ae02-46e8-a571-5b3d9c3f61c9" providerId="ADAL" clId="{F2C55D66-63EF-4537-BC54-D43C0C984C3C}" dt="2023-02-24T09:19:27.039" v="3045" actId="14100"/>
          <ac:spMkLst>
            <pc:docMk/>
            <pc:sldMk cId="367104868" sldId="792"/>
            <ac:spMk id="5" creationId="{19FCF7A9-4170-42C7-A4AF-3E98EBB11509}"/>
          </ac:spMkLst>
        </pc:spChg>
        <pc:spChg chg="add mod">
          <ac:chgData name="Jones Paul Det Supt" userId="c52cdca2-ae02-46e8-a571-5b3d9c3f61c9" providerId="ADAL" clId="{F2C55D66-63EF-4537-BC54-D43C0C984C3C}" dt="2023-02-27T00:16:39.682" v="3903" actId="1076"/>
          <ac:spMkLst>
            <pc:docMk/>
            <pc:sldMk cId="367104868" sldId="792"/>
            <ac:spMk id="7" creationId="{02DFC33B-6F8A-4F52-8725-B0A063E91E59}"/>
          </ac:spMkLst>
        </pc:spChg>
        <pc:spChg chg="add mod">
          <ac:chgData name="Jones Paul Det Supt" userId="c52cdca2-ae02-46e8-a571-5b3d9c3f61c9" providerId="ADAL" clId="{F2C55D66-63EF-4537-BC54-D43C0C984C3C}" dt="2023-03-03T10:02:42.245" v="9986" actId="20577"/>
          <ac:spMkLst>
            <pc:docMk/>
            <pc:sldMk cId="367104868" sldId="792"/>
            <ac:spMk id="9" creationId="{FB0A361F-0F41-4F1B-A08A-1DE6BD1FF70B}"/>
          </ac:spMkLst>
        </pc:spChg>
        <pc:spChg chg="add mod">
          <ac:chgData name="Jones Paul Det Supt" userId="c52cdca2-ae02-46e8-a571-5b3d9c3f61c9" providerId="ADAL" clId="{F2C55D66-63EF-4537-BC54-D43C0C984C3C}" dt="2023-03-03T11:34:54.407" v="11327" actId="20577"/>
          <ac:spMkLst>
            <pc:docMk/>
            <pc:sldMk cId="367104868" sldId="792"/>
            <ac:spMk id="10" creationId="{64D342B6-4B7A-42DB-BB81-D66E277C30B4}"/>
          </ac:spMkLst>
        </pc:spChg>
        <pc:spChg chg="add mod">
          <ac:chgData name="Jones Paul Det Supt" userId="c52cdca2-ae02-46e8-a571-5b3d9c3f61c9" providerId="ADAL" clId="{F2C55D66-63EF-4537-BC54-D43C0C984C3C}" dt="2023-02-27T00:16:22.028" v="3901" actId="1076"/>
          <ac:spMkLst>
            <pc:docMk/>
            <pc:sldMk cId="367104868" sldId="792"/>
            <ac:spMk id="12" creationId="{7F2CDE6F-AD61-408F-831C-F5884EE4AEC5}"/>
          </ac:spMkLst>
        </pc:spChg>
        <pc:picChg chg="add mod">
          <ac:chgData name="Jones Paul Det Supt" userId="c52cdca2-ae02-46e8-a571-5b3d9c3f61c9" providerId="ADAL" clId="{F2C55D66-63EF-4537-BC54-D43C0C984C3C}" dt="2023-02-27T00:16:43.577" v="3904" actId="1076"/>
          <ac:picMkLst>
            <pc:docMk/>
            <pc:sldMk cId="367104868" sldId="792"/>
            <ac:picMk id="3" creationId="{A044C8EF-BD5E-4230-A276-1EF7F01FC6BC}"/>
          </ac:picMkLst>
        </pc:picChg>
        <pc:picChg chg="add mod">
          <ac:chgData name="Jones Paul Det Supt" userId="c52cdca2-ae02-46e8-a571-5b3d9c3f61c9" providerId="ADAL" clId="{F2C55D66-63EF-4537-BC54-D43C0C984C3C}" dt="2023-02-24T09:30:07.734" v="3293" actId="1076"/>
          <ac:picMkLst>
            <pc:docMk/>
            <pc:sldMk cId="367104868" sldId="792"/>
            <ac:picMk id="8" creationId="{9C1C430C-13C9-42BE-B64F-F6865C5F82F8}"/>
          </ac:picMkLst>
        </pc:picChg>
        <pc:picChg chg="add mod">
          <ac:chgData name="Jones Paul Det Supt" userId="c52cdca2-ae02-46e8-a571-5b3d9c3f61c9" providerId="ADAL" clId="{F2C55D66-63EF-4537-BC54-D43C0C984C3C}" dt="2023-02-24T08:56:58.722" v="2384" actId="1076"/>
          <ac:picMkLst>
            <pc:docMk/>
            <pc:sldMk cId="367104868" sldId="792"/>
            <ac:picMk id="2050" creationId="{CC7E65B7-2640-4036-B0FF-C885FD1BF36A}"/>
          </ac:picMkLst>
        </pc:picChg>
        <pc:picChg chg="add mod">
          <ac:chgData name="Jones Paul Det Supt" userId="c52cdca2-ae02-46e8-a571-5b3d9c3f61c9" providerId="ADAL" clId="{F2C55D66-63EF-4537-BC54-D43C0C984C3C}" dt="2023-02-24T09:03:55.864" v="2760" actId="1076"/>
          <ac:picMkLst>
            <pc:docMk/>
            <pc:sldMk cId="367104868" sldId="792"/>
            <ac:picMk id="2052" creationId="{994854E7-86D6-4668-98D8-319128D603B1}"/>
          </ac:picMkLst>
        </pc:picChg>
      </pc:sldChg>
      <pc:sldChg chg="addSp modSp new mod ord modNotesTx">
        <pc:chgData name="Jones Paul Det Supt" userId="c52cdca2-ae02-46e8-a571-5b3d9c3f61c9" providerId="ADAL" clId="{F2C55D66-63EF-4537-BC54-D43C0C984C3C}" dt="2023-03-07T20:03:15.346" v="18119" actId="6549"/>
        <pc:sldMkLst>
          <pc:docMk/>
          <pc:sldMk cId="3816605875" sldId="793"/>
        </pc:sldMkLst>
        <pc:spChg chg="mod">
          <ac:chgData name="Jones Paul Det Supt" userId="c52cdca2-ae02-46e8-a571-5b3d9c3f61c9" providerId="ADAL" clId="{F2C55D66-63EF-4537-BC54-D43C0C984C3C}" dt="2023-02-27T00:20:19.704" v="3946" actId="403"/>
          <ac:spMkLst>
            <pc:docMk/>
            <pc:sldMk cId="3816605875" sldId="793"/>
            <ac:spMk id="2" creationId="{B5787F3D-8AA0-4937-AE8E-ADAEC92A7B9E}"/>
          </ac:spMkLst>
        </pc:spChg>
        <pc:spChg chg="mod">
          <ac:chgData name="Jones Paul Det Supt" userId="c52cdca2-ae02-46e8-a571-5b3d9c3f61c9" providerId="ADAL" clId="{F2C55D66-63EF-4537-BC54-D43C0C984C3C}" dt="2023-03-07T11:39:05.093" v="18026" actId="20577"/>
          <ac:spMkLst>
            <pc:docMk/>
            <pc:sldMk cId="3816605875" sldId="793"/>
            <ac:spMk id="3" creationId="{1BF39E0D-21F9-4A24-B227-6D56336439D5}"/>
          </ac:spMkLst>
        </pc:spChg>
        <pc:picChg chg="add mod">
          <ac:chgData name="Jones Paul Det Supt" userId="c52cdca2-ae02-46e8-a571-5b3d9c3f61c9" providerId="ADAL" clId="{F2C55D66-63EF-4537-BC54-D43C0C984C3C}" dt="2023-02-26T23:50:10.184" v="3718" actId="208"/>
          <ac:picMkLst>
            <pc:docMk/>
            <pc:sldMk cId="3816605875" sldId="793"/>
            <ac:picMk id="5" creationId="{76028DA4-7B4A-45E3-9995-B91399CF3F9E}"/>
          </ac:picMkLst>
        </pc:picChg>
      </pc:sldChg>
      <pc:sldChg chg="modSp add mod modAnim modNotesTx">
        <pc:chgData name="Jones Paul Det Supt" userId="c52cdca2-ae02-46e8-a571-5b3d9c3f61c9" providerId="ADAL" clId="{F2C55D66-63EF-4537-BC54-D43C0C984C3C}" dt="2023-03-04T15:11:45.900" v="15543"/>
        <pc:sldMkLst>
          <pc:docMk/>
          <pc:sldMk cId="3829975276" sldId="794"/>
        </pc:sldMkLst>
        <pc:spChg chg="mod">
          <ac:chgData name="Jones Paul Det Supt" userId="c52cdca2-ae02-46e8-a571-5b3d9c3f61c9" providerId="ADAL" clId="{F2C55D66-63EF-4537-BC54-D43C0C984C3C}" dt="2023-03-03T14:47:07.307" v="14445" actId="20577"/>
          <ac:spMkLst>
            <pc:docMk/>
            <pc:sldMk cId="3829975276" sldId="794"/>
            <ac:spMk id="3" creationId="{3EC9BFBA-AE76-4629-BBD2-779CEC3B8BCA}"/>
          </ac:spMkLst>
        </pc:spChg>
      </pc:sldChg>
      <pc:sldChg chg="modSp add mod ord modNotesTx">
        <pc:chgData name="Jones Paul Det Supt" userId="c52cdca2-ae02-46e8-a571-5b3d9c3f61c9" providerId="ADAL" clId="{F2C55D66-63EF-4537-BC54-D43C0C984C3C}" dt="2023-03-04T17:46:14.752" v="16915" actId="6549"/>
        <pc:sldMkLst>
          <pc:docMk/>
          <pc:sldMk cId="3772893888" sldId="795"/>
        </pc:sldMkLst>
        <pc:spChg chg="mod">
          <ac:chgData name="Jones Paul Det Supt" userId="c52cdca2-ae02-46e8-a571-5b3d9c3f61c9" providerId="ADAL" clId="{F2C55D66-63EF-4537-BC54-D43C0C984C3C}" dt="2023-03-04T17:46:14.752" v="16915" actId="6549"/>
          <ac:spMkLst>
            <pc:docMk/>
            <pc:sldMk cId="3772893888" sldId="795"/>
            <ac:spMk id="3" creationId="{7CA1D037-8308-4CB0-80BB-04D042871E4A}"/>
          </ac:spMkLst>
        </pc:spChg>
      </pc:sldChg>
      <pc:sldChg chg="addSp delSp modSp new mod ord modNotesTx">
        <pc:chgData name="Jones Paul Det Supt" userId="c52cdca2-ae02-46e8-a571-5b3d9c3f61c9" providerId="ADAL" clId="{F2C55D66-63EF-4537-BC54-D43C0C984C3C}" dt="2023-03-07T20:07:14.096" v="18180" actId="6549"/>
        <pc:sldMkLst>
          <pc:docMk/>
          <pc:sldMk cId="3086495835" sldId="796"/>
        </pc:sldMkLst>
        <pc:spChg chg="mod">
          <ac:chgData name="Jones Paul Det Supt" userId="c52cdca2-ae02-46e8-a571-5b3d9c3f61c9" providerId="ADAL" clId="{F2C55D66-63EF-4537-BC54-D43C0C984C3C}" dt="2023-03-07T20:07:10.557" v="18179" actId="313"/>
          <ac:spMkLst>
            <pc:docMk/>
            <pc:sldMk cId="3086495835" sldId="796"/>
            <ac:spMk id="2" creationId="{61519A17-E927-4316-A25B-FF3A7527C903}"/>
          </ac:spMkLst>
        </pc:spChg>
        <pc:spChg chg="del">
          <ac:chgData name="Jones Paul Det Supt" userId="c52cdca2-ae02-46e8-a571-5b3d9c3f61c9" providerId="ADAL" clId="{F2C55D66-63EF-4537-BC54-D43C0C984C3C}" dt="2023-03-01T22:53:23.763" v="7341"/>
          <ac:spMkLst>
            <pc:docMk/>
            <pc:sldMk cId="3086495835" sldId="796"/>
            <ac:spMk id="3" creationId="{D90D0531-F835-472F-8E30-E80DA9B70F8F}"/>
          </ac:spMkLst>
        </pc:spChg>
        <pc:picChg chg="add mod">
          <ac:chgData name="Jones Paul Det Supt" userId="c52cdca2-ae02-46e8-a571-5b3d9c3f61c9" providerId="ADAL" clId="{F2C55D66-63EF-4537-BC54-D43C0C984C3C}" dt="2023-03-01T22:54:42.103" v="7375" actId="1076"/>
          <ac:picMkLst>
            <pc:docMk/>
            <pc:sldMk cId="3086495835" sldId="796"/>
            <ac:picMk id="4" creationId="{98980086-CE53-4A57-ADBD-7697657228A9}"/>
          </ac:picMkLst>
        </pc:picChg>
      </pc:sldChg>
      <pc:sldChg chg="addSp delSp modSp new mod modNotesTx">
        <pc:chgData name="Jones Paul Det Supt" userId="c52cdca2-ae02-46e8-a571-5b3d9c3f61c9" providerId="ADAL" clId="{F2C55D66-63EF-4537-BC54-D43C0C984C3C}" dt="2023-03-01T23:29:28.739" v="7842" actId="120"/>
        <pc:sldMkLst>
          <pc:docMk/>
          <pc:sldMk cId="1373549274" sldId="797"/>
        </pc:sldMkLst>
        <pc:spChg chg="mod">
          <ac:chgData name="Jones Paul Det Supt" userId="c52cdca2-ae02-46e8-a571-5b3d9c3f61c9" providerId="ADAL" clId="{F2C55D66-63EF-4537-BC54-D43C0C984C3C}" dt="2023-03-01T23:11:15.680" v="7550" actId="14100"/>
          <ac:spMkLst>
            <pc:docMk/>
            <pc:sldMk cId="1373549274" sldId="797"/>
            <ac:spMk id="2" creationId="{E0D37DDE-CEA0-498C-AA91-67191FBE852B}"/>
          </ac:spMkLst>
        </pc:spChg>
        <pc:spChg chg="add del">
          <ac:chgData name="Jones Paul Det Supt" userId="c52cdca2-ae02-46e8-a571-5b3d9c3f61c9" providerId="ADAL" clId="{F2C55D66-63EF-4537-BC54-D43C0C984C3C}" dt="2023-03-01T23:01:17.619" v="7401"/>
          <ac:spMkLst>
            <pc:docMk/>
            <pc:sldMk cId="1373549274" sldId="797"/>
            <ac:spMk id="3" creationId="{3EFB8315-A7DD-4D0B-B5FE-2D54E502ECE9}"/>
          </ac:spMkLst>
        </pc:spChg>
        <pc:graphicFrameChg chg="add mod modGraphic">
          <ac:chgData name="Jones Paul Det Supt" userId="c52cdca2-ae02-46e8-a571-5b3d9c3f61c9" providerId="ADAL" clId="{F2C55D66-63EF-4537-BC54-D43C0C984C3C}" dt="2023-03-01T23:29:17.979" v="7840" actId="120"/>
          <ac:graphicFrameMkLst>
            <pc:docMk/>
            <pc:sldMk cId="1373549274" sldId="797"/>
            <ac:graphicFrameMk id="5" creationId="{8BB6442D-6FC7-4F38-B2A0-70AD7556BC33}"/>
          </ac:graphicFrameMkLst>
        </pc:graphicFrameChg>
        <pc:graphicFrameChg chg="add mod modGraphic">
          <ac:chgData name="Jones Paul Det Supt" userId="c52cdca2-ae02-46e8-a571-5b3d9c3f61c9" providerId="ADAL" clId="{F2C55D66-63EF-4537-BC54-D43C0C984C3C}" dt="2023-03-01T23:29:28.739" v="7842" actId="120"/>
          <ac:graphicFrameMkLst>
            <pc:docMk/>
            <pc:sldMk cId="1373549274" sldId="797"/>
            <ac:graphicFrameMk id="6" creationId="{A1C2BC4F-62F4-4D90-A562-356F712298A5}"/>
          </ac:graphicFrameMkLst>
        </pc:graphicFrameChg>
        <pc:picChg chg="add del mod">
          <ac:chgData name="Jones Paul Det Supt" userId="c52cdca2-ae02-46e8-a571-5b3d9c3f61c9" providerId="ADAL" clId="{F2C55D66-63EF-4537-BC54-D43C0C984C3C}" dt="2023-03-01T23:00:42.978" v="7400"/>
          <ac:picMkLst>
            <pc:docMk/>
            <pc:sldMk cId="1373549274" sldId="797"/>
            <ac:picMk id="4" creationId="{6C095FF7-2746-4CCD-A465-3647BC9FEB14}"/>
          </ac:picMkLst>
        </pc:picChg>
      </pc:sldChg>
      <pc:sldChg chg="addSp delSp modSp new mod modNotesTx">
        <pc:chgData name="Jones Paul Det Supt" userId="c52cdca2-ae02-46e8-a571-5b3d9c3f61c9" providerId="ADAL" clId="{F2C55D66-63EF-4537-BC54-D43C0C984C3C}" dt="2023-03-01T23:29:35.759" v="7843" actId="120"/>
        <pc:sldMkLst>
          <pc:docMk/>
          <pc:sldMk cId="2152932451" sldId="798"/>
        </pc:sldMkLst>
        <pc:spChg chg="mod">
          <ac:chgData name="Jones Paul Det Supt" userId="c52cdca2-ae02-46e8-a571-5b3d9c3f61c9" providerId="ADAL" clId="{F2C55D66-63EF-4537-BC54-D43C0C984C3C}" dt="2023-03-01T23:12:05.416" v="7562" actId="20577"/>
          <ac:spMkLst>
            <pc:docMk/>
            <pc:sldMk cId="2152932451" sldId="798"/>
            <ac:spMk id="2" creationId="{17C40F5C-5FA6-41B2-B279-724A6CCC404B}"/>
          </ac:spMkLst>
        </pc:spChg>
        <pc:spChg chg="add del">
          <ac:chgData name="Jones Paul Det Supt" userId="c52cdca2-ae02-46e8-a571-5b3d9c3f61c9" providerId="ADAL" clId="{F2C55D66-63EF-4537-BC54-D43C0C984C3C}" dt="2023-03-01T23:13:02.443" v="7565"/>
          <ac:spMkLst>
            <pc:docMk/>
            <pc:sldMk cId="2152932451" sldId="798"/>
            <ac:spMk id="3" creationId="{4EBF4B07-50DE-47A2-9BFE-74D8ACF2A7F4}"/>
          </ac:spMkLst>
        </pc:spChg>
        <pc:graphicFrameChg chg="add del mod">
          <ac:chgData name="Jones Paul Det Supt" userId="c52cdca2-ae02-46e8-a571-5b3d9c3f61c9" providerId="ADAL" clId="{F2C55D66-63EF-4537-BC54-D43C0C984C3C}" dt="2023-03-01T23:12:59.332" v="7564"/>
          <ac:graphicFrameMkLst>
            <pc:docMk/>
            <pc:sldMk cId="2152932451" sldId="798"/>
            <ac:graphicFrameMk id="4" creationId="{A9134B86-E170-4F24-930C-D3004DB7EE49}"/>
          </ac:graphicFrameMkLst>
        </pc:graphicFrameChg>
        <pc:graphicFrameChg chg="add mod modGraphic">
          <ac:chgData name="Jones Paul Det Supt" userId="c52cdca2-ae02-46e8-a571-5b3d9c3f61c9" providerId="ADAL" clId="{F2C55D66-63EF-4537-BC54-D43C0C984C3C}" dt="2023-03-01T23:29:35.759" v="7843" actId="120"/>
          <ac:graphicFrameMkLst>
            <pc:docMk/>
            <pc:sldMk cId="2152932451" sldId="798"/>
            <ac:graphicFrameMk id="5" creationId="{5B9C873A-3BF3-45EA-BC1E-83147ECDE174}"/>
          </ac:graphicFrameMkLst>
        </pc:graphicFrameChg>
      </pc:sldChg>
      <pc:sldChg chg="addSp delSp modSp new mod">
        <pc:chgData name="Jones Paul Det Supt" userId="c52cdca2-ae02-46e8-a571-5b3d9c3f61c9" providerId="ADAL" clId="{F2C55D66-63EF-4537-BC54-D43C0C984C3C}" dt="2023-03-01T23:31:10.522" v="7881" actId="20577"/>
        <pc:sldMkLst>
          <pc:docMk/>
          <pc:sldMk cId="4075978503" sldId="799"/>
        </pc:sldMkLst>
        <pc:spChg chg="mod">
          <ac:chgData name="Jones Paul Det Supt" userId="c52cdca2-ae02-46e8-a571-5b3d9c3f61c9" providerId="ADAL" clId="{F2C55D66-63EF-4537-BC54-D43C0C984C3C}" dt="2023-03-01T23:21:23.020" v="7634" actId="20577"/>
          <ac:spMkLst>
            <pc:docMk/>
            <pc:sldMk cId="4075978503" sldId="799"/>
            <ac:spMk id="2" creationId="{1EF3C3F9-3478-4245-9A5E-7C91BD95D919}"/>
          </ac:spMkLst>
        </pc:spChg>
        <pc:spChg chg="add del">
          <ac:chgData name="Jones Paul Det Supt" userId="c52cdca2-ae02-46e8-a571-5b3d9c3f61c9" providerId="ADAL" clId="{F2C55D66-63EF-4537-BC54-D43C0C984C3C}" dt="2023-03-01T23:27:53.410" v="7823"/>
          <ac:spMkLst>
            <pc:docMk/>
            <pc:sldMk cId="4075978503" sldId="799"/>
            <ac:spMk id="3" creationId="{7638DA1E-112D-4255-95C0-5398D8DA5278}"/>
          </ac:spMkLst>
        </pc:spChg>
        <pc:graphicFrameChg chg="add del mod">
          <ac:chgData name="Jones Paul Det Supt" userId="c52cdca2-ae02-46e8-a571-5b3d9c3f61c9" providerId="ADAL" clId="{F2C55D66-63EF-4537-BC54-D43C0C984C3C}" dt="2023-03-01T23:26:43.670" v="7818"/>
          <ac:graphicFrameMkLst>
            <pc:docMk/>
            <pc:sldMk cId="4075978503" sldId="799"/>
            <ac:graphicFrameMk id="4" creationId="{48D9697C-C63B-40D2-AD49-45D29FB48858}"/>
          </ac:graphicFrameMkLst>
        </pc:graphicFrameChg>
        <pc:graphicFrameChg chg="add del mod">
          <ac:chgData name="Jones Paul Det Supt" userId="c52cdca2-ae02-46e8-a571-5b3d9c3f61c9" providerId="ADAL" clId="{F2C55D66-63EF-4537-BC54-D43C0C984C3C}" dt="2023-03-01T23:27:22.455" v="7820"/>
          <ac:graphicFrameMkLst>
            <pc:docMk/>
            <pc:sldMk cId="4075978503" sldId="799"/>
            <ac:graphicFrameMk id="5" creationId="{128D21BD-2C2F-462C-A6F2-F2D3219337DE}"/>
          </ac:graphicFrameMkLst>
        </pc:graphicFrameChg>
        <pc:graphicFrameChg chg="add mod modGraphic">
          <ac:chgData name="Jones Paul Det Supt" userId="c52cdca2-ae02-46e8-a571-5b3d9c3f61c9" providerId="ADAL" clId="{F2C55D66-63EF-4537-BC54-D43C0C984C3C}" dt="2023-03-01T23:31:10.522" v="7881" actId="20577"/>
          <ac:graphicFrameMkLst>
            <pc:docMk/>
            <pc:sldMk cId="4075978503" sldId="799"/>
            <ac:graphicFrameMk id="6" creationId="{F0566EBC-72FF-45B2-B384-06A4AC02E72E}"/>
          </ac:graphicFrameMkLst>
        </pc:graphicFrameChg>
      </pc:sldChg>
      <pc:sldChg chg="addSp delSp modSp new mod">
        <pc:chgData name="Jones Paul Det Supt" userId="c52cdca2-ae02-46e8-a571-5b3d9c3f61c9" providerId="ADAL" clId="{F2C55D66-63EF-4537-BC54-D43C0C984C3C}" dt="2023-03-01T23:37:39.215" v="7983" actId="20577"/>
        <pc:sldMkLst>
          <pc:docMk/>
          <pc:sldMk cId="1480590141" sldId="800"/>
        </pc:sldMkLst>
        <pc:spChg chg="mod">
          <ac:chgData name="Jones Paul Det Supt" userId="c52cdca2-ae02-46e8-a571-5b3d9c3f61c9" providerId="ADAL" clId="{F2C55D66-63EF-4537-BC54-D43C0C984C3C}" dt="2023-03-01T23:37:39.215" v="7983" actId="20577"/>
          <ac:spMkLst>
            <pc:docMk/>
            <pc:sldMk cId="1480590141" sldId="800"/>
            <ac:spMk id="2" creationId="{5EE71AB7-1E30-4FCE-A3DF-B2B9C58F9B41}"/>
          </ac:spMkLst>
        </pc:spChg>
        <pc:spChg chg="add del">
          <ac:chgData name="Jones Paul Det Supt" userId="c52cdca2-ae02-46e8-a571-5b3d9c3f61c9" providerId="ADAL" clId="{F2C55D66-63EF-4537-BC54-D43C0C984C3C}" dt="2023-03-01T23:33:03.330" v="7895"/>
          <ac:spMkLst>
            <pc:docMk/>
            <pc:sldMk cId="1480590141" sldId="800"/>
            <ac:spMk id="3" creationId="{8895D8FC-ADBE-471C-AB4F-41F1A1EE64C2}"/>
          </ac:spMkLst>
        </pc:spChg>
        <pc:graphicFrameChg chg="add del mod modGraphic">
          <ac:chgData name="Jones Paul Det Supt" userId="c52cdca2-ae02-46e8-a571-5b3d9c3f61c9" providerId="ADAL" clId="{F2C55D66-63EF-4537-BC54-D43C0C984C3C}" dt="2023-03-01T23:32:41.273" v="7894"/>
          <ac:graphicFrameMkLst>
            <pc:docMk/>
            <pc:sldMk cId="1480590141" sldId="800"/>
            <ac:graphicFrameMk id="4" creationId="{ABFDDE25-B912-47B5-879F-FDC2288C2E13}"/>
          </ac:graphicFrameMkLst>
        </pc:graphicFrameChg>
        <pc:graphicFrameChg chg="add mod modGraphic">
          <ac:chgData name="Jones Paul Det Supt" userId="c52cdca2-ae02-46e8-a571-5b3d9c3f61c9" providerId="ADAL" clId="{F2C55D66-63EF-4537-BC54-D43C0C984C3C}" dt="2023-03-01T23:36:08.561" v="7981" actId="20577"/>
          <ac:graphicFrameMkLst>
            <pc:docMk/>
            <pc:sldMk cId="1480590141" sldId="800"/>
            <ac:graphicFrameMk id="5" creationId="{B5C04BC3-9930-45F2-8DEE-AF0D1EA0DA6B}"/>
          </ac:graphicFrameMkLst>
        </pc:graphicFrameChg>
      </pc:sldChg>
      <pc:sldChg chg="addSp delSp modSp add mod">
        <pc:chgData name="Jones Paul Det Supt" userId="c52cdca2-ae02-46e8-a571-5b3d9c3f61c9" providerId="ADAL" clId="{F2C55D66-63EF-4537-BC54-D43C0C984C3C}" dt="2023-03-01T23:41:28.379" v="8035" actId="20577"/>
        <pc:sldMkLst>
          <pc:docMk/>
          <pc:sldMk cId="3229281719" sldId="801"/>
        </pc:sldMkLst>
        <pc:spChg chg="mod">
          <ac:chgData name="Jones Paul Det Supt" userId="c52cdca2-ae02-46e8-a571-5b3d9c3f61c9" providerId="ADAL" clId="{F2C55D66-63EF-4537-BC54-D43C0C984C3C}" dt="2023-03-01T23:38:42.252" v="7993" actId="20577"/>
          <ac:spMkLst>
            <pc:docMk/>
            <pc:sldMk cId="3229281719" sldId="801"/>
            <ac:spMk id="2" creationId="{5EE71AB7-1E30-4FCE-A3DF-B2B9C58F9B41}"/>
          </ac:spMkLst>
        </pc:spChg>
        <pc:spChg chg="add del mod">
          <ac:chgData name="Jones Paul Det Supt" userId="c52cdca2-ae02-46e8-a571-5b3d9c3f61c9" providerId="ADAL" clId="{F2C55D66-63EF-4537-BC54-D43C0C984C3C}" dt="2023-03-01T23:38:55.514" v="7994"/>
          <ac:spMkLst>
            <pc:docMk/>
            <pc:sldMk cId="3229281719" sldId="801"/>
            <ac:spMk id="4" creationId="{034B6F18-D53A-4A7E-A8D6-A3A836C3EF41}"/>
          </ac:spMkLst>
        </pc:spChg>
        <pc:graphicFrameChg chg="del">
          <ac:chgData name="Jones Paul Det Supt" userId="c52cdca2-ae02-46e8-a571-5b3d9c3f61c9" providerId="ADAL" clId="{F2C55D66-63EF-4537-BC54-D43C0C984C3C}" dt="2023-03-01T23:37:54.588" v="7985" actId="21"/>
          <ac:graphicFrameMkLst>
            <pc:docMk/>
            <pc:sldMk cId="3229281719" sldId="801"/>
            <ac:graphicFrameMk id="5" creationId="{B5C04BC3-9930-45F2-8DEE-AF0D1EA0DA6B}"/>
          </ac:graphicFrameMkLst>
        </pc:graphicFrameChg>
        <pc:graphicFrameChg chg="add del mod">
          <ac:chgData name="Jones Paul Det Supt" userId="c52cdca2-ae02-46e8-a571-5b3d9c3f61c9" providerId="ADAL" clId="{F2C55D66-63EF-4537-BC54-D43C0C984C3C}" dt="2023-03-01T23:38:38.949" v="7991"/>
          <ac:graphicFrameMkLst>
            <pc:docMk/>
            <pc:sldMk cId="3229281719" sldId="801"/>
            <ac:graphicFrameMk id="6" creationId="{DF312289-DA40-442E-BD96-F80934610337}"/>
          </ac:graphicFrameMkLst>
        </pc:graphicFrameChg>
        <pc:graphicFrameChg chg="add mod modGraphic">
          <ac:chgData name="Jones Paul Det Supt" userId="c52cdca2-ae02-46e8-a571-5b3d9c3f61c9" providerId="ADAL" clId="{F2C55D66-63EF-4537-BC54-D43C0C984C3C}" dt="2023-03-01T23:41:28.379" v="8035" actId="20577"/>
          <ac:graphicFrameMkLst>
            <pc:docMk/>
            <pc:sldMk cId="3229281719" sldId="801"/>
            <ac:graphicFrameMk id="7" creationId="{74602812-99A1-4505-819E-432101FB7A67}"/>
          </ac:graphicFrameMkLst>
        </pc:graphicFrameChg>
      </pc:sldChg>
      <pc:sldChg chg="addSp delSp modSp new mod ord delAnim modAnim chgLayout modNotesTx">
        <pc:chgData name="Jones Paul Det Supt" userId="c52cdca2-ae02-46e8-a571-5b3d9c3f61c9" providerId="ADAL" clId="{F2C55D66-63EF-4537-BC54-D43C0C984C3C}" dt="2023-03-07T20:01:39.403" v="18117" actId="20577"/>
        <pc:sldMkLst>
          <pc:docMk/>
          <pc:sldMk cId="99093541" sldId="802"/>
        </pc:sldMkLst>
        <pc:spChg chg="del mod">
          <ac:chgData name="Jones Paul Det Supt" userId="c52cdca2-ae02-46e8-a571-5b3d9c3f61c9" providerId="ADAL" clId="{F2C55D66-63EF-4537-BC54-D43C0C984C3C}" dt="2023-03-03T10:08:17.799" v="10046" actId="6264"/>
          <ac:spMkLst>
            <pc:docMk/>
            <pc:sldMk cId="99093541" sldId="802"/>
            <ac:spMk id="2" creationId="{9DDC75A4-97C8-46EC-BADA-5A38C64BF4D6}"/>
          </ac:spMkLst>
        </pc:spChg>
        <pc:spChg chg="del">
          <ac:chgData name="Jones Paul Det Supt" userId="c52cdca2-ae02-46e8-a571-5b3d9c3f61c9" providerId="ADAL" clId="{F2C55D66-63EF-4537-BC54-D43C0C984C3C}" dt="2023-03-02T00:03:49.915" v="8910" actId="931"/>
          <ac:spMkLst>
            <pc:docMk/>
            <pc:sldMk cId="99093541" sldId="802"/>
            <ac:spMk id="3" creationId="{41773BA8-E981-4119-8996-17DBC8C474A6}"/>
          </ac:spMkLst>
        </pc:spChg>
        <pc:spChg chg="add mod">
          <ac:chgData name="Jones Paul Det Supt" userId="c52cdca2-ae02-46e8-a571-5b3d9c3f61c9" providerId="ADAL" clId="{F2C55D66-63EF-4537-BC54-D43C0C984C3C}" dt="2023-03-02T00:06:10.500" v="8925" actId="20577"/>
          <ac:spMkLst>
            <pc:docMk/>
            <pc:sldMk cId="99093541" sldId="802"/>
            <ac:spMk id="5" creationId="{2325AE66-FC7C-4C13-8795-66C54A032C94}"/>
          </ac:spMkLst>
        </pc:spChg>
        <pc:spChg chg="add del mod">
          <ac:chgData name="Jones Paul Det Supt" userId="c52cdca2-ae02-46e8-a571-5b3d9c3f61c9" providerId="ADAL" clId="{F2C55D66-63EF-4537-BC54-D43C0C984C3C}" dt="2023-03-03T10:04:20.432" v="9988"/>
          <ac:spMkLst>
            <pc:docMk/>
            <pc:sldMk cId="99093541" sldId="802"/>
            <ac:spMk id="6" creationId="{952F07E7-848C-4D39-8B89-27CB03043E0B}"/>
          </ac:spMkLst>
        </pc:spChg>
        <pc:spChg chg="add mod">
          <ac:chgData name="Jones Paul Det Supt" userId="c52cdca2-ae02-46e8-a571-5b3d9c3f61c9" providerId="ADAL" clId="{F2C55D66-63EF-4537-BC54-D43C0C984C3C}" dt="2023-03-03T10:08:05.420" v="10043" actId="1076"/>
          <ac:spMkLst>
            <pc:docMk/>
            <pc:sldMk cId="99093541" sldId="802"/>
            <ac:spMk id="8" creationId="{74E9C1FA-6566-4817-A8AA-1D79F6A539A7}"/>
          </ac:spMkLst>
        </pc:spChg>
        <pc:spChg chg="add del mod">
          <ac:chgData name="Jones Paul Det Supt" userId="c52cdca2-ae02-46e8-a571-5b3d9c3f61c9" providerId="ADAL" clId="{F2C55D66-63EF-4537-BC54-D43C0C984C3C}" dt="2023-03-03T10:08:17.799" v="10046" actId="6264"/>
          <ac:spMkLst>
            <pc:docMk/>
            <pc:sldMk cId="99093541" sldId="802"/>
            <ac:spMk id="9" creationId="{37AD3A1F-D3E8-4989-B2F8-89B6C52A5F40}"/>
          </ac:spMkLst>
        </pc:spChg>
        <pc:spChg chg="add mod ord">
          <ac:chgData name="Jones Paul Det Supt" userId="c52cdca2-ae02-46e8-a571-5b3d9c3f61c9" providerId="ADAL" clId="{F2C55D66-63EF-4537-BC54-D43C0C984C3C}" dt="2023-03-03T10:13:49.503" v="10117" actId="20577"/>
          <ac:spMkLst>
            <pc:docMk/>
            <pc:sldMk cId="99093541" sldId="802"/>
            <ac:spMk id="10" creationId="{3C09B700-C37E-4763-AD2E-4A26ADB941C7}"/>
          </ac:spMkLst>
        </pc:spChg>
        <pc:spChg chg="add mod">
          <ac:chgData name="Jones Paul Det Supt" userId="c52cdca2-ae02-46e8-a571-5b3d9c3f61c9" providerId="ADAL" clId="{F2C55D66-63EF-4537-BC54-D43C0C984C3C}" dt="2023-03-03T10:15:19.179" v="10157" actId="20577"/>
          <ac:spMkLst>
            <pc:docMk/>
            <pc:sldMk cId="99093541" sldId="802"/>
            <ac:spMk id="11" creationId="{A125F64B-BC03-4E7D-B057-E35597027639}"/>
          </ac:spMkLst>
        </pc:spChg>
        <pc:spChg chg="add mod">
          <ac:chgData name="Jones Paul Det Supt" userId="c52cdca2-ae02-46e8-a571-5b3d9c3f61c9" providerId="ADAL" clId="{F2C55D66-63EF-4537-BC54-D43C0C984C3C}" dt="2023-03-03T10:14:50.773" v="10145" actId="1076"/>
          <ac:spMkLst>
            <pc:docMk/>
            <pc:sldMk cId="99093541" sldId="802"/>
            <ac:spMk id="14" creationId="{24529495-4652-4D6B-B183-CA367B282A2D}"/>
          </ac:spMkLst>
        </pc:spChg>
        <pc:graphicFrameChg chg="add del mod modGraphic">
          <ac:chgData name="Jones Paul Det Supt" userId="c52cdca2-ae02-46e8-a571-5b3d9c3f61c9" providerId="ADAL" clId="{F2C55D66-63EF-4537-BC54-D43C0C984C3C}" dt="2023-03-03T10:03:52.490" v="9987" actId="478"/>
          <ac:graphicFrameMkLst>
            <pc:docMk/>
            <pc:sldMk cId="99093541" sldId="802"/>
            <ac:graphicFrameMk id="4" creationId="{149A043F-6A26-4B5D-A0B9-9FF868E425EC}"/>
          </ac:graphicFrameMkLst>
        </pc:graphicFrameChg>
        <pc:picChg chg="add mod ord">
          <ac:chgData name="Jones Paul Det Supt" userId="c52cdca2-ae02-46e8-a571-5b3d9c3f61c9" providerId="ADAL" clId="{F2C55D66-63EF-4537-BC54-D43C0C984C3C}" dt="2023-03-03T10:09:19.385" v="10091" actId="1076"/>
          <ac:picMkLst>
            <pc:docMk/>
            <pc:sldMk cId="99093541" sldId="802"/>
            <ac:picMk id="7" creationId="{B7DE6661-6DB2-41A5-9A6E-4ECEFB6C8F31}"/>
          </ac:picMkLst>
        </pc:picChg>
        <pc:picChg chg="add mod">
          <ac:chgData name="Jones Paul Det Supt" userId="c52cdca2-ae02-46e8-a571-5b3d9c3f61c9" providerId="ADAL" clId="{F2C55D66-63EF-4537-BC54-D43C0C984C3C}" dt="2023-03-03T10:13:32.524" v="10100" actId="1076"/>
          <ac:picMkLst>
            <pc:docMk/>
            <pc:sldMk cId="99093541" sldId="802"/>
            <ac:picMk id="13" creationId="{05A55F79-C73C-44EA-A6CC-241DE2E7CCF9}"/>
          </ac:picMkLst>
        </pc:picChg>
      </pc:sldChg>
      <pc:sldChg chg="addSp delSp modSp new mod ord modClrScheme modAnim chgLayout modNotesTx">
        <pc:chgData name="Jones Paul Det Supt" userId="c52cdca2-ae02-46e8-a571-5b3d9c3f61c9" providerId="ADAL" clId="{F2C55D66-63EF-4537-BC54-D43C0C984C3C}" dt="2023-03-07T20:07:33.539" v="18181" actId="20577"/>
        <pc:sldMkLst>
          <pc:docMk/>
          <pc:sldMk cId="4052521645" sldId="803"/>
        </pc:sldMkLst>
        <pc:spChg chg="mod">
          <ac:chgData name="Jones Paul Det Supt" userId="c52cdca2-ae02-46e8-a571-5b3d9c3f61c9" providerId="ADAL" clId="{F2C55D66-63EF-4537-BC54-D43C0C984C3C}" dt="2023-03-02T21:48:05.134" v="9611" actId="26606"/>
          <ac:spMkLst>
            <pc:docMk/>
            <pc:sldMk cId="4052521645" sldId="803"/>
            <ac:spMk id="2" creationId="{2619ADB9-1325-4FFB-AC5C-C89D2838B25A}"/>
          </ac:spMkLst>
        </pc:spChg>
        <pc:spChg chg="mod">
          <ac:chgData name="Jones Paul Det Supt" userId="c52cdca2-ae02-46e8-a571-5b3d9c3f61c9" providerId="ADAL" clId="{F2C55D66-63EF-4537-BC54-D43C0C984C3C}" dt="2023-03-03T17:49:34.824" v="14689" actId="255"/>
          <ac:spMkLst>
            <pc:docMk/>
            <pc:sldMk cId="4052521645" sldId="803"/>
            <ac:spMk id="3" creationId="{65CD5CA1-F55B-43E4-B8CB-7589DA3A9480}"/>
          </ac:spMkLst>
        </pc:spChg>
        <pc:spChg chg="add del mod">
          <ac:chgData name="Jones Paul Det Supt" userId="c52cdca2-ae02-46e8-a571-5b3d9c3f61c9" providerId="ADAL" clId="{F2C55D66-63EF-4537-BC54-D43C0C984C3C}" dt="2023-03-02T21:48:05.134" v="9611" actId="26606"/>
          <ac:spMkLst>
            <pc:docMk/>
            <pc:sldMk cId="4052521645" sldId="803"/>
            <ac:spMk id="10" creationId="{7A112C72-FB65-A4E8-7F33-216B8FE9D031}"/>
          </ac:spMkLst>
        </pc:spChg>
        <pc:spChg chg="add del mod">
          <ac:chgData name="Jones Paul Det Supt" userId="c52cdca2-ae02-46e8-a571-5b3d9c3f61c9" providerId="ADAL" clId="{F2C55D66-63EF-4537-BC54-D43C0C984C3C}" dt="2023-03-02T21:48:05.134" v="9611" actId="26606"/>
          <ac:spMkLst>
            <pc:docMk/>
            <pc:sldMk cId="4052521645" sldId="803"/>
            <ac:spMk id="12" creationId="{4A613C75-B1C4-0D82-4629-8B0F859B32AC}"/>
          </ac:spMkLst>
        </pc:spChg>
        <pc:picChg chg="add mod">
          <ac:chgData name="Jones Paul Det Supt" userId="c52cdca2-ae02-46e8-a571-5b3d9c3f61c9" providerId="ADAL" clId="{F2C55D66-63EF-4537-BC54-D43C0C984C3C}" dt="2023-03-03T17:49:45.673" v="14692" actId="1076"/>
          <ac:picMkLst>
            <pc:docMk/>
            <pc:sldMk cId="4052521645" sldId="803"/>
            <ac:picMk id="5" creationId="{B8A7618B-D8F8-40FF-BC4A-097B3B887A4F}"/>
          </ac:picMkLst>
        </pc:picChg>
      </pc:sldChg>
      <pc:sldChg chg="addSp delSp modSp new mod modNotesTx">
        <pc:chgData name="Jones Paul Det Supt" userId="c52cdca2-ae02-46e8-a571-5b3d9c3f61c9" providerId="ADAL" clId="{F2C55D66-63EF-4537-BC54-D43C0C984C3C}" dt="2023-03-07T20:05:20.356" v="18141" actId="6549"/>
        <pc:sldMkLst>
          <pc:docMk/>
          <pc:sldMk cId="135751660" sldId="804"/>
        </pc:sldMkLst>
        <pc:spChg chg="mod">
          <ac:chgData name="Jones Paul Det Supt" userId="c52cdca2-ae02-46e8-a571-5b3d9c3f61c9" providerId="ADAL" clId="{F2C55D66-63EF-4537-BC54-D43C0C984C3C}" dt="2023-03-03T11:44:38.175" v="11398" actId="20577"/>
          <ac:spMkLst>
            <pc:docMk/>
            <pc:sldMk cId="135751660" sldId="804"/>
            <ac:spMk id="2" creationId="{BD27C84C-D2A2-4C95-AD60-7970973A6C43}"/>
          </ac:spMkLst>
        </pc:spChg>
        <pc:spChg chg="del">
          <ac:chgData name="Jones Paul Det Supt" userId="c52cdca2-ae02-46e8-a571-5b3d9c3f61c9" providerId="ADAL" clId="{F2C55D66-63EF-4537-BC54-D43C0C984C3C}" dt="2023-03-03T11:43:00.538" v="11329" actId="22"/>
          <ac:spMkLst>
            <pc:docMk/>
            <pc:sldMk cId="135751660" sldId="804"/>
            <ac:spMk id="3" creationId="{F801EAB3-29D6-47EE-8386-7D330717CC32}"/>
          </ac:spMkLst>
        </pc:spChg>
        <pc:spChg chg="add mod">
          <ac:chgData name="Jones Paul Det Supt" userId="c52cdca2-ae02-46e8-a571-5b3d9c3f61c9" providerId="ADAL" clId="{F2C55D66-63EF-4537-BC54-D43C0C984C3C}" dt="2023-03-07T11:41:03.514" v="18029" actId="6549"/>
          <ac:spMkLst>
            <pc:docMk/>
            <pc:sldMk cId="135751660" sldId="804"/>
            <ac:spMk id="6" creationId="{32674D91-375A-465D-9BB8-017F14D42F2F}"/>
          </ac:spMkLst>
        </pc:spChg>
        <pc:picChg chg="add mod ord">
          <ac:chgData name="Jones Paul Det Supt" userId="c52cdca2-ae02-46e8-a571-5b3d9c3f61c9" providerId="ADAL" clId="{F2C55D66-63EF-4537-BC54-D43C0C984C3C}" dt="2023-03-03T11:43:16.555" v="11332" actId="14100"/>
          <ac:picMkLst>
            <pc:docMk/>
            <pc:sldMk cId="135751660" sldId="804"/>
            <ac:picMk id="5" creationId="{8BFAA207-7C12-41B0-9804-E15B5E750D37}"/>
          </ac:picMkLst>
        </pc:picChg>
      </pc:sldChg>
      <pc:sldChg chg="addSp delSp modSp new del">
        <pc:chgData name="Jones Paul Det Supt" userId="c52cdca2-ae02-46e8-a571-5b3d9c3f61c9" providerId="ADAL" clId="{F2C55D66-63EF-4537-BC54-D43C0C984C3C}" dt="2023-03-03T14:36:53.962" v="14382" actId="2696"/>
        <pc:sldMkLst>
          <pc:docMk/>
          <pc:sldMk cId="3147082714" sldId="805"/>
        </pc:sldMkLst>
        <pc:spChg chg="add del">
          <ac:chgData name="Jones Paul Det Supt" userId="c52cdca2-ae02-46e8-a571-5b3d9c3f61c9" providerId="ADAL" clId="{F2C55D66-63EF-4537-BC54-D43C0C984C3C}" dt="2023-03-03T14:34:02.031" v="14363"/>
          <ac:spMkLst>
            <pc:docMk/>
            <pc:sldMk cId="3147082714" sldId="805"/>
            <ac:spMk id="3" creationId="{57339E66-2534-4F0E-A129-EFDDCFF6AB2C}"/>
          </ac:spMkLst>
        </pc:spChg>
        <pc:picChg chg="add del mod">
          <ac:chgData name="Jones Paul Det Supt" userId="c52cdca2-ae02-46e8-a571-5b3d9c3f61c9" providerId="ADAL" clId="{F2C55D66-63EF-4537-BC54-D43C0C984C3C}" dt="2023-03-03T14:33:22.276" v="14362"/>
          <ac:picMkLst>
            <pc:docMk/>
            <pc:sldMk cId="3147082714" sldId="805"/>
            <ac:picMk id="4" creationId="{3D33E774-173D-429F-9E52-C837D0B69B9E}"/>
          </ac:picMkLst>
        </pc:picChg>
        <pc:picChg chg="add mod">
          <ac:chgData name="Jones Paul Det Supt" userId="c52cdca2-ae02-46e8-a571-5b3d9c3f61c9" providerId="ADAL" clId="{F2C55D66-63EF-4537-BC54-D43C0C984C3C}" dt="2023-03-03T14:34:31.813" v="14367" actId="14100"/>
          <ac:picMkLst>
            <pc:docMk/>
            <pc:sldMk cId="3147082714" sldId="805"/>
            <ac:picMk id="5" creationId="{655DB87E-3D6A-49FD-8B03-C7F6E9B43A6E}"/>
          </ac:picMkLst>
        </pc:picChg>
      </pc:sldChg>
      <pc:sldChg chg="addSp delSp modSp new del mod chgLayout">
        <pc:chgData name="Jones Paul Det Supt" userId="c52cdca2-ae02-46e8-a571-5b3d9c3f61c9" providerId="ADAL" clId="{F2C55D66-63EF-4537-BC54-D43C0C984C3C}" dt="2023-03-03T14:35:59.843" v="14375" actId="2696"/>
        <pc:sldMkLst>
          <pc:docMk/>
          <pc:sldMk cId="488685609" sldId="806"/>
        </pc:sldMkLst>
        <pc:spChg chg="del">
          <ac:chgData name="Jones Paul Det Supt" userId="c52cdca2-ae02-46e8-a571-5b3d9c3f61c9" providerId="ADAL" clId="{F2C55D66-63EF-4537-BC54-D43C0C984C3C}" dt="2023-03-03T14:35:13.213" v="14371" actId="6264"/>
          <ac:spMkLst>
            <pc:docMk/>
            <pc:sldMk cId="488685609" sldId="806"/>
            <ac:spMk id="2" creationId="{0326DA02-7118-4EDE-9366-FB75EA7EC4D1}"/>
          </ac:spMkLst>
        </pc:spChg>
        <pc:spChg chg="del">
          <ac:chgData name="Jones Paul Det Supt" userId="c52cdca2-ae02-46e8-a571-5b3d9c3f61c9" providerId="ADAL" clId="{F2C55D66-63EF-4537-BC54-D43C0C984C3C}" dt="2023-03-03T14:35:13.213" v="14371" actId="6264"/>
          <ac:spMkLst>
            <pc:docMk/>
            <pc:sldMk cId="488685609" sldId="806"/>
            <ac:spMk id="3" creationId="{04FDF627-4D51-4228-BBAF-3DF801067BDA}"/>
          </ac:spMkLst>
        </pc:spChg>
        <pc:spChg chg="add mod ord">
          <ac:chgData name="Jones Paul Det Supt" userId="c52cdca2-ae02-46e8-a571-5b3d9c3f61c9" providerId="ADAL" clId="{F2C55D66-63EF-4537-BC54-D43C0C984C3C}" dt="2023-03-03T14:35:13.213" v="14371" actId="6264"/>
          <ac:spMkLst>
            <pc:docMk/>
            <pc:sldMk cId="488685609" sldId="806"/>
            <ac:spMk id="4" creationId="{5934225D-DC83-48FD-854F-D45AFE91551C}"/>
          </ac:spMkLst>
        </pc:spChg>
        <pc:spChg chg="add mod ord">
          <ac:chgData name="Jones Paul Det Supt" userId="c52cdca2-ae02-46e8-a571-5b3d9c3f61c9" providerId="ADAL" clId="{F2C55D66-63EF-4537-BC54-D43C0C984C3C}" dt="2023-03-03T14:35:13.213" v="14371" actId="6264"/>
          <ac:spMkLst>
            <pc:docMk/>
            <pc:sldMk cId="488685609" sldId="806"/>
            <ac:spMk id="5" creationId="{C16A89D0-1272-453A-B9B9-2FB25FE2D6D9}"/>
          </ac:spMkLst>
        </pc:spChg>
      </pc:sldChg>
      <pc:sldChg chg="addSp modSp new mod">
        <pc:chgData name="Jones Paul Det Supt" userId="c52cdca2-ae02-46e8-a571-5b3d9c3f61c9" providerId="ADAL" clId="{F2C55D66-63EF-4537-BC54-D43C0C984C3C}" dt="2023-03-03T14:37:00.614" v="14383" actId="14100"/>
        <pc:sldMkLst>
          <pc:docMk/>
          <pc:sldMk cId="900036642" sldId="807"/>
        </pc:sldMkLst>
        <pc:picChg chg="add mod">
          <ac:chgData name="Jones Paul Det Supt" userId="c52cdca2-ae02-46e8-a571-5b3d9c3f61c9" providerId="ADAL" clId="{F2C55D66-63EF-4537-BC54-D43C0C984C3C}" dt="2023-03-03T14:37:00.614" v="14383" actId="14100"/>
          <ac:picMkLst>
            <pc:docMk/>
            <pc:sldMk cId="900036642" sldId="807"/>
            <ac:picMk id="2" creationId="{6D0B3B16-8DAE-425B-9C0E-44F0F92517A7}"/>
          </ac:picMkLst>
        </pc:picChg>
      </pc:sldChg>
      <pc:sldChg chg="new del">
        <pc:chgData name="Jones Paul Det Supt" userId="c52cdca2-ae02-46e8-a571-5b3d9c3f61c9" providerId="ADAL" clId="{F2C55D66-63EF-4537-BC54-D43C0C984C3C}" dt="2023-03-03T14:35:43.891" v="14373" actId="2696"/>
        <pc:sldMkLst>
          <pc:docMk/>
          <pc:sldMk cId="2179740229" sldId="807"/>
        </pc:sldMkLst>
      </pc:sldChg>
      <pc:sldChg chg="modSp new mod">
        <pc:chgData name="Jones Paul Det Supt" userId="c52cdca2-ae02-46e8-a571-5b3d9c3f61c9" providerId="ADAL" clId="{F2C55D66-63EF-4537-BC54-D43C0C984C3C}" dt="2023-03-03T17:44:31.231" v="14556" actId="1076"/>
        <pc:sldMkLst>
          <pc:docMk/>
          <pc:sldMk cId="2325611552" sldId="808"/>
        </pc:sldMkLst>
        <pc:spChg chg="mod">
          <ac:chgData name="Jones Paul Det Supt" userId="c52cdca2-ae02-46e8-a571-5b3d9c3f61c9" providerId="ADAL" clId="{F2C55D66-63EF-4537-BC54-D43C0C984C3C}" dt="2023-03-03T15:08:01.716" v="14553" actId="20577"/>
          <ac:spMkLst>
            <pc:docMk/>
            <pc:sldMk cId="2325611552" sldId="808"/>
            <ac:spMk id="2" creationId="{35E642C7-5CE9-452D-A799-C9201E1CA46E}"/>
          </ac:spMkLst>
        </pc:spChg>
        <pc:spChg chg="mod">
          <ac:chgData name="Jones Paul Det Supt" userId="c52cdca2-ae02-46e8-a571-5b3d9c3f61c9" providerId="ADAL" clId="{F2C55D66-63EF-4537-BC54-D43C0C984C3C}" dt="2023-03-03T17:44:31.231" v="14556" actId="1076"/>
          <ac:spMkLst>
            <pc:docMk/>
            <pc:sldMk cId="2325611552" sldId="808"/>
            <ac:spMk id="3" creationId="{3BCA8BF1-5BA8-413D-961A-629DD80E67D5}"/>
          </ac:spMkLst>
        </pc:spChg>
      </pc:sldChg>
      <pc:sldChg chg="new">
        <pc:chgData name="Jones Paul Det Supt" userId="c52cdca2-ae02-46e8-a571-5b3d9c3f61c9" providerId="ADAL" clId="{F2C55D66-63EF-4537-BC54-D43C0C984C3C}" dt="2023-03-03T14:47:22.300" v="14446" actId="680"/>
        <pc:sldMkLst>
          <pc:docMk/>
          <pc:sldMk cId="2391344075" sldId="809"/>
        </pc:sldMkLst>
      </pc:sldChg>
      <pc:sldChg chg="addSp delSp modSp new mod modNotesTx">
        <pc:chgData name="Jones Paul Det Supt" userId="c52cdca2-ae02-46e8-a571-5b3d9c3f61c9" providerId="ADAL" clId="{F2C55D66-63EF-4537-BC54-D43C0C984C3C}" dt="2023-03-07T20:10:08.344" v="18209" actId="20577"/>
        <pc:sldMkLst>
          <pc:docMk/>
          <pc:sldMk cId="1707017592" sldId="810"/>
        </pc:sldMkLst>
        <pc:spChg chg="mod">
          <ac:chgData name="Jones Paul Det Supt" userId="c52cdca2-ae02-46e8-a571-5b3d9c3f61c9" providerId="ADAL" clId="{F2C55D66-63EF-4537-BC54-D43C0C984C3C}" dt="2023-03-04T15:03:01.566" v="15484" actId="20577"/>
          <ac:spMkLst>
            <pc:docMk/>
            <pc:sldMk cId="1707017592" sldId="810"/>
            <ac:spMk id="2" creationId="{36526B45-8BF4-46B1-96AD-A165F8756D2B}"/>
          </ac:spMkLst>
        </pc:spChg>
        <pc:spChg chg="del">
          <ac:chgData name="Jones Paul Det Supt" userId="c52cdca2-ae02-46e8-a571-5b3d9c3f61c9" providerId="ADAL" clId="{F2C55D66-63EF-4537-BC54-D43C0C984C3C}" dt="2023-03-04T14:59:50.925" v="15452" actId="22"/>
          <ac:spMkLst>
            <pc:docMk/>
            <pc:sldMk cId="1707017592" sldId="810"/>
            <ac:spMk id="3" creationId="{D269B3E1-1330-4B8A-A5E0-B7059CCC7A5A}"/>
          </ac:spMkLst>
        </pc:spChg>
        <pc:picChg chg="add mod ord">
          <ac:chgData name="Jones Paul Det Supt" userId="c52cdca2-ae02-46e8-a571-5b3d9c3f61c9" providerId="ADAL" clId="{F2C55D66-63EF-4537-BC54-D43C0C984C3C}" dt="2023-03-04T15:00:17.109" v="15455" actId="14100"/>
          <ac:picMkLst>
            <pc:docMk/>
            <pc:sldMk cId="1707017592" sldId="810"/>
            <ac:picMk id="5" creationId="{74FA44AA-33B3-41A0-9D7A-B20FEC151779}"/>
          </ac:picMkLst>
        </pc:picChg>
        <pc:picChg chg="add mod">
          <ac:chgData name="Jones Paul Det Supt" userId="c52cdca2-ae02-46e8-a571-5b3d9c3f61c9" providerId="ADAL" clId="{F2C55D66-63EF-4537-BC54-D43C0C984C3C}" dt="2023-03-04T15:01:29.561" v="15461" actId="1076"/>
          <ac:picMkLst>
            <pc:docMk/>
            <pc:sldMk cId="1707017592" sldId="810"/>
            <ac:picMk id="7" creationId="{B5546BD9-7353-4150-A967-D798871C6C8E}"/>
          </ac:picMkLst>
        </pc:picChg>
        <pc:picChg chg="add mod">
          <ac:chgData name="Jones Paul Det Supt" userId="c52cdca2-ae02-46e8-a571-5b3d9c3f61c9" providerId="ADAL" clId="{F2C55D66-63EF-4537-BC54-D43C0C984C3C}" dt="2023-03-04T15:03:12.180" v="15485" actId="14100"/>
          <ac:picMkLst>
            <pc:docMk/>
            <pc:sldMk cId="1707017592" sldId="810"/>
            <ac:picMk id="9" creationId="{21E26606-3E88-4620-A421-00A7D67BFD98}"/>
          </ac:picMkLst>
        </pc:picChg>
      </pc:sldChg>
      <pc:sldChg chg="modSp new mod ord modAnim modNotesTx">
        <pc:chgData name="Jones Paul Det Supt" userId="c52cdca2-ae02-46e8-a571-5b3d9c3f61c9" providerId="ADAL" clId="{F2C55D66-63EF-4537-BC54-D43C0C984C3C}" dt="2023-03-07T20:03:43.876" v="18128" actId="20577"/>
        <pc:sldMkLst>
          <pc:docMk/>
          <pc:sldMk cId="2772310889" sldId="811"/>
        </pc:sldMkLst>
        <pc:spChg chg="mod">
          <ac:chgData name="Jones Paul Det Supt" userId="c52cdca2-ae02-46e8-a571-5b3d9c3f61c9" providerId="ADAL" clId="{F2C55D66-63EF-4537-BC54-D43C0C984C3C}" dt="2023-03-03T18:12:21.777" v="15329" actId="20577"/>
          <ac:spMkLst>
            <pc:docMk/>
            <pc:sldMk cId="2772310889" sldId="811"/>
            <ac:spMk id="2" creationId="{7BA7CEC5-9021-4442-B8F3-CFD58B19B1D7}"/>
          </ac:spMkLst>
        </pc:spChg>
        <pc:spChg chg="mod">
          <ac:chgData name="Jones Paul Det Supt" userId="c52cdca2-ae02-46e8-a571-5b3d9c3f61c9" providerId="ADAL" clId="{F2C55D66-63EF-4537-BC54-D43C0C984C3C}" dt="2023-03-03T18:15:48.295" v="15451" actId="20577"/>
          <ac:spMkLst>
            <pc:docMk/>
            <pc:sldMk cId="2772310889" sldId="811"/>
            <ac:spMk id="3" creationId="{3750965C-0EEE-4424-9F49-34C3728487E4}"/>
          </ac:spMkLst>
        </pc:spChg>
      </pc:sldChg>
      <pc:sldChg chg="modNotesTx">
        <pc:chgData name="Jones Paul Det Supt" userId="c52cdca2-ae02-46e8-a571-5b3d9c3f61c9" providerId="ADAL" clId="{F2C55D66-63EF-4537-BC54-D43C0C984C3C}" dt="2023-03-06T19:46:50.336" v="17144" actId="20577"/>
        <pc:sldMkLst>
          <pc:docMk/>
          <pc:sldMk cId="3547698107" sldId="812"/>
        </pc:sldMkLst>
      </pc:sldChg>
      <pc:sldChg chg="addSp delSp modSp new mod ord modAnim modNotesTx">
        <pc:chgData name="Jones Paul Det Supt" userId="c52cdca2-ae02-46e8-a571-5b3d9c3f61c9" providerId="ADAL" clId="{F2C55D66-63EF-4537-BC54-D43C0C984C3C}" dt="2023-03-07T20:08:49.430" v="18192" actId="20577"/>
        <pc:sldMkLst>
          <pc:docMk/>
          <pc:sldMk cId="3278284530" sldId="813"/>
        </pc:sldMkLst>
        <pc:spChg chg="mod">
          <ac:chgData name="Jones Paul Det Supt" userId="c52cdca2-ae02-46e8-a571-5b3d9c3f61c9" providerId="ADAL" clId="{F2C55D66-63EF-4537-BC54-D43C0C984C3C}" dt="2023-03-06T21:41:45.083" v="17395" actId="20577"/>
          <ac:spMkLst>
            <pc:docMk/>
            <pc:sldMk cId="3278284530" sldId="813"/>
            <ac:spMk id="2" creationId="{8CE36803-F4A4-46E1-897D-0CE0E36B69D4}"/>
          </ac:spMkLst>
        </pc:spChg>
        <pc:spChg chg="mod">
          <ac:chgData name="Jones Paul Det Supt" userId="c52cdca2-ae02-46e8-a571-5b3d9c3f61c9" providerId="ADAL" clId="{F2C55D66-63EF-4537-BC54-D43C0C984C3C}" dt="2023-03-04T17:41:01.178" v="16895" actId="20577"/>
          <ac:spMkLst>
            <pc:docMk/>
            <pc:sldMk cId="3278284530" sldId="813"/>
            <ac:spMk id="3" creationId="{66AAFD63-D05B-4C17-B1AE-DEBC8C79232F}"/>
          </ac:spMkLst>
        </pc:spChg>
        <pc:picChg chg="add mod">
          <ac:chgData name="Jones Paul Det Supt" userId="c52cdca2-ae02-46e8-a571-5b3d9c3f61c9" providerId="ADAL" clId="{F2C55D66-63EF-4537-BC54-D43C0C984C3C}" dt="2023-03-06T21:41:39.635" v="17394" actId="1076"/>
          <ac:picMkLst>
            <pc:docMk/>
            <pc:sldMk cId="3278284530" sldId="813"/>
            <ac:picMk id="4" creationId="{496DFAD6-D393-46F0-81A1-07D4DBB1769C}"/>
          </ac:picMkLst>
        </pc:picChg>
        <pc:picChg chg="add del mod">
          <ac:chgData name="Jones Paul Det Supt" userId="c52cdca2-ae02-46e8-a571-5b3d9c3f61c9" providerId="ADAL" clId="{F2C55D66-63EF-4537-BC54-D43C0C984C3C}" dt="2023-03-06T21:41:32.255" v="17391" actId="21"/>
          <ac:picMkLst>
            <pc:docMk/>
            <pc:sldMk cId="3278284530" sldId="813"/>
            <ac:picMk id="5" creationId="{731F54E2-4CE6-4365-A199-33C02794CA8B}"/>
          </ac:picMkLst>
        </pc:picChg>
      </pc:sldChg>
      <pc:sldChg chg="new del ord">
        <pc:chgData name="Jones Paul Det Supt" userId="c52cdca2-ae02-46e8-a571-5b3d9c3f61c9" providerId="ADAL" clId="{F2C55D66-63EF-4537-BC54-D43C0C984C3C}" dt="2023-03-04T15:04:53.109" v="15494" actId="2696"/>
        <pc:sldMkLst>
          <pc:docMk/>
          <pc:sldMk cId="1435293136" sldId="814"/>
        </pc:sldMkLst>
      </pc:sldChg>
      <pc:sldChg chg="modSp new mod modAnim">
        <pc:chgData name="Jones Paul Det Supt" userId="c52cdca2-ae02-46e8-a571-5b3d9c3f61c9" providerId="ADAL" clId="{F2C55D66-63EF-4537-BC54-D43C0C984C3C}" dt="2023-03-06T19:43:09.460" v="17143" actId="207"/>
        <pc:sldMkLst>
          <pc:docMk/>
          <pc:sldMk cId="2283264155" sldId="814"/>
        </pc:sldMkLst>
        <pc:spChg chg="mod">
          <ac:chgData name="Jones Paul Det Supt" userId="c52cdca2-ae02-46e8-a571-5b3d9c3f61c9" providerId="ADAL" clId="{F2C55D66-63EF-4537-BC54-D43C0C984C3C}" dt="2023-03-06T19:43:09.460" v="17143" actId="207"/>
          <ac:spMkLst>
            <pc:docMk/>
            <pc:sldMk cId="2283264155" sldId="814"/>
            <ac:spMk id="2" creationId="{635E2A21-D320-436A-AA37-A50F95304A01}"/>
          </ac:spMkLst>
        </pc:spChg>
        <pc:spChg chg="mod">
          <ac:chgData name="Jones Paul Det Supt" userId="c52cdca2-ae02-46e8-a571-5b3d9c3f61c9" providerId="ADAL" clId="{F2C55D66-63EF-4537-BC54-D43C0C984C3C}" dt="2023-03-04T15:07:22.315" v="15520" actId="20577"/>
          <ac:spMkLst>
            <pc:docMk/>
            <pc:sldMk cId="2283264155" sldId="814"/>
            <ac:spMk id="3" creationId="{FAB9D117-CCA1-40CF-AEBE-69357BEA75FF}"/>
          </ac:spMkLst>
        </pc:spChg>
      </pc:sldChg>
      <pc:sldChg chg="addSp delSp modSp new mod">
        <pc:chgData name="Jones Paul Det Supt" userId="c52cdca2-ae02-46e8-a571-5b3d9c3f61c9" providerId="ADAL" clId="{F2C55D66-63EF-4537-BC54-D43C0C984C3C}" dt="2023-03-04T17:42:43.841" v="16910" actId="20577"/>
        <pc:sldMkLst>
          <pc:docMk/>
          <pc:sldMk cId="4057406552" sldId="815"/>
        </pc:sldMkLst>
        <pc:spChg chg="mod">
          <ac:chgData name="Jones Paul Det Supt" userId="c52cdca2-ae02-46e8-a571-5b3d9c3f61c9" providerId="ADAL" clId="{F2C55D66-63EF-4537-BC54-D43C0C984C3C}" dt="2023-03-04T17:42:43.841" v="16910" actId="20577"/>
          <ac:spMkLst>
            <pc:docMk/>
            <pc:sldMk cId="4057406552" sldId="815"/>
            <ac:spMk id="2" creationId="{C6962781-99ED-430E-878E-DBA1D777FD5D}"/>
          </ac:spMkLst>
        </pc:spChg>
        <pc:spChg chg="del">
          <ac:chgData name="Jones Paul Det Supt" userId="c52cdca2-ae02-46e8-a571-5b3d9c3f61c9" providerId="ADAL" clId="{F2C55D66-63EF-4537-BC54-D43C0C984C3C}" dt="2023-03-04T17:42:21.503" v="16897"/>
          <ac:spMkLst>
            <pc:docMk/>
            <pc:sldMk cId="4057406552" sldId="815"/>
            <ac:spMk id="3" creationId="{20C7CD91-06BC-4CD4-A69B-7D3481F39133}"/>
          </ac:spMkLst>
        </pc:spChg>
        <pc:picChg chg="add mod">
          <ac:chgData name="Jones Paul Det Supt" userId="c52cdca2-ae02-46e8-a571-5b3d9c3f61c9" providerId="ADAL" clId="{F2C55D66-63EF-4537-BC54-D43C0C984C3C}" dt="2023-03-04T17:42:29.824" v="16898" actId="14100"/>
          <ac:picMkLst>
            <pc:docMk/>
            <pc:sldMk cId="4057406552" sldId="815"/>
            <ac:picMk id="6" creationId="{228F1744-C0CF-44E3-8FC9-3ED7A8E89CCE}"/>
          </ac:picMkLst>
        </pc:picChg>
      </pc:sldChg>
      <pc:sldMasterChg chg="del delSldLayout">
        <pc:chgData name="Jones Paul Det Supt" userId="c52cdca2-ae02-46e8-a571-5b3d9c3f61c9" providerId="ADAL" clId="{F2C55D66-63EF-4537-BC54-D43C0C984C3C}" dt="2023-02-24T07:38:22.045" v="691" actId="2696"/>
        <pc:sldMasterMkLst>
          <pc:docMk/>
          <pc:sldMasterMk cId="3371010402" sldId="2147483662"/>
        </pc:sldMasterMkLst>
        <pc:sldLayoutChg chg="del">
          <pc:chgData name="Jones Paul Det Supt" userId="c52cdca2-ae02-46e8-a571-5b3d9c3f61c9" providerId="ADAL" clId="{F2C55D66-63EF-4537-BC54-D43C0C984C3C}" dt="2023-02-24T07:38:22.045" v="691" actId="2696"/>
          <pc:sldLayoutMkLst>
            <pc:docMk/>
            <pc:sldMasterMk cId="3371010402" sldId="2147483662"/>
            <pc:sldLayoutMk cId="1309340857" sldId="2147483663"/>
          </pc:sldLayoutMkLst>
        </pc:sldLayoutChg>
        <pc:sldLayoutChg chg="del">
          <pc:chgData name="Jones Paul Det Supt" userId="c52cdca2-ae02-46e8-a571-5b3d9c3f61c9" providerId="ADAL" clId="{F2C55D66-63EF-4537-BC54-D43C0C984C3C}" dt="2023-02-24T07:38:22.045" v="691" actId="2696"/>
          <pc:sldLayoutMkLst>
            <pc:docMk/>
            <pc:sldMasterMk cId="3371010402" sldId="2147483662"/>
            <pc:sldLayoutMk cId="2640983586" sldId="2147483664"/>
          </pc:sldLayoutMkLst>
        </pc:sldLayoutChg>
        <pc:sldLayoutChg chg="del">
          <pc:chgData name="Jones Paul Det Supt" userId="c52cdca2-ae02-46e8-a571-5b3d9c3f61c9" providerId="ADAL" clId="{F2C55D66-63EF-4537-BC54-D43C0C984C3C}" dt="2023-02-24T07:38:22.045" v="691" actId="2696"/>
          <pc:sldLayoutMkLst>
            <pc:docMk/>
            <pc:sldMasterMk cId="3371010402" sldId="2147483662"/>
            <pc:sldLayoutMk cId="2118295627" sldId="2147483665"/>
          </pc:sldLayoutMkLst>
        </pc:sldLayoutChg>
        <pc:sldLayoutChg chg="del">
          <pc:chgData name="Jones Paul Det Supt" userId="c52cdca2-ae02-46e8-a571-5b3d9c3f61c9" providerId="ADAL" clId="{F2C55D66-63EF-4537-BC54-D43C0C984C3C}" dt="2023-02-24T07:38:22.045" v="691" actId="2696"/>
          <pc:sldLayoutMkLst>
            <pc:docMk/>
            <pc:sldMasterMk cId="3371010402" sldId="2147483662"/>
            <pc:sldLayoutMk cId="4177688669" sldId="2147483666"/>
          </pc:sldLayoutMkLst>
        </pc:sldLayoutChg>
        <pc:sldLayoutChg chg="del">
          <pc:chgData name="Jones Paul Det Supt" userId="c52cdca2-ae02-46e8-a571-5b3d9c3f61c9" providerId="ADAL" clId="{F2C55D66-63EF-4537-BC54-D43C0C984C3C}" dt="2023-02-24T07:38:22.045" v="691" actId="2696"/>
          <pc:sldLayoutMkLst>
            <pc:docMk/>
            <pc:sldMasterMk cId="3371010402" sldId="2147483662"/>
            <pc:sldLayoutMk cId="2324270861" sldId="2147483667"/>
          </pc:sldLayoutMkLst>
        </pc:sldLayoutChg>
        <pc:sldLayoutChg chg="del">
          <pc:chgData name="Jones Paul Det Supt" userId="c52cdca2-ae02-46e8-a571-5b3d9c3f61c9" providerId="ADAL" clId="{F2C55D66-63EF-4537-BC54-D43C0C984C3C}" dt="2023-02-24T07:38:22.045" v="691" actId="2696"/>
          <pc:sldLayoutMkLst>
            <pc:docMk/>
            <pc:sldMasterMk cId="3371010402" sldId="2147483662"/>
            <pc:sldLayoutMk cId="2008888909" sldId="2147483668"/>
          </pc:sldLayoutMkLst>
        </pc:sldLayoutChg>
        <pc:sldLayoutChg chg="del">
          <pc:chgData name="Jones Paul Det Supt" userId="c52cdca2-ae02-46e8-a571-5b3d9c3f61c9" providerId="ADAL" clId="{F2C55D66-63EF-4537-BC54-D43C0C984C3C}" dt="2023-02-24T07:38:22.045" v="691" actId="2696"/>
          <pc:sldLayoutMkLst>
            <pc:docMk/>
            <pc:sldMasterMk cId="3371010402" sldId="2147483662"/>
            <pc:sldLayoutMk cId="809666165" sldId="2147483669"/>
          </pc:sldLayoutMkLst>
        </pc:sldLayoutChg>
        <pc:sldLayoutChg chg="del">
          <pc:chgData name="Jones Paul Det Supt" userId="c52cdca2-ae02-46e8-a571-5b3d9c3f61c9" providerId="ADAL" clId="{F2C55D66-63EF-4537-BC54-D43C0C984C3C}" dt="2023-02-24T07:38:22.045" v="691" actId="2696"/>
          <pc:sldLayoutMkLst>
            <pc:docMk/>
            <pc:sldMasterMk cId="3371010402" sldId="2147483662"/>
            <pc:sldLayoutMk cId="3330862797" sldId="2147483670"/>
          </pc:sldLayoutMkLst>
        </pc:sldLayoutChg>
        <pc:sldLayoutChg chg="del">
          <pc:chgData name="Jones Paul Det Supt" userId="c52cdca2-ae02-46e8-a571-5b3d9c3f61c9" providerId="ADAL" clId="{F2C55D66-63EF-4537-BC54-D43C0C984C3C}" dt="2023-02-24T07:38:22.045" v="691" actId="2696"/>
          <pc:sldLayoutMkLst>
            <pc:docMk/>
            <pc:sldMasterMk cId="3371010402" sldId="2147483662"/>
            <pc:sldLayoutMk cId="1682300127" sldId="2147483671"/>
          </pc:sldLayoutMkLst>
        </pc:sldLayoutChg>
        <pc:sldLayoutChg chg="del">
          <pc:chgData name="Jones Paul Det Supt" userId="c52cdca2-ae02-46e8-a571-5b3d9c3f61c9" providerId="ADAL" clId="{F2C55D66-63EF-4537-BC54-D43C0C984C3C}" dt="2023-02-24T07:38:22.045" v="691" actId="2696"/>
          <pc:sldLayoutMkLst>
            <pc:docMk/>
            <pc:sldMasterMk cId="3371010402" sldId="2147483662"/>
            <pc:sldLayoutMk cId="3965039964" sldId="2147483672"/>
          </pc:sldLayoutMkLst>
        </pc:sldLayoutChg>
        <pc:sldLayoutChg chg="del">
          <pc:chgData name="Jones Paul Det Supt" userId="c52cdca2-ae02-46e8-a571-5b3d9c3f61c9" providerId="ADAL" clId="{F2C55D66-63EF-4537-BC54-D43C0C984C3C}" dt="2023-02-24T07:38:22.045" v="691" actId="2696"/>
          <pc:sldLayoutMkLst>
            <pc:docMk/>
            <pc:sldMasterMk cId="3371010402" sldId="2147483662"/>
            <pc:sldLayoutMk cId="2451367761" sldId="2147483673"/>
          </pc:sldLayoutMkLst>
        </pc:sldLayoutChg>
        <pc:sldLayoutChg chg="del">
          <pc:chgData name="Jones Paul Det Supt" userId="c52cdca2-ae02-46e8-a571-5b3d9c3f61c9" providerId="ADAL" clId="{F2C55D66-63EF-4537-BC54-D43C0C984C3C}" dt="2023-02-24T07:38:22.045" v="691" actId="2696"/>
          <pc:sldLayoutMkLst>
            <pc:docMk/>
            <pc:sldMasterMk cId="3371010402" sldId="2147483662"/>
            <pc:sldLayoutMk cId="3211050674" sldId="2147483674"/>
          </pc:sldLayoutMkLst>
        </pc:sldLayoutChg>
      </pc:sldMasterChg>
    </pc:docChg>
  </pc:docChgLst>
  <pc:docChgLst>
    <pc:chgData name="Jones Paul Det Supt" userId="c52cdca2-ae02-46e8-a571-5b3d9c3f61c9" providerId="ADAL" clId="{CBCFD068-61E4-4B0D-A620-5EF9D41B73C4}"/>
    <pc:docChg chg="undo custSel addSld delSld modSld sldOrd delMainMaster">
      <pc:chgData name="Jones Paul Det Supt" userId="c52cdca2-ae02-46e8-a571-5b3d9c3f61c9" providerId="ADAL" clId="{CBCFD068-61E4-4B0D-A620-5EF9D41B73C4}" dt="2023-02-01T22:41:15.664" v="1433" actId="20577"/>
      <pc:docMkLst>
        <pc:docMk/>
      </pc:docMkLst>
      <pc:sldChg chg="new del">
        <pc:chgData name="Jones Paul Det Supt" userId="c52cdca2-ae02-46e8-a571-5b3d9c3f61c9" providerId="ADAL" clId="{CBCFD068-61E4-4B0D-A620-5EF9D41B73C4}" dt="2023-02-01T21:40:51.355" v="15" actId="47"/>
        <pc:sldMkLst>
          <pc:docMk/>
          <pc:sldMk cId="745269307" sldId="256"/>
        </pc:sldMkLst>
      </pc:sldChg>
      <pc:sldChg chg="delSp modSp add mod modAnim">
        <pc:chgData name="Jones Paul Det Supt" userId="c52cdca2-ae02-46e8-a571-5b3d9c3f61c9" providerId="ADAL" clId="{CBCFD068-61E4-4B0D-A620-5EF9D41B73C4}" dt="2023-02-01T21:40:18.148" v="6" actId="478"/>
        <pc:sldMkLst>
          <pc:docMk/>
          <pc:sldMk cId="967394300" sldId="277"/>
        </pc:sldMkLst>
        <pc:spChg chg="mod">
          <ac:chgData name="Jones Paul Det Supt" userId="c52cdca2-ae02-46e8-a571-5b3d9c3f61c9" providerId="ADAL" clId="{CBCFD068-61E4-4B0D-A620-5EF9D41B73C4}" dt="2023-02-01T21:40:06.135" v="4" actId="20577"/>
          <ac:spMkLst>
            <pc:docMk/>
            <pc:sldMk cId="967394300" sldId="277"/>
            <ac:spMk id="2" creationId="{00000000-0000-0000-0000-000000000000}"/>
          </ac:spMkLst>
        </pc:spChg>
        <pc:spChg chg="mod">
          <ac:chgData name="Jones Paul Det Supt" userId="c52cdca2-ae02-46e8-a571-5b3d9c3f61c9" providerId="ADAL" clId="{CBCFD068-61E4-4B0D-A620-5EF9D41B73C4}" dt="2023-02-01T21:40:15.509" v="5" actId="6549"/>
          <ac:spMkLst>
            <pc:docMk/>
            <pc:sldMk cId="967394300" sldId="277"/>
            <ac:spMk id="3" creationId="{00000000-0000-0000-0000-000000000000}"/>
          </ac:spMkLst>
        </pc:spChg>
        <pc:picChg chg="del">
          <ac:chgData name="Jones Paul Det Supt" userId="c52cdca2-ae02-46e8-a571-5b3d9c3f61c9" providerId="ADAL" clId="{CBCFD068-61E4-4B0D-A620-5EF9D41B73C4}" dt="2023-02-01T21:40:18.148" v="6" actId="478"/>
          <ac:picMkLst>
            <pc:docMk/>
            <pc:sldMk cId="967394300" sldId="277"/>
            <ac:picMk id="5" creationId="{58E2AA9C-9A11-4A61-A467-90FCBFAB9EB1}"/>
          </ac:picMkLst>
        </pc:picChg>
      </pc:sldChg>
      <pc:sldChg chg="addSp delSp modSp new mod ord addCm modNotesTx">
        <pc:chgData name="Jones Paul Det Supt" userId="c52cdca2-ae02-46e8-a571-5b3d9c3f61c9" providerId="ADAL" clId="{CBCFD068-61E4-4B0D-A620-5EF9D41B73C4}" dt="2023-02-01T22:04:56.108" v="215"/>
        <pc:sldMkLst>
          <pc:docMk/>
          <pc:sldMk cId="2370641463" sldId="278"/>
        </pc:sldMkLst>
        <pc:spChg chg="mod">
          <ac:chgData name="Jones Paul Det Supt" userId="c52cdca2-ae02-46e8-a571-5b3d9c3f61c9" providerId="ADAL" clId="{CBCFD068-61E4-4B0D-A620-5EF9D41B73C4}" dt="2023-02-01T21:54:46.175" v="108" actId="1076"/>
          <ac:spMkLst>
            <pc:docMk/>
            <pc:sldMk cId="2370641463" sldId="278"/>
            <ac:spMk id="2" creationId="{5D873FFC-E4E9-47A8-A57F-17839AF231ED}"/>
          </ac:spMkLst>
        </pc:spChg>
        <pc:spChg chg="del">
          <ac:chgData name="Jones Paul Det Supt" userId="c52cdca2-ae02-46e8-a571-5b3d9c3f61c9" providerId="ADAL" clId="{CBCFD068-61E4-4B0D-A620-5EF9D41B73C4}" dt="2023-02-01T21:51:07.269" v="58"/>
          <ac:spMkLst>
            <pc:docMk/>
            <pc:sldMk cId="2370641463" sldId="278"/>
            <ac:spMk id="3" creationId="{BC883BD2-B788-452C-8795-599AF7885413}"/>
          </ac:spMkLst>
        </pc:spChg>
        <pc:spChg chg="add del mod">
          <ac:chgData name="Jones Paul Det Supt" userId="c52cdca2-ae02-46e8-a571-5b3d9c3f61c9" providerId="ADAL" clId="{CBCFD068-61E4-4B0D-A620-5EF9D41B73C4}" dt="2023-02-01T21:53:39.181" v="83"/>
          <ac:spMkLst>
            <pc:docMk/>
            <pc:sldMk cId="2370641463" sldId="278"/>
            <ac:spMk id="4" creationId="{EAFBEF99-E846-4F0E-A9AB-0F9C12D7D5B8}"/>
          </ac:spMkLst>
        </pc:spChg>
        <pc:spChg chg="add del mod">
          <ac:chgData name="Jones Paul Det Supt" userId="c52cdca2-ae02-46e8-a571-5b3d9c3f61c9" providerId="ADAL" clId="{CBCFD068-61E4-4B0D-A620-5EF9D41B73C4}" dt="2023-02-01T21:53:57.188" v="84"/>
          <ac:spMkLst>
            <pc:docMk/>
            <pc:sldMk cId="2370641463" sldId="278"/>
            <ac:spMk id="5" creationId="{D3FA5179-1A2E-45E1-AA8B-BA88B4D060AF}"/>
          </ac:spMkLst>
        </pc:spChg>
        <pc:spChg chg="add del mod">
          <ac:chgData name="Jones Paul Det Supt" userId="c52cdca2-ae02-46e8-a571-5b3d9c3f61c9" providerId="ADAL" clId="{CBCFD068-61E4-4B0D-A620-5EF9D41B73C4}" dt="2023-02-01T21:54:44.783" v="107"/>
          <ac:spMkLst>
            <pc:docMk/>
            <pc:sldMk cId="2370641463" sldId="278"/>
            <ac:spMk id="6" creationId="{62052756-5859-46F1-ADE9-728B7E98627C}"/>
          </ac:spMkLst>
        </pc:spChg>
        <pc:spChg chg="add mod">
          <ac:chgData name="Jones Paul Det Supt" userId="c52cdca2-ae02-46e8-a571-5b3d9c3f61c9" providerId="ADAL" clId="{CBCFD068-61E4-4B0D-A620-5EF9D41B73C4}" dt="2023-02-01T21:55:22.369" v="141" actId="14100"/>
          <ac:spMkLst>
            <pc:docMk/>
            <pc:sldMk cId="2370641463" sldId="278"/>
            <ac:spMk id="7" creationId="{D5E1731F-CA36-4700-B2A6-878CECB5932E}"/>
          </ac:spMkLst>
        </pc:spChg>
        <pc:picChg chg="add del mod">
          <ac:chgData name="Jones Paul Det Supt" userId="c52cdca2-ae02-46e8-a571-5b3d9c3f61c9" providerId="ADAL" clId="{CBCFD068-61E4-4B0D-A620-5EF9D41B73C4}" dt="2023-02-01T21:53:39.174" v="81" actId="478"/>
          <ac:picMkLst>
            <pc:docMk/>
            <pc:sldMk cId="2370641463" sldId="278"/>
            <ac:picMk id="1026" creationId="{DE1CE3EB-C615-4CEF-A37A-51EC5B2B051A}"/>
          </ac:picMkLst>
        </pc:picChg>
        <pc:picChg chg="add mod">
          <ac:chgData name="Jones Paul Det Supt" userId="c52cdca2-ae02-46e8-a571-5b3d9c3f61c9" providerId="ADAL" clId="{CBCFD068-61E4-4B0D-A620-5EF9D41B73C4}" dt="2023-02-01T21:54:05.552" v="86" actId="1076"/>
          <ac:picMkLst>
            <pc:docMk/>
            <pc:sldMk cId="2370641463" sldId="278"/>
            <ac:picMk id="1028" creationId="{A26048DF-024A-4EC3-B8C7-1CCB7E9AD254}"/>
          </ac:picMkLst>
        </pc:picChg>
      </pc:sldChg>
      <pc:sldChg chg="new">
        <pc:chgData name="Jones Paul Det Supt" userId="c52cdca2-ae02-46e8-a571-5b3d9c3f61c9" providerId="ADAL" clId="{CBCFD068-61E4-4B0D-A620-5EF9D41B73C4}" dt="2023-02-01T21:40:27.635" v="8" actId="680"/>
        <pc:sldMkLst>
          <pc:docMk/>
          <pc:sldMk cId="2454897796" sldId="279"/>
        </pc:sldMkLst>
      </pc:sldChg>
      <pc:sldChg chg="new">
        <pc:chgData name="Jones Paul Det Supt" userId="c52cdca2-ae02-46e8-a571-5b3d9c3f61c9" providerId="ADAL" clId="{CBCFD068-61E4-4B0D-A620-5EF9D41B73C4}" dt="2023-02-01T21:40:31.566" v="9" actId="680"/>
        <pc:sldMkLst>
          <pc:docMk/>
          <pc:sldMk cId="2405572920" sldId="280"/>
        </pc:sldMkLst>
      </pc:sldChg>
      <pc:sldChg chg="new">
        <pc:chgData name="Jones Paul Det Supt" userId="c52cdca2-ae02-46e8-a571-5b3d9c3f61c9" providerId="ADAL" clId="{CBCFD068-61E4-4B0D-A620-5EF9D41B73C4}" dt="2023-02-01T21:40:35.141" v="10" actId="680"/>
        <pc:sldMkLst>
          <pc:docMk/>
          <pc:sldMk cId="3518090633" sldId="281"/>
        </pc:sldMkLst>
      </pc:sldChg>
      <pc:sldChg chg="new">
        <pc:chgData name="Jones Paul Det Supt" userId="c52cdca2-ae02-46e8-a571-5b3d9c3f61c9" providerId="ADAL" clId="{CBCFD068-61E4-4B0D-A620-5EF9D41B73C4}" dt="2023-02-01T21:40:38.341" v="11" actId="680"/>
        <pc:sldMkLst>
          <pc:docMk/>
          <pc:sldMk cId="4259277652" sldId="282"/>
        </pc:sldMkLst>
      </pc:sldChg>
      <pc:sldChg chg="new">
        <pc:chgData name="Jones Paul Det Supt" userId="c52cdca2-ae02-46e8-a571-5b3d9c3f61c9" providerId="ADAL" clId="{CBCFD068-61E4-4B0D-A620-5EF9D41B73C4}" dt="2023-02-01T21:40:41.832" v="12" actId="680"/>
        <pc:sldMkLst>
          <pc:docMk/>
          <pc:sldMk cId="2724876392" sldId="283"/>
        </pc:sldMkLst>
      </pc:sldChg>
      <pc:sldChg chg="new">
        <pc:chgData name="Jones Paul Det Supt" userId="c52cdca2-ae02-46e8-a571-5b3d9c3f61c9" providerId="ADAL" clId="{CBCFD068-61E4-4B0D-A620-5EF9D41B73C4}" dt="2023-02-01T21:40:44.568" v="13" actId="680"/>
        <pc:sldMkLst>
          <pc:docMk/>
          <pc:sldMk cId="1771939539" sldId="284"/>
        </pc:sldMkLst>
      </pc:sldChg>
      <pc:sldChg chg="addSp delSp modSp new mod">
        <pc:chgData name="Jones Paul Det Supt" userId="c52cdca2-ae02-46e8-a571-5b3d9c3f61c9" providerId="ADAL" clId="{CBCFD068-61E4-4B0D-A620-5EF9D41B73C4}" dt="2023-02-01T21:59:33.778" v="195" actId="20577"/>
        <pc:sldMkLst>
          <pc:docMk/>
          <pc:sldMk cId="2700328826" sldId="285"/>
        </pc:sldMkLst>
        <pc:spChg chg="mod">
          <ac:chgData name="Jones Paul Det Supt" userId="c52cdca2-ae02-46e8-a571-5b3d9c3f61c9" providerId="ADAL" clId="{CBCFD068-61E4-4B0D-A620-5EF9D41B73C4}" dt="2023-02-01T21:59:33.778" v="195" actId="20577"/>
          <ac:spMkLst>
            <pc:docMk/>
            <pc:sldMk cId="2700328826" sldId="285"/>
            <ac:spMk id="2" creationId="{16658EBB-BEA9-4B5A-A47A-40AAE76DE829}"/>
          </ac:spMkLst>
        </pc:spChg>
        <pc:spChg chg="del">
          <ac:chgData name="Jones Paul Det Supt" userId="c52cdca2-ae02-46e8-a571-5b3d9c3f61c9" providerId="ADAL" clId="{CBCFD068-61E4-4B0D-A620-5EF9D41B73C4}" dt="2023-02-01T21:58:31.425" v="148"/>
          <ac:spMkLst>
            <pc:docMk/>
            <pc:sldMk cId="2700328826" sldId="285"/>
            <ac:spMk id="3" creationId="{A9AC12D3-8821-46F9-A4B1-795CBCA2ABA2}"/>
          </ac:spMkLst>
        </pc:spChg>
        <pc:picChg chg="add mod">
          <ac:chgData name="Jones Paul Det Supt" userId="c52cdca2-ae02-46e8-a571-5b3d9c3f61c9" providerId="ADAL" clId="{CBCFD068-61E4-4B0D-A620-5EF9D41B73C4}" dt="2023-02-01T21:58:31.425" v="148"/>
          <ac:picMkLst>
            <pc:docMk/>
            <pc:sldMk cId="2700328826" sldId="285"/>
            <ac:picMk id="2050" creationId="{31C7911D-D4C1-4CDE-87FB-58C784AD36E3}"/>
          </ac:picMkLst>
        </pc:picChg>
      </pc:sldChg>
      <pc:sldChg chg="modSp add del mod modTransition modAnim">
        <pc:chgData name="Jones Paul Det Supt" userId="c52cdca2-ae02-46e8-a571-5b3d9c3f61c9" providerId="ADAL" clId="{CBCFD068-61E4-4B0D-A620-5EF9D41B73C4}" dt="2023-02-01T22:19:44.521" v="735" actId="20577"/>
        <pc:sldMkLst>
          <pc:docMk/>
          <pc:sldMk cId="1440677407" sldId="783"/>
        </pc:sldMkLst>
        <pc:spChg chg="mod">
          <ac:chgData name="Jones Paul Det Supt" userId="c52cdca2-ae02-46e8-a571-5b3d9c3f61c9" providerId="ADAL" clId="{CBCFD068-61E4-4B0D-A620-5EF9D41B73C4}" dt="2023-02-01T22:19:44.521" v="735" actId="20577"/>
          <ac:spMkLst>
            <pc:docMk/>
            <pc:sldMk cId="1440677407" sldId="783"/>
            <ac:spMk id="2" creationId="{00000000-0000-0000-0000-000000000000}"/>
          </ac:spMkLst>
        </pc:spChg>
        <pc:spChg chg="mod">
          <ac:chgData name="Jones Paul Det Supt" userId="c52cdca2-ae02-46e8-a571-5b3d9c3f61c9" providerId="ADAL" clId="{CBCFD068-61E4-4B0D-A620-5EF9D41B73C4}" dt="2023-02-01T22:19:17.842" v="711" actId="2711"/>
          <ac:spMkLst>
            <pc:docMk/>
            <pc:sldMk cId="1440677407" sldId="783"/>
            <ac:spMk id="3" creationId="{00000000-0000-0000-0000-000000000000}"/>
          </ac:spMkLst>
        </pc:spChg>
        <pc:picChg chg="mod">
          <ac:chgData name="Jones Paul Det Supt" userId="c52cdca2-ae02-46e8-a571-5b3d9c3f61c9" providerId="ADAL" clId="{CBCFD068-61E4-4B0D-A620-5EF9D41B73C4}" dt="2023-02-01T21:42:11.572" v="21" actId="1076"/>
          <ac:picMkLst>
            <pc:docMk/>
            <pc:sldMk cId="1440677407" sldId="783"/>
            <ac:picMk id="4" creationId="{00000000-0000-0000-0000-000000000000}"/>
          </ac:picMkLst>
        </pc:picChg>
      </pc:sldChg>
      <pc:sldChg chg="modSp new mod ord modNotesTx">
        <pc:chgData name="Jones Paul Det Supt" userId="c52cdca2-ae02-46e8-a571-5b3d9c3f61c9" providerId="ADAL" clId="{CBCFD068-61E4-4B0D-A620-5EF9D41B73C4}" dt="2023-02-01T22:16:17.695" v="707"/>
        <pc:sldMkLst>
          <pc:docMk/>
          <pc:sldMk cId="3127573978" sldId="784"/>
        </pc:sldMkLst>
        <pc:spChg chg="mod">
          <ac:chgData name="Jones Paul Det Supt" userId="c52cdca2-ae02-46e8-a571-5b3d9c3f61c9" providerId="ADAL" clId="{CBCFD068-61E4-4B0D-A620-5EF9D41B73C4}" dt="2023-02-01T22:13:15.264" v="706" actId="20577"/>
          <ac:spMkLst>
            <pc:docMk/>
            <pc:sldMk cId="3127573978" sldId="784"/>
            <ac:spMk id="3" creationId="{7CA1D037-8308-4CB0-80BB-04D042871E4A}"/>
          </ac:spMkLst>
        </pc:spChg>
      </pc:sldChg>
      <pc:sldChg chg="modSp new mod ord modNotesTx">
        <pc:chgData name="Jones Paul Det Supt" userId="c52cdca2-ae02-46e8-a571-5b3d9c3f61c9" providerId="ADAL" clId="{CBCFD068-61E4-4B0D-A620-5EF9D41B73C4}" dt="2023-02-01T22:38:17.808" v="1331" actId="2711"/>
        <pc:sldMkLst>
          <pc:docMk/>
          <pc:sldMk cId="3760697260" sldId="785"/>
        </pc:sldMkLst>
        <pc:spChg chg="mod">
          <ac:chgData name="Jones Paul Det Supt" userId="c52cdca2-ae02-46e8-a571-5b3d9c3f61c9" providerId="ADAL" clId="{CBCFD068-61E4-4B0D-A620-5EF9D41B73C4}" dt="2023-02-01T22:34:50.046" v="1257" actId="403"/>
          <ac:spMkLst>
            <pc:docMk/>
            <pc:sldMk cId="3760697260" sldId="785"/>
            <ac:spMk id="2" creationId="{B6871EBA-51B8-4D47-BC8F-1F8370FE4E2E}"/>
          </ac:spMkLst>
        </pc:spChg>
        <pc:spChg chg="mod">
          <ac:chgData name="Jones Paul Det Supt" userId="c52cdca2-ae02-46e8-a571-5b3d9c3f61c9" providerId="ADAL" clId="{CBCFD068-61E4-4B0D-A620-5EF9D41B73C4}" dt="2023-02-01T22:38:17.808" v="1331" actId="2711"/>
          <ac:spMkLst>
            <pc:docMk/>
            <pc:sldMk cId="3760697260" sldId="785"/>
            <ac:spMk id="3" creationId="{3843E5DF-8CF3-469E-907C-A5160838BA20}"/>
          </ac:spMkLst>
        </pc:spChg>
      </pc:sldChg>
      <pc:sldChg chg="modSp new mod ord">
        <pc:chgData name="Jones Paul Det Supt" userId="c52cdca2-ae02-46e8-a571-5b3d9c3f61c9" providerId="ADAL" clId="{CBCFD068-61E4-4B0D-A620-5EF9D41B73C4}" dt="2023-02-01T22:41:15.664" v="1433" actId="20577"/>
        <pc:sldMkLst>
          <pc:docMk/>
          <pc:sldMk cId="2273205718" sldId="786"/>
        </pc:sldMkLst>
        <pc:spChg chg="mod">
          <ac:chgData name="Jones Paul Det Supt" userId="c52cdca2-ae02-46e8-a571-5b3d9c3f61c9" providerId="ADAL" clId="{CBCFD068-61E4-4B0D-A620-5EF9D41B73C4}" dt="2023-02-01T22:38:47.474" v="1357" actId="20577"/>
          <ac:spMkLst>
            <pc:docMk/>
            <pc:sldMk cId="2273205718" sldId="786"/>
            <ac:spMk id="2" creationId="{269BC9DB-894C-4C73-9701-7A05BDDE4499}"/>
          </ac:spMkLst>
        </pc:spChg>
        <pc:spChg chg="mod">
          <ac:chgData name="Jones Paul Det Supt" userId="c52cdca2-ae02-46e8-a571-5b3d9c3f61c9" providerId="ADAL" clId="{CBCFD068-61E4-4B0D-A620-5EF9D41B73C4}" dt="2023-02-01T22:41:15.664" v="1433" actId="20577"/>
          <ac:spMkLst>
            <pc:docMk/>
            <pc:sldMk cId="2273205718" sldId="786"/>
            <ac:spMk id="3" creationId="{5F761B1F-7E55-4FA8-A135-CE566551251D}"/>
          </ac:spMkLst>
        </pc:spChg>
      </pc:sldChg>
      <pc:sldChg chg="addSp delSp modSp new mod">
        <pc:chgData name="Jones Paul Det Supt" userId="c52cdca2-ae02-46e8-a571-5b3d9c3f61c9" providerId="ADAL" clId="{CBCFD068-61E4-4B0D-A620-5EF9D41B73C4}" dt="2023-02-01T22:37:27.957" v="1328" actId="20577"/>
        <pc:sldMkLst>
          <pc:docMk/>
          <pc:sldMk cId="3515818170" sldId="787"/>
        </pc:sldMkLst>
        <pc:spChg chg="mod">
          <ac:chgData name="Jones Paul Det Supt" userId="c52cdca2-ae02-46e8-a571-5b3d9c3f61c9" providerId="ADAL" clId="{CBCFD068-61E4-4B0D-A620-5EF9D41B73C4}" dt="2023-02-01T22:35:40.059" v="1271" actId="20577"/>
          <ac:spMkLst>
            <pc:docMk/>
            <pc:sldMk cId="3515818170" sldId="787"/>
            <ac:spMk id="2" creationId="{E54EC2A8-6826-4B92-9480-8377B7A646CF}"/>
          </ac:spMkLst>
        </pc:spChg>
        <pc:spChg chg="mod">
          <ac:chgData name="Jones Paul Det Supt" userId="c52cdca2-ae02-46e8-a571-5b3d9c3f61c9" providerId="ADAL" clId="{CBCFD068-61E4-4B0D-A620-5EF9D41B73C4}" dt="2023-02-01T22:37:27.957" v="1328" actId="20577"/>
          <ac:spMkLst>
            <pc:docMk/>
            <pc:sldMk cId="3515818170" sldId="787"/>
            <ac:spMk id="3" creationId="{CF924958-F15A-4317-BD2C-E09A94E506A2}"/>
          </ac:spMkLst>
        </pc:spChg>
        <pc:spChg chg="add del">
          <ac:chgData name="Jones Paul Det Supt" userId="c52cdca2-ae02-46e8-a571-5b3d9c3f61c9" providerId="ADAL" clId="{CBCFD068-61E4-4B0D-A620-5EF9D41B73C4}" dt="2023-02-01T22:32:13.530" v="1225" actId="22"/>
          <ac:spMkLst>
            <pc:docMk/>
            <pc:sldMk cId="3515818170" sldId="787"/>
            <ac:spMk id="5" creationId="{C137AF26-DAAF-4792-9690-143FCE167855}"/>
          </ac:spMkLst>
        </pc:spChg>
      </pc:sldChg>
      <pc:sldMasterChg chg="del addSldLayout delSldLayout">
        <pc:chgData name="Jones Paul Det Supt" userId="c52cdca2-ae02-46e8-a571-5b3d9c3f61c9" providerId="ADAL" clId="{CBCFD068-61E4-4B0D-A620-5EF9D41B73C4}" dt="2023-02-01T21:40:51.355" v="15" actId="47"/>
        <pc:sldMasterMkLst>
          <pc:docMk/>
          <pc:sldMasterMk cId="1506115182" sldId="2147483648"/>
        </pc:sldMasterMkLst>
        <pc:sldLayoutChg chg="add del">
          <pc:chgData name="Jones Paul Det Supt" userId="c52cdca2-ae02-46e8-a571-5b3d9c3f61c9" providerId="ADAL" clId="{CBCFD068-61E4-4B0D-A620-5EF9D41B73C4}" dt="2023-02-01T21:40:51.355" v="15" actId="47"/>
          <pc:sldLayoutMkLst>
            <pc:docMk/>
            <pc:sldMasterMk cId="1506115182" sldId="2147483648"/>
            <pc:sldLayoutMk cId="3941365928" sldId="214748364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EAB084-0A2C-4415-B3F5-282161D8EE35}" type="datetimeFigureOut">
              <a:rPr lang="en-GB" smtClean="0"/>
              <a:t>07/03/2023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A5B00D-D0E3-4CCB-A33F-245682BFE6C1}" type="slidenum">
              <a:rPr lang="en-GB" smtClean="0"/>
              <a:t>‹#›</a:t>
            </a:fld>
            <a:endParaRPr lang="en-GB"/>
          </a:p>
        </p:txBody>
      </p:sp>
    </p:spTree>
    <p:extLst>
      <p:ext uri="{BB962C8B-B14F-4D97-AF65-F5344CB8AC3E}">
        <p14:creationId xmlns:p14="http://schemas.microsoft.com/office/powerpoint/2010/main" val="1698781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v.uk/government/collections/serious-and-organised-crime-strategy"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v.uk/government/publications/review-of-drugs-phase-one-report/review-of-drugs-summary#summary-of-key-finding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Intention</a:t>
            </a:r>
          </a:p>
          <a:p>
            <a:endParaRPr lang="en-GB" baseline="0" dirty="0"/>
          </a:p>
          <a:p>
            <a:r>
              <a:rPr lang="en-GB" baseline="0" dirty="0"/>
              <a:t>Part 1 – a brief overview of the governance of SOC within policing, why we do what we do,  but with a focus on drug trafficking at a local level.</a:t>
            </a:r>
          </a:p>
          <a:p>
            <a:endParaRPr lang="en-GB" baseline="0" dirty="0"/>
          </a:p>
          <a:p>
            <a:r>
              <a:rPr lang="en-GB" baseline="0" dirty="0"/>
              <a:t>Part 2 – How to think like a detective – thought processes, structure of investigations, procedures</a:t>
            </a:r>
          </a:p>
          <a:p>
            <a:endParaRPr lang="en-GB" baseline="0" dirty="0"/>
          </a:p>
          <a:p>
            <a:r>
              <a:rPr lang="en-GB" baseline="0" dirty="0"/>
              <a:t>Part 3 – Case study – Operation </a:t>
            </a:r>
            <a:r>
              <a:rPr lang="en-GB" baseline="0" dirty="0" err="1"/>
              <a:t>Carlston</a:t>
            </a:r>
            <a:r>
              <a:rPr lang="en-GB" baseline="0" dirty="0"/>
              <a:t>, no body murder case.</a:t>
            </a:r>
          </a:p>
          <a:p>
            <a:endParaRPr lang="en-GB" baseline="0" dirty="0"/>
          </a:p>
          <a:p>
            <a:r>
              <a:rPr lang="en-GB" baseline="0" dirty="0"/>
              <a:t>ROE – No Phubbing, No stupid questions</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DC380B-6742-47F0-9457-5399C98728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3852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a:t>
            </a:r>
          </a:p>
        </p:txBody>
      </p:sp>
      <p:sp>
        <p:nvSpPr>
          <p:cNvPr id="4" name="Slide Number Placeholder 3"/>
          <p:cNvSpPr>
            <a:spLocks noGrp="1"/>
          </p:cNvSpPr>
          <p:nvPr>
            <p:ph type="sldNum" sz="quarter" idx="5"/>
          </p:nvPr>
        </p:nvSpPr>
        <p:spPr/>
        <p:txBody>
          <a:bodyPr/>
          <a:lstStyle/>
          <a:p>
            <a:fld id="{E5A5B00D-D0E3-4CCB-A33F-245682BFE6C1}" type="slidenum">
              <a:rPr lang="en-GB" smtClean="0"/>
              <a:t>3</a:t>
            </a:fld>
            <a:endParaRPr lang="en-GB"/>
          </a:p>
        </p:txBody>
      </p:sp>
    </p:spTree>
    <p:extLst>
      <p:ext uri="{BB962C8B-B14F-4D97-AF65-F5344CB8AC3E}">
        <p14:creationId xmlns:p14="http://schemas.microsoft.com/office/powerpoint/2010/main" val="3575293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1983 Op Seal Bay </a:t>
            </a:r>
            <a:r>
              <a:rPr lang="en-GB" dirty="0"/>
              <a:t>– unknown men appearing on the coastline in </a:t>
            </a:r>
            <a:r>
              <a:rPr lang="en-GB" dirty="0" err="1"/>
              <a:t>Pembs</a:t>
            </a:r>
            <a:r>
              <a:rPr lang="en-GB" dirty="0"/>
              <a:t>, spending large amounts of money made them stand out. </a:t>
            </a:r>
          </a:p>
          <a:p>
            <a:r>
              <a:rPr lang="en-GB" dirty="0"/>
              <a:t>Search of the coastline accompanied by a farmer, revealed a hidden cave.</a:t>
            </a:r>
          </a:p>
          <a:p>
            <a:r>
              <a:rPr lang="en-GB" dirty="0"/>
              <a:t>Police op, saw a hiker on a lane who ran and radio discovered. </a:t>
            </a:r>
          </a:p>
          <a:p>
            <a:endParaRPr lang="en-GB" dirty="0"/>
          </a:p>
          <a:p>
            <a:r>
              <a:rPr lang="en-GB" b="1" dirty="0"/>
              <a:t>It turns out that it was being used as part of a huge drug smuggling operation run one of the most wanted drug runners in the world who had been on the run for 11 years.  (35-year-old called </a:t>
            </a:r>
            <a:r>
              <a:rPr lang="en-GB" b="1" dirty="0" err="1"/>
              <a:t>Soeren</a:t>
            </a:r>
            <a:r>
              <a:rPr lang="en-GB" b="1" dirty="0"/>
              <a:t> Berg-</a:t>
            </a:r>
            <a:r>
              <a:rPr lang="en-GB" b="1" dirty="0" err="1"/>
              <a:t>Arnback</a:t>
            </a:r>
            <a:r>
              <a:rPr lang="en-GB" b="1" dirty="0"/>
              <a:t>, a Danish millionaire)</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1989 Op Pebble –</a:t>
            </a:r>
            <a:r>
              <a:rPr lang="en-GB" b="0" dirty="0"/>
              <a:t> IRA arms Cache located on coastal path. Workers fixing fence post noticed wires in the ground, police called and with help of information from local </a:t>
            </a:r>
            <a:r>
              <a:rPr lang="en-GB" b="0" dirty="0" err="1"/>
              <a:t>brid</a:t>
            </a:r>
            <a:r>
              <a:rPr lang="en-GB" b="0" dirty="0"/>
              <a:t> watcher, located disturbed earth.</a:t>
            </a:r>
          </a:p>
          <a:p>
            <a:endParaRPr lang="en-GB" b="1" dirty="0"/>
          </a:p>
          <a:p>
            <a:r>
              <a:rPr lang="en-GB" b="1" dirty="0"/>
              <a:t>2021 Op Regent – </a:t>
            </a:r>
            <a:r>
              <a:rPr lang="en-GB" b="0" dirty="0"/>
              <a:t>increase in ASB and violence led to community intelligence creating covert policing operation. </a:t>
            </a:r>
            <a:endParaRPr lang="en-GB" b="1" dirty="0"/>
          </a:p>
          <a:p>
            <a:endParaRPr lang="en-GB" b="0" dirty="0"/>
          </a:p>
          <a:p>
            <a:r>
              <a:rPr lang="en-GB" b="1" dirty="0"/>
              <a:t>2022 – Cocaine Bales </a:t>
            </a:r>
            <a:r>
              <a:rPr lang="en-GB" b="0" dirty="0"/>
              <a:t>on a beach in Aberystwyth – member of public walking dog on beach came across the items, </a:t>
            </a:r>
            <a:endParaRPr lang="en-GB" b="1" dirty="0"/>
          </a:p>
          <a:p>
            <a:endParaRPr lang="en-GB" b="0" dirty="0"/>
          </a:p>
          <a:p>
            <a:r>
              <a:rPr lang="en-GB" b="0" dirty="0"/>
              <a:t>What do all these have in common? </a:t>
            </a:r>
          </a:p>
          <a:p>
            <a:r>
              <a:rPr lang="en-GB" b="0" dirty="0"/>
              <a:t>Drugs</a:t>
            </a:r>
          </a:p>
          <a:p>
            <a:r>
              <a:rPr lang="en-GB" b="0" dirty="0" err="1"/>
              <a:t>Caost</a:t>
            </a:r>
            <a:endParaRPr lang="en-GB" b="0" dirty="0"/>
          </a:p>
          <a:p>
            <a:endParaRPr lang="en-GB" b="0" dirty="0"/>
          </a:p>
          <a:p>
            <a:endParaRPr lang="en-GB" b="0" dirty="0"/>
          </a:p>
          <a:p>
            <a:r>
              <a:rPr lang="en-GB" b="1" dirty="0"/>
              <a:t>Borders</a:t>
            </a:r>
          </a:p>
          <a:p>
            <a:r>
              <a:rPr lang="en-GB" b="0" dirty="0"/>
              <a:t>Local intelligence and community liaison</a:t>
            </a:r>
          </a:p>
          <a:p>
            <a:endParaRPr lang="en-GB" b="0" dirty="0"/>
          </a:p>
          <a:p>
            <a:endParaRPr lang="en-GB" b="0" dirty="0"/>
          </a:p>
          <a:p>
            <a:endParaRPr lang="en-GB" b="1" dirty="0"/>
          </a:p>
          <a:p>
            <a:endParaRPr lang="en-GB" b="1" dirty="0"/>
          </a:p>
        </p:txBody>
      </p:sp>
      <p:sp>
        <p:nvSpPr>
          <p:cNvPr id="4" name="Slide Number Placeholder 3"/>
          <p:cNvSpPr>
            <a:spLocks noGrp="1"/>
          </p:cNvSpPr>
          <p:nvPr>
            <p:ph type="sldNum" sz="quarter" idx="5"/>
          </p:nvPr>
        </p:nvSpPr>
        <p:spPr/>
        <p:txBody>
          <a:bodyPr/>
          <a:lstStyle/>
          <a:p>
            <a:fld id="{E5A5B00D-D0E3-4CCB-A33F-245682BFE6C1}" type="slidenum">
              <a:rPr lang="en-GB" smtClean="0"/>
              <a:t>4</a:t>
            </a:fld>
            <a:endParaRPr lang="en-GB"/>
          </a:p>
        </p:txBody>
      </p:sp>
    </p:spTree>
    <p:extLst>
      <p:ext uri="{BB962C8B-B14F-4D97-AF65-F5344CB8AC3E}">
        <p14:creationId xmlns:p14="http://schemas.microsoft.com/office/powerpoint/2010/main" val="1763570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Changes</a:t>
            </a:r>
          </a:p>
        </p:txBody>
      </p:sp>
      <p:sp>
        <p:nvSpPr>
          <p:cNvPr id="4" name="Slide Number Placeholder 3"/>
          <p:cNvSpPr>
            <a:spLocks noGrp="1"/>
          </p:cNvSpPr>
          <p:nvPr>
            <p:ph type="sldNum" sz="quarter" idx="5"/>
          </p:nvPr>
        </p:nvSpPr>
        <p:spPr/>
        <p:txBody>
          <a:bodyPr/>
          <a:lstStyle/>
          <a:p>
            <a:fld id="{E5A5B00D-D0E3-4CCB-A33F-245682BFE6C1}" type="slidenum">
              <a:rPr lang="en-GB" smtClean="0"/>
              <a:t>5</a:t>
            </a:fld>
            <a:endParaRPr lang="en-GB"/>
          </a:p>
        </p:txBody>
      </p:sp>
    </p:spTree>
    <p:extLst>
      <p:ext uri="{BB962C8B-B14F-4D97-AF65-F5344CB8AC3E}">
        <p14:creationId xmlns:p14="http://schemas.microsoft.com/office/powerpoint/2010/main" val="36555741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The Strategic Policing Requirement was first issued in July 2012, in accordance with Section 77 of the Police Reform and Social Responsibility Act 2011.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The SPR focusses on those areas where government has responsibility for ensuring that sufficient capabilities are in place to respond to serious and cross cutting boundary threats and supports Chief Constables and Police and Crime Commissioners in balancing local and national priorities.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6</a:t>
            </a:fld>
            <a:endParaRPr lang="en-GB"/>
          </a:p>
        </p:txBody>
      </p:sp>
    </p:spTree>
    <p:extLst>
      <p:ext uri="{BB962C8B-B14F-4D97-AF65-F5344CB8AC3E}">
        <p14:creationId xmlns:p14="http://schemas.microsoft.com/office/powerpoint/2010/main" val="896001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The SPR highlights the following seven areas as National Threats:</a:t>
            </a:r>
          </a:p>
          <a:p>
            <a:endParaRPr lang="en-GB" dirty="0"/>
          </a:p>
          <a:p>
            <a:r>
              <a:rPr lang="en-GB" dirty="0"/>
              <a:t>VAWG</a:t>
            </a:r>
          </a:p>
          <a:p>
            <a:r>
              <a:rPr lang="en-GB" dirty="0"/>
              <a:t>Terrorism</a:t>
            </a:r>
          </a:p>
          <a:p>
            <a:r>
              <a:rPr lang="en-GB" b="1" dirty="0"/>
              <a:t>Serious and Organised Crime</a:t>
            </a:r>
          </a:p>
          <a:p>
            <a:r>
              <a:rPr lang="en-GB" dirty="0"/>
              <a:t>National Cyber Event</a:t>
            </a:r>
          </a:p>
          <a:p>
            <a:r>
              <a:rPr lang="en-GB" dirty="0"/>
              <a:t>Child Sexual Abuse</a:t>
            </a:r>
          </a:p>
          <a:p>
            <a:r>
              <a:rPr lang="en-GB" dirty="0"/>
              <a:t>Public Disorder</a:t>
            </a:r>
          </a:p>
          <a:p>
            <a:r>
              <a:rPr lang="en-GB" dirty="0"/>
              <a:t>Civil Emergencies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7</a:t>
            </a:fld>
            <a:endParaRPr lang="en-GB"/>
          </a:p>
        </p:txBody>
      </p:sp>
    </p:spTree>
    <p:extLst>
      <p:ext uri="{BB962C8B-B14F-4D97-AF65-F5344CB8AC3E}">
        <p14:creationId xmlns:p14="http://schemas.microsoft.com/office/powerpoint/2010/main" val="2665631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Sitting under that we have National Police Chiefs Council (43 port folios)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Police and Crime Plans (Set by PCC’s on behalf of communities)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CC priorities (Should compliment the above)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Local community issues – ASB, public disorder, crime hotspots – these fluctuate and are influenced by several factors –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Weather – BBQ season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Night time economy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Sporting events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Crowds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Depravation and financial strains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Family dynamics, demographics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Escalation of neighbour disputes – etc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etc</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8</a:t>
            </a:fld>
            <a:endParaRPr lang="en-GB"/>
          </a:p>
        </p:txBody>
      </p:sp>
    </p:spTree>
    <p:extLst>
      <p:ext uri="{BB962C8B-B14F-4D97-AF65-F5344CB8AC3E}">
        <p14:creationId xmlns:p14="http://schemas.microsoft.com/office/powerpoint/2010/main" val="3040329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SOC?</a:t>
            </a:r>
          </a:p>
          <a:p>
            <a:r>
              <a:rPr lang="en-GB" dirty="0"/>
              <a:t>Defined in the 2018 as - </a:t>
            </a:r>
            <a:r>
              <a:rPr lang="en-GB" dirty="0">
                <a:hlinkClick r:id="rId3"/>
              </a:rPr>
              <a:t>Serious and Organised Crime Strategy - GOV.UK (www.gov.uk)</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Serious and Organised Crime Strategy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alibri" panose="020F0502020204030204" pitchFamily="34" charset="0"/>
                <a:ea typeface="Calibri" panose="020F0502020204030204" pitchFamily="34" charset="0"/>
                <a:cs typeface="Times New Roman" panose="02020603050405020304" pitchFamily="18" charset="0"/>
              </a:rPr>
              <a:t>09.01.23 Tony Lock</a:t>
            </a:r>
            <a:r>
              <a:rPr lang="en-GB" sz="1200" dirty="0">
                <a:effectLst/>
                <a:latin typeface="Calibri" panose="020F0502020204030204" pitchFamily="34" charset="0"/>
                <a:ea typeface="Calibri" panose="020F0502020204030204" pitchFamily="34" charset="0"/>
                <a:cs typeface="Times New Roman" panose="02020603050405020304" pitchFamily="18" charset="0"/>
              </a:rPr>
              <a:t> organised crime consultant about the IT-induced reconfiguration of organised crime, the need to tackle organised crime at source, and the role of the ‘grey enablers and kleptocrats’.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20.02.23</a:t>
            </a:r>
            <a:r>
              <a:rPr kumimoji="0" lang="en-GB" sz="1200" b="0" i="0" u="none" strike="noStrike" kern="1200" cap="none" spc="0" normalizeH="0" baseline="0" noProof="0" dirty="0">
                <a:ln>
                  <a:noFill/>
                </a:ln>
                <a:solidFill>
                  <a:prstClr val="black"/>
                </a:solidFill>
                <a:effectLst/>
                <a:uLnTx/>
                <a:uFillTx/>
                <a:latin typeface="+mn-lt"/>
                <a:ea typeface="+mn-ea"/>
                <a:cs typeface="+mn-cs"/>
              </a:rPr>
              <a:t> Mark </a:t>
            </a:r>
            <a:r>
              <a:rPr kumimoji="0" lang="en-GB" sz="1200" b="0" i="0" u="none" strike="noStrike" kern="1200" cap="none" spc="0" normalizeH="0" baseline="0" noProof="0" dirty="0" err="1">
                <a:ln>
                  <a:noFill/>
                </a:ln>
                <a:solidFill>
                  <a:prstClr val="black"/>
                </a:solidFill>
                <a:effectLst/>
                <a:uLnTx/>
                <a:uFillTx/>
                <a:latin typeface="+mn-lt"/>
                <a:ea typeface="+mn-ea"/>
                <a:cs typeface="+mn-cs"/>
              </a:rPr>
              <a:t>Nutall</a:t>
            </a:r>
            <a:r>
              <a:rPr kumimoji="0" lang="en-GB" sz="1200" b="0" i="0" u="none" strike="noStrike" kern="1200" cap="none" spc="0" normalizeH="0" baseline="0" noProof="0" dirty="0">
                <a:ln>
                  <a:noFill/>
                </a:ln>
                <a:solidFill>
                  <a:prstClr val="black"/>
                </a:solidFill>
                <a:effectLst/>
                <a:uLnTx/>
                <a:uFillTx/>
                <a:latin typeface="+mn-lt"/>
                <a:ea typeface="+mn-ea"/>
                <a:cs typeface="+mn-cs"/>
              </a:rPr>
              <a:t>, Director of Risk Solutions at Thomson Reuters, about his early investigations into crystal meth and GHB dealing, the geopolitical challenges of tackling organised crime, and how successful criminals increasingly act and operate like business CEOs.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‘Once they’ve risen up the ranks, those involved in organised crime act like businessmen’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They’ve got legitimate organisations a lot of the time which cloud their past; they will orchestrate it so that their families start to legitimise the enterprise </a:t>
            </a:r>
            <a:r>
              <a:rPr kumimoji="0" lang="en-GB" sz="1200" b="1" i="0" u="none" strike="noStrike" kern="1200" cap="none" spc="0" normalizeH="0" baseline="0" noProof="0" dirty="0">
                <a:ln>
                  <a:noFill/>
                </a:ln>
                <a:solidFill>
                  <a:prstClr val="black"/>
                </a:solidFill>
                <a:effectLst/>
                <a:uLnTx/>
                <a:uFillTx/>
                <a:latin typeface="+mn-lt"/>
                <a:ea typeface="+mn-ea"/>
                <a:cs typeface="+mn-cs"/>
              </a:rPr>
              <a:t>in such a way that it’s extremely difficult for policing – local, regional and even national policing – to be able to put together cases for any type of jury to understand.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They utilise the best professional enablers, and I think that’s missed a lot of the time. If you met them in a high-class restaurant or five-star hotel, unless you’re from a law enforcement background, or from a background that understands how people operate and act, you wouldn’t see any difference between them and the CEO of a major multinational corporation.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2"/>
                </a:solidFill>
              </a:rPr>
              <a:t>Whilst there are 6 Main Categories, </a:t>
            </a:r>
            <a:r>
              <a:rPr lang="en-GB" b="1" dirty="0">
                <a:solidFill>
                  <a:schemeClr val="bg2"/>
                </a:solidFill>
              </a:rPr>
              <a:t>criminals operate across all areas and rarely stick to one</a:t>
            </a:r>
            <a:r>
              <a:rPr lang="en-GB" dirty="0">
                <a:solidFill>
                  <a:schemeClr val="bg2"/>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2"/>
              </a:solidFill>
            </a:endParaRPr>
          </a:p>
        </p:txBody>
      </p:sp>
      <p:sp>
        <p:nvSpPr>
          <p:cNvPr id="4" name="Slide Number Placeholder 3"/>
          <p:cNvSpPr>
            <a:spLocks noGrp="1"/>
          </p:cNvSpPr>
          <p:nvPr>
            <p:ph type="sldNum" sz="quarter" idx="5"/>
          </p:nvPr>
        </p:nvSpPr>
        <p:spPr/>
        <p:txBody>
          <a:bodyPr/>
          <a:lstStyle/>
          <a:p>
            <a:fld id="{E5A5B00D-D0E3-4CCB-A33F-245682BFE6C1}" type="slidenum">
              <a:rPr lang="en-GB" smtClean="0"/>
              <a:t>9</a:t>
            </a:fld>
            <a:endParaRPr lang="en-GB"/>
          </a:p>
        </p:txBody>
      </p:sp>
    </p:spTree>
    <p:extLst>
      <p:ext uri="{BB962C8B-B14F-4D97-AF65-F5344CB8AC3E}">
        <p14:creationId xmlns:p14="http://schemas.microsoft.com/office/powerpoint/2010/main" val="3740974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Drugs are a significant driver of crime, cause harm to our communities and </a:t>
            </a:r>
            <a:r>
              <a:rPr lang="en-GB" b="1" dirty="0"/>
              <a:t>contribute to approximately half of all homicides and acquisitive crime and, according to the NCA, </a:t>
            </a:r>
            <a:r>
              <a:rPr lang="en-GB" dirty="0"/>
              <a:t>48% of organised crime groups are believed to be involved in drugs criminality.</a:t>
            </a:r>
          </a:p>
          <a:p>
            <a:endParaRPr lang="en-GB" dirty="0"/>
          </a:p>
          <a:p>
            <a:r>
              <a:rPr lang="en-GB" dirty="0"/>
              <a:t>The critical role policing has in tackling drugs supply and county lines is outlined in the 10-year Drugs Strategy (‘From Harm to Hope’) 34 . </a:t>
            </a:r>
          </a:p>
          <a:p>
            <a:endParaRPr lang="en-GB" dirty="0"/>
          </a:p>
          <a:p>
            <a:r>
              <a:rPr lang="en-GB" dirty="0"/>
              <a:t>The Strategy sets out the requirement to target drug supply across every stage of the supply chain and at every tier of policing. Police forces are key to breaking the supply chain and delivering our commitment to reduce drug-related crime and homicide and have a valuable contribution to make in relation to all three priorities of the drugs strategy: reducing supply, reducing demand, and enhancing treatment and recovery. </a:t>
            </a:r>
          </a:p>
          <a:p>
            <a:endParaRPr lang="en-GB" dirty="0"/>
          </a:p>
          <a:p>
            <a:r>
              <a:rPr lang="en-GB" dirty="0"/>
              <a:t>Chief Constables and PCCs should be aware of their role in supporting local delivery against the Combating Drugs Outcomes Framework and working in partnership in line with the Drugs Strategy Guidance for Local Delivery Partners.</a:t>
            </a:r>
          </a:p>
        </p:txBody>
      </p:sp>
      <p:sp>
        <p:nvSpPr>
          <p:cNvPr id="4" name="Slide Number Placeholder 3"/>
          <p:cNvSpPr>
            <a:spLocks noGrp="1"/>
          </p:cNvSpPr>
          <p:nvPr>
            <p:ph type="sldNum" sz="quarter" idx="5"/>
          </p:nvPr>
        </p:nvSpPr>
        <p:spPr/>
        <p:txBody>
          <a:bodyPr/>
          <a:lstStyle/>
          <a:p>
            <a:fld id="{E5A5B00D-D0E3-4CCB-A33F-245682BFE6C1}" type="slidenum">
              <a:rPr lang="en-GB" smtClean="0"/>
              <a:t>10</a:t>
            </a:fld>
            <a:endParaRPr lang="en-GB"/>
          </a:p>
        </p:txBody>
      </p:sp>
    </p:spTree>
    <p:extLst>
      <p:ext uri="{BB962C8B-B14F-4D97-AF65-F5344CB8AC3E}">
        <p14:creationId xmlns:p14="http://schemas.microsoft.com/office/powerpoint/2010/main" val="2888014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Commodity or currency normally involves cash, drugs, firearms, humans – for slavery, drug production and sex trade.</a:t>
            </a:r>
          </a:p>
          <a:p>
            <a:endParaRPr lang="en-GB" dirty="0"/>
          </a:p>
          <a:p>
            <a:r>
              <a:rPr lang="en-GB" dirty="0"/>
              <a:t>They don’t play by the rules of law abiding citizens, but through extreme violence, bribery and corruption. Give examples of how they will commit murder for little more than reputation. </a:t>
            </a:r>
          </a:p>
          <a:p>
            <a:endParaRPr lang="en-GB" dirty="0"/>
          </a:p>
          <a:p>
            <a:r>
              <a:rPr lang="en-GB" dirty="0"/>
              <a:t>Even in our area we have seen individuals kidnapped and ransoms gone to families – not to the extent that some of the more notorious pirate dominated countries, but still a threat.</a:t>
            </a:r>
          </a:p>
          <a:p>
            <a:endParaRPr lang="en-GB" dirty="0"/>
          </a:p>
          <a:p>
            <a:r>
              <a:rPr lang="en-GB" dirty="0"/>
              <a:t>Examples of middle class families homes petrol bombed as a warning for those who may be at odds with the gang.</a:t>
            </a:r>
          </a:p>
        </p:txBody>
      </p:sp>
      <p:sp>
        <p:nvSpPr>
          <p:cNvPr id="4" name="Slide Number Placeholder 3"/>
          <p:cNvSpPr>
            <a:spLocks noGrp="1"/>
          </p:cNvSpPr>
          <p:nvPr>
            <p:ph type="sldNum" sz="quarter" idx="5"/>
          </p:nvPr>
        </p:nvSpPr>
        <p:spPr/>
        <p:txBody>
          <a:bodyPr/>
          <a:lstStyle/>
          <a:p>
            <a:fld id="{E5A5B00D-D0E3-4CCB-A33F-245682BFE6C1}" type="slidenum">
              <a:rPr lang="en-GB" smtClean="0"/>
              <a:t>11</a:t>
            </a:fld>
            <a:endParaRPr lang="en-GB"/>
          </a:p>
        </p:txBody>
      </p:sp>
    </p:spTree>
    <p:extLst>
      <p:ext uri="{BB962C8B-B14F-4D97-AF65-F5344CB8AC3E}">
        <p14:creationId xmlns:p14="http://schemas.microsoft.com/office/powerpoint/2010/main" val="2288296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Visual representation of SOC governance –</a:t>
            </a:r>
          </a:p>
          <a:p>
            <a:endParaRPr lang="en-GB" dirty="0"/>
          </a:p>
          <a:p>
            <a:r>
              <a:rPr lang="en-GB" dirty="0"/>
              <a:t>My words – its massive – there isn’t a corner of society that SOC does not affect.</a:t>
            </a:r>
          </a:p>
          <a:p>
            <a:endParaRPr lang="en-GB" dirty="0"/>
          </a:p>
          <a:p>
            <a:r>
              <a:rPr lang="en-GB" dirty="0"/>
              <a:t>Tax, property prices, food prices, public services – why – public funds have to go to prevent serious crime, money to treat those with drug induced health problems, money to investigate murder or locate hostages who have been kidnapped as a means of recovering debts?</a:t>
            </a:r>
          </a:p>
        </p:txBody>
      </p:sp>
      <p:sp>
        <p:nvSpPr>
          <p:cNvPr id="4" name="Slide Number Placeholder 3"/>
          <p:cNvSpPr>
            <a:spLocks noGrp="1"/>
          </p:cNvSpPr>
          <p:nvPr>
            <p:ph type="sldNum" sz="quarter" idx="5"/>
          </p:nvPr>
        </p:nvSpPr>
        <p:spPr/>
        <p:txBody>
          <a:bodyPr/>
          <a:lstStyle/>
          <a:p>
            <a:fld id="{E5A5B00D-D0E3-4CCB-A33F-245682BFE6C1}" type="slidenum">
              <a:rPr lang="en-GB" smtClean="0"/>
              <a:t>12</a:t>
            </a:fld>
            <a:endParaRPr lang="en-GB"/>
          </a:p>
        </p:txBody>
      </p:sp>
    </p:spTree>
    <p:extLst>
      <p:ext uri="{BB962C8B-B14F-4D97-AF65-F5344CB8AC3E}">
        <p14:creationId xmlns:p14="http://schemas.microsoft.com/office/powerpoint/2010/main" val="11589771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Signika"/>
              </a:rPr>
              <a:t>Money laundering has the potential to threaten the UK’s national security, national prosperity and international reputation.</a:t>
            </a:r>
          </a:p>
          <a:p>
            <a:pPr algn="l"/>
            <a:endParaRPr lang="en-GB" b="0" i="0" dirty="0">
              <a:solidFill>
                <a:srgbClr val="333333"/>
              </a:solidFill>
              <a:effectLst/>
              <a:latin typeface="Signika"/>
            </a:endParaRPr>
          </a:p>
          <a:p>
            <a:pPr algn="l"/>
            <a:r>
              <a:rPr lang="en-GB" b="0" i="0" dirty="0">
                <a:solidFill>
                  <a:srgbClr val="333333"/>
                </a:solidFill>
                <a:effectLst/>
                <a:latin typeface="Signika"/>
              </a:rPr>
              <a:t>The critical importance of the financial sector to the UK’s economy means that money laundering, particularly high-end money laundering can threaten the UK’s national security and prosperity.</a:t>
            </a:r>
          </a:p>
          <a:p>
            <a:pPr algn="l"/>
            <a:endParaRPr lang="en-GB" b="0" i="0" dirty="0">
              <a:solidFill>
                <a:srgbClr val="333333"/>
              </a:solidFill>
              <a:effectLst/>
              <a:latin typeface="Signika"/>
            </a:endParaRPr>
          </a:p>
          <a:p>
            <a:pPr algn="l"/>
            <a:r>
              <a:rPr lang="en-GB" b="0" i="0" dirty="0">
                <a:solidFill>
                  <a:srgbClr val="333333"/>
                </a:solidFill>
                <a:effectLst/>
                <a:latin typeface="Signika"/>
              </a:rPr>
              <a:t>It can undermine the integrity of the UK's financial system and international reputation. </a:t>
            </a:r>
          </a:p>
          <a:p>
            <a:pPr algn="l"/>
            <a:endParaRPr lang="en-GB" b="0" i="0" dirty="0">
              <a:solidFill>
                <a:srgbClr val="333333"/>
              </a:solidFill>
              <a:effectLst/>
              <a:latin typeface="Signika"/>
            </a:endParaRPr>
          </a:p>
          <a:p>
            <a:pPr algn="l"/>
            <a:r>
              <a:rPr lang="en-GB" b="1" i="0" dirty="0">
                <a:solidFill>
                  <a:srgbClr val="333333"/>
                </a:solidFill>
                <a:effectLst/>
                <a:latin typeface="Signika"/>
              </a:rPr>
              <a:t>Criminals set up substantial businesses or invest in top end properties in the UK to launder money – which could lead to regulatory penalties by UK, EU and US authorities. The consequences of this could lead to withdrawal from the UK or collapse of major financial institutions – that money will be recouped through tax.</a:t>
            </a:r>
          </a:p>
          <a:p>
            <a:pPr algn="l"/>
            <a:endParaRPr lang="en-GB" b="0" i="0" dirty="0">
              <a:solidFill>
                <a:srgbClr val="333333"/>
              </a:solidFill>
              <a:effectLst/>
              <a:latin typeface="Signika"/>
            </a:endParaRPr>
          </a:p>
          <a:p>
            <a:pPr algn="l"/>
            <a:r>
              <a:rPr lang="en-GB" b="0" i="0" dirty="0">
                <a:solidFill>
                  <a:srgbClr val="333333"/>
                </a:solidFill>
                <a:effectLst/>
                <a:latin typeface="Signika"/>
              </a:rPr>
              <a:t>Virtually all high-end money laundering schemes are facilitated by the abuse of legitimate processes and services – professional enablers.</a:t>
            </a:r>
          </a:p>
          <a:p>
            <a:pPr algn="l"/>
            <a:endParaRPr lang="en-GB" b="0" i="0" dirty="0">
              <a:solidFill>
                <a:srgbClr val="333333"/>
              </a:solidFill>
              <a:effectLst/>
              <a:latin typeface="Signika"/>
            </a:endParaRPr>
          </a:p>
          <a:p>
            <a:pPr algn="l"/>
            <a:r>
              <a:rPr lang="en-GB" b="0" i="0" dirty="0">
                <a:solidFill>
                  <a:srgbClr val="333333"/>
                </a:solidFill>
                <a:effectLst/>
                <a:latin typeface="Signika"/>
              </a:rPr>
              <a:t>Accounting and legal professionals, and estate agents, can be criminally exploited – this is sometimes complicit, sometimes negligent, and sometimes unwitting – and this small minority of people can pose a very significant threat. They can act as intermediaries and use their skills, knowledge and abilities to draft documentation, disseminate funds, and allow highly complex structures to be created that move and store large amounts of criminal money and conceal ownership effectively.</a:t>
            </a:r>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13</a:t>
            </a:fld>
            <a:endParaRPr lang="en-GB"/>
          </a:p>
        </p:txBody>
      </p:sp>
    </p:spTree>
    <p:extLst>
      <p:ext uri="{BB962C8B-B14F-4D97-AF65-F5344CB8AC3E}">
        <p14:creationId xmlns:p14="http://schemas.microsoft.com/office/powerpoint/2010/main" val="2400434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Review of drugs: summary (accessible version) - GOV.UK (www.gov.uk)</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https://www.russellwebster.com/carolblack3/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B0C0C"/>
                </a:solidFill>
                <a:effectLst/>
                <a:uLnTx/>
                <a:uFillTx/>
                <a:latin typeface="GDS Transport"/>
                <a:ea typeface="+mn-ea"/>
                <a:cs typeface="+mn-cs"/>
              </a:rPr>
              <a:t>In February 2019, the Home Secretary appointed Professor Dame Carol Black to undertake an independent review of drugs. This was to inform the government’s thinking on what more can be done to tackle the harm that drugs cause.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B0C0C"/>
              </a:solidFill>
              <a:effectLst/>
              <a:uLnTx/>
              <a:uFillTx/>
              <a:latin typeface="GDS Transpor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B0C0C"/>
                </a:solidFill>
                <a:effectLst/>
                <a:uLnTx/>
                <a:uFillTx/>
                <a:latin typeface="GDS Transport"/>
                <a:ea typeface="+mn-ea"/>
                <a:cs typeface="+mn-cs"/>
              </a:rPr>
              <a:t>Just touching on some of the key findings – highlights the extent of the problems and reasons for targeting this as a priority.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B0C0C"/>
              </a:solidFill>
              <a:effectLst/>
              <a:uLnTx/>
              <a:uFillTx/>
              <a:latin typeface="GDS Transpor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B0C0C"/>
                </a:solidFill>
                <a:effectLst/>
                <a:uLnTx/>
                <a:uFillTx/>
                <a:latin typeface="GDS Transport"/>
                <a:ea typeface="+mn-ea"/>
                <a:cs typeface="+mn-cs"/>
              </a:rPr>
              <a:t>Other facts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B0C0C"/>
                </a:solidFill>
                <a:effectLst/>
                <a:uLnTx/>
                <a:uFillTx/>
                <a:latin typeface="GDS Transport"/>
                <a:ea typeface="+mn-ea"/>
                <a:cs typeface="+mn-cs"/>
              </a:rPr>
              <a:t>Illicit drug market £9.4 billion per year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B0C0C"/>
                </a:solidFill>
                <a:effectLst/>
                <a:uLnTx/>
                <a:uFillTx/>
                <a:latin typeface="GDS Transport"/>
                <a:ea typeface="+mn-ea"/>
                <a:cs typeface="+mn-cs"/>
              </a:rPr>
              <a:t>Most drugs in UK produced abroad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B0C0C"/>
                </a:solidFill>
                <a:effectLst/>
                <a:uLnTx/>
                <a:uFillTx/>
                <a:latin typeface="GDS Transport"/>
                <a:ea typeface="+mn-ea"/>
                <a:cs typeface="+mn-cs"/>
              </a:rPr>
              <a:t>Corelation between opiates and crack cocaine deaths with poverty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B0C0C"/>
                </a:solidFill>
                <a:effectLst/>
                <a:uLnTx/>
                <a:uFillTx/>
                <a:latin typeface="GDS Transport"/>
                <a:ea typeface="+mn-ea"/>
                <a:cs typeface="+mn-cs"/>
              </a:rPr>
              <a:t>County lines model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B0C0C"/>
                </a:solidFill>
                <a:effectLst/>
                <a:uLnTx/>
                <a:uFillTx/>
                <a:latin typeface="GDS Transport"/>
                <a:ea typeface="+mn-ea"/>
                <a:cs typeface="+mn-cs"/>
              </a:rPr>
              <a:t>Societal acceptance of cocaine as a recreational drug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B0C0C"/>
              </a:solidFill>
              <a:effectLst/>
              <a:uLnTx/>
              <a:uFillTx/>
              <a:latin typeface="GDS Transpor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14</a:t>
            </a:fld>
            <a:endParaRPr lang="en-GB"/>
          </a:p>
        </p:txBody>
      </p:sp>
    </p:spTree>
    <p:extLst>
      <p:ext uri="{BB962C8B-B14F-4D97-AF65-F5344CB8AC3E}">
        <p14:creationId xmlns:p14="http://schemas.microsoft.com/office/powerpoint/2010/main" val="40548988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https://www.russellwebster.com/carolblack3/</a:t>
            </a:r>
          </a:p>
          <a:p>
            <a:endParaRPr lang="en-GB" dirty="0"/>
          </a:p>
          <a:p>
            <a:endParaRPr lang="en-GB" b="0" i="0" dirty="0">
              <a:solidFill>
                <a:srgbClr val="0B0C0C"/>
              </a:solidFill>
              <a:effectLst/>
              <a:latin typeface="GDS Transport"/>
            </a:endParaRPr>
          </a:p>
          <a:p>
            <a:r>
              <a:rPr lang="en-GB" b="0" i="0" dirty="0">
                <a:solidFill>
                  <a:srgbClr val="0B0C0C"/>
                </a:solidFill>
                <a:effectLst/>
                <a:latin typeface="GDS Transport"/>
              </a:rPr>
              <a:t>Visual of drug trade in UK</a:t>
            </a:r>
          </a:p>
          <a:p>
            <a:endParaRPr lang="en-GB" b="0" i="0" dirty="0">
              <a:solidFill>
                <a:srgbClr val="0B0C0C"/>
              </a:solidFill>
              <a:effectLst/>
              <a:latin typeface="GDS Transport"/>
            </a:endParaRPr>
          </a:p>
          <a:p>
            <a:endParaRPr lang="en-GB" b="0" i="0" dirty="0">
              <a:solidFill>
                <a:srgbClr val="0B0C0C"/>
              </a:solidFill>
              <a:effectLst/>
              <a:latin typeface="GDS Transport"/>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15</a:t>
            </a:fld>
            <a:endParaRPr lang="en-GB"/>
          </a:p>
        </p:txBody>
      </p:sp>
    </p:spTree>
    <p:extLst>
      <p:ext uri="{BB962C8B-B14F-4D97-AF65-F5344CB8AC3E}">
        <p14:creationId xmlns:p14="http://schemas.microsoft.com/office/powerpoint/2010/main" val="41346000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https://www.russellwebster.com/carolblack3/</a:t>
            </a:r>
          </a:p>
          <a:p>
            <a:endParaRPr lang="en-GB" dirty="0"/>
          </a:p>
          <a:p>
            <a:r>
              <a:rPr lang="en-GB" dirty="0"/>
              <a:t>Importer – NCA</a:t>
            </a:r>
          </a:p>
          <a:p>
            <a:r>
              <a:rPr lang="en-GB" dirty="0"/>
              <a:t>National Wholesaler – Regional Organised Crime Units</a:t>
            </a:r>
          </a:p>
          <a:p>
            <a:r>
              <a:rPr lang="en-GB" dirty="0"/>
              <a:t>Local Wholesaler – Force Serious and Organised Crime Teams (SOCT)</a:t>
            </a:r>
          </a:p>
          <a:p>
            <a:r>
              <a:rPr lang="en-GB" dirty="0"/>
              <a:t>Retailer – County Pro Active Teams</a:t>
            </a:r>
          </a:p>
        </p:txBody>
      </p:sp>
      <p:sp>
        <p:nvSpPr>
          <p:cNvPr id="4" name="Slide Number Placeholder 3"/>
          <p:cNvSpPr>
            <a:spLocks noGrp="1"/>
          </p:cNvSpPr>
          <p:nvPr>
            <p:ph type="sldNum" sz="quarter" idx="5"/>
          </p:nvPr>
        </p:nvSpPr>
        <p:spPr/>
        <p:txBody>
          <a:bodyPr/>
          <a:lstStyle/>
          <a:p>
            <a:fld id="{E5A5B00D-D0E3-4CCB-A33F-245682BFE6C1}" type="slidenum">
              <a:rPr lang="en-GB" smtClean="0"/>
              <a:t>16</a:t>
            </a:fld>
            <a:endParaRPr lang="en-GB"/>
          </a:p>
        </p:txBody>
      </p:sp>
    </p:spTree>
    <p:extLst>
      <p:ext uri="{BB962C8B-B14F-4D97-AF65-F5344CB8AC3E}">
        <p14:creationId xmlns:p14="http://schemas.microsoft.com/office/powerpoint/2010/main" val="6928263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One of the major challenges of analysis is in trying to compare and prioritise different types of problem, and to do so consistently.</a:t>
            </a:r>
          </a:p>
          <a:p>
            <a:endParaRPr lang="en-GB" b="0" i="0" dirty="0">
              <a:solidFill>
                <a:srgbClr val="000000"/>
              </a:solidFill>
              <a:effectLst/>
              <a:latin typeface="Gotham"/>
            </a:endParaRPr>
          </a:p>
          <a:p>
            <a:r>
              <a:rPr lang="en-GB" b="0" i="0" dirty="0">
                <a:solidFill>
                  <a:srgbClr val="000000"/>
                </a:solidFill>
                <a:effectLst/>
                <a:latin typeface="Gotham"/>
              </a:rPr>
              <a:t>In summary – it is an inter agency, cross border risk assessment tool that enables various agencies to talk the same language and apply the same thresholds to target criminality. </a:t>
            </a:r>
          </a:p>
          <a:p>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17</a:t>
            </a:fld>
            <a:endParaRPr lang="en-GB"/>
          </a:p>
        </p:txBody>
      </p:sp>
    </p:spTree>
    <p:extLst>
      <p:ext uri="{BB962C8B-B14F-4D97-AF65-F5344CB8AC3E}">
        <p14:creationId xmlns:p14="http://schemas.microsoft.com/office/powerpoint/2010/main" val="28685539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Models of </a:t>
            </a:r>
            <a:r>
              <a:rPr lang="en-GB" dirty="0" err="1"/>
              <a:t>Morile</a:t>
            </a:r>
            <a:r>
              <a:rPr lang="en-GB" dirty="0"/>
              <a:t> in existence,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Tactical – used regularly in daily and weekly tasking processes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chemeClr val="bg2"/>
              </a:solidFill>
              <a:effectLst/>
              <a:latin typeface="Gotham"/>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chemeClr val="bg2"/>
                </a:solidFill>
                <a:effectLst/>
                <a:latin typeface="Gotham"/>
              </a:rPr>
              <a:t>Thematic -  should be used to inform the strategic assessment process looking at the bigger picture and preparing Law Enforcement to deal with the main risks..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chemeClr val="bg2"/>
              </a:solidFill>
              <a:effectLst/>
              <a:latin typeface="Gotham"/>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chemeClr val="bg2"/>
              </a:solidFill>
              <a:effectLst/>
              <a:latin typeface="Gotham"/>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chemeClr val="bg2"/>
              </a:solidFill>
              <a:effectLst/>
              <a:latin typeface="Gotham"/>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chemeClr val="bg2"/>
                </a:solidFill>
                <a:effectLst/>
                <a:latin typeface="Gotham"/>
              </a:rPr>
              <a:t>Example – we meet regularly with HM Border Force, Customs and ROCU, we share information and intelligence, e.g. UKBF have information of drop on West Coast, clearly international operation, we generate intelligence gathering within our jurisdiction and feed </a:t>
            </a:r>
            <a:r>
              <a:rPr lang="en-GB" b="0" i="0" dirty="0" err="1">
                <a:solidFill>
                  <a:schemeClr val="bg2"/>
                </a:solidFill>
                <a:effectLst/>
                <a:latin typeface="Gotham"/>
              </a:rPr>
              <a:t>tha</a:t>
            </a:r>
            <a:r>
              <a:rPr lang="en-GB" b="0" i="0" dirty="0">
                <a:solidFill>
                  <a:schemeClr val="bg2"/>
                </a:solidFill>
                <a:effectLst/>
                <a:latin typeface="Gotham"/>
              </a:rPr>
              <a:t> back, </a:t>
            </a:r>
            <a:r>
              <a:rPr lang="en-GB" b="0" i="0" dirty="0" err="1">
                <a:solidFill>
                  <a:schemeClr val="bg2"/>
                </a:solidFill>
                <a:effectLst/>
                <a:latin typeface="Gotham"/>
              </a:rPr>
              <a:t>eg</a:t>
            </a:r>
            <a:r>
              <a:rPr lang="en-GB" b="0" i="0" dirty="0">
                <a:solidFill>
                  <a:schemeClr val="bg2"/>
                </a:solidFill>
                <a:effectLst/>
                <a:latin typeface="Gotham"/>
              </a:rPr>
              <a:t> persons seen within area, lights flashing out at sea. If this was not consistent scoring, we may have different ideas to what risk is posed and put resources elsewhere.</a:t>
            </a:r>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18</a:t>
            </a:fld>
            <a:endParaRPr lang="en-GB"/>
          </a:p>
        </p:txBody>
      </p:sp>
    </p:spTree>
    <p:extLst>
      <p:ext uri="{BB962C8B-B14F-4D97-AF65-F5344CB8AC3E}">
        <p14:creationId xmlns:p14="http://schemas.microsoft.com/office/powerpoint/2010/main" val="35449495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132 deaths 2019 – 2021 Dyfed Powys area (ONS)</a:t>
            </a:r>
          </a:p>
          <a:p>
            <a:endParaRPr lang="en-GB" dirty="0"/>
          </a:p>
          <a:p>
            <a:r>
              <a:rPr lang="en-GB" dirty="0"/>
              <a:t>With is being a threat, we, police, come up with an overarching strategy on how we will tackle drug trafficking.</a:t>
            </a:r>
          </a:p>
          <a:p>
            <a:endParaRPr lang="en-GB" dirty="0"/>
          </a:p>
          <a:p>
            <a:r>
              <a:rPr lang="en-GB" dirty="0"/>
              <a:t>Under the strategy sits a 4P plan, which will be supported by a delivery plan – policing is all about governance!!</a:t>
            </a:r>
          </a:p>
        </p:txBody>
      </p:sp>
      <p:sp>
        <p:nvSpPr>
          <p:cNvPr id="4" name="Slide Number Placeholder 3"/>
          <p:cNvSpPr>
            <a:spLocks noGrp="1"/>
          </p:cNvSpPr>
          <p:nvPr>
            <p:ph type="sldNum" sz="quarter" idx="5"/>
          </p:nvPr>
        </p:nvSpPr>
        <p:spPr/>
        <p:txBody>
          <a:bodyPr/>
          <a:lstStyle/>
          <a:p>
            <a:fld id="{E5A5B00D-D0E3-4CCB-A33F-245682BFE6C1}" type="slidenum">
              <a:rPr lang="en-GB" smtClean="0"/>
              <a:t>21</a:t>
            </a:fld>
            <a:endParaRPr lang="en-GB"/>
          </a:p>
        </p:txBody>
      </p:sp>
    </p:spTree>
    <p:extLst>
      <p:ext uri="{BB962C8B-B14F-4D97-AF65-F5344CB8AC3E}">
        <p14:creationId xmlns:p14="http://schemas.microsoft.com/office/powerpoint/2010/main" val="7843379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Prepare – building relationships with partners, analysing intelligence, fully understand the picture, Drugs Market, aligning resources to the threat, educate and train staff, </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endParaRPr kumimoji="0" lang="en-GB" sz="2400" b="0" i="0" u="none" strike="noStrike" kern="1200" cap="none" spc="0" normalizeH="0" baseline="0" noProof="0" dirty="0">
              <a:ln>
                <a:noFill/>
              </a:ln>
              <a:solidFill>
                <a:srgbClr val="1F497D"/>
              </a:solidFill>
              <a:effectLst/>
              <a:uLnTx/>
              <a:uFillTx/>
              <a:latin typeface="Calibri"/>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Prevent – intervention and prevention programmes, diversion schemes not CJ, educate parents and children, ACES, School Liaison, prevent re-offending, work with Prisons, issue Serious Crime Prevention Orders and Drug Trafficking Prevention Orders.</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endParaRPr kumimoji="0" lang="en-GB" sz="2400" b="0" i="0" u="none" strike="noStrike" kern="1200" cap="none" spc="0" normalizeH="0" baseline="0" noProof="0" dirty="0">
              <a:ln>
                <a:noFill/>
              </a:ln>
              <a:solidFill>
                <a:srgbClr val="1F497D"/>
              </a:solidFill>
              <a:effectLst/>
              <a:uLnTx/>
              <a:uFillTx/>
              <a:latin typeface="Calibri"/>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Protect – Info share through groups who may be targeted, children, educational establishments, working with health to reduce deaths, naloxone, share info re current trends, dangers and drug types, developing technology CCTV, ANPR, linking economic and financial institutions to </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endParaRPr kumimoji="0" lang="en-GB" sz="2400" b="0" i="0" u="none" strike="noStrike" kern="1200" cap="none" spc="0" normalizeH="0" baseline="0" noProof="0" dirty="0">
              <a:ln>
                <a:noFill/>
              </a:ln>
              <a:solidFill>
                <a:srgbClr val="1F497D"/>
              </a:solidFill>
              <a:effectLst/>
              <a:uLnTx/>
              <a:uFillTx/>
              <a:latin typeface="Calibri"/>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Pursue – Operational disruption by police led operations, covert, overt and intelligence gather again, start all over again.</a:t>
            </a:r>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22</a:t>
            </a:fld>
            <a:endParaRPr lang="en-GB"/>
          </a:p>
        </p:txBody>
      </p:sp>
    </p:spTree>
    <p:extLst>
      <p:ext uri="{BB962C8B-B14F-4D97-AF65-F5344CB8AC3E}">
        <p14:creationId xmlns:p14="http://schemas.microsoft.com/office/powerpoint/2010/main" val="3700853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Signika"/>
              </a:rPr>
              <a:t>County Lines is where illegal drugs are transported from one area to another, often across police and local authority boundaries (although not exclusively), usually by children or vulnerable people who are coerced into it by gangs. </a:t>
            </a:r>
          </a:p>
          <a:p>
            <a:endParaRPr lang="en-GB" b="0" i="0" dirty="0">
              <a:solidFill>
                <a:srgbClr val="333333"/>
              </a:solidFill>
              <a:effectLst/>
              <a:latin typeface="Signika"/>
            </a:endParaRPr>
          </a:p>
          <a:p>
            <a:r>
              <a:rPr lang="en-GB" b="0" i="0" dirty="0">
                <a:solidFill>
                  <a:srgbClr val="333333"/>
                </a:solidFill>
                <a:effectLst/>
                <a:latin typeface="Signika"/>
              </a:rPr>
              <a:t>The ‘</a:t>
            </a:r>
            <a:r>
              <a:rPr lang="en-GB" b="1" i="0" dirty="0">
                <a:solidFill>
                  <a:srgbClr val="333333"/>
                </a:solidFill>
                <a:effectLst/>
                <a:latin typeface="Signika"/>
              </a:rPr>
              <a:t>County Line’ </a:t>
            </a:r>
            <a:r>
              <a:rPr lang="en-GB" b="0" i="0" dirty="0">
                <a:solidFill>
                  <a:srgbClr val="333333"/>
                </a:solidFill>
                <a:effectLst/>
                <a:latin typeface="Signika"/>
              </a:rPr>
              <a:t>is the mobile phone line used to take the orders of drugs. </a:t>
            </a:r>
            <a:r>
              <a:rPr lang="en-GB" b="1" i="0" dirty="0">
                <a:solidFill>
                  <a:srgbClr val="333333"/>
                </a:solidFill>
                <a:effectLst/>
                <a:latin typeface="Signika"/>
              </a:rPr>
              <a:t>Importing areas (areas where the drugs are taken to) are reporting increased levels of violence and weapons-related crimes as a result of this trend.</a:t>
            </a:r>
          </a:p>
          <a:p>
            <a:endParaRPr lang="en-GB" b="0" i="0" dirty="0">
              <a:solidFill>
                <a:srgbClr val="333333"/>
              </a:solidFill>
              <a:effectLst/>
              <a:latin typeface="Signika"/>
            </a:endParaRPr>
          </a:p>
          <a:p>
            <a:r>
              <a:rPr lang="en-GB" b="0" i="0" dirty="0">
                <a:solidFill>
                  <a:srgbClr val="333333"/>
                </a:solidFill>
                <a:effectLst/>
                <a:latin typeface="Signika"/>
              </a:rPr>
              <a:t>The 2018 Home Office Serious Crime Strategy states the NPCC definition of a County Line is a term used to describe gangs and organised criminal networks involved in exporting illegal drugs into one or more importing areas [within the UK], using dedicated mobile phone lines or other form of “deal line”. </a:t>
            </a:r>
            <a:endParaRPr lang="en-GB" b="1" i="1" dirty="0">
              <a:solidFill>
                <a:srgbClr val="333333"/>
              </a:solidFill>
              <a:effectLst/>
              <a:latin typeface="Signika"/>
            </a:endParaRPr>
          </a:p>
          <a:p>
            <a:r>
              <a:rPr lang="en-GB" b="1" i="1" dirty="0">
                <a:solidFill>
                  <a:srgbClr val="333333"/>
                </a:solidFill>
                <a:effectLst/>
                <a:latin typeface="Signika"/>
              </a:rPr>
              <a:t>They are likely to exploit children and vulnerable adults to move [and store] the drugs and money and they will often use coercion, intimidation, violence (including sexual violence) and weapons.</a:t>
            </a:r>
          </a:p>
          <a:p>
            <a:endParaRPr lang="en-GB" b="0" i="0" dirty="0">
              <a:solidFill>
                <a:srgbClr val="333333"/>
              </a:solidFill>
              <a:effectLst/>
              <a:latin typeface="Signika"/>
            </a:endParaRPr>
          </a:p>
          <a:p>
            <a:r>
              <a:rPr lang="en-GB" b="0" i="0" dirty="0">
                <a:solidFill>
                  <a:srgbClr val="333333"/>
                </a:solidFill>
                <a:effectLst/>
                <a:latin typeface="Signika"/>
              </a:rPr>
              <a:t>Recognised in 2019 that impact on rural communities was underestimated and lack of funding for specialist intervention. </a:t>
            </a:r>
          </a:p>
          <a:p>
            <a:endParaRPr lang="en-GB" b="0" i="0" dirty="0">
              <a:solidFill>
                <a:srgbClr val="333333"/>
              </a:solidFill>
              <a:effectLst/>
              <a:latin typeface="Signika"/>
            </a:endParaRPr>
          </a:p>
          <a:p>
            <a:r>
              <a:rPr lang="en-GB" b="0" i="0" dirty="0">
                <a:solidFill>
                  <a:srgbClr val="333333"/>
                </a:solidFill>
                <a:effectLst/>
                <a:latin typeface="Signika"/>
              </a:rPr>
              <a:t>National Referral Mechanism, s45 Modern Slavery Act.</a:t>
            </a:r>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23</a:t>
            </a:fld>
            <a:endParaRPr lang="en-GB"/>
          </a:p>
        </p:txBody>
      </p:sp>
    </p:spTree>
    <p:extLst>
      <p:ext uri="{BB962C8B-B14F-4D97-AF65-F5344CB8AC3E}">
        <p14:creationId xmlns:p14="http://schemas.microsoft.com/office/powerpoint/2010/main" val="5768396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impact gangs have on a small communities and the relief when police action is taken. </a:t>
            </a:r>
          </a:p>
          <a:p>
            <a:endParaRPr lang="en-GB" dirty="0"/>
          </a:p>
          <a:p>
            <a:r>
              <a:rPr lang="en-GB" dirty="0"/>
              <a:t>I have seen people try to sell houses at significant loss, I have seen families torn apart through volume crime, families destroyed by the untimely deaths of loved ones, through drug use and associated violence. </a:t>
            </a:r>
          </a:p>
          <a:p>
            <a:endParaRPr lang="en-GB" dirty="0"/>
          </a:p>
          <a:p>
            <a:r>
              <a:rPr lang="en-GB" dirty="0"/>
              <a:t>I have seen the anguish on a criminals face who was caught up in an OCG – his grandparents home petrol bombed because he wanted out – and then took the blame when caught. </a:t>
            </a:r>
          </a:p>
          <a:p>
            <a:endParaRPr lang="en-GB" dirty="0"/>
          </a:p>
          <a:p>
            <a:r>
              <a:rPr lang="en-GB" dirty="0"/>
              <a:t>I have seen vigilantism where residents mistrust police or unaware of ongoing police operations.</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Substance misuse can cause a multitude of harm, both to the individual and to those who have direct or indirect contact with the person who is using substances, such as family members or society as a whole.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These harms may consist of the deterioration of physical and mental health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premature death,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lack of employment,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excessive gambling,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loss of housing,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breakdown of family relationships,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dirty="0"/>
              <a:t>We rely on neighbourhood policing to maintain engagement with communities and very often this engagement will start the ball rolling in how we develop intelligence to the stage we take action as seen in the previous clip.</a:t>
            </a:r>
          </a:p>
          <a:p>
            <a:endParaRPr lang="en-GB" dirty="0"/>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24</a:t>
            </a:fld>
            <a:endParaRPr lang="en-GB"/>
          </a:p>
        </p:txBody>
      </p:sp>
    </p:spTree>
    <p:extLst>
      <p:ext uri="{BB962C8B-B14F-4D97-AF65-F5344CB8AC3E}">
        <p14:creationId xmlns:p14="http://schemas.microsoft.com/office/powerpoint/2010/main" val="13811574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Difference between pro active and re active.</a:t>
            </a:r>
          </a:p>
          <a:p>
            <a:endParaRPr lang="en-GB" dirty="0"/>
          </a:p>
          <a:p>
            <a:r>
              <a:rPr lang="en-GB" dirty="0"/>
              <a:t>Pro Active build intelligence cases thorough various means – informants, Surveillance</a:t>
            </a:r>
          </a:p>
          <a:p>
            <a:endParaRPr lang="en-GB" dirty="0"/>
          </a:p>
          <a:p>
            <a:r>
              <a:rPr lang="en-GB" dirty="0"/>
              <a:t>Controversial, robustly governed with legislation and high level of authority –</a:t>
            </a:r>
          </a:p>
          <a:p>
            <a:endParaRPr lang="en-GB" dirty="0"/>
          </a:p>
          <a:p>
            <a:r>
              <a:rPr lang="en-GB" dirty="0"/>
              <a:t>Informants may be criminals, ulterior motives, rivals, drug addicts – money to them to spend on drugs? Food vouchers etc.</a:t>
            </a:r>
          </a:p>
        </p:txBody>
      </p:sp>
      <p:sp>
        <p:nvSpPr>
          <p:cNvPr id="4" name="Slide Number Placeholder 3"/>
          <p:cNvSpPr>
            <a:spLocks noGrp="1"/>
          </p:cNvSpPr>
          <p:nvPr>
            <p:ph type="sldNum" sz="quarter" idx="5"/>
          </p:nvPr>
        </p:nvSpPr>
        <p:spPr/>
        <p:txBody>
          <a:bodyPr/>
          <a:lstStyle/>
          <a:p>
            <a:fld id="{E5A5B00D-D0E3-4CCB-A33F-245682BFE6C1}" type="slidenum">
              <a:rPr lang="en-GB" smtClean="0"/>
              <a:t>25</a:t>
            </a:fld>
            <a:endParaRPr lang="en-GB"/>
          </a:p>
        </p:txBody>
      </p:sp>
    </p:spTree>
    <p:extLst>
      <p:ext uri="{BB962C8B-B14F-4D97-AF65-F5344CB8AC3E}">
        <p14:creationId xmlns:p14="http://schemas.microsoft.com/office/powerpoint/2010/main" val="14999128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police really “RECRUIT” informants, people to maintain a covert relationship and provide information – criminals on criminals, risk of violence, risk of murder??</a:t>
            </a:r>
          </a:p>
          <a:p>
            <a:endParaRPr lang="en-GB" dirty="0"/>
          </a:p>
          <a:p>
            <a:r>
              <a:rPr lang="en-GB" dirty="0"/>
              <a:t>Yes – and its one of the most controversial aspect of policing which is littered with risk and litigation on all sides. We are breaching humans rights, Articles 6&amp;8 and we are putting people in harms way. But policing is risky, there is tight legislation and guidance around it, HRA and Regulation of Investigatory Powers Act.</a:t>
            </a:r>
          </a:p>
          <a:p>
            <a:endParaRPr lang="en-GB" dirty="0"/>
          </a:p>
          <a:p>
            <a:r>
              <a:rPr lang="en-GB" dirty="0"/>
              <a:t>YES – do we reward them. </a:t>
            </a:r>
          </a:p>
          <a:p>
            <a:endParaRPr lang="en-GB" dirty="0"/>
          </a:p>
          <a:p>
            <a:r>
              <a:rPr lang="en-GB" dirty="0"/>
              <a:t>Do we trust them? </a:t>
            </a:r>
          </a:p>
          <a:p>
            <a:endParaRPr lang="en-GB" dirty="0"/>
          </a:p>
          <a:p>
            <a:r>
              <a:rPr lang="en-GB"/>
              <a:t>Not </a:t>
            </a:r>
            <a:r>
              <a:rPr lang="en-GB" dirty="0"/>
              <a:t>always a criminal, can be a police officer or a professional person – a parent, </a:t>
            </a:r>
          </a:p>
          <a:p>
            <a:endParaRPr lang="en-GB" dirty="0"/>
          </a:p>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26</a:t>
            </a:fld>
            <a:endParaRPr lang="en-GB"/>
          </a:p>
        </p:txBody>
      </p:sp>
    </p:spTree>
    <p:extLst>
      <p:ext uri="{BB962C8B-B14F-4D97-AF65-F5344CB8AC3E}">
        <p14:creationId xmlns:p14="http://schemas.microsoft.com/office/powerpoint/2010/main" val="26047087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A5B00D-D0E3-4CCB-A33F-245682BFE6C1}" type="slidenum">
              <a:rPr lang="en-GB" smtClean="0"/>
              <a:t>27</a:t>
            </a:fld>
            <a:endParaRPr lang="en-GB"/>
          </a:p>
        </p:txBody>
      </p:sp>
    </p:spTree>
    <p:extLst>
      <p:ext uri="{BB962C8B-B14F-4D97-AF65-F5344CB8AC3E}">
        <p14:creationId xmlns:p14="http://schemas.microsoft.com/office/powerpoint/2010/main" val="32777188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914400" y="2130426"/>
            <a:ext cx="103632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5" name="Date Placeholder 3"/>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A189758-8ECB-4719-A80D-F5B2CD6EA0D9}" type="slidenum">
              <a:rPr lang="en-GB" altLang="en-US"/>
              <a:pPr>
                <a:defRPr/>
              </a:pPr>
              <a:t>‹#›</a:t>
            </a:fld>
            <a:endParaRPr lang="en-GB" altLang="en-US" dirty="0"/>
          </a:p>
        </p:txBody>
      </p:sp>
    </p:spTree>
    <p:extLst>
      <p:ext uri="{BB962C8B-B14F-4D97-AF65-F5344CB8AC3E}">
        <p14:creationId xmlns:p14="http://schemas.microsoft.com/office/powerpoint/2010/main" val="2474713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EB3D40BF-89B7-41AD-A68A-2033FFBEB9D5}" type="slidenum">
              <a:rPr lang="en-GB" altLang="en-US"/>
              <a:pPr>
                <a:defRPr/>
              </a:pPr>
              <a:t>‹#›</a:t>
            </a:fld>
            <a:endParaRPr lang="en-GB" altLang="en-US" dirty="0"/>
          </a:p>
        </p:txBody>
      </p:sp>
    </p:spTree>
    <p:extLst>
      <p:ext uri="{BB962C8B-B14F-4D97-AF65-F5344CB8AC3E}">
        <p14:creationId xmlns:p14="http://schemas.microsoft.com/office/powerpoint/2010/main" val="3072070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F01F47D-A4D7-4413-9741-E529C1ECC441}" type="slidenum">
              <a:rPr lang="en-GB" altLang="en-US"/>
              <a:pPr>
                <a:defRPr/>
              </a:pPr>
              <a:t>‹#›</a:t>
            </a:fld>
            <a:endParaRPr lang="en-GB" altLang="en-US" dirty="0"/>
          </a:p>
        </p:txBody>
      </p:sp>
    </p:spTree>
    <p:extLst>
      <p:ext uri="{BB962C8B-B14F-4D97-AF65-F5344CB8AC3E}">
        <p14:creationId xmlns:p14="http://schemas.microsoft.com/office/powerpoint/2010/main" val="3039497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lvl1pPr>
              <a:defRPr/>
            </a:lvl1pPr>
          </a:lstStyle>
          <a:p>
            <a:pPr>
              <a:defRPr/>
            </a:pPr>
            <a:fld id="{E4EC88AC-46C7-4EEA-A532-10549380AD53}" type="slidenum">
              <a:rPr lang="en-GB" altLang="en-US"/>
              <a:pPr>
                <a:defRPr/>
              </a:pPr>
              <a:t>‹#›</a:t>
            </a:fld>
            <a:endParaRPr lang="en-GB" altLang="en-US" dirty="0"/>
          </a:p>
        </p:txBody>
      </p:sp>
    </p:spTree>
    <p:extLst>
      <p:ext uri="{BB962C8B-B14F-4D97-AF65-F5344CB8AC3E}">
        <p14:creationId xmlns:p14="http://schemas.microsoft.com/office/powerpoint/2010/main" val="2350002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8" name="Footer Placeholder 7"/>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9" name="Slide Number Placeholder 8"/>
          <p:cNvSpPr>
            <a:spLocks noGrp="1"/>
          </p:cNvSpPr>
          <p:nvPr>
            <p:ph type="sldNum" sz="quarter" idx="12"/>
          </p:nvPr>
        </p:nvSpPr>
        <p:spPr/>
        <p:txBody>
          <a:bodyPr/>
          <a:lstStyle>
            <a:lvl1pPr>
              <a:defRPr/>
            </a:lvl1pPr>
          </a:lstStyle>
          <a:p>
            <a:pPr>
              <a:defRPr/>
            </a:pPr>
            <a:fld id="{F0A5C8D7-F10F-4068-9BE1-908E482F246E}" type="slidenum">
              <a:rPr lang="en-GB" altLang="en-US"/>
              <a:pPr>
                <a:defRPr/>
              </a:pPr>
              <a:t>‹#›</a:t>
            </a:fld>
            <a:endParaRPr lang="en-GB" altLang="en-US" dirty="0"/>
          </a:p>
        </p:txBody>
      </p:sp>
    </p:spTree>
    <p:extLst>
      <p:ext uri="{BB962C8B-B14F-4D97-AF65-F5344CB8AC3E}">
        <p14:creationId xmlns:p14="http://schemas.microsoft.com/office/powerpoint/2010/main" val="764479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lvl1pPr>
              <a:defRPr/>
            </a:lvl1pPr>
          </a:lstStyle>
          <a:p>
            <a:pPr>
              <a:defRPr/>
            </a:pPr>
            <a:fld id="{72E2EB38-8E22-4BA4-9320-57612459435A}" type="slidenum">
              <a:rPr lang="en-GB" altLang="en-US"/>
              <a:pPr>
                <a:defRPr/>
              </a:pPr>
              <a:t>‹#›</a:t>
            </a:fld>
            <a:endParaRPr lang="en-GB" altLang="en-US" dirty="0"/>
          </a:p>
        </p:txBody>
      </p:sp>
    </p:spTree>
    <p:extLst>
      <p:ext uri="{BB962C8B-B14F-4D97-AF65-F5344CB8AC3E}">
        <p14:creationId xmlns:p14="http://schemas.microsoft.com/office/powerpoint/2010/main" val="1831077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3" name="Footer Placeholder 2"/>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4" name="Slide Number Placeholder 3"/>
          <p:cNvSpPr>
            <a:spLocks noGrp="1"/>
          </p:cNvSpPr>
          <p:nvPr>
            <p:ph type="sldNum" sz="quarter" idx="12"/>
          </p:nvPr>
        </p:nvSpPr>
        <p:spPr/>
        <p:txBody>
          <a:bodyPr/>
          <a:lstStyle>
            <a:lvl1pPr>
              <a:defRPr/>
            </a:lvl1pPr>
          </a:lstStyle>
          <a:p>
            <a:pPr>
              <a:defRPr/>
            </a:pPr>
            <a:fld id="{CB4163C1-E249-4B11-8F45-FA0788F9ED13}" type="slidenum">
              <a:rPr lang="en-GB" altLang="en-US"/>
              <a:pPr>
                <a:defRPr/>
              </a:pPr>
              <a:t>‹#›</a:t>
            </a:fld>
            <a:endParaRPr lang="en-GB" altLang="en-US" dirty="0"/>
          </a:p>
        </p:txBody>
      </p:sp>
    </p:spTree>
    <p:extLst>
      <p:ext uri="{BB962C8B-B14F-4D97-AF65-F5344CB8AC3E}">
        <p14:creationId xmlns:p14="http://schemas.microsoft.com/office/powerpoint/2010/main" val="1560799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lvl1pPr>
              <a:defRPr/>
            </a:lvl1pPr>
          </a:lstStyle>
          <a:p>
            <a:pPr>
              <a:defRPr/>
            </a:pPr>
            <a:fld id="{45765E8C-B074-4C8F-943D-E8B28D2549C3}" type="slidenum">
              <a:rPr lang="en-GB" altLang="en-US"/>
              <a:pPr>
                <a:defRPr/>
              </a:pPr>
              <a:t>‹#›</a:t>
            </a:fld>
            <a:endParaRPr lang="en-GB" altLang="en-US" dirty="0"/>
          </a:p>
        </p:txBody>
      </p:sp>
    </p:spTree>
    <p:extLst>
      <p:ext uri="{BB962C8B-B14F-4D97-AF65-F5344CB8AC3E}">
        <p14:creationId xmlns:p14="http://schemas.microsoft.com/office/powerpoint/2010/main" val="2118463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dirty="0"/>
              <a:t>Drag picture to placeholder or click icon to add</a:t>
            </a:r>
            <a:endParaRPr lang="en-US"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lvl1pPr>
              <a:defRPr/>
            </a:lvl1pPr>
          </a:lstStyle>
          <a:p>
            <a:pPr>
              <a:defRPr/>
            </a:pPr>
            <a:fld id="{37127326-6858-41F9-AB97-1AB438D6A121}" type="slidenum">
              <a:rPr lang="en-GB" altLang="en-US"/>
              <a:pPr>
                <a:defRPr/>
              </a:pPr>
              <a:t>‹#›</a:t>
            </a:fld>
            <a:endParaRPr lang="en-GB" altLang="en-US" dirty="0"/>
          </a:p>
        </p:txBody>
      </p:sp>
    </p:spTree>
    <p:extLst>
      <p:ext uri="{BB962C8B-B14F-4D97-AF65-F5344CB8AC3E}">
        <p14:creationId xmlns:p14="http://schemas.microsoft.com/office/powerpoint/2010/main" val="2353889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3DA1CB0-B6FD-48B4-B27B-329559079AC4}" type="slidenum">
              <a:rPr lang="en-GB" altLang="en-US"/>
              <a:pPr>
                <a:defRPr/>
              </a:pPr>
              <a:t>‹#›</a:t>
            </a:fld>
            <a:endParaRPr lang="en-GB" altLang="en-US" dirty="0"/>
          </a:p>
        </p:txBody>
      </p:sp>
    </p:spTree>
    <p:extLst>
      <p:ext uri="{BB962C8B-B14F-4D97-AF65-F5344CB8AC3E}">
        <p14:creationId xmlns:p14="http://schemas.microsoft.com/office/powerpoint/2010/main" val="808101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917DE65-DA5C-48BE-93B4-65CD2375091E}" type="slidenum">
              <a:rPr lang="en-GB" altLang="en-US"/>
              <a:pPr>
                <a:defRPr/>
              </a:pPr>
              <a:t>‹#›</a:t>
            </a:fld>
            <a:endParaRPr lang="en-GB" altLang="en-US" dirty="0"/>
          </a:p>
        </p:txBody>
      </p:sp>
    </p:spTree>
    <p:extLst>
      <p:ext uri="{BB962C8B-B14F-4D97-AF65-F5344CB8AC3E}">
        <p14:creationId xmlns:p14="http://schemas.microsoft.com/office/powerpoint/2010/main" val="795887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p:cNvSpPr>
            <a:spLocks noGrp="1"/>
          </p:cNvSpPr>
          <p:nvPr>
            <p:ph type="dt" sz="half" idx="2"/>
          </p:nvPr>
        </p:nvSpPr>
        <p:spPr>
          <a:xfrm>
            <a:off x="609600" y="6356351"/>
            <a:ext cx="28448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FFFFFF"/>
                </a:solidFill>
              </a:defRPr>
            </a:lvl1pPr>
          </a:lstStyle>
          <a:p>
            <a:pPr fontAlgn="base">
              <a:spcBef>
                <a:spcPct val="0"/>
              </a:spcBef>
              <a:spcAft>
                <a:spcPct val="0"/>
              </a:spcAft>
              <a:defRPr/>
            </a:pPr>
            <a:fld id="{99EDA847-615C-4A3A-AE52-B5F87B57995E}" type="datetimeFigureOut">
              <a:rPr lang="en-US" altLang="en-US" b="1">
                <a:latin typeface="Verdana" pitchFamily="34" charset="0"/>
                <a:ea typeface="MS PGothic" pitchFamily="34" charset="-128"/>
              </a:rPr>
              <a:pPr fontAlgn="base">
                <a:spcBef>
                  <a:spcPct val="0"/>
                </a:spcBef>
                <a:spcAft>
                  <a:spcPct val="0"/>
                </a:spcAft>
                <a:defRPr/>
              </a:pPr>
              <a:t>3/7/2023</a:t>
            </a:fld>
            <a:endParaRPr lang="en-US" altLang="en-US" b="1" dirty="0">
              <a:latin typeface="Verdana" pitchFamily="34" charset="0"/>
              <a:ea typeface="MS PGothic" pitchFamily="34" charset="-128"/>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latin typeface="Verdana" charset="0"/>
                <a:ea typeface="ＭＳ Ｐゴシック" charset="0"/>
                <a:cs typeface="ＭＳ Ｐゴシック" charset="0"/>
              </a:defRPr>
            </a:lvl1pPr>
          </a:lstStyle>
          <a:p>
            <a:pPr fontAlgn="base">
              <a:spcBef>
                <a:spcPct val="0"/>
              </a:spcBef>
              <a:spcAft>
                <a:spcPct val="0"/>
              </a:spcAft>
              <a:defRPr/>
            </a:pPr>
            <a:endParaRPr lang="en-US" b="1" dirty="0">
              <a:solidFill>
                <a:prstClr val="white">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FFFFFF"/>
                </a:solidFill>
              </a:defRPr>
            </a:lvl1pPr>
          </a:lstStyle>
          <a:p>
            <a:pPr fontAlgn="base">
              <a:spcBef>
                <a:spcPct val="0"/>
              </a:spcBef>
              <a:spcAft>
                <a:spcPct val="0"/>
              </a:spcAft>
              <a:defRPr/>
            </a:pPr>
            <a:fld id="{2C449129-A890-4BE9-B833-756A8C47941F}" type="slidenum">
              <a:rPr lang="en-US" altLang="en-US" b="1">
                <a:latin typeface="Verdana" pitchFamily="34" charset="0"/>
                <a:ea typeface="MS PGothic" pitchFamily="34" charset="-128"/>
              </a:rPr>
              <a:pPr fontAlgn="base">
                <a:spcBef>
                  <a:spcPct val="0"/>
                </a:spcBef>
                <a:spcAft>
                  <a:spcPct val="0"/>
                </a:spcAft>
                <a:defRPr/>
              </a:pPr>
              <a:t>‹#›</a:t>
            </a:fld>
            <a:endParaRPr lang="en-US" altLang="en-US" b="1" dirty="0">
              <a:latin typeface="Verdana" pitchFamily="34" charset="0"/>
              <a:ea typeface="MS PGothic" pitchFamily="34" charset="-128"/>
            </a:endParaRPr>
          </a:p>
        </p:txBody>
      </p:sp>
      <p:pic>
        <p:nvPicPr>
          <p:cNvPr id="1031" name="Picture 8"/>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hc" descr="OFFICIAL-SENSITIVE Operational&#10;"/>
          <p:cNvSpPr txBox="1"/>
          <p:nvPr/>
        </p:nvSpPr>
        <p:spPr>
          <a:xfrm>
            <a:off x="0" y="0"/>
            <a:ext cx="12192000" cy="400110"/>
          </a:xfrm>
          <a:prstGeom prst="rect">
            <a:avLst/>
          </a:prstGeom>
          <a:noFill/>
        </p:spPr>
        <p:txBody>
          <a:bodyPr vert="horz" rtlCol="0">
            <a:spAutoFit/>
          </a:bodyPr>
          <a:lstStyle/>
          <a:p>
            <a:pPr algn="ctr"/>
            <a:r>
              <a:rPr lang="en-GB" sz="1000" dirty="0">
                <a:solidFill>
                  <a:srgbClr val="000000"/>
                </a:solidFill>
                <a:latin typeface="Arial"/>
              </a:rPr>
              <a:t>OFFICIAL-SENSITIVE Operational</a:t>
            </a:r>
          </a:p>
          <a:p>
            <a:pPr algn="ctr"/>
            <a:endParaRPr lang="en-GB" sz="1000" dirty="0">
              <a:solidFill>
                <a:srgbClr val="000000"/>
              </a:solidFill>
              <a:latin typeface="Arial"/>
            </a:endParaRPr>
          </a:p>
        </p:txBody>
      </p:sp>
      <p:sp>
        <p:nvSpPr>
          <p:cNvPr id="3" name="fc" descr="OFFICIAL-SENSITIVE Operational"/>
          <p:cNvSpPr txBox="1"/>
          <p:nvPr/>
        </p:nvSpPr>
        <p:spPr>
          <a:xfrm>
            <a:off x="0" y="6515101"/>
            <a:ext cx="12192000" cy="246221"/>
          </a:xfrm>
          <a:prstGeom prst="rect">
            <a:avLst/>
          </a:prstGeom>
          <a:noFill/>
        </p:spPr>
        <p:txBody>
          <a:bodyPr vert="horz" rtlCol="0">
            <a:spAutoFit/>
          </a:bodyPr>
          <a:lstStyle/>
          <a:p>
            <a:pPr algn="ctr"/>
            <a:r>
              <a:rPr lang="en-GB" sz="1000" dirty="0">
                <a:solidFill>
                  <a:srgbClr val="000000"/>
                </a:solidFill>
                <a:latin typeface="Arial"/>
              </a:rPr>
              <a:t>OFFICIAL-SENSITIVE Operational</a:t>
            </a:r>
          </a:p>
        </p:txBody>
      </p:sp>
    </p:spTree>
    <p:extLst>
      <p:ext uri="{BB962C8B-B14F-4D97-AF65-F5344CB8AC3E}">
        <p14:creationId xmlns:p14="http://schemas.microsoft.com/office/powerpoint/2010/main" val="2643093841"/>
      </p:ext>
    </p:extLst>
  </p:cSld>
  <p:clrMap bg1="dk1" tx1="lt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4400" kern="1200">
          <a:solidFill>
            <a:schemeClr val="tx1"/>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2pPr>
      <a:lvl3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3pPr>
      <a:lvl4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4pPr>
      <a:lvl5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5pPr>
      <a:lvl6pPr marL="457200" algn="ctr"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9BZYZDLCD5I&amp;t=65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publications/review-of-drugs-phase-one-report"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russellwebster.com/carolblack3/"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bbc.co.uk/news/uk-wales-58394195"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solidFill>
                  <a:schemeClr val="bg2"/>
                </a:solidFill>
              </a:rPr>
            </a:br>
            <a:r>
              <a:rPr lang="en-GB" sz="4000" dirty="0">
                <a:solidFill>
                  <a:schemeClr val="bg2"/>
                </a:solidFill>
              </a:rPr>
              <a:t>From Paper to Pavement</a:t>
            </a:r>
            <a:br>
              <a:rPr lang="en-GB" dirty="0">
                <a:solidFill>
                  <a:schemeClr val="bg2"/>
                </a:solidFill>
              </a:rPr>
            </a:br>
            <a:endParaRPr lang="en-GB" dirty="0">
              <a:solidFill>
                <a:schemeClr val="bg2"/>
              </a:solidFill>
            </a:endParaRPr>
          </a:p>
        </p:txBody>
      </p:sp>
      <p:sp>
        <p:nvSpPr>
          <p:cNvPr id="3" name="Content Placeholder 2"/>
          <p:cNvSpPr>
            <a:spLocks noGrp="1"/>
          </p:cNvSpPr>
          <p:nvPr>
            <p:ph idx="1"/>
          </p:nvPr>
        </p:nvSpPr>
        <p:spPr/>
        <p:txBody>
          <a:bodyPr/>
          <a:lstStyle/>
          <a:p>
            <a:pPr marL="0" indent="0" algn="ctr">
              <a:buNone/>
            </a:pPr>
            <a:endParaRPr lang="en-GB" dirty="0">
              <a:solidFill>
                <a:schemeClr val="bg2"/>
              </a:solidFill>
            </a:endParaRPr>
          </a:p>
          <a:p>
            <a:pPr marL="0" indent="0" algn="ctr">
              <a:buNone/>
            </a:pPr>
            <a:endParaRPr lang="en-GB" dirty="0">
              <a:solidFill>
                <a:schemeClr val="bg2"/>
              </a:solidFill>
            </a:endParaRPr>
          </a:p>
          <a:p>
            <a:pPr marL="0" indent="0" algn="ctr">
              <a:buNone/>
            </a:pPr>
            <a:r>
              <a:rPr lang="en-GB" dirty="0">
                <a:solidFill>
                  <a:schemeClr val="bg2"/>
                </a:solidFill>
              </a:rPr>
              <a:t>Detective Superintendent Paul Jones</a:t>
            </a:r>
          </a:p>
          <a:p>
            <a:pPr marL="0" indent="0" algn="ctr">
              <a:buNone/>
            </a:pPr>
            <a:r>
              <a:rPr lang="en-GB" dirty="0">
                <a:solidFill>
                  <a:schemeClr val="bg2"/>
                </a:solidFill>
              </a:rPr>
              <a:t>Criminal Investigation Department</a:t>
            </a:r>
          </a:p>
          <a:p>
            <a:pPr marL="0" indent="0" algn="ctr">
              <a:buNone/>
            </a:pPr>
            <a:r>
              <a:rPr lang="en-GB" dirty="0">
                <a:solidFill>
                  <a:schemeClr val="bg2"/>
                </a:solidFill>
              </a:rPr>
              <a:t>Dyfed-Powys Police</a:t>
            </a:r>
          </a:p>
          <a:p>
            <a:endParaRPr lang="en-GB" dirty="0">
              <a:solidFill>
                <a:schemeClr val="bg2"/>
              </a:solidFill>
            </a:endParaRPr>
          </a:p>
          <a:p>
            <a:pPr marL="0" indent="0">
              <a:buNone/>
            </a:pPr>
            <a:endParaRPr lang="en-GB" dirty="0">
              <a:solidFill>
                <a:schemeClr val="bg2"/>
              </a:solidFill>
            </a:endParaRPr>
          </a:p>
        </p:txBody>
      </p:sp>
    </p:spTree>
    <p:extLst>
      <p:ext uri="{BB962C8B-B14F-4D97-AF65-F5344CB8AC3E}">
        <p14:creationId xmlns:p14="http://schemas.microsoft.com/office/powerpoint/2010/main" val="967394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E2A21-D320-436A-AA37-A50F95304A01}"/>
              </a:ext>
            </a:extLst>
          </p:cNvPr>
          <p:cNvSpPr>
            <a:spLocks noGrp="1"/>
          </p:cNvSpPr>
          <p:nvPr>
            <p:ph type="title"/>
          </p:nvPr>
        </p:nvSpPr>
        <p:spPr/>
        <p:txBody>
          <a:bodyPr/>
          <a:lstStyle/>
          <a:p>
            <a:r>
              <a:rPr lang="en-GB" sz="4000" dirty="0">
                <a:solidFill>
                  <a:schemeClr val="bg2"/>
                </a:solidFill>
              </a:rPr>
              <a:t>Overview</a:t>
            </a:r>
          </a:p>
        </p:txBody>
      </p:sp>
      <p:sp>
        <p:nvSpPr>
          <p:cNvPr id="3" name="Content Placeholder 2">
            <a:extLst>
              <a:ext uri="{FF2B5EF4-FFF2-40B4-BE49-F238E27FC236}">
                <a16:creationId xmlns:a16="http://schemas.microsoft.com/office/drawing/2014/main" id="{FAB9D117-CCA1-40CF-AEBE-69357BEA75FF}"/>
              </a:ext>
            </a:extLst>
          </p:cNvPr>
          <p:cNvSpPr>
            <a:spLocks noGrp="1"/>
          </p:cNvSpPr>
          <p:nvPr>
            <p:ph idx="1"/>
          </p:nvPr>
        </p:nvSpPr>
        <p:spPr/>
        <p:txBody>
          <a:bodyPr/>
          <a:lstStyle/>
          <a:p>
            <a:r>
              <a:rPr lang="en-GB" sz="2400" baseline="0" dirty="0">
                <a:solidFill>
                  <a:schemeClr val="bg2"/>
                </a:solidFill>
              </a:rPr>
              <a:t>Part 1 – Brief overview of SOC within policing, why we do what we do, focus on drug trafficking at a local level.</a:t>
            </a:r>
          </a:p>
          <a:p>
            <a:endParaRPr lang="en-GB" sz="2400" baseline="0" dirty="0">
              <a:solidFill>
                <a:schemeClr val="bg2"/>
              </a:solidFill>
            </a:endParaRPr>
          </a:p>
          <a:p>
            <a:r>
              <a:rPr lang="en-GB" sz="2400" baseline="0" dirty="0">
                <a:solidFill>
                  <a:schemeClr val="bg2"/>
                </a:solidFill>
              </a:rPr>
              <a:t>Part 2 – How to think like a detective – thought processes, structure of investigations, procedures.</a:t>
            </a:r>
          </a:p>
          <a:p>
            <a:endParaRPr lang="en-GB" sz="2400" baseline="0" dirty="0">
              <a:solidFill>
                <a:schemeClr val="bg2"/>
              </a:solidFill>
            </a:endParaRPr>
          </a:p>
          <a:p>
            <a:r>
              <a:rPr lang="en-GB" sz="2400" baseline="0" dirty="0">
                <a:solidFill>
                  <a:schemeClr val="bg2"/>
                </a:solidFill>
              </a:rPr>
              <a:t>Part 3 – Case study – Operation </a:t>
            </a:r>
            <a:r>
              <a:rPr lang="en-GB" sz="2400" baseline="0" dirty="0" err="1">
                <a:solidFill>
                  <a:schemeClr val="bg2"/>
                </a:solidFill>
              </a:rPr>
              <a:t>Carlston</a:t>
            </a:r>
            <a:r>
              <a:rPr lang="en-GB" sz="2400" baseline="0" dirty="0">
                <a:solidFill>
                  <a:schemeClr val="bg2"/>
                </a:solidFill>
              </a:rPr>
              <a:t>, no body murder case.</a:t>
            </a:r>
          </a:p>
          <a:p>
            <a:endParaRPr lang="en-GB" sz="2400" dirty="0">
              <a:solidFill>
                <a:schemeClr val="bg2"/>
              </a:solidFill>
            </a:endParaRPr>
          </a:p>
        </p:txBody>
      </p:sp>
    </p:spTree>
    <p:extLst>
      <p:ext uri="{BB962C8B-B14F-4D97-AF65-F5344CB8AC3E}">
        <p14:creationId xmlns:p14="http://schemas.microsoft.com/office/powerpoint/2010/main" val="2283264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1C0B7-17B8-42C1-A38E-D802F118E7D4}"/>
              </a:ext>
            </a:extLst>
          </p:cNvPr>
          <p:cNvSpPr>
            <a:spLocks noGrp="1"/>
          </p:cNvSpPr>
          <p:nvPr>
            <p:ph type="title"/>
          </p:nvPr>
        </p:nvSpPr>
        <p:spPr/>
        <p:txBody>
          <a:bodyPr/>
          <a:lstStyle/>
          <a:p>
            <a:r>
              <a:rPr lang="en-GB" sz="4000" dirty="0">
                <a:solidFill>
                  <a:schemeClr val="bg2"/>
                </a:solidFill>
              </a:rPr>
              <a:t>Dyfed-Powys Police </a:t>
            </a:r>
          </a:p>
        </p:txBody>
      </p:sp>
      <p:sp>
        <p:nvSpPr>
          <p:cNvPr id="3" name="Content Placeholder 2">
            <a:extLst>
              <a:ext uri="{FF2B5EF4-FFF2-40B4-BE49-F238E27FC236}">
                <a16:creationId xmlns:a16="http://schemas.microsoft.com/office/drawing/2014/main" id="{D420837E-9257-4137-925F-4680174C304D}"/>
              </a:ext>
            </a:extLst>
          </p:cNvPr>
          <p:cNvSpPr>
            <a:spLocks noGrp="1"/>
          </p:cNvSpPr>
          <p:nvPr>
            <p:ph idx="1"/>
          </p:nvPr>
        </p:nvSpPr>
        <p:spPr/>
        <p:txBody>
          <a:bodyPr/>
          <a:lstStyle/>
          <a:p>
            <a:pPr marR="0" lvl="0" algn="l" defTabSz="914400" rtl="0" eaLnBrk="1" fontAlgn="auto" latinLnBrk="0" hangingPunct="1">
              <a:lnSpc>
                <a:spcPct val="100000"/>
              </a:lnSpc>
              <a:spcBef>
                <a:spcPct val="20000"/>
              </a:spcBef>
              <a:spcAft>
                <a:spcPts val="0"/>
              </a:spcAft>
              <a:buClr>
                <a:schemeClr val="bg2"/>
              </a:buClr>
              <a:buSzPct val="100000"/>
              <a:buFont typeface="Arial" panose="020B0604020202020204" pitchFamily="34" charset="0"/>
              <a:buChar char="•"/>
              <a:tabLst/>
              <a:defRPr/>
            </a:pPr>
            <a:r>
              <a:rPr kumimoji="0" lang="en-GB" sz="2400" b="0" i="0" u="none" strike="noStrike" kern="1200" cap="none" spc="0" normalizeH="0" baseline="0" noProof="0" dirty="0">
                <a:ln>
                  <a:noFill/>
                </a:ln>
                <a:solidFill>
                  <a:schemeClr val="bg2"/>
                </a:solidFill>
                <a:effectLst/>
                <a:uLnTx/>
                <a:uFillTx/>
                <a:ea typeface="+mn-ea"/>
                <a:cs typeface="Calibri" panose="020F0502020204030204" pitchFamily="34" charset="0"/>
              </a:rPr>
              <a:t>Largest geographical force in England and Wales</a:t>
            </a:r>
          </a:p>
          <a:p>
            <a:pPr marR="0" lvl="0" algn="l" defTabSz="914400" rtl="0" eaLnBrk="1" fontAlgn="auto" latinLnBrk="0" hangingPunct="1">
              <a:lnSpc>
                <a:spcPct val="100000"/>
              </a:lnSpc>
              <a:spcBef>
                <a:spcPct val="20000"/>
              </a:spcBef>
              <a:spcAft>
                <a:spcPts val="0"/>
              </a:spcAft>
              <a:buClr>
                <a:schemeClr val="bg2"/>
              </a:buClr>
              <a:buSzPct val="100000"/>
              <a:buFont typeface="Arial" panose="020B0604020202020204" pitchFamily="34" charset="0"/>
              <a:buChar char="•"/>
              <a:tabLst/>
              <a:defRPr/>
            </a:pPr>
            <a:r>
              <a:rPr kumimoji="0" lang="en-GB" sz="2400" b="0" i="0" u="none" strike="noStrike" kern="1200" cap="none" spc="0" normalizeH="0" baseline="0" noProof="0" dirty="0">
                <a:ln>
                  <a:noFill/>
                </a:ln>
                <a:solidFill>
                  <a:schemeClr val="bg2"/>
                </a:solidFill>
                <a:effectLst/>
                <a:uLnTx/>
                <a:uFillTx/>
                <a:ea typeface="+mn-ea"/>
                <a:cs typeface="Calibri" panose="020F0502020204030204" pitchFamily="34" charset="0"/>
              </a:rPr>
              <a:t>Four counties, Carmarthenshire, Pembrokeshire, Powys, Ceredigion.</a:t>
            </a:r>
          </a:p>
          <a:p>
            <a:pPr marR="0" lvl="0" algn="l" defTabSz="914400" rtl="0" eaLnBrk="1" fontAlgn="auto" latinLnBrk="0" hangingPunct="1">
              <a:lnSpc>
                <a:spcPct val="100000"/>
              </a:lnSpc>
              <a:spcBef>
                <a:spcPct val="20000"/>
              </a:spcBef>
              <a:spcAft>
                <a:spcPts val="0"/>
              </a:spcAft>
              <a:buClr>
                <a:schemeClr val="bg2"/>
              </a:buClr>
              <a:buSzPct val="100000"/>
              <a:buFont typeface="Arial" panose="020B0604020202020204" pitchFamily="34" charset="0"/>
              <a:buChar char="•"/>
              <a:tabLst/>
              <a:defRPr/>
            </a:pPr>
            <a:r>
              <a:rPr kumimoji="0" lang="en-GB" sz="2400" b="0" i="0" u="none" strike="noStrike" kern="1200" cap="none" spc="0" normalizeH="0" baseline="0" noProof="0" dirty="0">
                <a:ln>
                  <a:noFill/>
                </a:ln>
                <a:solidFill>
                  <a:schemeClr val="bg2"/>
                </a:solidFill>
                <a:effectLst/>
                <a:uLnTx/>
                <a:uFillTx/>
                <a:ea typeface="+mn-ea"/>
                <a:cs typeface="Calibri" panose="020F0502020204030204" pitchFamily="34" charset="0"/>
              </a:rPr>
              <a:t>Over half the land mass of Wales</a:t>
            </a:r>
          </a:p>
          <a:p>
            <a:pPr marR="0" lvl="0" algn="l" defTabSz="914400" rtl="0" eaLnBrk="1" fontAlgn="auto" latinLnBrk="0" hangingPunct="1">
              <a:lnSpc>
                <a:spcPct val="100000"/>
              </a:lnSpc>
              <a:spcBef>
                <a:spcPct val="20000"/>
              </a:spcBef>
              <a:spcAft>
                <a:spcPts val="0"/>
              </a:spcAft>
              <a:buClr>
                <a:schemeClr val="bg2"/>
              </a:buClr>
              <a:buSzPct val="100000"/>
              <a:buFont typeface="Arial" panose="020B0604020202020204" pitchFamily="34" charset="0"/>
              <a:buChar char="•"/>
              <a:tabLst/>
              <a:defRPr/>
            </a:pPr>
            <a:r>
              <a:rPr kumimoji="0" lang="en-GB" sz="2400" b="0" i="0" u="none" strike="noStrike" kern="1200" cap="none" spc="0" normalizeH="0" baseline="0" noProof="0" dirty="0">
                <a:ln>
                  <a:noFill/>
                </a:ln>
                <a:solidFill>
                  <a:schemeClr val="bg2"/>
                </a:solidFill>
                <a:effectLst/>
                <a:uLnTx/>
                <a:uFillTx/>
                <a:ea typeface="+mn-ea"/>
                <a:cs typeface="Calibri" panose="020F0502020204030204" pitchFamily="34" charset="0"/>
              </a:rPr>
              <a:t>Over 4000 square miles</a:t>
            </a:r>
          </a:p>
          <a:p>
            <a:pPr marR="0" lvl="0" algn="l" defTabSz="914400" rtl="0" eaLnBrk="1" fontAlgn="auto" latinLnBrk="0" hangingPunct="1">
              <a:lnSpc>
                <a:spcPct val="100000"/>
              </a:lnSpc>
              <a:spcBef>
                <a:spcPct val="20000"/>
              </a:spcBef>
              <a:spcAft>
                <a:spcPts val="0"/>
              </a:spcAft>
              <a:buClr>
                <a:schemeClr val="bg2"/>
              </a:buClr>
              <a:buSzPct val="100000"/>
              <a:buFont typeface="Arial" panose="020B0604020202020204" pitchFamily="34" charset="0"/>
              <a:buChar char="•"/>
              <a:tabLst/>
              <a:defRPr/>
            </a:pPr>
            <a:r>
              <a:rPr kumimoji="0" lang="en-GB" sz="2400" b="0" i="0" u="none" strike="noStrike" kern="1200" cap="none" spc="0" normalizeH="0" baseline="0" noProof="0" dirty="0">
                <a:ln>
                  <a:noFill/>
                </a:ln>
                <a:solidFill>
                  <a:schemeClr val="bg2"/>
                </a:solidFill>
                <a:effectLst/>
                <a:uLnTx/>
                <a:uFillTx/>
                <a:ea typeface="+mn-ea"/>
                <a:cs typeface="Calibri" panose="020F0502020204030204" pitchFamily="34" charset="0"/>
              </a:rPr>
              <a:t>Population of less than ½ million</a:t>
            </a:r>
          </a:p>
          <a:p>
            <a:pPr marR="0" lvl="0" algn="l" defTabSz="914400" rtl="0" eaLnBrk="1" fontAlgn="auto" latinLnBrk="0" hangingPunct="1">
              <a:lnSpc>
                <a:spcPct val="100000"/>
              </a:lnSpc>
              <a:spcBef>
                <a:spcPct val="20000"/>
              </a:spcBef>
              <a:spcAft>
                <a:spcPts val="0"/>
              </a:spcAft>
              <a:buClr>
                <a:schemeClr val="bg2"/>
              </a:buClr>
              <a:buSzPct val="100000"/>
              <a:buFont typeface="Arial" panose="020B0604020202020204" pitchFamily="34" charset="0"/>
              <a:buChar char="•"/>
              <a:tabLst/>
              <a:defRPr/>
            </a:pPr>
            <a:r>
              <a:rPr kumimoji="0" lang="en-GB" sz="2400" b="0" i="0" u="none" strike="noStrike" kern="1200" cap="none" spc="0" normalizeH="0" baseline="0" noProof="0" dirty="0">
                <a:ln>
                  <a:noFill/>
                </a:ln>
                <a:solidFill>
                  <a:schemeClr val="bg2"/>
                </a:solidFill>
                <a:effectLst/>
                <a:uLnTx/>
                <a:uFillTx/>
                <a:ea typeface="+mn-ea"/>
                <a:cs typeface="Calibri" panose="020F0502020204030204" pitchFamily="34" charset="0"/>
              </a:rPr>
              <a:t>One of the lowest crime rates in UK</a:t>
            </a:r>
          </a:p>
          <a:p>
            <a:pPr marR="0" lvl="0" algn="l" defTabSz="914400" rtl="0" eaLnBrk="1" fontAlgn="auto" latinLnBrk="0" hangingPunct="1">
              <a:lnSpc>
                <a:spcPct val="100000"/>
              </a:lnSpc>
              <a:spcBef>
                <a:spcPct val="20000"/>
              </a:spcBef>
              <a:spcAft>
                <a:spcPts val="0"/>
              </a:spcAft>
              <a:buClr>
                <a:schemeClr val="bg2"/>
              </a:buClr>
              <a:buSzPct val="100000"/>
              <a:buFont typeface="Arial" panose="020B0604020202020204" pitchFamily="34" charset="0"/>
              <a:buChar char="•"/>
              <a:tabLst/>
              <a:defRPr/>
            </a:pPr>
            <a:r>
              <a:rPr kumimoji="0" lang="en-GB" sz="2400" b="0" i="0" u="none" strike="noStrike" kern="1200" cap="none" spc="0" normalizeH="0" baseline="0" noProof="0" dirty="0">
                <a:ln>
                  <a:noFill/>
                </a:ln>
                <a:solidFill>
                  <a:schemeClr val="bg2"/>
                </a:solidFill>
                <a:effectLst/>
                <a:uLnTx/>
                <a:uFillTx/>
                <a:ea typeface="+mn-ea"/>
                <a:cs typeface="Calibri" panose="020F0502020204030204" pitchFamily="34" charset="0"/>
              </a:rPr>
              <a:t>1200 police officers</a:t>
            </a:r>
          </a:p>
          <a:p>
            <a:pPr marR="0" lvl="0" algn="l" defTabSz="914400" rtl="0" eaLnBrk="1" fontAlgn="auto" latinLnBrk="0" hangingPunct="1">
              <a:lnSpc>
                <a:spcPct val="100000"/>
              </a:lnSpc>
              <a:spcBef>
                <a:spcPct val="20000"/>
              </a:spcBef>
              <a:spcAft>
                <a:spcPts val="0"/>
              </a:spcAft>
              <a:buClr>
                <a:schemeClr val="bg2"/>
              </a:buClr>
              <a:buSzPct val="100000"/>
              <a:buFont typeface="Arial" panose="020B0604020202020204" pitchFamily="34" charset="0"/>
              <a:buChar char="•"/>
              <a:tabLst/>
              <a:defRPr/>
            </a:pPr>
            <a:r>
              <a:rPr kumimoji="0" lang="en-GB" sz="2400" b="0" i="0" u="none" strike="noStrike" kern="1200" cap="none" spc="0" normalizeH="0" baseline="0" noProof="0" dirty="0">
                <a:ln>
                  <a:noFill/>
                </a:ln>
                <a:solidFill>
                  <a:schemeClr val="bg2"/>
                </a:solidFill>
                <a:effectLst/>
                <a:uLnTx/>
                <a:uFillTx/>
                <a:ea typeface="+mn-ea"/>
                <a:cs typeface="Calibri" panose="020F0502020204030204" pitchFamily="34" charset="0"/>
              </a:rPr>
              <a:t>Vulnerable borders</a:t>
            </a:r>
          </a:p>
          <a:p>
            <a:endParaRPr lang="en-GB" dirty="0"/>
          </a:p>
        </p:txBody>
      </p:sp>
      <p:pic>
        <p:nvPicPr>
          <p:cNvPr id="4" name="Picture 3">
            <a:extLst>
              <a:ext uri="{FF2B5EF4-FFF2-40B4-BE49-F238E27FC236}">
                <a16:creationId xmlns:a16="http://schemas.microsoft.com/office/drawing/2014/main" id="{3A3C93E9-8BF1-4C64-BB29-A930EA02272C}"/>
              </a:ext>
            </a:extLst>
          </p:cNvPr>
          <p:cNvPicPr>
            <a:picLocks noChangeAspect="1"/>
          </p:cNvPicPr>
          <p:nvPr/>
        </p:nvPicPr>
        <p:blipFill>
          <a:blip r:embed="rId3"/>
          <a:stretch>
            <a:fillRect/>
          </a:stretch>
        </p:blipFill>
        <p:spPr>
          <a:xfrm>
            <a:off x="6599822" y="2860552"/>
            <a:ext cx="2808312" cy="2808312"/>
          </a:xfrm>
          <a:prstGeom prst="rect">
            <a:avLst/>
          </a:prstGeom>
        </p:spPr>
      </p:pic>
    </p:spTree>
    <p:extLst>
      <p:ext uri="{BB962C8B-B14F-4D97-AF65-F5344CB8AC3E}">
        <p14:creationId xmlns:p14="http://schemas.microsoft.com/office/powerpoint/2010/main" val="2040766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86279-4E22-442A-905C-D0FD31BB8398}"/>
              </a:ext>
            </a:extLst>
          </p:cNvPr>
          <p:cNvSpPr>
            <a:spLocks noGrp="1"/>
          </p:cNvSpPr>
          <p:nvPr>
            <p:ph type="title"/>
          </p:nvPr>
        </p:nvSpPr>
        <p:spPr>
          <a:xfrm>
            <a:off x="609600" y="274638"/>
            <a:ext cx="10972800" cy="866711"/>
          </a:xfrm>
        </p:spPr>
        <p:txBody>
          <a:bodyPr/>
          <a:lstStyle/>
          <a:p>
            <a:r>
              <a:rPr lang="en-GB" sz="4000" dirty="0">
                <a:solidFill>
                  <a:schemeClr val="bg2"/>
                </a:solidFill>
              </a:rPr>
              <a:t>Vulnerable Borders</a:t>
            </a:r>
          </a:p>
        </p:txBody>
      </p:sp>
      <p:pic>
        <p:nvPicPr>
          <p:cNvPr id="2050" name="Picture 2">
            <a:extLst>
              <a:ext uri="{FF2B5EF4-FFF2-40B4-BE49-F238E27FC236}">
                <a16:creationId xmlns:a16="http://schemas.microsoft.com/office/drawing/2014/main" id="{CC7E65B7-2640-4036-B0FF-C885FD1BF3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07958" y="1105296"/>
            <a:ext cx="3334139" cy="232716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9FCF7A9-4170-42C7-A4AF-3E98EBB11509}"/>
              </a:ext>
            </a:extLst>
          </p:cNvPr>
          <p:cNvSpPr txBox="1"/>
          <p:nvPr/>
        </p:nvSpPr>
        <p:spPr>
          <a:xfrm>
            <a:off x="3842097" y="3913655"/>
            <a:ext cx="3006572" cy="2308324"/>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bg2"/>
                </a:solidFill>
              </a:rPr>
              <a:t>2021 Operation Regent: Newtown - County lines Operation £1.1m  drugs seized, 20 people convicted to 150 years imprisonment</a:t>
            </a:r>
            <a:endParaRPr lang="en-GB" sz="2000" i="0" dirty="0">
              <a:solidFill>
                <a:schemeClr val="bg2"/>
              </a:solidFill>
              <a:effectLst/>
            </a:endParaRPr>
          </a:p>
          <a:p>
            <a:pPr marL="285750" indent="-285750">
              <a:buFont typeface="Arial" panose="020B0604020202020204" pitchFamily="34" charset="0"/>
              <a:buChar char="•"/>
            </a:pPr>
            <a:endParaRPr lang="en-GB" sz="2400" dirty="0">
              <a:solidFill>
                <a:schemeClr val="bg2"/>
              </a:solidFill>
            </a:endParaRPr>
          </a:p>
        </p:txBody>
      </p:sp>
      <p:pic>
        <p:nvPicPr>
          <p:cNvPr id="2052" name="Picture 4" descr="The 18 people sentenced">
            <a:extLst>
              <a:ext uri="{FF2B5EF4-FFF2-40B4-BE49-F238E27FC236}">
                <a16:creationId xmlns:a16="http://schemas.microsoft.com/office/drawing/2014/main" id="{994854E7-86D6-4668-98D8-319128D603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9824" y="3966965"/>
            <a:ext cx="3334139" cy="187545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B0A361F-0F41-4F1B-A08A-1DE6BD1FF70B}"/>
              </a:ext>
            </a:extLst>
          </p:cNvPr>
          <p:cNvSpPr txBox="1"/>
          <p:nvPr/>
        </p:nvSpPr>
        <p:spPr>
          <a:xfrm>
            <a:off x="3842097" y="1390074"/>
            <a:ext cx="2390752" cy="1938992"/>
          </a:xfrm>
          <a:prstGeom prst="rect">
            <a:avLst/>
          </a:prstGeom>
          <a:noFill/>
        </p:spPr>
        <p:txBody>
          <a:bodyPr wrap="square">
            <a:spAutoFit/>
          </a:bodyPr>
          <a:lstStyle/>
          <a:p>
            <a:pPr marL="285750" indent="-285750">
              <a:buFont typeface="Arial" panose="020B0604020202020204" pitchFamily="34" charset="0"/>
              <a:buChar char="•"/>
            </a:pPr>
            <a:r>
              <a:rPr lang="en-GB" sz="2000" i="0" dirty="0">
                <a:solidFill>
                  <a:schemeClr val="bg2"/>
                </a:solidFill>
                <a:effectLst/>
              </a:rPr>
              <a:t>1983 Operation Seal Bay: Pembrokeshire - One of the largest drug conspiracies in the UK </a:t>
            </a:r>
          </a:p>
        </p:txBody>
      </p:sp>
      <p:sp>
        <p:nvSpPr>
          <p:cNvPr id="7" name="TextBox 6">
            <a:extLst>
              <a:ext uri="{FF2B5EF4-FFF2-40B4-BE49-F238E27FC236}">
                <a16:creationId xmlns:a16="http://schemas.microsoft.com/office/drawing/2014/main" id="{02DFC33B-6F8A-4F52-8725-B0A063E91E59}"/>
              </a:ext>
            </a:extLst>
          </p:cNvPr>
          <p:cNvSpPr txBox="1"/>
          <p:nvPr/>
        </p:nvSpPr>
        <p:spPr>
          <a:xfrm>
            <a:off x="6579948" y="2298014"/>
            <a:ext cx="5519398" cy="64633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2"/>
                </a:solidFill>
              </a:rPr>
              <a:t>1989 Operation Pebble: Pembrokeshire coast – IRA arms cache located buried adjacent to coastal path.</a:t>
            </a:r>
          </a:p>
        </p:txBody>
      </p:sp>
      <p:pic>
        <p:nvPicPr>
          <p:cNvPr id="8" name="Picture 7">
            <a:extLst>
              <a:ext uri="{FF2B5EF4-FFF2-40B4-BE49-F238E27FC236}">
                <a16:creationId xmlns:a16="http://schemas.microsoft.com/office/drawing/2014/main" id="{9C1C430C-13C9-42BE-B64F-F6865C5F82F8}"/>
              </a:ext>
            </a:extLst>
          </p:cNvPr>
          <p:cNvPicPr>
            <a:picLocks noChangeAspect="1"/>
          </p:cNvPicPr>
          <p:nvPr/>
        </p:nvPicPr>
        <p:blipFill>
          <a:blip r:embed="rId5"/>
          <a:stretch>
            <a:fillRect/>
          </a:stretch>
        </p:blipFill>
        <p:spPr>
          <a:xfrm>
            <a:off x="6830535" y="3701582"/>
            <a:ext cx="2861915" cy="2406218"/>
          </a:xfrm>
          <a:prstGeom prst="rect">
            <a:avLst/>
          </a:prstGeom>
        </p:spPr>
      </p:pic>
      <p:sp>
        <p:nvSpPr>
          <p:cNvPr id="10" name="TextBox 9">
            <a:extLst>
              <a:ext uri="{FF2B5EF4-FFF2-40B4-BE49-F238E27FC236}">
                <a16:creationId xmlns:a16="http://schemas.microsoft.com/office/drawing/2014/main" id="{64D342B6-4B7A-42DB-BB81-D66E277C30B4}"/>
              </a:ext>
            </a:extLst>
          </p:cNvPr>
          <p:cNvSpPr txBox="1"/>
          <p:nvPr/>
        </p:nvSpPr>
        <p:spPr>
          <a:xfrm>
            <a:off x="9713227" y="4001759"/>
            <a:ext cx="2031959" cy="1477328"/>
          </a:xfrm>
          <a:prstGeom prst="rect">
            <a:avLst/>
          </a:prstGeom>
          <a:noFill/>
        </p:spPr>
        <p:txBody>
          <a:bodyPr wrap="square" rtlCol="0">
            <a:spAutoFit/>
          </a:bodyPr>
          <a:lstStyle/>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1800" b="0" i="0" u="none" strike="noStrike" kern="1200" cap="none" spc="0" normalizeH="0" baseline="0" noProof="0" dirty="0">
                <a:ln>
                  <a:noFill/>
                </a:ln>
                <a:solidFill>
                  <a:schemeClr val="bg2"/>
                </a:solidFill>
                <a:effectLst/>
                <a:uLnTx/>
                <a:uFillTx/>
                <a:ea typeface="MS PGothic" pitchFamily="34" charset="-128"/>
              </a:rPr>
              <a:t>2022: Cocaine washed up on beach near Aberystwyth worth £90m</a:t>
            </a:r>
          </a:p>
        </p:txBody>
      </p:sp>
      <p:pic>
        <p:nvPicPr>
          <p:cNvPr id="3" name="Picture 2">
            <a:extLst>
              <a:ext uri="{FF2B5EF4-FFF2-40B4-BE49-F238E27FC236}">
                <a16:creationId xmlns:a16="http://schemas.microsoft.com/office/drawing/2014/main" id="{A044C8EF-BD5E-4230-A276-1EF7F01FC6BC}"/>
              </a:ext>
            </a:extLst>
          </p:cNvPr>
          <p:cNvPicPr>
            <a:picLocks noChangeAspect="1"/>
          </p:cNvPicPr>
          <p:nvPr/>
        </p:nvPicPr>
        <p:blipFill>
          <a:blip r:embed="rId6"/>
          <a:stretch>
            <a:fillRect/>
          </a:stretch>
        </p:blipFill>
        <p:spPr>
          <a:xfrm>
            <a:off x="6621624" y="1080688"/>
            <a:ext cx="2286000" cy="571500"/>
          </a:xfrm>
          <a:prstGeom prst="rect">
            <a:avLst/>
          </a:prstGeom>
        </p:spPr>
      </p:pic>
      <p:sp>
        <p:nvSpPr>
          <p:cNvPr id="12" name="TextBox 11">
            <a:extLst>
              <a:ext uri="{FF2B5EF4-FFF2-40B4-BE49-F238E27FC236}">
                <a16:creationId xmlns:a16="http://schemas.microsoft.com/office/drawing/2014/main" id="{7F2CDE6F-AD61-408F-831C-F5884EE4AEC5}"/>
              </a:ext>
            </a:extLst>
          </p:cNvPr>
          <p:cNvSpPr txBox="1"/>
          <p:nvPr/>
        </p:nvSpPr>
        <p:spPr>
          <a:xfrm>
            <a:off x="6579948" y="1622546"/>
            <a:ext cx="5416980" cy="646331"/>
          </a:xfrm>
          <a:prstGeom prst="rect">
            <a:avLst/>
          </a:prstGeom>
          <a:noFill/>
        </p:spPr>
        <p:txBody>
          <a:bodyPr wrap="square">
            <a:spAutoFit/>
          </a:bodyPr>
          <a:lstStyle/>
          <a:p>
            <a:pPr algn="l"/>
            <a:r>
              <a:rPr lang="en-GB" b="1" i="0" dirty="0">
                <a:solidFill>
                  <a:srgbClr val="333333"/>
                </a:solidFill>
                <a:effectLst/>
                <a:latin typeface="var(--header-font)"/>
              </a:rPr>
              <a:t>Two are held in swoop on arms cache</a:t>
            </a:r>
          </a:p>
          <a:p>
            <a:pPr algn="l"/>
            <a:r>
              <a:rPr lang="en-GB" b="0" i="0" dirty="0">
                <a:solidFill>
                  <a:srgbClr val="333333"/>
                </a:solidFill>
                <a:effectLst/>
                <a:latin typeface="Source Serif Pro" panose="02040603050405020204" pitchFamily="18" charset="0"/>
              </a:rPr>
              <a:t>23rd December 1989</a:t>
            </a:r>
          </a:p>
        </p:txBody>
      </p:sp>
    </p:spTree>
    <p:extLst>
      <p:ext uri="{BB962C8B-B14F-4D97-AF65-F5344CB8AC3E}">
        <p14:creationId xmlns:p14="http://schemas.microsoft.com/office/powerpoint/2010/main" val="367104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52"/>
                                        </p:tgtEl>
                                        <p:attrNameLst>
                                          <p:attrName>style.visibility</p:attrName>
                                        </p:attrNameLst>
                                      </p:cBhvr>
                                      <p:to>
                                        <p:strVal val="visible"/>
                                      </p:to>
                                    </p:set>
                                    <p:animEffect transition="in" filter="fade">
                                      <p:cBhvr>
                                        <p:cTn id="27" dur="500"/>
                                        <p:tgtEl>
                                          <p:spTgt spid="205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7" grpId="0"/>
      <p:bldP spid="10"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3C09B700-C37E-4763-AD2E-4A26ADB941C7}"/>
              </a:ext>
            </a:extLst>
          </p:cNvPr>
          <p:cNvSpPr>
            <a:spLocks noGrp="1"/>
          </p:cNvSpPr>
          <p:nvPr>
            <p:ph type="title"/>
          </p:nvPr>
        </p:nvSpPr>
        <p:spPr/>
        <p:txBody>
          <a:bodyPr/>
          <a:lstStyle/>
          <a:p>
            <a:r>
              <a:rPr lang="en-GB" sz="4000" dirty="0">
                <a:solidFill>
                  <a:schemeClr val="bg2"/>
                </a:solidFill>
              </a:rPr>
              <a:t>Changing Times?</a:t>
            </a:r>
          </a:p>
        </p:txBody>
      </p:sp>
      <p:pic>
        <p:nvPicPr>
          <p:cNvPr id="7" name="Content Placeholder 6">
            <a:extLst>
              <a:ext uri="{FF2B5EF4-FFF2-40B4-BE49-F238E27FC236}">
                <a16:creationId xmlns:a16="http://schemas.microsoft.com/office/drawing/2014/main" id="{B7DE6661-6DB2-41A5-9A6E-4ECEFB6C8F31}"/>
              </a:ext>
            </a:extLst>
          </p:cNvPr>
          <p:cNvPicPr>
            <a:picLocks noGrp="1" noChangeAspect="1"/>
          </p:cNvPicPr>
          <p:nvPr>
            <p:ph idx="1"/>
          </p:nvPr>
        </p:nvPicPr>
        <p:blipFill>
          <a:blip r:embed="rId3"/>
          <a:stretch>
            <a:fillRect/>
          </a:stretch>
        </p:blipFill>
        <p:spPr>
          <a:xfrm>
            <a:off x="755822" y="1569843"/>
            <a:ext cx="5482281" cy="3402239"/>
          </a:xfrm>
        </p:spPr>
      </p:pic>
      <p:sp>
        <p:nvSpPr>
          <p:cNvPr id="5" name="TextBox 4">
            <a:extLst>
              <a:ext uri="{FF2B5EF4-FFF2-40B4-BE49-F238E27FC236}">
                <a16:creationId xmlns:a16="http://schemas.microsoft.com/office/drawing/2014/main" id="{2325AE66-FC7C-4C13-8795-66C54A032C94}"/>
              </a:ext>
            </a:extLst>
          </p:cNvPr>
          <p:cNvSpPr txBox="1"/>
          <p:nvPr/>
        </p:nvSpPr>
        <p:spPr>
          <a:xfrm>
            <a:off x="5177482" y="3311610"/>
            <a:ext cx="918518" cy="369332"/>
          </a:xfrm>
          <a:prstGeom prst="rect">
            <a:avLst/>
          </a:prstGeom>
          <a:noFill/>
        </p:spPr>
        <p:txBody>
          <a:bodyPr wrap="square" rtlCol="0">
            <a:spAutoFit/>
          </a:bodyPr>
          <a:lstStyle/>
          <a:p>
            <a:r>
              <a:rPr lang="en-GB" dirty="0" err="1"/>
              <a:t>pj</a:t>
            </a:r>
            <a:endParaRPr lang="en-GB" dirty="0"/>
          </a:p>
        </p:txBody>
      </p:sp>
      <p:sp>
        <p:nvSpPr>
          <p:cNvPr id="8" name="TextBox 7">
            <a:extLst>
              <a:ext uri="{FF2B5EF4-FFF2-40B4-BE49-F238E27FC236}">
                <a16:creationId xmlns:a16="http://schemas.microsoft.com/office/drawing/2014/main" id="{74E9C1FA-6566-4817-A8AA-1D79F6A539A7}"/>
              </a:ext>
            </a:extLst>
          </p:cNvPr>
          <p:cNvSpPr txBox="1"/>
          <p:nvPr/>
        </p:nvSpPr>
        <p:spPr>
          <a:xfrm>
            <a:off x="1816444" y="4972082"/>
            <a:ext cx="3361038" cy="369332"/>
          </a:xfrm>
          <a:prstGeom prst="rect">
            <a:avLst/>
          </a:prstGeom>
          <a:noFill/>
        </p:spPr>
        <p:txBody>
          <a:bodyPr wrap="square" rtlCol="0">
            <a:spAutoFit/>
          </a:bodyPr>
          <a:lstStyle/>
          <a:p>
            <a:r>
              <a:rPr lang="en-GB" dirty="0">
                <a:solidFill>
                  <a:schemeClr val="bg2"/>
                </a:solidFill>
              </a:rPr>
              <a:t>Operation Seal Bay 1983</a:t>
            </a:r>
          </a:p>
        </p:txBody>
      </p:sp>
      <p:sp>
        <p:nvSpPr>
          <p:cNvPr id="11" name="TextBox 10">
            <a:extLst>
              <a:ext uri="{FF2B5EF4-FFF2-40B4-BE49-F238E27FC236}">
                <a16:creationId xmlns:a16="http://schemas.microsoft.com/office/drawing/2014/main" id="{A125F64B-BC03-4E7D-B057-E35597027639}"/>
              </a:ext>
            </a:extLst>
          </p:cNvPr>
          <p:cNvSpPr txBox="1"/>
          <p:nvPr/>
        </p:nvSpPr>
        <p:spPr>
          <a:xfrm>
            <a:off x="988541" y="5721178"/>
            <a:ext cx="1493037" cy="461665"/>
          </a:xfrm>
          <a:prstGeom prst="rect">
            <a:avLst/>
          </a:prstGeom>
          <a:noFill/>
        </p:spPr>
        <p:txBody>
          <a:bodyPr wrap="none" rtlCol="0">
            <a:spAutoFit/>
          </a:bodyPr>
          <a:lstStyle/>
          <a:p>
            <a:r>
              <a:rPr lang="en-GB" sz="1200" i="1" dirty="0">
                <a:solidFill>
                  <a:schemeClr val="bg2"/>
                </a:solidFill>
              </a:rPr>
              <a:t>(Herald Wales, 2021)</a:t>
            </a:r>
          </a:p>
          <a:p>
            <a:r>
              <a:rPr lang="en-GB" sz="1200" i="1" dirty="0">
                <a:solidFill>
                  <a:schemeClr val="bg2"/>
                </a:solidFill>
              </a:rPr>
              <a:t>(BBC, 2021)</a:t>
            </a:r>
          </a:p>
        </p:txBody>
      </p:sp>
      <p:pic>
        <p:nvPicPr>
          <p:cNvPr id="13" name="Picture 12">
            <a:extLst>
              <a:ext uri="{FF2B5EF4-FFF2-40B4-BE49-F238E27FC236}">
                <a16:creationId xmlns:a16="http://schemas.microsoft.com/office/drawing/2014/main" id="{05A55F79-C73C-44EA-A6CC-241DE2E7CCF9}"/>
              </a:ext>
            </a:extLst>
          </p:cNvPr>
          <p:cNvPicPr>
            <a:picLocks noChangeAspect="1"/>
          </p:cNvPicPr>
          <p:nvPr/>
        </p:nvPicPr>
        <p:blipFill>
          <a:blip r:embed="rId4"/>
          <a:stretch>
            <a:fillRect/>
          </a:stretch>
        </p:blipFill>
        <p:spPr>
          <a:xfrm>
            <a:off x="6530005" y="1569843"/>
            <a:ext cx="4667486" cy="3402240"/>
          </a:xfrm>
          <a:prstGeom prst="rect">
            <a:avLst/>
          </a:prstGeom>
        </p:spPr>
      </p:pic>
      <p:sp>
        <p:nvSpPr>
          <p:cNvPr id="14" name="TextBox 13">
            <a:extLst>
              <a:ext uri="{FF2B5EF4-FFF2-40B4-BE49-F238E27FC236}">
                <a16:creationId xmlns:a16="http://schemas.microsoft.com/office/drawing/2014/main" id="{24529495-4652-4D6B-B183-CA367B282A2D}"/>
              </a:ext>
            </a:extLst>
          </p:cNvPr>
          <p:cNvSpPr txBox="1"/>
          <p:nvPr/>
        </p:nvSpPr>
        <p:spPr>
          <a:xfrm>
            <a:off x="7683232" y="4918825"/>
            <a:ext cx="2361031" cy="369332"/>
          </a:xfrm>
          <a:prstGeom prst="rect">
            <a:avLst/>
          </a:prstGeom>
          <a:noFill/>
        </p:spPr>
        <p:txBody>
          <a:bodyPr wrap="none" rtlCol="0">
            <a:spAutoFit/>
          </a:bodyPr>
          <a:lstStyle/>
          <a:p>
            <a:r>
              <a:rPr lang="en-GB" dirty="0">
                <a:solidFill>
                  <a:schemeClr val="bg2"/>
                </a:solidFill>
              </a:rPr>
              <a:t>Operation Regent 2021</a:t>
            </a:r>
          </a:p>
        </p:txBody>
      </p:sp>
    </p:spTree>
    <p:extLst>
      <p:ext uri="{BB962C8B-B14F-4D97-AF65-F5344CB8AC3E}">
        <p14:creationId xmlns:p14="http://schemas.microsoft.com/office/powerpoint/2010/main" val="99093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87F3D-8AA0-4937-AE8E-ADAEC92A7B9E}"/>
              </a:ext>
            </a:extLst>
          </p:cNvPr>
          <p:cNvSpPr>
            <a:spLocks noGrp="1"/>
          </p:cNvSpPr>
          <p:nvPr>
            <p:ph type="title"/>
          </p:nvPr>
        </p:nvSpPr>
        <p:spPr/>
        <p:txBody>
          <a:bodyPr/>
          <a:lstStyle/>
          <a:p>
            <a:r>
              <a:rPr lang="en-GB" sz="4000" dirty="0">
                <a:solidFill>
                  <a:schemeClr val="bg2"/>
                </a:solidFill>
              </a:rPr>
              <a:t>Strategic Policing Requirement</a:t>
            </a:r>
          </a:p>
        </p:txBody>
      </p:sp>
      <p:sp>
        <p:nvSpPr>
          <p:cNvPr id="3" name="Content Placeholder 2">
            <a:extLst>
              <a:ext uri="{FF2B5EF4-FFF2-40B4-BE49-F238E27FC236}">
                <a16:creationId xmlns:a16="http://schemas.microsoft.com/office/drawing/2014/main" id="{1BF39E0D-21F9-4A24-B227-6D56336439D5}"/>
              </a:ext>
            </a:extLst>
          </p:cNvPr>
          <p:cNvSpPr>
            <a:spLocks noGrp="1"/>
          </p:cNvSpPr>
          <p:nvPr>
            <p:ph idx="1"/>
          </p:nvPr>
        </p:nvSpPr>
        <p:spPr>
          <a:xfrm>
            <a:off x="4011168" y="1639192"/>
            <a:ext cx="7754112" cy="1143000"/>
          </a:xfrm>
        </p:spPr>
        <p:txBody>
          <a:bodyPr/>
          <a:lstStyle/>
          <a:p>
            <a:r>
              <a:rPr lang="en-GB" sz="2400" i="1" dirty="0">
                <a:solidFill>
                  <a:schemeClr val="bg2"/>
                </a:solidFill>
              </a:rPr>
              <a:t>The Strategic Policing Requirement (SPR) ……..the Home Secretary’s statutory duty to set out what are, in her view, the </a:t>
            </a:r>
            <a:r>
              <a:rPr lang="en-GB" sz="2400" i="1" u="sng" dirty="0">
                <a:solidFill>
                  <a:schemeClr val="bg2"/>
                </a:solidFill>
              </a:rPr>
              <a:t>national threats</a:t>
            </a:r>
            <a:r>
              <a:rPr lang="en-GB" sz="2400" i="1" dirty="0">
                <a:solidFill>
                  <a:schemeClr val="bg2"/>
                </a:solidFill>
              </a:rPr>
              <a:t> at the time the document is issued, and the appropriate national capabilities required to counter those threats.</a:t>
            </a:r>
          </a:p>
          <a:p>
            <a:pPr marL="0" indent="0">
              <a:buNone/>
            </a:pPr>
            <a:r>
              <a:rPr lang="en-GB" sz="1200" i="1" dirty="0">
                <a:solidFill>
                  <a:schemeClr val="bg2"/>
                </a:solidFill>
              </a:rPr>
              <a:t>(S77, Police and Social Responsibility Act, 2011)</a:t>
            </a:r>
          </a:p>
          <a:p>
            <a:pPr marL="0" indent="0">
              <a:buNone/>
            </a:pPr>
            <a:r>
              <a:rPr lang="en-GB" sz="2400" i="1" dirty="0">
                <a:solidFill>
                  <a:schemeClr val="bg2"/>
                </a:solidFill>
              </a:rPr>
              <a:t>National Threat:</a:t>
            </a:r>
          </a:p>
          <a:p>
            <a:r>
              <a:rPr lang="en-GB" sz="2400" i="1" dirty="0">
                <a:solidFill>
                  <a:schemeClr val="bg2"/>
                </a:solidFill>
              </a:rPr>
              <a:t>a threat to national security, public safety, public order or public confidence that is of such gravity as to be of national importance; or </a:t>
            </a:r>
          </a:p>
          <a:p>
            <a:r>
              <a:rPr lang="en-GB" sz="2400" i="1" dirty="0">
                <a:solidFill>
                  <a:schemeClr val="bg2"/>
                </a:solidFill>
              </a:rPr>
              <a:t>a threat which can be countered effectively or efficiently only by national policing capabilities …. </a:t>
            </a:r>
          </a:p>
          <a:p>
            <a:pPr marL="0" indent="0">
              <a:buNone/>
            </a:pPr>
            <a:r>
              <a:rPr lang="en-GB" sz="1400" i="1" dirty="0">
                <a:solidFill>
                  <a:schemeClr val="bg2"/>
                </a:solidFill>
              </a:rPr>
              <a:t>(S37A, Police Act, 1996)</a:t>
            </a:r>
          </a:p>
        </p:txBody>
      </p:sp>
      <p:pic>
        <p:nvPicPr>
          <p:cNvPr id="5" name="Picture 4">
            <a:extLst>
              <a:ext uri="{FF2B5EF4-FFF2-40B4-BE49-F238E27FC236}">
                <a16:creationId xmlns:a16="http://schemas.microsoft.com/office/drawing/2014/main" id="{76028DA4-7B4A-45E3-9995-B91399CF3F9E}"/>
              </a:ext>
            </a:extLst>
          </p:cNvPr>
          <p:cNvPicPr>
            <a:picLocks noChangeAspect="1"/>
          </p:cNvPicPr>
          <p:nvPr/>
        </p:nvPicPr>
        <p:blipFill>
          <a:blip r:embed="rId3"/>
          <a:stretch>
            <a:fillRect/>
          </a:stretch>
        </p:blipFill>
        <p:spPr>
          <a:xfrm>
            <a:off x="1323213" y="1756321"/>
            <a:ext cx="2480691" cy="3477954"/>
          </a:xfrm>
          <a:prstGeom prst="rect">
            <a:avLst/>
          </a:prstGeom>
          <a:ln>
            <a:solidFill>
              <a:schemeClr val="bg1"/>
            </a:solidFill>
          </a:ln>
        </p:spPr>
      </p:pic>
    </p:spTree>
    <p:extLst>
      <p:ext uri="{BB962C8B-B14F-4D97-AF65-F5344CB8AC3E}">
        <p14:creationId xmlns:p14="http://schemas.microsoft.com/office/powerpoint/2010/main" val="3816605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87F3D-8AA0-4937-AE8E-ADAEC92A7B9E}"/>
              </a:ext>
            </a:extLst>
          </p:cNvPr>
          <p:cNvSpPr>
            <a:spLocks noGrp="1"/>
          </p:cNvSpPr>
          <p:nvPr>
            <p:ph type="title"/>
          </p:nvPr>
        </p:nvSpPr>
        <p:spPr/>
        <p:txBody>
          <a:bodyPr/>
          <a:lstStyle/>
          <a:p>
            <a:r>
              <a:rPr lang="en-GB" sz="4000" dirty="0">
                <a:solidFill>
                  <a:schemeClr val="bg2"/>
                </a:solidFill>
              </a:rPr>
              <a:t>Strategic Policing Requirement</a:t>
            </a:r>
          </a:p>
        </p:txBody>
      </p:sp>
      <p:sp>
        <p:nvSpPr>
          <p:cNvPr id="3" name="Content Placeholder 2">
            <a:extLst>
              <a:ext uri="{FF2B5EF4-FFF2-40B4-BE49-F238E27FC236}">
                <a16:creationId xmlns:a16="http://schemas.microsoft.com/office/drawing/2014/main" id="{1BF39E0D-21F9-4A24-B227-6D56336439D5}"/>
              </a:ext>
            </a:extLst>
          </p:cNvPr>
          <p:cNvSpPr>
            <a:spLocks noGrp="1"/>
          </p:cNvSpPr>
          <p:nvPr>
            <p:ph idx="1"/>
          </p:nvPr>
        </p:nvSpPr>
        <p:spPr>
          <a:xfrm>
            <a:off x="4011168" y="1639192"/>
            <a:ext cx="7754112" cy="1143000"/>
          </a:xfrm>
        </p:spPr>
        <p:txBody>
          <a:bodyPr/>
          <a:lstStyle/>
          <a:p>
            <a:r>
              <a:rPr lang="en-GB" sz="2400" dirty="0">
                <a:solidFill>
                  <a:schemeClr val="bg2"/>
                </a:solidFill>
              </a:rPr>
              <a:t>VAWG</a:t>
            </a:r>
          </a:p>
          <a:p>
            <a:r>
              <a:rPr lang="en-GB" sz="2400" dirty="0">
                <a:solidFill>
                  <a:schemeClr val="bg2"/>
                </a:solidFill>
              </a:rPr>
              <a:t>Terrorism</a:t>
            </a:r>
          </a:p>
          <a:p>
            <a:r>
              <a:rPr lang="en-GB" sz="2400" b="1" dirty="0">
                <a:solidFill>
                  <a:schemeClr val="bg2"/>
                </a:solidFill>
              </a:rPr>
              <a:t>Serious and Organised Crime</a:t>
            </a:r>
          </a:p>
          <a:p>
            <a:r>
              <a:rPr lang="en-GB" sz="2400" dirty="0">
                <a:solidFill>
                  <a:schemeClr val="bg2"/>
                </a:solidFill>
              </a:rPr>
              <a:t>National Cyber Event</a:t>
            </a:r>
          </a:p>
          <a:p>
            <a:r>
              <a:rPr lang="en-GB" sz="2400" dirty="0">
                <a:solidFill>
                  <a:schemeClr val="bg2"/>
                </a:solidFill>
              </a:rPr>
              <a:t>Child Sexual Abuse</a:t>
            </a:r>
          </a:p>
          <a:p>
            <a:r>
              <a:rPr lang="en-GB" sz="2400" dirty="0">
                <a:solidFill>
                  <a:schemeClr val="bg2"/>
                </a:solidFill>
              </a:rPr>
              <a:t>Public Disorder</a:t>
            </a:r>
          </a:p>
          <a:p>
            <a:r>
              <a:rPr lang="en-GB" sz="2400" dirty="0">
                <a:solidFill>
                  <a:schemeClr val="bg2"/>
                </a:solidFill>
              </a:rPr>
              <a:t>Civil Emergencies</a:t>
            </a:r>
          </a:p>
          <a:p>
            <a:pPr marL="0" indent="0">
              <a:buNone/>
            </a:pPr>
            <a:endParaRPr lang="en-GB" sz="1400" i="1" dirty="0">
              <a:solidFill>
                <a:schemeClr val="bg2"/>
              </a:solidFill>
            </a:endParaRPr>
          </a:p>
          <a:p>
            <a:pPr marL="0" indent="0">
              <a:buNone/>
            </a:pPr>
            <a:r>
              <a:rPr lang="en-GB" sz="1400" i="1" dirty="0">
                <a:solidFill>
                  <a:schemeClr val="bg2"/>
                </a:solidFill>
              </a:rPr>
              <a:t>(S37A, Police Act, 1996)</a:t>
            </a:r>
          </a:p>
        </p:txBody>
      </p:sp>
      <p:pic>
        <p:nvPicPr>
          <p:cNvPr id="5" name="Picture 4">
            <a:extLst>
              <a:ext uri="{FF2B5EF4-FFF2-40B4-BE49-F238E27FC236}">
                <a16:creationId xmlns:a16="http://schemas.microsoft.com/office/drawing/2014/main" id="{76028DA4-7B4A-45E3-9995-B91399CF3F9E}"/>
              </a:ext>
            </a:extLst>
          </p:cNvPr>
          <p:cNvPicPr>
            <a:picLocks noChangeAspect="1"/>
          </p:cNvPicPr>
          <p:nvPr/>
        </p:nvPicPr>
        <p:blipFill>
          <a:blip r:embed="rId3"/>
          <a:stretch>
            <a:fillRect/>
          </a:stretch>
        </p:blipFill>
        <p:spPr>
          <a:xfrm>
            <a:off x="1323213" y="1756321"/>
            <a:ext cx="2480691" cy="3477954"/>
          </a:xfrm>
          <a:prstGeom prst="rect">
            <a:avLst/>
          </a:prstGeom>
          <a:ln>
            <a:solidFill>
              <a:schemeClr val="bg1"/>
            </a:solidFill>
          </a:ln>
        </p:spPr>
      </p:pic>
    </p:spTree>
    <p:extLst>
      <p:ext uri="{BB962C8B-B14F-4D97-AF65-F5344CB8AC3E}">
        <p14:creationId xmlns:p14="http://schemas.microsoft.com/office/powerpoint/2010/main" val="3547698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7CEC5-9021-4442-B8F3-CFD58B19B1D7}"/>
              </a:ext>
            </a:extLst>
          </p:cNvPr>
          <p:cNvSpPr>
            <a:spLocks noGrp="1"/>
          </p:cNvSpPr>
          <p:nvPr>
            <p:ph type="title"/>
          </p:nvPr>
        </p:nvSpPr>
        <p:spPr/>
        <p:txBody>
          <a:bodyPr/>
          <a:lstStyle/>
          <a:p>
            <a:r>
              <a:rPr lang="en-GB" sz="4000" dirty="0">
                <a:solidFill>
                  <a:schemeClr val="bg2"/>
                </a:solidFill>
              </a:rPr>
              <a:t>Policing Priorities</a:t>
            </a:r>
          </a:p>
        </p:txBody>
      </p:sp>
      <p:sp>
        <p:nvSpPr>
          <p:cNvPr id="3" name="Content Placeholder 2">
            <a:extLst>
              <a:ext uri="{FF2B5EF4-FFF2-40B4-BE49-F238E27FC236}">
                <a16:creationId xmlns:a16="http://schemas.microsoft.com/office/drawing/2014/main" id="{3750965C-0EEE-4424-9F49-34C3728487E4}"/>
              </a:ext>
            </a:extLst>
          </p:cNvPr>
          <p:cNvSpPr>
            <a:spLocks noGrp="1"/>
          </p:cNvSpPr>
          <p:nvPr>
            <p:ph idx="1"/>
          </p:nvPr>
        </p:nvSpPr>
        <p:spPr/>
        <p:txBody>
          <a:bodyPr/>
          <a:lstStyle/>
          <a:p>
            <a:r>
              <a:rPr lang="en-GB" sz="2400" dirty="0">
                <a:solidFill>
                  <a:schemeClr val="bg2"/>
                </a:solidFill>
              </a:rPr>
              <a:t>NPCC</a:t>
            </a:r>
          </a:p>
          <a:p>
            <a:pPr marL="0" indent="0">
              <a:buNone/>
            </a:pPr>
            <a:endParaRPr lang="en-GB" sz="2400" dirty="0">
              <a:solidFill>
                <a:schemeClr val="bg2"/>
              </a:solidFill>
            </a:endParaRPr>
          </a:p>
          <a:p>
            <a:r>
              <a:rPr lang="en-GB" sz="2400" dirty="0">
                <a:solidFill>
                  <a:schemeClr val="bg2"/>
                </a:solidFill>
              </a:rPr>
              <a:t>Police and Crime Plans</a:t>
            </a:r>
          </a:p>
          <a:p>
            <a:pPr marL="0" indent="0">
              <a:buNone/>
            </a:pPr>
            <a:endParaRPr lang="en-GB" sz="2400" dirty="0">
              <a:solidFill>
                <a:schemeClr val="bg2"/>
              </a:solidFill>
            </a:endParaRPr>
          </a:p>
          <a:p>
            <a:r>
              <a:rPr lang="en-GB" sz="2400" dirty="0">
                <a:solidFill>
                  <a:schemeClr val="bg2"/>
                </a:solidFill>
              </a:rPr>
              <a:t>CC Priorities</a:t>
            </a:r>
          </a:p>
          <a:p>
            <a:pPr marL="0" indent="0">
              <a:buNone/>
            </a:pPr>
            <a:endParaRPr lang="en-GB" sz="2400" dirty="0">
              <a:solidFill>
                <a:schemeClr val="bg2"/>
              </a:solidFill>
            </a:endParaRPr>
          </a:p>
          <a:p>
            <a:r>
              <a:rPr lang="en-GB" sz="2400" dirty="0">
                <a:solidFill>
                  <a:schemeClr val="bg2"/>
                </a:solidFill>
              </a:rPr>
              <a:t>Local Community Issues</a:t>
            </a:r>
          </a:p>
          <a:p>
            <a:endParaRPr lang="en-GB" sz="2400" dirty="0">
              <a:solidFill>
                <a:schemeClr val="bg2"/>
              </a:solidFill>
            </a:endParaRPr>
          </a:p>
          <a:p>
            <a:r>
              <a:rPr lang="en-GB" sz="2400" dirty="0">
                <a:solidFill>
                  <a:schemeClr val="bg2"/>
                </a:solidFill>
              </a:rPr>
              <a:t>Everything else!</a:t>
            </a:r>
          </a:p>
          <a:p>
            <a:endParaRPr lang="en-GB" sz="2400" dirty="0">
              <a:solidFill>
                <a:schemeClr val="bg2"/>
              </a:solidFill>
            </a:endParaRPr>
          </a:p>
        </p:txBody>
      </p:sp>
    </p:spTree>
    <p:extLst>
      <p:ext uri="{BB962C8B-B14F-4D97-AF65-F5344CB8AC3E}">
        <p14:creationId xmlns:p14="http://schemas.microsoft.com/office/powerpoint/2010/main" val="2772310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71EBA-51B8-4D47-BC8F-1F8370FE4E2E}"/>
              </a:ext>
            </a:extLst>
          </p:cNvPr>
          <p:cNvSpPr>
            <a:spLocks noGrp="1"/>
          </p:cNvSpPr>
          <p:nvPr>
            <p:ph type="title"/>
          </p:nvPr>
        </p:nvSpPr>
        <p:spPr/>
        <p:txBody>
          <a:bodyPr/>
          <a:lstStyle/>
          <a:p>
            <a:r>
              <a:rPr lang="en-GB" sz="4000" dirty="0">
                <a:solidFill>
                  <a:schemeClr val="bg2"/>
                </a:solidFill>
              </a:rPr>
              <a:t>Serious and Organised Crime</a:t>
            </a:r>
          </a:p>
        </p:txBody>
      </p:sp>
      <p:sp>
        <p:nvSpPr>
          <p:cNvPr id="3" name="Content Placeholder 2">
            <a:extLst>
              <a:ext uri="{FF2B5EF4-FFF2-40B4-BE49-F238E27FC236}">
                <a16:creationId xmlns:a16="http://schemas.microsoft.com/office/drawing/2014/main" id="{3843E5DF-8CF3-469E-907C-A5160838BA20}"/>
              </a:ext>
            </a:extLst>
          </p:cNvPr>
          <p:cNvSpPr>
            <a:spLocks noGrp="1"/>
          </p:cNvSpPr>
          <p:nvPr>
            <p:ph idx="1"/>
          </p:nvPr>
        </p:nvSpPr>
        <p:spPr/>
        <p:txBody>
          <a:bodyPr>
            <a:normAutofit lnSpcReduction="10000"/>
          </a:bodyPr>
          <a:lstStyle/>
          <a:p>
            <a:pPr algn="l"/>
            <a:r>
              <a:rPr lang="en-GB" sz="2400" dirty="0">
                <a:solidFill>
                  <a:schemeClr val="bg2"/>
                </a:solidFill>
              </a:rPr>
              <a:t>I</a:t>
            </a:r>
            <a:r>
              <a:rPr lang="en-GB" sz="2400" b="0" i="0" dirty="0">
                <a:solidFill>
                  <a:schemeClr val="bg2"/>
                </a:solidFill>
                <a:effectLst/>
              </a:rPr>
              <a:t>ndividuals planning, co-ordinating and committing serious offences, whether individually, in groups and/or as part of transnational networks.</a:t>
            </a:r>
            <a:endParaRPr lang="en-GB" sz="2400" dirty="0">
              <a:solidFill>
                <a:schemeClr val="bg2"/>
              </a:solidFill>
            </a:endParaRPr>
          </a:p>
          <a:p>
            <a:pPr algn="l"/>
            <a:r>
              <a:rPr lang="en-GB" sz="2400" dirty="0">
                <a:solidFill>
                  <a:schemeClr val="bg2"/>
                </a:solidFill>
              </a:rPr>
              <a:t>Cross cutting themes</a:t>
            </a:r>
          </a:p>
          <a:p>
            <a:pPr marL="0" indent="0">
              <a:buNone/>
            </a:pPr>
            <a:r>
              <a:rPr lang="en-GB" sz="1200" i="1" dirty="0">
                <a:solidFill>
                  <a:schemeClr val="bg2"/>
                </a:solidFill>
              </a:rPr>
              <a:t>(Serious and Organised Crime Strategy, 2018)</a:t>
            </a:r>
          </a:p>
          <a:p>
            <a:pPr marL="0" indent="0">
              <a:buNone/>
            </a:pPr>
            <a:endParaRPr lang="en-GB" sz="1200" i="1" dirty="0">
              <a:solidFill>
                <a:schemeClr val="bg2"/>
              </a:solidFill>
            </a:endParaRPr>
          </a:p>
          <a:p>
            <a:pPr lvl="0">
              <a:defRPr/>
            </a:pPr>
            <a:r>
              <a:rPr lang="en-GB" sz="2400" i="1" dirty="0">
                <a:solidFill>
                  <a:srgbClr val="1F497D"/>
                </a:solidFill>
              </a:rPr>
              <a:t>“The last decade has seen organised crime polymorph into all aspects of licit life in UK”</a:t>
            </a:r>
          </a:p>
          <a:p>
            <a:pPr lvl="0">
              <a:defRPr/>
            </a:pPr>
            <a:endParaRPr lang="en-GB" sz="2400" i="1" dirty="0">
              <a:solidFill>
                <a:srgbClr val="1F497D"/>
              </a:solidFill>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1" u="none" strike="noStrike" kern="1200" cap="none" spc="0" normalizeH="0" baseline="0" noProof="0" dirty="0">
                <a:ln>
                  <a:noFill/>
                </a:ln>
                <a:solidFill>
                  <a:srgbClr val="1F497D"/>
                </a:solidFill>
                <a:effectLst/>
                <a:uLnTx/>
                <a:uFillTx/>
                <a:latin typeface="Calibri"/>
                <a:ea typeface="MS PGothic" pitchFamily="34" charset="-128"/>
              </a:rPr>
              <a:t>“Once they’ve risen up the ranks, those involved in organised crime act like businessmen……they’ve got legitimate organisations...orchestrate it so that their families start to legitimise the enterprise…If you met them…. you wouldn’t see any difference between them and the CEO of a major multinational corporation..”</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endParaRPr kumimoji="0" lang="en-GB" sz="1200" b="0" i="1" u="none" strike="noStrike" kern="1200" cap="none" spc="0" normalizeH="0" baseline="0" noProof="0" dirty="0">
              <a:ln>
                <a:noFill/>
              </a:ln>
              <a:solidFill>
                <a:srgbClr val="1F497D"/>
              </a:solidFill>
              <a:effectLst/>
              <a:uLnTx/>
              <a:uFillTx/>
              <a:latin typeface="Calibri"/>
              <a:ea typeface="MS PGothic" pitchFamily="34" charset="-128"/>
            </a:endParaRP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GB" sz="1200" b="0" i="1" u="none" strike="noStrike" kern="1200" cap="none" spc="0" normalizeH="0" baseline="0" noProof="0" dirty="0">
                <a:ln>
                  <a:noFill/>
                </a:ln>
                <a:solidFill>
                  <a:srgbClr val="1F497D"/>
                </a:solidFill>
                <a:effectLst/>
                <a:uLnTx/>
                <a:uFillTx/>
                <a:latin typeface="Calibri"/>
                <a:ea typeface="MS PGothic" pitchFamily="34" charset="-128"/>
              </a:rPr>
              <a:t>(Policing Insight, 2023)</a:t>
            </a:r>
          </a:p>
          <a:p>
            <a:pPr marL="0" indent="0">
              <a:buNone/>
            </a:pPr>
            <a:endParaRPr lang="en-GB" sz="1200" i="1" dirty="0">
              <a:solidFill>
                <a:schemeClr val="bg2"/>
              </a:solidFill>
            </a:endParaRPr>
          </a:p>
          <a:p>
            <a:pPr marL="0" indent="0">
              <a:buNone/>
            </a:pPr>
            <a:endParaRPr lang="en-GB" sz="1200" i="1" dirty="0">
              <a:solidFill>
                <a:schemeClr val="bg2"/>
              </a:solidFill>
            </a:endParaRPr>
          </a:p>
          <a:p>
            <a:pPr marL="0" indent="0">
              <a:buNone/>
            </a:pPr>
            <a:endParaRPr lang="en-GB" sz="1200" i="1" dirty="0">
              <a:solidFill>
                <a:schemeClr val="bg2"/>
              </a:solidFill>
            </a:endParaRPr>
          </a:p>
        </p:txBody>
      </p:sp>
    </p:spTree>
    <p:extLst>
      <p:ext uri="{BB962C8B-B14F-4D97-AF65-F5344CB8AC3E}">
        <p14:creationId xmlns:p14="http://schemas.microsoft.com/office/powerpoint/2010/main" val="3760697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BC9DB-894C-4C73-9701-7A05BDDE4499}"/>
              </a:ext>
            </a:extLst>
          </p:cNvPr>
          <p:cNvSpPr>
            <a:spLocks noGrp="1"/>
          </p:cNvSpPr>
          <p:nvPr>
            <p:ph type="title"/>
          </p:nvPr>
        </p:nvSpPr>
        <p:spPr/>
        <p:txBody>
          <a:bodyPr/>
          <a:lstStyle/>
          <a:p>
            <a:r>
              <a:rPr lang="en-GB" sz="4000" dirty="0">
                <a:solidFill>
                  <a:schemeClr val="bg2"/>
                </a:solidFill>
              </a:rPr>
              <a:t>Main Categories of SOC</a:t>
            </a:r>
          </a:p>
        </p:txBody>
      </p:sp>
      <p:sp>
        <p:nvSpPr>
          <p:cNvPr id="3" name="Content Placeholder 2">
            <a:extLst>
              <a:ext uri="{FF2B5EF4-FFF2-40B4-BE49-F238E27FC236}">
                <a16:creationId xmlns:a16="http://schemas.microsoft.com/office/drawing/2014/main" id="{5F761B1F-7E55-4FA8-A135-CE566551251D}"/>
              </a:ext>
            </a:extLst>
          </p:cNvPr>
          <p:cNvSpPr>
            <a:spLocks noGrp="1"/>
          </p:cNvSpPr>
          <p:nvPr>
            <p:ph idx="1"/>
          </p:nvPr>
        </p:nvSpPr>
        <p:spPr>
          <a:xfrm>
            <a:off x="609600" y="1417638"/>
            <a:ext cx="10972800" cy="4525963"/>
          </a:xfrm>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2400" dirty="0">
                <a:solidFill>
                  <a:schemeClr val="bg2"/>
                </a:solidFill>
              </a:rPr>
              <a:t>C</a:t>
            </a:r>
            <a:r>
              <a:rPr kumimoji="0" lang="en-GB" sz="2400" b="0" i="0" u="none" strike="noStrike" kern="1200" cap="none" spc="0" normalizeH="0" baseline="0" noProof="0" dirty="0" err="1">
                <a:ln>
                  <a:noFill/>
                </a:ln>
                <a:solidFill>
                  <a:schemeClr val="bg2"/>
                </a:solidFill>
                <a:effectLst/>
                <a:uLnTx/>
                <a:uFillTx/>
                <a:ea typeface="MS PGothic" pitchFamily="34" charset="-128"/>
              </a:rPr>
              <a:t>hild</a:t>
            </a:r>
            <a:r>
              <a:rPr kumimoji="0" lang="en-GB" sz="2400" b="0" i="0" u="none" strike="noStrike" kern="1200" cap="none" spc="0" normalizeH="0" baseline="0" noProof="0" dirty="0">
                <a:ln>
                  <a:noFill/>
                </a:ln>
                <a:solidFill>
                  <a:schemeClr val="bg2"/>
                </a:solidFill>
                <a:effectLst/>
                <a:uLnTx/>
                <a:uFillTx/>
                <a:ea typeface="MS PGothic" pitchFamily="34" charset="-128"/>
              </a:rPr>
              <a:t> sexual exploitation and abuse</a:t>
            </a:r>
          </a:p>
          <a:p>
            <a:pPr>
              <a:buFont typeface="Arial" panose="020B0604020202020204" pitchFamily="34" charset="0"/>
              <a:buChar char="•"/>
              <a:defRPr/>
            </a:pPr>
            <a:r>
              <a:rPr lang="en-GB" sz="2400" dirty="0">
                <a:solidFill>
                  <a:schemeClr val="bg2"/>
                </a:solidFill>
              </a:rPr>
              <a:t>Modern slavery and human trafficking and organised immigration crime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2400" b="1" dirty="0">
                <a:solidFill>
                  <a:schemeClr val="bg2"/>
                </a:solidFill>
              </a:rPr>
              <a:t>Il</a:t>
            </a:r>
            <a:r>
              <a:rPr kumimoji="0" lang="en-GB" sz="2400" b="1" i="0" u="none" strike="noStrike" kern="1200" cap="none" spc="0" normalizeH="0" baseline="0" noProof="0" dirty="0">
                <a:ln>
                  <a:noFill/>
                </a:ln>
                <a:solidFill>
                  <a:schemeClr val="bg2"/>
                </a:solidFill>
                <a:effectLst/>
                <a:uLnTx/>
                <a:uFillTx/>
                <a:ea typeface="MS PGothic" pitchFamily="34" charset="-128"/>
              </a:rPr>
              <a:t>legal drugs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2400" dirty="0">
                <a:solidFill>
                  <a:schemeClr val="bg2"/>
                </a:solidFill>
              </a:rPr>
              <a:t>I</a:t>
            </a:r>
            <a:r>
              <a:rPr kumimoji="0" lang="en-GB" sz="2400" b="0" i="0" u="none" strike="noStrike" kern="1200" cap="none" spc="0" normalizeH="0" baseline="0" noProof="0" dirty="0" err="1">
                <a:ln>
                  <a:noFill/>
                </a:ln>
                <a:solidFill>
                  <a:schemeClr val="bg2"/>
                </a:solidFill>
                <a:effectLst/>
                <a:uLnTx/>
                <a:uFillTx/>
                <a:ea typeface="MS PGothic" pitchFamily="34" charset="-128"/>
              </a:rPr>
              <a:t>llegal</a:t>
            </a:r>
            <a:r>
              <a:rPr kumimoji="0" lang="en-GB" sz="2400" b="0" i="0" u="none" strike="noStrike" kern="1200" cap="none" spc="0" normalizeH="0" baseline="0" noProof="0" dirty="0">
                <a:ln>
                  <a:noFill/>
                </a:ln>
                <a:solidFill>
                  <a:schemeClr val="bg2"/>
                </a:solidFill>
                <a:effectLst/>
                <a:uLnTx/>
                <a:uFillTx/>
                <a:ea typeface="MS PGothic" pitchFamily="34" charset="-128"/>
              </a:rPr>
              <a:t> firearms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2"/>
                </a:solidFill>
                <a:effectLst/>
                <a:uLnTx/>
                <a:uFillTx/>
                <a:ea typeface="MS PGothic" pitchFamily="34" charset="-128"/>
              </a:rPr>
              <a:t>Organised acquisitive crime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2400" dirty="0">
                <a:solidFill>
                  <a:schemeClr val="bg2"/>
                </a:solidFill>
              </a:rPr>
              <a:t>Cybercrime, </a:t>
            </a:r>
            <a:r>
              <a:rPr kumimoji="0" lang="en-GB" sz="2400" b="0" i="0" u="none" strike="noStrike" kern="1200" cap="none" spc="0" normalizeH="0" baseline="0" noProof="0" dirty="0">
                <a:ln>
                  <a:noFill/>
                </a:ln>
                <a:solidFill>
                  <a:schemeClr val="bg2"/>
                </a:solidFill>
                <a:effectLst/>
                <a:uLnTx/>
                <a:uFillTx/>
                <a:ea typeface="MS PGothic" pitchFamily="34" charset="-128"/>
              </a:rPr>
              <a:t>Fraud</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2400" dirty="0">
                <a:solidFill>
                  <a:schemeClr val="bg2"/>
                </a:solidFill>
              </a:rPr>
              <a:t>M</a:t>
            </a:r>
            <a:r>
              <a:rPr kumimoji="0" lang="en-GB" sz="2400" b="0" i="0" u="none" strike="noStrike" kern="1200" cap="none" spc="0" normalizeH="0" baseline="0" noProof="0" dirty="0" err="1">
                <a:ln>
                  <a:noFill/>
                </a:ln>
                <a:solidFill>
                  <a:schemeClr val="bg2"/>
                </a:solidFill>
                <a:effectLst/>
                <a:uLnTx/>
                <a:uFillTx/>
                <a:ea typeface="MS PGothic" pitchFamily="34" charset="-128"/>
              </a:rPr>
              <a:t>oney</a:t>
            </a:r>
            <a:r>
              <a:rPr kumimoji="0" lang="en-GB" sz="2400" b="0" i="0" u="none" strike="noStrike" kern="1200" cap="none" spc="0" normalizeH="0" baseline="0" noProof="0" dirty="0">
                <a:ln>
                  <a:noFill/>
                </a:ln>
                <a:solidFill>
                  <a:schemeClr val="bg2"/>
                </a:solidFill>
                <a:effectLst/>
                <a:uLnTx/>
                <a:uFillTx/>
                <a:ea typeface="MS PGothic" pitchFamily="34" charset="-128"/>
              </a:rPr>
              <a:t> laundering</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2400" dirty="0">
                <a:solidFill>
                  <a:schemeClr val="bg2"/>
                </a:solidFill>
              </a:rPr>
              <a:t>B</a:t>
            </a:r>
            <a:r>
              <a:rPr kumimoji="0" lang="en-GB" sz="2400" b="0" i="0" u="none" strike="noStrike" kern="1200" cap="none" spc="0" normalizeH="0" baseline="0" noProof="0" dirty="0" err="1">
                <a:ln>
                  <a:noFill/>
                </a:ln>
                <a:solidFill>
                  <a:schemeClr val="bg2"/>
                </a:solidFill>
                <a:effectLst/>
                <a:uLnTx/>
                <a:uFillTx/>
                <a:ea typeface="MS PGothic" pitchFamily="34" charset="-128"/>
              </a:rPr>
              <a:t>ribery</a:t>
            </a:r>
            <a:r>
              <a:rPr kumimoji="0" lang="en-GB" sz="2400" b="0" i="0" u="none" strike="noStrike" kern="1200" cap="none" spc="0" normalizeH="0" baseline="0" noProof="0" dirty="0">
                <a:ln>
                  <a:noFill/>
                </a:ln>
                <a:solidFill>
                  <a:schemeClr val="bg2"/>
                </a:solidFill>
                <a:effectLst/>
                <a:uLnTx/>
                <a:uFillTx/>
                <a:ea typeface="MS PGothic" pitchFamily="34" charset="-128"/>
              </a:rPr>
              <a:t> and corruption</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2400" dirty="0">
                <a:solidFill>
                  <a:schemeClr val="bg2"/>
                </a:solidFill>
              </a:rPr>
              <a:t>Sanction Evasion</a:t>
            </a:r>
            <a:endParaRPr kumimoji="0" lang="en-GB" sz="2400" b="0" i="0" u="none" strike="noStrike" kern="1200" cap="none" spc="0" normalizeH="0" baseline="0" noProof="0" dirty="0">
              <a:ln>
                <a:noFill/>
              </a:ln>
              <a:solidFill>
                <a:schemeClr val="bg2"/>
              </a:solidFill>
              <a:effectLst/>
              <a:uLnTx/>
              <a:uFillTx/>
              <a:ea typeface="MS PGothic" pitchFamily="34" charset="-128"/>
            </a:endParaRPr>
          </a:p>
          <a:p>
            <a:pPr marL="0" indent="0">
              <a:buNone/>
            </a:pPr>
            <a:r>
              <a:rPr lang="en-GB" sz="1200" i="1" dirty="0">
                <a:solidFill>
                  <a:schemeClr val="bg2"/>
                </a:solidFill>
              </a:rPr>
              <a:t>(SPR, 2023)</a:t>
            </a:r>
          </a:p>
        </p:txBody>
      </p:sp>
    </p:spTree>
    <p:extLst>
      <p:ext uri="{BB962C8B-B14F-4D97-AF65-F5344CB8AC3E}">
        <p14:creationId xmlns:p14="http://schemas.microsoft.com/office/powerpoint/2010/main" val="2273205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EC2A8-6826-4B92-9480-8377B7A646CF}"/>
              </a:ext>
            </a:extLst>
          </p:cNvPr>
          <p:cNvSpPr>
            <a:spLocks noGrp="1"/>
          </p:cNvSpPr>
          <p:nvPr>
            <p:ph type="title"/>
          </p:nvPr>
        </p:nvSpPr>
        <p:spPr/>
        <p:txBody>
          <a:bodyPr/>
          <a:lstStyle/>
          <a:p>
            <a:r>
              <a:rPr lang="en-GB" sz="4000" dirty="0">
                <a:solidFill>
                  <a:schemeClr val="bg2"/>
                </a:solidFill>
              </a:rPr>
              <a:t>Commodity</a:t>
            </a:r>
          </a:p>
        </p:txBody>
      </p:sp>
      <p:sp>
        <p:nvSpPr>
          <p:cNvPr id="3" name="Content Placeholder 2">
            <a:extLst>
              <a:ext uri="{FF2B5EF4-FFF2-40B4-BE49-F238E27FC236}">
                <a16:creationId xmlns:a16="http://schemas.microsoft.com/office/drawing/2014/main" id="{CF924958-F15A-4317-BD2C-E09A94E506A2}"/>
              </a:ext>
            </a:extLst>
          </p:cNvPr>
          <p:cNvSpPr>
            <a:spLocks noGrp="1"/>
          </p:cNvSpPr>
          <p:nvPr>
            <p:ph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schemeClr val="bg2"/>
                </a:solidFill>
                <a:effectLst/>
                <a:uLnTx/>
                <a:uFillTx/>
                <a:ea typeface="MS PGothic" pitchFamily="34" charset="-128"/>
              </a:rPr>
              <a:t>Contraband goods – drugs, firearms, (dirty)money, property, humans, (slavery, prostitutes, farmers)</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endParaRPr kumimoji="0" lang="en-GB" sz="2400" b="0" i="0" u="none" strike="noStrike" kern="1200" cap="none" spc="0" normalizeH="0" baseline="0" noProof="0" dirty="0">
              <a:ln>
                <a:noFill/>
              </a:ln>
              <a:solidFill>
                <a:schemeClr val="bg2"/>
              </a:solidFill>
              <a:effectLst/>
              <a:uLnTx/>
              <a:uFillTx/>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schemeClr val="bg2"/>
                </a:solidFill>
                <a:effectLst/>
                <a:uLnTx/>
                <a:uFillTx/>
                <a:ea typeface="MS PGothic" pitchFamily="34" charset="-128"/>
              </a:rPr>
              <a:t>Eliminate competition through violence, bribery and corruption</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endParaRPr kumimoji="0" lang="en-GB" sz="2400" b="0" i="0" u="none" strike="noStrike" kern="1200" cap="none" spc="0" normalizeH="0" baseline="0" noProof="0" dirty="0">
              <a:ln>
                <a:noFill/>
              </a:ln>
              <a:solidFill>
                <a:schemeClr val="bg2"/>
              </a:solidFill>
              <a:effectLst/>
              <a:uLnTx/>
              <a:uFillTx/>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lang="en-GB" sz="2400" dirty="0">
                <a:solidFill>
                  <a:schemeClr val="bg2"/>
                </a:solidFill>
              </a:rPr>
              <a:t>Pay no tax and cost UK taxpayer £37 billion per year</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endParaRPr lang="en-GB" sz="2400" dirty="0">
              <a:solidFill>
                <a:schemeClr val="bg2"/>
              </a:solidFill>
              <a:latin typeface="GDS Transport"/>
            </a:endParaRPr>
          </a:p>
          <a:p>
            <a:pPr marL="0" marR="0" lvl="0" indent="0" algn="l" defTabSz="914400" rtl="0" eaLnBrk="0" fontAlgn="base" latinLnBrk="0" hangingPunct="0">
              <a:lnSpc>
                <a:spcPct val="100000"/>
              </a:lnSpc>
              <a:spcBef>
                <a:spcPct val="20000"/>
              </a:spcBef>
              <a:spcAft>
                <a:spcPct val="0"/>
              </a:spcAft>
              <a:buClrTx/>
              <a:buSzTx/>
              <a:buNone/>
              <a:tabLst/>
              <a:defRPr/>
            </a:pPr>
            <a:endParaRPr kumimoji="0" lang="en-GB" sz="3200" b="0" i="0" u="none" strike="noStrike" kern="1200" cap="none" spc="0" normalizeH="0" baseline="0" noProof="0" dirty="0">
              <a:ln>
                <a:noFill/>
              </a:ln>
              <a:solidFill>
                <a:schemeClr val="bg2"/>
              </a:solidFill>
              <a:effectLst/>
              <a:uLnTx/>
              <a:uFillTx/>
              <a:latin typeface="GDS Transport"/>
              <a:ea typeface="MS PGothic" pitchFamily="34" charset="-128"/>
            </a:endParaRPr>
          </a:p>
          <a:p>
            <a:endParaRPr lang="en-GB" dirty="0"/>
          </a:p>
        </p:txBody>
      </p:sp>
    </p:spTree>
    <p:extLst>
      <p:ext uri="{BB962C8B-B14F-4D97-AF65-F5344CB8AC3E}">
        <p14:creationId xmlns:p14="http://schemas.microsoft.com/office/powerpoint/2010/main" val="3515818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7C84C-D2A2-4C95-AD60-7970973A6C43}"/>
              </a:ext>
            </a:extLst>
          </p:cNvPr>
          <p:cNvSpPr>
            <a:spLocks noGrp="1"/>
          </p:cNvSpPr>
          <p:nvPr>
            <p:ph type="title"/>
          </p:nvPr>
        </p:nvSpPr>
        <p:spPr/>
        <p:txBody>
          <a:bodyPr/>
          <a:lstStyle/>
          <a:p>
            <a:r>
              <a:rPr lang="en-GB" sz="4000" dirty="0">
                <a:solidFill>
                  <a:schemeClr val="bg2"/>
                </a:solidFill>
              </a:rPr>
              <a:t>Impact of SOC</a:t>
            </a:r>
          </a:p>
        </p:txBody>
      </p:sp>
      <p:pic>
        <p:nvPicPr>
          <p:cNvPr id="5" name="Content Placeholder 4">
            <a:extLst>
              <a:ext uri="{FF2B5EF4-FFF2-40B4-BE49-F238E27FC236}">
                <a16:creationId xmlns:a16="http://schemas.microsoft.com/office/drawing/2014/main" id="{8BFAA207-7C12-41B0-9804-E15B5E750D37}"/>
              </a:ext>
            </a:extLst>
          </p:cNvPr>
          <p:cNvPicPr>
            <a:picLocks noGrp="1" noChangeAspect="1"/>
          </p:cNvPicPr>
          <p:nvPr>
            <p:ph idx="1"/>
          </p:nvPr>
        </p:nvPicPr>
        <p:blipFill>
          <a:blip r:embed="rId3"/>
          <a:stretch>
            <a:fillRect/>
          </a:stretch>
        </p:blipFill>
        <p:spPr>
          <a:xfrm>
            <a:off x="2248930" y="1478421"/>
            <a:ext cx="7710615" cy="4759350"/>
          </a:xfrm>
        </p:spPr>
      </p:pic>
      <p:sp>
        <p:nvSpPr>
          <p:cNvPr id="6" name="TextBox 5">
            <a:extLst>
              <a:ext uri="{FF2B5EF4-FFF2-40B4-BE49-F238E27FC236}">
                <a16:creationId xmlns:a16="http://schemas.microsoft.com/office/drawing/2014/main" id="{32674D91-375A-465D-9BB8-017F14D42F2F}"/>
              </a:ext>
            </a:extLst>
          </p:cNvPr>
          <p:cNvSpPr txBox="1"/>
          <p:nvPr/>
        </p:nvSpPr>
        <p:spPr>
          <a:xfrm>
            <a:off x="1087395" y="5671751"/>
            <a:ext cx="1464503" cy="276999"/>
          </a:xfrm>
          <a:prstGeom prst="rect">
            <a:avLst/>
          </a:prstGeom>
          <a:noFill/>
        </p:spPr>
        <p:txBody>
          <a:bodyPr wrap="none" rtlCol="0">
            <a:spAutoFit/>
          </a:bodyPr>
          <a:lstStyle/>
          <a:p>
            <a:r>
              <a:rPr lang="en-GB" sz="1200" i="1" dirty="0">
                <a:solidFill>
                  <a:schemeClr val="bg2"/>
                </a:solidFill>
              </a:rPr>
              <a:t>(SOC Strategy, 2019)</a:t>
            </a:r>
          </a:p>
        </p:txBody>
      </p:sp>
    </p:spTree>
    <p:extLst>
      <p:ext uri="{BB962C8B-B14F-4D97-AF65-F5344CB8AC3E}">
        <p14:creationId xmlns:p14="http://schemas.microsoft.com/office/powerpoint/2010/main" val="135751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ED90-D020-4CF0-A050-FC7662BFCA8E}"/>
              </a:ext>
            </a:extLst>
          </p:cNvPr>
          <p:cNvSpPr>
            <a:spLocks noGrp="1"/>
          </p:cNvSpPr>
          <p:nvPr>
            <p:ph type="title"/>
          </p:nvPr>
        </p:nvSpPr>
        <p:spPr/>
        <p:txBody>
          <a:bodyPr/>
          <a:lstStyle/>
          <a:p>
            <a:r>
              <a:rPr lang="en-GB" sz="4000" dirty="0">
                <a:solidFill>
                  <a:schemeClr val="bg2"/>
                </a:solidFill>
              </a:rPr>
              <a:t>Threat to Economy	</a:t>
            </a:r>
          </a:p>
        </p:txBody>
      </p:sp>
      <p:sp>
        <p:nvSpPr>
          <p:cNvPr id="3" name="Content Placeholder 2">
            <a:extLst>
              <a:ext uri="{FF2B5EF4-FFF2-40B4-BE49-F238E27FC236}">
                <a16:creationId xmlns:a16="http://schemas.microsoft.com/office/drawing/2014/main" id="{7CA1D037-8308-4CB0-80BB-04D042871E4A}"/>
              </a:ext>
            </a:extLst>
          </p:cNvPr>
          <p:cNvSpPr>
            <a:spLocks noGrp="1"/>
          </p:cNvSpPr>
          <p:nvPr>
            <p:ph idx="1"/>
          </p:nvPr>
        </p:nvSpPr>
        <p:spPr>
          <a:xfrm>
            <a:off x="6386465" y="1435684"/>
            <a:ext cx="5805535" cy="4778504"/>
          </a:xfrm>
        </p:spPr>
        <p:txBody>
          <a:bodyPr/>
          <a:lstStyle/>
          <a:p>
            <a:pPr marL="0" indent="0">
              <a:buNone/>
            </a:pPr>
            <a:endParaRPr lang="en-GB" sz="2000" dirty="0">
              <a:solidFill>
                <a:schemeClr val="bg2"/>
              </a:solidFill>
            </a:endParaRPr>
          </a:p>
          <a:p>
            <a:r>
              <a:rPr lang="en-GB" sz="2400" dirty="0">
                <a:solidFill>
                  <a:schemeClr val="bg2"/>
                </a:solidFill>
              </a:rPr>
              <a:t>P</a:t>
            </a:r>
            <a:r>
              <a:rPr lang="en-GB" sz="2400" b="0" i="0" dirty="0">
                <a:solidFill>
                  <a:schemeClr val="bg2"/>
                </a:solidFill>
                <a:effectLst/>
              </a:rPr>
              <a:t>otential to threaten the UK’s national security, national prosperity and international reputation.</a:t>
            </a:r>
          </a:p>
          <a:p>
            <a:endParaRPr lang="en-GB" sz="2400" b="0" i="0" dirty="0">
              <a:solidFill>
                <a:schemeClr val="bg2"/>
              </a:solidFill>
              <a:effectLst/>
            </a:endParaRPr>
          </a:p>
          <a:p>
            <a:r>
              <a:rPr lang="en-GB" sz="2400" dirty="0">
                <a:solidFill>
                  <a:schemeClr val="bg2"/>
                </a:solidFill>
              </a:rPr>
              <a:t>U</a:t>
            </a:r>
            <a:r>
              <a:rPr lang="en-GB" sz="2400" b="0" i="0" dirty="0">
                <a:solidFill>
                  <a:schemeClr val="bg2"/>
                </a:solidFill>
                <a:effectLst/>
              </a:rPr>
              <a:t>ndermine the integrity of the UK's financial system and international reputation.</a:t>
            </a:r>
          </a:p>
          <a:p>
            <a:pPr marL="0" indent="0">
              <a:buNone/>
            </a:pPr>
            <a:endParaRPr lang="en-GB" sz="2400" b="0" i="0" dirty="0">
              <a:solidFill>
                <a:schemeClr val="bg2"/>
              </a:solidFill>
              <a:effectLst/>
            </a:endParaRPr>
          </a:p>
          <a:p>
            <a:r>
              <a:rPr lang="en-GB" sz="2400" b="0" i="0" dirty="0">
                <a:solidFill>
                  <a:schemeClr val="bg2"/>
                </a:solidFill>
                <a:effectLst/>
              </a:rPr>
              <a:t>Professional enablers</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1400" b="0" i="0" u="none" strike="noStrike" kern="1200" cap="none" spc="0" normalizeH="0" baseline="0" noProof="0" dirty="0">
                <a:ln>
                  <a:noFill/>
                </a:ln>
                <a:solidFill>
                  <a:prstClr val="white"/>
                </a:solidFill>
                <a:effectLst/>
                <a:uLnTx/>
                <a:uFillTx/>
                <a:latin typeface="Calibri"/>
                <a:ea typeface="MS PGothic" pitchFamily="34" charset="-128"/>
                <a:hlinkClick r:id="rId3"/>
              </a:rPr>
              <a:t>Money laundering: Don't get caught out - YouTube</a:t>
            </a:r>
            <a:endParaRPr kumimoji="0" lang="en-GB" sz="2400" b="0" i="0" u="none" strike="noStrike" kern="1200" cap="none" spc="0" normalizeH="0" baseline="0" noProof="0" dirty="0">
              <a:ln>
                <a:noFill/>
              </a:ln>
              <a:solidFill>
                <a:srgbClr val="1F497D"/>
              </a:solidFill>
              <a:effectLst/>
              <a:uLnTx/>
              <a:uFillTx/>
              <a:latin typeface="Calibri"/>
              <a:ea typeface="MS PGothic" pitchFamily="34" charset="-128"/>
            </a:endParaRPr>
          </a:p>
          <a:p>
            <a:pPr marL="0" indent="0">
              <a:buNone/>
              <a:defRPr/>
            </a:pPr>
            <a:r>
              <a:rPr lang="en-GB" sz="1200" i="1" dirty="0">
                <a:solidFill>
                  <a:schemeClr val="bg2"/>
                </a:solidFill>
              </a:rPr>
              <a:t>(National Crime Agency, 2022)</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endParaRPr kumimoji="0" lang="en-GB" sz="3200" b="0" i="0" u="none" strike="noStrike" kern="1200" cap="none" spc="0" normalizeH="0" baseline="0" noProof="0" dirty="0">
              <a:ln>
                <a:noFill/>
              </a:ln>
              <a:solidFill>
                <a:srgbClr val="1F497D"/>
              </a:solidFill>
              <a:effectLst/>
              <a:uLnTx/>
              <a:uFillTx/>
              <a:latin typeface="GDS Transport"/>
              <a:ea typeface="MS PGothic" pitchFamily="34" charset="-128"/>
            </a:endParaRPr>
          </a:p>
          <a:p>
            <a:pPr marL="0" indent="0">
              <a:buNone/>
            </a:pPr>
            <a:endParaRPr lang="en-GB" sz="2400" b="0" i="0" dirty="0">
              <a:solidFill>
                <a:schemeClr val="bg2"/>
              </a:solidFill>
              <a:effectLst/>
            </a:endParaRPr>
          </a:p>
          <a:p>
            <a:endParaRPr lang="en-GB" sz="2400" dirty="0">
              <a:solidFill>
                <a:schemeClr val="bg2"/>
              </a:solidFill>
            </a:endParaRPr>
          </a:p>
          <a:p>
            <a:pPr marL="0" indent="0">
              <a:buNone/>
            </a:pPr>
            <a:endParaRPr lang="en-GB" sz="2400" dirty="0">
              <a:solidFill>
                <a:schemeClr val="bg2"/>
              </a:solidFill>
            </a:endParaRPr>
          </a:p>
          <a:p>
            <a:endParaRPr lang="en-GB" sz="2000" dirty="0">
              <a:solidFill>
                <a:schemeClr val="bg2"/>
              </a:solidFill>
            </a:endParaRPr>
          </a:p>
          <a:p>
            <a:endParaRPr lang="en-GB" sz="2000" dirty="0">
              <a:solidFill>
                <a:schemeClr val="bg2"/>
              </a:solidFill>
            </a:endParaRPr>
          </a:p>
          <a:p>
            <a:endParaRPr lang="en-GB" sz="2000" dirty="0">
              <a:solidFill>
                <a:schemeClr val="bg2"/>
              </a:solidFill>
            </a:endParaRPr>
          </a:p>
        </p:txBody>
      </p:sp>
      <p:pic>
        <p:nvPicPr>
          <p:cNvPr id="5" name="Picture 4">
            <a:extLst>
              <a:ext uri="{FF2B5EF4-FFF2-40B4-BE49-F238E27FC236}">
                <a16:creationId xmlns:a16="http://schemas.microsoft.com/office/drawing/2014/main" id="{0AA8E475-DE34-407C-9D4F-4D099C1B4E99}"/>
              </a:ext>
            </a:extLst>
          </p:cNvPr>
          <p:cNvPicPr>
            <a:picLocks noChangeAspect="1"/>
          </p:cNvPicPr>
          <p:nvPr/>
        </p:nvPicPr>
        <p:blipFill>
          <a:blip r:embed="rId4"/>
          <a:stretch>
            <a:fillRect/>
          </a:stretch>
        </p:blipFill>
        <p:spPr>
          <a:xfrm>
            <a:off x="638271" y="1788733"/>
            <a:ext cx="5167265" cy="3819863"/>
          </a:xfrm>
          <a:prstGeom prst="rect">
            <a:avLst/>
          </a:prstGeom>
        </p:spPr>
      </p:pic>
    </p:spTree>
    <p:extLst>
      <p:ext uri="{BB962C8B-B14F-4D97-AF65-F5344CB8AC3E}">
        <p14:creationId xmlns:p14="http://schemas.microsoft.com/office/powerpoint/2010/main" val="312757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ED90-D020-4CF0-A050-FC7662BFCA8E}"/>
              </a:ext>
            </a:extLst>
          </p:cNvPr>
          <p:cNvSpPr>
            <a:spLocks noGrp="1"/>
          </p:cNvSpPr>
          <p:nvPr>
            <p:ph type="title"/>
          </p:nvPr>
        </p:nvSpPr>
        <p:spPr/>
        <p:txBody>
          <a:bodyPr/>
          <a:lstStyle/>
          <a:p>
            <a:r>
              <a:rPr lang="en-GB" sz="4000" dirty="0">
                <a:solidFill>
                  <a:schemeClr val="bg2"/>
                </a:solidFill>
              </a:rPr>
              <a:t>Government Independent Review</a:t>
            </a:r>
          </a:p>
        </p:txBody>
      </p:sp>
      <p:sp>
        <p:nvSpPr>
          <p:cNvPr id="3" name="Content Placeholder 2">
            <a:extLst>
              <a:ext uri="{FF2B5EF4-FFF2-40B4-BE49-F238E27FC236}">
                <a16:creationId xmlns:a16="http://schemas.microsoft.com/office/drawing/2014/main" id="{7CA1D037-8308-4CB0-80BB-04D042871E4A}"/>
              </a:ext>
            </a:extLst>
          </p:cNvPr>
          <p:cNvSpPr>
            <a:spLocks noGrp="1"/>
          </p:cNvSpPr>
          <p:nvPr>
            <p:ph idx="1"/>
          </p:nvPr>
        </p:nvSpPr>
        <p:spPr>
          <a:xfrm>
            <a:off x="609600" y="1417638"/>
            <a:ext cx="10972800" cy="4525963"/>
          </a:xfrm>
        </p:spPr>
        <p:txBody>
          <a:bodyPr/>
          <a:lstStyle/>
          <a:p>
            <a:pPr marL="0" indent="0">
              <a:buNone/>
            </a:pPr>
            <a:endParaRPr lang="en-GB" sz="2000" dirty="0">
              <a:solidFill>
                <a:schemeClr val="bg2"/>
              </a:solidFill>
            </a:endParaRPr>
          </a:p>
          <a:p>
            <a:r>
              <a:rPr lang="en-GB" sz="2400" dirty="0">
                <a:solidFill>
                  <a:schemeClr val="bg2"/>
                </a:solidFill>
              </a:rPr>
              <a:t>2019 Government Commissioned Review into illicit drugs – Dame Carol Black</a:t>
            </a:r>
          </a:p>
          <a:p>
            <a:r>
              <a:rPr lang="en-GB" sz="2400" dirty="0">
                <a:solidFill>
                  <a:schemeClr val="bg2"/>
                </a:solidFill>
              </a:rPr>
              <a:t>2018 highest number of drug related deaths recorded (2,917)</a:t>
            </a:r>
          </a:p>
          <a:p>
            <a:r>
              <a:rPr lang="en-GB" sz="2400" dirty="0">
                <a:solidFill>
                  <a:schemeClr val="bg2"/>
                </a:solidFill>
              </a:rPr>
              <a:t>Since 2012 heroin deaths doubled, (cocaine x 5)</a:t>
            </a:r>
          </a:p>
          <a:p>
            <a:r>
              <a:rPr lang="en-GB" sz="2400" dirty="0">
                <a:solidFill>
                  <a:schemeClr val="bg2"/>
                </a:solidFill>
              </a:rPr>
              <a:t>Highest number of rough sleepers dying on the streets from drugs</a:t>
            </a:r>
          </a:p>
          <a:p>
            <a:r>
              <a:rPr lang="en-GB" sz="2400" dirty="0">
                <a:solidFill>
                  <a:schemeClr val="bg2"/>
                </a:solidFill>
              </a:rPr>
              <a:t>Prison cycles (33% for drug related crime)</a:t>
            </a:r>
          </a:p>
          <a:p>
            <a:r>
              <a:rPr lang="en-GB" sz="2400" dirty="0">
                <a:solidFill>
                  <a:schemeClr val="bg2"/>
                </a:solidFill>
              </a:rPr>
              <a:t>27000 gang members = violence = murder = cost to public purse (£20billion overall)</a:t>
            </a:r>
          </a:p>
          <a:p>
            <a:pPr marL="0" indent="0">
              <a:buNone/>
            </a:pPr>
            <a:endParaRPr lang="en-GB" sz="2400" dirty="0">
              <a:solidFill>
                <a:schemeClr val="bg2"/>
              </a:solidFill>
            </a:endParaRPr>
          </a:p>
          <a:p>
            <a:pPr marL="0" indent="0">
              <a:buNone/>
            </a:pPr>
            <a:endParaRPr lang="en-GB" sz="2400" dirty="0">
              <a:solidFill>
                <a:schemeClr val="bg2"/>
              </a:solidFill>
            </a:endParaRPr>
          </a:p>
          <a:p>
            <a:pPr marL="0" indent="0">
              <a:buNone/>
            </a:pPr>
            <a:r>
              <a:rPr lang="en-GB" sz="1200" i="1" dirty="0">
                <a:solidFill>
                  <a:srgbClr val="0B0C0C"/>
                </a:solidFill>
                <a:latin typeface="GDS Transport"/>
                <a:ea typeface="+mn-ea"/>
                <a:cs typeface="+mn-cs"/>
              </a:rPr>
              <a:t>(</a:t>
            </a:r>
            <a:r>
              <a:rPr lang="en-GB" sz="1200" i="1" dirty="0">
                <a:solidFill>
                  <a:prstClr val="black"/>
                </a:solidFill>
                <a:ea typeface="+mn-ea"/>
                <a:cs typeface="+mn-cs"/>
                <a:hlinkClick r:id="rId3"/>
              </a:rPr>
              <a:t>Review of drugs: phase one report - GOV.UK (www.gov.uk)</a:t>
            </a:r>
            <a:r>
              <a:rPr lang="en-GB" sz="1200" i="1" dirty="0">
                <a:solidFill>
                  <a:prstClr val="black"/>
                </a:solidFill>
                <a:ea typeface="+mn-ea"/>
                <a:cs typeface="+mn-cs"/>
              </a:rPr>
              <a:t> </a:t>
            </a:r>
            <a:endParaRPr lang="en-GB" sz="1200" i="1" dirty="0">
              <a:solidFill>
                <a:schemeClr val="bg2"/>
              </a:solidFill>
            </a:endParaRPr>
          </a:p>
          <a:p>
            <a:pPr marL="0" indent="0">
              <a:buNone/>
            </a:pPr>
            <a:endParaRPr lang="en-GB" sz="2400" dirty="0">
              <a:solidFill>
                <a:schemeClr val="bg2"/>
              </a:solidFill>
            </a:endParaRPr>
          </a:p>
          <a:p>
            <a:endParaRPr lang="en-GB" sz="2000" dirty="0">
              <a:solidFill>
                <a:schemeClr val="bg2"/>
              </a:solidFill>
            </a:endParaRPr>
          </a:p>
          <a:p>
            <a:endParaRPr lang="en-GB" sz="2000" dirty="0">
              <a:solidFill>
                <a:schemeClr val="bg2"/>
              </a:solidFill>
            </a:endParaRPr>
          </a:p>
          <a:p>
            <a:endParaRPr lang="en-GB" sz="2000" dirty="0">
              <a:solidFill>
                <a:schemeClr val="bg2"/>
              </a:solidFill>
            </a:endParaRPr>
          </a:p>
        </p:txBody>
      </p:sp>
    </p:spTree>
    <p:extLst>
      <p:ext uri="{BB962C8B-B14F-4D97-AF65-F5344CB8AC3E}">
        <p14:creationId xmlns:p14="http://schemas.microsoft.com/office/powerpoint/2010/main" val="3772893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73FFC-E4E9-47A8-A57F-17839AF231ED}"/>
              </a:ext>
            </a:extLst>
          </p:cNvPr>
          <p:cNvSpPr>
            <a:spLocks noGrp="1"/>
          </p:cNvSpPr>
          <p:nvPr>
            <p:ph type="title"/>
          </p:nvPr>
        </p:nvSpPr>
        <p:spPr>
          <a:xfrm>
            <a:off x="609600" y="234882"/>
            <a:ext cx="10972800" cy="1143000"/>
          </a:xfrm>
        </p:spPr>
        <p:txBody>
          <a:bodyPr/>
          <a:lstStyle/>
          <a:p>
            <a:r>
              <a:rPr lang="en-GB" sz="4000" dirty="0">
                <a:solidFill>
                  <a:schemeClr val="bg2"/>
                </a:solidFill>
              </a:rPr>
              <a:t>Drugs - The challenge</a:t>
            </a:r>
          </a:p>
        </p:txBody>
      </p:sp>
      <p:pic>
        <p:nvPicPr>
          <p:cNvPr id="1028" name="Picture 4" descr="Carol Black county lines supply routes">
            <a:extLst>
              <a:ext uri="{FF2B5EF4-FFF2-40B4-BE49-F238E27FC236}">
                <a16:creationId xmlns:a16="http://schemas.microsoft.com/office/drawing/2014/main" id="{A26048DF-024A-4EC3-B8C7-1CCB7E9AD25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727174" y="1143000"/>
            <a:ext cx="4325205" cy="516034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5E1731F-CA36-4700-B2A6-878CECB5932E}"/>
              </a:ext>
            </a:extLst>
          </p:cNvPr>
          <p:cNvSpPr txBox="1"/>
          <p:nvPr/>
        </p:nvSpPr>
        <p:spPr>
          <a:xfrm>
            <a:off x="8975035" y="2037521"/>
            <a:ext cx="2607365" cy="830997"/>
          </a:xfrm>
          <a:prstGeom prst="rect">
            <a:avLst/>
          </a:prstGeom>
          <a:noFill/>
        </p:spPr>
        <p:txBody>
          <a:bodyPr wrap="square" rtlCol="0">
            <a:spAutoFit/>
          </a:bodyPr>
          <a:lstStyle/>
          <a:p>
            <a:r>
              <a:rPr lang="en-GB" sz="2400" dirty="0">
                <a:solidFill>
                  <a:schemeClr val="bg2"/>
                </a:solidFill>
              </a:rPr>
              <a:t>Drug distribution in the UK</a:t>
            </a:r>
          </a:p>
        </p:txBody>
      </p:sp>
      <p:sp>
        <p:nvSpPr>
          <p:cNvPr id="6" name="TextBox 5">
            <a:extLst>
              <a:ext uri="{FF2B5EF4-FFF2-40B4-BE49-F238E27FC236}">
                <a16:creationId xmlns:a16="http://schemas.microsoft.com/office/drawing/2014/main" id="{2460B49B-41BE-4F32-82D6-8B3661A53325}"/>
              </a:ext>
            </a:extLst>
          </p:cNvPr>
          <p:cNvSpPr txBox="1"/>
          <p:nvPr/>
        </p:nvSpPr>
        <p:spPr>
          <a:xfrm>
            <a:off x="197153" y="5715000"/>
            <a:ext cx="609289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https://www.russellwebster.com/carolblack3/</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 2023)</a:t>
            </a:r>
          </a:p>
        </p:txBody>
      </p:sp>
    </p:spTree>
    <p:extLst>
      <p:ext uri="{BB962C8B-B14F-4D97-AF65-F5344CB8AC3E}">
        <p14:creationId xmlns:p14="http://schemas.microsoft.com/office/powerpoint/2010/main" val="2370641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58EBB-BEA9-4B5A-A47A-40AAE76DE829}"/>
              </a:ext>
            </a:extLst>
          </p:cNvPr>
          <p:cNvSpPr>
            <a:spLocks noGrp="1"/>
          </p:cNvSpPr>
          <p:nvPr>
            <p:ph type="title"/>
          </p:nvPr>
        </p:nvSpPr>
        <p:spPr/>
        <p:txBody>
          <a:bodyPr/>
          <a:lstStyle/>
          <a:p>
            <a:r>
              <a:rPr lang="en-GB" sz="4000" dirty="0">
                <a:solidFill>
                  <a:schemeClr val="bg2"/>
                </a:solidFill>
              </a:rPr>
              <a:t>UK Drug Distribution</a:t>
            </a:r>
          </a:p>
        </p:txBody>
      </p:sp>
      <p:pic>
        <p:nvPicPr>
          <p:cNvPr id="2050" name="Picture 2" descr="Carol Black drug distribution pyramid">
            <a:extLst>
              <a:ext uri="{FF2B5EF4-FFF2-40B4-BE49-F238E27FC236}">
                <a16:creationId xmlns:a16="http://schemas.microsoft.com/office/drawing/2014/main" id="{31C7911D-D4C1-4CDE-87FB-58C784AD36E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11835" y="1417638"/>
            <a:ext cx="7968329"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032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EE936-8466-453A-855B-90F698352B0F}"/>
              </a:ext>
            </a:extLst>
          </p:cNvPr>
          <p:cNvSpPr>
            <a:spLocks noGrp="1"/>
          </p:cNvSpPr>
          <p:nvPr>
            <p:ph type="title"/>
          </p:nvPr>
        </p:nvSpPr>
        <p:spPr/>
        <p:txBody>
          <a:bodyPr/>
          <a:lstStyle/>
          <a:p>
            <a:r>
              <a:rPr lang="en-GB" sz="4000" dirty="0" err="1">
                <a:solidFill>
                  <a:schemeClr val="bg2"/>
                </a:solidFill>
              </a:rPr>
              <a:t>MORiLE</a:t>
            </a:r>
            <a:r>
              <a:rPr lang="en-GB" sz="4000" dirty="0">
                <a:solidFill>
                  <a:schemeClr val="bg2"/>
                </a:solidFill>
              </a:rPr>
              <a:t> Scoring</a:t>
            </a:r>
          </a:p>
        </p:txBody>
      </p:sp>
      <p:sp>
        <p:nvSpPr>
          <p:cNvPr id="3" name="Content Placeholder 2">
            <a:extLst>
              <a:ext uri="{FF2B5EF4-FFF2-40B4-BE49-F238E27FC236}">
                <a16:creationId xmlns:a16="http://schemas.microsoft.com/office/drawing/2014/main" id="{3EC9BFBA-AE76-4629-BBD2-779CEC3B8BCA}"/>
              </a:ext>
            </a:extLst>
          </p:cNvPr>
          <p:cNvSpPr>
            <a:spLocks noGrp="1"/>
          </p:cNvSpPr>
          <p:nvPr>
            <p:ph idx="1"/>
          </p:nvPr>
        </p:nvSpPr>
        <p:spPr>
          <a:xfrm>
            <a:off x="609600" y="1319785"/>
            <a:ext cx="10972800" cy="4525963"/>
          </a:xfrm>
        </p:spPr>
        <p:txBody>
          <a:bodyPr/>
          <a:lstStyle/>
          <a:p>
            <a:r>
              <a:rPr lang="en-GB" sz="2400" b="0" i="0" dirty="0">
                <a:solidFill>
                  <a:schemeClr val="bg2"/>
                </a:solidFill>
                <a:effectLst/>
              </a:rPr>
              <a:t>The Management of Risk in Law Enforcement …… a risk assessment tool which uses a standardised approach and common language in respect of threat, harm and risk to allow strategic and tactical issues to be assessed in a consistent manner. </a:t>
            </a:r>
          </a:p>
          <a:p>
            <a:pPr marL="0" indent="0">
              <a:buNone/>
            </a:pPr>
            <a:endParaRPr lang="en-GB" sz="2400" b="0" i="0" dirty="0">
              <a:solidFill>
                <a:schemeClr val="bg2"/>
              </a:solidFill>
              <a:effectLst/>
            </a:endParaRPr>
          </a:p>
          <a:p>
            <a:r>
              <a:rPr lang="en-GB" sz="2400" b="0" i="0" dirty="0">
                <a:solidFill>
                  <a:schemeClr val="bg2"/>
                </a:solidFill>
                <a:effectLst/>
              </a:rPr>
              <a:t>It also allows organisations to assess how effectively they are able to respond to the risk. </a:t>
            </a:r>
          </a:p>
          <a:p>
            <a:endParaRPr lang="en-GB" sz="2400" b="0" i="0" dirty="0">
              <a:solidFill>
                <a:schemeClr val="bg2"/>
              </a:solidFill>
              <a:effectLst/>
            </a:endParaRPr>
          </a:p>
          <a:p>
            <a:r>
              <a:rPr lang="en-GB" sz="2400" dirty="0">
                <a:solidFill>
                  <a:schemeClr val="bg2"/>
                </a:solidFill>
              </a:rPr>
              <a:t>Updated models introduced in 2020</a:t>
            </a:r>
          </a:p>
          <a:p>
            <a:endParaRPr lang="en-GB" sz="2400" b="0" i="0" dirty="0">
              <a:solidFill>
                <a:schemeClr val="bg2"/>
              </a:solidFill>
              <a:effectLst/>
            </a:endParaRPr>
          </a:p>
          <a:p>
            <a:pPr marL="0" indent="0">
              <a:buNone/>
            </a:pPr>
            <a:endParaRPr lang="en-GB" sz="2400" b="0" i="0" dirty="0">
              <a:solidFill>
                <a:schemeClr val="bg2"/>
              </a:solidFill>
              <a:effectLst/>
            </a:endParaRPr>
          </a:p>
          <a:p>
            <a:r>
              <a:rPr lang="en-GB" sz="1600" i="1" dirty="0">
                <a:solidFill>
                  <a:schemeClr val="bg2"/>
                </a:solidFill>
                <a:latin typeface="Gotham"/>
              </a:rPr>
              <a:t>(College of Policing, 2013)</a:t>
            </a:r>
            <a:endParaRPr lang="en-GB" sz="1600" i="1" dirty="0">
              <a:solidFill>
                <a:schemeClr val="bg2"/>
              </a:solidFill>
            </a:endParaRPr>
          </a:p>
        </p:txBody>
      </p:sp>
    </p:spTree>
    <p:extLst>
      <p:ext uri="{BB962C8B-B14F-4D97-AF65-F5344CB8AC3E}">
        <p14:creationId xmlns:p14="http://schemas.microsoft.com/office/powerpoint/2010/main" val="3518090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EE936-8466-453A-855B-90F698352B0F}"/>
              </a:ext>
            </a:extLst>
          </p:cNvPr>
          <p:cNvSpPr>
            <a:spLocks noGrp="1"/>
          </p:cNvSpPr>
          <p:nvPr>
            <p:ph type="title"/>
          </p:nvPr>
        </p:nvSpPr>
        <p:spPr/>
        <p:txBody>
          <a:bodyPr/>
          <a:lstStyle/>
          <a:p>
            <a:r>
              <a:rPr lang="en-GB" sz="4000" dirty="0" err="1">
                <a:solidFill>
                  <a:schemeClr val="bg2"/>
                </a:solidFill>
              </a:rPr>
              <a:t>MORiLE</a:t>
            </a:r>
            <a:r>
              <a:rPr lang="en-GB" sz="4000" dirty="0">
                <a:solidFill>
                  <a:schemeClr val="bg2"/>
                </a:solidFill>
              </a:rPr>
              <a:t> Scoring</a:t>
            </a:r>
          </a:p>
        </p:txBody>
      </p:sp>
      <p:sp>
        <p:nvSpPr>
          <p:cNvPr id="3" name="Content Placeholder 2">
            <a:extLst>
              <a:ext uri="{FF2B5EF4-FFF2-40B4-BE49-F238E27FC236}">
                <a16:creationId xmlns:a16="http://schemas.microsoft.com/office/drawing/2014/main" id="{3EC9BFBA-AE76-4629-BBD2-779CEC3B8BCA}"/>
              </a:ext>
            </a:extLst>
          </p:cNvPr>
          <p:cNvSpPr>
            <a:spLocks noGrp="1"/>
          </p:cNvSpPr>
          <p:nvPr>
            <p:ph idx="1"/>
          </p:nvPr>
        </p:nvSpPr>
        <p:spPr>
          <a:xfrm>
            <a:off x="609600" y="1319785"/>
            <a:ext cx="10972800" cy="4525963"/>
          </a:xfrm>
        </p:spPr>
        <p:txBody>
          <a:bodyPr/>
          <a:lstStyle/>
          <a:p>
            <a:r>
              <a:rPr lang="en-GB" sz="2400" b="0" i="0" dirty="0">
                <a:solidFill>
                  <a:schemeClr val="bg2"/>
                </a:solidFill>
                <a:effectLst/>
                <a:latin typeface="Gotham"/>
              </a:rPr>
              <a:t>Tactical - a tool to enable law enforcement agencies to understand their operational and tactical risk.</a:t>
            </a:r>
          </a:p>
          <a:p>
            <a:endParaRPr lang="en-GB" sz="2400" b="0" i="0" dirty="0">
              <a:solidFill>
                <a:schemeClr val="bg2"/>
              </a:solidFill>
              <a:effectLst/>
              <a:latin typeface="Gotham"/>
            </a:endParaRPr>
          </a:p>
          <a:p>
            <a:r>
              <a:rPr lang="en-GB" sz="2400" b="0" i="0" dirty="0">
                <a:solidFill>
                  <a:schemeClr val="bg2"/>
                </a:solidFill>
                <a:effectLst/>
                <a:latin typeface="Gotham"/>
              </a:rPr>
              <a:t>Thematic - a tool to enable law enforcement agencies to understand their strategic risk – capability to deal with the risk.</a:t>
            </a:r>
          </a:p>
          <a:p>
            <a:endParaRPr lang="en-GB" sz="2400" b="0" i="0" dirty="0">
              <a:solidFill>
                <a:schemeClr val="bg2"/>
              </a:solidFill>
              <a:effectLst/>
              <a:latin typeface="Gotham"/>
            </a:endParaRPr>
          </a:p>
          <a:p>
            <a:r>
              <a:rPr lang="en-GB" sz="2400" dirty="0">
                <a:solidFill>
                  <a:schemeClr val="bg2"/>
                </a:solidFill>
                <a:latin typeface="Gotham"/>
              </a:rPr>
              <a:t>I</a:t>
            </a:r>
            <a:r>
              <a:rPr lang="en-GB" sz="2400" b="0" i="0" dirty="0">
                <a:solidFill>
                  <a:schemeClr val="bg2"/>
                </a:solidFill>
                <a:effectLst/>
                <a:latin typeface="Gotham"/>
              </a:rPr>
              <a:t>nteroperability and the movement of operational and tactical work between law enforcement agencies (LEAs)</a:t>
            </a:r>
          </a:p>
          <a:p>
            <a:pPr marL="0" indent="0">
              <a:buNone/>
            </a:pPr>
            <a:endParaRPr lang="en-GB" sz="2400" dirty="0">
              <a:solidFill>
                <a:schemeClr val="bg2"/>
              </a:solidFill>
              <a:latin typeface="Gotham"/>
            </a:endParaRPr>
          </a:p>
          <a:p>
            <a:pPr marL="0" indent="0">
              <a:buNone/>
            </a:pPr>
            <a:endParaRPr lang="en-GB" sz="2400" b="0" i="0" dirty="0">
              <a:solidFill>
                <a:schemeClr val="bg2"/>
              </a:solidFill>
              <a:effectLst/>
              <a:latin typeface="Gotham"/>
            </a:endParaRPr>
          </a:p>
          <a:p>
            <a:r>
              <a:rPr lang="en-GB" sz="1400" i="1" dirty="0">
                <a:solidFill>
                  <a:schemeClr val="bg2"/>
                </a:solidFill>
                <a:latin typeface="Gotham"/>
              </a:rPr>
              <a:t>(College of Policing, 2013)</a:t>
            </a:r>
            <a:endParaRPr lang="en-GB" sz="1400" i="1" dirty="0">
              <a:solidFill>
                <a:schemeClr val="bg2"/>
              </a:solidFill>
            </a:endParaRPr>
          </a:p>
        </p:txBody>
      </p:sp>
    </p:spTree>
    <p:extLst>
      <p:ext uri="{BB962C8B-B14F-4D97-AF65-F5344CB8AC3E}">
        <p14:creationId xmlns:p14="http://schemas.microsoft.com/office/powerpoint/2010/main" val="3829975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642C7-5CE9-452D-A799-C9201E1CA46E}"/>
              </a:ext>
            </a:extLst>
          </p:cNvPr>
          <p:cNvSpPr>
            <a:spLocks noGrp="1"/>
          </p:cNvSpPr>
          <p:nvPr>
            <p:ph type="title"/>
          </p:nvPr>
        </p:nvSpPr>
        <p:spPr/>
        <p:txBody>
          <a:bodyPr/>
          <a:lstStyle/>
          <a:p>
            <a:r>
              <a:rPr lang="en-GB" dirty="0">
                <a:solidFill>
                  <a:schemeClr val="bg2"/>
                </a:solidFill>
              </a:rPr>
              <a:t>Definitions</a:t>
            </a:r>
          </a:p>
        </p:txBody>
      </p:sp>
      <p:sp>
        <p:nvSpPr>
          <p:cNvPr id="3" name="Content Placeholder 2">
            <a:extLst>
              <a:ext uri="{FF2B5EF4-FFF2-40B4-BE49-F238E27FC236}">
                <a16:creationId xmlns:a16="http://schemas.microsoft.com/office/drawing/2014/main" id="{3BCA8BF1-5BA8-413D-961A-629DD80E67D5}"/>
              </a:ext>
            </a:extLst>
          </p:cNvPr>
          <p:cNvSpPr>
            <a:spLocks noGrp="1"/>
          </p:cNvSpPr>
          <p:nvPr>
            <p:ph idx="1"/>
          </p:nvPr>
        </p:nvSpPr>
        <p:spPr>
          <a:xfrm>
            <a:off x="609600" y="1417638"/>
            <a:ext cx="10972800" cy="4525963"/>
          </a:xfrm>
        </p:spPr>
        <p:txBody>
          <a:bodyPr/>
          <a:lstStyle/>
          <a:p>
            <a:r>
              <a:rPr lang="en-GB" sz="2400" b="1" dirty="0">
                <a:solidFill>
                  <a:schemeClr val="bg2"/>
                </a:solidFill>
              </a:rPr>
              <a:t>Threat</a:t>
            </a:r>
            <a:r>
              <a:rPr lang="en-GB" sz="2400" dirty="0">
                <a:solidFill>
                  <a:schemeClr val="bg2"/>
                </a:solidFill>
              </a:rPr>
              <a:t> - A thematic area or tactical issue that poses a threat, with the intention to inflict harm against a person, group, organisation, event or property, coupled with the capability to do so.</a:t>
            </a:r>
          </a:p>
          <a:p>
            <a:r>
              <a:rPr lang="en-GB" sz="2400" b="1" dirty="0">
                <a:solidFill>
                  <a:schemeClr val="bg2"/>
                </a:solidFill>
              </a:rPr>
              <a:t>Harm </a:t>
            </a:r>
            <a:r>
              <a:rPr lang="en-GB" sz="2400" dirty="0">
                <a:solidFill>
                  <a:schemeClr val="bg2"/>
                </a:solidFill>
              </a:rPr>
              <a:t>- The anticipated impact (harm) of the thematic area or tactical issue on individuals, communities and the environment.</a:t>
            </a:r>
          </a:p>
          <a:p>
            <a:r>
              <a:rPr lang="en-GB" sz="2400" dirty="0">
                <a:solidFill>
                  <a:schemeClr val="bg2"/>
                </a:solidFill>
              </a:rPr>
              <a:t>Likelihood - The probability of the thematic area or tactical issue impacting in the way expected.</a:t>
            </a:r>
          </a:p>
          <a:p>
            <a:r>
              <a:rPr lang="en-GB" sz="2400" b="1" dirty="0">
                <a:solidFill>
                  <a:schemeClr val="bg2"/>
                </a:solidFill>
              </a:rPr>
              <a:t>Thematic Risk </a:t>
            </a:r>
            <a:r>
              <a:rPr lang="en-GB" sz="2400" dirty="0">
                <a:solidFill>
                  <a:schemeClr val="bg2"/>
                </a:solidFill>
              </a:rPr>
              <a:t>- Assessed by multiplying impact (harm) by likelihood (of the impact being realised). i.e. ‘Harm x Likelihood = RISK’</a:t>
            </a:r>
          </a:p>
          <a:p>
            <a:r>
              <a:rPr lang="en-GB" sz="2400" b="1" dirty="0">
                <a:solidFill>
                  <a:schemeClr val="bg2"/>
                </a:solidFill>
              </a:rPr>
              <a:t>Tactical Risk </a:t>
            </a:r>
            <a:r>
              <a:rPr lang="en-GB" sz="2400" dirty="0">
                <a:solidFill>
                  <a:schemeClr val="bg2"/>
                </a:solidFill>
              </a:rPr>
              <a:t>- Assessed by multiplying impact (harm) by the threat (intent and capability of offender (s) and scale of activity). i.e. ‘Harm x Threat = RISK’</a:t>
            </a:r>
          </a:p>
          <a:p>
            <a:endParaRPr lang="en-GB" dirty="0"/>
          </a:p>
        </p:txBody>
      </p:sp>
    </p:spTree>
    <p:extLst>
      <p:ext uri="{BB962C8B-B14F-4D97-AF65-F5344CB8AC3E}">
        <p14:creationId xmlns:p14="http://schemas.microsoft.com/office/powerpoint/2010/main" val="2325611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0B3B16-8DAE-425B-9C0E-44F0F92517A7}"/>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00036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9A17-E927-4316-A25B-FF3A7527C903}"/>
              </a:ext>
            </a:extLst>
          </p:cNvPr>
          <p:cNvSpPr>
            <a:spLocks noGrp="1"/>
          </p:cNvSpPr>
          <p:nvPr>
            <p:ph type="title"/>
          </p:nvPr>
        </p:nvSpPr>
        <p:spPr/>
        <p:txBody>
          <a:bodyPr/>
          <a:lstStyle/>
          <a:p>
            <a:r>
              <a:rPr lang="en-GB" sz="4000" dirty="0">
                <a:solidFill>
                  <a:schemeClr val="bg2"/>
                </a:solidFill>
              </a:rPr>
              <a:t>HDPP Illicit Drugs Strategy</a:t>
            </a:r>
          </a:p>
        </p:txBody>
      </p:sp>
      <p:pic>
        <p:nvPicPr>
          <p:cNvPr id="4" name="Content Placeholder 3">
            <a:extLst>
              <a:ext uri="{FF2B5EF4-FFF2-40B4-BE49-F238E27FC236}">
                <a16:creationId xmlns:a16="http://schemas.microsoft.com/office/drawing/2014/main" id="{98980086-CE53-4A57-ADBD-7697657228A9}"/>
              </a:ext>
            </a:extLst>
          </p:cNvPr>
          <p:cNvPicPr>
            <a:picLocks noGrp="1" noChangeAspect="1"/>
          </p:cNvPicPr>
          <p:nvPr>
            <p:ph idx="1"/>
          </p:nvPr>
        </p:nvPicPr>
        <p:blipFill>
          <a:blip r:embed="rId3"/>
          <a:stretch>
            <a:fillRect/>
          </a:stretch>
        </p:blipFill>
        <p:spPr>
          <a:xfrm>
            <a:off x="3022092" y="1625186"/>
            <a:ext cx="6891672" cy="4275741"/>
          </a:xfrm>
          <a:prstGeom prst="rect">
            <a:avLst/>
          </a:prstGeom>
        </p:spPr>
      </p:pic>
    </p:spTree>
    <p:extLst>
      <p:ext uri="{BB962C8B-B14F-4D97-AF65-F5344CB8AC3E}">
        <p14:creationId xmlns:p14="http://schemas.microsoft.com/office/powerpoint/2010/main" val="3086495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05D4A-32E4-482F-B829-B7208B839A17}"/>
              </a:ext>
            </a:extLst>
          </p:cNvPr>
          <p:cNvSpPr>
            <a:spLocks noGrp="1"/>
          </p:cNvSpPr>
          <p:nvPr>
            <p:ph type="title"/>
          </p:nvPr>
        </p:nvSpPr>
        <p:spPr/>
        <p:txBody>
          <a:bodyPr/>
          <a:lstStyle/>
          <a:p>
            <a:r>
              <a:rPr lang="en-GB" dirty="0">
                <a:solidFill>
                  <a:schemeClr val="bg2"/>
                </a:solidFill>
              </a:rPr>
              <a:t>4P Plans</a:t>
            </a:r>
          </a:p>
        </p:txBody>
      </p:sp>
      <p:sp>
        <p:nvSpPr>
          <p:cNvPr id="3" name="Content Placeholder 2">
            <a:extLst>
              <a:ext uri="{FF2B5EF4-FFF2-40B4-BE49-F238E27FC236}">
                <a16:creationId xmlns:a16="http://schemas.microsoft.com/office/drawing/2014/main" id="{E353AB13-B117-4BBC-BA53-45AE29356B13}"/>
              </a:ext>
            </a:extLst>
          </p:cNvPr>
          <p:cNvSpPr>
            <a:spLocks noGrp="1"/>
          </p:cNvSpPr>
          <p:nvPr>
            <p:ph idx="1"/>
          </p:nvPr>
        </p:nvSpPr>
        <p:spPr/>
        <p:txBody>
          <a:bodyPr/>
          <a:lstStyle/>
          <a:p>
            <a:r>
              <a:rPr lang="en-GB" sz="2400" dirty="0">
                <a:solidFill>
                  <a:schemeClr val="bg2"/>
                </a:solidFill>
              </a:rPr>
              <a:t>Prepare – building relationships, staffing, training, intelligence.</a:t>
            </a:r>
          </a:p>
          <a:p>
            <a:endParaRPr lang="en-GB" sz="2400" dirty="0">
              <a:solidFill>
                <a:schemeClr val="bg2"/>
              </a:solidFill>
            </a:endParaRPr>
          </a:p>
          <a:p>
            <a:r>
              <a:rPr lang="en-GB" sz="2400" dirty="0">
                <a:solidFill>
                  <a:schemeClr val="bg2"/>
                </a:solidFill>
              </a:rPr>
              <a:t>Prevent – education, diversion schemes, civil prevention orders.</a:t>
            </a:r>
          </a:p>
          <a:p>
            <a:pPr marL="0" indent="0">
              <a:buNone/>
            </a:pPr>
            <a:endParaRPr lang="en-GB" sz="2400" dirty="0">
              <a:solidFill>
                <a:schemeClr val="bg2"/>
              </a:solidFill>
            </a:endParaRPr>
          </a:p>
          <a:p>
            <a:r>
              <a:rPr lang="en-GB" sz="2400" dirty="0">
                <a:solidFill>
                  <a:schemeClr val="bg2"/>
                </a:solidFill>
              </a:rPr>
              <a:t>Protect – share information, vulnerable groups, financial institutions, enhanced use of technology to </a:t>
            </a:r>
            <a:r>
              <a:rPr lang="en-GB" sz="2400">
                <a:solidFill>
                  <a:schemeClr val="bg2"/>
                </a:solidFill>
              </a:rPr>
              <a:t>target harden. </a:t>
            </a:r>
            <a:endParaRPr lang="en-GB" sz="2400" dirty="0">
              <a:solidFill>
                <a:schemeClr val="bg2"/>
              </a:solidFill>
            </a:endParaRPr>
          </a:p>
          <a:p>
            <a:endParaRPr lang="en-GB" sz="2400" dirty="0">
              <a:solidFill>
                <a:schemeClr val="bg2"/>
              </a:solidFill>
            </a:endParaRPr>
          </a:p>
          <a:p>
            <a:r>
              <a:rPr lang="en-GB" sz="2400" dirty="0">
                <a:solidFill>
                  <a:schemeClr val="bg2"/>
                </a:solidFill>
              </a:rPr>
              <a:t>Pursue – Identify, assess and disrupt traffickers, effective investigations, recover assets.</a:t>
            </a:r>
          </a:p>
        </p:txBody>
      </p:sp>
    </p:spTree>
    <p:extLst>
      <p:ext uri="{BB962C8B-B14F-4D97-AF65-F5344CB8AC3E}">
        <p14:creationId xmlns:p14="http://schemas.microsoft.com/office/powerpoint/2010/main" val="245489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9ADB9-1325-4FFB-AC5C-C89D2838B25A}"/>
              </a:ext>
            </a:extLst>
          </p:cNvPr>
          <p:cNvSpPr>
            <a:spLocks noGrp="1"/>
          </p:cNvSpPr>
          <p:nvPr>
            <p:ph type="title"/>
          </p:nvPr>
        </p:nvSpPr>
        <p:spPr/>
        <p:txBody>
          <a:bodyPr/>
          <a:lstStyle/>
          <a:p>
            <a:r>
              <a:rPr lang="en-GB" sz="4000">
                <a:solidFill>
                  <a:schemeClr val="bg2"/>
                </a:solidFill>
              </a:rPr>
              <a:t>Disrupting County Lines in Local Communities</a:t>
            </a:r>
            <a:endParaRPr lang="en-GB" sz="4000" dirty="0">
              <a:solidFill>
                <a:schemeClr val="bg2"/>
              </a:solidFill>
            </a:endParaRPr>
          </a:p>
        </p:txBody>
      </p:sp>
      <p:sp>
        <p:nvSpPr>
          <p:cNvPr id="3" name="Content Placeholder 2">
            <a:extLst>
              <a:ext uri="{FF2B5EF4-FFF2-40B4-BE49-F238E27FC236}">
                <a16:creationId xmlns:a16="http://schemas.microsoft.com/office/drawing/2014/main" id="{65CD5CA1-F55B-43E4-B8CB-7589DA3A9480}"/>
              </a:ext>
            </a:extLst>
          </p:cNvPr>
          <p:cNvSpPr>
            <a:spLocks noGrp="1"/>
          </p:cNvSpPr>
          <p:nvPr>
            <p:ph idx="1"/>
          </p:nvPr>
        </p:nvSpPr>
        <p:spPr/>
        <p:txBody>
          <a:bodyPr/>
          <a:lstStyle/>
          <a:p>
            <a:r>
              <a:rPr lang="en-GB" sz="2400" dirty="0">
                <a:solidFill>
                  <a:schemeClr val="bg2"/>
                </a:solidFill>
              </a:rPr>
              <a:t>County Lines - phone line used to take orders</a:t>
            </a:r>
          </a:p>
          <a:p>
            <a:r>
              <a:rPr lang="en-GB" sz="2400" dirty="0">
                <a:solidFill>
                  <a:schemeClr val="bg2"/>
                </a:solidFill>
              </a:rPr>
              <a:t>Exploitation of young and vulnerable</a:t>
            </a:r>
          </a:p>
          <a:p>
            <a:r>
              <a:rPr lang="en-GB" sz="2400" dirty="0">
                <a:solidFill>
                  <a:schemeClr val="bg2"/>
                </a:solidFill>
              </a:rPr>
              <a:t>Cuckooing</a:t>
            </a:r>
          </a:p>
          <a:p>
            <a:r>
              <a:rPr lang="en-GB" sz="2400" dirty="0">
                <a:solidFill>
                  <a:schemeClr val="bg2"/>
                </a:solidFill>
              </a:rPr>
              <a:t>Transferred violence</a:t>
            </a:r>
          </a:p>
          <a:p>
            <a:r>
              <a:rPr lang="en-GB" sz="2400" dirty="0">
                <a:solidFill>
                  <a:schemeClr val="bg2"/>
                </a:solidFill>
              </a:rPr>
              <a:t>Grooming</a:t>
            </a:r>
          </a:p>
          <a:p>
            <a:r>
              <a:rPr lang="en-GB" sz="2400" dirty="0">
                <a:solidFill>
                  <a:schemeClr val="bg2"/>
                </a:solidFill>
              </a:rPr>
              <a:t>Monopoly</a:t>
            </a:r>
          </a:p>
          <a:p>
            <a:r>
              <a:rPr lang="en-GB" sz="2400" dirty="0">
                <a:solidFill>
                  <a:schemeClr val="bg2"/>
                </a:solidFill>
              </a:rPr>
              <a:t>Offenders or Victims?</a:t>
            </a:r>
          </a:p>
        </p:txBody>
      </p:sp>
      <p:pic>
        <p:nvPicPr>
          <p:cNvPr id="5" name="Picture 4">
            <a:extLst>
              <a:ext uri="{FF2B5EF4-FFF2-40B4-BE49-F238E27FC236}">
                <a16:creationId xmlns:a16="http://schemas.microsoft.com/office/drawing/2014/main" id="{B8A7618B-D8F8-40FF-BC4A-097B3B887A4F}"/>
              </a:ext>
            </a:extLst>
          </p:cNvPr>
          <p:cNvPicPr>
            <a:picLocks noChangeAspect="1"/>
          </p:cNvPicPr>
          <p:nvPr/>
        </p:nvPicPr>
        <p:blipFill>
          <a:blip r:embed="rId3"/>
          <a:stretch>
            <a:fillRect/>
          </a:stretch>
        </p:blipFill>
        <p:spPr>
          <a:xfrm>
            <a:off x="6903720" y="1816374"/>
            <a:ext cx="4461900" cy="4309790"/>
          </a:xfrm>
          <a:prstGeom prst="rect">
            <a:avLst/>
          </a:prstGeom>
        </p:spPr>
      </p:pic>
    </p:spTree>
    <p:extLst>
      <p:ext uri="{BB962C8B-B14F-4D97-AF65-F5344CB8AC3E}">
        <p14:creationId xmlns:p14="http://schemas.microsoft.com/office/powerpoint/2010/main" val="405252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423EE-9A33-4D4D-BCDC-52DC4487B6D8}"/>
              </a:ext>
            </a:extLst>
          </p:cNvPr>
          <p:cNvSpPr>
            <a:spLocks noGrp="1"/>
          </p:cNvSpPr>
          <p:nvPr>
            <p:ph type="title"/>
          </p:nvPr>
        </p:nvSpPr>
        <p:spPr/>
        <p:txBody>
          <a:bodyPr/>
          <a:lstStyle/>
          <a:p>
            <a:r>
              <a:rPr lang="en-GB" sz="4000" dirty="0">
                <a:solidFill>
                  <a:schemeClr val="bg2"/>
                </a:solidFill>
              </a:rPr>
              <a:t>Policing SOC in local communities</a:t>
            </a:r>
          </a:p>
        </p:txBody>
      </p:sp>
      <p:sp>
        <p:nvSpPr>
          <p:cNvPr id="3" name="Content Placeholder 2">
            <a:extLst>
              <a:ext uri="{FF2B5EF4-FFF2-40B4-BE49-F238E27FC236}">
                <a16:creationId xmlns:a16="http://schemas.microsoft.com/office/drawing/2014/main" id="{EA5F0771-C082-4181-9D37-5D698CDB1BFD}"/>
              </a:ext>
            </a:extLst>
          </p:cNvPr>
          <p:cNvSpPr>
            <a:spLocks noGrp="1"/>
          </p:cNvSpPr>
          <p:nvPr>
            <p:ph idx="1"/>
          </p:nvPr>
        </p:nvSpPr>
        <p:spPr/>
        <p:txBody>
          <a:bodyPr/>
          <a:lstStyle/>
          <a:p>
            <a:r>
              <a:rPr lang="en-GB" sz="2400" dirty="0">
                <a:solidFill>
                  <a:schemeClr val="bg2"/>
                </a:solidFill>
              </a:rPr>
              <a:t>Community Impact </a:t>
            </a:r>
          </a:p>
          <a:p>
            <a:pPr marL="0" indent="0">
              <a:buNone/>
            </a:pPr>
            <a:endParaRPr lang="en-GB" sz="2400" dirty="0">
              <a:solidFill>
                <a:schemeClr val="bg2"/>
              </a:solidFill>
            </a:endParaRPr>
          </a:p>
          <a:p>
            <a:r>
              <a:rPr lang="en-GB" sz="2400" dirty="0">
                <a:hlinkClick r:id="rId3"/>
              </a:rPr>
              <a:t>Drugs: How a county lines gang moved into Newtown - BBC News</a:t>
            </a:r>
            <a:endParaRPr lang="en-GB" sz="2400" dirty="0"/>
          </a:p>
          <a:p>
            <a:endParaRPr lang="en-GB" sz="2400" dirty="0"/>
          </a:p>
          <a:p>
            <a:r>
              <a:rPr lang="en-GB" sz="2400" dirty="0">
                <a:solidFill>
                  <a:schemeClr val="bg2"/>
                </a:solidFill>
              </a:rPr>
              <a:t>Neighbourhood policing</a:t>
            </a:r>
          </a:p>
          <a:p>
            <a:pPr marL="0" indent="0">
              <a:buNone/>
            </a:pPr>
            <a:endParaRPr lang="en-GB" sz="2400" dirty="0">
              <a:solidFill>
                <a:schemeClr val="bg2"/>
              </a:solidFill>
            </a:endParaRPr>
          </a:p>
          <a:p>
            <a:r>
              <a:rPr lang="en-GB" sz="2400" dirty="0">
                <a:solidFill>
                  <a:schemeClr val="bg2"/>
                </a:solidFill>
              </a:rPr>
              <a:t>Developing Intelligence</a:t>
            </a:r>
          </a:p>
          <a:p>
            <a:endParaRPr lang="en-GB" sz="2400" dirty="0">
              <a:solidFill>
                <a:schemeClr val="bg2"/>
              </a:solidFill>
            </a:endParaRPr>
          </a:p>
        </p:txBody>
      </p:sp>
    </p:spTree>
    <p:extLst>
      <p:ext uri="{BB962C8B-B14F-4D97-AF65-F5344CB8AC3E}">
        <p14:creationId xmlns:p14="http://schemas.microsoft.com/office/powerpoint/2010/main" val="2724876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36803-F4A4-46E1-897D-0CE0E36B69D4}"/>
              </a:ext>
            </a:extLst>
          </p:cNvPr>
          <p:cNvSpPr>
            <a:spLocks noGrp="1"/>
          </p:cNvSpPr>
          <p:nvPr>
            <p:ph type="title"/>
          </p:nvPr>
        </p:nvSpPr>
        <p:spPr/>
        <p:txBody>
          <a:bodyPr/>
          <a:lstStyle/>
          <a:p>
            <a:br>
              <a:rPr lang="en-GB" sz="4000" dirty="0">
                <a:solidFill>
                  <a:srgbClr val="1F497D"/>
                </a:solidFill>
              </a:rPr>
            </a:br>
            <a:r>
              <a:rPr lang="en-GB" sz="4000" dirty="0">
                <a:solidFill>
                  <a:srgbClr val="1F497D"/>
                </a:solidFill>
              </a:rPr>
              <a:t>Pro Active v Re Active Policing</a:t>
            </a:r>
            <a:br>
              <a:rPr lang="en-GB" sz="4000" dirty="0">
                <a:solidFill>
                  <a:srgbClr val="1F497D"/>
                </a:solidFill>
              </a:rPr>
            </a:br>
            <a:endParaRPr lang="en-GB" sz="4000" dirty="0"/>
          </a:p>
        </p:txBody>
      </p:sp>
      <p:sp>
        <p:nvSpPr>
          <p:cNvPr id="3" name="Content Placeholder 2">
            <a:extLst>
              <a:ext uri="{FF2B5EF4-FFF2-40B4-BE49-F238E27FC236}">
                <a16:creationId xmlns:a16="http://schemas.microsoft.com/office/drawing/2014/main" id="{66AAFD63-D05B-4C17-B1AE-DEBC8C79232F}"/>
              </a:ext>
            </a:extLst>
          </p:cNvPr>
          <p:cNvSpPr>
            <a:spLocks noGrp="1"/>
          </p:cNvSpPr>
          <p:nvPr>
            <p:ph idx="1"/>
          </p:nvPr>
        </p:nvSpPr>
        <p:spPr/>
        <p:txBody>
          <a:bodyPr/>
          <a:lstStyle/>
          <a:p>
            <a:pPr>
              <a:defRPr/>
            </a:pPr>
            <a:r>
              <a:rPr lang="en-GB" sz="2400" dirty="0">
                <a:solidFill>
                  <a:srgbClr val="1F497D"/>
                </a:solidFill>
              </a:rPr>
              <a:t>Covert Policing</a:t>
            </a:r>
          </a:p>
          <a:p>
            <a:pPr marL="0" indent="0">
              <a:buNone/>
              <a:defRPr/>
            </a:pPr>
            <a:endParaRPr lang="en-GB" sz="2400" dirty="0">
              <a:solidFill>
                <a:srgbClr val="1F497D"/>
              </a:solidFill>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Informants</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endParaRPr lang="en-GB" sz="2400" dirty="0">
              <a:solidFill>
                <a:srgbClr val="1F497D"/>
              </a:solidFill>
              <a:latin typeface="Calibri"/>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Surveillance</a:t>
            </a:r>
          </a:p>
          <a:p>
            <a:pPr marL="0" marR="0" lvl="0" indent="0" algn="l" defTabSz="914400" rtl="0" eaLnBrk="0" fontAlgn="base" latinLnBrk="0" hangingPunct="0">
              <a:lnSpc>
                <a:spcPct val="100000"/>
              </a:lnSpc>
              <a:spcBef>
                <a:spcPct val="20000"/>
              </a:spcBef>
              <a:spcAft>
                <a:spcPct val="0"/>
              </a:spcAft>
              <a:buClrTx/>
              <a:buSzTx/>
              <a:buNone/>
              <a:tabLst/>
              <a:defRPr/>
            </a:pPr>
            <a:endParaRPr kumimoji="0" lang="en-GB" sz="2400" b="0" i="0" u="none" strike="noStrike" kern="1200" cap="none" spc="0" normalizeH="0" baseline="0" noProof="0" dirty="0">
              <a:ln>
                <a:noFill/>
              </a:ln>
              <a:solidFill>
                <a:srgbClr val="1F497D"/>
              </a:solidFill>
              <a:effectLst/>
              <a:uLnTx/>
              <a:uFillTx/>
              <a:latin typeface="Calibri"/>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Holding Risk</a:t>
            </a:r>
          </a:p>
          <a:p>
            <a:pPr marL="0" marR="0" lvl="0" indent="0" algn="l" defTabSz="914400" rtl="0" eaLnBrk="0" fontAlgn="base" latinLnBrk="0" hangingPunct="0">
              <a:lnSpc>
                <a:spcPct val="100000"/>
              </a:lnSpc>
              <a:spcBef>
                <a:spcPct val="20000"/>
              </a:spcBef>
              <a:spcAft>
                <a:spcPct val="0"/>
              </a:spcAft>
              <a:buClrTx/>
              <a:buSzTx/>
              <a:buNone/>
              <a:tabLst/>
              <a:defRPr/>
            </a:pPr>
            <a:endParaRPr kumimoji="0" lang="en-GB" sz="2400" b="0" i="0" u="none" strike="noStrike" kern="1200" cap="none" spc="0" normalizeH="0" baseline="0" noProof="0" dirty="0">
              <a:ln>
                <a:noFill/>
              </a:ln>
              <a:solidFill>
                <a:srgbClr val="1F497D"/>
              </a:solidFill>
              <a:effectLst/>
              <a:uLnTx/>
              <a:uFillTx/>
              <a:latin typeface="Calibri"/>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srgbClr val="1F497D"/>
                </a:solidFill>
                <a:effectLst/>
                <a:uLnTx/>
                <a:uFillTx/>
                <a:latin typeface="Calibri"/>
                <a:ea typeface="MS PGothic" pitchFamily="34" charset="-128"/>
              </a:rPr>
              <a:t>Start again</a:t>
            </a:r>
          </a:p>
          <a:p>
            <a:endParaRPr lang="en-GB" dirty="0"/>
          </a:p>
        </p:txBody>
      </p:sp>
      <p:pic>
        <p:nvPicPr>
          <p:cNvPr id="4" name="Picture 3">
            <a:extLst>
              <a:ext uri="{FF2B5EF4-FFF2-40B4-BE49-F238E27FC236}">
                <a16:creationId xmlns:a16="http://schemas.microsoft.com/office/drawing/2014/main" id="{496DFAD6-D393-46F0-81A1-07D4DBB1769C}"/>
              </a:ext>
            </a:extLst>
          </p:cNvPr>
          <p:cNvPicPr>
            <a:picLocks noChangeAspect="1"/>
          </p:cNvPicPr>
          <p:nvPr/>
        </p:nvPicPr>
        <p:blipFill>
          <a:blip r:embed="rId3"/>
          <a:stretch>
            <a:fillRect/>
          </a:stretch>
        </p:blipFill>
        <p:spPr>
          <a:xfrm>
            <a:off x="4880976" y="2152801"/>
            <a:ext cx="5265107" cy="3290692"/>
          </a:xfrm>
          <a:prstGeom prst="rect">
            <a:avLst/>
          </a:prstGeom>
        </p:spPr>
      </p:pic>
    </p:spTree>
    <p:extLst>
      <p:ext uri="{BB962C8B-B14F-4D97-AF65-F5344CB8AC3E}">
        <p14:creationId xmlns:p14="http://schemas.microsoft.com/office/powerpoint/2010/main" val="3278284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B45-8BF4-46B1-96AD-A165F8756D2B}"/>
              </a:ext>
            </a:extLst>
          </p:cNvPr>
          <p:cNvSpPr>
            <a:spLocks noGrp="1"/>
          </p:cNvSpPr>
          <p:nvPr>
            <p:ph type="title"/>
          </p:nvPr>
        </p:nvSpPr>
        <p:spPr/>
        <p:txBody>
          <a:bodyPr/>
          <a:lstStyle/>
          <a:p>
            <a:r>
              <a:rPr lang="en-GB" sz="4000" dirty="0">
                <a:solidFill>
                  <a:schemeClr val="bg2"/>
                </a:solidFill>
              </a:rPr>
              <a:t>Covert Policing</a:t>
            </a:r>
          </a:p>
        </p:txBody>
      </p:sp>
      <p:pic>
        <p:nvPicPr>
          <p:cNvPr id="5" name="Content Placeholder 4">
            <a:extLst>
              <a:ext uri="{FF2B5EF4-FFF2-40B4-BE49-F238E27FC236}">
                <a16:creationId xmlns:a16="http://schemas.microsoft.com/office/drawing/2014/main" id="{74FA44AA-33B3-41A0-9D7A-B20FEC151779}"/>
              </a:ext>
            </a:extLst>
          </p:cNvPr>
          <p:cNvPicPr>
            <a:picLocks noGrp="1" noChangeAspect="1"/>
          </p:cNvPicPr>
          <p:nvPr>
            <p:ph idx="1"/>
          </p:nvPr>
        </p:nvPicPr>
        <p:blipFill>
          <a:blip r:embed="rId3"/>
          <a:stretch>
            <a:fillRect/>
          </a:stretch>
        </p:blipFill>
        <p:spPr>
          <a:xfrm>
            <a:off x="733778" y="1543757"/>
            <a:ext cx="3084406" cy="4350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B5546BD9-7353-4150-A967-D798871C6C8E}"/>
              </a:ext>
            </a:extLst>
          </p:cNvPr>
          <p:cNvPicPr>
            <a:picLocks noChangeAspect="1"/>
          </p:cNvPicPr>
          <p:nvPr/>
        </p:nvPicPr>
        <p:blipFill>
          <a:blip r:embed="rId4"/>
          <a:stretch>
            <a:fillRect/>
          </a:stretch>
        </p:blipFill>
        <p:spPr>
          <a:xfrm>
            <a:off x="8373818" y="1543757"/>
            <a:ext cx="3082141" cy="4350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21E26606-3E88-4620-A421-00A7D67BFD98}"/>
              </a:ext>
            </a:extLst>
          </p:cNvPr>
          <p:cNvPicPr>
            <a:picLocks noChangeAspect="1"/>
          </p:cNvPicPr>
          <p:nvPr/>
        </p:nvPicPr>
        <p:blipFill>
          <a:blip r:embed="rId5"/>
          <a:stretch>
            <a:fillRect/>
          </a:stretch>
        </p:blipFill>
        <p:spPr>
          <a:xfrm>
            <a:off x="4577451" y="1543758"/>
            <a:ext cx="3084406" cy="43861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07017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62781-99ED-430E-878E-DBA1D777FD5D}"/>
              </a:ext>
            </a:extLst>
          </p:cNvPr>
          <p:cNvSpPr>
            <a:spLocks noGrp="1"/>
          </p:cNvSpPr>
          <p:nvPr>
            <p:ph type="title"/>
          </p:nvPr>
        </p:nvSpPr>
        <p:spPr/>
        <p:txBody>
          <a:bodyPr/>
          <a:lstStyle/>
          <a:p>
            <a:r>
              <a:rPr lang="en-GB" sz="4000" dirty="0">
                <a:solidFill>
                  <a:schemeClr val="bg2"/>
                </a:solidFill>
              </a:rPr>
              <a:t>Questions?</a:t>
            </a:r>
          </a:p>
        </p:txBody>
      </p:sp>
      <p:pic>
        <p:nvPicPr>
          <p:cNvPr id="6" name="Content Placeholder 5">
            <a:extLst>
              <a:ext uri="{FF2B5EF4-FFF2-40B4-BE49-F238E27FC236}">
                <a16:creationId xmlns:a16="http://schemas.microsoft.com/office/drawing/2014/main" id="{228F1744-C0CF-44E3-8FC9-3ED7A8E89CCE}"/>
              </a:ext>
            </a:extLst>
          </p:cNvPr>
          <p:cNvPicPr>
            <a:picLocks noGrp="1" noChangeAspect="1"/>
          </p:cNvPicPr>
          <p:nvPr>
            <p:ph idx="1"/>
          </p:nvPr>
        </p:nvPicPr>
        <p:blipFill>
          <a:blip r:embed="rId3"/>
          <a:stretch>
            <a:fillRect/>
          </a:stretch>
        </p:blipFill>
        <p:spPr>
          <a:xfrm>
            <a:off x="4176122" y="1600201"/>
            <a:ext cx="3715275" cy="4379236"/>
          </a:xfrm>
          <a:prstGeom prst="rect">
            <a:avLst/>
          </a:prstGeom>
        </p:spPr>
      </p:pic>
    </p:spTree>
    <p:extLst>
      <p:ext uri="{BB962C8B-B14F-4D97-AF65-F5344CB8AC3E}">
        <p14:creationId xmlns:p14="http://schemas.microsoft.com/office/powerpoint/2010/main" val="4057406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1329</TotalTime>
  <Words>3673</Words>
  <Application>Microsoft Office PowerPoint</Application>
  <PresentationFormat>Widescreen</PresentationFormat>
  <Paragraphs>420</Paragraphs>
  <Slides>27</Slides>
  <Notes>24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Calibri</vt:lpstr>
      <vt:lpstr>GDS Transport</vt:lpstr>
      <vt:lpstr>Gotham</vt:lpstr>
      <vt:lpstr>Signika</vt:lpstr>
      <vt:lpstr>Source Serif Pro</vt:lpstr>
      <vt:lpstr>var(--header-font)</vt:lpstr>
      <vt:lpstr>Verdana</vt:lpstr>
      <vt:lpstr>Black</vt:lpstr>
      <vt:lpstr> From Paper to Pavement </vt:lpstr>
      <vt:lpstr>Overview</vt:lpstr>
      <vt:lpstr>Dyfed-Powys Police </vt:lpstr>
      <vt:lpstr>Vulnerable Borders</vt:lpstr>
      <vt:lpstr>Changing Times?</vt:lpstr>
      <vt:lpstr>Strategic Policing Requirement</vt:lpstr>
      <vt:lpstr>Strategic Policing Requirement</vt:lpstr>
      <vt:lpstr>Policing Priorities</vt:lpstr>
      <vt:lpstr>Serious and Organised Crime</vt:lpstr>
      <vt:lpstr>Main Categories of SOC</vt:lpstr>
      <vt:lpstr>Commodity</vt:lpstr>
      <vt:lpstr>Impact of SOC</vt:lpstr>
      <vt:lpstr>Threat to Economy </vt:lpstr>
      <vt:lpstr>Government Independent Review</vt:lpstr>
      <vt:lpstr>Drugs - The challenge</vt:lpstr>
      <vt:lpstr>UK Drug Distribution</vt:lpstr>
      <vt:lpstr>MORiLE Scoring</vt:lpstr>
      <vt:lpstr>MORiLE Scoring</vt:lpstr>
      <vt:lpstr>Definitions</vt:lpstr>
      <vt:lpstr>PowerPoint Presentation</vt:lpstr>
      <vt:lpstr>HDPP Illicit Drugs Strategy</vt:lpstr>
      <vt:lpstr>4P Plans</vt:lpstr>
      <vt:lpstr>Disrupting County Lines in Local Communities</vt:lpstr>
      <vt:lpstr>Policing SOC in local communities</vt:lpstr>
      <vt:lpstr> Pro Active v Re Active Policing </vt:lpstr>
      <vt:lpstr>Covert Policing</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 Paul Det Supt</dc:creator>
  <cp:lastModifiedBy>Jones Paul Det Supt</cp:lastModifiedBy>
  <cp:revision>7</cp:revision>
  <dcterms:created xsi:type="dcterms:W3CDTF">2023-02-01T21:39:44Z</dcterms:created>
  <dcterms:modified xsi:type="dcterms:W3CDTF">2023-03-07T20:10:10Z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beefdff-6834-454f-be00-a68b5bc5f471_Enabled">
    <vt:lpwstr>true</vt:lpwstr>
  </property>
  <property fmtid="{D5CDD505-2E9C-101B-9397-08002B2CF9AE}" pid="3" name="MSIP_Label_7beefdff-6834-454f-be00-a68b5bc5f471_SetDate">
    <vt:lpwstr>2023-02-01T22:42:08Z</vt:lpwstr>
  </property>
  <property fmtid="{D5CDD505-2E9C-101B-9397-08002B2CF9AE}" pid="4" name="MSIP_Label_7beefdff-6834-454f-be00-a68b5bc5f471_Method">
    <vt:lpwstr>Standard</vt:lpwstr>
  </property>
  <property fmtid="{D5CDD505-2E9C-101B-9397-08002B2CF9AE}" pid="5" name="MSIP_Label_7beefdff-6834-454f-be00-a68b5bc5f471_Name">
    <vt:lpwstr>OFFICIAL</vt:lpwstr>
  </property>
  <property fmtid="{D5CDD505-2E9C-101B-9397-08002B2CF9AE}" pid="6" name="MSIP_Label_7beefdff-6834-454f-be00-a68b5bc5f471_SiteId">
    <vt:lpwstr>39683655-1d97-4b22-be8c-246da0f47a41</vt:lpwstr>
  </property>
  <property fmtid="{D5CDD505-2E9C-101B-9397-08002B2CF9AE}" pid="7" name="MSIP_Label_7beefdff-6834-454f-be00-a68b5bc5f471_ActionId">
    <vt:lpwstr>7c01885a-447b-4594-9773-708e715606ec</vt:lpwstr>
  </property>
  <property fmtid="{D5CDD505-2E9C-101B-9397-08002B2CF9AE}" pid="8" name="MSIP_Label_7beefdff-6834-454f-be00-a68b5bc5f471_ContentBits">
    <vt:lpwstr>0</vt:lpwstr>
  </property>
</Properties>
</file>