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81597D-0F2D-FE59-1CC5-2C5D46B5014A}" v="406" dt="2026-06-20T09:15:53.016"/>
    <p1510:client id="{81A4462F-CD15-07D7-96D3-2463523CD1CA}" v="666" dt="2026-06-19T13:45:44.890"/>
    <p1510:client id="{C1FA392D-156A-D58C-B926-860D5908B315}" v="128" dt="2026-06-19T14:36:35.2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Akhtar (2504715)" userId="S::2504715@student.uwtsd.ac.uk::37d6bd84-0720-49f7-a306-375fbb15d800" providerId="AD" clId="Web-{5A81597D-0F2D-FE59-1CC5-2C5D46B5014A}"/>
    <pc:docChg chg="modSld">
      <pc:chgData name="Sobia Akhtar (2504715)" userId="S::2504715@student.uwtsd.ac.uk::37d6bd84-0720-49f7-a306-375fbb15d800" providerId="AD" clId="Web-{5A81597D-0F2D-FE59-1CC5-2C5D46B5014A}" dt="2026-06-20T09:15:53.016" v="480" actId="20577"/>
      <pc:docMkLst>
        <pc:docMk/>
      </pc:docMkLst>
      <pc:sldChg chg="addSp delSp modSp mod setBg modClrScheme chgLayout">
        <pc:chgData name="Sobia Akhtar (2504715)" userId="S::2504715@student.uwtsd.ac.uk::37d6bd84-0720-49f7-a306-375fbb15d800" providerId="AD" clId="Web-{5A81597D-0F2D-FE59-1CC5-2C5D46B5014A}" dt="2026-06-20T08:19:31.636" v="60" actId="20577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9:31.636" v="60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2:32.635" v="1"/>
          <ac:spMkLst>
            <pc:docMk/>
            <pc:sldMk cId="109857222" sldId="256"/>
            <ac:spMk id="33" creationId="{9C75ACAC-6B7A-7FF7-E120-EF31B1B8840E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2:32.635" v="1"/>
          <ac:spMkLst>
            <pc:docMk/>
            <pc:sldMk cId="109857222" sldId="256"/>
            <ac:spMk id="35" creationId="{B5A7761B-B55E-6DA8-20A4-361751C66E5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2:32.635" v="1"/>
          <ac:spMkLst>
            <pc:docMk/>
            <pc:sldMk cId="109857222" sldId="256"/>
            <ac:spMk id="37" creationId="{E43705C7-F3D8-5889-0963-E781C47C3518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39" creationId="{B23D46F5-DC8C-AE02-196D-B3E11184EE1A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40" creationId="{63C630DB-476C-7221-A843-83D2A722822C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41" creationId="{1CA5EE44-E32E-1A6E-7BD2-3BB7036B0347}"/>
          </ac:spMkLst>
        </pc:spChg>
        <pc:picChg chg="mod">
          <ac:chgData name="Sobia Akhtar (2504715)" userId="S::2504715@student.uwtsd.ac.uk::37d6bd84-0720-49f7-a306-375fbb15d800" providerId="AD" clId="Web-{5A81597D-0F2D-FE59-1CC5-2C5D46B5014A}" dt="2026-06-20T08:12:32.635" v="2"/>
          <ac:picMkLst>
            <pc:docMk/>
            <pc:sldMk cId="109857222" sldId="256"/>
            <ac:picMk id="28" creationId="{D8CAA551-9EBE-AE84-48E8-71071CEB6111}"/>
          </ac:picMkLst>
        </pc:picChg>
      </pc:sldChg>
      <pc:sldChg chg="addSp delSp modSp mod setBg modClrScheme chgLayout">
        <pc:chgData name="Sobia Akhtar (2504715)" userId="S::2504715@student.uwtsd.ac.uk::37d6bd84-0720-49f7-a306-375fbb15d800" providerId="AD" clId="Web-{5A81597D-0F2D-FE59-1CC5-2C5D46B5014A}" dt="2026-06-20T08:16:11.081" v="37" actId="20577"/>
        <pc:sldMkLst>
          <pc:docMk/>
          <pc:sldMk cId="2248224402" sldId="257"/>
        </pc:sldMkLst>
        <pc:spChg chg="mo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" creationId="{CD46ECCB-3A72-B142-688A-D5DFEA9A91CA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3" creationId="{35370187-F80E-658F-46E2-B411EB1B69B1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2:44.729" v="4"/>
          <ac:spMkLst>
            <pc:docMk/>
            <pc:sldMk cId="2248224402" sldId="257"/>
            <ac:spMk id="9" creationId="{594D38A8-DC6E-D90D-5BA7-414D343436D4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2:44.729" v="4"/>
          <ac:spMkLst>
            <pc:docMk/>
            <pc:sldMk cId="2248224402" sldId="257"/>
            <ac:spMk id="11" creationId="{E5933ECA-85E1-EE69-C26F-9FF25B833351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2:44.729" v="4"/>
          <ac:spMkLst>
            <pc:docMk/>
            <pc:sldMk cId="2248224402" sldId="257"/>
            <ac:spMk id="13" creationId="{85C0ACB8-51A7-E042-5944-2947D8C4B376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5" creationId="{CD578847-D33F-A3FE-C86A-03099F45846F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6" creationId="{15F5DFAA-3189-E5CE-6D51-456DF5E99775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7" creationId="{8514142A-329B-4737-2240-D020A3B16A13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8" creationId="{4C958694-93EC-DE68-DB60-28F766634EC4}"/>
          </ac:spMkLst>
        </pc:spChg>
        <pc:spChg chg="ad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1" creationId="{594D38A8-DC6E-D90D-5BA7-414D343436D4}"/>
          </ac:spMkLst>
        </pc:spChg>
        <pc:spChg chg="ad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2" creationId="{E5933ECA-85E1-EE69-C26F-9FF25B833351}"/>
          </ac:spMkLst>
        </pc:spChg>
        <pc:spChg chg="ad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3" creationId="{85C0ACB8-51A7-E042-5944-2947D8C4B376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2:44.729" v="4"/>
          <ac:graphicFrameMkLst>
            <pc:docMk/>
            <pc:sldMk cId="2248224402" sldId="257"/>
            <ac:graphicFrameMk id="5" creationId="{CAC03099-AA06-9CDF-D6A2-3F25AAEC9229}"/>
          </ac:graphicFrameMkLst>
        </pc:graphicFrameChg>
        <pc:graphicFrameChg chg="add del mod">
          <ac:chgData name="Sobia Akhtar (2504715)" userId="S::2504715@student.uwtsd.ac.uk::37d6bd84-0720-49f7-a306-375fbb15d800" providerId="AD" clId="Web-{5A81597D-0F2D-FE59-1CC5-2C5D46B5014A}" dt="2026-06-20T08:13:01.277" v="6"/>
          <ac:graphicFrameMkLst>
            <pc:docMk/>
            <pc:sldMk cId="2248224402" sldId="257"/>
            <ac:graphicFrameMk id="19" creationId="{20EF55AA-03CB-FEAA-5DD3-3624A8940D87}"/>
          </ac:graphicFrameMkLst>
        </pc:graphicFrameChg>
        <pc:graphicFrameChg chg="add modGraphic">
          <ac:chgData name="Sobia Akhtar (2504715)" userId="S::2504715@student.uwtsd.ac.uk::37d6bd84-0720-49f7-a306-375fbb15d800" providerId="AD" clId="Web-{5A81597D-0F2D-FE59-1CC5-2C5D46B5014A}" dt="2026-06-20T08:16:11.081" v="37" actId="20577"/>
          <ac:graphicFrameMkLst>
            <pc:docMk/>
            <pc:sldMk cId="2248224402" sldId="257"/>
            <ac:graphicFrameMk id="24" creationId="{CAC03099-AA06-9CDF-D6A2-3F25AAEC9229}"/>
          </ac:graphicFrameMkLst>
        </pc:graphicFrameChg>
      </pc:sldChg>
      <pc:sldChg chg="addSp delSp modSp">
        <pc:chgData name="Sobia Akhtar (2504715)" userId="S::2504715@student.uwtsd.ac.uk::37d6bd84-0720-49f7-a306-375fbb15d800" providerId="AD" clId="Web-{5A81597D-0F2D-FE59-1CC5-2C5D46B5014A}" dt="2026-06-20T08:16:31.145" v="40" actId="20577"/>
        <pc:sldMkLst>
          <pc:docMk/>
          <pc:sldMk cId="1385276368" sldId="258"/>
        </pc:sldMkLst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2" creationId="{F7957741-B0AE-AFA7-2E59-A966F18B47D6}"/>
          </ac:spMkLst>
        </pc:spChg>
        <pc:spChg chg="del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3" creationId="{FFB2031C-0790-2710-40B1-3FCBC387C092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4" creationId="{07868A12-5662-CC19-0B67-9F59AEE0A0C1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5" creationId="{D839D532-866E-FF96-B143-5037C07F22B4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6" creationId="{3952F18F-5976-B200-C558-D6E6D85E838F}"/>
          </ac:spMkLst>
        </pc:spChg>
        <pc:graphicFrameChg chg="add modGraphic">
          <ac:chgData name="Sobia Akhtar (2504715)" userId="S::2504715@student.uwtsd.ac.uk::37d6bd84-0720-49f7-a306-375fbb15d800" providerId="AD" clId="Web-{5A81597D-0F2D-FE59-1CC5-2C5D46B5014A}" dt="2026-06-20T08:16:31.145" v="40" actId="20577"/>
          <ac:graphicFrameMkLst>
            <pc:docMk/>
            <pc:sldMk cId="1385276368" sldId="258"/>
            <ac:graphicFrameMk id="8" creationId="{98451E0F-DDE8-418A-CBFD-89B9E7195319}"/>
          </ac:graphicFrameMkLst>
        </pc:graphicFrame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58:57.072" v="273"/>
        <pc:sldMkLst>
          <pc:docMk/>
          <pc:sldMk cId="3443505656" sldId="259"/>
        </pc:sldMkLst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2" creationId="{3FB69099-4971-518F-664E-4ECFF701ED77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3:49.138" v="15"/>
          <ac:spMkLst>
            <pc:docMk/>
            <pc:sldMk cId="3443505656" sldId="259"/>
            <ac:spMk id="3" creationId="{8114A33B-ECF1-BF58-FA3B-061B5E1AF0C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4" creationId="{0C7F2BF3-3911-CF82-5993-4C865C77922E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5" creationId="{E8BD34B8-F3B6-4AD8-D478-A77FC42F89F3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6" creationId="{847514AD-7628-E8AE-1566-6CCE3C6732A7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49.107" v="14"/>
          <ac:spMkLst>
            <pc:docMk/>
            <pc:sldMk cId="3443505656" sldId="259"/>
            <ac:spMk id="11" creationId="{897B416F-3795-4EF4-E3A3-784FAFF3DBCB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36.888" v="12"/>
          <ac:spMkLst>
            <pc:docMk/>
            <pc:sldMk cId="3443505656" sldId="259"/>
            <ac:spMk id="12" creationId="{AC51EE6D-29FE-84E0-A2D0-5844867B398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49.107" v="14"/>
          <ac:spMkLst>
            <pc:docMk/>
            <pc:sldMk cId="3443505656" sldId="259"/>
            <ac:spMk id="14" creationId="{8114A33B-ECF1-BF58-FA3B-061B5E1AF0C0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21" creationId="{E5B9C46F-21BA-01DD-21EE-8DADB732948D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3:31.809" v="10"/>
          <ac:graphicFrameMkLst>
            <pc:docMk/>
            <pc:sldMk cId="3443505656" sldId="259"/>
            <ac:graphicFrameMk id="8" creationId="{7A28B34F-7BEA-7FD5-2425-C9779B00F3FB}"/>
          </ac:graphicFrameMkLst>
        </pc:graphicFrameChg>
        <pc:graphicFrameChg chg="add del mod">
          <ac:chgData name="Sobia Akhtar (2504715)" userId="S::2504715@student.uwtsd.ac.uk::37d6bd84-0720-49f7-a306-375fbb15d800" providerId="AD" clId="Web-{5A81597D-0F2D-FE59-1CC5-2C5D46B5014A}" dt="2026-06-20T08:13:36.888" v="12"/>
          <ac:graphicFrameMkLst>
            <pc:docMk/>
            <pc:sldMk cId="3443505656" sldId="259"/>
            <ac:graphicFrameMk id="10" creationId="{0ED20432-F844-4950-B5A0-5957D59A88E5}"/>
          </ac:graphicFrameMkLst>
        </pc:graphicFrameChg>
        <pc:graphicFrameChg chg="add mod modGraphic">
          <ac:chgData name="Sobia Akhtar (2504715)" userId="S::2504715@student.uwtsd.ac.uk::37d6bd84-0720-49f7-a306-375fbb15d800" providerId="AD" clId="Web-{5A81597D-0F2D-FE59-1CC5-2C5D46B5014A}" dt="2026-06-20T08:58:57.072" v="273"/>
          <ac:graphicFrameMkLst>
            <pc:docMk/>
            <pc:sldMk cId="3443505656" sldId="259"/>
            <ac:graphicFrameMk id="16" creationId="{7A28B34F-7BEA-7FD5-2425-C9779B00F3FB}"/>
          </ac:graphicFrameMkLst>
        </pc:graphicFrame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28:46.540" v="101" actId="20577"/>
        <pc:sldMkLst>
          <pc:docMk/>
          <pc:sldMk cId="4180813717" sldId="260"/>
        </pc:sldMkLst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2" creationId="{4F1A0D2A-0B4C-9F04-0F0D-D4EC76739E64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4:23.030" v="22"/>
          <ac:spMkLst>
            <pc:docMk/>
            <pc:sldMk cId="4180813717" sldId="260"/>
            <ac:spMk id="3" creationId="{B851B1D4-D538-C3F2-9C6F-5DDFB4798474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4" creationId="{51B0ABBA-1E3A-7FF9-37B0-051108933195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5" creationId="{260953A3-F5F2-32DA-FB52-C3A9B266C0F8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6" creationId="{5BCA8986-51AF-7526-19D9-2AB1C186E5EA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19.405" v="19"/>
          <ac:spMkLst>
            <pc:docMk/>
            <pc:sldMk cId="4180813717" sldId="260"/>
            <ac:spMk id="11" creationId="{33598239-6356-54EA-828E-7CC6E93E106E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11.670" v="17"/>
          <ac:spMkLst>
            <pc:docMk/>
            <pc:sldMk cId="4180813717" sldId="260"/>
            <ac:spMk id="12" creationId="{A79A9907-8873-3572-56D3-0A67BA8D1E9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3" creationId="{4B828C9C-3323-D629-19E8-C866D51774FF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19.405" v="19"/>
          <ac:spMkLst>
            <pc:docMk/>
            <pc:sldMk cId="4180813717" sldId="260"/>
            <ac:spMk id="14" creationId="{B851B1D4-D538-C3F2-9C6F-5DDFB479847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5" creationId="{3C49164D-13B1-DFBF-BB2E-AFDEB8BB0F80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6" creationId="{1314B07C-B79C-ACC4-68C5-D8AE85508DCB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7" creationId="{B851B1D4-D538-C3F2-9C6F-5DDFB479847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0:48.702" v="61"/>
          <ac:spMkLst>
            <pc:docMk/>
            <pc:sldMk cId="4180813717" sldId="260"/>
            <ac:spMk id="19" creationId="{33598239-6356-54EA-828E-7CC6E93E106E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20" creationId="{B851B1D4-D538-C3F2-9C6F-5DDFB4798474}"/>
          </ac:spMkLst>
        </pc:spChg>
        <pc:spChg chg="add mod ord">
          <ac:chgData name="Sobia Akhtar (2504715)" userId="S::2504715@student.uwtsd.ac.uk::37d6bd84-0720-49f7-a306-375fbb15d800" providerId="AD" clId="Web-{5A81597D-0F2D-FE59-1CC5-2C5D46B5014A}" dt="2026-06-20T08:28:46.540" v="101" actId="20577"/>
          <ac:spMkLst>
            <pc:docMk/>
            <pc:sldMk cId="4180813717" sldId="260"/>
            <ac:spMk id="21" creationId="{36352F6B-D383-4693-0A57-C19A9535A075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1:58.735" v="70"/>
          <ac:spMkLst>
            <pc:docMk/>
            <pc:sldMk cId="4180813717" sldId="260"/>
            <ac:spMk id="26" creationId="{4583C723-D037-7E66-781C-708C1E3E89CD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15.345" v="72"/>
          <ac:spMkLst>
            <pc:docMk/>
            <pc:sldMk cId="4180813717" sldId="260"/>
            <ac:spMk id="28" creationId="{25E2B612-1095-A20A-CEBE-1D04D0D9343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19.986" v="74"/>
          <ac:spMkLst>
            <pc:docMk/>
            <pc:sldMk cId="4180813717" sldId="260"/>
            <ac:spMk id="30" creationId="{261E80B9-EC37-9CF9-D969-5D132DD84432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23.018" v="76"/>
          <ac:spMkLst>
            <pc:docMk/>
            <pc:sldMk cId="4180813717" sldId="260"/>
            <ac:spMk id="32" creationId="{4583C723-D037-7E66-781C-708C1E3E89CD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32.909" v="78"/>
          <ac:spMkLst>
            <pc:docMk/>
            <pc:sldMk cId="4180813717" sldId="260"/>
            <ac:spMk id="34" creationId="{0887E08C-4251-68A5-2AEF-B652E51E58FB}"/>
          </ac:spMkLst>
        </pc:spChg>
        <pc:graphicFrameChg chg="add del mod">
          <ac:chgData name="Sobia Akhtar (2504715)" userId="S::2504715@student.uwtsd.ac.uk::37d6bd84-0720-49f7-a306-375fbb15d800" providerId="AD" clId="Web-{5A81597D-0F2D-FE59-1CC5-2C5D46B5014A}" dt="2026-06-20T08:14:11.670" v="17"/>
          <ac:graphicFrameMkLst>
            <pc:docMk/>
            <pc:sldMk cId="4180813717" sldId="260"/>
            <ac:graphicFrameMk id="8" creationId="{0850F034-DEEC-3B45-41D3-2841C29E914F}"/>
          </ac:graphicFrameMkLst>
        </pc:graphicFrameChg>
        <pc:picChg chg="add mod ord modCrop">
          <ac:chgData name="Sobia Akhtar (2504715)" userId="S::2504715@student.uwtsd.ac.uk::37d6bd84-0720-49f7-a306-375fbb15d800" providerId="AD" clId="Web-{5A81597D-0F2D-FE59-1CC5-2C5D46B5014A}" dt="2026-06-20T08:22:50.503" v="80" actId="1076"/>
          <ac:picMkLst>
            <pc:docMk/>
            <pc:sldMk cId="4180813717" sldId="260"/>
            <ac:picMk id="18" creationId="{CC6204DB-11BF-F534-6E9F-7F730CC225F1}"/>
          </ac:picMkLst>
        </pc:pic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17:57.132" v="53" actId="20577"/>
        <pc:sldMkLst>
          <pc:docMk/>
          <pc:sldMk cId="2541114330" sldId="261"/>
        </pc:sldMkLst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2" creationId="{1BE00405-2496-9751-59CD-378A942FDFFC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3" creationId="{08EB9E5B-6040-4DFF-9AEF-3AFD36EFC4C6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4" creationId="{79E73328-7A32-4FED-209F-A9A17C8D9C5A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5" creationId="{12571BE7-2742-2D87-1F7A-794162E710EE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6" creationId="{EDEE3822-5218-FB06-7BF1-7E8B88E2443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7:24.865" v="48"/>
          <ac:spMkLst>
            <pc:docMk/>
            <pc:sldMk cId="2541114330" sldId="261"/>
            <ac:spMk id="12" creationId="{D15514D2-74D4-B353-EBBB-88C57C546469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7:21.272" v="46"/>
          <ac:graphicFrameMkLst>
            <pc:docMk/>
            <pc:sldMk cId="2541114330" sldId="261"/>
            <ac:graphicFrameMk id="8" creationId="{930B8338-A6EF-6D4B-539D-BC418209FBBD}"/>
          </ac:graphicFrameMkLst>
        </pc:graphicFrameChg>
        <pc:graphicFrameChg chg="add del mod">
          <ac:chgData name="Sobia Akhtar (2504715)" userId="S::2504715@student.uwtsd.ac.uk::37d6bd84-0720-49f7-a306-375fbb15d800" providerId="AD" clId="Web-{5A81597D-0F2D-FE59-1CC5-2C5D46B5014A}" dt="2026-06-20T08:17:24.865" v="48"/>
          <ac:graphicFrameMkLst>
            <pc:docMk/>
            <pc:sldMk cId="2541114330" sldId="261"/>
            <ac:graphicFrameMk id="10" creationId="{D075F285-27C0-E750-AE2E-D770FEE1850C}"/>
          </ac:graphicFrameMkLst>
        </pc:graphicFrameChg>
        <pc:graphicFrameChg chg="add modGraphic">
          <ac:chgData name="Sobia Akhtar (2504715)" userId="S::2504715@student.uwtsd.ac.uk::37d6bd84-0720-49f7-a306-375fbb15d800" providerId="AD" clId="Web-{5A81597D-0F2D-FE59-1CC5-2C5D46B5014A}" dt="2026-06-20T08:17:57.132" v="53" actId="20577"/>
          <ac:graphicFrameMkLst>
            <pc:docMk/>
            <pc:sldMk cId="2541114330" sldId="261"/>
            <ac:graphicFrameMk id="14" creationId="{930B8338-A6EF-6D4B-539D-BC418209FBBD}"/>
          </ac:graphicFrameMkLst>
        </pc:graphicFrame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9:15:53.016" v="480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2" creationId="{90CC7F2C-76A7-ADBE-56C2-53084EB75D6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9:15:53.016" v="480" actId="20577"/>
          <ac:spMkLst>
            <pc:docMk/>
            <pc:sldMk cId="2001398801" sldId="262"/>
            <ac:spMk id="3" creationId="{16629F17-FD07-7435-0C21-615BF7D1D5C6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4" creationId="{DF7A3692-CC21-D3F7-13D6-8FA6D13CB66D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5" creationId="{B40746E5-CC14-10AF-AF66-AC9A1B5B854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6" creationId="{066FA209-7421-50FB-7ECF-07EAA5E05A0D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4.963" v="145"/>
          <ac:spMkLst>
            <pc:docMk/>
            <pc:sldMk cId="2001398801" sldId="262"/>
            <ac:spMk id="11" creationId="{251AD269-9996-7D2E-9CB1-F423C8CF658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4.963" v="145"/>
          <ac:spMkLst>
            <pc:docMk/>
            <pc:sldMk cId="2001398801" sldId="262"/>
            <ac:spMk id="13" creationId="{BD8BB043-924A-DB6A-90A7-ECFD3957AE77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4.963" v="145"/>
          <ac:spMkLst>
            <pc:docMk/>
            <pc:sldMk cId="2001398801" sldId="262"/>
            <ac:spMk id="15" creationId="{B6CC10C4-C3EB-9E93-E495-1192228A4DF1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6.900" v="147"/>
          <ac:spMkLst>
            <pc:docMk/>
            <pc:sldMk cId="2001398801" sldId="262"/>
            <ac:spMk id="17" creationId="{A370D307-9811-7C28-444D-4F47F13D7211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9.979" v="149"/>
          <ac:spMkLst>
            <pc:docMk/>
            <pc:sldMk cId="2001398801" sldId="262"/>
            <ac:spMk id="19" creationId="{182808F2-2087-38ED-5680-D41D45E2F5F5}"/>
          </ac:spMkLst>
        </pc:sp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50:32.111" v="131" actId="1076"/>
        <pc:sldMkLst>
          <pc:docMk/>
          <pc:sldMk cId="3976379762" sldId="263"/>
        </pc:sldMkLst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2" creationId="{20ABA535-2DCD-4EDC-D731-1BB09DAD1A93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9:08.588" v="59"/>
          <ac:spMkLst>
            <pc:docMk/>
            <pc:sldMk cId="3976379762" sldId="263"/>
            <ac:spMk id="3" creationId="{382E0A30-E8F6-13B5-5A56-D6B3F3331E24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4" creationId="{54B4500C-3873-B23F-5B7F-1ACFE637532F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5" creationId="{2D81995E-5FE5-D072-4B9F-BBF20CBCEE4E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6" creationId="{355A60CA-88B7-4B7D-821F-1AE29345DBEE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9:08.557" v="58"/>
          <ac:spMkLst>
            <pc:docMk/>
            <pc:sldMk cId="3976379762" sldId="263"/>
            <ac:spMk id="10" creationId="{382E0A30-E8F6-13B5-5A56-D6B3F3331E2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9:08.557" v="58"/>
          <ac:spMkLst>
            <pc:docMk/>
            <pc:sldMk cId="3976379762" sldId="263"/>
            <ac:spMk id="11" creationId="{80185455-0020-008B-5EA1-C421018AFF3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48:36.388" v="122"/>
          <ac:spMkLst>
            <pc:docMk/>
            <pc:sldMk cId="3976379762" sldId="263"/>
            <ac:spMk id="12" creationId="{69E22A91-B35E-9DBD-0738-CBB9265F7DB9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48:33.513" v="119"/>
          <ac:spMkLst>
            <pc:docMk/>
            <pc:sldMk cId="3976379762" sldId="263"/>
            <ac:spMk id="18" creationId="{59BB3DB3-C19B-18A9-124B-8761BE9CDDA8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78" creationId="{126137A0-474C-23C2-D1C1-491FFE2FC82F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84" creationId="{474C1339-5AEF-C9BE-ABB0-51A0214211F9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8:58.635" v="56"/>
          <ac:graphicFrameMkLst>
            <pc:docMk/>
            <pc:sldMk cId="3976379762" sldId="263"/>
            <ac:graphicFrameMk id="8" creationId="{6F4CB1EA-D40B-BDE2-DFFC-CAE1A06343D1}"/>
          </ac:graphicFrameMkLst>
        </pc:graphicFrameChg>
        <pc:graphicFrameChg chg="add del mod modGraphic">
          <ac:chgData name="Sobia Akhtar (2504715)" userId="S::2504715@student.uwtsd.ac.uk::37d6bd84-0720-49f7-a306-375fbb15d800" providerId="AD" clId="Web-{5A81597D-0F2D-FE59-1CC5-2C5D46B5014A}" dt="2026-06-20T08:49:06.264" v="123"/>
          <ac:graphicFrameMkLst>
            <pc:docMk/>
            <pc:sldMk cId="3976379762" sldId="263"/>
            <ac:graphicFrameMk id="13" creationId="{D18566CB-371B-6D3B-BEB4-2689AB269734}"/>
          </ac:graphicFrameMkLst>
        </pc:graphicFrameChg>
        <pc:graphicFrameChg chg="add mod">
          <ac:chgData name="Sobia Akhtar (2504715)" userId="S::2504715@student.uwtsd.ac.uk::37d6bd84-0720-49f7-a306-375fbb15d800" providerId="AD" clId="Web-{5A81597D-0F2D-FE59-1CC5-2C5D46B5014A}" dt="2026-06-20T08:49:46.860" v="124"/>
          <ac:graphicFrameMkLst>
            <pc:docMk/>
            <pc:sldMk cId="3976379762" sldId="263"/>
            <ac:graphicFrameMk id="80" creationId="{589158E7-FC49-E73A-1402-ECD0C230F9E4}"/>
          </ac:graphicFrameMkLst>
        </pc:graphicFrameChg>
        <pc:picChg chg="add del mod">
          <ac:chgData name="Sobia Akhtar (2504715)" userId="S::2504715@student.uwtsd.ac.uk::37d6bd84-0720-49f7-a306-375fbb15d800" providerId="AD" clId="Web-{5A81597D-0F2D-FE59-1CC5-2C5D46B5014A}" dt="2026-06-20T08:48:14.387" v="115"/>
          <ac:picMkLst>
            <pc:docMk/>
            <pc:sldMk cId="3976379762" sldId="263"/>
            <ac:picMk id="31" creationId="{5B92FBA9-8F0F-A207-42EA-2D04269BA7E7}"/>
          </ac:picMkLst>
        </pc:picChg>
        <pc:picChg chg="add mod">
          <ac:chgData name="Sobia Akhtar (2504715)" userId="S::2504715@student.uwtsd.ac.uk::37d6bd84-0720-49f7-a306-375fbb15d800" providerId="AD" clId="Web-{5A81597D-0F2D-FE59-1CC5-2C5D46B5014A}" dt="2026-06-20T08:50:32.111" v="131" actId="1076"/>
          <ac:picMkLst>
            <pc:docMk/>
            <pc:sldMk cId="3976379762" sldId="263"/>
            <ac:picMk id="88" creationId="{EE035E1E-33A9-8419-28BF-95DC65692524}"/>
          </ac:picMkLst>
        </pc:picChg>
      </pc:sldChg>
    </pc:docChg>
  </pc:docChgLst>
  <pc:docChgLst>
    <pc:chgData name="Sobia Akhtar (2504715)" userId="S::2504715@student.uwtsd.ac.uk::37d6bd84-0720-49f7-a306-375fbb15d800" providerId="AD" clId="Web-{A1BD8864-9180-6E7A-F8A9-72ECD537067F}"/>
    <pc:docChg chg="mod addSld modSld addMainMaster delMainMaster">
      <pc:chgData name="Sobia Akhtar (2504715)" userId="S::2504715@student.uwtsd.ac.uk::37d6bd84-0720-49f7-a306-375fbb15d800" providerId="AD" clId="Web-{A1BD8864-9180-6E7A-F8A9-72ECD537067F}" dt="2026-06-07T10:38:21.664" v="18"/>
      <pc:docMkLst>
        <pc:docMk/>
      </pc:docMkLst>
      <pc:sldChg chg="addSp delSp modSp mod setBg modClrScheme setClrOvrMap delDesignElem chgLayout">
        <pc:chgData name="Sobia Akhtar (2504715)" userId="S::2504715@student.uwtsd.ac.uk::37d6bd84-0720-49f7-a306-375fbb15d800" providerId="AD" clId="Web-{A1BD8864-9180-6E7A-F8A9-72ECD537067F}" dt="2026-06-07T10:37:56.835" v="14"/>
        <pc:sldMkLst>
          <pc:docMk/>
          <pc:sldMk cId="109857222" sldId="256"/>
        </pc:sldMkLst>
        <pc:spChg chg="mod ord">
          <ac:chgData name="Sobia Akhtar (2504715)" userId="S::2504715@student.uwtsd.ac.uk::37d6bd84-0720-49f7-a306-375fbb15d800" providerId="AD" clId="Web-{A1BD8864-9180-6E7A-F8A9-72ECD537067F}" dt="2026-06-07T10:37:56.835" v="1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bia Akhtar (2504715)" userId="S::2504715@student.uwtsd.ac.uk::37d6bd84-0720-49f7-a306-375fbb15d800" providerId="AD" clId="Web-{A1BD8864-9180-6E7A-F8A9-72ECD537067F}" dt="2026-06-07T10:37:56.835" v="14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Sobia Akhtar (2504715)" userId="S::2504715@student.uwtsd.ac.uk::37d6bd84-0720-49f7-a306-375fbb15d800" providerId="AD" clId="Web-{A1BD8864-9180-6E7A-F8A9-72ECD537067F}" dt="2026-06-07T10:37:01.053" v="8"/>
          <ac:picMkLst>
            <pc:docMk/>
            <pc:sldMk cId="109857222" sldId="256"/>
            <ac:picMk id="28" creationId="{D8CAA551-9EBE-AE84-48E8-71071CEB6111}"/>
          </ac:picMkLst>
        </pc:picChg>
      </pc:sldChg>
      <pc:sldChg chg="addSp delSp modSp new mod setBg modClrScheme delDesignElem chgLayout">
        <pc:chgData name="Sobia Akhtar (2504715)" userId="S::2504715@student.uwtsd.ac.uk::37d6bd84-0720-49f7-a306-375fbb15d800" providerId="AD" clId="Web-{A1BD8864-9180-6E7A-F8A9-72ECD537067F}" dt="2026-06-07T10:37:56.835" v="14"/>
        <pc:sldMkLst>
          <pc:docMk/>
          <pc:sldMk cId="2248224402" sldId="257"/>
        </pc:sldMkLst>
        <pc:spChg chg="mod ord">
          <ac:chgData name="Sobia Akhtar (2504715)" userId="S::2504715@student.uwtsd.ac.uk::37d6bd84-0720-49f7-a306-375fbb15d800" providerId="AD" clId="Web-{A1BD8864-9180-6E7A-F8A9-72ECD537067F}" dt="2026-06-07T10:37:56.835" v="14"/>
          <ac:spMkLst>
            <pc:docMk/>
            <pc:sldMk cId="2248224402" sldId="257"/>
            <ac:spMk id="2" creationId="{CD46ECCB-3A72-B142-688A-D5DFEA9A91CA}"/>
          </ac:spMkLst>
        </pc:spChg>
      </pc:sldChg>
      <pc:sldChg chg="new">
        <pc:chgData name="Sobia Akhtar (2504715)" userId="S::2504715@student.uwtsd.ac.uk::37d6bd84-0720-49f7-a306-375fbb15d800" providerId="AD" clId="Web-{A1BD8864-9180-6E7A-F8A9-72ECD537067F}" dt="2026-06-07T10:38:17.539" v="15"/>
        <pc:sldMkLst>
          <pc:docMk/>
          <pc:sldMk cId="1385276368" sldId="258"/>
        </pc:sldMkLst>
      </pc:sldChg>
      <pc:sldChg chg="new">
        <pc:chgData name="Sobia Akhtar (2504715)" userId="S::2504715@student.uwtsd.ac.uk::37d6bd84-0720-49f7-a306-375fbb15d800" providerId="AD" clId="Web-{A1BD8864-9180-6E7A-F8A9-72ECD537067F}" dt="2026-06-07T10:38:19.508" v="16"/>
        <pc:sldMkLst>
          <pc:docMk/>
          <pc:sldMk cId="3443505656" sldId="259"/>
        </pc:sldMkLst>
      </pc:sldChg>
      <pc:sldChg chg="new">
        <pc:chgData name="Sobia Akhtar (2504715)" userId="S::2504715@student.uwtsd.ac.uk::37d6bd84-0720-49f7-a306-375fbb15d800" providerId="AD" clId="Web-{A1BD8864-9180-6E7A-F8A9-72ECD537067F}" dt="2026-06-07T10:38:20.320" v="17"/>
        <pc:sldMkLst>
          <pc:docMk/>
          <pc:sldMk cId="4180813717" sldId="260"/>
        </pc:sldMkLst>
      </pc:sldChg>
      <pc:sldChg chg="new">
        <pc:chgData name="Sobia Akhtar (2504715)" userId="S::2504715@student.uwtsd.ac.uk::37d6bd84-0720-49f7-a306-375fbb15d800" providerId="AD" clId="Web-{A1BD8864-9180-6E7A-F8A9-72ECD537067F}" dt="2026-06-07T10:38:21.664" v="18"/>
        <pc:sldMkLst>
          <pc:docMk/>
          <pc:sldMk cId="2541114330" sldId="261"/>
        </pc:sldMkLst>
      </pc:sldChg>
      <pc:sldMasterChg chg="add addSldLayout modSldLayout">
        <pc:chgData name="Sobia Akhtar (2504715)" userId="S::2504715@student.uwtsd.ac.uk::37d6bd84-0720-49f7-a306-375fbb15d800" providerId="AD" clId="Web-{A1BD8864-9180-6E7A-F8A9-72ECD537067F}" dt="2026-06-07T10:37:56.835" v="14"/>
        <pc:sldMasterMkLst>
          <pc:docMk/>
          <pc:sldMasterMk cId="2507984600" sldId="2147483760"/>
        </pc:sldMasterMkLst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360903797" sldId="2147483761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4282320851" sldId="2147483762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186752048" sldId="2147483763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911962439" sldId="2147483764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805008677" sldId="2147483765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0134643" sldId="2147483766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328563061" sldId="2147483767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786411167" sldId="2147483768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394892178" sldId="2147483769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742129054" sldId="2147483770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700831559" sldId="2147483771"/>
          </pc:sldLayoutMkLst>
        </pc:sldLayoutChg>
      </pc:sldMasterChg>
    </pc:docChg>
  </pc:docChgLst>
  <pc:docChgLst>
    <pc:chgData name="Sobia Akhtar (2504715)" userId="S::2504715@student.uwtsd.ac.uk::37d6bd84-0720-49f7-a306-375fbb15d800" providerId="AD" clId="Web-{81A4462F-CD15-07D7-96D3-2463523CD1CA}"/>
    <pc:docChg chg="addSld modSld">
      <pc:chgData name="Sobia Akhtar (2504715)" userId="S::2504715@student.uwtsd.ac.uk::37d6bd84-0720-49f7-a306-375fbb15d800" providerId="AD" clId="Web-{81A4462F-CD15-07D7-96D3-2463523CD1CA}" dt="2026-06-19T13:45:44.890" v="658" actId="20577"/>
      <pc:docMkLst>
        <pc:docMk/>
      </pc:docMkLst>
      <pc:sldChg chg="addSp delSp modSp">
        <pc:chgData name="Sobia Akhtar (2504715)" userId="S::2504715@student.uwtsd.ac.uk::37d6bd84-0720-49f7-a306-375fbb15d800" providerId="AD" clId="Web-{81A4462F-CD15-07D7-96D3-2463523CD1CA}" dt="2026-06-17T15:51:08.257" v="232" actId="20577"/>
        <pc:sldMkLst>
          <pc:docMk/>
          <pc:sldMk cId="2248224402" sldId="257"/>
        </pc:sldMkLst>
        <pc:spChg chg="mod">
          <ac:chgData name="Sobia Akhtar (2504715)" userId="S::2504715@student.uwtsd.ac.uk::37d6bd84-0720-49f7-a306-375fbb15d800" providerId="AD" clId="Web-{81A4462F-CD15-07D7-96D3-2463523CD1CA}" dt="2026-06-17T09:21:29.186" v="22" actId="20577"/>
          <ac:spMkLst>
            <pc:docMk/>
            <pc:sldMk cId="2248224402" sldId="257"/>
            <ac:spMk id="2" creationId="{CD46ECCB-3A72-B142-688A-D5DFEA9A91CA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7T15:52:25.494" v="239" actId="20577"/>
        <pc:sldMkLst>
          <pc:docMk/>
          <pc:sldMk cId="1385276368" sldId="258"/>
        </pc:sldMkLst>
        <pc:spChg chg="mod">
          <ac:chgData name="Sobia Akhtar (2504715)" userId="S::2504715@student.uwtsd.ac.uk::37d6bd84-0720-49f7-a306-375fbb15d800" providerId="AD" clId="Web-{81A4462F-CD15-07D7-96D3-2463523CD1CA}" dt="2026-06-17T09:21:41.062" v="31" actId="20577"/>
          <ac:spMkLst>
            <pc:docMk/>
            <pc:sldMk cId="1385276368" sldId="258"/>
            <ac:spMk id="2" creationId="{F7957741-B0AE-AFA7-2E59-A966F18B47D6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7T16:15:11.215" v="397" actId="20577"/>
        <pc:sldMkLst>
          <pc:docMk/>
          <pc:sldMk cId="3443505656" sldId="259"/>
        </pc:sldMkLst>
        <pc:spChg chg="mod">
          <ac:chgData name="Sobia Akhtar (2504715)" userId="S::2504715@student.uwtsd.ac.uk::37d6bd84-0720-49f7-a306-375fbb15d800" providerId="AD" clId="Web-{81A4462F-CD15-07D7-96D3-2463523CD1CA}" dt="2026-06-17T09:21:55.219" v="45" actId="20577"/>
          <ac:spMkLst>
            <pc:docMk/>
            <pc:sldMk cId="3443505656" sldId="259"/>
            <ac:spMk id="2" creationId="{3FB69099-4971-518F-664E-4ECFF701ED77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9T13:45:44.890" v="658" actId="20577"/>
        <pc:sldMkLst>
          <pc:docMk/>
          <pc:sldMk cId="4180813717" sldId="260"/>
        </pc:sldMkLst>
        <pc:spChg chg="mod">
          <ac:chgData name="Sobia Akhtar (2504715)" userId="S::2504715@student.uwtsd.ac.uk::37d6bd84-0720-49f7-a306-375fbb15d800" providerId="AD" clId="Web-{81A4462F-CD15-07D7-96D3-2463523CD1CA}" dt="2026-06-17T16:16:23.297" v="423" actId="20577"/>
          <ac:spMkLst>
            <pc:docMk/>
            <pc:sldMk cId="4180813717" sldId="260"/>
            <ac:spMk id="2" creationId="{4F1A0D2A-0B4C-9F04-0F0D-D4EC76739E64}"/>
          </ac:spMkLst>
        </pc:spChg>
        <pc:spChg chg="mod">
          <ac:chgData name="Sobia Akhtar (2504715)" userId="S::2504715@student.uwtsd.ac.uk::37d6bd84-0720-49f7-a306-375fbb15d800" providerId="AD" clId="Web-{81A4462F-CD15-07D7-96D3-2463523CD1CA}" dt="2026-06-19T13:45:44.890" v="658" actId="20577"/>
          <ac:spMkLst>
            <pc:docMk/>
            <pc:sldMk cId="4180813717" sldId="260"/>
            <ac:spMk id="3" creationId="{B851B1D4-D538-C3F2-9C6F-5DDFB4798474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7T16:13:55.822" v="394" actId="20577"/>
        <pc:sldMkLst>
          <pc:docMk/>
          <pc:sldMk cId="2541114330" sldId="261"/>
        </pc:sldMkLst>
        <pc:spChg chg="mod">
          <ac:chgData name="Sobia Akhtar (2504715)" userId="S::2504715@student.uwtsd.ac.uk::37d6bd84-0720-49f7-a306-375fbb15d800" providerId="AD" clId="Web-{81A4462F-CD15-07D7-96D3-2463523CD1CA}" dt="2026-06-17T10:20:51.047" v="66" actId="20577"/>
          <ac:spMkLst>
            <pc:docMk/>
            <pc:sldMk cId="2541114330" sldId="261"/>
            <ac:spMk id="2" creationId="{1BE00405-2496-9751-59CD-378A942FDFFC}"/>
          </ac:spMkLst>
        </pc:spChg>
      </pc:sldChg>
      <pc:sldChg chg="modSp new">
        <pc:chgData name="Sobia Akhtar (2504715)" userId="S::2504715@student.uwtsd.ac.uk::37d6bd84-0720-49f7-a306-375fbb15d800" providerId="AD" clId="Web-{81A4462F-CD15-07D7-96D3-2463523CD1CA}" dt="2026-06-17T10:17:33.601" v="57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81A4462F-CD15-07D7-96D3-2463523CD1CA}" dt="2026-06-17T10:17:33.601" v="57" actId="20577"/>
          <ac:spMkLst>
            <pc:docMk/>
            <pc:sldMk cId="2001398801" sldId="262"/>
            <ac:spMk id="2" creationId="{90CC7F2C-76A7-ADBE-56C2-53084EB75D60}"/>
          </ac:spMkLst>
        </pc:spChg>
      </pc:sldChg>
      <pc:sldChg chg="modSp new">
        <pc:chgData name="Sobia Akhtar (2504715)" userId="S::2504715@student.uwtsd.ac.uk::37d6bd84-0720-49f7-a306-375fbb15d800" providerId="AD" clId="Web-{81A4462F-CD15-07D7-96D3-2463523CD1CA}" dt="2026-06-19T10:25:48.277" v="643" actId="20577"/>
        <pc:sldMkLst>
          <pc:docMk/>
          <pc:sldMk cId="3976379762" sldId="263"/>
        </pc:sldMkLst>
        <pc:spChg chg="mod">
          <ac:chgData name="Sobia Akhtar (2504715)" userId="S::2504715@student.uwtsd.ac.uk::37d6bd84-0720-49f7-a306-375fbb15d800" providerId="AD" clId="Web-{81A4462F-CD15-07D7-96D3-2463523CD1CA}" dt="2026-06-17T10:17:43.336" v="60" actId="20577"/>
          <ac:spMkLst>
            <pc:docMk/>
            <pc:sldMk cId="3976379762" sldId="263"/>
            <ac:spMk id="2" creationId="{20ABA535-2DCD-4EDC-D731-1BB09DAD1A93}"/>
          </ac:spMkLst>
        </pc:spChg>
        <pc:spChg chg="mod">
          <ac:chgData name="Sobia Akhtar (2504715)" userId="S::2504715@student.uwtsd.ac.uk::37d6bd84-0720-49f7-a306-375fbb15d800" providerId="AD" clId="Web-{81A4462F-CD15-07D7-96D3-2463523CD1CA}" dt="2026-06-19T10:25:48.277" v="643" actId="20577"/>
          <ac:spMkLst>
            <pc:docMk/>
            <pc:sldMk cId="3976379762" sldId="263"/>
            <ac:spMk id="3" creationId="{382E0A30-E8F6-13B5-5A56-D6B3F3331E24}"/>
          </ac:spMkLst>
        </pc:spChg>
      </pc:sldChg>
    </pc:docChg>
  </pc:docChgLst>
  <pc:docChgLst>
    <pc:chgData name="Sobia Akhtar (2504715)" userId="S::2504715@student.uwtsd.ac.uk::37d6bd84-0720-49f7-a306-375fbb15d800" providerId="AD" clId="Web-{F65BE738-1ECA-9AEF-11BD-29F9D1D419B8}"/>
    <pc:docChg chg="modSld">
      <pc:chgData name="Sobia Akhtar (2504715)" userId="S::2504715@student.uwtsd.ac.uk::37d6bd84-0720-49f7-a306-375fbb15d800" providerId="AD" clId="Web-{F65BE738-1ECA-9AEF-11BD-29F9D1D419B8}" dt="2026-06-13T09:29:02.199" v="55"/>
      <pc:docMkLst>
        <pc:docMk/>
      </pc:docMkLst>
      <pc:sldChg chg="addSp delSp modSp mod setBg modClrScheme chgLayout">
        <pc:chgData name="Sobia Akhtar (2504715)" userId="S::2504715@student.uwtsd.ac.uk::37d6bd84-0720-49f7-a306-375fbb15d800" providerId="AD" clId="Web-{F65BE738-1ECA-9AEF-11BD-29F9D1D419B8}" dt="2026-06-13T09:29:02.199" v="55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F65BE738-1ECA-9AEF-11BD-29F9D1D419B8}" dt="2026-06-13T09:29:00.777" v="5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F65BE738-1ECA-9AEF-11BD-29F9D1D419B8}" dt="2026-06-13T09:29:00.777" v="54"/>
          <ac:spMkLst>
            <pc:docMk/>
            <pc:sldMk cId="109857222" sldId="256"/>
            <ac:spMk id="3" creationId="{00000000-0000-0000-0000-000000000000}"/>
          </ac:spMkLst>
        </pc:spChg>
        <pc:picChg chg="add del">
          <ac:chgData name="Sobia Akhtar (2504715)" userId="S::2504715@student.uwtsd.ac.uk::37d6bd84-0720-49f7-a306-375fbb15d800" providerId="AD" clId="Web-{F65BE738-1ECA-9AEF-11BD-29F9D1D419B8}" dt="2026-06-13T09:29:02.199" v="55"/>
          <ac:picMkLst>
            <pc:docMk/>
            <pc:sldMk cId="109857222" sldId="256"/>
            <ac:picMk id="28" creationId="{D8CAA551-9EBE-AE84-48E8-71071CEB6111}"/>
          </ac:picMkLst>
        </pc:picChg>
      </pc:sldChg>
    </pc:docChg>
  </pc:docChgLst>
  <pc:docChgLst>
    <pc:chgData name="Sobia Akhtar (2504715)" userId="S::2504715@student.uwtsd.ac.uk::37d6bd84-0720-49f7-a306-375fbb15d800" providerId="AD" clId="Web-{C1FA392D-156A-D58C-B926-860D5908B315}"/>
    <pc:docChg chg="modSld">
      <pc:chgData name="Sobia Akhtar (2504715)" userId="S::2504715@student.uwtsd.ac.uk::37d6bd84-0720-49f7-a306-375fbb15d800" providerId="AD" clId="Web-{C1FA392D-156A-D58C-B926-860D5908B315}" dt="2026-06-20T08:49:34.867" v="128" actId="20577"/>
      <pc:docMkLst>
        <pc:docMk/>
      </pc:docMkLst>
      <pc:sldChg chg="modSp">
        <pc:chgData name="Sobia Akhtar (2504715)" userId="S::2504715@student.uwtsd.ac.uk::37d6bd84-0720-49f7-a306-375fbb15d800" providerId="AD" clId="Web-{C1FA392D-156A-D58C-B926-860D5908B315}" dt="2026-06-19T14:06:47.571" v="40" actId="20577"/>
        <pc:sldMkLst>
          <pc:docMk/>
          <pc:sldMk cId="4180813717" sldId="260"/>
        </pc:sldMkLst>
        <pc:spChg chg="mod">
          <ac:chgData name="Sobia Akhtar (2504715)" userId="S::2504715@student.uwtsd.ac.uk::37d6bd84-0720-49f7-a306-375fbb15d800" providerId="AD" clId="Web-{C1FA392D-156A-D58C-B926-860D5908B315}" dt="2026-06-19T14:06:47.571" v="40" actId="20577"/>
          <ac:spMkLst>
            <pc:docMk/>
            <pc:sldMk cId="4180813717" sldId="260"/>
            <ac:spMk id="3" creationId="{B851B1D4-D538-C3F2-9C6F-5DDFB4798474}"/>
          </ac:spMkLst>
        </pc:spChg>
      </pc:sldChg>
      <pc:sldChg chg="modSp">
        <pc:chgData name="Sobia Akhtar (2504715)" userId="S::2504715@student.uwtsd.ac.uk::37d6bd84-0720-49f7-a306-375fbb15d800" providerId="AD" clId="Web-{C1FA392D-156A-D58C-B926-860D5908B315}" dt="2026-06-19T14:29:05.269" v="45" actId="20577"/>
        <pc:sldMkLst>
          <pc:docMk/>
          <pc:sldMk cId="2541114330" sldId="261"/>
        </pc:sldMkLst>
        <pc:spChg chg="mod">
          <ac:chgData name="Sobia Akhtar (2504715)" userId="S::2504715@student.uwtsd.ac.uk::37d6bd84-0720-49f7-a306-375fbb15d800" providerId="AD" clId="Web-{C1FA392D-156A-D58C-B926-860D5908B315}" dt="2026-06-19T14:29:05.269" v="45" actId="20577"/>
          <ac:spMkLst>
            <pc:docMk/>
            <pc:sldMk cId="2541114330" sldId="261"/>
            <ac:spMk id="3" creationId="{08EB9E5B-6040-4DFF-9AEF-3AFD36EFC4C6}"/>
          </ac:spMkLst>
        </pc:spChg>
      </pc:sldChg>
      <pc:sldChg chg="modSp">
        <pc:chgData name="Sobia Akhtar (2504715)" userId="S::2504715@student.uwtsd.ac.uk::37d6bd84-0720-49f7-a306-375fbb15d800" providerId="AD" clId="Web-{C1FA392D-156A-D58C-B926-860D5908B315}" dt="2026-06-19T14:36:35.194" v="127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C1FA392D-156A-D58C-B926-860D5908B315}" dt="2026-06-19T14:36:35.194" v="127" actId="20577"/>
          <ac:spMkLst>
            <pc:docMk/>
            <pc:sldMk cId="2001398801" sldId="262"/>
            <ac:spMk id="3" creationId="{16629F17-FD07-7435-0C21-615BF7D1D5C6}"/>
          </ac:spMkLst>
        </pc:spChg>
      </pc:sldChg>
      <pc:sldChg chg="modSp">
        <pc:chgData name="Sobia Akhtar (2504715)" userId="S::2504715@student.uwtsd.ac.uk::37d6bd84-0720-49f7-a306-375fbb15d800" providerId="AD" clId="Web-{C1FA392D-156A-D58C-B926-860D5908B315}" dt="2026-06-20T08:49:34.867" v="128" actId="20577"/>
        <pc:sldMkLst>
          <pc:docMk/>
          <pc:sldMk cId="3976379762" sldId="263"/>
        </pc:sldMkLst>
        <pc:spChg chg="mod">
          <ac:chgData name="Sobia Akhtar (2504715)" userId="S::2504715@student.uwtsd.ac.uk::37d6bd84-0720-49f7-a306-375fbb15d800" providerId="AD" clId="Web-{C1FA392D-156A-D58C-B926-860D5908B315}" dt="2026-06-20T08:49:34.867" v="128" actId="20577"/>
          <ac:spMkLst>
            <pc:docMk/>
            <pc:sldMk cId="3976379762" sldId="263"/>
            <ac:spMk id="78" creationId="{126137A0-474C-23C2-D1C1-491FFE2FC82F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/" TargetMode="External"/><Relationship Id="rId2" Type="http://schemas.openxmlformats.org/officeDocument/2006/relationships/hyperlink" Target="https://www.nhs.uk/social-care-and-support/practical-tips-if-you-care-for-someone/how-to-care-for-someone-with-communication-difficulties/" TargetMode="External"/><Relationship Id="rId1" Type="http://schemas.openxmlformats.org/officeDocument/2006/relationships/hyperlink" Target="https://pmc.ncbi.nlm.nih.gov/articles/PMC1579411/pdf/cbr27_2p089.pdf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/" TargetMode="External"/><Relationship Id="rId2" Type="http://schemas.openxmlformats.org/officeDocument/2006/relationships/hyperlink" Target="https://www.nhs.uk/social-care-and-support/practical-tips-if-you-care-for-someone/how-to-care-for-someone-with-communication-difficulties/" TargetMode="External"/><Relationship Id="rId1" Type="http://schemas.openxmlformats.org/officeDocument/2006/relationships/hyperlink" Target="https://pmc.ncbi.nlm.nih.gov/articles/PMC1579411/pdf/cbr27_2p089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493A40-A660-47B8-96F1-D36FFDB417F8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C069E3-6862-45F8-BD49-6A142C7EB402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Looking at:</a:t>
          </a:r>
        </a:p>
      </dgm:t>
    </dgm:pt>
    <dgm:pt modelId="{5D7D8A51-D84A-4EF2-9567-D2631C28FFE6}" type="parTrans" cxnId="{E376B59F-9DAC-4BB9-BA55-4B44DEC2B9D2}">
      <dgm:prSet/>
      <dgm:spPr/>
      <dgm:t>
        <a:bodyPr/>
        <a:lstStyle/>
        <a:p>
          <a:endParaRPr lang="en-US"/>
        </a:p>
      </dgm:t>
    </dgm:pt>
    <dgm:pt modelId="{F9DEDFCB-4ABB-4B32-82F8-5F11759CB01D}" type="sibTrans" cxnId="{E376B59F-9DAC-4BB9-BA55-4B44DEC2B9D2}">
      <dgm:prSet/>
      <dgm:spPr/>
      <dgm:t>
        <a:bodyPr/>
        <a:lstStyle/>
        <a:p>
          <a:endParaRPr lang="en-US"/>
        </a:p>
      </dgm:t>
    </dgm:pt>
    <dgm:pt modelId="{5E4FC3E0-5278-4539-9DCA-4470DE0AFD99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The importance of Communication </a:t>
          </a:r>
        </a:p>
      </dgm:t>
    </dgm:pt>
    <dgm:pt modelId="{DE86E0EA-3912-4D64-9CF1-FB7E74608BDB}" type="parTrans" cxnId="{88BE462D-F665-40C1-BB21-9CFC091BE8B7}">
      <dgm:prSet/>
      <dgm:spPr/>
      <dgm:t>
        <a:bodyPr/>
        <a:lstStyle/>
        <a:p>
          <a:endParaRPr lang="en-US"/>
        </a:p>
      </dgm:t>
    </dgm:pt>
    <dgm:pt modelId="{8D0D328C-F743-4E51-9106-085326A7142E}" type="sibTrans" cxnId="{88BE462D-F665-40C1-BB21-9CFC091BE8B7}">
      <dgm:prSet/>
      <dgm:spPr/>
      <dgm:t>
        <a:bodyPr/>
        <a:lstStyle/>
        <a:p>
          <a:endParaRPr lang="en-US"/>
        </a:p>
      </dgm:t>
    </dgm:pt>
    <dgm:pt modelId="{3FC00D80-E42B-443B-A158-E84B1A722698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why is important </a:t>
          </a:r>
        </a:p>
      </dgm:t>
    </dgm:pt>
    <dgm:pt modelId="{0B46D012-97F3-4DD4-A96E-CD6C84C936B3}" type="parTrans" cxnId="{2531845B-EF3A-49FE-954C-329B7CAF7496}">
      <dgm:prSet/>
      <dgm:spPr/>
      <dgm:t>
        <a:bodyPr/>
        <a:lstStyle/>
        <a:p>
          <a:endParaRPr lang="en-US"/>
        </a:p>
      </dgm:t>
    </dgm:pt>
    <dgm:pt modelId="{B28037DD-D814-4F93-BE85-1008BF7A2CBB}" type="sibTrans" cxnId="{2531845B-EF3A-49FE-954C-329B7CAF7496}">
      <dgm:prSet/>
      <dgm:spPr/>
      <dgm:t>
        <a:bodyPr/>
        <a:lstStyle/>
        <a:p>
          <a:endParaRPr lang="en-US"/>
        </a:p>
      </dgm:t>
    </dgm:pt>
    <dgm:pt modelId="{048C7F87-EDC6-48B1-87FC-10EC86BFF66E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scenario of communication</a:t>
          </a:r>
        </a:p>
      </dgm:t>
    </dgm:pt>
    <dgm:pt modelId="{65B86D6A-B74E-4609-8C05-62493D81FC89}" type="parTrans" cxnId="{2668CEBF-6C3C-473F-B91E-F95CFA3B6458}">
      <dgm:prSet/>
      <dgm:spPr/>
      <dgm:t>
        <a:bodyPr/>
        <a:lstStyle/>
        <a:p>
          <a:endParaRPr lang="en-US"/>
        </a:p>
      </dgm:t>
    </dgm:pt>
    <dgm:pt modelId="{4F39FFFC-B604-4490-B935-22E6C3AC4769}" type="sibTrans" cxnId="{2668CEBF-6C3C-473F-B91E-F95CFA3B6458}">
      <dgm:prSet/>
      <dgm:spPr/>
      <dgm:t>
        <a:bodyPr/>
        <a:lstStyle/>
        <a:p>
          <a:endParaRPr lang="en-US"/>
        </a:p>
      </dgm:t>
    </dgm:pt>
    <dgm:pt modelId="{C2BB7C48-BDDB-4E50-9D10-6542319C30EF}" type="pres">
      <dgm:prSet presAssocID="{75493A40-A660-47B8-96F1-D36FFDB417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8F8B4E1-4968-4807-9A8F-66D78F083087}" type="pres">
      <dgm:prSet presAssocID="{52C069E3-6862-45F8-BD49-6A142C7EB402}" presName="hierRoot1" presStyleCnt="0"/>
      <dgm:spPr/>
    </dgm:pt>
    <dgm:pt modelId="{89663FEE-64D6-4367-863F-A9FC3534008E}" type="pres">
      <dgm:prSet presAssocID="{52C069E3-6862-45F8-BD49-6A142C7EB402}" presName="composite" presStyleCnt="0"/>
      <dgm:spPr/>
    </dgm:pt>
    <dgm:pt modelId="{2DF31258-8560-49AD-931F-374796C834B1}" type="pres">
      <dgm:prSet presAssocID="{52C069E3-6862-45F8-BD49-6A142C7EB402}" presName="background" presStyleLbl="node0" presStyleIdx="0" presStyleCnt="4"/>
      <dgm:spPr/>
    </dgm:pt>
    <dgm:pt modelId="{28F578B2-71B6-45F2-A37B-620D5312AAA7}" type="pres">
      <dgm:prSet presAssocID="{52C069E3-6862-45F8-BD49-6A142C7EB402}" presName="text" presStyleLbl="fgAcc0" presStyleIdx="0" presStyleCnt="4">
        <dgm:presLayoutVars>
          <dgm:chPref val="3"/>
        </dgm:presLayoutVars>
      </dgm:prSet>
      <dgm:spPr/>
    </dgm:pt>
    <dgm:pt modelId="{8C8D23FD-B769-49FF-818C-07B758837EBC}" type="pres">
      <dgm:prSet presAssocID="{52C069E3-6862-45F8-BD49-6A142C7EB402}" presName="hierChild2" presStyleCnt="0"/>
      <dgm:spPr/>
    </dgm:pt>
    <dgm:pt modelId="{569942E5-401F-4592-96BF-79FF8E548C1A}" type="pres">
      <dgm:prSet presAssocID="{5E4FC3E0-5278-4539-9DCA-4470DE0AFD99}" presName="hierRoot1" presStyleCnt="0"/>
      <dgm:spPr/>
    </dgm:pt>
    <dgm:pt modelId="{E4ECA7D0-67EB-4474-8FA7-C0A9E7E9F04B}" type="pres">
      <dgm:prSet presAssocID="{5E4FC3E0-5278-4539-9DCA-4470DE0AFD99}" presName="composite" presStyleCnt="0"/>
      <dgm:spPr/>
    </dgm:pt>
    <dgm:pt modelId="{AFC3E9E0-1102-4A17-8D51-3C8D1EE14838}" type="pres">
      <dgm:prSet presAssocID="{5E4FC3E0-5278-4539-9DCA-4470DE0AFD99}" presName="background" presStyleLbl="node0" presStyleIdx="1" presStyleCnt="4"/>
      <dgm:spPr/>
    </dgm:pt>
    <dgm:pt modelId="{A9E94037-AF46-481D-89A1-EFA9BB467F3C}" type="pres">
      <dgm:prSet presAssocID="{5E4FC3E0-5278-4539-9DCA-4470DE0AFD99}" presName="text" presStyleLbl="fgAcc0" presStyleIdx="1" presStyleCnt="4">
        <dgm:presLayoutVars>
          <dgm:chPref val="3"/>
        </dgm:presLayoutVars>
      </dgm:prSet>
      <dgm:spPr/>
    </dgm:pt>
    <dgm:pt modelId="{43D6665A-9FDF-4DF0-AC0E-27328BA448E0}" type="pres">
      <dgm:prSet presAssocID="{5E4FC3E0-5278-4539-9DCA-4470DE0AFD99}" presName="hierChild2" presStyleCnt="0"/>
      <dgm:spPr/>
    </dgm:pt>
    <dgm:pt modelId="{388B409C-36D0-4FE4-8DDD-8E2356153FD8}" type="pres">
      <dgm:prSet presAssocID="{3FC00D80-E42B-443B-A158-E84B1A722698}" presName="hierRoot1" presStyleCnt="0"/>
      <dgm:spPr/>
    </dgm:pt>
    <dgm:pt modelId="{10B4FAB6-0D5B-4875-B936-0A3F03BA9321}" type="pres">
      <dgm:prSet presAssocID="{3FC00D80-E42B-443B-A158-E84B1A722698}" presName="composite" presStyleCnt="0"/>
      <dgm:spPr/>
    </dgm:pt>
    <dgm:pt modelId="{8201246E-BF33-47C9-B46E-042C5CC6F3F9}" type="pres">
      <dgm:prSet presAssocID="{3FC00D80-E42B-443B-A158-E84B1A722698}" presName="background" presStyleLbl="node0" presStyleIdx="2" presStyleCnt="4"/>
      <dgm:spPr/>
    </dgm:pt>
    <dgm:pt modelId="{48840FE7-0553-420D-B9F9-5CC7CF61E35B}" type="pres">
      <dgm:prSet presAssocID="{3FC00D80-E42B-443B-A158-E84B1A722698}" presName="text" presStyleLbl="fgAcc0" presStyleIdx="2" presStyleCnt="4">
        <dgm:presLayoutVars>
          <dgm:chPref val="3"/>
        </dgm:presLayoutVars>
      </dgm:prSet>
      <dgm:spPr/>
    </dgm:pt>
    <dgm:pt modelId="{31E00BAA-8B38-47F4-A223-73A4A580DD07}" type="pres">
      <dgm:prSet presAssocID="{3FC00D80-E42B-443B-A158-E84B1A722698}" presName="hierChild2" presStyleCnt="0"/>
      <dgm:spPr/>
    </dgm:pt>
    <dgm:pt modelId="{C9F6E196-1CC5-4591-A2DC-B5E7B9FB972A}" type="pres">
      <dgm:prSet presAssocID="{048C7F87-EDC6-48B1-87FC-10EC86BFF66E}" presName="hierRoot1" presStyleCnt="0"/>
      <dgm:spPr/>
    </dgm:pt>
    <dgm:pt modelId="{F773F6E1-3026-40DD-9FDC-DCCF076C77D9}" type="pres">
      <dgm:prSet presAssocID="{048C7F87-EDC6-48B1-87FC-10EC86BFF66E}" presName="composite" presStyleCnt="0"/>
      <dgm:spPr/>
    </dgm:pt>
    <dgm:pt modelId="{66636F59-7BEA-4B7A-BEE9-14EFE8F2FA77}" type="pres">
      <dgm:prSet presAssocID="{048C7F87-EDC6-48B1-87FC-10EC86BFF66E}" presName="background" presStyleLbl="node0" presStyleIdx="3" presStyleCnt="4"/>
      <dgm:spPr/>
    </dgm:pt>
    <dgm:pt modelId="{9CB15CBB-F196-4E14-BDAD-FBA4FE8D7064}" type="pres">
      <dgm:prSet presAssocID="{048C7F87-EDC6-48B1-87FC-10EC86BFF66E}" presName="text" presStyleLbl="fgAcc0" presStyleIdx="3" presStyleCnt="4">
        <dgm:presLayoutVars>
          <dgm:chPref val="3"/>
        </dgm:presLayoutVars>
      </dgm:prSet>
      <dgm:spPr/>
    </dgm:pt>
    <dgm:pt modelId="{9D73B4E6-4BFA-402C-8CD5-0B21A09C32E3}" type="pres">
      <dgm:prSet presAssocID="{048C7F87-EDC6-48B1-87FC-10EC86BFF66E}" presName="hierChild2" presStyleCnt="0"/>
      <dgm:spPr/>
    </dgm:pt>
  </dgm:ptLst>
  <dgm:cxnLst>
    <dgm:cxn modelId="{88BE462D-F665-40C1-BB21-9CFC091BE8B7}" srcId="{75493A40-A660-47B8-96F1-D36FFDB417F8}" destId="{5E4FC3E0-5278-4539-9DCA-4470DE0AFD99}" srcOrd="1" destOrd="0" parTransId="{DE86E0EA-3912-4D64-9CF1-FB7E74608BDB}" sibTransId="{8D0D328C-F743-4E51-9106-085326A7142E}"/>
    <dgm:cxn modelId="{FE8C4F35-0564-4B21-9110-04A775135C0B}" type="presOf" srcId="{5E4FC3E0-5278-4539-9DCA-4470DE0AFD99}" destId="{A9E94037-AF46-481D-89A1-EFA9BB467F3C}" srcOrd="0" destOrd="0" presId="urn:microsoft.com/office/officeart/2005/8/layout/hierarchy1"/>
    <dgm:cxn modelId="{74A3933D-B813-4A9A-901B-9EBE1DAC2423}" type="presOf" srcId="{52C069E3-6862-45F8-BD49-6A142C7EB402}" destId="{28F578B2-71B6-45F2-A37B-620D5312AAA7}" srcOrd="0" destOrd="0" presId="urn:microsoft.com/office/officeart/2005/8/layout/hierarchy1"/>
    <dgm:cxn modelId="{2531845B-EF3A-49FE-954C-329B7CAF7496}" srcId="{75493A40-A660-47B8-96F1-D36FFDB417F8}" destId="{3FC00D80-E42B-443B-A158-E84B1A722698}" srcOrd="2" destOrd="0" parTransId="{0B46D012-97F3-4DD4-A96E-CD6C84C936B3}" sibTransId="{B28037DD-D814-4F93-BE85-1008BF7A2CBB}"/>
    <dgm:cxn modelId="{E376B59F-9DAC-4BB9-BA55-4B44DEC2B9D2}" srcId="{75493A40-A660-47B8-96F1-D36FFDB417F8}" destId="{52C069E3-6862-45F8-BD49-6A142C7EB402}" srcOrd="0" destOrd="0" parTransId="{5D7D8A51-D84A-4EF2-9567-D2631C28FFE6}" sibTransId="{F9DEDFCB-4ABB-4B32-82F8-5F11759CB01D}"/>
    <dgm:cxn modelId="{0587CBAE-FB73-4D2F-A709-A98C79B35345}" type="presOf" srcId="{048C7F87-EDC6-48B1-87FC-10EC86BFF66E}" destId="{9CB15CBB-F196-4E14-BDAD-FBA4FE8D7064}" srcOrd="0" destOrd="0" presId="urn:microsoft.com/office/officeart/2005/8/layout/hierarchy1"/>
    <dgm:cxn modelId="{803A5EB9-DDBA-4554-89C9-604FFE1E90B7}" type="presOf" srcId="{3FC00D80-E42B-443B-A158-E84B1A722698}" destId="{48840FE7-0553-420D-B9F9-5CC7CF61E35B}" srcOrd="0" destOrd="0" presId="urn:microsoft.com/office/officeart/2005/8/layout/hierarchy1"/>
    <dgm:cxn modelId="{2668CEBF-6C3C-473F-B91E-F95CFA3B6458}" srcId="{75493A40-A660-47B8-96F1-D36FFDB417F8}" destId="{048C7F87-EDC6-48B1-87FC-10EC86BFF66E}" srcOrd="3" destOrd="0" parTransId="{65B86D6A-B74E-4609-8C05-62493D81FC89}" sibTransId="{4F39FFFC-B604-4490-B935-22E6C3AC4769}"/>
    <dgm:cxn modelId="{DBC258E8-BDFA-493E-9EEE-AAA51B6DC0B0}" type="presOf" srcId="{75493A40-A660-47B8-96F1-D36FFDB417F8}" destId="{C2BB7C48-BDDB-4E50-9D10-6542319C30EF}" srcOrd="0" destOrd="0" presId="urn:microsoft.com/office/officeart/2005/8/layout/hierarchy1"/>
    <dgm:cxn modelId="{43050C1A-16B7-436A-BEF7-5B0E03DE0979}" type="presParOf" srcId="{C2BB7C48-BDDB-4E50-9D10-6542319C30EF}" destId="{78F8B4E1-4968-4807-9A8F-66D78F083087}" srcOrd="0" destOrd="0" presId="urn:microsoft.com/office/officeart/2005/8/layout/hierarchy1"/>
    <dgm:cxn modelId="{0D6EA07E-365A-4182-925E-1E353949D3C0}" type="presParOf" srcId="{78F8B4E1-4968-4807-9A8F-66D78F083087}" destId="{89663FEE-64D6-4367-863F-A9FC3534008E}" srcOrd="0" destOrd="0" presId="urn:microsoft.com/office/officeart/2005/8/layout/hierarchy1"/>
    <dgm:cxn modelId="{D0E1F5A5-5E4C-4E0C-8292-976EF44269AD}" type="presParOf" srcId="{89663FEE-64D6-4367-863F-A9FC3534008E}" destId="{2DF31258-8560-49AD-931F-374796C834B1}" srcOrd="0" destOrd="0" presId="urn:microsoft.com/office/officeart/2005/8/layout/hierarchy1"/>
    <dgm:cxn modelId="{A03D11B1-8038-4CA7-B354-5BE99342E766}" type="presParOf" srcId="{89663FEE-64D6-4367-863F-A9FC3534008E}" destId="{28F578B2-71B6-45F2-A37B-620D5312AAA7}" srcOrd="1" destOrd="0" presId="urn:microsoft.com/office/officeart/2005/8/layout/hierarchy1"/>
    <dgm:cxn modelId="{7F158E97-6156-4AD2-8BA2-FB96DB85B0FD}" type="presParOf" srcId="{78F8B4E1-4968-4807-9A8F-66D78F083087}" destId="{8C8D23FD-B769-49FF-818C-07B758837EBC}" srcOrd="1" destOrd="0" presId="urn:microsoft.com/office/officeart/2005/8/layout/hierarchy1"/>
    <dgm:cxn modelId="{8B1A521D-3C15-4382-841F-C2F7E8B306E7}" type="presParOf" srcId="{C2BB7C48-BDDB-4E50-9D10-6542319C30EF}" destId="{569942E5-401F-4592-96BF-79FF8E548C1A}" srcOrd="1" destOrd="0" presId="urn:microsoft.com/office/officeart/2005/8/layout/hierarchy1"/>
    <dgm:cxn modelId="{986CDCF7-F4AA-4B44-BB0C-36B4F818E5D8}" type="presParOf" srcId="{569942E5-401F-4592-96BF-79FF8E548C1A}" destId="{E4ECA7D0-67EB-4474-8FA7-C0A9E7E9F04B}" srcOrd="0" destOrd="0" presId="urn:microsoft.com/office/officeart/2005/8/layout/hierarchy1"/>
    <dgm:cxn modelId="{AA857990-F1D2-4541-BB39-1BA5AD68F5A2}" type="presParOf" srcId="{E4ECA7D0-67EB-4474-8FA7-C0A9E7E9F04B}" destId="{AFC3E9E0-1102-4A17-8D51-3C8D1EE14838}" srcOrd="0" destOrd="0" presId="urn:microsoft.com/office/officeart/2005/8/layout/hierarchy1"/>
    <dgm:cxn modelId="{52BEC760-3FDE-4743-88D8-573B2AE88FC8}" type="presParOf" srcId="{E4ECA7D0-67EB-4474-8FA7-C0A9E7E9F04B}" destId="{A9E94037-AF46-481D-89A1-EFA9BB467F3C}" srcOrd="1" destOrd="0" presId="urn:microsoft.com/office/officeart/2005/8/layout/hierarchy1"/>
    <dgm:cxn modelId="{4CE2F66D-A0FB-4AAE-BB60-ACF3FD190DD4}" type="presParOf" srcId="{569942E5-401F-4592-96BF-79FF8E548C1A}" destId="{43D6665A-9FDF-4DF0-AC0E-27328BA448E0}" srcOrd="1" destOrd="0" presId="urn:microsoft.com/office/officeart/2005/8/layout/hierarchy1"/>
    <dgm:cxn modelId="{C0A2B724-6E87-4A3E-A113-52E015C56981}" type="presParOf" srcId="{C2BB7C48-BDDB-4E50-9D10-6542319C30EF}" destId="{388B409C-36D0-4FE4-8DDD-8E2356153FD8}" srcOrd="2" destOrd="0" presId="urn:microsoft.com/office/officeart/2005/8/layout/hierarchy1"/>
    <dgm:cxn modelId="{58CD67DD-A333-4E69-B313-1B9858BD8037}" type="presParOf" srcId="{388B409C-36D0-4FE4-8DDD-8E2356153FD8}" destId="{10B4FAB6-0D5B-4875-B936-0A3F03BA9321}" srcOrd="0" destOrd="0" presId="urn:microsoft.com/office/officeart/2005/8/layout/hierarchy1"/>
    <dgm:cxn modelId="{471230EE-7134-4FE9-A058-A12C8C2CF94F}" type="presParOf" srcId="{10B4FAB6-0D5B-4875-B936-0A3F03BA9321}" destId="{8201246E-BF33-47C9-B46E-042C5CC6F3F9}" srcOrd="0" destOrd="0" presId="urn:microsoft.com/office/officeart/2005/8/layout/hierarchy1"/>
    <dgm:cxn modelId="{1545A58A-B883-42D4-8631-E9EC00674BA1}" type="presParOf" srcId="{10B4FAB6-0D5B-4875-B936-0A3F03BA9321}" destId="{48840FE7-0553-420D-B9F9-5CC7CF61E35B}" srcOrd="1" destOrd="0" presId="urn:microsoft.com/office/officeart/2005/8/layout/hierarchy1"/>
    <dgm:cxn modelId="{786DBA35-C2A8-49D5-B438-B1521D4F24D3}" type="presParOf" srcId="{388B409C-36D0-4FE4-8DDD-8E2356153FD8}" destId="{31E00BAA-8B38-47F4-A223-73A4A580DD07}" srcOrd="1" destOrd="0" presId="urn:microsoft.com/office/officeart/2005/8/layout/hierarchy1"/>
    <dgm:cxn modelId="{FB446C70-B36B-4FC4-958D-E0E09B04C62E}" type="presParOf" srcId="{C2BB7C48-BDDB-4E50-9D10-6542319C30EF}" destId="{C9F6E196-1CC5-4591-A2DC-B5E7B9FB972A}" srcOrd="3" destOrd="0" presId="urn:microsoft.com/office/officeart/2005/8/layout/hierarchy1"/>
    <dgm:cxn modelId="{03BABB2A-1A90-408F-85E3-731656A68064}" type="presParOf" srcId="{C9F6E196-1CC5-4591-A2DC-B5E7B9FB972A}" destId="{F773F6E1-3026-40DD-9FDC-DCCF076C77D9}" srcOrd="0" destOrd="0" presId="urn:microsoft.com/office/officeart/2005/8/layout/hierarchy1"/>
    <dgm:cxn modelId="{2F2DEAFB-9311-4C0D-A833-2134805E8AB6}" type="presParOf" srcId="{F773F6E1-3026-40DD-9FDC-DCCF076C77D9}" destId="{66636F59-7BEA-4B7A-BEE9-14EFE8F2FA77}" srcOrd="0" destOrd="0" presId="urn:microsoft.com/office/officeart/2005/8/layout/hierarchy1"/>
    <dgm:cxn modelId="{7A28FD08-E6D9-4B5A-8DA8-2180CA667C74}" type="presParOf" srcId="{F773F6E1-3026-40DD-9FDC-DCCF076C77D9}" destId="{9CB15CBB-F196-4E14-BDAD-FBA4FE8D7064}" srcOrd="1" destOrd="0" presId="urn:microsoft.com/office/officeart/2005/8/layout/hierarchy1"/>
    <dgm:cxn modelId="{3674D587-E18C-4C64-9F23-F86A9866B668}" type="presParOf" srcId="{C9F6E196-1CC5-4591-A2DC-B5E7B9FB972A}" destId="{9D73B4E6-4BFA-402C-8CD5-0B21A09C32E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FB7F0E-C871-4529-B168-A96FFBDD6F6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46F1B76-C823-4F02-96E8-6AA9F64B9534}">
      <dgm:prSet/>
      <dgm:spPr/>
      <dgm:t>
        <a:bodyPr/>
        <a:lstStyle/>
        <a:p>
          <a:pPr>
            <a:defRPr cap="all"/>
          </a:pPr>
          <a:r>
            <a:rPr lang="en-US"/>
            <a:t>Communication is simply how we share information </a:t>
          </a:r>
        </a:p>
      </dgm:t>
    </dgm:pt>
    <dgm:pt modelId="{72A2020D-6BF5-4AC6-AC73-634D222F847E}" type="parTrans" cxnId="{CC4A514B-1A9C-4E9E-A221-896BF5C8204B}">
      <dgm:prSet/>
      <dgm:spPr/>
      <dgm:t>
        <a:bodyPr/>
        <a:lstStyle/>
        <a:p>
          <a:endParaRPr lang="en-US"/>
        </a:p>
      </dgm:t>
    </dgm:pt>
    <dgm:pt modelId="{75D312E9-F06E-4C55-9880-61655D144A2D}" type="sibTrans" cxnId="{CC4A514B-1A9C-4E9E-A221-896BF5C8204B}">
      <dgm:prSet/>
      <dgm:spPr/>
      <dgm:t>
        <a:bodyPr/>
        <a:lstStyle/>
        <a:p>
          <a:endParaRPr lang="en-US"/>
        </a:p>
      </dgm:t>
    </dgm:pt>
    <dgm:pt modelId="{90E57D0A-358C-4D1B-A9A9-50ABC23ED8CC}">
      <dgm:prSet/>
      <dgm:spPr/>
      <dgm:t>
        <a:bodyPr/>
        <a:lstStyle/>
        <a:p>
          <a:pPr>
            <a:defRPr cap="all"/>
          </a:pPr>
          <a:r>
            <a:rPr lang="en-US"/>
            <a:t>Like:</a:t>
          </a:r>
        </a:p>
      </dgm:t>
    </dgm:pt>
    <dgm:pt modelId="{7891F2C9-3666-4A15-9F0F-CF36C33F9644}" type="parTrans" cxnId="{1DB1BD04-F410-4653-A8E9-651632FAB77E}">
      <dgm:prSet/>
      <dgm:spPr/>
      <dgm:t>
        <a:bodyPr/>
        <a:lstStyle/>
        <a:p>
          <a:endParaRPr lang="en-US"/>
        </a:p>
      </dgm:t>
    </dgm:pt>
    <dgm:pt modelId="{8B6BC3B3-6017-4307-8ECE-37E9FB8659EA}" type="sibTrans" cxnId="{1DB1BD04-F410-4653-A8E9-651632FAB77E}">
      <dgm:prSet/>
      <dgm:spPr/>
      <dgm:t>
        <a:bodyPr/>
        <a:lstStyle/>
        <a:p>
          <a:endParaRPr lang="en-US"/>
        </a:p>
      </dgm:t>
    </dgm:pt>
    <dgm:pt modelId="{FB005298-6C4F-4454-AE88-EE3A18407F25}">
      <dgm:prSet/>
      <dgm:spPr/>
      <dgm:t>
        <a:bodyPr/>
        <a:lstStyle/>
        <a:p>
          <a:pPr>
            <a:defRPr cap="all"/>
          </a:pPr>
          <a:r>
            <a:rPr lang="en-US"/>
            <a:t>Verbal and </a:t>
          </a:r>
          <a:r>
            <a:rPr lang="en-US">
              <a:latin typeface="Avenir Next LT Pro Light"/>
            </a:rPr>
            <a:t>non-verbal</a:t>
          </a:r>
          <a:endParaRPr lang="en-US"/>
        </a:p>
      </dgm:t>
    </dgm:pt>
    <dgm:pt modelId="{A7FB71DA-8D5B-4B48-8159-171DAAC15D39}" type="parTrans" cxnId="{93C91EF8-86C1-4633-94E8-2ED605DD4D58}">
      <dgm:prSet/>
      <dgm:spPr/>
      <dgm:t>
        <a:bodyPr/>
        <a:lstStyle/>
        <a:p>
          <a:endParaRPr lang="en-US"/>
        </a:p>
      </dgm:t>
    </dgm:pt>
    <dgm:pt modelId="{8B0A3B8D-9E92-40A1-B250-F3179FE959B6}" type="sibTrans" cxnId="{93C91EF8-86C1-4633-94E8-2ED605DD4D58}">
      <dgm:prSet/>
      <dgm:spPr/>
      <dgm:t>
        <a:bodyPr/>
        <a:lstStyle/>
        <a:p>
          <a:endParaRPr lang="en-US"/>
        </a:p>
      </dgm:t>
    </dgm:pt>
    <dgm:pt modelId="{1D027773-CE87-4CB0-A506-0676112789DA}">
      <dgm:prSet/>
      <dgm:spPr/>
      <dgm:t>
        <a:bodyPr/>
        <a:lstStyle/>
        <a:p>
          <a:pPr>
            <a:defRPr cap="all"/>
          </a:pPr>
          <a:r>
            <a:rPr lang="en-US"/>
            <a:t>Written </a:t>
          </a:r>
        </a:p>
      </dgm:t>
    </dgm:pt>
    <dgm:pt modelId="{1AC56F25-2DCB-4632-BEE1-7D3358C388E2}" type="parTrans" cxnId="{7D5424C8-1F24-4A5F-B3CE-ED40FF8FCC57}">
      <dgm:prSet/>
      <dgm:spPr/>
      <dgm:t>
        <a:bodyPr/>
        <a:lstStyle/>
        <a:p>
          <a:endParaRPr lang="en-US"/>
        </a:p>
      </dgm:t>
    </dgm:pt>
    <dgm:pt modelId="{7BC676E7-92A1-456E-B29A-347B1D1B9A2D}" type="sibTrans" cxnId="{7D5424C8-1F24-4A5F-B3CE-ED40FF8FCC57}">
      <dgm:prSet/>
      <dgm:spPr/>
      <dgm:t>
        <a:bodyPr/>
        <a:lstStyle/>
        <a:p>
          <a:endParaRPr lang="en-US"/>
        </a:p>
      </dgm:t>
    </dgm:pt>
    <dgm:pt modelId="{A7DEB6F6-D2C5-46F1-8001-849BD461DF0A}">
      <dgm:prSet/>
      <dgm:spPr/>
      <dgm:t>
        <a:bodyPr/>
        <a:lstStyle/>
        <a:p>
          <a:pPr>
            <a:defRPr cap="all"/>
          </a:pPr>
          <a:r>
            <a:rPr lang="en-US"/>
            <a:t>Speaking </a:t>
          </a:r>
        </a:p>
      </dgm:t>
    </dgm:pt>
    <dgm:pt modelId="{E957A5DD-0FFF-4F3A-85C3-DFF84BA5FF38}" type="parTrans" cxnId="{7B1560F4-16AD-4F7B-AC2B-920E7E47DF4B}">
      <dgm:prSet/>
      <dgm:spPr/>
      <dgm:t>
        <a:bodyPr/>
        <a:lstStyle/>
        <a:p>
          <a:endParaRPr lang="en-US"/>
        </a:p>
      </dgm:t>
    </dgm:pt>
    <dgm:pt modelId="{827BAD45-F8C3-4636-AFFA-A823C48927C3}" type="sibTrans" cxnId="{7B1560F4-16AD-4F7B-AC2B-920E7E47DF4B}">
      <dgm:prSet/>
      <dgm:spPr/>
      <dgm:t>
        <a:bodyPr/>
        <a:lstStyle/>
        <a:p>
          <a:endParaRPr lang="en-US"/>
        </a:p>
      </dgm:t>
    </dgm:pt>
    <dgm:pt modelId="{C93DC3D2-8222-43C7-A7B3-1711B2628B00}">
      <dgm:prSet/>
      <dgm:spPr/>
      <dgm:t>
        <a:bodyPr/>
        <a:lstStyle/>
        <a:p>
          <a:pPr>
            <a:defRPr cap="all"/>
          </a:pPr>
          <a:r>
            <a:rPr lang="en-US"/>
            <a:t>(Coiera, 2006)</a:t>
          </a:r>
        </a:p>
      </dgm:t>
    </dgm:pt>
    <dgm:pt modelId="{7E991AB1-28D6-444A-AF13-FE95EBE2AEC4}" type="parTrans" cxnId="{949FEBAF-D4F6-449B-89CE-84B7C2B5918A}">
      <dgm:prSet/>
      <dgm:spPr/>
      <dgm:t>
        <a:bodyPr/>
        <a:lstStyle/>
        <a:p>
          <a:endParaRPr lang="en-US"/>
        </a:p>
      </dgm:t>
    </dgm:pt>
    <dgm:pt modelId="{02BF444C-C32F-4FBD-AC7D-75DB8C213F18}" type="sibTrans" cxnId="{949FEBAF-D4F6-449B-89CE-84B7C2B5918A}">
      <dgm:prSet/>
      <dgm:spPr/>
      <dgm:t>
        <a:bodyPr/>
        <a:lstStyle/>
        <a:p>
          <a:endParaRPr lang="en-US"/>
        </a:p>
      </dgm:t>
    </dgm:pt>
    <dgm:pt modelId="{52E0364B-6CFE-45B4-8FEB-A57F727B1F24}" type="pres">
      <dgm:prSet presAssocID="{D7FB7F0E-C871-4529-B168-A96FFBDD6F60}" presName="root" presStyleCnt="0">
        <dgm:presLayoutVars>
          <dgm:dir/>
          <dgm:resizeHandles val="exact"/>
        </dgm:presLayoutVars>
      </dgm:prSet>
      <dgm:spPr/>
    </dgm:pt>
    <dgm:pt modelId="{C54FEB5E-DEC4-4F11-AA42-62BF4CF3CC63}" type="pres">
      <dgm:prSet presAssocID="{E46F1B76-C823-4F02-96E8-6AA9F64B9534}" presName="compNode" presStyleCnt="0"/>
      <dgm:spPr/>
    </dgm:pt>
    <dgm:pt modelId="{8424280E-5215-4CD2-8E2B-6742EA20DD15}" type="pres">
      <dgm:prSet presAssocID="{E46F1B76-C823-4F02-96E8-6AA9F64B9534}" presName="iconBgRect" presStyleLbl="bgShp" presStyleIdx="0" presStyleCnt="6"/>
      <dgm:spPr/>
    </dgm:pt>
    <dgm:pt modelId="{AAFEBAB1-7690-4C48-A42D-753E76F16DA1}" type="pres">
      <dgm:prSet presAssocID="{E46F1B76-C823-4F02-96E8-6AA9F64B953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AC73397-18A3-4282-BB1E-23E437F87452}" type="pres">
      <dgm:prSet presAssocID="{E46F1B76-C823-4F02-96E8-6AA9F64B9534}" presName="spaceRect" presStyleCnt="0"/>
      <dgm:spPr/>
    </dgm:pt>
    <dgm:pt modelId="{334FD54A-0BFE-4DF4-A7C8-FC27F54B438E}" type="pres">
      <dgm:prSet presAssocID="{E46F1B76-C823-4F02-96E8-6AA9F64B9534}" presName="textRect" presStyleLbl="revTx" presStyleIdx="0" presStyleCnt="6">
        <dgm:presLayoutVars>
          <dgm:chMax val="1"/>
          <dgm:chPref val="1"/>
        </dgm:presLayoutVars>
      </dgm:prSet>
      <dgm:spPr/>
    </dgm:pt>
    <dgm:pt modelId="{EBDAC409-91B7-4393-8698-953A2D4E0A97}" type="pres">
      <dgm:prSet presAssocID="{75D312E9-F06E-4C55-9880-61655D144A2D}" presName="sibTrans" presStyleCnt="0"/>
      <dgm:spPr/>
    </dgm:pt>
    <dgm:pt modelId="{D160E49E-1F4F-49C2-9B45-B6E52E330B76}" type="pres">
      <dgm:prSet presAssocID="{90E57D0A-358C-4D1B-A9A9-50ABC23ED8CC}" presName="compNode" presStyleCnt="0"/>
      <dgm:spPr/>
    </dgm:pt>
    <dgm:pt modelId="{497B4EE1-60D9-4421-AD8A-8547AAF7B147}" type="pres">
      <dgm:prSet presAssocID="{90E57D0A-358C-4D1B-A9A9-50ABC23ED8CC}" presName="iconBgRect" presStyleLbl="bgShp" presStyleIdx="1" presStyleCnt="6"/>
      <dgm:spPr/>
    </dgm:pt>
    <dgm:pt modelId="{AA8A7586-754B-4BC0-8171-72F2F0BD41C5}" type="pres">
      <dgm:prSet presAssocID="{90E57D0A-358C-4D1B-A9A9-50ABC23ED8C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0CBF8D9-54B8-49AA-873D-48A7D2112D6F}" type="pres">
      <dgm:prSet presAssocID="{90E57D0A-358C-4D1B-A9A9-50ABC23ED8CC}" presName="spaceRect" presStyleCnt="0"/>
      <dgm:spPr/>
    </dgm:pt>
    <dgm:pt modelId="{43840689-852A-417B-B3E7-856D97F9A337}" type="pres">
      <dgm:prSet presAssocID="{90E57D0A-358C-4D1B-A9A9-50ABC23ED8CC}" presName="textRect" presStyleLbl="revTx" presStyleIdx="1" presStyleCnt="6">
        <dgm:presLayoutVars>
          <dgm:chMax val="1"/>
          <dgm:chPref val="1"/>
        </dgm:presLayoutVars>
      </dgm:prSet>
      <dgm:spPr/>
    </dgm:pt>
    <dgm:pt modelId="{1E4AB1B4-9A6B-4093-AF88-F35E875EF3A9}" type="pres">
      <dgm:prSet presAssocID="{8B6BC3B3-6017-4307-8ECE-37E9FB8659EA}" presName="sibTrans" presStyleCnt="0"/>
      <dgm:spPr/>
    </dgm:pt>
    <dgm:pt modelId="{A44067BC-71EA-49CB-AC87-CB433A2AB924}" type="pres">
      <dgm:prSet presAssocID="{FB005298-6C4F-4454-AE88-EE3A18407F25}" presName="compNode" presStyleCnt="0"/>
      <dgm:spPr/>
    </dgm:pt>
    <dgm:pt modelId="{B2A3EA37-93C9-4E36-86E2-27518931608F}" type="pres">
      <dgm:prSet presAssocID="{FB005298-6C4F-4454-AE88-EE3A18407F25}" presName="iconBgRect" presStyleLbl="bgShp" presStyleIdx="2" presStyleCnt="6"/>
      <dgm:spPr/>
    </dgm:pt>
    <dgm:pt modelId="{3D923C75-D2A9-4989-A469-B6B360162FD5}" type="pres">
      <dgm:prSet presAssocID="{FB005298-6C4F-4454-AE88-EE3A18407F2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F2705E8C-5896-4663-8C25-C4121AB4D81E}" type="pres">
      <dgm:prSet presAssocID="{FB005298-6C4F-4454-AE88-EE3A18407F25}" presName="spaceRect" presStyleCnt="0"/>
      <dgm:spPr/>
    </dgm:pt>
    <dgm:pt modelId="{DD58F89E-E8B0-492C-B741-FCB01BB830E4}" type="pres">
      <dgm:prSet presAssocID="{FB005298-6C4F-4454-AE88-EE3A18407F25}" presName="textRect" presStyleLbl="revTx" presStyleIdx="2" presStyleCnt="6">
        <dgm:presLayoutVars>
          <dgm:chMax val="1"/>
          <dgm:chPref val="1"/>
        </dgm:presLayoutVars>
      </dgm:prSet>
      <dgm:spPr/>
    </dgm:pt>
    <dgm:pt modelId="{6B020DAC-715C-45D1-9952-EFBDE2E7ACAC}" type="pres">
      <dgm:prSet presAssocID="{8B0A3B8D-9E92-40A1-B250-F3179FE959B6}" presName="sibTrans" presStyleCnt="0"/>
      <dgm:spPr/>
    </dgm:pt>
    <dgm:pt modelId="{66A171A6-78E5-4460-A947-A5AF21C4A3FA}" type="pres">
      <dgm:prSet presAssocID="{1D027773-CE87-4CB0-A506-0676112789DA}" presName="compNode" presStyleCnt="0"/>
      <dgm:spPr/>
    </dgm:pt>
    <dgm:pt modelId="{391897A4-DA5E-4081-86FF-A7490C0CC2BE}" type="pres">
      <dgm:prSet presAssocID="{1D027773-CE87-4CB0-A506-0676112789DA}" presName="iconBgRect" presStyleLbl="bgShp" presStyleIdx="3" presStyleCnt="6"/>
      <dgm:spPr/>
    </dgm:pt>
    <dgm:pt modelId="{5092951D-1738-4A73-88A4-778681B7C5DF}" type="pres">
      <dgm:prSet presAssocID="{1D027773-CE87-4CB0-A506-0676112789DA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E887D904-C357-4969-8692-BD8D13E6D6FD}" type="pres">
      <dgm:prSet presAssocID="{1D027773-CE87-4CB0-A506-0676112789DA}" presName="spaceRect" presStyleCnt="0"/>
      <dgm:spPr/>
    </dgm:pt>
    <dgm:pt modelId="{F93AA4A0-A1DA-47AB-B133-0E3D05BC50E4}" type="pres">
      <dgm:prSet presAssocID="{1D027773-CE87-4CB0-A506-0676112789DA}" presName="textRect" presStyleLbl="revTx" presStyleIdx="3" presStyleCnt="6">
        <dgm:presLayoutVars>
          <dgm:chMax val="1"/>
          <dgm:chPref val="1"/>
        </dgm:presLayoutVars>
      </dgm:prSet>
      <dgm:spPr/>
    </dgm:pt>
    <dgm:pt modelId="{5398E740-873B-4A51-8165-3BD4B0F4A483}" type="pres">
      <dgm:prSet presAssocID="{7BC676E7-92A1-456E-B29A-347B1D1B9A2D}" presName="sibTrans" presStyleCnt="0"/>
      <dgm:spPr/>
    </dgm:pt>
    <dgm:pt modelId="{0A00CC89-05DC-4CF5-A82A-F1AB4B2C940E}" type="pres">
      <dgm:prSet presAssocID="{A7DEB6F6-D2C5-46F1-8001-849BD461DF0A}" presName="compNode" presStyleCnt="0"/>
      <dgm:spPr/>
    </dgm:pt>
    <dgm:pt modelId="{918754F7-8FD3-486B-B5EA-A983C9390F43}" type="pres">
      <dgm:prSet presAssocID="{A7DEB6F6-D2C5-46F1-8001-849BD461DF0A}" presName="iconBgRect" presStyleLbl="bgShp" presStyleIdx="4" presStyleCnt="6"/>
      <dgm:spPr/>
    </dgm:pt>
    <dgm:pt modelId="{D918A33A-7F4E-41E2-8BF4-93512CA8CE2C}" type="pres">
      <dgm:prSet presAssocID="{A7DEB6F6-D2C5-46F1-8001-849BD461DF0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CE62ABFB-2F80-4CC5-BD14-0227B84D3994}" type="pres">
      <dgm:prSet presAssocID="{A7DEB6F6-D2C5-46F1-8001-849BD461DF0A}" presName="spaceRect" presStyleCnt="0"/>
      <dgm:spPr/>
    </dgm:pt>
    <dgm:pt modelId="{0DEB3B61-B2AF-4BFE-92BE-44E0CF3891F0}" type="pres">
      <dgm:prSet presAssocID="{A7DEB6F6-D2C5-46F1-8001-849BD461DF0A}" presName="textRect" presStyleLbl="revTx" presStyleIdx="4" presStyleCnt="6">
        <dgm:presLayoutVars>
          <dgm:chMax val="1"/>
          <dgm:chPref val="1"/>
        </dgm:presLayoutVars>
      </dgm:prSet>
      <dgm:spPr/>
    </dgm:pt>
    <dgm:pt modelId="{B138616B-C941-46D6-A156-7B5779F89329}" type="pres">
      <dgm:prSet presAssocID="{827BAD45-F8C3-4636-AFFA-A823C48927C3}" presName="sibTrans" presStyleCnt="0"/>
      <dgm:spPr/>
    </dgm:pt>
    <dgm:pt modelId="{8CD7FA66-A5C3-403F-B43A-EAC6489AB8C4}" type="pres">
      <dgm:prSet presAssocID="{C93DC3D2-8222-43C7-A7B3-1711B2628B00}" presName="compNode" presStyleCnt="0"/>
      <dgm:spPr/>
    </dgm:pt>
    <dgm:pt modelId="{6E95B4DD-6C33-48EA-9F0B-24D2E4DFDBE7}" type="pres">
      <dgm:prSet presAssocID="{C93DC3D2-8222-43C7-A7B3-1711B2628B00}" presName="iconBgRect" presStyleLbl="bgShp" presStyleIdx="5" presStyleCnt="6"/>
      <dgm:spPr/>
    </dgm:pt>
    <dgm:pt modelId="{F25E9C03-7838-49EC-8102-69928546D9D3}" type="pres">
      <dgm:prSet presAssocID="{C93DC3D2-8222-43C7-A7B3-1711B2628B0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41C66D65-7D8A-4FAB-864D-61D9119743D2}" type="pres">
      <dgm:prSet presAssocID="{C93DC3D2-8222-43C7-A7B3-1711B2628B00}" presName="spaceRect" presStyleCnt="0"/>
      <dgm:spPr/>
    </dgm:pt>
    <dgm:pt modelId="{F6952BFE-ADD9-4DDB-BB83-829D7C220001}" type="pres">
      <dgm:prSet presAssocID="{C93DC3D2-8222-43C7-A7B3-1711B2628B0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DB1BD04-F410-4653-A8E9-651632FAB77E}" srcId="{D7FB7F0E-C871-4529-B168-A96FFBDD6F60}" destId="{90E57D0A-358C-4D1B-A9A9-50ABC23ED8CC}" srcOrd="1" destOrd="0" parTransId="{7891F2C9-3666-4A15-9F0F-CF36C33F9644}" sibTransId="{8B6BC3B3-6017-4307-8ECE-37E9FB8659EA}"/>
    <dgm:cxn modelId="{FA10230C-485E-4052-A965-6BCE9A9E22B9}" type="presOf" srcId="{D7FB7F0E-C871-4529-B168-A96FFBDD6F60}" destId="{52E0364B-6CFE-45B4-8FEB-A57F727B1F24}" srcOrd="0" destOrd="0" presId="urn:microsoft.com/office/officeart/2018/5/layout/IconCircleLabelList"/>
    <dgm:cxn modelId="{0DB90F26-E7B6-4717-922E-9051593F5362}" type="presOf" srcId="{1D027773-CE87-4CB0-A506-0676112789DA}" destId="{F93AA4A0-A1DA-47AB-B133-0E3D05BC50E4}" srcOrd="0" destOrd="0" presId="urn:microsoft.com/office/officeart/2018/5/layout/IconCircleLabelList"/>
    <dgm:cxn modelId="{6D009D43-C014-48B0-92D4-EEE972FBE85E}" type="presOf" srcId="{FB005298-6C4F-4454-AE88-EE3A18407F25}" destId="{DD58F89E-E8B0-492C-B741-FCB01BB830E4}" srcOrd="0" destOrd="0" presId="urn:microsoft.com/office/officeart/2018/5/layout/IconCircleLabelList"/>
    <dgm:cxn modelId="{F5D83E45-C187-4154-BB46-B39A832C271D}" type="presOf" srcId="{90E57D0A-358C-4D1B-A9A9-50ABC23ED8CC}" destId="{43840689-852A-417B-B3E7-856D97F9A337}" srcOrd="0" destOrd="0" presId="urn:microsoft.com/office/officeart/2018/5/layout/IconCircleLabelList"/>
    <dgm:cxn modelId="{CC4A514B-1A9C-4E9E-A221-896BF5C8204B}" srcId="{D7FB7F0E-C871-4529-B168-A96FFBDD6F60}" destId="{E46F1B76-C823-4F02-96E8-6AA9F64B9534}" srcOrd="0" destOrd="0" parTransId="{72A2020D-6BF5-4AC6-AC73-634D222F847E}" sibTransId="{75D312E9-F06E-4C55-9880-61655D144A2D}"/>
    <dgm:cxn modelId="{6AE2E0A7-848F-4A1A-96F7-3B44923D6E50}" type="presOf" srcId="{A7DEB6F6-D2C5-46F1-8001-849BD461DF0A}" destId="{0DEB3B61-B2AF-4BFE-92BE-44E0CF3891F0}" srcOrd="0" destOrd="0" presId="urn:microsoft.com/office/officeart/2018/5/layout/IconCircleLabelList"/>
    <dgm:cxn modelId="{27E606A8-4753-4C84-AC5E-828BC10DB9F0}" type="presOf" srcId="{C93DC3D2-8222-43C7-A7B3-1711B2628B00}" destId="{F6952BFE-ADD9-4DDB-BB83-829D7C220001}" srcOrd="0" destOrd="0" presId="urn:microsoft.com/office/officeart/2018/5/layout/IconCircleLabelList"/>
    <dgm:cxn modelId="{949FEBAF-D4F6-449B-89CE-84B7C2B5918A}" srcId="{D7FB7F0E-C871-4529-B168-A96FFBDD6F60}" destId="{C93DC3D2-8222-43C7-A7B3-1711B2628B00}" srcOrd="5" destOrd="0" parTransId="{7E991AB1-28D6-444A-AF13-FE95EBE2AEC4}" sibTransId="{02BF444C-C32F-4FBD-AC7D-75DB8C213F18}"/>
    <dgm:cxn modelId="{7D5424C8-1F24-4A5F-B3CE-ED40FF8FCC57}" srcId="{D7FB7F0E-C871-4529-B168-A96FFBDD6F60}" destId="{1D027773-CE87-4CB0-A506-0676112789DA}" srcOrd="3" destOrd="0" parTransId="{1AC56F25-2DCB-4632-BEE1-7D3358C388E2}" sibTransId="{7BC676E7-92A1-456E-B29A-347B1D1B9A2D}"/>
    <dgm:cxn modelId="{6125CCDA-6CA1-4BD0-8742-452C12E566F8}" type="presOf" srcId="{E46F1B76-C823-4F02-96E8-6AA9F64B9534}" destId="{334FD54A-0BFE-4DF4-A7C8-FC27F54B438E}" srcOrd="0" destOrd="0" presId="urn:microsoft.com/office/officeart/2018/5/layout/IconCircleLabelList"/>
    <dgm:cxn modelId="{7B1560F4-16AD-4F7B-AC2B-920E7E47DF4B}" srcId="{D7FB7F0E-C871-4529-B168-A96FFBDD6F60}" destId="{A7DEB6F6-D2C5-46F1-8001-849BD461DF0A}" srcOrd="4" destOrd="0" parTransId="{E957A5DD-0FFF-4F3A-85C3-DFF84BA5FF38}" sibTransId="{827BAD45-F8C3-4636-AFFA-A823C48927C3}"/>
    <dgm:cxn modelId="{93C91EF8-86C1-4633-94E8-2ED605DD4D58}" srcId="{D7FB7F0E-C871-4529-B168-A96FFBDD6F60}" destId="{FB005298-6C4F-4454-AE88-EE3A18407F25}" srcOrd="2" destOrd="0" parTransId="{A7FB71DA-8D5B-4B48-8159-171DAAC15D39}" sibTransId="{8B0A3B8D-9E92-40A1-B250-F3179FE959B6}"/>
    <dgm:cxn modelId="{F9D8EE85-7B7D-4BDC-9F19-87335E84FAC6}" type="presParOf" srcId="{52E0364B-6CFE-45B4-8FEB-A57F727B1F24}" destId="{C54FEB5E-DEC4-4F11-AA42-62BF4CF3CC63}" srcOrd="0" destOrd="0" presId="urn:microsoft.com/office/officeart/2018/5/layout/IconCircleLabelList"/>
    <dgm:cxn modelId="{56C5AAD7-CC9C-42E6-A3EC-BEB06803578C}" type="presParOf" srcId="{C54FEB5E-DEC4-4F11-AA42-62BF4CF3CC63}" destId="{8424280E-5215-4CD2-8E2B-6742EA20DD15}" srcOrd="0" destOrd="0" presId="urn:microsoft.com/office/officeart/2018/5/layout/IconCircleLabelList"/>
    <dgm:cxn modelId="{AFB4D2D3-748A-4788-91A6-40C4CCDED8B0}" type="presParOf" srcId="{C54FEB5E-DEC4-4F11-AA42-62BF4CF3CC63}" destId="{AAFEBAB1-7690-4C48-A42D-753E76F16DA1}" srcOrd="1" destOrd="0" presId="urn:microsoft.com/office/officeart/2018/5/layout/IconCircleLabelList"/>
    <dgm:cxn modelId="{2F70CA58-F04E-4E3F-B113-E0437F5D985A}" type="presParOf" srcId="{C54FEB5E-DEC4-4F11-AA42-62BF4CF3CC63}" destId="{AAC73397-18A3-4282-BB1E-23E437F87452}" srcOrd="2" destOrd="0" presId="urn:microsoft.com/office/officeart/2018/5/layout/IconCircleLabelList"/>
    <dgm:cxn modelId="{29A5AF2E-894F-4201-95CE-BF5525251B94}" type="presParOf" srcId="{C54FEB5E-DEC4-4F11-AA42-62BF4CF3CC63}" destId="{334FD54A-0BFE-4DF4-A7C8-FC27F54B438E}" srcOrd="3" destOrd="0" presId="urn:microsoft.com/office/officeart/2018/5/layout/IconCircleLabelList"/>
    <dgm:cxn modelId="{B6DC5D73-C96B-4284-A830-09169BBE326B}" type="presParOf" srcId="{52E0364B-6CFE-45B4-8FEB-A57F727B1F24}" destId="{EBDAC409-91B7-4393-8698-953A2D4E0A97}" srcOrd="1" destOrd="0" presId="urn:microsoft.com/office/officeart/2018/5/layout/IconCircleLabelList"/>
    <dgm:cxn modelId="{60BC436E-EEFF-4733-B756-041D21263C78}" type="presParOf" srcId="{52E0364B-6CFE-45B4-8FEB-A57F727B1F24}" destId="{D160E49E-1F4F-49C2-9B45-B6E52E330B76}" srcOrd="2" destOrd="0" presId="urn:microsoft.com/office/officeart/2018/5/layout/IconCircleLabelList"/>
    <dgm:cxn modelId="{16F13691-C00A-4CBD-9063-99D41A6AEA39}" type="presParOf" srcId="{D160E49E-1F4F-49C2-9B45-B6E52E330B76}" destId="{497B4EE1-60D9-4421-AD8A-8547AAF7B147}" srcOrd="0" destOrd="0" presId="urn:microsoft.com/office/officeart/2018/5/layout/IconCircleLabelList"/>
    <dgm:cxn modelId="{6FD1DAB2-8D52-4B54-9D32-FFAED2CE0573}" type="presParOf" srcId="{D160E49E-1F4F-49C2-9B45-B6E52E330B76}" destId="{AA8A7586-754B-4BC0-8171-72F2F0BD41C5}" srcOrd="1" destOrd="0" presId="urn:microsoft.com/office/officeart/2018/5/layout/IconCircleLabelList"/>
    <dgm:cxn modelId="{22DC4AF9-0C7C-47C5-B473-9D00C2B709D9}" type="presParOf" srcId="{D160E49E-1F4F-49C2-9B45-B6E52E330B76}" destId="{10CBF8D9-54B8-49AA-873D-48A7D2112D6F}" srcOrd="2" destOrd="0" presId="urn:microsoft.com/office/officeart/2018/5/layout/IconCircleLabelList"/>
    <dgm:cxn modelId="{9B872DB2-BE71-481D-91B5-824911608D7D}" type="presParOf" srcId="{D160E49E-1F4F-49C2-9B45-B6E52E330B76}" destId="{43840689-852A-417B-B3E7-856D97F9A337}" srcOrd="3" destOrd="0" presId="urn:microsoft.com/office/officeart/2018/5/layout/IconCircleLabelList"/>
    <dgm:cxn modelId="{B8B50B63-EBCC-4526-9D29-ACBDABB0E11B}" type="presParOf" srcId="{52E0364B-6CFE-45B4-8FEB-A57F727B1F24}" destId="{1E4AB1B4-9A6B-4093-AF88-F35E875EF3A9}" srcOrd="3" destOrd="0" presId="urn:microsoft.com/office/officeart/2018/5/layout/IconCircleLabelList"/>
    <dgm:cxn modelId="{F0C0EC2D-2FD1-4831-87DD-7EA1679ACB67}" type="presParOf" srcId="{52E0364B-6CFE-45B4-8FEB-A57F727B1F24}" destId="{A44067BC-71EA-49CB-AC87-CB433A2AB924}" srcOrd="4" destOrd="0" presId="urn:microsoft.com/office/officeart/2018/5/layout/IconCircleLabelList"/>
    <dgm:cxn modelId="{92364648-9ABA-4ED4-9B31-191A96B0E720}" type="presParOf" srcId="{A44067BC-71EA-49CB-AC87-CB433A2AB924}" destId="{B2A3EA37-93C9-4E36-86E2-27518931608F}" srcOrd="0" destOrd="0" presId="urn:microsoft.com/office/officeart/2018/5/layout/IconCircleLabelList"/>
    <dgm:cxn modelId="{88D9BE79-199B-4A2A-8259-F9BA79472E29}" type="presParOf" srcId="{A44067BC-71EA-49CB-AC87-CB433A2AB924}" destId="{3D923C75-D2A9-4989-A469-B6B360162FD5}" srcOrd="1" destOrd="0" presId="urn:microsoft.com/office/officeart/2018/5/layout/IconCircleLabelList"/>
    <dgm:cxn modelId="{0BE8FB7B-3F96-411B-BE9F-DA6E283E89A0}" type="presParOf" srcId="{A44067BC-71EA-49CB-AC87-CB433A2AB924}" destId="{F2705E8C-5896-4663-8C25-C4121AB4D81E}" srcOrd="2" destOrd="0" presId="urn:microsoft.com/office/officeart/2018/5/layout/IconCircleLabelList"/>
    <dgm:cxn modelId="{2F0E199D-5AD6-4794-8D9A-892BD97185D7}" type="presParOf" srcId="{A44067BC-71EA-49CB-AC87-CB433A2AB924}" destId="{DD58F89E-E8B0-492C-B741-FCB01BB830E4}" srcOrd="3" destOrd="0" presId="urn:microsoft.com/office/officeart/2018/5/layout/IconCircleLabelList"/>
    <dgm:cxn modelId="{66CF6C2A-5500-49CC-B5D9-22B4C8D73CB8}" type="presParOf" srcId="{52E0364B-6CFE-45B4-8FEB-A57F727B1F24}" destId="{6B020DAC-715C-45D1-9952-EFBDE2E7ACAC}" srcOrd="5" destOrd="0" presId="urn:microsoft.com/office/officeart/2018/5/layout/IconCircleLabelList"/>
    <dgm:cxn modelId="{658E971B-CF7C-495A-953B-A78EE133F244}" type="presParOf" srcId="{52E0364B-6CFE-45B4-8FEB-A57F727B1F24}" destId="{66A171A6-78E5-4460-A947-A5AF21C4A3FA}" srcOrd="6" destOrd="0" presId="urn:microsoft.com/office/officeart/2018/5/layout/IconCircleLabelList"/>
    <dgm:cxn modelId="{0A4AD494-2B46-4458-A2DE-E6D217F893F3}" type="presParOf" srcId="{66A171A6-78E5-4460-A947-A5AF21C4A3FA}" destId="{391897A4-DA5E-4081-86FF-A7490C0CC2BE}" srcOrd="0" destOrd="0" presId="urn:microsoft.com/office/officeart/2018/5/layout/IconCircleLabelList"/>
    <dgm:cxn modelId="{14B0C356-19A3-4B66-B67F-B4F55D256EF0}" type="presParOf" srcId="{66A171A6-78E5-4460-A947-A5AF21C4A3FA}" destId="{5092951D-1738-4A73-88A4-778681B7C5DF}" srcOrd="1" destOrd="0" presId="urn:microsoft.com/office/officeart/2018/5/layout/IconCircleLabelList"/>
    <dgm:cxn modelId="{1D36EEAC-1B04-4484-8B29-208D6CD45598}" type="presParOf" srcId="{66A171A6-78E5-4460-A947-A5AF21C4A3FA}" destId="{E887D904-C357-4969-8692-BD8D13E6D6FD}" srcOrd="2" destOrd="0" presId="urn:microsoft.com/office/officeart/2018/5/layout/IconCircleLabelList"/>
    <dgm:cxn modelId="{FBE63756-5257-48AA-B8DB-A01FC7D737E1}" type="presParOf" srcId="{66A171A6-78E5-4460-A947-A5AF21C4A3FA}" destId="{F93AA4A0-A1DA-47AB-B133-0E3D05BC50E4}" srcOrd="3" destOrd="0" presId="urn:microsoft.com/office/officeart/2018/5/layout/IconCircleLabelList"/>
    <dgm:cxn modelId="{8A060D30-4356-4522-A9AC-B4EE334D7000}" type="presParOf" srcId="{52E0364B-6CFE-45B4-8FEB-A57F727B1F24}" destId="{5398E740-873B-4A51-8165-3BD4B0F4A483}" srcOrd="7" destOrd="0" presId="urn:microsoft.com/office/officeart/2018/5/layout/IconCircleLabelList"/>
    <dgm:cxn modelId="{4BC42B52-C9CC-447D-9C10-2CC99E58F1F8}" type="presParOf" srcId="{52E0364B-6CFE-45B4-8FEB-A57F727B1F24}" destId="{0A00CC89-05DC-4CF5-A82A-F1AB4B2C940E}" srcOrd="8" destOrd="0" presId="urn:microsoft.com/office/officeart/2018/5/layout/IconCircleLabelList"/>
    <dgm:cxn modelId="{18AC1034-06B9-4A57-925E-727C02EACE4C}" type="presParOf" srcId="{0A00CC89-05DC-4CF5-A82A-F1AB4B2C940E}" destId="{918754F7-8FD3-486B-B5EA-A983C9390F43}" srcOrd="0" destOrd="0" presId="urn:microsoft.com/office/officeart/2018/5/layout/IconCircleLabelList"/>
    <dgm:cxn modelId="{5D9AA1DB-E1B4-4201-8330-069478DE50A4}" type="presParOf" srcId="{0A00CC89-05DC-4CF5-A82A-F1AB4B2C940E}" destId="{D918A33A-7F4E-41E2-8BF4-93512CA8CE2C}" srcOrd="1" destOrd="0" presId="urn:microsoft.com/office/officeart/2018/5/layout/IconCircleLabelList"/>
    <dgm:cxn modelId="{A64D4979-C462-44EB-B35E-9623995E8578}" type="presParOf" srcId="{0A00CC89-05DC-4CF5-A82A-F1AB4B2C940E}" destId="{CE62ABFB-2F80-4CC5-BD14-0227B84D3994}" srcOrd="2" destOrd="0" presId="urn:microsoft.com/office/officeart/2018/5/layout/IconCircleLabelList"/>
    <dgm:cxn modelId="{23CE3D9F-4C46-4FA8-9E9E-52BFF52950D6}" type="presParOf" srcId="{0A00CC89-05DC-4CF5-A82A-F1AB4B2C940E}" destId="{0DEB3B61-B2AF-4BFE-92BE-44E0CF3891F0}" srcOrd="3" destOrd="0" presId="urn:microsoft.com/office/officeart/2018/5/layout/IconCircleLabelList"/>
    <dgm:cxn modelId="{3DA665DC-98C8-4092-826A-8D9ED5F33399}" type="presParOf" srcId="{52E0364B-6CFE-45B4-8FEB-A57F727B1F24}" destId="{B138616B-C941-46D6-A156-7B5779F89329}" srcOrd="9" destOrd="0" presId="urn:microsoft.com/office/officeart/2018/5/layout/IconCircleLabelList"/>
    <dgm:cxn modelId="{343E43B2-90E0-4E90-B8CE-B5BCBE84BC05}" type="presParOf" srcId="{52E0364B-6CFE-45B4-8FEB-A57F727B1F24}" destId="{8CD7FA66-A5C3-403F-B43A-EAC6489AB8C4}" srcOrd="10" destOrd="0" presId="urn:microsoft.com/office/officeart/2018/5/layout/IconCircleLabelList"/>
    <dgm:cxn modelId="{273AB6F7-805B-48CB-A422-45DB077010DE}" type="presParOf" srcId="{8CD7FA66-A5C3-403F-B43A-EAC6489AB8C4}" destId="{6E95B4DD-6C33-48EA-9F0B-24D2E4DFDBE7}" srcOrd="0" destOrd="0" presId="urn:microsoft.com/office/officeart/2018/5/layout/IconCircleLabelList"/>
    <dgm:cxn modelId="{EE80CA2A-5C5B-45AE-9861-AE7A85A759D0}" type="presParOf" srcId="{8CD7FA66-A5C3-403F-B43A-EAC6489AB8C4}" destId="{F25E9C03-7838-49EC-8102-69928546D9D3}" srcOrd="1" destOrd="0" presId="urn:microsoft.com/office/officeart/2018/5/layout/IconCircleLabelList"/>
    <dgm:cxn modelId="{A52E3719-6B6C-4032-BBAB-2DB61F71DAD5}" type="presParOf" srcId="{8CD7FA66-A5C3-403F-B43A-EAC6489AB8C4}" destId="{41C66D65-7D8A-4FAB-864D-61D9119743D2}" srcOrd="2" destOrd="0" presId="urn:microsoft.com/office/officeart/2018/5/layout/IconCircleLabelList"/>
    <dgm:cxn modelId="{A70AF58B-206C-47DA-8294-70871EB5CD55}" type="presParOf" srcId="{8CD7FA66-A5C3-403F-B43A-EAC6489AB8C4}" destId="{F6952BFE-ADD9-4DDB-BB83-829D7C22000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B97E50-07BD-4268-A3AE-AD5861CE7640}" type="doc">
      <dgm:prSet loTypeId="urn:microsoft.com/office/officeart/2005/8/layout/vProcess5" loCatId="process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00C61C-01E6-438F-A8EC-CAD059254EDE}">
      <dgm:prSet/>
      <dgm:spPr/>
      <dgm:t>
        <a:bodyPr/>
        <a:lstStyle/>
        <a:p>
          <a:r>
            <a:rPr lang="en-US"/>
            <a:t>To have Spoken and written language to be clear </a:t>
          </a:r>
        </a:p>
      </dgm:t>
    </dgm:pt>
    <dgm:pt modelId="{DC7EC048-E43F-48D3-B8DF-9A0C959555F1}" type="parTrans" cxnId="{57484ADF-3275-4E75-873B-B249FD54B0AB}">
      <dgm:prSet/>
      <dgm:spPr/>
      <dgm:t>
        <a:bodyPr/>
        <a:lstStyle/>
        <a:p>
          <a:endParaRPr lang="en-US"/>
        </a:p>
      </dgm:t>
    </dgm:pt>
    <dgm:pt modelId="{29F0F314-DF8B-47EE-BF23-FB10BDFC8102}" type="sibTrans" cxnId="{57484ADF-3275-4E75-873B-B249FD54B0AB}">
      <dgm:prSet/>
      <dgm:spPr/>
      <dgm:t>
        <a:bodyPr/>
        <a:lstStyle/>
        <a:p>
          <a:endParaRPr lang="en-US"/>
        </a:p>
      </dgm:t>
    </dgm:pt>
    <dgm:pt modelId="{7FED75C3-5FB1-4086-B46F-8DA085940607}">
      <dgm:prSet/>
      <dgm:spPr/>
      <dgm:t>
        <a:bodyPr/>
        <a:lstStyle/>
        <a:p>
          <a:r>
            <a:rPr lang="en-US"/>
            <a:t>To be able to meet the needs of the </a:t>
          </a:r>
          <a:r>
            <a:rPr lang="en-US">
              <a:latin typeface="Avenir Next LT Pro Light"/>
            </a:rPr>
            <a:t>individual</a:t>
          </a:r>
          <a:r>
            <a:rPr lang="en-US"/>
            <a:t>.</a:t>
          </a:r>
        </a:p>
      </dgm:t>
    </dgm:pt>
    <dgm:pt modelId="{240A8F88-C3DB-4D2B-B022-A6B74D59B569}" type="parTrans" cxnId="{6F5CE423-1DEA-42EF-A40E-CD6685C899FB}">
      <dgm:prSet/>
      <dgm:spPr/>
      <dgm:t>
        <a:bodyPr/>
        <a:lstStyle/>
        <a:p>
          <a:endParaRPr lang="en-US"/>
        </a:p>
      </dgm:t>
    </dgm:pt>
    <dgm:pt modelId="{460BC872-248E-431D-8013-06EC68A9BBAE}" type="sibTrans" cxnId="{6F5CE423-1DEA-42EF-A40E-CD6685C899FB}">
      <dgm:prSet/>
      <dgm:spPr/>
      <dgm:t>
        <a:bodyPr/>
        <a:lstStyle/>
        <a:p>
          <a:endParaRPr lang="en-US"/>
        </a:p>
      </dgm:t>
    </dgm:pt>
    <dgm:pt modelId="{1ADBB11D-0611-4528-AA39-D7857ACA16F2}">
      <dgm:prSet/>
      <dgm:spPr/>
      <dgm:t>
        <a:bodyPr/>
        <a:lstStyle/>
        <a:p>
          <a:r>
            <a:rPr lang="en-US"/>
            <a:t>Improving </a:t>
          </a:r>
          <a:r>
            <a:rPr lang="en-US">
              <a:latin typeface="Avenir Next LT Pro Light"/>
            </a:rPr>
            <a:t>quality</a:t>
          </a:r>
          <a:r>
            <a:rPr lang="en-US"/>
            <a:t> and care.</a:t>
          </a:r>
        </a:p>
      </dgm:t>
    </dgm:pt>
    <dgm:pt modelId="{F8F1FCC6-A258-4F2E-936F-BF689E6A21C8}" type="parTrans" cxnId="{ABCEF44B-A378-4FB5-B73C-93CB94A3313F}">
      <dgm:prSet/>
      <dgm:spPr/>
      <dgm:t>
        <a:bodyPr/>
        <a:lstStyle/>
        <a:p>
          <a:endParaRPr lang="en-US"/>
        </a:p>
      </dgm:t>
    </dgm:pt>
    <dgm:pt modelId="{1515FA9C-191F-4E96-9FAB-3E8C59DC81FD}" type="sibTrans" cxnId="{ABCEF44B-A378-4FB5-B73C-93CB94A3313F}">
      <dgm:prSet/>
      <dgm:spPr/>
      <dgm:t>
        <a:bodyPr/>
        <a:lstStyle/>
        <a:p>
          <a:endParaRPr lang="en-US"/>
        </a:p>
      </dgm:t>
    </dgm:pt>
    <dgm:pt modelId="{B9C7AAC1-BA55-4745-92E4-B7514F1D930A}">
      <dgm:prSet/>
      <dgm:spPr/>
      <dgm:t>
        <a:bodyPr/>
        <a:lstStyle/>
        <a:p>
          <a:r>
            <a:rPr lang="en-US"/>
            <a:t>(NHS England, 2023)</a:t>
          </a:r>
        </a:p>
      </dgm:t>
    </dgm:pt>
    <dgm:pt modelId="{154BCDAF-A57D-47FE-B2F8-8CF9D3AB53D8}" type="parTrans" cxnId="{2821A30C-AE6F-4D38-B6DB-0A5E786835F8}">
      <dgm:prSet/>
      <dgm:spPr/>
      <dgm:t>
        <a:bodyPr/>
        <a:lstStyle/>
        <a:p>
          <a:endParaRPr lang="en-US"/>
        </a:p>
      </dgm:t>
    </dgm:pt>
    <dgm:pt modelId="{76A2AA8B-31E8-4FC9-B6C8-633AB40E8AE9}" type="sibTrans" cxnId="{2821A30C-AE6F-4D38-B6DB-0A5E786835F8}">
      <dgm:prSet/>
      <dgm:spPr/>
      <dgm:t>
        <a:bodyPr/>
        <a:lstStyle/>
        <a:p>
          <a:endParaRPr lang="en-US"/>
        </a:p>
      </dgm:t>
    </dgm:pt>
    <dgm:pt modelId="{DD9EC513-9DB0-46D5-8DB9-1C505BAA30FB}" type="pres">
      <dgm:prSet presAssocID="{1FB97E50-07BD-4268-A3AE-AD5861CE7640}" presName="outerComposite" presStyleCnt="0">
        <dgm:presLayoutVars>
          <dgm:chMax val="5"/>
          <dgm:dir/>
          <dgm:resizeHandles val="exact"/>
        </dgm:presLayoutVars>
      </dgm:prSet>
      <dgm:spPr/>
    </dgm:pt>
    <dgm:pt modelId="{CAEA73D0-F75B-477D-8CEF-AE93B609359D}" type="pres">
      <dgm:prSet presAssocID="{1FB97E50-07BD-4268-A3AE-AD5861CE7640}" presName="dummyMaxCanvas" presStyleCnt="0">
        <dgm:presLayoutVars/>
      </dgm:prSet>
      <dgm:spPr/>
    </dgm:pt>
    <dgm:pt modelId="{B57F2FB2-BED5-4C0E-93C6-D52D6D79CD06}" type="pres">
      <dgm:prSet presAssocID="{1FB97E50-07BD-4268-A3AE-AD5861CE7640}" presName="FourNodes_1" presStyleLbl="node1" presStyleIdx="0" presStyleCnt="4">
        <dgm:presLayoutVars>
          <dgm:bulletEnabled val="1"/>
        </dgm:presLayoutVars>
      </dgm:prSet>
      <dgm:spPr/>
    </dgm:pt>
    <dgm:pt modelId="{A29C4690-E192-42C1-8E86-AD0EFB2DA4B7}" type="pres">
      <dgm:prSet presAssocID="{1FB97E50-07BD-4268-A3AE-AD5861CE7640}" presName="FourNodes_2" presStyleLbl="node1" presStyleIdx="1" presStyleCnt="4">
        <dgm:presLayoutVars>
          <dgm:bulletEnabled val="1"/>
        </dgm:presLayoutVars>
      </dgm:prSet>
      <dgm:spPr/>
    </dgm:pt>
    <dgm:pt modelId="{5400E87A-D522-4089-84D8-A80DFE253B4C}" type="pres">
      <dgm:prSet presAssocID="{1FB97E50-07BD-4268-A3AE-AD5861CE7640}" presName="FourNodes_3" presStyleLbl="node1" presStyleIdx="2" presStyleCnt="4">
        <dgm:presLayoutVars>
          <dgm:bulletEnabled val="1"/>
        </dgm:presLayoutVars>
      </dgm:prSet>
      <dgm:spPr/>
    </dgm:pt>
    <dgm:pt modelId="{57FDC376-88E9-4709-924B-5D82500DC533}" type="pres">
      <dgm:prSet presAssocID="{1FB97E50-07BD-4268-A3AE-AD5861CE7640}" presName="FourNodes_4" presStyleLbl="node1" presStyleIdx="3" presStyleCnt="4">
        <dgm:presLayoutVars>
          <dgm:bulletEnabled val="1"/>
        </dgm:presLayoutVars>
      </dgm:prSet>
      <dgm:spPr/>
    </dgm:pt>
    <dgm:pt modelId="{8FEF77C0-CEF2-426A-BCB8-61B45D020BAD}" type="pres">
      <dgm:prSet presAssocID="{1FB97E50-07BD-4268-A3AE-AD5861CE7640}" presName="FourConn_1-2" presStyleLbl="fgAccFollowNode1" presStyleIdx="0" presStyleCnt="3">
        <dgm:presLayoutVars>
          <dgm:bulletEnabled val="1"/>
        </dgm:presLayoutVars>
      </dgm:prSet>
      <dgm:spPr/>
    </dgm:pt>
    <dgm:pt modelId="{61F99646-A7E1-4F7F-BC28-2E3211AD2C5A}" type="pres">
      <dgm:prSet presAssocID="{1FB97E50-07BD-4268-A3AE-AD5861CE7640}" presName="FourConn_2-3" presStyleLbl="fgAccFollowNode1" presStyleIdx="1" presStyleCnt="3">
        <dgm:presLayoutVars>
          <dgm:bulletEnabled val="1"/>
        </dgm:presLayoutVars>
      </dgm:prSet>
      <dgm:spPr/>
    </dgm:pt>
    <dgm:pt modelId="{602490B6-C71C-4F3D-A8DB-C8F431EB2791}" type="pres">
      <dgm:prSet presAssocID="{1FB97E50-07BD-4268-A3AE-AD5861CE7640}" presName="FourConn_3-4" presStyleLbl="fgAccFollowNode1" presStyleIdx="2" presStyleCnt="3">
        <dgm:presLayoutVars>
          <dgm:bulletEnabled val="1"/>
        </dgm:presLayoutVars>
      </dgm:prSet>
      <dgm:spPr/>
    </dgm:pt>
    <dgm:pt modelId="{FFA076C0-B666-414D-AAA8-E026B2DA817B}" type="pres">
      <dgm:prSet presAssocID="{1FB97E50-07BD-4268-A3AE-AD5861CE7640}" presName="FourNodes_1_text" presStyleLbl="node1" presStyleIdx="3" presStyleCnt="4">
        <dgm:presLayoutVars>
          <dgm:bulletEnabled val="1"/>
        </dgm:presLayoutVars>
      </dgm:prSet>
      <dgm:spPr/>
    </dgm:pt>
    <dgm:pt modelId="{E5343730-43A7-4CFF-A901-4F7E7EB31E79}" type="pres">
      <dgm:prSet presAssocID="{1FB97E50-07BD-4268-A3AE-AD5861CE7640}" presName="FourNodes_2_text" presStyleLbl="node1" presStyleIdx="3" presStyleCnt="4">
        <dgm:presLayoutVars>
          <dgm:bulletEnabled val="1"/>
        </dgm:presLayoutVars>
      </dgm:prSet>
      <dgm:spPr/>
    </dgm:pt>
    <dgm:pt modelId="{FEF9CCA2-937C-4B64-8FA2-F1EF133F1AC7}" type="pres">
      <dgm:prSet presAssocID="{1FB97E50-07BD-4268-A3AE-AD5861CE7640}" presName="FourNodes_3_text" presStyleLbl="node1" presStyleIdx="3" presStyleCnt="4">
        <dgm:presLayoutVars>
          <dgm:bulletEnabled val="1"/>
        </dgm:presLayoutVars>
      </dgm:prSet>
      <dgm:spPr/>
    </dgm:pt>
    <dgm:pt modelId="{C4EDFD89-46F3-45F2-BEE1-875375CA2136}" type="pres">
      <dgm:prSet presAssocID="{1FB97E50-07BD-4268-A3AE-AD5861CE764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95E3E01-D86A-44B4-A5BB-0C5EF78A4AC1}" type="presOf" srcId="{1ADBB11D-0611-4528-AA39-D7857ACA16F2}" destId="{5400E87A-D522-4089-84D8-A80DFE253B4C}" srcOrd="0" destOrd="0" presId="urn:microsoft.com/office/officeart/2005/8/layout/vProcess5"/>
    <dgm:cxn modelId="{1A42D709-C37E-41A3-87CF-B4F2E30B5648}" type="presOf" srcId="{7D00C61C-01E6-438F-A8EC-CAD059254EDE}" destId="{B57F2FB2-BED5-4C0E-93C6-D52D6D79CD06}" srcOrd="0" destOrd="0" presId="urn:microsoft.com/office/officeart/2005/8/layout/vProcess5"/>
    <dgm:cxn modelId="{2821A30C-AE6F-4D38-B6DB-0A5E786835F8}" srcId="{1FB97E50-07BD-4268-A3AE-AD5861CE7640}" destId="{B9C7AAC1-BA55-4745-92E4-B7514F1D930A}" srcOrd="3" destOrd="0" parTransId="{154BCDAF-A57D-47FE-B2F8-8CF9D3AB53D8}" sibTransId="{76A2AA8B-31E8-4FC9-B6C8-633AB40E8AE9}"/>
    <dgm:cxn modelId="{ACE73D17-0296-4FAF-9C4D-F0795E12A65F}" type="presOf" srcId="{B9C7AAC1-BA55-4745-92E4-B7514F1D930A}" destId="{57FDC376-88E9-4709-924B-5D82500DC533}" srcOrd="0" destOrd="0" presId="urn:microsoft.com/office/officeart/2005/8/layout/vProcess5"/>
    <dgm:cxn modelId="{6F5CE423-1DEA-42EF-A40E-CD6685C899FB}" srcId="{1FB97E50-07BD-4268-A3AE-AD5861CE7640}" destId="{7FED75C3-5FB1-4086-B46F-8DA085940607}" srcOrd="1" destOrd="0" parTransId="{240A8F88-C3DB-4D2B-B022-A6B74D59B569}" sibTransId="{460BC872-248E-431D-8013-06EC68A9BBAE}"/>
    <dgm:cxn modelId="{18999F2E-AD47-4BF0-B98D-3E7E38BCFBED}" type="presOf" srcId="{1FB97E50-07BD-4268-A3AE-AD5861CE7640}" destId="{DD9EC513-9DB0-46D5-8DB9-1C505BAA30FB}" srcOrd="0" destOrd="0" presId="urn:microsoft.com/office/officeart/2005/8/layout/vProcess5"/>
    <dgm:cxn modelId="{5EA0E63D-F321-4117-9B00-23082AC1B604}" type="presOf" srcId="{7FED75C3-5FB1-4086-B46F-8DA085940607}" destId="{A29C4690-E192-42C1-8E86-AD0EFB2DA4B7}" srcOrd="0" destOrd="0" presId="urn:microsoft.com/office/officeart/2005/8/layout/vProcess5"/>
    <dgm:cxn modelId="{524AA25C-5658-4829-96AB-9DB1C7906757}" type="presOf" srcId="{460BC872-248E-431D-8013-06EC68A9BBAE}" destId="{61F99646-A7E1-4F7F-BC28-2E3211AD2C5A}" srcOrd="0" destOrd="0" presId="urn:microsoft.com/office/officeart/2005/8/layout/vProcess5"/>
    <dgm:cxn modelId="{37B5A75F-1F2A-4F9E-9D8F-CEDDEA77A646}" type="presOf" srcId="{B9C7AAC1-BA55-4745-92E4-B7514F1D930A}" destId="{C4EDFD89-46F3-45F2-BEE1-875375CA2136}" srcOrd="1" destOrd="0" presId="urn:microsoft.com/office/officeart/2005/8/layout/vProcess5"/>
    <dgm:cxn modelId="{E3737366-6E15-44B5-9AD4-29E2C46A2303}" type="presOf" srcId="{7D00C61C-01E6-438F-A8EC-CAD059254EDE}" destId="{FFA076C0-B666-414D-AAA8-E026B2DA817B}" srcOrd="1" destOrd="0" presId="urn:microsoft.com/office/officeart/2005/8/layout/vProcess5"/>
    <dgm:cxn modelId="{ABCEF44B-A378-4FB5-B73C-93CB94A3313F}" srcId="{1FB97E50-07BD-4268-A3AE-AD5861CE7640}" destId="{1ADBB11D-0611-4528-AA39-D7857ACA16F2}" srcOrd="2" destOrd="0" parTransId="{F8F1FCC6-A258-4F2E-936F-BF689E6A21C8}" sibTransId="{1515FA9C-191F-4E96-9FAB-3E8C59DC81FD}"/>
    <dgm:cxn modelId="{53EA84B2-C8E0-401E-A8B0-870AD7F0AF8E}" type="presOf" srcId="{1ADBB11D-0611-4528-AA39-D7857ACA16F2}" destId="{FEF9CCA2-937C-4B64-8FA2-F1EF133F1AC7}" srcOrd="1" destOrd="0" presId="urn:microsoft.com/office/officeart/2005/8/layout/vProcess5"/>
    <dgm:cxn modelId="{F8D400B5-C25A-4608-8E14-E78CC75094D2}" type="presOf" srcId="{7FED75C3-5FB1-4086-B46F-8DA085940607}" destId="{E5343730-43A7-4CFF-A901-4F7E7EB31E79}" srcOrd="1" destOrd="0" presId="urn:microsoft.com/office/officeart/2005/8/layout/vProcess5"/>
    <dgm:cxn modelId="{10BC4AB6-0761-47AE-A1BE-07F397DAF68E}" type="presOf" srcId="{1515FA9C-191F-4E96-9FAB-3E8C59DC81FD}" destId="{602490B6-C71C-4F3D-A8DB-C8F431EB2791}" srcOrd="0" destOrd="0" presId="urn:microsoft.com/office/officeart/2005/8/layout/vProcess5"/>
    <dgm:cxn modelId="{B26BF0B8-6724-40C5-804E-2435EBB4BFCE}" type="presOf" srcId="{29F0F314-DF8B-47EE-BF23-FB10BDFC8102}" destId="{8FEF77C0-CEF2-426A-BCB8-61B45D020BAD}" srcOrd="0" destOrd="0" presId="urn:microsoft.com/office/officeart/2005/8/layout/vProcess5"/>
    <dgm:cxn modelId="{57484ADF-3275-4E75-873B-B249FD54B0AB}" srcId="{1FB97E50-07BD-4268-A3AE-AD5861CE7640}" destId="{7D00C61C-01E6-438F-A8EC-CAD059254EDE}" srcOrd="0" destOrd="0" parTransId="{DC7EC048-E43F-48D3-B8DF-9A0C959555F1}" sibTransId="{29F0F314-DF8B-47EE-BF23-FB10BDFC8102}"/>
    <dgm:cxn modelId="{29BCC9FF-EC9F-4631-A301-A8FDE038F098}" type="presParOf" srcId="{DD9EC513-9DB0-46D5-8DB9-1C505BAA30FB}" destId="{CAEA73D0-F75B-477D-8CEF-AE93B609359D}" srcOrd="0" destOrd="0" presId="urn:microsoft.com/office/officeart/2005/8/layout/vProcess5"/>
    <dgm:cxn modelId="{65C20B20-F8CB-4E29-A060-4953CBCC7797}" type="presParOf" srcId="{DD9EC513-9DB0-46D5-8DB9-1C505BAA30FB}" destId="{B57F2FB2-BED5-4C0E-93C6-D52D6D79CD06}" srcOrd="1" destOrd="0" presId="urn:microsoft.com/office/officeart/2005/8/layout/vProcess5"/>
    <dgm:cxn modelId="{32B9842B-2303-4531-AC92-0E114CD2CAF3}" type="presParOf" srcId="{DD9EC513-9DB0-46D5-8DB9-1C505BAA30FB}" destId="{A29C4690-E192-42C1-8E86-AD0EFB2DA4B7}" srcOrd="2" destOrd="0" presId="urn:microsoft.com/office/officeart/2005/8/layout/vProcess5"/>
    <dgm:cxn modelId="{DE6317B6-2270-4188-84A3-138CBEA2F1BB}" type="presParOf" srcId="{DD9EC513-9DB0-46D5-8DB9-1C505BAA30FB}" destId="{5400E87A-D522-4089-84D8-A80DFE253B4C}" srcOrd="3" destOrd="0" presId="urn:microsoft.com/office/officeart/2005/8/layout/vProcess5"/>
    <dgm:cxn modelId="{E4FED5CD-A289-4311-984A-A3745F7931E8}" type="presParOf" srcId="{DD9EC513-9DB0-46D5-8DB9-1C505BAA30FB}" destId="{57FDC376-88E9-4709-924B-5D82500DC533}" srcOrd="4" destOrd="0" presId="urn:microsoft.com/office/officeart/2005/8/layout/vProcess5"/>
    <dgm:cxn modelId="{161F3BDE-FB49-41F9-86CE-1614184D8313}" type="presParOf" srcId="{DD9EC513-9DB0-46D5-8DB9-1C505BAA30FB}" destId="{8FEF77C0-CEF2-426A-BCB8-61B45D020BAD}" srcOrd="5" destOrd="0" presId="urn:microsoft.com/office/officeart/2005/8/layout/vProcess5"/>
    <dgm:cxn modelId="{AC1D5E14-3BF1-463C-B9B0-0D86C0F03B0A}" type="presParOf" srcId="{DD9EC513-9DB0-46D5-8DB9-1C505BAA30FB}" destId="{61F99646-A7E1-4F7F-BC28-2E3211AD2C5A}" srcOrd="6" destOrd="0" presId="urn:microsoft.com/office/officeart/2005/8/layout/vProcess5"/>
    <dgm:cxn modelId="{2880E18A-A560-450C-9DF6-0E022AF014C5}" type="presParOf" srcId="{DD9EC513-9DB0-46D5-8DB9-1C505BAA30FB}" destId="{602490B6-C71C-4F3D-A8DB-C8F431EB2791}" srcOrd="7" destOrd="0" presId="urn:microsoft.com/office/officeart/2005/8/layout/vProcess5"/>
    <dgm:cxn modelId="{191F65BC-D0EB-400F-AB4F-8A1B17743F86}" type="presParOf" srcId="{DD9EC513-9DB0-46D5-8DB9-1C505BAA30FB}" destId="{FFA076C0-B666-414D-AAA8-E026B2DA817B}" srcOrd="8" destOrd="0" presId="urn:microsoft.com/office/officeart/2005/8/layout/vProcess5"/>
    <dgm:cxn modelId="{A6579739-6FAA-4DB1-8AA1-741B48CB25D8}" type="presParOf" srcId="{DD9EC513-9DB0-46D5-8DB9-1C505BAA30FB}" destId="{E5343730-43A7-4CFF-A901-4F7E7EB31E79}" srcOrd="9" destOrd="0" presId="urn:microsoft.com/office/officeart/2005/8/layout/vProcess5"/>
    <dgm:cxn modelId="{3E166A74-33AD-491A-9E3C-9B28639C3B72}" type="presParOf" srcId="{DD9EC513-9DB0-46D5-8DB9-1C505BAA30FB}" destId="{FEF9CCA2-937C-4B64-8FA2-F1EF133F1AC7}" srcOrd="10" destOrd="0" presId="urn:microsoft.com/office/officeart/2005/8/layout/vProcess5"/>
    <dgm:cxn modelId="{E4714958-157D-4F53-ACCC-2181ABDD9373}" type="presParOf" srcId="{DD9EC513-9DB0-46D5-8DB9-1C505BAA30FB}" destId="{C4EDFD89-46F3-45F2-BEE1-875375CA213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3F18E3-61F1-4400-94F1-47EAD8BA96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2F6E43D-4B41-450D-88CC-8D3F89C04EE7}">
      <dgm:prSet/>
      <dgm:spPr/>
      <dgm:t>
        <a:bodyPr/>
        <a:lstStyle/>
        <a:p>
          <a:r>
            <a:rPr lang="en-US">
              <a:latin typeface="Avenir Next LT Pro Light"/>
            </a:rPr>
            <a:t>Scenario</a:t>
          </a:r>
          <a:r>
            <a:rPr lang="en-US"/>
            <a:t>:</a:t>
          </a:r>
        </a:p>
      </dgm:t>
    </dgm:pt>
    <dgm:pt modelId="{A3C434D7-A0A7-40FD-94B6-68B5BBF8B14E}" type="parTrans" cxnId="{933CA42B-12C1-4090-926E-F4359C36EF41}">
      <dgm:prSet/>
      <dgm:spPr/>
      <dgm:t>
        <a:bodyPr/>
        <a:lstStyle/>
        <a:p>
          <a:endParaRPr lang="en-US"/>
        </a:p>
      </dgm:t>
    </dgm:pt>
    <dgm:pt modelId="{550A2EC5-8614-4BAA-9869-E1E89A318DC8}" type="sibTrans" cxnId="{933CA42B-12C1-4090-926E-F4359C36EF41}">
      <dgm:prSet/>
      <dgm:spPr/>
      <dgm:t>
        <a:bodyPr/>
        <a:lstStyle/>
        <a:p>
          <a:endParaRPr lang="en-US"/>
        </a:p>
      </dgm:t>
    </dgm:pt>
    <dgm:pt modelId="{D1997E14-44CA-470E-A19A-022ECE669461}">
      <dgm:prSet/>
      <dgm:spPr/>
      <dgm:t>
        <a:bodyPr/>
        <a:lstStyle/>
        <a:p>
          <a:r>
            <a:rPr lang="en-US"/>
            <a:t>A patient with special education needs forgets to take medication.</a:t>
          </a:r>
        </a:p>
      </dgm:t>
    </dgm:pt>
    <dgm:pt modelId="{4BEEEFD5-285D-4814-8A5F-787B50AD4557}" type="parTrans" cxnId="{32F2334D-5EC2-4565-98E1-3EADF82B6A31}">
      <dgm:prSet/>
      <dgm:spPr/>
      <dgm:t>
        <a:bodyPr/>
        <a:lstStyle/>
        <a:p>
          <a:endParaRPr lang="en-US"/>
        </a:p>
      </dgm:t>
    </dgm:pt>
    <dgm:pt modelId="{30CC17E3-7AF9-4CA8-AE7D-AC88641984FF}" type="sibTrans" cxnId="{32F2334D-5EC2-4565-98E1-3EADF82B6A31}">
      <dgm:prSet/>
      <dgm:spPr/>
      <dgm:t>
        <a:bodyPr/>
        <a:lstStyle/>
        <a:p>
          <a:endParaRPr lang="en-US"/>
        </a:p>
      </dgm:t>
    </dgm:pt>
    <dgm:pt modelId="{53D19261-FE1F-4CC3-8676-107F6738238D}">
      <dgm:prSet/>
      <dgm:spPr/>
      <dgm:t>
        <a:bodyPr/>
        <a:lstStyle/>
        <a:p>
          <a:r>
            <a:rPr lang="en-US"/>
            <a:t>How would you </a:t>
          </a:r>
          <a:r>
            <a:rPr lang="en-US">
              <a:latin typeface="Avenir Next LT Pro Light"/>
            </a:rPr>
            <a:t>communication</a:t>
          </a:r>
          <a:r>
            <a:rPr lang="en-US"/>
            <a:t>?</a:t>
          </a:r>
        </a:p>
      </dgm:t>
    </dgm:pt>
    <dgm:pt modelId="{CC2ACDFF-C883-48D8-85BB-A8E398DDAA5A}" type="parTrans" cxnId="{3D27C266-24EB-41F0-918A-C4D23C0E6BBA}">
      <dgm:prSet/>
      <dgm:spPr/>
      <dgm:t>
        <a:bodyPr/>
        <a:lstStyle/>
        <a:p>
          <a:endParaRPr lang="en-US"/>
        </a:p>
      </dgm:t>
    </dgm:pt>
    <dgm:pt modelId="{B2163EFE-2C77-4F61-8458-AFECF62A37D8}" type="sibTrans" cxnId="{3D27C266-24EB-41F0-918A-C4D23C0E6BBA}">
      <dgm:prSet/>
      <dgm:spPr/>
      <dgm:t>
        <a:bodyPr/>
        <a:lstStyle/>
        <a:p>
          <a:endParaRPr lang="en-US"/>
        </a:p>
      </dgm:t>
    </dgm:pt>
    <dgm:pt modelId="{2A935C89-3E6E-4BFB-8635-C0FBC2698A86}">
      <dgm:prSet/>
      <dgm:spPr/>
      <dgm:t>
        <a:bodyPr/>
        <a:lstStyle/>
        <a:p>
          <a:r>
            <a:rPr lang="en-US"/>
            <a:t>(NHS, 2023)</a:t>
          </a:r>
        </a:p>
      </dgm:t>
    </dgm:pt>
    <dgm:pt modelId="{A8389DA1-EA41-462C-B245-3A349D5B41CC}" type="parTrans" cxnId="{29E3FAB2-672F-48DC-BC48-25918C86A3C9}">
      <dgm:prSet/>
      <dgm:spPr/>
      <dgm:t>
        <a:bodyPr/>
        <a:lstStyle/>
        <a:p>
          <a:endParaRPr lang="en-US"/>
        </a:p>
      </dgm:t>
    </dgm:pt>
    <dgm:pt modelId="{EDEC974C-570B-4FD8-9DD8-CB706652DCAA}" type="sibTrans" cxnId="{29E3FAB2-672F-48DC-BC48-25918C86A3C9}">
      <dgm:prSet/>
      <dgm:spPr/>
      <dgm:t>
        <a:bodyPr/>
        <a:lstStyle/>
        <a:p>
          <a:endParaRPr lang="en-US"/>
        </a:p>
      </dgm:t>
    </dgm:pt>
    <dgm:pt modelId="{7D1F3AF4-3C87-4824-B601-9FC9A046110F}" type="pres">
      <dgm:prSet presAssocID="{033F18E3-61F1-4400-94F1-47EAD8BA964A}" presName="root" presStyleCnt="0">
        <dgm:presLayoutVars>
          <dgm:dir/>
          <dgm:resizeHandles val="exact"/>
        </dgm:presLayoutVars>
      </dgm:prSet>
      <dgm:spPr/>
    </dgm:pt>
    <dgm:pt modelId="{4A9F049D-8068-476D-86DD-9E56DB8AE7E4}" type="pres">
      <dgm:prSet presAssocID="{52F6E43D-4B41-450D-88CC-8D3F89C04EE7}" presName="compNode" presStyleCnt="0"/>
      <dgm:spPr/>
    </dgm:pt>
    <dgm:pt modelId="{5B77E2A9-6E74-496E-9B04-B6103B09A475}" type="pres">
      <dgm:prSet presAssocID="{52F6E43D-4B41-450D-88CC-8D3F89C04EE7}" presName="bgRect" presStyleLbl="bgShp" presStyleIdx="0" presStyleCnt="4"/>
      <dgm:spPr/>
    </dgm:pt>
    <dgm:pt modelId="{FA6D1BAB-D462-4F33-A1BC-73CB2E23350D}" type="pres">
      <dgm:prSet presAssocID="{52F6E43D-4B41-450D-88CC-8D3F89C04EE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97EE4CD7-D921-4844-B209-1CEB4FCBF8AD}" type="pres">
      <dgm:prSet presAssocID="{52F6E43D-4B41-450D-88CC-8D3F89C04EE7}" presName="spaceRect" presStyleCnt="0"/>
      <dgm:spPr/>
    </dgm:pt>
    <dgm:pt modelId="{5BB911C8-341B-44C6-89C1-89ADA4D7BAA9}" type="pres">
      <dgm:prSet presAssocID="{52F6E43D-4B41-450D-88CC-8D3F89C04EE7}" presName="parTx" presStyleLbl="revTx" presStyleIdx="0" presStyleCnt="4">
        <dgm:presLayoutVars>
          <dgm:chMax val="0"/>
          <dgm:chPref val="0"/>
        </dgm:presLayoutVars>
      </dgm:prSet>
      <dgm:spPr/>
    </dgm:pt>
    <dgm:pt modelId="{D38B85B8-0D65-44C4-9051-071BAFE1D3C2}" type="pres">
      <dgm:prSet presAssocID="{550A2EC5-8614-4BAA-9869-E1E89A318DC8}" presName="sibTrans" presStyleCnt="0"/>
      <dgm:spPr/>
    </dgm:pt>
    <dgm:pt modelId="{CCD0FA26-2C9A-48F7-8B83-AE06982005FF}" type="pres">
      <dgm:prSet presAssocID="{D1997E14-44CA-470E-A19A-022ECE669461}" presName="compNode" presStyleCnt="0"/>
      <dgm:spPr/>
    </dgm:pt>
    <dgm:pt modelId="{57AF2593-E1BD-4BD1-BA31-8BDA9D0C1D12}" type="pres">
      <dgm:prSet presAssocID="{D1997E14-44CA-470E-A19A-022ECE669461}" presName="bgRect" presStyleLbl="bgShp" presStyleIdx="1" presStyleCnt="4"/>
      <dgm:spPr/>
    </dgm:pt>
    <dgm:pt modelId="{07F46C80-DBA4-4B34-AB3A-16BD57AE62BD}" type="pres">
      <dgm:prSet presAssocID="{D1997E14-44CA-470E-A19A-022ECE66946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BB174CB-B257-4AC9-A407-B129BF82D795}" type="pres">
      <dgm:prSet presAssocID="{D1997E14-44CA-470E-A19A-022ECE669461}" presName="spaceRect" presStyleCnt="0"/>
      <dgm:spPr/>
    </dgm:pt>
    <dgm:pt modelId="{F4976948-1A9F-444B-91D4-21DDE4D730B2}" type="pres">
      <dgm:prSet presAssocID="{D1997E14-44CA-470E-A19A-022ECE669461}" presName="parTx" presStyleLbl="revTx" presStyleIdx="1" presStyleCnt="4">
        <dgm:presLayoutVars>
          <dgm:chMax val="0"/>
          <dgm:chPref val="0"/>
        </dgm:presLayoutVars>
      </dgm:prSet>
      <dgm:spPr/>
    </dgm:pt>
    <dgm:pt modelId="{4324A3FA-E52E-4B1D-8B24-2004766A0C9B}" type="pres">
      <dgm:prSet presAssocID="{30CC17E3-7AF9-4CA8-AE7D-AC88641984FF}" presName="sibTrans" presStyleCnt="0"/>
      <dgm:spPr/>
    </dgm:pt>
    <dgm:pt modelId="{91F2DC36-ABD7-49A6-9487-06C9CC930660}" type="pres">
      <dgm:prSet presAssocID="{53D19261-FE1F-4CC3-8676-107F6738238D}" presName="compNode" presStyleCnt="0"/>
      <dgm:spPr/>
    </dgm:pt>
    <dgm:pt modelId="{B63FF2F3-B15B-4FCC-93E9-815FAA91D2A0}" type="pres">
      <dgm:prSet presAssocID="{53D19261-FE1F-4CC3-8676-107F6738238D}" presName="bgRect" presStyleLbl="bgShp" presStyleIdx="2" presStyleCnt="4"/>
      <dgm:spPr/>
    </dgm:pt>
    <dgm:pt modelId="{46D9814E-1705-4A86-B036-9CDE598E652E}" type="pres">
      <dgm:prSet presAssocID="{53D19261-FE1F-4CC3-8676-107F6738238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0EDC8BA-A5FC-4EB2-A924-1E708CC3CEBC}" type="pres">
      <dgm:prSet presAssocID="{53D19261-FE1F-4CC3-8676-107F6738238D}" presName="spaceRect" presStyleCnt="0"/>
      <dgm:spPr/>
    </dgm:pt>
    <dgm:pt modelId="{0A6735BF-1B08-46A4-B785-83B4E57C21C3}" type="pres">
      <dgm:prSet presAssocID="{53D19261-FE1F-4CC3-8676-107F6738238D}" presName="parTx" presStyleLbl="revTx" presStyleIdx="2" presStyleCnt="4">
        <dgm:presLayoutVars>
          <dgm:chMax val="0"/>
          <dgm:chPref val="0"/>
        </dgm:presLayoutVars>
      </dgm:prSet>
      <dgm:spPr/>
    </dgm:pt>
    <dgm:pt modelId="{0604BDCB-34C3-4829-9ABB-D25547B49F8C}" type="pres">
      <dgm:prSet presAssocID="{B2163EFE-2C77-4F61-8458-AFECF62A37D8}" presName="sibTrans" presStyleCnt="0"/>
      <dgm:spPr/>
    </dgm:pt>
    <dgm:pt modelId="{9A8D1C33-AE5C-4111-8825-B9887BDC3078}" type="pres">
      <dgm:prSet presAssocID="{2A935C89-3E6E-4BFB-8635-C0FBC2698A86}" presName="compNode" presStyleCnt="0"/>
      <dgm:spPr/>
    </dgm:pt>
    <dgm:pt modelId="{B605BACC-6DBE-4712-BB5E-33CAFB146A88}" type="pres">
      <dgm:prSet presAssocID="{2A935C89-3E6E-4BFB-8635-C0FBC2698A86}" presName="bgRect" presStyleLbl="bgShp" presStyleIdx="3" presStyleCnt="4"/>
      <dgm:spPr/>
    </dgm:pt>
    <dgm:pt modelId="{EE650CE6-D017-4D44-BA8C-F7F1144A2B83}" type="pres">
      <dgm:prSet presAssocID="{2A935C89-3E6E-4BFB-8635-C0FBC2698A8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26F97AD9-FA61-4E54-ACA7-E672F531E079}" type="pres">
      <dgm:prSet presAssocID="{2A935C89-3E6E-4BFB-8635-C0FBC2698A86}" presName="spaceRect" presStyleCnt="0"/>
      <dgm:spPr/>
    </dgm:pt>
    <dgm:pt modelId="{A6048465-7994-479B-9445-CF65012D4262}" type="pres">
      <dgm:prSet presAssocID="{2A935C89-3E6E-4BFB-8635-C0FBC2698A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73EB224-4E6C-4E47-A7AC-E727D51F49B8}" type="presOf" srcId="{52F6E43D-4B41-450D-88CC-8D3F89C04EE7}" destId="{5BB911C8-341B-44C6-89C1-89ADA4D7BAA9}" srcOrd="0" destOrd="0" presId="urn:microsoft.com/office/officeart/2018/2/layout/IconVerticalSolidList"/>
    <dgm:cxn modelId="{933CA42B-12C1-4090-926E-F4359C36EF41}" srcId="{033F18E3-61F1-4400-94F1-47EAD8BA964A}" destId="{52F6E43D-4B41-450D-88CC-8D3F89C04EE7}" srcOrd="0" destOrd="0" parTransId="{A3C434D7-A0A7-40FD-94B6-68B5BBF8B14E}" sibTransId="{550A2EC5-8614-4BAA-9869-E1E89A318DC8}"/>
    <dgm:cxn modelId="{9FE09E3C-1240-49E5-9B0B-DF297F703D05}" type="presOf" srcId="{53D19261-FE1F-4CC3-8676-107F6738238D}" destId="{0A6735BF-1B08-46A4-B785-83B4E57C21C3}" srcOrd="0" destOrd="0" presId="urn:microsoft.com/office/officeart/2018/2/layout/IconVerticalSolidList"/>
    <dgm:cxn modelId="{3D27C266-24EB-41F0-918A-C4D23C0E6BBA}" srcId="{033F18E3-61F1-4400-94F1-47EAD8BA964A}" destId="{53D19261-FE1F-4CC3-8676-107F6738238D}" srcOrd="2" destOrd="0" parTransId="{CC2ACDFF-C883-48D8-85BB-A8E398DDAA5A}" sibTransId="{B2163EFE-2C77-4F61-8458-AFECF62A37D8}"/>
    <dgm:cxn modelId="{32F2334D-5EC2-4565-98E1-3EADF82B6A31}" srcId="{033F18E3-61F1-4400-94F1-47EAD8BA964A}" destId="{D1997E14-44CA-470E-A19A-022ECE669461}" srcOrd="1" destOrd="0" parTransId="{4BEEEFD5-285D-4814-8A5F-787B50AD4557}" sibTransId="{30CC17E3-7AF9-4CA8-AE7D-AC88641984FF}"/>
    <dgm:cxn modelId="{3A2DEE76-7FAB-40D2-BC9C-FC832860DEE4}" type="presOf" srcId="{D1997E14-44CA-470E-A19A-022ECE669461}" destId="{F4976948-1A9F-444B-91D4-21DDE4D730B2}" srcOrd="0" destOrd="0" presId="urn:microsoft.com/office/officeart/2018/2/layout/IconVerticalSolidList"/>
    <dgm:cxn modelId="{E001907A-210C-43A2-8D7F-BDEC26BEF18F}" type="presOf" srcId="{033F18E3-61F1-4400-94F1-47EAD8BA964A}" destId="{7D1F3AF4-3C87-4824-B601-9FC9A046110F}" srcOrd="0" destOrd="0" presId="urn:microsoft.com/office/officeart/2018/2/layout/IconVerticalSolidList"/>
    <dgm:cxn modelId="{29E3FAB2-672F-48DC-BC48-25918C86A3C9}" srcId="{033F18E3-61F1-4400-94F1-47EAD8BA964A}" destId="{2A935C89-3E6E-4BFB-8635-C0FBC2698A86}" srcOrd="3" destOrd="0" parTransId="{A8389DA1-EA41-462C-B245-3A349D5B41CC}" sibTransId="{EDEC974C-570B-4FD8-9DD8-CB706652DCAA}"/>
    <dgm:cxn modelId="{738CB5CD-B3F7-4A4C-BF82-4A3E69984464}" type="presOf" srcId="{2A935C89-3E6E-4BFB-8635-C0FBC2698A86}" destId="{A6048465-7994-479B-9445-CF65012D4262}" srcOrd="0" destOrd="0" presId="urn:microsoft.com/office/officeart/2018/2/layout/IconVerticalSolidList"/>
    <dgm:cxn modelId="{A0FE4E7C-EB0B-406D-ABBA-0D6208F5DC20}" type="presParOf" srcId="{7D1F3AF4-3C87-4824-B601-9FC9A046110F}" destId="{4A9F049D-8068-476D-86DD-9E56DB8AE7E4}" srcOrd="0" destOrd="0" presId="urn:microsoft.com/office/officeart/2018/2/layout/IconVerticalSolidList"/>
    <dgm:cxn modelId="{E9342DDB-2371-46F0-9C97-D03F6DFA70A7}" type="presParOf" srcId="{4A9F049D-8068-476D-86DD-9E56DB8AE7E4}" destId="{5B77E2A9-6E74-496E-9B04-B6103B09A475}" srcOrd="0" destOrd="0" presId="urn:microsoft.com/office/officeart/2018/2/layout/IconVerticalSolidList"/>
    <dgm:cxn modelId="{6DAF6E55-427B-4E9D-BAF8-8E50207C4B36}" type="presParOf" srcId="{4A9F049D-8068-476D-86DD-9E56DB8AE7E4}" destId="{FA6D1BAB-D462-4F33-A1BC-73CB2E23350D}" srcOrd="1" destOrd="0" presId="urn:microsoft.com/office/officeart/2018/2/layout/IconVerticalSolidList"/>
    <dgm:cxn modelId="{6032C152-9EF3-4714-8789-762DEBD436AA}" type="presParOf" srcId="{4A9F049D-8068-476D-86DD-9E56DB8AE7E4}" destId="{97EE4CD7-D921-4844-B209-1CEB4FCBF8AD}" srcOrd="2" destOrd="0" presId="urn:microsoft.com/office/officeart/2018/2/layout/IconVerticalSolidList"/>
    <dgm:cxn modelId="{56C463C3-8089-4E52-9513-CB1D0C7E06EC}" type="presParOf" srcId="{4A9F049D-8068-476D-86DD-9E56DB8AE7E4}" destId="{5BB911C8-341B-44C6-89C1-89ADA4D7BAA9}" srcOrd="3" destOrd="0" presId="urn:microsoft.com/office/officeart/2018/2/layout/IconVerticalSolidList"/>
    <dgm:cxn modelId="{F1F6F73A-D0CF-405A-B2FB-8C0679DB364F}" type="presParOf" srcId="{7D1F3AF4-3C87-4824-B601-9FC9A046110F}" destId="{D38B85B8-0D65-44C4-9051-071BAFE1D3C2}" srcOrd="1" destOrd="0" presId="urn:microsoft.com/office/officeart/2018/2/layout/IconVerticalSolidList"/>
    <dgm:cxn modelId="{8DACDF12-3588-4C17-A85F-6BF813234D0A}" type="presParOf" srcId="{7D1F3AF4-3C87-4824-B601-9FC9A046110F}" destId="{CCD0FA26-2C9A-48F7-8B83-AE06982005FF}" srcOrd="2" destOrd="0" presId="urn:microsoft.com/office/officeart/2018/2/layout/IconVerticalSolidList"/>
    <dgm:cxn modelId="{842600F5-AB2D-4753-B0F4-08609D5E13E0}" type="presParOf" srcId="{CCD0FA26-2C9A-48F7-8B83-AE06982005FF}" destId="{57AF2593-E1BD-4BD1-BA31-8BDA9D0C1D12}" srcOrd="0" destOrd="0" presId="urn:microsoft.com/office/officeart/2018/2/layout/IconVerticalSolidList"/>
    <dgm:cxn modelId="{C574736F-3FA6-4146-9976-211CA9D13E1F}" type="presParOf" srcId="{CCD0FA26-2C9A-48F7-8B83-AE06982005FF}" destId="{07F46C80-DBA4-4B34-AB3A-16BD57AE62BD}" srcOrd="1" destOrd="0" presId="urn:microsoft.com/office/officeart/2018/2/layout/IconVerticalSolidList"/>
    <dgm:cxn modelId="{D3EDB711-D1AD-4DBF-AF15-60069F739B3A}" type="presParOf" srcId="{CCD0FA26-2C9A-48F7-8B83-AE06982005FF}" destId="{4BB174CB-B257-4AC9-A407-B129BF82D795}" srcOrd="2" destOrd="0" presId="urn:microsoft.com/office/officeart/2018/2/layout/IconVerticalSolidList"/>
    <dgm:cxn modelId="{67C52E66-5B50-4B3E-AB41-F68A9C65466D}" type="presParOf" srcId="{CCD0FA26-2C9A-48F7-8B83-AE06982005FF}" destId="{F4976948-1A9F-444B-91D4-21DDE4D730B2}" srcOrd="3" destOrd="0" presId="urn:microsoft.com/office/officeart/2018/2/layout/IconVerticalSolidList"/>
    <dgm:cxn modelId="{AD793C2B-596A-45BA-9816-DD90CC46E568}" type="presParOf" srcId="{7D1F3AF4-3C87-4824-B601-9FC9A046110F}" destId="{4324A3FA-E52E-4B1D-8B24-2004766A0C9B}" srcOrd="3" destOrd="0" presId="urn:microsoft.com/office/officeart/2018/2/layout/IconVerticalSolidList"/>
    <dgm:cxn modelId="{1B22356D-AB19-469A-9A9A-D688916C71B4}" type="presParOf" srcId="{7D1F3AF4-3C87-4824-B601-9FC9A046110F}" destId="{91F2DC36-ABD7-49A6-9487-06C9CC930660}" srcOrd="4" destOrd="0" presId="urn:microsoft.com/office/officeart/2018/2/layout/IconVerticalSolidList"/>
    <dgm:cxn modelId="{9E304AF4-3935-485E-BD7D-9C1985AD2505}" type="presParOf" srcId="{91F2DC36-ABD7-49A6-9487-06C9CC930660}" destId="{B63FF2F3-B15B-4FCC-93E9-815FAA91D2A0}" srcOrd="0" destOrd="0" presId="urn:microsoft.com/office/officeart/2018/2/layout/IconVerticalSolidList"/>
    <dgm:cxn modelId="{88C4C0C1-60F3-4B52-AAF8-DFA8370808AB}" type="presParOf" srcId="{91F2DC36-ABD7-49A6-9487-06C9CC930660}" destId="{46D9814E-1705-4A86-B036-9CDE598E652E}" srcOrd="1" destOrd="0" presId="urn:microsoft.com/office/officeart/2018/2/layout/IconVerticalSolidList"/>
    <dgm:cxn modelId="{4EA2B24A-CB0E-4D4A-A394-2D589FB434FF}" type="presParOf" srcId="{91F2DC36-ABD7-49A6-9487-06C9CC930660}" destId="{70EDC8BA-A5FC-4EB2-A924-1E708CC3CEBC}" srcOrd="2" destOrd="0" presId="urn:microsoft.com/office/officeart/2018/2/layout/IconVerticalSolidList"/>
    <dgm:cxn modelId="{C82D16FE-6DD0-4DBB-9178-7C27408CDF0C}" type="presParOf" srcId="{91F2DC36-ABD7-49A6-9487-06C9CC930660}" destId="{0A6735BF-1B08-46A4-B785-83B4E57C21C3}" srcOrd="3" destOrd="0" presId="urn:microsoft.com/office/officeart/2018/2/layout/IconVerticalSolidList"/>
    <dgm:cxn modelId="{2805375B-2A01-4E3B-BDEF-E2B4BB7EBCBD}" type="presParOf" srcId="{7D1F3AF4-3C87-4824-B601-9FC9A046110F}" destId="{0604BDCB-34C3-4829-9ABB-D25547B49F8C}" srcOrd="5" destOrd="0" presId="urn:microsoft.com/office/officeart/2018/2/layout/IconVerticalSolidList"/>
    <dgm:cxn modelId="{E64108D3-F611-4986-9EB4-EE29C85FD3C0}" type="presParOf" srcId="{7D1F3AF4-3C87-4824-B601-9FC9A046110F}" destId="{9A8D1C33-AE5C-4111-8825-B9887BDC3078}" srcOrd="6" destOrd="0" presId="urn:microsoft.com/office/officeart/2018/2/layout/IconVerticalSolidList"/>
    <dgm:cxn modelId="{18D71E2E-F6B3-4485-9F3B-5434628F35FE}" type="presParOf" srcId="{9A8D1C33-AE5C-4111-8825-B9887BDC3078}" destId="{B605BACC-6DBE-4712-BB5E-33CAFB146A88}" srcOrd="0" destOrd="0" presId="urn:microsoft.com/office/officeart/2018/2/layout/IconVerticalSolidList"/>
    <dgm:cxn modelId="{E84E3A58-CC6F-4C76-B626-1E3E3DF8E5B0}" type="presParOf" srcId="{9A8D1C33-AE5C-4111-8825-B9887BDC3078}" destId="{EE650CE6-D017-4D44-BA8C-F7F1144A2B83}" srcOrd="1" destOrd="0" presId="urn:microsoft.com/office/officeart/2018/2/layout/IconVerticalSolidList"/>
    <dgm:cxn modelId="{96E54F14-98E2-4161-AA9F-ED00975340F8}" type="presParOf" srcId="{9A8D1C33-AE5C-4111-8825-B9887BDC3078}" destId="{26F97AD9-FA61-4E54-ACA7-E672F531E079}" srcOrd="2" destOrd="0" presId="urn:microsoft.com/office/officeart/2018/2/layout/IconVerticalSolidList"/>
    <dgm:cxn modelId="{ACEDA645-2B88-427A-9213-6FDC63555EC6}" type="presParOf" srcId="{9A8D1C33-AE5C-4111-8825-B9887BDC3078}" destId="{A6048465-7994-479B-9445-CF65012D42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7287F0-7C91-475A-92E3-8CA9523CF3C8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946B918-345E-4528-B325-402E0386EBE8}">
      <dgm:prSet/>
      <dgm:spPr/>
      <dgm:t>
        <a:bodyPr/>
        <a:lstStyle/>
        <a:p>
          <a:r>
            <a:rPr lang="en-US"/>
            <a:t>Coiera, E. (2006). Communication Systems in Healthcare. </a:t>
          </a:r>
          <a:r>
            <a:rPr lang="en-US" i="1"/>
            <a:t>Clin Biochem Rev</a:t>
          </a:r>
          <a:r>
            <a:rPr lang="en-US"/>
            <a:t>, [online] 27. Available at: </a:t>
          </a:r>
          <a:r>
            <a:rPr lang="en-US">
              <a:hlinkClick xmlns:r="http://schemas.openxmlformats.org/officeDocument/2006/relationships" r:id="rId1"/>
            </a:rPr>
            <a:t>https://pmc.ncbi.nlm.nih.gov/articles/PMC1579411/pdf/cbr27_2p089.pdf</a:t>
          </a:r>
          <a:r>
            <a:rPr lang="en-US"/>
            <a:t>.</a:t>
          </a:r>
        </a:p>
      </dgm:t>
    </dgm:pt>
    <dgm:pt modelId="{CDCA2695-6CD3-44E5-B25A-04035804754D}" type="parTrans" cxnId="{4A6EC0DD-5598-4B45-BDA5-888983767CCC}">
      <dgm:prSet/>
      <dgm:spPr/>
      <dgm:t>
        <a:bodyPr/>
        <a:lstStyle/>
        <a:p>
          <a:endParaRPr lang="en-US"/>
        </a:p>
      </dgm:t>
    </dgm:pt>
    <dgm:pt modelId="{775551DF-9EA6-4E4D-A1C0-D3940E9B31EE}" type="sibTrans" cxnId="{4A6EC0DD-5598-4B45-BDA5-888983767CCC}">
      <dgm:prSet/>
      <dgm:spPr/>
      <dgm:t>
        <a:bodyPr/>
        <a:lstStyle/>
        <a:p>
          <a:endParaRPr lang="en-US"/>
        </a:p>
      </dgm:t>
    </dgm:pt>
    <dgm:pt modelId="{04CD4FDE-D67B-48E1-BA41-2D6B0BFB61C8}">
      <dgm:prSet/>
      <dgm:spPr/>
      <dgm:t>
        <a:bodyPr/>
        <a:lstStyle/>
        <a:p>
          <a:r>
            <a:rPr lang="en-US"/>
            <a:t>Mohorek, M. and Webb, T.P. (2015). Establishing a Conceptual Framework for Handoffs Using Communication Theory. </a:t>
          </a:r>
          <a:r>
            <a:rPr lang="en-US" i="1"/>
            <a:t>Journal of Surgical Education</a:t>
          </a:r>
          <a:r>
            <a:rPr lang="en-US"/>
            <a:t>, [online] 72(3), pp.402–409. doi:https://doi.org/10.1016/j.jsurg.2014.11.002.</a:t>
          </a:r>
        </a:p>
      </dgm:t>
    </dgm:pt>
    <dgm:pt modelId="{EB97A937-85DE-476E-AD87-A63CFAFDB5F5}" type="parTrans" cxnId="{5D887896-EDF5-4613-B54B-72E57DA1EE14}">
      <dgm:prSet/>
      <dgm:spPr/>
      <dgm:t>
        <a:bodyPr/>
        <a:lstStyle/>
        <a:p>
          <a:endParaRPr lang="en-US"/>
        </a:p>
      </dgm:t>
    </dgm:pt>
    <dgm:pt modelId="{CEF66E4F-69A1-4330-BB93-C47D55D3772B}" type="sibTrans" cxnId="{5D887896-EDF5-4613-B54B-72E57DA1EE14}">
      <dgm:prSet/>
      <dgm:spPr/>
      <dgm:t>
        <a:bodyPr/>
        <a:lstStyle/>
        <a:p>
          <a:endParaRPr lang="en-US"/>
        </a:p>
      </dgm:t>
    </dgm:pt>
    <dgm:pt modelId="{FDAB77BC-D0AF-4BC1-8218-F20826F18222}">
      <dgm:prSet/>
      <dgm:spPr/>
      <dgm:t>
        <a:bodyPr/>
        <a:lstStyle/>
        <a:p>
          <a:r>
            <a:rPr lang="en-US"/>
            <a:t>NHS (2023). </a:t>
          </a:r>
          <a:r>
            <a:rPr lang="en-US" i="1"/>
            <a:t>How to care for someone with communication difficulties - Social care and support guide</a:t>
          </a:r>
          <a:r>
            <a:rPr lang="en-US"/>
            <a:t>. [online] nhs.uk. Available at: </a:t>
          </a:r>
          <a:r>
            <a:rPr lang="en-US">
              <a:hlinkClick xmlns:r="http://schemas.openxmlformats.org/officeDocument/2006/relationships" r:id="rId2"/>
            </a:rPr>
            <a:t>https://www.nhs.uk/social-care-and-support/practical-tips-if-you-care-for-someone/how-to-care-for-someone-with-communication-difficulties/</a:t>
          </a:r>
          <a:r>
            <a:rPr lang="en-US"/>
            <a:t>.</a:t>
          </a:r>
        </a:p>
      </dgm:t>
    </dgm:pt>
    <dgm:pt modelId="{D97DECFA-9CF0-4A77-AC71-9B6F0438D351}" type="parTrans" cxnId="{E583912B-71BC-416E-9074-FC89E38249A7}">
      <dgm:prSet/>
      <dgm:spPr/>
      <dgm:t>
        <a:bodyPr/>
        <a:lstStyle/>
        <a:p>
          <a:endParaRPr lang="en-US"/>
        </a:p>
      </dgm:t>
    </dgm:pt>
    <dgm:pt modelId="{0D5769B8-3E2C-41D7-8557-E197DC77DC26}" type="sibTrans" cxnId="{E583912B-71BC-416E-9074-FC89E38249A7}">
      <dgm:prSet/>
      <dgm:spPr/>
      <dgm:t>
        <a:bodyPr/>
        <a:lstStyle/>
        <a:p>
          <a:endParaRPr lang="en-US"/>
        </a:p>
      </dgm:t>
    </dgm:pt>
    <dgm:pt modelId="{ABA90D36-432C-46BC-8B26-843F5720C806}">
      <dgm:prSet/>
      <dgm:spPr/>
      <dgm:t>
        <a:bodyPr/>
        <a:lstStyle/>
        <a:p>
          <a:r>
            <a:rPr lang="en-US"/>
            <a:t>NHS England (2023). </a:t>
          </a:r>
          <a:r>
            <a:rPr lang="en-US" i="1"/>
            <a:t>Good Communication with Patients Waiting for Care</a:t>
          </a:r>
          <a:r>
            <a:rPr lang="en-US"/>
            <a:t>. [online] NHS england. Available at: </a:t>
          </a:r>
          <a:r>
            <a:rPr lang="en-US">
              <a:hlinkClick xmlns:r="http://schemas.openxmlformats.org/officeDocument/2006/relationships" r:id="rId3"/>
            </a:rPr>
            <a:t>https://www.england.nhs.uk/long-read/good-communication-with-patients-waiting-for-care/</a:t>
          </a:r>
          <a:r>
            <a:rPr lang="en-US"/>
            <a:t>.</a:t>
          </a:r>
        </a:p>
      </dgm:t>
    </dgm:pt>
    <dgm:pt modelId="{39E0FD79-2121-406D-B9BA-AF7F795E7226}" type="parTrans" cxnId="{F6C7A30F-0E9C-42B6-8814-8213F5504BA1}">
      <dgm:prSet/>
      <dgm:spPr/>
      <dgm:t>
        <a:bodyPr/>
        <a:lstStyle/>
        <a:p>
          <a:endParaRPr lang="en-US"/>
        </a:p>
      </dgm:t>
    </dgm:pt>
    <dgm:pt modelId="{740CDF1E-C399-4714-A603-61EE76051D56}" type="sibTrans" cxnId="{F6C7A30F-0E9C-42B6-8814-8213F5504BA1}">
      <dgm:prSet/>
      <dgm:spPr/>
      <dgm:t>
        <a:bodyPr/>
        <a:lstStyle/>
        <a:p>
          <a:endParaRPr lang="en-US"/>
        </a:p>
      </dgm:t>
    </dgm:pt>
    <dgm:pt modelId="{18DB5B58-C231-45FB-8282-508CC7A8C846}">
      <dgm:prSet/>
      <dgm:spPr/>
      <dgm:t>
        <a:bodyPr/>
        <a:lstStyle/>
        <a:p>
          <a:r>
            <a:rPr lang="en-US"/>
            <a:t>Ruler, B. van (2019). Communication Theory: an Underrated Pillar on Which Strategic Communication Rests. </a:t>
          </a:r>
          <a:r>
            <a:rPr lang="en-US" i="1"/>
            <a:t>International Journal of Strategic Communication</a:t>
          </a:r>
          <a:r>
            <a:rPr lang="en-US"/>
            <a:t>, [online] 12(4), pp.367–381. doi:https://doi.org/10.1080/1553118x.2018.1452240.</a:t>
          </a:r>
        </a:p>
      </dgm:t>
    </dgm:pt>
    <dgm:pt modelId="{18E0D3BF-1B1B-4581-B5F1-03F97776532B}" type="parTrans" cxnId="{5B19E1EF-8979-41C9-B303-DEDD5E016CF2}">
      <dgm:prSet/>
      <dgm:spPr/>
      <dgm:t>
        <a:bodyPr/>
        <a:lstStyle/>
        <a:p>
          <a:endParaRPr lang="en-US"/>
        </a:p>
      </dgm:t>
    </dgm:pt>
    <dgm:pt modelId="{9E040BF2-A56C-4041-BCBB-FE86E2C1A348}" type="sibTrans" cxnId="{5B19E1EF-8979-41C9-B303-DEDD5E016CF2}">
      <dgm:prSet/>
      <dgm:spPr/>
      <dgm:t>
        <a:bodyPr/>
        <a:lstStyle/>
        <a:p>
          <a:endParaRPr lang="en-US"/>
        </a:p>
      </dgm:t>
    </dgm:pt>
    <dgm:pt modelId="{F3C6ABBA-068A-4BF9-B8BD-5D706A06CAA0}">
      <dgm:prSet/>
      <dgm:spPr/>
      <dgm:t>
        <a:bodyPr/>
        <a:lstStyle/>
        <a:p>
          <a:r>
            <a:rPr lang="en-US"/>
            <a:t>Shannon, C.E. and Weaver, W. (1949). A Mathematical Theory of Communication. </a:t>
          </a:r>
          <a:r>
            <a:rPr lang="en-US" i="1"/>
            <a:t>Bell System Technical Journal</a:t>
          </a:r>
          <a:r>
            <a:rPr lang="en-US"/>
            <a:t>, [online] 27(4), pp.623–656. doi:https://doi.org/10.1002/j.1538-7305.1948.tb00917.x.</a:t>
          </a:r>
        </a:p>
      </dgm:t>
    </dgm:pt>
    <dgm:pt modelId="{55BD6543-08CF-4714-8E58-9D44E5FCF387}" type="parTrans" cxnId="{AAC85A53-5112-4113-AEFA-41B93ADBB5B6}">
      <dgm:prSet/>
      <dgm:spPr/>
      <dgm:t>
        <a:bodyPr/>
        <a:lstStyle/>
        <a:p>
          <a:endParaRPr lang="en-US"/>
        </a:p>
      </dgm:t>
    </dgm:pt>
    <dgm:pt modelId="{4C81A25B-249F-43F0-8A8A-8E42540C7F7C}" type="sibTrans" cxnId="{AAC85A53-5112-4113-AEFA-41B93ADBB5B6}">
      <dgm:prSet/>
      <dgm:spPr/>
      <dgm:t>
        <a:bodyPr/>
        <a:lstStyle/>
        <a:p>
          <a:endParaRPr lang="en-US"/>
        </a:p>
      </dgm:t>
    </dgm:pt>
    <dgm:pt modelId="{6FE8BD8D-A31C-4FC4-9BA2-EEACB49A0072}" type="pres">
      <dgm:prSet presAssocID="{677287F0-7C91-475A-92E3-8CA9523CF3C8}" presName="linear" presStyleCnt="0">
        <dgm:presLayoutVars>
          <dgm:animLvl val="lvl"/>
          <dgm:resizeHandles val="exact"/>
        </dgm:presLayoutVars>
      </dgm:prSet>
      <dgm:spPr/>
    </dgm:pt>
    <dgm:pt modelId="{18CA3B6A-C3C1-4843-9326-F5800B670A98}" type="pres">
      <dgm:prSet presAssocID="{D946B918-345E-4528-B325-402E0386EBE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E6EDE57-D753-44ED-B634-3F2F8F03D7CB}" type="pres">
      <dgm:prSet presAssocID="{775551DF-9EA6-4E4D-A1C0-D3940E9B31EE}" presName="spacer" presStyleCnt="0"/>
      <dgm:spPr/>
    </dgm:pt>
    <dgm:pt modelId="{FED02EBF-7EA9-4056-917E-39A4FDA7BB18}" type="pres">
      <dgm:prSet presAssocID="{04CD4FDE-D67B-48E1-BA41-2D6B0BFB61C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FB4B638-D113-43EA-85EC-48CEED55491C}" type="pres">
      <dgm:prSet presAssocID="{CEF66E4F-69A1-4330-BB93-C47D55D3772B}" presName="spacer" presStyleCnt="0"/>
      <dgm:spPr/>
    </dgm:pt>
    <dgm:pt modelId="{17E63380-C237-4175-BD79-619BF69BF006}" type="pres">
      <dgm:prSet presAssocID="{FDAB77BC-D0AF-4BC1-8218-F20826F1822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175DB50-74A4-4690-90F0-E747E80B9F74}" type="pres">
      <dgm:prSet presAssocID="{0D5769B8-3E2C-41D7-8557-E197DC77DC26}" presName="spacer" presStyleCnt="0"/>
      <dgm:spPr/>
    </dgm:pt>
    <dgm:pt modelId="{68F42303-CF89-484C-926C-9A65920BF9EB}" type="pres">
      <dgm:prSet presAssocID="{ABA90D36-432C-46BC-8B26-843F5720C80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6CDBE4-697F-4A8D-B8CF-5968991D3BD3}" type="pres">
      <dgm:prSet presAssocID="{740CDF1E-C399-4714-A603-61EE76051D56}" presName="spacer" presStyleCnt="0"/>
      <dgm:spPr/>
    </dgm:pt>
    <dgm:pt modelId="{7611A0DC-40E7-4DF1-AA94-08AFDE1FE971}" type="pres">
      <dgm:prSet presAssocID="{18DB5B58-C231-45FB-8282-508CC7A8C84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BA61F36-C5A0-4475-9AAA-D57742930AFE}" type="pres">
      <dgm:prSet presAssocID="{9E040BF2-A56C-4041-BCBB-FE86E2C1A348}" presName="spacer" presStyleCnt="0"/>
      <dgm:spPr/>
    </dgm:pt>
    <dgm:pt modelId="{B8B4C00B-B841-49FC-AF9F-1481B2747C58}" type="pres">
      <dgm:prSet presAssocID="{F3C6ABBA-068A-4BF9-B8BD-5D706A06CAA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6C7A30F-0E9C-42B6-8814-8213F5504BA1}" srcId="{677287F0-7C91-475A-92E3-8CA9523CF3C8}" destId="{ABA90D36-432C-46BC-8B26-843F5720C806}" srcOrd="3" destOrd="0" parTransId="{39E0FD79-2121-406D-B9BA-AF7F795E7226}" sibTransId="{740CDF1E-C399-4714-A603-61EE76051D56}"/>
    <dgm:cxn modelId="{56DCD912-670A-4A90-894F-1D2A89499DDF}" type="presOf" srcId="{677287F0-7C91-475A-92E3-8CA9523CF3C8}" destId="{6FE8BD8D-A31C-4FC4-9BA2-EEACB49A0072}" srcOrd="0" destOrd="0" presId="urn:microsoft.com/office/officeart/2005/8/layout/vList2"/>
    <dgm:cxn modelId="{E583912B-71BC-416E-9074-FC89E38249A7}" srcId="{677287F0-7C91-475A-92E3-8CA9523CF3C8}" destId="{FDAB77BC-D0AF-4BC1-8218-F20826F18222}" srcOrd="2" destOrd="0" parTransId="{D97DECFA-9CF0-4A77-AC71-9B6F0438D351}" sibTransId="{0D5769B8-3E2C-41D7-8557-E197DC77DC26}"/>
    <dgm:cxn modelId="{6DBA8836-F6A3-4F4A-8C3E-E78F21ACF37D}" type="presOf" srcId="{18DB5B58-C231-45FB-8282-508CC7A8C846}" destId="{7611A0DC-40E7-4DF1-AA94-08AFDE1FE971}" srcOrd="0" destOrd="0" presId="urn:microsoft.com/office/officeart/2005/8/layout/vList2"/>
    <dgm:cxn modelId="{AAC85A53-5112-4113-AEFA-41B93ADBB5B6}" srcId="{677287F0-7C91-475A-92E3-8CA9523CF3C8}" destId="{F3C6ABBA-068A-4BF9-B8BD-5D706A06CAA0}" srcOrd="5" destOrd="0" parTransId="{55BD6543-08CF-4714-8E58-9D44E5FCF387}" sibTransId="{4C81A25B-249F-43F0-8A8A-8E42540C7F7C}"/>
    <dgm:cxn modelId="{5D887896-EDF5-4613-B54B-72E57DA1EE14}" srcId="{677287F0-7C91-475A-92E3-8CA9523CF3C8}" destId="{04CD4FDE-D67B-48E1-BA41-2D6B0BFB61C8}" srcOrd="1" destOrd="0" parTransId="{EB97A937-85DE-476E-AD87-A63CFAFDB5F5}" sibTransId="{CEF66E4F-69A1-4330-BB93-C47D55D3772B}"/>
    <dgm:cxn modelId="{476B5CB5-55CE-4D73-B390-66553C19432A}" type="presOf" srcId="{04CD4FDE-D67B-48E1-BA41-2D6B0BFB61C8}" destId="{FED02EBF-7EA9-4056-917E-39A4FDA7BB18}" srcOrd="0" destOrd="0" presId="urn:microsoft.com/office/officeart/2005/8/layout/vList2"/>
    <dgm:cxn modelId="{D752E7C3-855B-42AE-917D-A734AD527F11}" type="presOf" srcId="{ABA90D36-432C-46BC-8B26-843F5720C806}" destId="{68F42303-CF89-484C-926C-9A65920BF9EB}" srcOrd="0" destOrd="0" presId="urn:microsoft.com/office/officeart/2005/8/layout/vList2"/>
    <dgm:cxn modelId="{72B083DC-3D7D-4EA6-9C4B-0C13436D370F}" type="presOf" srcId="{D946B918-345E-4528-B325-402E0386EBE8}" destId="{18CA3B6A-C3C1-4843-9326-F5800B670A98}" srcOrd="0" destOrd="0" presId="urn:microsoft.com/office/officeart/2005/8/layout/vList2"/>
    <dgm:cxn modelId="{4A6EC0DD-5598-4B45-BDA5-888983767CCC}" srcId="{677287F0-7C91-475A-92E3-8CA9523CF3C8}" destId="{D946B918-345E-4528-B325-402E0386EBE8}" srcOrd="0" destOrd="0" parTransId="{CDCA2695-6CD3-44E5-B25A-04035804754D}" sibTransId="{775551DF-9EA6-4E4D-A1C0-D3940E9B31EE}"/>
    <dgm:cxn modelId="{5B19E1EF-8979-41C9-B303-DEDD5E016CF2}" srcId="{677287F0-7C91-475A-92E3-8CA9523CF3C8}" destId="{18DB5B58-C231-45FB-8282-508CC7A8C846}" srcOrd="4" destOrd="0" parTransId="{18E0D3BF-1B1B-4581-B5F1-03F97776532B}" sibTransId="{9E040BF2-A56C-4041-BCBB-FE86E2C1A348}"/>
    <dgm:cxn modelId="{7D33D1FB-C9D1-43F9-B620-C7025CBFC353}" type="presOf" srcId="{F3C6ABBA-068A-4BF9-B8BD-5D706A06CAA0}" destId="{B8B4C00B-B841-49FC-AF9F-1481B2747C58}" srcOrd="0" destOrd="0" presId="urn:microsoft.com/office/officeart/2005/8/layout/vList2"/>
    <dgm:cxn modelId="{3F8DC5FE-6140-4A6B-B266-F3768CF5F3F4}" type="presOf" srcId="{FDAB77BC-D0AF-4BC1-8218-F20826F18222}" destId="{17E63380-C237-4175-BD79-619BF69BF006}" srcOrd="0" destOrd="0" presId="urn:microsoft.com/office/officeart/2005/8/layout/vList2"/>
    <dgm:cxn modelId="{186E8062-6082-45C9-9CD3-8F6E37E4434A}" type="presParOf" srcId="{6FE8BD8D-A31C-4FC4-9BA2-EEACB49A0072}" destId="{18CA3B6A-C3C1-4843-9326-F5800B670A98}" srcOrd="0" destOrd="0" presId="urn:microsoft.com/office/officeart/2005/8/layout/vList2"/>
    <dgm:cxn modelId="{6893D6AE-2F7C-43FD-B861-A15A0950EAE7}" type="presParOf" srcId="{6FE8BD8D-A31C-4FC4-9BA2-EEACB49A0072}" destId="{2E6EDE57-D753-44ED-B634-3F2F8F03D7CB}" srcOrd="1" destOrd="0" presId="urn:microsoft.com/office/officeart/2005/8/layout/vList2"/>
    <dgm:cxn modelId="{07B036AD-08E0-4907-B467-869E247149E9}" type="presParOf" srcId="{6FE8BD8D-A31C-4FC4-9BA2-EEACB49A0072}" destId="{FED02EBF-7EA9-4056-917E-39A4FDA7BB18}" srcOrd="2" destOrd="0" presId="urn:microsoft.com/office/officeart/2005/8/layout/vList2"/>
    <dgm:cxn modelId="{357CDB3D-D381-4590-BEB1-2485FB581960}" type="presParOf" srcId="{6FE8BD8D-A31C-4FC4-9BA2-EEACB49A0072}" destId="{FFB4B638-D113-43EA-85EC-48CEED55491C}" srcOrd="3" destOrd="0" presId="urn:microsoft.com/office/officeart/2005/8/layout/vList2"/>
    <dgm:cxn modelId="{47EEF466-698E-4DE8-AAD8-D2DCDCC03068}" type="presParOf" srcId="{6FE8BD8D-A31C-4FC4-9BA2-EEACB49A0072}" destId="{17E63380-C237-4175-BD79-619BF69BF006}" srcOrd="4" destOrd="0" presId="urn:microsoft.com/office/officeart/2005/8/layout/vList2"/>
    <dgm:cxn modelId="{586C639A-6F67-4BEB-BECA-6BE1B6305FC5}" type="presParOf" srcId="{6FE8BD8D-A31C-4FC4-9BA2-EEACB49A0072}" destId="{3175DB50-74A4-4690-90F0-E747E80B9F74}" srcOrd="5" destOrd="0" presId="urn:microsoft.com/office/officeart/2005/8/layout/vList2"/>
    <dgm:cxn modelId="{F5C6D15C-0B32-4030-8138-30F0E51B51B8}" type="presParOf" srcId="{6FE8BD8D-A31C-4FC4-9BA2-EEACB49A0072}" destId="{68F42303-CF89-484C-926C-9A65920BF9EB}" srcOrd="6" destOrd="0" presId="urn:microsoft.com/office/officeart/2005/8/layout/vList2"/>
    <dgm:cxn modelId="{FAB30915-1CBB-4334-9BAF-C90F6D41295A}" type="presParOf" srcId="{6FE8BD8D-A31C-4FC4-9BA2-EEACB49A0072}" destId="{DA6CDBE4-697F-4A8D-B8CF-5968991D3BD3}" srcOrd="7" destOrd="0" presId="urn:microsoft.com/office/officeart/2005/8/layout/vList2"/>
    <dgm:cxn modelId="{C813F300-A3F8-4708-BBDB-AB49AC705466}" type="presParOf" srcId="{6FE8BD8D-A31C-4FC4-9BA2-EEACB49A0072}" destId="{7611A0DC-40E7-4DF1-AA94-08AFDE1FE971}" srcOrd="8" destOrd="0" presId="urn:microsoft.com/office/officeart/2005/8/layout/vList2"/>
    <dgm:cxn modelId="{226C749E-0748-486E-9B70-846F3818B678}" type="presParOf" srcId="{6FE8BD8D-A31C-4FC4-9BA2-EEACB49A0072}" destId="{ABA61F36-C5A0-4475-9AAA-D57742930AFE}" srcOrd="9" destOrd="0" presId="urn:microsoft.com/office/officeart/2005/8/layout/vList2"/>
    <dgm:cxn modelId="{C0C92477-EA38-4470-B26F-8D42A70ED6DA}" type="presParOf" srcId="{6FE8BD8D-A31C-4FC4-9BA2-EEACB49A0072}" destId="{B8B4C00B-B841-49FC-AF9F-1481B2747C5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F31258-8560-49AD-931F-374796C834B1}">
      <dsp:nvSpPr>
        <dsp:cNvPr id="0" name=""/>
        <dsp:cNvSpPr/>
      </dsp:nvSpPr>
      <dsp:spPr>
        <a:xfrm>
          <a:off x="3034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8F578B2-71B6-45F2-A37B-620D5312AAA7}">
      <dsp:nvSpPr>
        <dsp:cNvPr id="0" name=""/>
        <dsp:cNvSpPr/>
      </dsp:nvSpPr>
      <dsp:spPr>
        <a:xfrm>
          <a:off x="243769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Looking at:</a:t>
          </a:r>
        </a:p>
      </dsp:txBody>
      <dsp:txXfrm>
        <a:off x="284065" y="1524145"/>
        <a:ext cx="2086021" cy="1295207"/>
      </dsp:txXfrm>
    </dsp:sp>
    <dsp:sp modelId="{AFC3E9E0-1102-4A17-8D51-3C8D1EE14838}">
      <dsp:nvSpPr>
        <dsp:cNvPr id="0" name=""/>
        <dsp:cNvSpPr/>
      </dsp:nvSpPr>
      <dsp:spPr>
        <a:xfrm>
          <a:off x="2651117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9E94037-AF46-481D-89A1-EFA9BB467F3C}">
      <dsp:nvSpPr>
        <dsp:cNvPr id="0" name=""/>
        <dsp:cNvSpPr/>
      </dsp:nvSpPr>
      <dsp:spPr>
        <a:xfrm>
          <a:off x="2891852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The importance of Communication </a:t>
          </a:r>
        </a:p>
      </dsp:txBody>
      <dsp:txXfrm>
        <a:off x="2932148" y="1524145"/>
        <a:ext cx="2086021" cy="1295207"/>
      </dsp:txXfrm>
    </dsp:sp>
    <dsp:sp modelId="{8201246E-BF33-47C9-B46E-042C5CC6F3F9}">
      <dsp:nvSpPr>
        <dsp:cNvPr id="0" name=""/>
        <dsp:cNvSpPr/>
      </dsp:nvSpPr>
      <dsp:spPr>
        <a:xfrm>
          <a:off x="5299200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840FE7-0553-420D-B9F9-5CC7CF61E35B}">
      <dsp:nvSpPr>
        <dsp:cNvPr id="0" name=""/>
        <dsp:cNvSpPr/>
      </dsp:nvSpPr>
      <dsp:spPr>
        <a:xfrm>
          <a:off x="5539935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why is important </a:t>
          </a:r>
        </a:p>
      </dsp:txBody>
      <dsp:txXfrm>
        <a:off x="5580231" y="1524145"/>
        <a:ext cx="2086021" cy="1295207"/>
      </dsp:txXfrm>
    </dsp:sp>
    <dsp:sp modelId="{66636F59-7BEA-4B7A-BEE9-14EFE8F2FA77}">
      <dsp:nvSpPr>
        <dsp:cNvPr id="0" name=""/>
        <dsp:cNvSpPr/>
      </dsp:nvSpPr>
      <dsp:spPr>
        <a:xfrm>
          <a:off x="7947283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B15CBB-F196-4E14-BDAD-FBA4FE8D7064}">
      <dsp:nvSpPr>
        <dsp:cNvPr id="0" name=""/>
        <dsp:cNvSpPr/>
      </dsp:nvSpPr>
      <dsp:spPr>
        <a:xfrm>
          <a:off x="8188018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scenario of communication</a:t>
          </a:r>
        </a:p>
      </dsp:txBody>
      <dsp:txXfrm>
        <a:off x="8228314" y="1524145"/>
        <a:ext cx="2086021" cy="12952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24280E-5215-4CD2-8E2B-6742EA20DD15}">
      <dsp:nvSpPr>
        <dsp:cNvPr id="0" name=""/>
        <dsp:cNvSpPr/>
      </dsp:nvSpPr>
      <dsp:spPr>
        <a:xfrm>
          <a:off x="1057878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EBAB1-7690-4C48-A42D-753E76F16DA1}">
      <dsp:nvSpPr>
        <dsp:cNvPr id="0" name=""/>
        <dsp:cNvSpPr/>
      </dsp:nvSpPr>
      <dsp:spPr>
        <a:xfrm>
          <a:off x="1259658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FD54A-0BFE-4DF4-A7C8-FC27F54B438E}">
      <dsp:nvSpPr>
        <dsp:cNvPr id="0" name=""/>
        <dsp:cNvSpPr/>
      </dsp:nvSpPr>
      <dsp:spPr>
        <a:xfrm>
          <a:off x="755209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Communication is simply how we share information </a:t>
          </a:r>
        </a:p>
      </dsp:txBody>
      <dsp:txXfrm>
        <a:off x="755209" y="1242522"/>
        <a:ext cx="1552148" cy="620859"/>
      </dsp:txXfrm>
    </dsp:sp>
    <dsp:sp modelId="{497B4EE1-60D9-4421-AD8A-8547AAF7B147}">
      <dsp:nvSpPr>
        <dsp:cNvPr id="0" name=""/>
        <dsp:cNvSpPr/>
      </dsp:nvSpPr>
      <dsp:spPr>
        <a:xfrm>
          <a:off x="2881653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A7586-754B-4BC0-8171-72F2F0BD41C5}">
      <dsp:nvSpPr>
        <dsp:cNvPr id="0" name=""/>
        <dsp:cNvSpPr/>
      </dsp:nvSpPr>
      <dsp:spPr>
        <a:xfrm>
          <a:off x="3083432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40689-852A-417B-B3E7-856D97F9A337}">
      <dsp:nvSpPr>
        <dsp:cNvPr id="0" name=""/>
        <dsp:cNvSpPr/>
      </dsp:nvSpPr>
      <dsp:spPr>
        <a:xfrm>
          <a:off x="2578984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Like:</a:t>
          </a:r>
        </a:p>
      </dsp:txBody>
      <dsp:txXfrm>
        <a:off x="2578984" y="1242522"/>
        <a:ext cx="1552148" cy="620859"/>
      </dsp:txXfrm>
    </dsp:sp>
    <dsp:sp modelId="{B2A3EA37-93C9-4E36-86E2-27518931608F}">
      <dsp:nvSpPr>
        <dsp:cNvPr id="0" name=""/>
        <dsp:cNvSpPr/>
      </dsp:nvSpPr>
      <dsp:spPr>
        <a:xfrm>
          <a:off x="4705427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23C75-D2A9-4989-A469-B6B360162FD5}">
      <dsp:nvSpPr>
        <dsp:cNvPr id="0" name=""/>
        <dsp:cNvSpPr/>
      </dsp:nvSpPr>
      <dsp:spPr>
        <a:xfrm>
          <a:off x="4907207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8F89E-E8B0-492C-B741-FCB01BB830E4}">
      <dsp:nvSpPr>
        <dsp:cNvPr id="0" name=""/>
        <dsp:cNvSpPr/>
      </dsp:nvSpPr>
      <dsp:spPr>
        <a:xfrm>
          <a:off x="4402758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Verbal and </a:t>
          </a:r>
          <a:r>
            <a:rPr lang="en-US" sz="1300" kern="1200">
              <a:latin typeface="Avenir Next LT Pro Light"/>
            </a:rPr>
            <a:t>non-verbal</a:t>
          </a:r>
          <a:endParaRPr lang="en-US" sz="1300" kern="1200"/>
        </a:p>
      </dsp:txBody>
      <dsp:txXfrm>
        <a:off x="4402758" y="1242522"/>
        <a:ext cx="1552148" cy="620859"/>
      </dsp:txXfrm>
    </dsp:sp>
    <dsp:sp modelId="{391897A4-DA5E-4081-86FF-A7490C0CC2BE}">
      <dsp:nvSpPr>
        <dsp:cNvPr id="0" name=""/>
        <dsp:cNvSpPr/>
      </dsp:nvSpPr>
      <dsp:spPr>
        <a:xfrm>
          <a:off x="6529202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2951D-1738-4A73-88A4-778681B7C5DF}">
      <dsp:nvSpPr>
        <dsp:cNvPr id="0" name=""/>
        <dsp:cNvSpPr/>
      </dsp:nvSpPr>
      <dsp:spPr>
        <a:xfrm>
          <a:off x="6730981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AA4A0-A1DA-47AB-B133-0E3D05BC50E4}">
      <dsp:nvSpPr>
        <dsp:cNvPr id="0" name=""/>
        <dsp:cNvSpPr/>
      </dsp:nvSpPr>
      <dsp:spPr>
        <a:xfrm>
          <a:off x="6226533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Written </a:t>
          </a:r>
        </a:p>
      </dsp:txBody>
      <dsp:txXfrm>
        <a:off x="6226533" y="1242522"/>
        <a:ext cx="1552148" cy="620859"/>
      </dsp:txXfrm>
    </dsp:sp>
    <dsp:sp modelId="{918754F7-8FD3-486B-B5EA-A983C9390F43}">
      <dsp:nvSpPr>
        <dsp:cNvPr id="0" name=""/>
        <dsp:cNvSpPr/>
      </dsp:nvSpPr>
      <dsp:spPr>
        <a:xfrm>
          <a:off x="8352976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8A33A-7F4E-41E2-8BF4-93512CA8CE2C}">
      <dsp:nvSpPr>
        <dsp:cNvPr id="0" name=""/>
        <dsp:cNvSpPr/>
      </dsp:nvSpPr>
      <dsp:spPr>
        <a:xfrm>
          <a:off x="8554755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B3B61-B2AF-4BFE-92BE-44E0CF3891F0}">
      <dsp:nvSpPr>
        <dsp:cNvPr id="0" name=""/>
        <dsp:cNvSpPr/>
      </dsp:nvSpPr>
      <dsp:spPr>
        <a:xfrm>
          <a:off x="8050307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Speaking </a:t>
          </a:r>
        </a:p>
      </dsp:txBody>
      <dsp:txXfrm>
        <a:off x="8050307" y="1242522"/>
        <a:ext cx="1552148" cy="620859"/>
      </dsp:txXfrm>
    </dsp:sp>
    <dsp:sp modelId="{6E95B4DD-6C33-48EA-9F0B-24D2E4DFDBE7}">
      <dsp:nvSpPr>
        <dsp:cNvPr id="0" name=""/>
        <dsp:cNvSpPr/>
      </dsp:nvSpPr>
      <dsp:spPr>
        <a:xfrm>
          <a:off x="4705427" y="2251419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E9C03-7838-49EC-8102-69928546D9D3}">
      <dsp:nvSpPr>
        <dsp:cNvPr id="0" name=""/>
        <dsp:cNvSpPr/>
      </dsp:nvSpPr>
      <dsp:spPr>
        <a:xfrm>
          <a:off x="4907207" y="2453198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52BFE-ADD9-4DDB-BB83-829D7C220001}">
      <dsp:nvSpPr>
        <dsp:cNvPr id="0" name=""/>
        <dsp:cNvSpPr/>
      </dsp:nvSpPr>
      <dsp:spPr>
        <a:xfrm>
          <a:off x="4402758" y="3493137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(Coiera, 2006)</a:t>
          </a:r>
        </a:p>
      </dsp:txBody>
      <dsp:txXfrm>
        <a:off x="4402758" y="3493137"/>
        <a:ext cx="1552148" cy="6208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F2FB2-BED5-4C0E-93C6-D52D6D79CD06}">
      <dsp:nvSpPr>
        <dsp:cNvPr id="0" name=""/>
        <dsp:cNvSpPr/>
      </dsp:nvSpPr>
      <dsp:spPr>
        <a:xfrm>
          <a:off x="0" y="0"/>
          <a:ext cx="8286132" cy="905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To have Spoken and written language to be clear </a:t>
          </a:r>
        </a:p>
      </dsp:txBody>
      <dsp:txXfrm>
        <a:off x="26514" y="26514"/>
        <a:ext cx="7232796" cy="852228"/>
      </dsp:txXfrm>
    </dsp:sp>
    <dsp:sp modelId="{A29C4690-E192-42C1-8E86-AD0EFB2DA4B7}">
      <dsp:nvSpPr>
        <dsp:cNvPr id="0" name=""/>
        <dsp:cNvSpPr/>
      </dsp:nvSpPr>
      <dsp:spPr>
        <a:xfrm>
          <a:off x="693963" y="1069848"/>
          <a:ext cx="8286132" cy="905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To be able to meet the needs of the </a:t>
          </a:r>
          <a:r>
            <a:rPr lang="en-US" sz="2700" kern="1200">
              <a:latin typeface="Avenir Next LT Pro Light"/>
            </a:rPr>
            <a:t>individual</a:t>
          </a:r>
          <a:r>
            <a:rPr lang="en-US" sz="2700" kern="1200"/>
            <a:t>.</a:t>
          </a:r>
        </a:p>
      </dsp:txBody>
      <dsp:txXfrm>
        <a:off x="720477" y="1096362"/>
        <a:ext cx="6950724" cy="852228"/>
      </dsp:txXfrm>
    </dsp:sp>
    <dsp:sp modelId="{5400E87A-D522-4089-84D8-A80DFE253B4C}">
      <dsp:nvSpPr>
        <dsp:cNvPr id="0" name=""/>
        <dsp:cNvSpPr/>
      </dsp:nvSpPr>
      <dsp:spPr>
        <a:xfrm>
          <a:off x="1377569" y="2139696"/>
          <a:ext cx="8286132" cy="905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Improving </a:t>
          </a:r>
          <a:r>
            <a:rPr lang="en-US" sz="2700" kern="1200">
              <a:latin typeface="Avenir Next LT Pro Light"/>
            </a:rPr>
            <a:t>quality</a:t>
          </a:r>
          <a:r>
            <a:rPr lang="en-US" sz="2700" kern="1200"/>
            <a:t> and care.</a:t>
          </a:r>
        </a:p>
      </dsp:txBody>
      <dsp:txXfrm>
        <a:off x="1404083" y="2166210"/>
        <a:ext cx="6961082" cy="852228"/>
      </dsp:txXfrm>
    </dsp:sp>
    <dsp:sp modelId="{57FDC376-88E9-4709-924B-5D82500DC533}">
      <dsp:nvSpPr>
        <dsp:cNvPr id="0" name=""/>
        <dsp:cNvSpPr/>
      </dsp:nvSpPr>
      <dsp:spPr>
        <a:xfrm>
          <a:off x="2071533" y="3209544"/>
          <a:ext cx="8286132" cy="905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(NHS England, 2023)</a:t>
          </a:r>
        </a:p>
      </dsp:txBody>
      <dsp:txXfrm>
        <a:off x="2098047" y="3236058"/>
        <a:ext cx="6950724" cy="852228"/>
      </dsp:txXfrm>
    </dsp:sp>
    <dsp:sp modelId="{8FEF77C0-CEF2-426A-BCB8-61B45D020BAD}">
      <dsp:nvSpPr>
        <dsp:cNvPr id="0" name=""/>
        <dsp:cNvSpPr/>
      </dsp:nvSpPr>
      <dsp:spPr>
        <a:xfrm>
          <a:off x="7697716" y="693343"/>
          <a:ext cx="588416" cy="58841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830110" y="693343"/>
        <a:ext cx="323628" cy="442783"/>
      </dsp:txXfrm>
    </dsp:sp>
    <dsp:sp modelId="{61F99646-A7E1-4F7F-BC28-2E3211AD2C5A}">
      <dsp:nvSpPr>
        <dsp:cNvPr id="0" name=""/>
        <dsp:cNvSpPr/>
      </dsp:nvSpPr>
      <dsp:spPr>
        <a:xfrm>
          <a:off x="8391679" y="1763192"/>
          <a:ext cx="588416" cy="58841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524073" y="1763192"/>
        <a:ext cx="323628" cy="442783"/>
      </dsp:txXfrm>
    </dsp:sp>
    <dsp:sp modelId="{602490B6-C71C-4F3D-A8DB-C8F431EB2791}">
      <dsp:nvSpPr>
        <dsp:cNvPr id="0" name=""/>
        <dsp:cNvSpPr/>
      </dsp:nvSpPr>
      <dsp:spPr>
        <a:xfrm>
          <a:off x="9075285" y="2833040"/>
          <a:ext cx="588416" cy="58841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9207679" y="2833040"/>
        <a:ext cx="323628" cy="4427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77E2A9-6E74-496E-9B04-B6103B09A475}">
      <dsp:nvSpPr>
        <dsp:cNvPr id="0" name=""/>
        <dsp:cNvSpPr/>
      </dsp:nvSpPr>
      <dsp:spPr>
        <a:xfrm>
          <a:off x="0" y="1707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6D1BAB-D462-4F33-A1BC-73CB2E23350D}">
      <dsp:nvSpPr>
        <dsp:cNvPr id="0" name=""/>
        <dsp:cNvSpPr/>
      </dsp:nvSpPr>
      <dsp:spPr>
        <a:xfrm>
          <a:off x="261830" y="196457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911C8-341B-44C6-89C1-89ADA4D7BAA9}">
      <dsp:nvSpPr>
        <dsp:cNvPr id="0" name=""/>
        <dsp:cNvSpPr/>
      </dsp:nvSpPr>
      <dsp:spPr>
        <a:xfrm>
          <a:off x="999715" y="1707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venir Next LT Pro Light"/>
            </a:rPr>
            <a:t>Scenario</a:t>
          </a:r>
          <a:r>
            <a:rPr lang="en-US" sz="2200" kern="1200"/>
            <a:t>:</a:t>
          </a:r>
        </a:p>
      </dsp:txBody>
      <dsp:txXfrm>
        <a:off x="999715" y="1707"/>
        <a:ext cx="9357950" cy="865554"/>
      </dsp:txXfrm>
    </dsp:sp>
    <dsp:sp modelId="{57AF2593-E1BD-4BD1-BA31-8BDA9D0C1D12}">
      <dsp:nvSpPr>
        <dsp:cNvPr id="0" name=""/>
        <dsp:cNvSpPr/>
      </dsp:nvSpPr>
      <dsp:spPr>
        <a:xfrm>
          <a:off x="0" y="1083651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46C80-DBA4-4B34-AB3A-16BD57AE62BD}">
      <dsp:nvSpPr>
        <dsp:cNvPr id="0" name=""/>
        <dsp:cNvSpPr/>
      </dsp:nvSpPr>
      <dsp:spPr>
        <a:xfrm>
          <a:off x="261830" y="1278401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76948-1A9F-444B-91D4-21DDE4D730B2}">
      <dsp:nvSpPr>
        <dsp:cNvPr id="0" name=""/>
        <dsp:cNvSpPr/>
      </dsp:nvSpPr>
      <dsp:spPr>
        <a:xfrm>
          <a:off x="999715" y="1083651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patient with special education needs forgets to take medication.</a:t>
          </a:r>
        </a:p>
      </dsp:txBody>
      <dsp:txXfrm>
        <a:off x="999715" y="1083651"/>
        <a:ext cx="9357950" cy="865554"/>
      </dsp:txXfrm>
    </dsp:sp>
    <dsp:sp modelId="{B63FF2F3-B15B-4FCC-93E9-815FAA91D2A0}">
      <dsp:nvSpPr>
        <dsp:cNvPr id="0" name=""/>
        <dsp:cNvSpPr/>
      </dsp:nvSpPr>
      <dsp:spPr>
        <a:xfrm>
          <a:off x="0" y="2165594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9814E-1705-4A86-B036-9CDE598E652E}">
      <dsp:nvSpPr>
        <dsp:cNvPr id="0" name=""/>
        <dsp:cNvSpPr/>
      </dsp:nvSpPr>
      <dsp:spPr>
        <a:xfrm>
          <a:off x="261830" y="2360344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735BF-1B08-46A4-B785-83B4E57C21C3}">
      <dsp:nvSpPr>
        <dsp:cNvPr id="0" name=""/>
        <dsp:cNvSpPr/>
      </dsp:nvSpPr>
      <dsp:spPr>
        <a:xfrm>
          <a:off x="999715" y="2165594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would you </a:t>
          </a:r>
          <a:r>
            <a:rPr lang="en-US" sz="2200" kern="1200">
              <a:latin typeface="Avenir Next LT Pro Light"/>
            </a:rPr>
            <a:t>communication</a:t>
          </a:r>
          <a:r>
            <a:rPr lang="en-US" sz="2200" kern="1200"/>
            <a:t>?</a:t>
          </a:r>
        </a:p>
      </dsp:txBody>
      <dsp:txXfrm>
        <a:off x="999715" y="2165594"/>
        <a:ext cx="9357950" cy="865554"/>
      </dsp:txXfrm>
    </dsp:sp>
    <dsp:sp modelId="{B605BACC-6DBE-4712-BB5E-33CAFB146A88}">
      <dsp:nvSpPr>
        <dsp:cNvPr id="0" name=""/>
        <dsp:cNvSpPr/>
      </dsp:nvSpPr>
      <dsp:spPr>
        <a:xfrm>
          <a:off x="0" y="3247538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50CE6-D017-4D44-BA8C-F7F1144A2B83}">
      <dsp:nvSpPr>
        <dsp:cNvPr id="0" name=""/>
        <dsp:cNvSpPr/>
      </dsp:nvSpPr>
      <dsp:spPr>
        <a:xfrm>
          <a:off x="261830" y="3442288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8465-7994-479B-9445-CF65012D4262}">
      <dsp:nvSpPr>
        <dsp:cNvPr id="0" name=""/>
        <dsp:cNvSpPr/>
      </dsp:nvSpPr>
      <dsp:spPr>
        <a:xfrm>
          <a:off x="999715" y="3247538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(NHS, 2023)</a:t>
          </a:r>
        </a:p>
      </dsp:txBody>
      <dsp:txXfrm>
        <a:off x="999715" y="3247538"/>
        <a:ext cx="9357950" cy="8655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A3B6A-C3C1-4843-9326-F5800B670A98}">
      <dsp:nvSpPr>
        <dsp:cNvPr id="0" name=""/>
        <dsp:cNvSpPr/>
      </dsp:nvSpPr>
      <dsp:spPr>
        <a:xfrm>
          <a:off x="0" y="336550"/>
          <a:ext cx="6045562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Coiera, E. (2006). Communication Systems in Healthcare. </a:t>
          </a:r>
          <a:r>
            <a:rPr lang="en-US" sz="1200" i="1" kern="1200"/>
            <a:t>Clin Biochem Rev</a:t>
          </a:r>
          <a:r>
            <a:rPr lang="en-US" sz="1200" kern="1200"/>
            <a:t>, [online] 27. Available at: </a:t>
          </a:r>
          <a:r>
            <a:rPr lang="en-US" sz="1200" kern="1200">
              <a:hlinkClick xmlns:r="http://schemas.openxmlformats.org/officeDocument/2006/relationships" r:id="rId1"/>
            </a:rPr>
            <a:t>https://pmc.ncbi.nlm.nih.gov/articles/PMC1579411/pdf/cbr27_2p089.pdf</a:t>
          </a:r>
          <a:r>
            <a:rPr lang="en-US" sz="1200" kern="1200"/>
            <a:t>.</a:t>
          </a:r>
        </a:p>
      </dsp:txBody>
      <dsp:txXfrm>
        <a:off x="32770" y="369320"/>
        <a:ext cx="5980022" cy="605747"/>
      </dsp:txXfrm>
    </dsp:sp>
    <dsp:sp modelId="{FED02EBF-7EA9-4056-917E-39A4FDA7BB18}">
      <dsp:nvSpPr>
        <dsp:cNvPr id="0" name=""/>
        <dsp:cNvSpPr/>
      </dsp:nvSpPr>
      <dsp:spPr>
        <a:xfrm>
          <a:off x="0" y="1042397"/>
          <a:ext cx="6045562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Mohorek, M. and Webb, T.P. (2015). Establishing a Conceptual Framework for Handoffs Using Communication Theory. </a:t>
          </a:r>
          <a:r>
            <a:rPr lang="en-US" sz="1200" i="1" kern="1200"/>
            <a:t>Journal of Surgical Education</a:t>
          </a:r>
          <a:r>
            <a:rPr lang="en-US" sz="1200" kern="1200"/>
            <a:t>, [online] 72(3), pp.402–409. doi:https://doi.org/10.1016/j.jsurg.2014.11.002.</a:t>
          </a:r>
        </a:p>
      </dsp:txBody>
      <dsp:txXfrm>
        <a:off x="32770" y="1075167"/>
        <a:ext cx="5980022" cy="605747"/>
      </dsp:txXfrm>
    </dsp:sp>
    <dsp:sp modelId="{17E63380-C237-4175-BD79-619BF69BF006}">
      <dsp:nvSpPr>
        <dsp:cNvPr id="0" name=""/>
        <dsp:cNvSpPr/>
      </dsp:nvSpPr>
      <dsp:spPr>
        <a:xfrm>
          <a:off x="0" y="1748245"/>
          <a:ext cx="6045562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NHS (2023). </a:t>
          </a:r>
          <a:r>
            <a:rPr lang="en-US" sz="1200" i="1" kern="1200"/>
            <a:t>How to care for someone with communication difficulties - Social care and support guide</a:t>
          </a:r>
          <a:r>
            <a:rPr lang="en-US" sz="1200" kern="1200"/>
            <a:t>. [online] nhs.uk. Available at: </a:t>
          </a:r>
          <a:r>
            <a:rPr lang="en-US" sz="1200" kern="1200">
              <a:hlinkClick xmlns:r="http://schemas.openxmlformats.org/officeDocument/2006/relationships" r:id="rId2"/>
            </a:rPr>
            <a:t>https://www.nhs.uk/social-care-and-support/practical-tips-if-you-care-for-someone/how-to-care-for-someone-with-communication-difficulties/</a:t>
          </a:r>
          <a:r>
            <a:rPr lang="en-US" sz="1200" kern="1200"/>
            <a:t>.</a:t>
          </a:r>
        </a:p>
      </dsp:txBody>
      <dsp:txXfrm>
        <a:off x="32770" y="1781015"/>
        <a:ext cx="5980022" cy="605747"/>
      </dsp:txXfrm>
    </dsp:sp>
    <dsp:sp modelId="{68F42303-CF89-484C-926C-9A65920BF9EB}">
      <dsp:nvSpPr>
        <dsp:cNvPr id="0" name=""/>
        <dsp:cNvSpPr/>
      </dsp:nvSpPr>
      <dsp:spPr>
        <a:xfrm>
          <a:off x="0" y="2454092"/>
          <a:ext cx="6045562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NHS England (2023). </a:t>
          </a:r>
          <a:r>
            <a:rPr lang="en-US" sz="1200" i="1" kern="1200"/>
            <a:t>Good Communication with Patients Waiting for Care</a:t>
          </a:r>
          <a:r>
            <a:rPr lang="en-US" sz="1200" kern="1200"/>
            <a:t>. [online] NHS england. Available at: </a:t>
          </a:r>
          <a:r>
            <a:rPr lang="en-US" sz="1200" kern="1200">
              <a:hlinkClick xmlns:r="http://schemas.openxmlformats.org/officeDocument/2006/relationships" r:id="rId3"/>
            </a:rPr>
            <a:t>https://www.england.nhs.uk/long-read/good-communication-with-patients-waiting-for-care/</a:t>
          </a:r>
          <a:r>
            <a:rPr lang="en-US" sz="1200" kern="1200"/>
            <a:t>.</a:t>
          </a:r>
        </a:p>
      </dsp:txBody>
      <dsp:txXfrm>
        <a:off x="32770" y="2486862"/>
        <a:ext cx="5980022" cy="605747"/>
      </dsp:txXfrm>
    </dsp:sp>
    <dsp:sp modelId="{7611A0DC-40E7-4DF1-AA94-08AFDE1FE971}">
      <dsp:nvSpPr>
        <dsp:cNvPr id="0" name=""/>
        <dsp:cNvSpPr/>
      </dsp:nvSpPr>
      <dsp:spPr>
        <a:xfrm>
          <a:off x="0" y="3159940"/>
          <a:ext cx="6045562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Ruler, B. van (2019). Communication Theory: an Underrated Pillar on Which Strategic Communication Rests. </a:t>
          </a:r>
          <a:r>
            <a:rPr lang="en-US" sz="1200" i="1" kern="1200"/>
            <a:t>International Journal of Strategic Communication</a:t>
          </a:r>
          <a:r>
            <a:rPr lang="en-US" sz="1200" kern="1200"/>
            <a:t>, [online] 12(4), pp.367–381. doi:https://doi.org/10.1080/1553118x.2018.1452240.</a:t>
          </a:r>
        </a:p>
      </dsp:txBody>
      <dsp:txXfrm>
        <a:off x="32770" y="3192710"/>
        <a:ext cx="5980022" cy="605747"/>
      </dsp:txXfrm>
    </dsp:sp>
    <dsp:sp modelId="{B8B4C00B-B841-49FC-AF9F-1481B2747C58}">
      <dsp:nvSpPr>
        <dsp:cNvPr id="0" name=""/>
        <dsp:cNvSpPr/>
      </dsp:nvSpPr>
      <dsp:spPr>
        <a:xfrm>
          <a:off x="0" y="3865787"/>
          <a:ext cx="6045562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Shannon, C.E. and Weaver, W. (1949). A Mathematical Theory of Communication. </a:t>
          </a:r>
          <a:r>
            <a:rPr lang="en-US" sz="1200" i="1" kern="1200"/>
            <a:t>Bell System Technical Journal</a:t>
          </a:r>
          <a:r>
            <a:rPr lang="en-US" sz="1200" kern="1200"/>
            <a:t>, [online] 27(4), pp.623–656. doi:https://doi.org/10.1002/j.1538-7305.1948.tb00917.x.</a:t>
          </a:r>
        </a:p>
      </dsp:txBody>
      <dsp:txXfrm>
        <a:off x="32770" y="3898557"/>
        <a:ext cx="5980022" cy="605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360903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320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752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962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6/20/2026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008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6/20/2026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4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6/20/2026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563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411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892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42129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00831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507984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ommunication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3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Communication skills in health and social care 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Name: Sobia Akhtar</a:t>
            </a:r>
          </a:p>
          <a:p>
            <a:r>
              <a:rPr lang="en-US"/>
              <a:t>Student number:2504715</a:t>
            </a:r>
          </a:p>
          <a:p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8CAA551-9EBE-AE84-48E8-71071CEB61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0" r="12730" b="-3"/>
          <a:stretch>
            <a:fillRect/>
          </a:stretch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  <p:sp>
        <p:nvSpPr>
          <p:cNvPr id="39" name="Date Placeholder 4">
            <a:extLst>
              <a:ext uri="{FF2B5EF4-FFF2-40B4-BE49-F238E27FC236}">
                <a16:creationId xmlns:a16="http://schemas.microsoft.com/office/drawing/2014/main" id="{B23D46F5-DC8C-AE02-196D-B3E11184EE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E94699B-9014-4470-BAAF-FB9C44DE560C}" type="datetime1">
              <a:rPr lang="en-US" smtClean="0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40" name="Footer Placeholder 5">
            <a:extLst>
              <a:ext uri="{FF2B5EF4-FFF2-40B4-BE49-F238E27FC236}">
                <a16:creationId xmlns:a16="http://schemas.microsoft.com/office/drawing/2014/main" id="{63C630DB-476C-7221-A843-83D2A7228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1" name="Slide Number Placeholder 6">
            <a:extLst>
              <a:ext uri="{FF2B5EF4-FFF2-40B4-BE49-F238E27FC236}">
                <a16:creationId xmlns:a16="http://schemas.microsoft.com/office/drawing/2014/main" id="{1CA5EE44-E32E-1A6E-7BD2-3BB7036B0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ECCB-3A72-B142-688A-D5DFEA9A9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Introduction </a:t>
            </a:r>
          </a:p>
        </p:txBody>
      </p:sp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594D38A8-DC6E-D90D-5BA7-414D343436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C10C9ED-79CC-4819-B2B9-8A2EABC1524C}" type="datetime1">
              <a:rPr lang="en-US" smtClean="0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22" name="Footer Placeholder 4">
            <a:extLst>
              <a:ext uri="{FF2B5EF4-FFF2-40B4-BE49-F238E27FC236}">
                <a16:creationId xmlns:a16="http://schemas.microsoft.com/office/drawing/2014/main" id="{E5933ECA-85E1-EE69-C26F-9FF25B833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85C0ACB8-51A7-E042-5944-2947D8C4B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CAC03099-AA06-9CDF-D6A2-3F25AAEC9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7038777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22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57741-B0AE-AFA7-2E59-A966F18B4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What is communication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68A12-5662-CC19-0B67-9F59AEE0A0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4D32B79-D441-46A7-B03A-134B45F5E6F9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9D532-866E-FF96-B143-5037C07F2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2F18F-5976-B200-C558-D6E6D85E8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8451E0F-DDE8-418A-CBFD-89B9E71953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178717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5276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69099-4971-518F-664E-4ECFF701E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Why communication is important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F2BF3-3911-CF82-5993-4C865C7792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21ADC3A-0BEA-400A-A30B-D153E260A8B5}" type="datetime1">
              <a:rPr lang="en-US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D34B8-F3B6-4AD8-D478-A77FC42F8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514AD-7628-E8AE-1566-6CCE3C673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A28B34F-7BEA-7FD5-2425-C9779B00F3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0425236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3505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A0D2A-0B4C-9F04-0F0D-D4EC76739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700" baseline="0">
                <a:latin typeface="+mj-lt"/>
                <a:ea typeface="+mj-ea"/>
                <a:cs typeface="+mj-cs"/>
              </a:rPr>
              <a:t>How is communication relevant to professional practice 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851B1D4-D538-C3F2-9C6F-5DDFB47984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400"/>
              <a:t>To be able to understand others when communicating </a:t>
            </a:r>
          </a:p>
          <a:p>
            <a:pPr>
              <a:lnSpc>
                <a:spcPct val="120000"/>
              </a:lnSpc>
            </a:pPr>
            <a:r>
              <a:rPr lang="en-US" sz="1400"/>
              <a:t>Building trust between caregivers and patient </a:t>
            </a:r>
          </a:p>
          <a:p>
            <a:pPr>
              <a:lnSpc>
                <a:spcPct val="120000"/>
              </a:lnSpc>
            </a:pPr>
            <a:r>
              <a:rPr lang="en-US" sz="1400"/>
              <a:t>Reduce misunderstanding </a:t>
            </a:r>
          </a:p>
          <a:p>
            <a:pPr>
              <a:lnSpc>
                <a:spcPct val="120000"/>
              </a:lnSpc>
            </a:pPr>
            <a:r>
              <a:rPr lang="en-US" sz="1400"/>
              <a:t>Effective teamwork </a:t>
            </a:r>
          </a:p>
          <a:p>
            <a:pPr>
              <a:lnSpc>
                <a:spcPct val="120000"/>
              </a:lnSpc>
            </a:pPr>
            <a:r>
              <a:rPr lang="en-US" sz="1400"/>
              <a:t> According to (Mohorek and Webb, 2015)Shannon and weaver communication model show:</a:t>
            </a:r>
          </a:p>
          <a:p>
            <a:pPr>
              <a:lnSpc>
                <a:spcPct val="120000"/>
              </a:lnSpc>
            </a:pPr>
            <a:r>
              <a:rPr lang="en-US" sz="1400"/>
              <a:t>How message are received, send and understood. </a:t>
            </a:r>
          </a:p>
          <a:p>
            <a:pPr>
              <a:lnSpc>
                <a:spcPct val="120000"/>
              </a:lnSpc>
            </a:pPr>
            <a:r>
              <a:rPr lang="en-US" sz="1400"/>
              <a:t>Ways to improve communication in practice.</a:t>
            </a:r>
          </a:p>
          <a:p>
            <a:pPr>
              <a:lnSpc>
                <a:spcPct val="120000"/>
              </a:lnSpc>
            </a:pPr>
            <a:endParaRPr lang="en-US" sz="1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6352F6B-D383-4693-0A57-C19A9535A075}"/>
              </a:ext>
            </a:extLst>
          </p:cNvPr>
          <p:cNvSpPr txBox="1"/>
          <p:nvPr/>
        </p:nvSpPr>
        <p:spPr>
          <a:xfrm>
            <a:off x="6442316" y="5209721"/>
            <a:ext cx="4994128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  <a:buSzPct val="85000"/>
            </a:pPr>
            <a:r>
              <a:rPr lang="en-US" sz="1600" b="1"/>
              <a:t>Power point by</a:t>
            </a:r>
            <a:r>
              <a:rPr lang="en-US" sz="1600" b="1" kern="1200">
                <a:latin typeface="+mn-lt"/>
                <a:ea typeface="+mn-ea"/>
                <a:cs typeface="+mn-cs"/>
              </a:rPr>
              <a:t> </a:t>
            </a:r>
            <a:r>
              <a:rPr lang="en-US" sz="1600" b="1" err="1"/>
              <a:t>Powerpoint</a:t>
            </a:r>
            <a:r>
              <a:rPr lang="en-US" sz="1600" b="1"/>
              <a:t>(2026)</a:t>
            </a:r>
            <a:r>
              <a:rPr lang="en-US" sz="1600" b="1" kern="1200">
                <a:latin typeface="+mn-lt"/>
                <a:ea typeface="+mn-ea"/>
                <a:cs typeface="+mn-cs"/>
              </a:rPr>
              <a:t> is licensed under CCYYSA.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CC6204DB-11BF-F534-6E9F-7F730CC225F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2316" y="2265592"/>
            <a:ext cx="4994128" cy="233475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0ABBA-1E3A-7FF9-37B0-0511089331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9FEEC71-DEF8-4685-B055-BA5B0241FB7E}" type="datetime1">
              <a:rPr lang="en-US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953A3-F5F2-32DA-FB52-C3A9B266C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spc="5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A8986-51AF-7526-19D9-2AB1C186E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813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00405-2496-9751-59CD-378A942FD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Practical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73328-7A32-4FED-209F-A9A17C8D9C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42B42A-F6B7-42AD-9610-B44AEBF20634}" type="datetime1">
              <a:rPr lang="en-US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71BE7-2742-2D87-1F7A-794162E71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E3822-5218-FB06-7BF1-7E8B88E24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30B8338-A6EF-6D4B-539D-BC418209F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5798966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114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C7F2C-76A7-ADBE-56C2-53084EB75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29F17-FD07-7435-0C21-615BF7D1D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Good communication helps to  build trust, make people  feel listened to and reduces mistakes.</a:t>
            </a:r>
          </a:p>
          <a:p>
            <a:r>
              <a:rPr lang="en-GB"/>
              <a:t>Communication helps healthcare workers understand their patients' needs and how they can support them.</a:t>
            </a:r>
          </a:p>
          <a:p>
            <a:r>
              <a:rPr lang="en-GB"/>
              <a:t>Shannon and weaver models helps professional communicate clear.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A3692-CC21-D3F7-13D6-8FA6D13CB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1B0BE-1709-4E0C-81AE-37161880C52C}" type="datetime1">
              <a:rPr lang="en-US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746E5-CC14-10AF-AF66-AC9A1B5B8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FA209-7421-50FB-7ECF-07EAA5E05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398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A535-2DCD-4EDC-D731-1BB09DAD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/>
          <a:p>
            <a:r>
              <a:rPr lang="en-GB"/>
              <a:t>Reference </a:t>
            </a:r>
          </a:p>
        </p:txBody>
      </p:sp>
      <p:sp>
        <p:nvSpPr>
          <p:cNvPr id="84" name="Text Placeholder 3">
            <a:extLst>
              <a:ext uri="{FF2B5EF4-FFF2-40B4-BE49-F238E27FC236}">
                <a16:creationId xmlns:a16="http://schemas.microsoft.com/office/drawing/2014/main" id="{474C1339-5AEF-C9BE-ABB0-51A0214211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4500C-3873-B23F-5B7F-1ACFE63753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B859C43-A0D7-4588-B17F-EAF719539099}" type="datetime1">
              <a:rPr lang="en-US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1995E-5FE5-D072-4B9F-BBF20CBCE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A60CA-88B7-4B7D-821F-1AE29345D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0" name="Content Placeholder 77">
            <a:extLst>
              <a:ext uri="{FF2B5EF4-FFF2-40B4-BE49-F238E27FC236}">
                <a16:creationId xmlns:a16="http://schemas.microsoft.com/office/drawing/2014/main" id="{589158E7-FC49-E73A-1402-ECD0C230F9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490642"/>
              </p:ext>
            </p:extLst>
          </p:nvPr>
        </p:nvGraphicFramePr>
        <p:xfrm>
          <a:off x="5309826" y="987425"/>
          <a:ext cx="6045562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8" name="Picture 87" descr="Dictionary, Reference Book Free Stock Photo - Public Domain Pictures">
            <a:extLst>
              <a:ext uri="{FF2B5EF4-FFF2-40B4-BE49-F238E27FC236}">
                <a16:creationId xmlns:a16="http://schemas.microsoft.com/office/drawing/2014/main" id="{EE035E1E-33A9-8419-28BF-95DC656925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2357" y="1791809"/>
            <a:ext cx="4064923" cy="407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379762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VeniceBeachVTI</vt:lpstr>
      <vt:lpstr>Communication skills in health and social care </vt:lpstr>
      <vt:lpstr>Introduction </vt:lpstr>
      <vt:lpstr>What is communication </vt:lpstr>
      <vt:lpstr>Why communication is important </vt:lpstr>
      <vt:lpstr>How is communication relevant to professional practice </vt:lpstr>
      <vt:lpstr>Practical example</vt:lpstr>
      <vt:lpstr>Conclusion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2026-06-07T10:34:57Z</dcterms:created>
  <dcterms:modified xsi:type="dcterms:W3CDTF">2026-06-20T09:16:23Z</dcterms:modified>
</cp:coreProperties>
</file>