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66" r:id="rId5"/>
    <p:sldId id="308" r:id="rId6"/>
    <p:sldId id="309" r:id="rId7"/>
    <p:sldId id="316" r:id="rId8"/>
    <p:sldId id="314" r:id="rId9"/>
    <p:sldId id="317" r:id="rId10"/>
    <p:sldId id="318" r:id="rId11"/>
    <p:sldId id="319" r:id="rId12"/>
    <p:sldId id="320" r:id="rId13"/>
    <p:sldId id="321" r:id="rId14"/>
    <p:sldId id="31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916986-F21F-459F-9CC4-E59C8F18E3BF}" v="152" dt="2021-04-23T00:08:14.7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23" d="100"/>
          <a:sy n="23" d="100"/>
        </p:scale>
        <p:origin x="427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ta Beck" userId="4ff4140741d91205" providerId="LiveId" clId="{BD916986-F21F-459F-9CC4-E59C8F18E3BF}"/>
    <pc:docChg chg="undo custSel addSld delSld modSld sldOrd">
      <pc:chgData name="Beata Beck" userId="4ff4140741d91205" providerId="LiveId" clId="{BD916986-F21F-459F-9CC4-E59C8F18E3BF}" dt="2021-04-23T00:08:21.754" v="1345" actId="1076"/>
      <pc:docMkLst>
        <pc:docMk/>
      </pc:docMkLst>
      <pc:sldChg chg="modSp mod">
        <pc:chgData name="Beata Beck" userId="4ff4140741d91205" providerId="LiveId" clId="{BD916986-F21F-459F-9CC4-E59C8F18E3BF}" dt="2021-04-22T22:21:39.086" v="1293" actId="1076"/>
        <pc:sldMkLst>
          <pc:docMk/>
          <pc:sldMk cId="895915843" sldId="266"/>
        </pc:sldMkLst>
        <pc:picChg chg="mod">
          <ac:chgData name="Beata Beck" userId="4ff4140741d91205" providerId="LiveId" clId="{BD916986-F21F-459F-9CC4-E59C8F18E3BF}" dt="2021-04-22T22:21:39.086" v="1293" actId="1076"/>
          <ac:picMkLst>
            <pc:docMk/>
            <pc:sldMk cId="895915843" sldId="266"/>
            <ac:picMk id="4" creationId="{0E2B2B1B-A02F-4600-B77F-8BF204919B09}"/>
          </ac:picMkLst>
        </pc:picChg>
      </pc:sldChg>
      <pc:sldChg chg="modSp mod">
        <pc:chgData name="Beata Beck" userId="4ff4140741d91205" providerId="LiveId" clId="{BD916986-F21F-459F-9CC4-E59C8F18E3BF}" dt="2021-04-22T22:27:44.618" v="1298" actId="1076"/>
        <pc:sldMkLst>
          <pc:docMk/>
          <pc:sldMk cId="265522590" sldId="308"/>
        </pc:sldMkLst>
        <pc:graphicFrameChg chg="mod">
          <ac:chgData name="Beata Beck" userId="4ff4140741d91205" providerId="LiveId" clId="{BD916986-F21F-459F-9CC4-E59C8F18E3BF}" dt="2021-04-21T08:28:03.804" v="99" actId="20577"/>
          <ac:graphicFrameMkLst>
            <pc:docMk/>
            <pc:sldMk cId="265522590" sldId="308"/>
            <ac:graphicFrameMk id="4" creationId="{59F5A1AC-D08D-42AE-B94A-1CAFB517D846}"/>
          </ac:graphicFrameMkLst>
        </pc:graphicFrameChg>
        <pc:picChg chg="mod">
          <ac:chgData name="Beata Beck" userId="4ff4140741d91205" providerId="LiveId" clId="{BD916986-F21F-459F-9CC4-E59C8F18E3BF}" dt="2021-04-22T22:27:44.618" v="1298" actId="1076"/>
          <ac:picMkLst>
            <pc:docMk/>
            <pc:sldMk cId="265522590" sldId="308"/>
            <ac:picMk id="3" creationId="{E960E350-54F4-4E9E-AB9C-42D9B3743DD7}"/>
          </ac:picMkLst>
        </pc:picChg>
      </pc:sldChg>
      <pc:sldChg chg="new del">
        <pc:chgData name="Beata Beck" userId="4ff4140741d91205" providerId="LiveId" clId="{BD916986-F21F-459F-9CC4-E59C8F18E3BF}" dt="2021-04-21T08:28:28.803" v="101" actId="680"/>
        <pc:sldMkLst>
          <pc:docMk/>
          <pc:sldMk cId="286560889" sldId="309"/>
        </pc:sldMkLst>
      </pc:sldChg>
      <pc:sldChg chg="addSp delSp modSp new mod setBg modClrScheme setClrOvrMap delDesignElem chgLayout">
        <pc:chgData name="Beata Beck" userId="4ff4140741d91205" providerId="LiveId" clId="{BD916986-F21F-459F-9CC4-E59C8F18E3BF}" dt="2021-04-22T22:31:26.542" v="1302" actId="1076"/>
        <pc:sldMkLst>
          <pc:docMk/>
          <pc:sldMk cId="4090175566" sldId="309"/>
        </pc:sldMkLst>
        <pc:spChg chg="mod ord">
          <ac:chgData name="Beata Beck" userId="4ff4140741d91205" providerId="LiveId" clId="{BD916986-F21F-459F-9CC4-E59C8F18E3BF}" dt="2021-04-22T21:59:59.382" v="1196" actId="26606"/>
          <ac:spMkLst>
            <pc:docMk/>
            <pc:sldMk cId="4090175566" sldId="309"/>
            <ac:spMk id="2" creationId="{B81A5F5D-B344-4254-9B39-521606AB1CA9}"/>
          </ac:spMkLst>
        </pc:spChg>
        <pc:spChg chg="add del">
          <ac:chgData name="Beata Beck" userId="4ff4140741d91205" providerId="LiveId" clId="{BD916986-F21F-459F-9CC4-E59C8F18E3BF}" dt="2021-04-21T08:33:43.177" v="183" actId="931"/>
          <ac:spMkLst>
            <pc:docMk/>
            <pc:sldMk cId="4090175566" sldId="309"/>
            <ac:spMk id="3" creationId="{B8B028E0-66FA-4A14-81AD-D4136AAB1337}"/>
          </ac:spMkLst>
        </pc:spChg>
        <pc:spChg chg="add del mod">
          <ac:chgData name="Beata Beck" userId="4ff4140741d91205" providerId="LiveId" clId="{BD916986-F21F-459F-9CC4-E59C8F18E3BF}" dt="2021-04-22T21:53:22.997" v="1171" actId="931"/>
          <ac:spMkLst>
            <pc:docMk/>
            <pc:sldMk cId="4090175566" sldId="309"/>
            <ac:spMk id="4" creationId="{ECD56BF0-5DC4-4D9E-9ACF-892981A0D765}"/>
          </ac:spMkLst>
        </pc:spChg>
        <pc:spChg chg="add del mod ord">
          <ac:chgData name="Beata Beck" userId="4ff4140741d91205" providerId="LiveId" clId="{BD916986-F21F-459F-9CC4-E59C8F18E3BF}" dt="2021-04-22T22:00:25.209" v="1200" actId="21"/>
          <ac:spMkLst>
            <pc:docMk/>
            <pc:sldMk cId="4090175566" sldId="309"/>
            <ac:spMk id="7" creationId="{C59436AA-CC16-4B6B-A3F7-B2DBE38F0638}"/>
          </ac:spMkLst>
        </pc:spChg>
        <pc:spChg chg="add del mod">
          <ac:chgData name="Beata Beck" userId="4ff4140741d91205" providerId="LiveId" clId="{BD916986-F21F-459F-9CC4-E59C8F18E3BF}" dt="2021-04-22T22:00:33.297" v="1201" actId="931"/>
          <ac:spMkLst>
            <pc:docMk/>
            <pc:sldMk cId="4090175566" sldId="309"/>
            <ac:spMk id="9" creationId="{27134072-2C83-4A01-BD2A-9511C3E30765}"/>
          </ac:spMkLst>
        </pc:spChg>
        <pc:spChg chg="add del">
          <ac:chgData name="Beata Beck" userId="4ff4140741d91205" providerId="LiveId" clId="{BD916986-F21F-459F-9CC4-E59C8F18E3BF}" dt="2021-04-21T08:31:15.933" v="121" actId="26606"/>
          <ac:spMkLst>
            <pc:docMk/>
            <pc:sldMk cId="4090175566" sldId="309"/>
            <ac:spMk id="9" creationId="{4989B65B-C1BB-4F6A-9386-AE37C561F7D6}"/>
          </ac:spMkLst>
        </pc:spChg>
        <pc:spChg chg="add del">
          <ac:chgData name="Beata Beck" userId="4ff4140741d91205" providerId="LiveId" clId="{BD916986-F21F-459F-9CC4-E59C8F18E3BF}" dt="2021-04-21T08:31:14.042" v="119" actId="26606"/>
          <ac:spMkLst>
            <pc:docMk/>
            <pc:sldMk cId="4090175566" sldId="309"/>
            <ac:spMk id="10" creationId="{39E3965E-AC41-4711-9D10-E25ABB132D86}"/>
          </ac:spMkLst>
        </pc:spChg>
        <pc:spChg chg="add del">
          <ac:chgData name="Beata Beck" userId="4ff4140741d91205" providerId="LiveId" clId="{BD916986-F21F-459F-9CC4-E59C8F18E3BF}" dt="2021-04-22T21:53:29.864" v="1175" actId="26606"/>
          <ac:spMkLst>
            <pc:docMk/>
            <pc:sldMk cId="4090175566" sldId="309"/>
            <ac:spMk id="13" creationId="{39E3965E-AC41-4711-9D10-E25ABB132D86}"/>
          </ac:spMkLst>
        </pc:spChg>
        <pc:spChg chg="add del">
          <ac:chgData name="Beata Beck" userId="4ff4140741d91205" providerId="LiveId" clId="{BD916986-F21F-459F-9CC4-E59C8F18E3BF}" dt="2021-04-21T08:31:14.042" v="119" actId="26606"/>
          <ac:spMkLst>
            <pc:docMk/>
            <pc:sldMk cId="4090175566" sldId="309"/>
            <ac:spMk id="14" creationId="{B4D0E555-16F6-44D0-BF56-AF5FF5BDE9D6}"/>
          </ac:spMkLst>
        </pc:spChg>
        <pc:spChg chg="add del">
          <ac:chgData name="Beata Beck" userId="4ff4140741d91205" providerId="LiveId" clId="{BD916986-F21F-459F-9CC4-E59C8F18E3BF}" dt="2021-04-21T08:31:14.042" v="119" actId="26606"/>
          <ac:spMkLst>
            <pc:docMk/>
            <pc:sldMk cId="4090175566" sldId="309"/>
            <ac:spMk id="16" creationId="{8117041D-1A7B-4ECA-AB68-3CFDB6726B8E}"/>
          </ac:spMkLst>
        </pc:spChg>
        <pc:spChg chg="add del">
          <ac:chgData name="Beata Beck" userId="4ff4140741d91205" providerId="LiveId" clId="{BD916986-F21F-459F-9CC4-E59C8F18E3BF}" dt="2021-04-22T21:53:29.864" v="1175" actId="26606"/>
          <ac:spMkLst>
            <pc:docMk/>
            <pc:sldMk cId="4090175566" sldId="309"/>
            <ac:spMk id="17" creationId="{33428ACC-71EC-4171-9527-10983BA6B41D}"/>
          </ac:spMkLst>
        </pc:spChg>
        <pc:spChg chg="add del">
          <ac:chgData name="Beata Beck" userId="4ff4140741d91205" providerId="LiveId" clId="{BD916986-F21F-459F-9CC4-E59C8F18E3BF}" dt="2021-04-21T08:31:15.933" v="121" actId="26606"/>
          <ac:spMkLst>
            <pc:docMk/>
            <pc:sldMk cId="4090175566" sldId="309"/>
            <ac:spMk id="20" creationId="{F64BBAA4-C62B-4146-B49F-FE4CC4655EE0}"/>
          </ac:spMkLst>
        </pc:spChg>
        <pc:spChg chg="add del">
          <ac:chgData name="Beata Beck" userId="4ff4140741d91205" providerId="LiveId" clId="{BD916986-F21F-459F-9CC4-E59C8F18E3BF}" dt="2021-04-21T08:31:15.933" v="121" actId="26606"/>
          <ac:spMkLst>
            <pc:docMk/>
            <pc:sldMk cId="4090175566" sldId="309"/>
            <ac:spMk id="22" creationId="{6BF36B24-6632-4516-9692-731462896C1F}"/>
          </ac:spMkLst>
        </pc:spChg>
        <pc:spChg chg="add del">
          <ac:chgData name="Beata Beck" userId="4ff4140741d91205" providerId="LiveId" clId="{BD916986-F21F-459F-9CC4-E59C8F18E3BF}" dt="2021-04-22T21:53:29.864" v="1175" actId="26606"/>
          <ac:spMkLst>
            <pc:docMk/>
            <pc:sldMk cId="4090175566" sldId="309"/>
            <ac:spMk id="23" creationId="{8D4480B4-953D-41FA-9052-09AB3A026947}"/>
          </ac:spMkLst>
        </pc:spChg>
        <pc:spChg chg="add del">
          <ac:chgData name="Beata Beck" userId="4ff4140741d91205" providerId="LiveId" clId="{BD916986-F21F-459F-9CC4-E59C8F18E3BF}" dt="2021-04-21T08:31:24.103" v="123" actId="26606"/>
          <ac:spMkLst>
            <pc:docMk/>
            <pc:sldMk cId="4090175566" sldId="309"/>
            <ac:spMk id="24" creationId="{39E3965E-AC41-4711-9D10-E25ABB132D86}"/>
          </ac:spMkLst>
        </pc:spChg>
        <pc:spChg chg="add del">
          <ac:chgData name="Beata Beck" userId="4ff4140741d91205" providerId="LiveId" clId="{BD916986-F21F-459F-9CC4-E59C8F18E3BF}" dt="2021-04-21T08:31:24.103" v="123" actId="26606"/>
          <ac:spMkLst>
            <pc:docMk/>
            <pc:sldMk cId="4090175566" sldId="309"/>
            <ac:spMk id="26" creationId="{33428ACC-71EC-4171-9527-10983BA6B41D}"/>
          </ac:spMkLst>
        </pc:spChg>
        <pc:spChg chg="add del">
          <ac:chgData name="Beata Beck" userId="4ff4140741d91205" providerId="LiveId" clId="{BD916986-F21F-459F-9CC4-E59C8F18E3BF}" dt="2021-04-21T08:31:24.103" v="123" actId="26606"/>
          <ac:spMkLst>
            <pc:docMk/>
            <pc:sldMk cId="4090175566" sldId="309"/>
            <ac:spMk id="28" creationId="{8D4480B4-953D-41FA-9052-09AB3A026947}"/>
          </ac:spMkLst>
        </pc:spChg>
        <pc:spChg chg="add del">
          <ac:chgData name="Beata Beck" userId="4ff4140741d91205" providerId="LiveId" clId="{BD916986-F21F-459F-9CC4-E59C8F18E3BF}" dt="2021-04-22T21:59:21.774" v="1194" actId="700"/>
          <ac:spMkLst>
            <pc:docMk/>
            <pc:sldMk cId="4090175566" sldId="309"/>
            <ac:spMk id="29" creationId="{39E3965E-AC41-4711-9D10-E25ABB132D86}"/>
          </ac:spMkLst>
        </pc:spChg>
        <pc:spChg chg="add del">
          <ac:chgData name="Beata Beck" userId="4ff4140741d91205" providerId="LiveId" clId="{BD916986-F21F-459F-9CC4-E59C8F18E3BF}" dt="2021-04-21T08:33:03.954" v="180" actId="26606"/>
          <ac:spMkLst>
            <pc:docMk/>
            <pc:sldMk cId="4090175566" sldId="309"/>
            <ac:spMk id="30" creationId="{E844E128-FF69-4E9F-8327-6B504B3C5AE1}"/>
          </ac:spMkLst>
        </pc:spChg>
        <pc:spChg chg="add del">
          <ac:chgData name="Beata Beck" userId="4ff4140741d91205" providerId="LiveId" clId="{BD916986-F21F-459F-9CC4-E59C8F18E3BF}" dt="2021-04-21T08:33:03.954" v="180" actId="26606"/>
          <ac:spMkLst>
            <pc:docMk/>
            <pc:sldMk cId="4090175566" sldId="309"/>
            <ac:spMk id="32" creationId="{7095A6EE-03C5-4D51-B1B3-BC40AE702DA9}"/>
          </ac:spMkLst>
        </pc:spChg>
        <pc:spChg chg="add del">
          <ac:chgData name="Beata Beck" userId="4ff4140741d91205" providerId="LiveId" clId="{BD916986-F21F-459F-9CC4-E59C8F18E3BF}" dt="2021-04-22T21:59:21.774" v="1194" actId="700"/>
          <ac:spMkLst>
            <pc:docMk/>
            <pc:sldMk cId="4090175566" sldId="309"/>
            <ac:spMk id="34" creationId="{8117041D-1A7B-4ECA-AB68-3CFDB6726B8E}"/>
          </ac:spMkLst>
        </pc:spChg>
        <pc:spChg chg="add del">
          <ac:chgData name="Beata Beck" userId="4ff4140741d91205" providerId="LiveId" clId="{BD916986-F21F-459F-9CC4-E59C8F18E3BF}" dt="2021-04-22T21:59:21.774" v="1194" actId="700"/>
          <ac:spMkLst>
            <pc:docMk/>
            <pc:sldMk cId="4090175566" sldId="309"/>
            <ac:spMk id="35" creationId="{B4D0E555-16F6-44D0-BF56-AF5FF5BDE9D6}"/>
          </ac:spMkLst>
        </pc:spChg>
        <pc:spChg chg="add">
          <ac:chgData name="Beata Beck" userId="4ff4140741d91205" providerId="LiveId" clId="{BD916986-F21F-459F-9CC4-E59C8F18E3BF}" dt="2021-04-22T21:59:59.382" v="1196" actId="26606"/>
          <ac:spMkLst>
            <pc:docMk/>
            <pc:sldMk cId="4090175566" sldId="309"/>
            <ac:spMk id="37" creationId="{39E3965E-AC41-4711-9D10-E25ABB132D86}"/>
          </ac:spMkLst>
        </pc:spChg>
        <pc:spChg chg="add">
          <ac:chgData name="Beata Beck" userId="4ff4140741d91205" providerId="LiveId" clId="{BD916986-F21F-459F-9CC4-E59C8F18E3BF}" dt="2021-04-22T21:59:59.382" v="1196" actId="26606"/>
          <ac:spMkLst>
            <pc:docMk/>
            <pc:sldMk cId="4090175566" sldId="309"/>
            <ac:spMk id="39" creationId="{8638A98B-4B4B-4607-B11F-7DCA0D7CCE17}"/>
          </ac:spMkLst>
        </pc:spChg>
        <pc:spChg chg="add">
          <ac:chgData name="Beata Beck" userId="4ff4140741d91205" providerId="LiveId" clId="{BD916986-F21F-459F-9CC4-E59C8F18E3BF}" dt="2021-04-22T21:59:59.382" v="1196" actId="26606"/>
          <ac:spMkLst>
            <pc:docMk/>
            <pc:sldMk cId="4090175566" sldId="309"/>
            <ac:spMk id="40" creationId="{8E3B9B0E-204E-4BFD-B58A-E71D9CDC37F3}"/>
          </ac:spMkLst>
        </pc:spChg>
        <pc:picChg chg="add del mod">
          <ac:chgData name="Beata Beck" userId="4ff4140741d91205" providerId="LiveId" clId="{BD916986-F21F-459F-9CC4-E59C8F18E3BF}" dt="2021-04-21T08:33:04.221" v="182" actId="931"/>
          <ac:picMkLst>
            <pc:docMk/>
            <pc:sldMk cId="4090175566" sldId="309"/>
            <ac:picMk id="5" creationId="{E9297AC3-804F-4383-B049-FA19CC474E09}"/>
          </ac:picMkLst>
        </pc:picChg>
        <pc:picChg chg="add del mod ord">
          <ac:chgData name="Beata Beck" userId="4ff4140741d91205" providerId="LiveId" clId="{BD916986-F21F-459F-9CC4-E59C8F18E3BF}" dt="2021-04-22T22:00:18.448" v="1199" actId="21"/>
          <ac:picMkLst>
            <pc:docMk/>
            <pc:sldMk cId="4090175566" sldId="309"/>
            <ac:picMk id="6" creationId="{8D3FB09F-170A-4299-94E4-5AD6C188D3BD}"/>
          </ac:picMkLst>
        </pc:picChg>
        <pc:picChg chg="add del mod">
          <ac:chgData name="Beata Beck" userId="4ff4140741d91205" providerId="LiveId" clId="{BD916986-F21F-459F-9CC4-E59C8F18E3BF}" dt="2021-04-21T08:32:58.618" v="171" actId="931"/>
          <ac:picMkLst>
            <pc:docMk/>
            <pc:sldMk cId="4090175566" sldId="309"/>
            <ac:picMk id="7" creationId="{233178E2-5E63-4F51-9C9E-A96A39A1A901}"/>
          </ac:picMkLst>
        </pc:picChg>
        <pc:picChg chg="add del mod">
          <ac:chgData name="Beata Beck" userId="4ff4140741d91205" providerId="LiveId" clId="{BD916986-F21F-459F-9CC4-E59C8F18E3BF}" dt="2021-04-22T21:53:07.918" v="1170" actId="478"/>
          <ac:picMkLst>
            <pc:docMk/>
            <pc:sldMk cId="4090175566" sldId="309"/>
            <ac:picMk id="11" creationId="{2D66D7C0-DE85-42B6-ABA4-565AF926606A}"/>
          </ac:picMkLst>
        </pc:picChg>
        <pc:picChg chg="add mod">
          <ac:chgData name="Beata Beck" userId="4ff4140741d91205" providerId="LiveId" clId="{BD916986-F21F-459F-9CC4-E59C8F18E3BF}" dt="2021-04-22T22:00:36.490" v="1202" actId="1076"/>
          <ac:picMkLst>
            <pc:docMk/>
            <pc:sldMk cId="4090175566" sldId="309"/>
            <ac:picMk id="12" creationId="{0EDECBC7-CC15-464C-8639-8DEF5B3CB9E5}"/>
          </ac:picMkLst>
        </pc:picChg>
        <pc:picChg chg="mod">
          <ac:chgData name="Beata Beck" userId="4ff4140741d91205" providerId="LiveId" clId="{BD916986-F21F-459F-9CC4-E59C8F18E3BF}" dt="2021-04-22T22:31:26.542" v="1302" actId="1076"/>
          <ac:picMkLst>
            <pc:docMk/>
            <pc:sldMk cId="4090175566" sldId="309"/>
            <ac:picMk id="14" creationId="{30FEE2F8-F1A6-41D0-8539-6F937F2A8701}"/>
          </ac:picMkLst>
        </pc:picChg>
        <pc:cxnChg chg="add del">
          <ac:chgData name="Beata Beck" userId="4ff4140741d91205" providerId="LiveId" clId="{BD916986-F21F-459F-9CC4-E59C8F18E3BF}" dt="2021-04-21T08:31:14.042" v="119" actId="26606"/>
          <ac:cxnSpMkLst>
            <pc:docMk/>
            <pc:sldMk cId="4090175566" sldId="309"/>
            <ac:cxnSpMk id="12" creationId="{1F5DC8C3-BA5F-4EED-BB9A-A14272BD82A1}"/>
          </ac:cxnSpMkLst>
        </pc:cxnChg>
        <pc:cxnChg chg="add del">
          <ac:chgData name="Beata Beck" userId="4ff4140741d91205" providerId="LiveId" clId="{BD916986-F21F-459F-9CC4-E59C8F18E3BF}" dt="2021-04-22T21:53:29.864" v="1175" actId="26606"/>
          <ac:cxnSpMkLst>
            <pc:docMk/>
            <pc:sldMk cId="4090175566" sldId="309"/>
            <ac:cxnSpMk id="15" creationId="{1F5DC8C3-BA5F-4EED-BB9A-A14272BD82A1}"/>
          </ac:cxnSpMkLst>
        </pc:cxnChg>
        <pc:cxnChg chg="add del">
          <ac:chgData name="Beata Beck" userId="4ff4140741d91205" providerId="LiveId" clId="{BD916986-F21F-459F-9CC4-E59C8F18E3BF}" dt="2021-04-21T08:31:14.042" v="119" actId="26606"/>
          <ac:cxnSpMkLst>
            <pc:docMk/>
            <pc:sldMk cId="4090175566" sldId="309"/>
            <ac:cxnSpMk id="18" creationId="{ABCD2462-4C1E-401A-AC2D-F799A138B245}"/>
          </ac:cxnSpMkLst>
        </pc:cxnChg>
        <pc:cxnChg chg="add del">
          <ac:chgData name="Beata Beck" userId="4ff4140741d91205" providerId="LiveId" clId="{BD916986-F21F-459F-9CC4-E59C8F18E3BF}" dt="2021-04-22T21:53:29.864" v="1175" actId="26606"/>
          <ac:cxnSpMkLst>
            <pc:docMk/>
            <pc:sldMk cId="4090175566" sldId="309"/>
            <ac:cxnSpMk id="19" creationId="{BA22713B-ABB6-4391-97F9-0449A2B9B664}"/>
          </ac:cxnSpMkLst>
        </pc:cxnChg>
        <pc:cxnChg chg="add del">
          <ac:chgData name="Beata Beck" userId="4ff4140741d91205" providerId="LiveId" clId="{BD916986-F21F-459F-9CC4-E59C8F18E3BF}" dt="2021-04-21T08:31:15.933" v="121" actId="26606"/>
          <ac:cxnSpMkLst>
            <pc:docMk/>
            <pc:sldMk cId="4090175566" sldId="309"/>
            <ac:cxnSpMk id="21" creationId="{EEB57AA8-F021-480C-A9E2-F89913313611}"/>
          </ac:cxnSpMkLst>
        </pc:cxnChg>
        <pc:cxnChg chg="add del">
          <ac:chgData name="Beata Beck" userId="4ff4140741d91205" providerId="LiveId" clId="{BD916986-F21F-459F-9CC4-E59C8F18E3BF}" dt="2021-04-21T08:31:24.103" v="123" actId="26606"/>
          <ac:cxnSpMkLst>
            <pc:docMk/>
            <pc:sldMk cId="4090175566" sldId="309"/>
            <ac:cxnSpMk id="25" creationId="{1F5DC8C3-BA5F-4EED-BB9A-A14272BD82A1}"/>
          </ac:cxnSpMkLst>
        </pc:cxnChg>
        <pc:cxnChg chg="add del">
          <ac:chgData name="Beata Beck" userId="4ff4140741d91205" providerId="LiveId" clId="{BD916986-F21F-459F-9CC4-E59C8F18E3BF}" dt="2021-04-21T08:31:24.103" v="123" actId="26606"/>
          <ac:cxnSpMkLst>
            <pc:docMk/>
            <pc:sldMk cId="4090175566" sldId="309"/>
            <ac:cxnSpMk id="27" creationId="{BA22713B-ABB6-4391-97F9-0449A2B9B664}"/>
          </ac:cxnSpMkLst>
        </pc:cxnChg>
        <pc:cxnChg chg="add del">
          <ac:chgData name="Beata Beck" userId="4ff4140741d91205" providerId="LiveId" clId="{BD916986-F21F-459F-9CC4-E59C8F18E3BF}" dt="2021-04-21T08:33:03.954" v="180" actId="26606"/>
          <ac:cxnSpMkLst>
            <pc:docMk/>
            <pc:sldMk cId="4090175566" sldId="309"/>
            <ac:cxnSpMk id="31" creationId="{055CEADF-09EA-423C-8C45-F94AF44D5AF0}"/>
          </ac:cxnSpMkLst>
        </pc:cxnChg>
        <pc:cxnChg chg="add del">
          <ac:chgData name="Beata Beck" userId="4ff4140741d91205" providerId="LiveId" clId="{BD916986-F21F-459F-9CC4-E59C8F18E3BF}" dt="2021-04-22T21:59:21.774" v="1194" actId="700"/>
          <ac:cxnSpMkLst>
            <pc:docMk/>
            <pc:sldMk cId="4090175566" sldId="309"/>
            <ac:cxnSpMk id="33" creationId="{1F5DC8C3-BA5F-4EED-BB9A-A14272BD82A1}"/>
          </ac:cxnSpMkLst>
        </pc:cxnChg>
        <pc:cxnChg chg="add del">
          <ac:chgData name="Beata Beck" userId="4ff4140741d91205" providerId="LiveId" clId="{BD916986-F21F-459F-9CC4-E59C8F18E3BF}" dt="2021-04-22T21:59:21.774" v="1194" actId="700"/>
          <ac:cxnSpMkLst>
            <pc:docMk/>
            <pc:sldMk cId="4090175566" sldId="309"/>
            <ac:cxnSpMk id="36" creationId="{ABCD2462-4C1E-401A-AC2D-F799A138B245}"/>
          </ac:cxnSpMkLst>
        </pc:cxnChg>
        <pc:cxnChg chg="add">
          <ac:chgData name="Beata Beck" userId="4ff4140741d91205" providerId="LiveId" clId="{BD916986-F21F-459F-9CC4-E59C8F18E3BF}" dt="2021-04-22T21:59:59.382" v="1196" actId="26606"/>
          <ac:cxnSpMkLst>
            <pc:docMk/>
            <pc:sldMk cId="4090175566" sldId="309"/>
            <ac:cxnSpMk id="38" creationId="{1F5DC8C3-BA5F-4EED-BB9A-A14272BD82A1}"/>
          </ac:cxnSpMkLst>
        </pc:cxnChg>
        <pc:cxnChg chg="add">
          <ac:chgData name="Beata Beck" userId="4ff4140741d91205" providerId="LiveId" clId="{BD916986-F21F-459F-9CC4-E59C8F18E3BF}" dt="2021-04-22T21:59:59.382" v="1196" actId="26606"/>
          <ac:cxnSpMkLst>
            <pc:docMk/>
            <pc:sldMk cId="4090175566" sldId="309"/>
            <ac:cxnSpMk id="41" creationId="{43F94007-F0C4-467F-8ED4-3E4844BFDA4B}"/>
          </ac:cxnSpMkLst>
        </pc:cxnChg>
      </pc:sldChg>
      <pc:sldChg chg="new del">
        <pc:chgData name="Beata Beck" userId="4ff4140741d91205" providerId="LiveId" clId="{BD916986-F21F-459F-9CC4-E59C8F18E3BF}" dt="2021-04-21T13:06:04.507" v="239" actId="47"/>
        <pc:sldMkLst>
          <pc:docMk/>
          <pc:sldMk cId="731824681" sldId="310"/>
        </pc:sldMkLst>
      </pc:sldChg>
      <pc:sldChg chg="addSp delSp modSp new mod setBg">
        <pc:chgData name="Beata Beck" userId="4ff4140741d91205" providerId="LiveId" clId="{BD916986-F21F-459F-9CC4-E59C8F18E3BF}" dt="2021-04-23T00:01:11.720" v="1343" actId="1076"/>
        <pc:sldMkLst>
          <pc:docMk/>
          <pc:sldMk cId="3054448184" sldId="310"/>
        </pc:sldMkLst>
        <pc:spChg chg="mod">
          <ac:chgData name="Beata Beck" userId="4ff4140741d91205" providerId="LiveId" clId="{BD916986-F21F-459F-9CC4-E59C8F18E3BF}" dt="2021-04-22T22:09:31.664" v="1275" actId="26606"/>
          <ac:spMkLst>
            <pc:docMk/>
            <pc:sldMk cId="3054448184" sldId="310"/>
            <ac:spMk id="2" creationId="{89F12790-0608-4991-982C-000B2C0AF2F0}"/>
          </ac:spMkLst>
        </pc:spChg>
        <pc:spChg chg="mod">
          <ac:chgData name="Beata Beck" userId="4ff4140741d91205" providerId="LiveId" clId="{BD916986-F21F-459F-9CC4-E59C8F18E3BF}" dt="2021-04-22T22:09:58.270" v="1285" actId="27636"/>
          <ac:spMkLst>
            <pc:docMk/>
            <pc:sldMk cId="3054448184" sldId="310"/>
            <ac:spMk id="3" creationId="{55960314-411F-4F81-ACA1-0C9253D0FC7F}"/>
          </ac:spMkLst>
        </pc:spChg>
        <pc:spChg chg="add">
          <ac:chgData name="Beata Beck" userId="4ff4140741d91205" providerId="LiveId" clId="{BD916986-F21F-459F-9CC4-E59C8F18E3BF}" dt="2021-04-22T22:09:31.664" v="1275" actId="26606"/>
          <ac:spMkLst>
            <pc:docMk/>
            <pc:sldMk cId="3054448184" sldId="310"/>
            <ac:spMk id="5" creationId="{3741B58E-3B65-4A01-A276-975AB2CF8A08}"/>
          </ac:spMkLst>
        </pc:spChg>
        <pc:spChg chg="add">
          <ac:chgData name="Beata Beck" userId="4ff4140741d91205" providerId="LiveId" clId="{BD916986-F21F-459F-9CC4-E59C8F18E3BF}" dt="2021-04-22T22:09:31.664" v="1275" actId="26606"/>
          <ac:spMkLst>
            <pc:docMk/>
            <pc:sldMk cId="3054448184" sldId="310"/>
            <ac:spMk id="6" creationId="{7AAC67C3-831B-4AB1-A259-DFB839CAFAFC}"/>
          </ac:spMkLst>
        </pc:spChg>
        <pc:spChg chg="add del">
          <ac:chgData name="Beata Beck" userId="4ff4140741d91205" providerId="LiveId" clId="{BD916986-F21F-459F-9CC4-E59C8F18E3BF}" dt="2021-04-21T13:18:00.493" v="312" actId="26606"/>
          <ac:spMkLst>
            <pc:docMk/>
            <pc:sldMk cId="3054448184" sldId="310"/>
            <ac:spMk id="8" creationId="{3741B58E-3B65-4A01-A276-975AB2CF8A08}"/>
          </ac:spMkLst>
        </pc:spChg>
        <pc:spChg chg="add del">
          <ac:chgData name="Beata Beck" userId="4ff4140741d91205" providerId="LiveId" clId="{BD916986-F21F-459F-9CC4-E59C8F18E3BF}" dt="2021-04-21T13:18:00.493" v="312" actId="26606"/>
          <ac:spMkLst>
            <pc:docMk/>
            <pc:sldMk cId="3054448184" sldId="310"/>
            <ac:spMk id="10" creationId="{7AAC67C3-831B-4AB1-A259-DFB839CAFAFC}"/>
          </ac:spMkLst>
        </pc:spChg>
        <pc:spChg chg="add del">
          <ac:chgData name="Beata Beck" userId="4ff4140741d91205" providerId="LiveId" clId="{BD916986-F21F-459F-9CC4-E59C8F18E3BF}" dt="2021-04-21T13:18:02.593" v="314" actId="26606"/>
          <ac:spMkLst>
            <pc:docMk/>
            <pc:sldMk cId="3054448184" sldId="310"/>
            <ac:spMk id="12" creationId="{70FA2369-10B3-4A99-93ED-036A92FD9C47}"/>
          </ac:spMkLst>
        </pc:spChg>
        <pc:spChg chg="add del">
          <ac:chgData name="Beata Beck" userId="4ff4140741d91205" providerId="LiveId" clId="{BD916986-F21F-459F-9CC4-E59C8F18E3BF}" dt="2021-04-21T13:18:02.593" v="314" actId="26606"/>
          <ac:spMkLst>
            <pc:docMk/>
            <pc:sldMk cId="3054448184" sldId="310"/>
            <ac:spMk id="13" creationId="{CECF0FC6-D57B-48B6-9036-F4FFD91A4B34}"/>
          </ac:spMkLst>
        </pc:spChg>
        <pc:spChg chg="add del">
          <ac:chgData name="Beata Beck" userId="4ff4140741d91205" providerId="LiveId" clId="{BD916986-F21F-459F-9CC4-E59C8F18E3BF}" dt="2021-04-21T13:18:02.593" v="314" actId="26606"/>
          <ac:spMkLst>
            <pc:docMk/>
            <pc:sldMk cId="3054448184" sldId="310"/>
            <ac:spMk id="14" creationId="{717A211C-5863-4303-AC3D-AEBFDF6D6A4C}"/>
          </ac:spMkLst>
        </pc:spChg>
        <pc:spChg chg="add del">
          <ac:chgData name="Beata Beck" userId="4ff4140741d91205" providerId="LiveId" clId="{BD916986-F21F-459F-9CC4-E59C8F18E3BF}" dt="2021-04-21T13:18:06.477" v="316" actId="26606"/>
          <ac:spMkLst>
            <pc:docMk/>
            <pc:sldMk cId="3054448184" sldId="310"/>
            <ac:spMk id="16" creationId="{F5FE1B2C-7BC1-4AE2-9A50-2A4A70A9D6A1}"/>
          </ac:spMkLst>
        </pc:spChg>
        <pc:spChg chg="add del">
          <ac:chgData name="Beata Beck" userId="4ff4140741d91205" providerId="LiveId" clId="{BD916986-F21F-459F-9CC4-E59C8F18E3BF}" dt="2021-04-21T13:18:06.477" v="316" actId="26606"/>
          <ac:spMkLst>
            <pc:docMk/>
            <pc:sldMk cId="3054448184" sldId="310"/>
            <ac:spMk id="17" creationId="{97E8244A-2C81-4C0E-A929-3EC8EFF35564}"/>
          </ac:spMkLst>
        </pc:spChg>
        <pc:spChg chg="add del">
          <ac:chgData name="Beata Beck" userId="4ff4140741d91205" providerId="LiveId" clId="{BD916986-F21F-459F-9CC4-E59C8F18E3BF}" dt="2021-04-21T13:18:12.665" v="318" actId="26606"/>
          <ac:spMkLst>
            <pc:docMk/>
            <pc:sldMk cId="3054448184" sldId="310"/>
            <ac:spMk id="20" creationId="{3558DB37-9FEE-48A2-8578-ED0401573943}"/>
          </ac:spMkLst>
        </pc:spChg>
        <pc:spChg chg="add del">
          <ac:chgData name="Beata Beck" userId="4ff4140741d91205" providerId="LiveId" clId="{BD916986-F21F-459F-9CC4-E59C8F18E3BF}" dt="2021-04-21T13:18:12.665" v="318" actId="26606"/>
          <ac:spMkLst>
            <pc:docMk/>
            <pc:sldMk cId="3054448184" sldId="310"/>
            <ac:spMk id="21" creationId="{5F7FCCA6-00E2-4F74-A105-0D769872F243}"/>
          </ac:spMkLst>
        </pc:spChg>
        <pc:spChg chg="add del">
          <ac:chgData name="Beata Beck" userId="4ff4140741d91205" providerId="LiveId" clId="{BD916986-F21F-459F-9CC4-E59C8F18E3BF}" dt="2021-04-21T13:18:12.665" v="318" actId="26606"/>
          <ac:spMkLst>
            <pc:docMk/>
            <pc:sldMk cId="3054448184" sldId="310"/>
            <ac:spMk id="22" creationId="{359CEC61-F44B-43B3-B40F-AE38C5AF1D5F}"/>
          </ac:spMkLst>
        </pc:spChg>
        <pc:spChg chg="add del">
          <ac:chgData name="Beata Beck" userId="4ff4140741d91205" providerId="LiveId" clId="{BD916986-F21F-459F-9CC4-E59C8F18E3BF}" dt="2021-04-21T13:19:04.660" v="339" actId="26606"/>
          <ac:spMkLst>
            <pc:docMk/>
            <pc:sldMk cId="3054448184" sldId="310"/>
            <ac:spMk id="24" creationId="{C8DD82D3-D002-45B0-B16A-82B3DA4EFDDB}"/>
          </ac:spMkLst>
        </pc:spChg>
        <pc:spChg chg="add del">
          <ac:chgData name="Beata Beck" userId="4ff4140741d91205" providerId="LiveId" clId="{BD916986-F21F-459F-9CC4-E59C8F18E3BF}" dt="2021-04-21T13:19:04.660" v="339" actId="26606"/>
          <ac:spMkLst>
            <pc:docMk/>
            <pc:sldMk cId="3054448184" sldId="310"/>
            <ac:spMk id="26" creationId="{C8C4A29D-5269-414E-AF71-0B9E9252E2E6}"/>
          </ac:spMkLst>
        </pc:spChg>
        <pc:picChg chg="mod">
          <ac:chgData name="Beata Beck" userId="4ff4140741d91205" providerId="LiveId" clId="{BD916986-F21F-459F-9CC4-E59C8F18E3BF}" dt="2021-04-23T00:01:11.720" v="1343" actId="1076"/>
          <ac:picMkLst>
            <pc:docMk/>
            <pc:sldMk cId="3054448184" sldId="310"/>
            <ac:picMk id="4" creationId="{3B44964E-7BD8-4CB9-8F54-39C29A7EAB5A}"/>
          </ac:picMkLst>
        </pc:picChg>
        <pc:cxnChg chg="add del">
          <ac:chgData name="Beata Beck" userId="4ff4140741d91205" providerId="LiveId" clId="{BD916986-F21F-459F-9CC4-E59C8F18E3BF}" dt="2021-04-21T13:18:06.477" v="316" actId="26606"/>
          <ac:cxnSpMkLst>
            <pc:docMk/>
            <pc:sldMk cId="3054448184" sldId="310"/>
            <ac:cxnSpMk id="18" creationId="{02CC3441-26B3-4381-B3DF-8AE3C288BC0D}"/>
          </ac:cxnSpMkLst>
        </pc:cxnChg>
        <pc:cxnChg chg="add del">
          <ac:chgData name="Beata Beck" userId="4ff4140741d91205" providerId="LiveId" clId="{BD916986-F21F-459F-9CC4-E59C8F18E3BF}" dt="2021-04-21T13:19:04.660" v="339" actId="26606"/>
          <ac:cxnSpMkLst>
            <pc:docMk/>
            <pc:sldMk cId="3054448184" sldId="310"/>
            <ac:cxnSpMk id="25" creationId="{2253D3D2-93DD-4AE3-9660-D546EF032AFB}"/>
          </ac:cxnSpMkLst>
        </pc:cxnChg>
      </pc:sldChg>
      <pc:sldChg chg="addSp delSp modSp new del mod setBg">
        <pc:chgData name="Beata Beck" userId="4ff4140741d91205" providerId="LiveId" clId="{BD916986-F21F-459F-9CC4-E59C8F18E3BF}" dt="2021-04-22T21:16:41.870" v="1002" actId="2696"/>
        <pc:sldMkLst>
          <pc:docMk/>
          <pc:sldMk cId="815934098" sldId="311"/>
        </pc:sldMkLst>
        <pc:spChg chg="mod">
          <ac:chgData name="Beata Beck" userId="4ff4140741d91205" providerId="LiveId" clId="{BD916986-F21F-459F-9CC4-E59C8F18E3BF}" dt="2021-04-21T13:19:05.226" v="340" actId="26606"/>
          <ac:spMkLst>
            <pc:docMk/>
            <pc:sldMk cId="815934098" sldId="311"/>
            <ac:spMk id="2" creationId="{F3BE8FF5-E9B7-4D64-8B4A-4CFF59D2FB01}"/>
          </ac:spMkLst>
        </pc:spChg>
        <pc:spChg chg="del">
          <ac:chgData name="Beata Beck" userId="4ff4140741d91205" providerId="LiveId" clId="{BD916986-F21F-459F-9CC4-E59C8F18E3BF}" dt="2021-04-21T13:17:09.751" v="308"/>
          <ac:spMkLst>
            <pc:docMk/>
            <pc:sldMk cId="815934098" sldId="311"/>
            <ac:spMk id="3" creationId="{19DB331E-F466-4A65-B04E-D989B41B6CA6}"/>
          </ac:spMkLst>
        </pc:spChg>
        <pc:spChg chg="add del">
          <ac:chgData name="Beata Beck" userId="4ff4140741d91205" providerId="LiveId" clId="{BD916986-F21F-459F-9CC4-E59C8F18E3BF}" dt="2021-04-21T13:19:05.226" v="340" actId="26606"/>
          <ac:spMkLst>
            <pc:docMk/>
            <pc:sldMk cId="815934098" sldId="311"/>
            <ac:spMk id="9" creationId="{68BDBE5C-BBE9-4E89-BEE5-DEB6EAB8702D}"/>
          </ac:spMkLst>
        </pc:spChg>
        <pc:spChg chg="add del">
          <ac:chgData name="Beata Beck" userId="4ff4140741d91205" providerId="LiveId" clId="{BD916986-F21F-459F-9CC4-E59C8F18E3BF}" dt="2021-04-21T13:19:05.226" v="340" actId="26606"/>
          <ac:spMkLst>
            <pc:docMk/>
            <pc:sldMk cId="815934098" sldId="311"/>
            <ac:spMk id="13" creationId="{DFC4168B-AA75-4715-9B96-CF84B170A68B}"/>
          </ac:spMkLst>
        </pc:spChg>
        <pc:graphicFrameChg chg="add mod modGraphic">
          <ac:chgData name="Beata Beck" userId="4ff4140741d91205" providerId="LiveId" clId="{BD916986-F21F-459F-9CC4-E59C8F18E3BF}" dt="2021-04-22T21:16:31.825" v="1001" actId="6549"/>
          <ac:graphicFrameMkLst>
            <pc:docMk/>
            <pc:sldMk cId="815934098" sldId="311"/>
            <ac:graphicFrameMk id="4" creationId="{507999AF-C481-4FBE-BBDE-6E42A5AC4924}"/>
          </ac:graphicFrameMkLst>
        </pc:graphicFrameChg>
        <pc:cxnChg chg="add del">
          <ac:chgData name="Beata Beck" userId="4ff4140741d91205" providerId="LiveId" clId="{BD916986-F21F-459F-9CC4-E59C8F18E3BF}" dt="2021-04-21T13:19:05.226" v="340" actId="26606"/>
          <ac:cxnSpMkLst>
            <pc:docMk/>
            <pc:sldMk cId="815934098" sldId="311"/>
            <ac:cxnSpMk id="11" creationId="{2752F38C-F560-47AA-90AD-209F39C04150}"/>
          </ac:cxnSpMkLst>
        </pc:cxnChg>
      </pc:sldChg>
      <pc:sldChg chg="addSp delSp modSp new del mod setBg">
        <pc:chgData name="Beata Beck" userId="4ff4140741d91205" providerId="LiveId" clId="{BD916986-F21F-459F-9CC4-E59C8F18E3BF}" dt="2021-04-21T15:52:38.819" v="377" actId="47"/>
        <pc:sldMkLst>
          <pc:docMk/>
          <pc:sldMk cId="676435200" sldId="312"/>
        </pc:sldMkLst>
        <pc:spChg chg="mod ord">
          <ac:chgData name="Beata Beck" userId="4ff4140741d91205" providerId="LiveId" clId="{BD916986-F21F-459F-9CC4-E59C8F18E3BF}" dt="2021-04-21T15:49:22.984" v="373" actId="26606"/>
          <ac:spMkLst>
            <pc:docMk/>
            <pc:sldMk cId="676435200" sldId="312"/>
            <ac:spMk id="2" creationId="{F0B2A3DB-48E7-4EC6-90E5-D2458EAC263F}"/>
          </ac:spMkLst>
        </pc:spChg>
        <pc:spChg chg="del">
          <ac:chgData name="Beata Beck" userId="4ff4140741d91205" providerId="LiveId" clId="{BD916986-F21F-459F-9CC4-E59C8F18E3BF}" dt="2021-04-21T15:47:17.204" v="365" actId="931"/>
          <ac:spMkLst>
            <pc:docMk/>
            <pc:sldMk cId="676435200" sldId="312"/>
            <ac:spMk id="3" creationId="{D5626A03-16D5-4E3B-A354-BC04825B46DB}"/>
          </ac:spMkLst>
        </pc:spChg>
        <pc:spChg chg="add del mod">
          <ac:chgData name="Beata Beck" userId="4ff4140741d91205" providerId="LiveId" clId="{BD916986-F21F-459F-9CC4-E59C8F18E3BF}" dt="2021-04-21T15:49:22.520" v="372" actId="478"/>
          <ac:spMkLst>
            <pc:docMk/>
            <pc:sldMk cId="676435200" sldId="312"/>
            <ac:spMk id="7" creationId="{0D7048CB-E77F-4C4D-96CD-78284A8F46AF}"/>
          </ac:spMkLst>
        </pc:spChg>
        <pc:spChg chg="add del">
          <ac:chgData name="Beata Beck" userId="4ff4140741d91205" providerId="LiveId" clId="{BD916986-F21F-459F-9CC4-E59C8F18E3BF}" dt="2021-04-21T15:49:22.984" v="373" actId="26606"/>
          <ac:spMkLst>
            <pc:docMk/>
            <pc:sldMk cId="676435200" sldId="312"/>
            <ac:spMk id="10" creationId="{39E3965E-AC41-4711-9D10-E25ABB132D86}"/>
          </ac:spMkLst>
        </pc:spChg>
        <pc:spChg chg="add del">
          <ac:chgData name="Beata Beck" userId="4ff4140741d91205" providerId="LiveId" clId="{BD916986-F21F-459F-9CC4-E59C8F18E3BF}" dt="2021-04-21T15:49:22.984" v="373" actId="26606"/>
          <ac:spMkLst>
            <pc:docMk/>
            <pc:sldMk cId="676435200" sldId="312"/>
            <ac:spMk id="14" creationId="{B4D0E555-16F6-44D0-BF56-AF5FF5BDE9D6}"/>
          </ac:spMkLst>
        </pc:spChg>
        <pc:spChg chg="add del">
          <ac:chgData name="Beata Beck" userId="4ff4140741d91205" providerId="LiveId" clId="{BD916986-F21F-459F-9CC4-E59C8F18E3BF}" dt="2021-04-21T15:49:22.984" v="373" actId="26606"/>
          <ac:spMkLst>
            <pc:docMk/>
            <pc:sldMk cId="676435200" sldId="312"/>
            <ac:spMk id="16" creationId="{8117041D-1A7B-4ECA-AB68-3CFDB6726B8E}"/>
          </ac:spMkLst>
        </pc:spChg>
        <pc:spChg chg="add del">
          <ac:chgData name="Beata Beck" userId="4ff4140741d91205" providerId="LiveId" clId="{BD916986-F21F-459F-9CC4-E59C8F18E3BF}" dt="2021-04-21T15:49:22.984" v="373" actId="26606"/>
          <ac:spMkLst>
            <pc:docMk/>
            <pc:sldMk cId="676435200" sldId="312"/>
            <ac:spMk id="23" creationId="{39E3965E-AC41-4711-9D10-E25ABB132D86}"/>
          </ac:spMkLst>
        </pc:spChg>
        <pc:spChg chg="add del">
          <ac:chgData name="Beata Beck" userId="4ff4140741d91205" providerId="LiveId" clId="{BD916986-F21F-459F-9CC4-E59C8F18E3BF}" dt="2021-04-21T15:49:22.984" v="373" actId="26606"/>
          <ac:spMkLst>
            <pc:docMk/>
            <pc:sldMk cId="676435200" sldId="312"/>
            <ac:spMk id="27" creationId="{990BAFCD-EA0A-47F4-8B00-AAB1E67A90CC}"/>
          </ac:spMkLst>
        </pc:spChg>
        <pc:spChg chg="add del">
          <ac:chgData name="Beata Beck" userId="4ff4140741d91205" providerId="LiveId" clId="{BD916986-F21F-459F-9CC4-E59C8F18E3BF}" dt="2021-04-21T15:49:22.984" v="373" actId="26606"/>
          <ac:spMkLst>
            <pc:docMk/>
            <pc:sldMk cId="676435200" sldId="312"/>
            <ac:spMk id="29" creationId="{2F9C61D6-37CC-4AD4-83C3-022D08874179}"/>
          </ac:spMkLst>
        </pc:spChg>
        <pc:picChg chg="add del mod">
          <ac:chgData name="Beata Beck" userId="4ff4140741d91205" providerId="LiveId" clId="{BD916986-F21F-459F-9CC4-E59C8F18E3BF}" dt="2021-04-21T15:49:33.310" v="375" actId="14100"/>
          <ac:picMkLst>
            <pc:docMk/>
            <pc:sldMk cId="676435200" sldId="312"/>
            <ac:picMk id="5" creationId="{65EBD155-E21D-4571-ACDD-8DC9ADA14E67}"/>
          </ac:picMkLst>
        </pc:picChg>
        <pc:cxnChg chg="add del">
          <ac:chgData name="Beata Beck" userId="4ff4140741d91205" providerId="LiveId" clId="{BD916986-F21F-459F-9CC4-E59C8F18E3BF}" dt="2021-04-21T15:49:22.984" v="373" actId="26606"/>
          <ac:cxnSpMkLst>
            <pc:docMk/>
            <pc:sldMk cId="676435200" sldId="312"/>
            <ac:cxnSpMk id="12" creationId="{1F5DC8C3-BA5F-4EED-BB9A-A14272BD82A1}"/>
          </ac:cxnSpMkLst>
        </pc:cxnChg>
        <pc:cxnChg chg="add del">
          <ac:chgData name="Beata Beck" userId="4ff4140741d91205" providerId="LiveId" clId="{BD916986-F21F-459F-9CC4-E59C8F18E3BF}" dt="2021-04-21T15:49:22.984" v="373" actId="26606"/>
          <ac:cxnSpMkLst>
            <pc:docMk/>
            <pc:sldMk cId="676435200" sldId="312"/>
            <ac:cxnSpMk id="18" creationId="{ABCD2462-4C1E-401A-AC2D-F799A138B245}"/>
          </ac:cxnSpMkLst>
        </pc:cxnChg>
        <pc:cxnChg chg="add del">
          <ac:chgData name="Beata Beck" userId="4ff4140741d91205" providerId="LiveId" clId="{BD916986-F21F-459F-9CC4-E59C8F18E3BF}" dt="2021-04-21T15:49:22.984" v="373" actId="26606"/>
          <ac:cxnSpMkLst>
            <pc:docMk/>
            <pc:sldMk cId="676435200" sldId="312"/>
            <ac:cxnSpMk id="25" creationId="{1F5DC8C3-BA5F-4EED-BB9A-A14272BD82A1}"/>
          </ac:cxnSpMkLst>
        </pc:cxnChg>
        <pc:cxnChg chg="add del">
          <ac:chgData name="Beata Beck" userId="4ff4140741d91205" providerId="LiveId" clId="{BD916986-F21F-459F-9CC4-E59C8F18E3BF}" dt="2021-04-21T15:49:22.984" v="373" actId="26606"/>
          <ac:cxnSpMkLst>
            <pc:docMk/>
            <pc:sldMk cId="676435200" sldId="312"/>
            <ac:cxnSpMk id="31" creationId="{2669285E-35F6-4010-B084-229A808458CD}"/>
          </ac:cxnSpMkLst>
        </pc:cxnChg>
      </pc:sldChg>
      <pc:sldChg chg="addSp modSp new del mod ord setBg">
        <pc:chgData name="Beata Beck" userId="4ff4140741d91205" providerId="LiveId" clId="{BD916986-F21F-459F-9CC4-E59C8F18E3BF}" dt="2021-04-21T22:43:11.351" v="961" actId="2696"/>
        <pc:sldMkLst>
          <pc:docMk/>
          <pc:sldMk cId="1742831859" sldId="313"/>
        </pc:sldMkLst>
        <pc:spChg chg="mod">
          <ac:chgData name="Beata Beck" userId="4ff4140741d91205" providerId="LiveId" clId="{BD916986-F21F-459F-9CC4-E59C8F18E3BF}" dt="2021-04-21T22:39:45.382" v="943" actId="26606"/>
          <ac:spMkLst>
            <pc:docMk/>
            <pc:sldMk cId="1742831859" sldId="313"/>
            <ac:spMk id="2" creationId="{46A13411-B321-4603-8652-56D00BBF26D0}"/>
          </ac:spMkLst>
        </pc:spChg>
        <pc:spChg chg="mod">
          <ac:chgData name="Beata Beck" userId="4ff4140741d91205" providerId="LiveId" clId="{BD916986-F21F-459F-9CC4-E59C8F18E3BF}" dt="2021-04-21T22:40:31.399" v="957" actId="20577"/>
          <ac:spMkLst>
            <pc:docMk/>
            <pc:sldMk cId="1742831859" sldId="313"/>
            <ac:spMk id="3" creationId="{65256A6C-88A7-47C5-AED9-F86CE9A46A8E}"/>
          </ac:spMkLst>
        </pc:spChg>
        <pc:spChg chg="add">
          <ac:chgData name="Beata Beck" userId="4ff4140741d91205" providerId="LiveId" clId="{BD916986-F21F-459F-9CC4-E59C8F18E3BF}" dt="2021-04-21T22:39:45.382" v="943" actId="26606"/>
          <ac:spMkLst>
            <pc:docMk/>
            <pc:sldMk cId="1742831859" sldId="313"/>
            <ac:spMk id="9" creationId="{F64BBAA4-C62B-4146-B49F-FE4CC4655EE0}"/>
          </ac:spMkLst>
        </pc:spChg>
        <pc:spChg chg="add">
          <ac:chgData name="Beata Beck" userId="4ff4140741d91205" providerId="LiveId" clId="{BD916986-F21F-459F-9CC4-E59C8F18E3BF}" dt="2021-04-21T22:39:45.382" v="943" actId="26606"/>
          <ac:spMkLst>
            <pc:docMk/>
            <pc:sldMk cId="1742831859" sldId="313"/>
            <ac:spMk id="13" creationId="{6BF36B24-6632-4516-9692-731462896C1F}"/>
          </ac:spMkLst>
        </pc:spChg>
        <pc:graphicFrameChg chg="add mod modGraphic">
          <ac:chgData name="Beata Beck" userId="4ff4140741d91205" providerId="LiveId" clId="{BD916986-F21F-459F-9CC4-E59C8F18E3BF}" dt="2021-04-21T22:39:59.821" v="947" actId="14100"/>
          <ac:graphicFrameMkLst>
            <pc:docMk/>
            <pc:sldMk cId="1742831859" sldId="313"/>
            <ac:graphicFrameMk id="4" creationId="{980C6AB0-996C-4D7B-9975-E13CE8C8E4D5}"/>
          </ac:graphicFrameMkLst>
        </pc:graphicFrameChg>
        <pc:cxnChg chg="add">
          <ac:chgData name="Beata Beck" userId="4ff4140741d91205" providerId="LiveId" clId="{BD916986-F21F-459F-9CC4-E59C8F18E3BF}" dt="2021-04-21T22:39:45.382" v="943" actId="26606"/>
          <ac:cxnSpMkLst>
            <pc:docMk/>
            <pc:sldMk cId="1742831859" sldId="313"/>
            <ac:cxnSpMk id="11" creationId="{EEB57AA8-F021-480C-A9E2-F89913313611}"/>
          </ac:cxnSpMkLst>
        </pc:cxnChg>
      </pc:sldChg>
      <pc:sldChg chg="addSp delSp modSp new mod setBg delAnim">
        <pc:chgData name="Beata Beck" userId="4ff4140741d91205" providerId="LiveId" clId="{BD916986-F21F-459F-9CC4-E59C8F18E3BF}" dt="2021-04-22T23:15:38.695" v="1325" actId="1076"/>
        <pc:sldMkLst>
          <pc:docMk/>
          <pc:sldMk cId="629720605" sldId="314"/>
        </pc:sldMkLst>
        <pc:spChg chg="mod">
          <ac:chgData name="Beata Beck" userId="4ff4140741d91205" providerId="LiveId" clId="{BD916986-F21F-459F-9CC4-E59C8F18E3BF}" dt="2021-04-22T21:52:39.784" v="1169" actId="26606"/>
          <ac:spMkLst>
            <pc:docMk/>
            <pc:sldMk cId="629720605" sldId="314"/>
            <ac:spMk id="2" creationId="{445BD1B3-7D64-42C5-A83D-FCFB6DCD1527}"/>
          </ac:spMkLst>
        </pc:spChg>
        <pc:spChg chg="del mod">
          <ac:chgData name="Beata Beck" userId="4ff4140741d91205" providerId="LiveId" clId="{BD916986-F21F-459F-9CC4-E59C8F18E3BF}" dt="2021-04-22T21:52:33.690" v="1168" actId="931"/>
          <ac:spMkLst>
            <pc:docMk/>
            <pc:sldMk cId="629720605" sldId="314"/>
            <ac:spMk id="3" creationId="{9DA4566E-CD0A-4C57-BFA7-DC42A045F4CB}"/>
          </ac:spMkLst>
        </pc:spChg>
        <pc:spChg chg="add del">
          <ac:chgData name="Beata Beck" userId="4ff4140741d91205" providerId="LiveId" clId="{BD916986-F21F-459F-9CC4-E59C8F18E3BF}" dt="2021-04-22T23:12:52.189" v="1322" actId="26606"/>
          <ac:spMkLst>
            <pc:docMk/>
            <pc:sldMk cId="629720605" sldId="314"/>
            <ac:spMk id="10" creationId="{39E3965E-AC41-4711-9D10-E25ABB132D86}"/>
          </ac:spMkLst>
        </pc:spChg>
        <pc:spChg chg="add del">
          <ac:chgData name="Beata Beck" userId="4ff4140741d91205" providerId="LiveId" clId="{BD916986-F21F-459F-9CC4-E59C8F18E3BF}" dt="2021-04-22T23:12:52.189" v="1322" actId="26606"/>
          <ac:spMkLst>
            <pc:docMk/>
            <pc:sldMk cId="629720605" sldId="314"/>
            <ac:spMk id="14" creationId="{B4D0E555-16F6-44D0-BF56-AF5FF5BDE9D6}"/>
          </ac:spMkLst>
        </pc:spChg>
        <pc:spChg chg="add del">
          <ac:chgData name="Beata Beck" userId="4ff4140741d91205" providerId="LiveId" clId="{BD916986-F21F-459F-9CC4-E59C8F18E3BF}" dt="2021-04-22T23:12:52.189" v="1322" actId="26606"/>
          <ac:spMkLst>
            <pc:docMk/>
            <pc:sldMk cId="629720605" sldId="314"/>
            <ac:spMk id="16" creationId="{8117041D-1A7B-4ECA-AB68-3CFDB6726B8E}"/>
          </ac:spMkLst>
        </pc:spChg>
        <pc:spChg chg="add">
          <ac:chgData name="Beata Beck" userId="4ff4140741d91205" providerId="LiveId" clId="{BD916986-F21F-459F-9CC4-E59C8F18E3BF}" dt="2021-04-22T23:12:52.189" v="1322" actId="26606"/>
          <ac:spMkLst>
            <pc:docMk/>
            <pc:sldMk cId="629720605" sldId="314"/>
            <ac:spMk id="23" creationId="{39E3965E-AC41-4711-9D10-E25ABB132D86}"/>
          </ac:spMkLst>
        </pc:spChg>
        <pc:spChg chg="add">
          <ac:chgData name="Beata Beck" userId="4ff4140741d91205" providerId="LiveId" clId="{BD916986-F21F-459F-9CC4-E59C8F18E3BF}" dt="2021-04-22T23:12:52.189" v="1322" actId="26606"/>
          <ac:spMkLst>
            <pc:docMk/>
            <pc:sldMk cId="629720605" sldId="314"/>
            <ac:spMk id="27" creationId="{B4D0E555-16F6-44D0-BF56-AF5FF5BDE9D6}"/>
          </ac:spMkLst>
        </pc:spChg>
        <pc:spChg chg="add">
          <ac:chgData name="Beata Beck" userId="4ff4140741d91205" providerId="LiveId" clId="{BD916986-F21F-459F-9CC4-E59C8F18E3BF}" dt="2021-04-22T23:12:52.189" v="1322" actId="26606"/>
          <ac:spMkLst>
            <pc:docMk/>
            <pc:sldMk cId="629720605" sldId="314"/>
            <ac:spMk id="29" creationId="{8117041D-1A7B-4ECA-AB68-3CFDB6726B8E}"/>
          </ac:spMkLst>
        </pc:spChg>
        <pc:picChg chg="add mod">
          <ac:chgData name="Beata Beck" userId="4ff4140741d91205" providerId="LiveId" clId="{BD916986-F21F-459F-9CC4-E59C8F18E3BF}" dt="2021-04-22T23:12:52.189" v="1322" actId="26606"/>
          <ac:picMkLst>
            <pc:docMk/>
            <pc:sldMk cId="629720605" sldId="314"/>
            <ac:picMk id="5" creationId="{D9D52BE7-639E-4994-8749-E8FC7B2CA02C}"/>
          </ac:picMkLst>
        </pc:picChg>
        <pc:picChg chg="del">
          <ac:chgData name="Beata Beck" userId="4ff4140741d91205" providerId="LiveId" clId="{BD916986-F21F-459F-9CC4-E59C8F18E3BF}" dt="2021-04-22T22:47:48.498" v="1311" actId="21"/>
          <ac:picMkLst>
            <pc:docMk/>
            <pc:sldMk cId="629720605" sldId="314"/>
            <ac:picMk id="6" creationId="{8FB2DD9D-7E92-40F3-88E4-42BB0CF1E072}"/>
          </ac:picMkLst>
        </pc:picChg>
        <pc:picChg chg="del">
          <ac:chgData name="Beata Beck" userId="4ff4140741d91205" providerId="LiveId" clId="{BD916986-F21F-459F-9CC4-E59C8F18E3BF}" dt="2021-04-22T22:49:20.256" v="1312" actId="478"/>
          <ac:picMkLst>
            <pc:docMk/>
            <pc:sldMk cId="629720605" sldId="314"/>
            <ac:picMk id="7" creationId="{42C30720-F9BA-4FE1-B34A-8EF5872DE1AD}"/>
          </ac:picMkLst>
        </pc:picChg>
        <pc:picChg chg="del">
          <ac:chgData name="Beata Beck" userId="4ff4140741d91205" providerId="LiveId" clId="{BD916986-F21F-459F-9CC4-E59C8F18E3BF}" dt="2021-04-22T22:56:52.967" v="1313" actId="21"/>
          <ac:picMkLst>
            <pc:docMk/>
            <pc:sldMk cId="629720605" sldId="314"/>
            <ac:picMk id="8" creationId="{A49094D9-8248-4376-A68E-BB3119F2E634}"/>
          </ac:picMkLst>
        </pc:picChg>
        <pc:picChg chg="del mod">
          <ac:chgData name="Beata Beck" userId="4ff4140741d91205" providerId="LiveId" clId="{BD916986-F21F-459F-9CC4-E59C8F18E3BF}" dt="2021-04-22T23:09:59.801" v="1320" actId="21"/>
          <ac:picMkLst>
            <pc:docMk/>
            <pc:sldMk cId="629720605" sldId="314"/>
            <ac:picMk id="9" creationId="{71B7AD6D-0B67-423A-91F5-9227C47BD075}"/>
          </ac:picMkLst>
        </pc:picChg>
        <pc:picChg chg="mod">
          <ac:chgData name="Beata Beck" userId="4ff4140741d91205" providerId="LiveId" clId="{BD916986-F21F-459F-9CC4-E59C8F18E3BF}" dt="2021-04-22T23:15:38.695" v="1325" actId="1076"/>
          <ac:picMkLst>
            <pc:docMk/>
            <pc:sldMk cId="629720605" sldId="314"/>
            <ac:picMk id="11" creationId="{206BC1D5-87CB-48D6-A846-E2777B47D8E2}"/>
          </ac:picMkLst>
        </pc:picChg>
        <pc:cxnChg chg="add del">
          <ac:chgData name="Beata Beck" userId="4ff4140741d91205" providerId="LiveId" clId="{BD916986-F21F-459F-9CC4-E59C8F18E3BF}" dt="2021-04-22T23:12:52.189" v="1322" actId="26606"/>
          <ac:cxnSpMkLst>
            <pc:docMk/>
            <pc:sldMk cId="629720605" sldId="314"/>
            <ac:cxnSpMk id="12" creationId="{1F5DC8C3-BA5F-4EED-BB9A-A14272BD82A1}"/>
          </ac:cxnSpMkLst>
        </pc:cxnChg>
        <pc:cxnChg chg="add del">
          <ac:chgData name="Beata Beck" userId="4ff4140741d91205" providerId="LiveId" clId="{BD916986-F21F-459F-9CC4-E59C8F18E3BF}" dt="2021-04-22T23:12:52.189" v="1322" actId="26606"/>
          <ac:cxnSpMkLst>
            <pc:docMk/>
            <pc:sldMk cId="629720605" sldId="314"/>
            <ac:cxnSpMk id="18" creationId="{ABCD2462-4C1E-401A-AC2D-F799A138B245}"/>
          </ac:cxnSpMkLst>
        </pc:cxnChg>
        <pc:cxnChg chg="add">
          <ac:chgData name="Beata Beck" userId="4ff4140741d91205" providerId="LiveId" clId="{BD916986-F21F-459F-9CC4-E59C8F18E3BF}" dt="2021-04-22T23:12:52.189" v="1322" actId="26606"/>
          <ac:cxnSpMkLst>
            <pc:docMk/>
            <pc:sldMk cId="629720605" sldId="314"/>
            <ac:cxnSpMk id="25" creationId="{1F5DC8C3-BA5F-4EED-BB9A-A14272BD82A1}"/>
          </ac:cxnSpMkLst>
        </pc:cxnChg>
        <pc:cxnChg chg="add">
          <ac:chgData name="Beata Beck" userId="4ff4140741d91205" providerId="LiveId" clId="{BD916986-F21F-459F-9CC4-E59C8F18E3BF}" dt="2021-04-22T23:12:52.189" v="1322" actId="26606"/>
          <ac:cxnSpMkLst>
            <pc:docMk/>
            <pc:sldMk cId="629720605" sldId="314"/>
            <ac:cxnSpMk id="31" creationId="{ABCD2462-4C1E-401A-AC2D-F799A138B245}"/>
          </ac:cxnSpMkLst>
        </pc:cxnChg>
      </pc:sldChg>
      <pc:sldChg chg="addSp delSp modSp new del mod modClrScheme chgLayout">
        <pc:chgData name="Beata Beck" userId="4ff4140741d91205" providerId="LiveId" clId="{BD916986-F21F-459F-9CC4-E59C8F18E3BF}" dt="2021-04-22T21:58:28.129" v="1193" actId="2696"/>
        <pc:sldMkLst>
          <pc:docMk/>
          <pc:sldMk cId="1899376172" sldId="315"/>
        </pc:sldMkLst>
        <pc:spChg chg="mod ord">
          <ac:chgData name="Beata Beck" userId="4ff4140741d91205" providerId="LiveId" clId="{BD916986-F21F-459F-9CC4-E59C8F18E3BF}" dt="2021-04-22T21:57:38.290" v="1186" actId="21"/>
          <ac:spMkLst>
            <pc:docMk/>
            <pc:sldMk cId="1899376172" sldId="315"/>
            <ac:spMk id="2" creationId="{023CDD29-B26A-47E7-BA13-A38817E3ED30}"/>
          </ac:spMkLst>
        </pc:spChg>
        <pc:spChg chg="del">
          <ac:chgData name="Beata Beck" userId="4ff4140741d91205" providerId="LiveId" clId="{BD916986-F21F-459F-9CC4-E59C8F18E3BF}" dt="2021-04-21T22:42:44.874" v="960" actId="22"/>
          <ac:spMkLst>
            <pc:docMk/>
            <pc:sldMk cId="1899376172" sldId="315"/>
            <ac:spMk id="3" creationId="{14ABF27B-9B6D-44CF-A9F8-C14A88B32BA4}"/>
          </ac:spMkLst>
        </pc:spChg>
        <pc:spChg chg="add mod ord">
          <ac:chgData name="Beata Beck" userId="4ff4140741d91205" providerId="LiveId" clId="{BD916986-F21F-459F-9CC4-E59C8F18E3BF}" dt="2021-04-22T21:57:53.709" v="1190" actId="21"/>
          <ac:spMkLst>
            <pc:docMk/>
            <pc:sldMk cId="1899376172" sldId="315"/>
            <ac:spMk id="3" creationId="{2793BC88-BE48-4E35-9B8A-9746A570F011}"/>
          </ac:spMkLst>
        </pc:spChg>
        <pc:spChg chg="del">
          <ac:chgData name="Beata Beck" userId="4ff4140741d91205" providerId="LiveId" clId="{BD916986-F21F-459F-9CC4-E59C8F18E3BF}" dt="2021-04-21T22:42:24.292" v="959"/>
          <ac:spMkLst>
            <pc:docMk/>
            <pc:sldMk cId="1899376172" sldId="315"/>
            <ac:spMk id="4" creationId="{9AE678F6-C79E-4AB4-A277-B464DD34E66A}"/>
          </ac:spMkLst>
        </pc:spChg>
        <pc:spChg chg="add mod ord">
          <ac:chgData name="Beata Beck" userId="4ff4140741d91205" providerId="LiveId" clId="{BD916986-F21F-459F-9CC4-E59C8F18E3BF}" dt="2021-04-22T21:50:43.755" v="1153" actId="700"/>
          <ac:spMkLst>
            <pc:docMk/>
            <pc:sldMk cId="1899376172" sldId="315"/>
            <ac:spMk id="4" creationId="{FD636980-1574-4783-ACA0-096418A396CC}"/>
          </ac:spMkLst>
        </pc:spChg>
        <pc:spChg chg="add del mod">
          <ac:chgData name="Beata Beck" userId="4ff4140741d91205" providerId="LiveId" clId="{BD916986-F21F-459F-9CC4-E59C8F18E3BF}" dt="2021-04-22T21:55:19.241" v="1177" actId="931"/>
          <ac:spMkLst>
            <pc:docMk/>
            <pc:sldMk cId="1899376172" sldId="315"/>
            <ac:spMk id="7" creationId="{767BAB9F-7CB3-4956-B0CD-532EC84FC151}"/>
          </ac:spMkLst>
        </pc:spChg>
        <pc:spChg chg="add mod">
          <ac:chgData name="Beata Beck" userId="4ff4140741d91205" providerId="LiveId" clId="{BD916986-F21F-459F-9CC4-E59C8F18E3BF}" dt="2021-04-22T21:56:50.465" v="1184" actId="21"/>
          <ac:spMkLst>
            <pc:docMk/>
            <pc:sldMk cId="1899376172" sldId="315"/>
            <ac:spMk id="12" creationId="{0D8DA130-B7B3-4174-A087-EEEFC6C469A0}"/>
          </ac:spMkLst>
        </pc:spChg>
        <pc:spChg chg="add mod">
          <ac:chgData name="Beata Beck" userId="4ff4140741d91205" providerId="LiveId" clId="{BD916986-F21F-459F-9CC4-E59C8F18E3BF}" dt="2021-04-22T21:57:43.596" v="1188" actId="21"/>
          <ac:spMkLst>
            <pc:docMk/>
            <pc:sldMk cId="1899376172" sldId="315"/>
            <ac:spMk id="14" creationId="{3B49DD56-40DB-4C8A-8EB1-65F4C37CED0F}"/>
          </ac:spMkLst>
        </pc:spChg>
        <pc:graphicFrameChg chg="add del mod ord">
          <ac:chgData name="Beata Beck" userId="4ff4140741d91205" providerId="LiveId" clId="{BD916986-F21F-459F-9CC4-E59C8F18E3BF}" dt="2021-04-22T21:56:50.465" v="1184" actId="21"/>
          <ac:graphicFrameMkLst>
            <pc:docMk/>
            <pc:sldMk cId="1899376172" sldId="315"/>
            <ac:graphicFrameMk id="5" creationId="{342BFB55-C6D1-4D65-8823-01E0DCD6DCB3}"/>
          </ac:graphicFrameMkLst>
        </pc:graphicFrameChg>
        <pc:picChg chg="add del mod ord">
          <ac:chgData name="Beata Beck" userId="4ff4140741d91205" providerId="LiveId" clId="{BD916986-F21F-459F-9CC4-E59C8F18E3BF}" dt="2021-04-22T21:54:05.552" v="1176" actId="478"/>
          <ac:picMkLst>
            <pc:docMk/>
            <pc:sldMk cId="1899376172" sldId="315"/>
            <ac:picMk id="9" creationId="{53AFA248-01E4-4AA8-87E2-13A5BB88BF57}"/>
          </ac:picMkLst>
        </pc:picChg>
        <pc:picChg chg="add del mod">
          <ac:chgData name="Beata Beck" userId="4ff4140741d91205" providerId="LiveId" clId="{BD916986-F21F-459F-9CC4-E59C8F18E3BF}" dt="2021-04-22T21:57:43.596" v="1188" actId="21"/>
          <ac:picMkLst>
            <pc:docMk/>
            <pc:sldMk cId="1899376172" sldId="315"/>
            <ac:picMk id="10" creationId="{7A9BE2B5-AE3B-4669-83C7-3F5CD2300C4F}"/>
          </ac:picMkLst>
        </pc:picChg>
      </pc:sldChg>
      <pc:sldChg chg="new del">
        <pc:chgData name="Beata Beck" userId="4ff4140741d91205" providerId="LiveId" clId="{BD916986-F21F-459F-9CC4-E59C8F18E3BF}" dt="2021-04-22T21:52:03.254" v="1167" actId="2696"/>
        <pc:sldMkLst>
          <pc:docMk/>
          <pc:sldMk cId="1699094688" sldId="316"/>
        </pc:sldMkLst>
      </pc:sldChg>
      <pc:sldChg chg="addSp delSp modSp new mod delAnim">
        <pc:chgData name="Beata Beck" userId="4ff4140741d91205" providerId="LiveId" clId="{BD916986-F21F-459F-9CC4-E59C8F18E3BF}" dt="2021-04-22T22:43:21.913" v="1310" actId="1076"/>
        <pc:sldMkLst>
          <pc:docMk/>
          <pc:sldMk cId="2390384265" sldId="316"/>
        </pc:sldMkLst>
        <pc:spChg chg="mod">
          <ac:chgData name="Beata Beck" userId="4ff4140741d91205" providerId="LiveId" clId="{BD916986-F21F-459F-9CC4-E59C8F18E3BF}" dt="2021-04-22T21:57:40.648" v="1187"/>
          <ac:spMkLst>
            <pc:docMk/>
            <pc:sldMk cId="2390384265" sldId="316"/>
            <ac:spMk id="2" creationId="{9027F36C-4690-4AAB-837C-D779F5ECDC91}"/>
          </ac:spMkLst>
        </pc:spChg>
        <pc:spChg chg="del">
          <ac:chgData name="Beata Beck" userId="4ff4140741d91205" providerId="LiveId" clId="{BD916986-F21F-459F-9CC4-E59C8F18E3BF}" dt="2021-04-22T21:57:46.299" v="1189"/>
          <ac:spMkLst>
            <pc:docMk/>
            <pc:sldMk cId="2390384265" sldId="316"/>
            <ac:spMk id="3" creationId="{1D35A9BA-418C-4D6C-8DF9-6A0B82130403}"/>
          </ac:spMkLst>
        </pc:spChg>
        <pc:picChg chg="add mod">
          <ac:chgData name="Beata Beck" userId="4ff4140741d91205" providerId="LiveId" clId="{BD916986-F21F-459F-9CC4-E59C8F18E3BF}" dt="2021-04-22T21:58:22.298" v="1192" actId="14100"/>
          <ac:picMkLst>
            <pc:docMk/>
            <pc:sldMk cId="2390384265" sldId="316"/>
            <ac:picMk id="4" creationId="{6E03E72B-0606-4938-8042-C0B87FC6189A}"/>
          </ac:picMkLst>
        </pc:picChg>
        <pc:picChg chg="del mod">
          <ac:chgData name="Beata Beck" userId="4ff4140741d91205" providerId="LiveId" clId="{BD916986-F21F-459F-9CC4-E59C8F18E3BF}" dt="2021-04-22T22:35:37.386" v="1306" actId="21"/>
          <ac:picMkLst>
            <pc:docMk/>
            <pc:sldMk cId="2390384265" sldId="316"/>
            <ac:picMk id="5" creationId="{88D7C394-AC4E-4196-9EC4-7122234DF2ED}"/>
          </ac:picMkLst>
        </pc:picChg>
        <pc:picChg chg="mod">
          <ac:chgData name="Beata Beck" userId="4ff4140741d91205" providerId="LiveId" clId="{BD916986-F21F-459F-9CC4-E59C8F18E3BF}" dt="2021-04-22T22:43:21.913" v="1310" actId="1076"/>
          <ac:picMkLst>
            <pc:docMk/>
            <pc:sldMk cId="2390384265" sldId="316"/>
            <ac:picMk id="6" creationId="{02C8BE10-1C4E-4452-80CC-ED97B3E24804}"/>
          </ac:picMkLst>
        </pc:picChg>
      </pc:sldChg>
      <pc:sldChg chg="modSp new del mod">
        <pc:chgData name="Beata Beck" userId="4ff4140741d91205" providerId="LiveId" clId="{BD916986-F21F-459F-9CC4-E59C8F18E3BF}" dt="2021-04-22T21:20:01.491" v="1059" actId="2696"/>
        <pc:sldMkLst>
          <pc:docMk/>
          <pc:sldMk cId="3386808482" sldId="316"/>
        </pc:sldMkLst>
        <pc:spChg chg="mod">
          <ac:chgData name="Beata Beck" userId="4ff4140741d91205" providerId="LiveId" clId="{BD916986-F21F-459F-9CC4-E59C8F18E3BF}" dt="2021-04-22T21:18:13.031" v="1026" actId="20577"/>
          <ac:spMkLst>
            <pc:docMk/>
            <pc:sldMk cId="3386808482" sldId="316"/>
            <ac:spMk id="2" creationId="{0A70ED45-52A0-4BA2-BB3C-0D346D186E86}"/>
          </ac:spMkLst>
        </pc:spChg>
        <pc:spChg chg="mod">
          <ac:chgData name="Beata Beck" userId="4ff4140741d91205" providerId="LiveId" clId="{BD916986-F21F-459F-9CC4-E59C8F18E3BF}" dt="2021-04-22T21:19:56.698" v="1058" actId="6549"/>
          <ac:spMkLst>
            <pc:docMk/>
            <pc:sldMk cId="3386808482" sldId="316"/>
            <ac:spMk id="3" creationId="{AD6C6411-4B00-47D8-A03E-918ABB7521A6}"/>
          </ac:spMkLst>
        </pc:spChg>
      </pc:sldChg>
      <pc:sldChg chg="addSp delSp modSp new mod setBg setClrOvrMap">
        <pc:chgData name="Beata Beck" userId="4ff4140741d91205" providerId="LiveId" clId="{BD916986-F21F-459F-9CC4-E59C8F18E3BF}" dt="2021-04-22T23:17:05.730" v="1328" actId="1076"/>
        <pc:sldMkLst>
          <pc:docMk/>
          <pc:sldMk cId="2710059372" sldId="317"/>
        </pc:sldMkLst>
        <pc:spChg chg="mod">
          <ac:chgData name="Beata Beck" userId="4ff4140741d91205" providerId="LiveId" clId="{BD916986-F21F-459F-9CC4-E59C8F18E3BF}" dt="2021-04-22T22:04:23.165" v="1219" actId="26606"/>
          <ac:spMkLst>
            <pc:docMk/>
            <pc:sldMk cId="2710059372" sldId="317"/>
            <ac:spMk id="2" creationId="{53B2DA8E-DA82-4656-B55E-0D759FE5AB40}"/>
          </ac:spMkLst>
        </pc:spChg>
        <pc:spChg chg="del">
          <ac:chgData name="Beata Beck" userId="4ff4140741d91205" providerId="LiveId" clId="{BD916986-F21F-459F-9CC4-E59C8F18E3BF}" dt="2021-04-22T22:03:48.948" v="1214" actId="931"/>
          <ac:spMkLst>
            <pc:docMk/>
            <pc:sldMk cId="2710059372" sldId="317"/>
            <ac:spMk id="3" creationId="{30E8DEFB-67D3-4E8A-9772-070B894FCFA3}"/>
          </ac:spMkLst>
        </pc:spChg>
        <pc:spChg chg="add del">
          <ac:chgData name="Beata Beck" userId="4ff4140741d91205" providerId="LiveId" clId="{BD916986-F21F-459F-9CC4-E59C8F18E3BF}" dt="2021-04-22T22:04:23.139" v="1218" actId="26606"/>
          <ac:spMkLst>
            <pc:docMk/>
            <pc:sldMk cId="2710059372" sldId="317"/>
            <ac:spMk id="11" creationId="{014F34F8-B04E-4124-86FA-BE76489D8E78}"/>
          </ac:spMkLst>
        </pc:spChg>
        <pc:spChg chg="add del">
          <ac:chgData name="Beata Beck" userId="4ff4140741d91205" providerId="LiveId" clId="{BD916986-F21F-459F-9CC4-E59C8F18E3BF}" dt="2021-04-22T22:04:16.003" v="1216" actId="26606"/>
          <ac:spMkLst>
            <pc:docMk/>
            <pc:sldMk cId="2710059372" sldId="317"/>
            <ac:spMk id="12" creationId="{39E3965E-AC41-4711-9D10-E25ABB132D86}"/>
          </ac:spMkLst>
        </pc:spChg>
        <pc:spChg chg="add del">
          <ac:chgData name="Beata Beck" userId="4ff4140741d91205" providerId="LiveId" clId="{BD916986-F21F-459F-9CC4-E59C8F18E3BF}" dt="2021-04-22T22:04:16.003" v="1216" actId="26606"/>
          <ac:spMkLst>
            <pc:docMk/>
            <pc:sldMk cId="2710059372" sldId="317"/>
            <ac:spMk id="16" creationId="{2FDF0794-1B86-42B2-B8C7-F60123E638ED}"/>
          </ac:spMkLst>
        </pc:spChg>
        <pc:spChg chg="add del">
          <ac:chgData name="Beata Beck" userId="4ff4140741d91205" providerId="LiveId" clId="{BD916986-F21F-459F-9CC4-E59C8F18E3BF}" dt="2021-04-22T22:04:16.003" v="1216" actId="26606"/>
          <ac:spMkLst>
            <pc:docMk/>
            <pc:sldMk cId="2710059372" sldId="317"/>
            <ac:spMk id="18" creationId="{C5373426-E26E-431D-959C-5DB96C0B6208}"/>
          </ac:spMkLst>
        </pc:spChg>
        <pc:spChg chg="add del">
          <ac:chgData name="Beata Beck" userId="4ff4140741d91205" providerId="LiveId" clId="{BD916986-F21F-459F-9CC4-E59C8F18E3BF}" dt="2021-04-22T22:04:16.003" v="1216" actId="26606"/>
          <ac:spMkLst>
            <pc:docMk/>
            <pc:sldMk cId="2710059372" sldId="317"/>
            <ac:spMk id="22" creationId="{E239D8CC-16F4-4B2B-80F0-203C56D0D2DE}"/>
          </ac:spMkLst>
        </pc:spChg>
        <pc:spChg chg="add del">
          <ac:chgData name="Beata Beck" userId="4ff4140741d91205" providerId="LiveId" clId="{BD916986-F21F-459F-9CC4-E59C8F18E3BF}" dt="2021-04-22T22:04:23.139" v="1218" actId="26606"/>
          <ac:spMkLst>
            <pc:docMk/>
            <pc:sldMk cId="2710059372" sldId="317"/>
            <ac:spMk id="24" creationId="{61B2A784-4501-42A8-86DF-DB27DE395089}"/>
          </ac:spMkLst>
        </pc:spChg>
        <pc:spChg chg="add del">
          <ac:chgData name="Beata Beck" userId="4ff4140741d91205" providerId="LiveId" clId="{BD916986-F21F-459F-9CC4-E59C8F18E3BF}" dt="2021-04-22T22:04:23.139" v="1218" actId="26606"/>
          <ac:spMkLst>
            <pc:docMk/>
            <pc:sldMk cId="2710059372" sldId="317"/>
            <ac:spMk id="25" creationId="{8A330AB8-A767-46C8-ABEF-2477854EF61D}"/>
          </ac:spMkLst>
        </pc:spChg>
        <pc:spChg chg="add del">
          <ac:chgData name="Beata Beck" userId="4ff4140741d91205" providerId="LiveId" clId="{BD916986-F21F-459F-9CC4-E59C8F18E3BF}" dt="2021-04-22T22:04:23.139" v="1218" actId="26606"/>
          <ac:spMkLst>
            <pc:docMk/>
            <pc:sldMk cId="2710059372" sldId="317"/>
            <ac:spMk id="26" creationId="{88E62604-C40E-4D56-9D66-FD94B0CA40CB}"/>
          </ac:spMkLst>
        </pc:spChg>
        <pc:spChg chg="add">
          <ac:chgData name="Beata Beck" userId="4ff4140741d91205" providerId="LiveId" clId="{BD916986-F21F-459F-9CC4-E59C8F18E3BF}" dt="2021-04-22T22:04:23.165" v="1219" actId="26606"/>
          <ac:spMkLst>
            <pc:docMk/>
            <pc:sldMk cId="2710059372" sldId="317"/>
            <ac:spMk id="28" creationId="{39E3965E-AC41-4711-9D10-E25ABB132D86}"/>
          </ac:spMkLst>
        </pc:spChg>
        <pc:spChg chg="add">
          <ac:chgData name="Beata Beck" userId="4ff4140741d91205" providerId="LiveId" clId="{BD916986-F21F-459F-9CC4-E59C8F18E3BF}" dt="2021-04-22T22:04:23.165" v="1219" actId="26606"/>
          <ac:spMkLst>
            <pc:docMk/>
            <pc:sldMk cId="2710059372" sldId="317"/>
            <ac:spMk id="30" creationId="{548B4202-DCD5-4F8C-B481-743A989A9DFF}"/>
          </ac:spMkLst>
        </pc:spChg>
        <pc:spChg chg="add">
          <ac:chgData name="Beata Beck" userId="4ff4140741d91205" providerId="LiveId" clId="{BD916986-F21F-459F-9CC4-E59C8F18E3BF}" dt="2021-04-22T22:04:23.165" v="1219" actId="26606"/>
          <ac:spMkLst>
            <pc:docMk/>
            <pc:sldMk cId="2710059372" sldId="317"/>
            <ac:spMk id="32" creationId="{8EE702CF-91CE-4661-ACBF-3C8160D1B433}"/>
          </ac:spMkLst>
        </pc:spChg>
        <pc:picChg chg="add mod">
          <ac:chgData name="Beata Beck" userId="4ff4140741d91205" providerId="LiveId" clId="{BD916986-F21F-459F-9CC4-E59C8F18E3BF}" dt="2021-04-22T22:04:23.165" v="1219" actId="26606"/>
          <ac:picMkLst>
            <pc:docMk/>
            <pc:sldMk cId="2710059372" sldId="317"/>
            <ac:picMk id="5" creationId="{A8A526A5-0EBA-4224-A2A2-A8720667A483}"/>
          </ac:picMkLst>
        </pc:picChg>
        <pc:picChg chg="add mod">
          <ac:chgData name="Beata Beck" userId="4ff4140741d91205" providerId="LiveId" clId="{BD916986-F21F-459F-9CC4-E59C8F18E3BF}" dt="2021-04-22T22:04:23.165" v="1219" actId="26606"/>
          <ac:picMkLst>
            <pc:docMk/>
            <pc:sldMk cId="2710059372" sldId="317"/>
            <ac:picMk id="7" creationId="{715963E7-3E27-435E-951F-27741B0CDCFA}"/>
          </ac:picMkLst>
        </pc:picChg>
        <pc:picChg chg="mod">
          <ac:chgData name="Beata Beck" userId="4ff4140741d91205" providerId="LiveId" clId="{BD916986-F21F-459F-9CC4-E59C8F18E3BF}" dt="2021-04-22T23:17:05.730" v="1328" actId="1076"/>
          <ac:picMkLst>
            <pc:docMk/>
            <pc:sldMk cId="2710059372" sldId="317"/>
            <ac:picMk id="8" creationId="{79B1CBA0-62F7-45FA-931D-5639B5E9AC8C}"/>
          </ac:picMkLst>
        </pc:picChg>
        <pc:cxnChg chg="add del">
          <ac:chgData name="Beata Beck" userId="4ff4140741d91205" providerId="LiveId" clId="{BD916986-F21F-459F-9CC4-E59C8F18E3BF}" dt="2021-04-22T22:04:16.003" v="1216" actId="26606"/>
          <ac:cxnSpMkLst>
            <pc:docMk/>
            <pc:sldMk cId="2710059372" sldId="317"/>
            <ac:cxnSpMk id="14" creationId="{1F5DC8C3-BA5F-4EED-BB9A-A14272BD82A1}"/>
          </ac:cxnSpMkLst>
        </pc:cxnChg>
        <pc:cxnChg chg="add del">
          <ac:chgData name="Beata Beck" userId="4ff4140741d91205" providerId="LiveId" clId="{BD916986-F21F-459F-9CC4-E59C8F18E3BF}" dt="2021-04-22T22:04:16.003" v="1216" actId="26606"/>
          <ac:cxnSpMkLst>
            <pc:docMk/>
            <pc:sldMk cId="2710059372" sldId="317"/>
            <ac:cxnSpMk id="20" creationId="{96D07482-83A3-4451-943C-B46961082957}"/>
          </ac:cxnSpMkLst>
        </pc:cxnChg>
        <pc:cxnChg chg="add">
          <ac:chgData name="Beata Beck" userId="4ff4140741d91205" providerId="LiveId" clId="{BD916986-F21F-459F-9CC4-E59C8F18E3BF}" dt="2021-04-22T22:04:23.165" v="1219" actId="26606"/>
          <ac:cxnSpMkLst>
            <pc:docMk/>
            <pc:sldMk cId="2710059372" sldId="317"/>
            <ac:cxnSpMk id="29" creationId="{1F5DC8C3-BA5F-4EED-BB9A-A14272BD82A1}"/>
          </ac:cxnSpMkLst>
        </pc:cxnChg>
        <pc:cxnChg chg="add">
          <ac:chgData name="Beata Beck" userId="4ff4140741d91205" providerId="LiveId" clId="{BD916986-F21F-459F-9CC4-E59C8F18E3BF}" dt="2021-04-22T22:04:23.165" v="1219" actId="26606"/>
          <ac:cxnSpMkLst>
            <pc:docMk/>
            <pc:sldMk cId="2710059372" sldId="317"/>
            <ac:cxnSpMk id="31" creationId="{F7F57F6B-E621-4E40-A34D-2FE12902AA20}"/>
          </ac:cxnSpMkLst>
        </pc:cxnChg>
      </pc:sldChg>
      <pc:sldChg chg="addSp delSp modSp new mod setBg setClrOvrMap">
        <pc:chgData name="Beata Beck" userId="4ff4140741d91205" providerId="LiveId" clId="{BD916986-F21F-459F-9CC4-E59C8F18E3BF}" dt="2021-04-23T00:08:21.754" v="1345" actId="1076"/>
        <pc:sldMkLst>
          <pc:docMk/>
          <pc:sldMk cId="2006368367" sldId="318"/>
        </pc:sldMkLst>
        <pc:spChg chg="mod">
          <ac:chgData name="Beata Beck" userId="4ff4140741d91205" providerId="LiveId" clId="{BD916986-F21F-459F-9CC4-E59C8F18E3BF}" dt="2021-04-22T22:04:56.572" v="1231" actId="26606"/>
          <ac:spMkLst>
            <pc:docMk/>
            <pc:sldMk cId="2006368367" sldId="318"/>
            <ac:spMk id="2" creationId="{15A4C78A-D40C-49C3-B2AC-D582CADBDE96}"/>
          </ac:spMkLst>
        </pc:spChg>
        <pc:spChg chg="del">
          <ac:chgData name="Beata Beck" userId="4ff4140741d91205" providerId="LiveId" clId="{BD916986-F21F-459F-9CC4-E59C8F18E3BF}" dt="2021-04-22T22:04:56.572" v="1231" actId="26606"/>
          <ac:spMkLst>
            <pc:docMk/>
            <pc:sldMk cId="2006368367" sldId="318"/>
            <ac:spMk id="3" creationId="{CEB2F096-EA9B-4E96-BD86-80DA34E60FC4}"/>
          </ac:spMkLst>
        </pc:spChg>
        <pc:spChg chg="add">
          <ac:chgData name="Beata Beck" userId="4ff4140741d91205" providerId="LiveId" clId="{BD916986-F21F-459F-9CC4-E59C8F18E3BF}" dt="2021-04-22T22:04:56.572" v="1231" actId="26606"/>
          <ac:spMkLst>
            <pc:docMk/>
            <pc:sldMk cId="2006368367" sldId="318"/>
            <ac:spMk id="9" creationId="{39E3965E-AC41-4711-9D10-E25ABB132D86}"/>
          </ac:spMkLst>
        </pc:spChg>
        <pc:spChg chg="add">
          <ac:chgData name="Beata Beck" userId="4ff4140741d91205" providerId="LiveId" clId="{BD916986-F21F-459F-9CC4-E59C8F18E3BF}" dt="2021-04-22T22:04:56.572" v="1231" actId="26606"/>
          <ac:spMkLst>
            <pc:docMk/>
            <pc:sldMk cId="2006368367" sldId="318"/>
            <ac:spMk id="13" creationId="{6482F060-A4AF-4E0B-B364-7C6BA4AE9C03}"/>
          </ac:spMkLst>
        </pc:spChg>
        <pc:picChg chg="mod">
          <ac:chgData name="Beata Beck" userId="4ff4140741d91205" providerId="LiveId" clId="{BD916986-F21F-459F-9CC4-E59C8F18E3BF}" dt="2021-04-23T00:08:21.754" v="1345" actId="1076"/>
          <ac:picMkLst>
            <pc:docMk/>
            <pc:sldMk cId="2006368367" sldId="318"/>
            <ac:picMk id="4" creationId="{4BED536D-E9A5-42A1-8011-99B34807DAF4}"/>
          </ac:picMkLst>
        </pc:picChg>
        <pc:picChg chg="add">
          <ac:chgData name="Beata Beck" userId="4ff4140741d91205" providerId="LiveId" clId="{BD916986-F21F-459F-9CC4-E59C8F18E3BF}" dt="2021-04-22T22:04:56.572" v="1231" actId="26606"/>
          <ac:picMkLst>
            <pc:docMk/>
            <pc:sldMk cId="2006368367" sldId="318"/>
            <ac:picMk id="5" creationId="{99155E9A-5ED4-4B43-AECB-FC654F006A8F}"/>
          </ac:picMkLst>
        </pc:picChg>
        <pc:cxnChg chg="add">
          <ac:chgData name="Beata Beck" userId="4ff4140741d91205" providerId="LiveId" clId="{BD916986-F21F-459F-9CC4-E59C8F18E3BF}" dt="2021-04-22T22:04:56.572" v="1231" actId="26606"/>
          <ac:cxnSpMkLst>
            <pc:docMk/>
            <pc:sldMk cId="2006368367" sldId="318"/>
            <ac:cxnSpMk id="11" creationId="{1F5DC8C3-BA5F-4EED-BB9A-A14272BD82A1}"/>
          </ac:cxnSpMkLst>
        </pc:cxnChg>
        <pc:cxnChg chg="add">
          <ac:chgData name="Beata Beck" userId="4ff4140741d91205" providerId="LiveId" clId="{BD916986-F21F-459F-9CC4-E59C8F18E3BF}" dt="2021-04-22T22:04:56.572" v="1231" actId="26606"/>
          <ac:cxnSpMkLst>
            <pc:docMk/>
            <pc:sldMk cId="2006368367" sldId="318"/>
            <ac:cxnSpMk id="15" creationId="{B9EB6DAA-2F0C-43D5-A577-15D5D2C4E3F5}"/>
          </ac:cxnSpMkLst>
        </pc:cxnChg>
      </pc:sldChg>
      <pc:sldChg chg="addSp delSp modSp new mod setBg delAnim">
        <pc:chgData name="Beata Beck" userId="4ff4140741d91205" providerId="LiveId" clId="{BD916986-F21F-459F-9CC4-E59C8F18E3BF}" dt="2021-04-22T23:57:49.887" v="1337" actId="1076"/>
        <pc:sldMkLst>
          <pc:docMk/>
          <pc:sldMk cId="2380999238" sldId="319"/>
        </pc:sldMkLst>
        <pc:spChg chg="mod">
          <ac:chgData name="Beata Beck" userId="4ff4140741d91205" providerId="LiveId" clId="{BD916986-F21F-459F-9CC4-E59C8F18E3BF}" dt="2021-04-22T22:05:56.093" v="1246" actId="26606"/>
          <ac:spMkLst>
            <pc:docMk/>
            <pc:sldMk cId="2380999238" sldId="319"/>
            <ac:spMk id="2" creationId="{81F552C4-4120-41A7-A9C5-7035F96E8CD9}"/>
          </ac:spMkLst>
        </pc:spChg>
        <pc:spChg chg="del">
          <ac:chgData name="Beata Beck" userId="4ff4140741d91205" providerId="LiveId" clId="{BD916986-F21F-459F-9CC4-E59C8F18E3BF}" dt="2021-04-22T22:05:47.591" v="1243" actId="931"/>
          <ac:spMkLst>
            <pc:docMk/>
            <pc:sldMk cId="2380999238" sldId="319"/>
            <ac:spMk id="3" creationId="{46B82731-AAF3-44B9-AF46-E0BB0FB88976}"/>
          </ac:spMkLst>
        </pc:spChg>
        <pc:spChg chg="add del">
          <ac:chgData name="Beata Beck" userId="4ff4140741d91205" providerId="LiveId" clId="{BD916986-F21F-459F-9CC4-E59C8F18E3BF}" dt="2021-04-22T22:05:56.077" v="1245" actId="26606"/>
          <ac:spMkLst>
            <pc:docMk/>
            <pc:sldMk cId="2380999238" sldId="319"/>
            <ac:spMk id="10" creationId="{39E3965E-AC41-4711-9D10-E25ABB132D86}"/>
          </ac:spMkLst>
        </pc:spChg>
        <pc:spChg chg="add del">
          <ac:chgData name="Beata Beck" userId="4ff4140741d91205" providerId="LiveId" clId="{BD916986-F21F-459F-9CC4-E59C8F18E3BF}" dt="2021-04-22T22:05:56.077" v="1245" actId="26606"/>
          <ac:spMkLst>
            <pc:docMk/>
            <pc:sldMk cId="2380999238" sldId="319"/>
            <ac:spMk id="14" creationId="{B4D0E555-16F6-44D0-BF56-AF5FF5BDE9D6}"/>
          </ac:spMkLst>
        </pc:spChg>
        <pc:spChg chg="add del">
          <ac:chgData name="Beata Beck" userId="4ff4140741d91205" providerId="LiveId" clId="{BD916986-F21F-459F-9CC4-E59C8F18E3BF}" dt="2021-04-22T22:05:56.077" v="1245" actId="26606"/>
          <ac:spMkLst>
            <pc:docMk/>
            <pc:sldMk cId="2380999238" sldId="319"/>
            <ac:spMk id="16" creationId="{8117041D-1A7B-4ECA-AB68-3CFDB6726B8E}"/>
          </ac:spMkLst>
        </pc:spChg>
        <pc:spChg chg="add">
          <ac:chgData name="Beata Beck" userId="4ff4140741d91205" providerId="LiveId" clId="{BD916986-F21F-459F-9CC4-E59C8F18E3BF}" dt="2021-04-22T22:05:56.093" v="1246" actId="26606"/>
          <ac:spMkLst>
            <pc:docMk/>
            <pc:sldMk cId="2380999238" sldId="319"/>
            <ac:spMk id="20" creationId="{39E3965E-AC41-4711-9D10-E25ABB132D86}"/>
          </ac:spMkLst>
        </pc:spChg>
        <pc:spChg chg="add">
          <ac:chgData name="Beata Beck" userId="4ff4140741d91205" providerId="LiveId" clId="{BD916986-F21F-459F-9CC4-E59C8F18E3BF}" dt="2021-04-22T22:05:56.093" v="1246" actId="26606"/>
          <ac:spMkLst>
            <pc:docMk/>
            <pc:sldMk cId="2380999238" sldId="319"/>
            <ac:spMk id="22" creationId="{33428ACC-71EC-4171-9527-10983BA6B41D}"/>
          </ac:spMkLst>
        </pc:spChg>
        <pc:spChg chg="add">
          <ac:chgData name="Beata Beck" userId="4ff4140741d91205" providerId="LiveId" clId="{BD916986-F21F-459F-9CC4-E59C8F18E3BF}" dt="2021-04-22T22:05:56.093" v="1246" actId="26606"/>
          <ac:spMkLst>
            <pc:docMk/>
            <pc:sldMk cId="2380999238" sldId="319"/>
            <ac:spMk id="24" creationId="{8D4480B4-953D-41FA-9052-09AB3A026947}"/>
          </ac:spMkLst>
        </pc:spChg>
        <pc:picChg chg="add mod">
          <ac:chgData name="Beata Beck" userId="4ff4140741d91205" providerId="LiveId" clId="{BD916986-F21F-459F-9CC4-E59C8F18E3BF}" dt="2021-04-22T22:05:56.093" v="1246" actId="26606"/>
          <ac:picMkLst>
            <pc:docMk/>
            <pc:sldMk cId="2380999238" sldId="319"/>
            <ac:picMk id="5" creationId="{2595C12D-0A91-46B6-8039-28AB2D50B799}"/>
          </ac:picMkLst>
        </pc:picChg>
        <pc:picChg chg="del">
          <ac:chgData name="Beata Beck" userId="4ff4140741d91205" providerId="LiveId" clId="{BD916986-F21F-459F-9CC4-E59C8F18E3BF}" dt="2021-04-22T23:36:29.908" v="1329" actId="21"/>
          <ac:picMkLst>
            <pc:docMk/>
            <pc:sldMk cId="2380999238" sldId="319"/>
            <ac:picMk id="6" creationId="{EB05C68F-7A91-4605-909B-BDFDD0FCF0CE}"/>
          </ac:picMkLst>
        </pc:picChg>
        <pc:picChg chg="del mod">
          <ac:chgData name="Beata Beck" userId="4ff4140741d91205" providerId="LiveId" clId="{BD916986-F21F-459F-9CC4-E59C8F18E3BF}" dt="2021-04-22T23:55:37.779" v="1333" actId="21"/>
          <ac:picMkLst>
            <pc:docMk/>
            <pc:sldMk cId="2380999238" sldId="319"/>
            <ac:picMk id="7" creationId="{DD705BDB-0ACE-48B4-8CC3-35330CA0323E}"/>
          </ac:picMkLst>
        </pc:picChg>
        <pc:picChg chg="mod">
          <ac:chgData name="Beata Beck" userId="4ff4140741d91205" providerId="LiveId" clId="{BD916986-F21F-459F-9CC4-E59C8F18E3BF}" dt="2021-04-22T23:57:49.887" v="1337" actId="1076"/>
          <ac:picMkLst>
            <pc:docMk/>
            <pc:sldMk cId="2380999238" sldId="319"/>
            <ac:picMk id="8" creationId="{39CC74E4-23F0-4DC2-ADE1-D5DC820F1526}"/>
          </ac:picMkLst>
        </pc:picChg>
        <pc:cxnChg chg="add del">
          <ac:chgData name="Beata Beck" userId="4ff4140741d91205" providerId="LiveId" clId="{BD916986-F21F-459F-9CC4-E59C8F18E3BF}" dt="2021-04-22T22:05:56.077" v="1245" actId="26606"/>
          <ac:cxnSpMkLst>
            <pc:docMk/>
            <pc:sldMk cId="2380999238" sldId="319"/>
            <ac:cxnSpMk id="12" creationId="{1F5DC8C3-BA5F-4EED-BB9A-A14272BD82A1}"/>
          </ac:cxnSpMkLst>
        </pc:cxnChg>
        <pc:cxnChg chg="add del">
          <ac:chgData name="Beata Beck" userId="4ff4140741d91205" providerId="LiveId" clId="{BD916986-F21F-459F-9CC4-E59C8F18E3BF}" dt="2021-04-22T22:05:56.077" v="1245" actId="26606"/>
          <ac:cxnSpMkLst>
            <pc:docMk/>
            <pc:sldMk cId="2380999238" sldId="319"/>
            <ac:cxnSpMk id="18" creationId="{ABCD2462-4C1E-401A-AC2D-F799A138B245}"/>
          </ac:cxnSpMkLst>
        </pc:cxnChg>
        <pc:cxnChg chg="add">
          <ac:chgData name="Beata Beck" userId="4ff4140741d91205" providerId="LiveId" clId="{BD916986-F21F-459F-9CC4-E59C8F18E3BF}" dt="2021-04-22T22:05:56.093" v="1246" actId="26606"/>
          <ac:cxnSpMkLst>
            <pc:docMk/>
            <pc:sldMk cId="2380999238" sldId="319"/>
            <ac:cxnSpMk id="21" creationId="{1F5DC8C3-BA5F-4EED-BB9A-A14272BD82A1}"/>
          </ac:cxnSpMkLst>
        </pc:cxnChg>
        <pc:cxnChg chg="add">
          <ac:chgData name="Beata Beck" userId="4ff4140741d91205" providerId="LiveId" clId="{BD916986-F21F-459F-9CC4-E59C8F18E3BF}" dt="2021-04-22T22:05:56.093" v="1246" actId="26606"/>
          <ac:cxnSpMkLst>
            <pc:docMk/>
            <pc:sldMk cId="2380999238" sldId="319"/>
            <ac:cxnSpMk id="23" creationId="{BA22713B-ABB6-4391-97F9-0449A2B9B664}"/>
          </ac:cxnSpMkLst>
        </pc:cxnChg>
      </pc:sldChg>
      <pc:sldChg chg="addSp delSp modSp new mod setBg modAnim">
        <pc:chgData name="Beata Beck" userId="4ff4140741d91205" providerId="LiveId" clId="{BD916986-F21F-459F-9CC4-E59C8F18E3BF}" dt="2021-04-22T23:55:46.759" v="1335" actId="1076"/>
        <pc:sldMkLst>
          <pc:docMk/>
          <pc:sldMk cId="2624869162" sldId="320"/>
        </pc:sldMkLst>
        <pc:spChg chg="mod">
          <ac:chgData name="Beata Beck" userId="4ff4140741d91205" providerId="LiveId" clId="{BD916986-F21F-459F-9CC4-E59C8F18E3BF}" dt="2021-04-22T22:07:17.990" v="1262" actId="26606"/>
          <ac:spMkLst>
            <pc:docMk/>
            <pc:sldMk cId="2624869162" sldId="320"/>
            <ac:spMk id="2" creationId="{C944B269-4316-4E9F-B03F-E6F0E20B3772}"/>
          </ac:spMkLst>
        </pc:spChg>
        <pc:spChg chg="del">
          <ac:chgData name="Beata Beck" userId="4ff4140741d91205" providerId="LiveId" clId="{BD916986-F21F-459F-9CC4-E59C8F18E3BF}" dt="2021-04-22T22:06:27.204" v="1259" actId="931"/>
          <ac:spMkLst>
            <pc:docMk/>
            <pc:sldMk cId="2624869162" sldId="320"/>
            <ac:spMk id="3" creationId="{2A03BE73-A7CC-4082-88EA-8DC1F7749641}"/>
          </ac:spMkLst>
        </pc:spChg>
        <pc:spChg chg="add del mod">
          <ac:chgData name="Beata Beck" userId="4ff4140741d91205" providerId="LiveId" clId="{BD916986-F21F-459F-9CC4-E59C8F18E3BF}" dt="2021-04-22T22:06:51.043" v="1261" actId="931"/>
          <ac:spMkLst>
            <pc:docMk/>
            <pc:sldMk cId="2624869162" sldId="320"/>
            <ac:spMk id="9" creationId="{807AF4C0-04EB-4083-9623-529BE798AFF1}"/>
          </ac:spMkLst>
        </pc:spChg>
        <pc:spChg chg="add">
          <ac:chgData name="Beata Beck" userId="4ff4140741d91205" providerId="LiveId" clId="{BD916986-F21F-459F-9CC4-E59C8F18E3BF}" dt="2021-04-22T22:07:17.990" v="1262" actId="26606"/>
          <ac:spMkLst>
            <pc:docMk/>
            <pc:sldMk cId="2624869162" sldId="320"/>
            <ac:spMk id="16" creationId="{39E3965E-AC41-4711-9D10-E25ABB132D86}"/>
          </ac:spMkLst>
        </pc:spChg>
        <pc:spChg chg="add">
          <ac:chgData name="Beata Beck" userId="4ff4140741d91205" providerId="LiveId" clId="{BD916986-F21F-459F-9CC4-E59C8F18E3BF}" dt="2021-04-22T22:07:17.990" v="1262" actId="26606"/>
          <ac:spMkLst>
            <pc:docMk/>
            <pc:sldMk cId="2624869162" sldId="320"/>
            <ac:spMk id="20" creationId="{B4D0E555-16F6-44D0-BF56-AF5FF5BDE9D6}"/>
          </ac:spMkLst>
        </pc:spChg>
        <pc:spChg chg="add">
          <ac:chgData name="Beata Beck" userId="4ff4140741d91205" providerId="LiveId" clId="{BD916986-F21F-459F-9CC4-E59C8F18E3BF}" dt="2021-04-22T22:07:17.990" v="1262" actId="26606"/>
          <ac:spMkLst>
            <pc:docMk/>
            <pc:sldMk cId="2624869162" sldId="320"/>
            <ac:spMk id="22" creationId="{8117041D-1A7B-4ECA-AB68-3CFDB6726B8E}"/>
          </ac:spMkLst>
        </pc:spChg>
        <pc:picChg chg="add del mod">
          <ac:chgData name="Beata Beck" userId="4ff4140741d91205" providerId="LiveId" clId="{BD916986-F21F-459F-9CC4-E59C8F18E3BF}" dt="2021-04-22T22:06:34.244" v="1260" actId="21"/>
          <ac:picMkLst>
            <pc:docMk/>
            <pc:sldMk cId="2624869162" sldId="320"/>
            <ac:picMk id="5" creationId="{82015C95-6E5D-4A27-9E29-98E9FE695C2A}"/>
          </ac:picMkLst>
        </pc:picChg>
        <pc:picChg chg="add del mod">
          <ac:chgData name="Beata Beck" userId="4ff4140741d91205" providerId="LiveId" clId="{BD916986-F21F-459F-9CC4-E59C8F18E3BF}" dt="2021-04-22T22:06:34.244" v="1260" actId="21"/>
          <ac:picMkLst>
            <pc:docMk/>
            <pc:sldMk cId="2624869162" sldId="320"/>
            <ac:picMk id="7" creationId="{6B536DE4-477E-4231-98DD-99BC3F8C5DE7}"/>
          </ac:picMkLst>
        </pc:picChg>
        <pc:picChg chg="add mod">
          <ac:chgData name="Beata Beck" userId="4ff4140741d91205" providerId="LiveId" clId="{BD916986-F21F-459F-9CC4-E59C8F18E3BF}" dt="2021-04-22T22:07:17.990" v="1262" actId="26606"/>
          <ac:picMkLst>
            <pc:docMk/>
            <pc:sldMk cId="2624869162" sldId="320"/>
            <ac:picMk id="11" creationId="{D1C76624-FCEF-418D-AACB-B15668FE5BC1}"/>
          </ac:picMkLst>
        </pc:picChg>
        <pc:picChg chg="add mod">
          <ac:chgData name="Beata Beck" userId="4ff4140741d91205" providerId="LiveId" clId="{BD916986-F21F-459F-9CC4-E59C8F18E3BF}" dt="2021-04-22T23:55:46.759" v="1335" actId="1076"/>
          <ac:picMkLst>
            <pc:docMk/>
            <pc:sldMk cId="2624869162" sldId="320"/>
            <ac:picMk id="17" creationId="{C565AA82-7F0A-4A2C-8609-F4ACC2CBF0A7}"/>
          </ac:picMkLst>
        </pc:picChg>
        <pc:cxnChg chg="add">
          <ac:chgData name="Beata Beck" userId="4ff4140741d91205" providerId="LiveId" clId="{BD916986-F21F-459F-9CC4-E59C8F18E3BF}" dt="2021-04-22T22:07:17.990" v="1262" actId="26606"/>
          <ac:cxnSpMkLst>
            <pc:docMk/>
            <pc:sldMk cId="2624869162" sldId="320"/>
            <ac:cxnSpMk id="18" creationId="{1F5DC8C3-BA5F-4EED-BB9A-A14272BD82A1}"/>
          </ac:cxnSpMkLst>
        </pc:cxnChg>
        <pc:cxnChg chg="add">
          <ac:chgData name="Beata Beck" userId="4ff4140741d91205" providerId="LiveId" clId="{BD916986-F21F-459F-9CC4-E59C8F18E3BF}" dt="2021-04-22T22:07:17.990" v="1262" actId="26606"/>
          <ac:cxnSpMkLst>
            <pc:docMk/>
            <pc:sldMk cId="2624869162" sldId="320"/>
            <ac:cxnSpMk id="24" creationId="{ABCD2462-4C1E-401A-AC2D-F799A138B245}"/>
          </ac:cxnSpMkLst>
        </pc:cxnChg>
      </pc:sldChg>
      <pc:sldChg chg="addSp delSp modSp new mod setBg">
        <pc:chgData name="Beata Beck" userId="4ff4140741d91205" providerId="LiveId" clId="{BD916986-F21F-459F-9CC4-E59C8F18E3BF}" dt="2021-04-22T23:59:00.480" v="1339" actId="1076"/>
        <pc:sldMkLst>
          <pc:docMk/>
          <pc:sldMk cId="3919158719" sldId="321"/>
        </pc:sldMkLst>
        <pc:spChg chg="mod">
          <ac:chgData name="Beata Beck" userId="4ff4140741d91205" providerId="LiveId" clId="{BD916986-F21F-459F-9CC4-E59C8F18E3BF}" dt="2021-04-22T22:09:23.856" v="1274" actId="26606"/>
          <ac:spMkLst>
            <pc:docMk/>
            <pc:sldMk cId="3919158719" sldId="321"/>
            <ac:spMk id="2" creationId="{A47B5B1E-2954-460F-8BF6-E2FB7DAB27B0}"/>
          </ac:spMkLst>
        </pc:spChg>
        <pc:spChg chg="add del">
          <ac:chgData name="Beata Beck" userId="4ff4140741d91205" providerId="LiveId" clId="{BD916986-F21F-459F-9CC4-E59C8F18E3BF}" dt="2021-04-22T22:09:18.038" v="1273" actId="931"/>
          <ac:spMkLst>
            <pc:docMk/>
            <pc:sldMk cId="3919158719" sldId="321"/>
            <ac:spMk id="3" creationId="{6E15EA28-D356-4D56-BB4A-1D7A58D47A32}"/>
          </ac:spMkLst>
        </pc:spChg>
        <pc:spChg chg="add">
          <ac:chgData name="Beata Beck" userId="4ff4140741d91205" providerId="LiveId" clId="{BD916986-F21F-459F-9CC4-E59C8F18E3BF}" dt="2021-04-22T22:09:23.856" v="1274" actId="26606"/>
          <ac:spMkLst>
            <pc:docMk/>
            <pc:sldMk cId="3919158719" sldId="321"/>
            <ac:spMk id="8" creationId="{39E3965E-AC41-4711-9D10-E25ABB132D86}"/>
          </ac:spMkLst>
        </pc:spChg>
        <pc:spChg chg="add del">
          <ac:chgData name="Beata Beck" userId="4ff4140741d91205" providerId="LiveId" clId="{BD916986-F21F-459F-9CC4-E59C8F18E3BF}" dt="2021-04-22T22:09:06.511" v="1272" actId="26606"/>
          <ac:spMkLst>
            <pc:docMk/>
            <pc:sldMk cId="3919158719" sldId="321"/>
            <ac:spMk id="9" creationId="{39E3965E-AC41-4711-9D10-E25ABB132D86}"/>
          </ac:spMkLst>
        </pc:spChg>
        <pc:spChg chg="add">
          <ac:chgData name="Beata Beck" userId="4ff4140741d91205" providerId="LiveId" clId="{BD916986-F21F-459F-9CC4-E59C8F18E3BF}" dt="2021-04-22T22:09:23.856" v="1274" actId="26606"/>
          <ac:spMkLst>
            <pc:docMk/>
            <pc:sldMk cId="3919158719" sldId="321"/>
            <ac:spMk id="12" creationId="{2779F603-B669-4AD6-82F9-E09F76165B99}"/>
          </ac:spMkLst>
        </pc:spChg>
        <pc:spChg chg="add del">
          <ac:chgData name="Beata Beck" userId="4ff4140741d91205" providerId="LiveId" clId="{BD916986-F21F-459F-9CC4-E59C8F18E3BF}" dt="2021-04-22T22:09:06.511" v="1272" actId="26606"/>
          <ac:spMkLst>
            <pc:docMk/>
            <pc:sldMk cId="3919158719" sldId="321"/>
            <ac:spMk id="13" creationId="{2FDF0794-1B86-42B2-B8C7-F60123E638ED}"/>
          </ac:spMkLst>
        </pc:spChg>
        <pc:spChg chg="add del">
          <ac:chgData name="Beata Beck" userId="4ff4140741d91205" providerId="LiveId" clId="{BD916986-F21F-459F-9CC4-E59C8F18E3BF}" dt="2021-04-22T22:09:06.511" v="1272" actId="26606"/>
          <ac:spMkLst>
            <pc:docMk/>
            <pc:sldMk cId="3919158719" sldId="321"/>
            <ac:spMk id="15" creationId="{EEFC1EB0-DB92-4E98-B3A9-0CD6FA5A8B62}"/>
          </ac:spMkLst>
        </pc:spChg>
        <pc:spChg chg="add">
          <ac:chgData name="Beata Beck" userId="4ff4140741d91205" providerId="LiveId" clId="{BD916986-F21F-459F-9CC4-E59C8F18E3BF}" dt="2021-04-22T22:09:23.856" v="1274" actId="26606"/>
          <ac:spMkLst>
            <pc:docMk/>
            <pc:sldMk cId="3919158719" sldId="321"/>
            <ac:spMk id="19" creationId="{596FA172-921E-4C46-94E3-3FC0695A7AA8}"/>
          </ac:spMkLst>
        </pc:spChg>
        <pc:picChg chg="add del">
          <ac:chgData name="Beata Beck" userId="4ff4140741d91205" providerId="LiveId" clId="{BD916986-F21F-459F-9CC4-E59C8F18E3BF}" dt="2021-04-22T22:09:06.511" v="1272" actId="26606"/>
          <ac:picMkLst>
            <pc:docMk/>
            <pc:sldMk cId="3919158719" sldId="321"/>
            <ac:picMk id="5" creationId="{97D8B812-03C0-449E-B4BF-57F04E52BE7C}"/>
          </ac:picMkLst>
        </pc:picChg>
        <pc:picChg chg="add mod">
          <ac:chgData name="Beata Beck" userId="4ff4140741d91205" providerId="LiveId" clId="{BD916986-F21F-459F-9CC4-E59C8F18E3BF}" dt="2021-04-22T22:09:23.856" v="1274" actId="26606"/>
          <ac:picMkLst>
            <pc:docMk/>
            <pc:sldMk cId="3919158719" sldId="321"/>
            <ac:picMk id="6" creationId="{48266BDD-E709-4A4D-A641-1111F7A32C5F}"/>
          </ac:picMkLst>
        </pc:picChg>
        <pc:picChg chg="mod">
          <ac:chgData name="Beata Beck" userId="4ff4140741d91205" providerId="LiveId" clId="{BD916986-F21F-459F-9CC4-E59C8F18E3BF}" dt="2021-04-22T23:59:00.480" v="1339" actId="1076"/>
          <ac:picMkLst>
            <pc:docMk/>
            <pc:sldMk cId="3919158719" sldId="321"/>
            <ac:picMk id="7" creationId="{68759DC9-4EE9-452D-AFF1-5A479FEAA27F}"/>
          </ac:picMkLst>
        </pc:picChg>
        <pc:cxnChg chg="add">
          <ac:chgData name="Beata Beck" userId="4ff4140741d91205" providerId="LiveId" clId="{BD916986-F21F-459F-9CC4-E59C8F18E3BF}" dt="2021-04-22T22:09:23.856" v="1274" actId="26606"/>
          <ac:cxnSpMkLst>
            <pc:docMk/>
            <pc:sldMk cId="3919158719" sldId="321"/>
            <ac:cxnSpMk id="10" creationId="{1F5DC8C3-BA5F-4EED-BB9A-A14272BD82A1}"/>
          </ac:cxnSpMkLst>
        </pc:cxnChg>
        <pc:cxnChg chg="add del">
          <ac:chgData name="Beata Beck" userId="4ff4140741d91205" providerId="LiveId" clId="{BD916986-F21F-459F-9CC4-E59C8F18E3BF}" dt="2021-04-22T22:09:06.511" v="1272" actId="26606"/>
          <ac:cxnSpMkLst>
            <pc:docMk/>
            <pc:sldMk cId="3919158719" sldId="321"/>
            <ac:cxnSpMk id="11" creationId="{1F5DC8C3-BA5F-4EED-BB9A-A14272BD82A1}"/>
          </ac:cxnSpMkLst>
        </pc:cxnChg>
        <pc:cxnChg chg="add">
          <ac:chgData name="Beata Beck" userId="4ff4140741d91205" providerId="LiveId" clId="{BD916986-F21F-459F-9CC4-E59C8F18E3BF}" dt="2021-04-22T22:09:23.856" v="1274" actId="26606"/>
          <ac:cxnSpMkLst>
            <pc:docMk/>
            <pc:sldMk cId="3919158719" sldId="321"/>
            <ac:cxnSpMk id="14" creationId="{7ABFD994-C2DC-4E7D-9411-C7FF7813EF47}"/>
          </ac:cxnSpMkLst>
        </pc:cxnChg>
        <pc:cxnChg chg="add del">
          <ac:chgData name="Beata Beck" userId="4ff4140741d91205" providerId="LiveId" clId="{BD916986-F21F-459F-9CC4-E59C8F18E3BF}" dt="2021-04-22T22:09:06.511" v="1272" actId="26606"/>
          <ac:cxnSpMkLst>
            <pc:docMk/>
            <pc:sldMk cId="3919158719" sldId="321"/>
            <ac:cxnSpMk id="17" creationId="{96D07482-83A3-4451-943C-B46961082957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Introduction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Purpose of Presentation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Reflective model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6EE773F9-5FFB-46E0-813F-A533579DB116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A96D6DDF-6B56-48B3-9781-84DB30473A32}" type="pres">
      <dgm:prSet presAssocID="{40FC4FFE-8987-4A26-B7F4-8A516F18ADAE}" presName="compNode" presStyleCnt="0"/>
      <dgm:spPr/>
    </dgm:pt>
    <dgm:pt modelId="{9183FD70-9ED4-400D-9D88-558CAD3245A3}" type="pres">
      <dgm:prSet presAssocID="{40FC4FFE-8987-4A26-B7F4-8A516F18ADAE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47FBB0C-B89B-4604-B05A-873802F05C75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emale Profile outline"/>
        </a:ext>
      </dgm:extLst>
    </dgm:pt>
    <dgm:pt modelId="{4AE91E05-4D0A-46AB-80B4-D2071878F917}" type="pres">
      <dgm:prSet presAssocID="{40FC4FFE-8987-4A26-B7F4-8A516F18ADAE}" presName="spaceRect" presStyleCnt="0"/>
      <dgm:spPr/>
    </dgm:pt>
    <dgm:pt modelId="{3D15A0F5-AE77-48D6-8C60-FA59E98EB555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115797B0-4A3F-45FD-B761-5B1595A53F0A}" type="pres">
      <dgm:prSet presAssocID="{5B62599A-5C9B-48E7-896E-EA782AC60C8B}" presName="sibTrans" presStyleCnt="0"/>
      <dgm:spPr/>
    </dgm:pt>
    <dgm:pt modelId="{F43D8141-1D0D-4E03-A86F-410EBE3AF2B4}" type="pres">
      <dgm:prSet presAssocID="{49225C73-1633-42F1-AB3B-7CB183E5F8B8}" presName="compNode" presStyleCnt="0"/>
      <dgm:spPr/>
    </dgm:pt>
    <dgm:pt modelId="{707EDFDE-E22C-4E4A-91BD-98B4D7899D84}" type="pres">
      <dgm:prSet presAssocID="{49225C73-1633-42F1-AB3B-7CB183E5F8B8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0A372EA-EF3E-428F-A1AB-0A131D7AB78F}" type="pres">
      <dgm:prSet presAssocID="{49225C73-1633-42F1-AB3B-7CB183E5F8B8}" presName="iconRect" presStyleLbl="node1" presStyleIdx="1" presStyleCnt="3" custLinFactNeighborX="0" custLinFactNeighborY="7819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 pieces with solid fill"/>
        </a:ext>
      </dgm:extLst>
    </dgm:pt>
    <dgm:pt modelId="{F7C8C128-D813-4B4A-8340-4527CDB37292}" type="pres">
      <dgm:prSet presAssocID="{49225C73-1633-42F1-AB3B-7CB183E5F8B8}" presName="spaceRect" presStyleCnt="0"/>
      <dgm:spPr/>
    </dgm:pt>
    <dgm:pt modelId="{CD0E1588-8E5D-45D7-AF48-1FB3B5B9D5B4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E7A76016-258C-4C7F-A1E0-FD4403CFBC1D}" type="pres">
      <dgm:prSet presAssocID="{9646853A-8964-4519-A5B1-0B7D18B2983D}" presName="sibTrans" presStyleCnt="0"/>
      <dgm:spPr/>
    </dgm:pt>
    <dgm:pt modelId="{0DD4F2D6-F8D1-4607-B476-E47D301BF55F}" type="pres">
      <dgm:prSet presAssocID="{1C383F32-22E8-4F62-A3E0-BDC3D5F48992}" presName="compNode" presStyleCnt="0"/>
      <dgm:spPr/>
    </dgm:pt>
    <dgm:pt modelId="{FCF48434-1207-47B9-BEB3-74FDB1FF45ED}" type="pres">
      <dgm:prSet presAssocID="{1C383F32-22E8-4F62-A3E0-BDC3D5F48992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2341CF2-B8D4-40A4-AEBE-DCCF1C947EF1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rcles with arrows with solid fill"/>
        </a:ext>
      </dgm:extLst>
    </dgm:pt>
    <dgm:pt modelId="{E0CFB5DE-1FDB-4FDF-BC71-98B66A97CA54}" type="pres">
      <dgm:prSet presAssocID="{1C383F32-22E8-4F62-A3E0-BDC3D5F48992}" presName="spaceRect" presStyleCnt="0"/>
      <dgm:spPr/>
    </dgm:pt>
    <dgm:pt modelId="{0B2FCF4D-AF35-4F89-9705-3451B7339B49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32707E21-28DD-4E7A-8878-8795CD2B9962}" type="presOf" srcId="{49225C73-1633-42F1-AB3B-7CB183E5F8B8}" destId="{CD0E1588-8E5D-45D7-AF48-1FB3B5B9D5B4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7144BA55-D411-4417-BE16-2982F37657F7}" type="presOf" srcId="{1C383F32-22E8-4F62-A3E0-BDC3D5F48992}" destId="{0B2FCF4D-AF35-4F89-9705-3451B7339B49}" srcOrd="0" destOrd="0" presId="urn:microsoft.com/office/officeart/2018/5/layout/IconLeafLabelList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9CC7AEA5-30A9-4B2E-8EB7-15C13824547A}" type="presOf" srcId="{01A66772-F185-4D58-B8BB-E9370D7A7A2B}" destId="{6EE773F9-5FFB-46E0-813F-A533579DB116}" srcOrd="0" destOrd="0" presId="urn:microsoft.com/office/officeart/2018/5/layout/IconLeafLabelList"/>
    <dgm:cxn modelId="{EB5A0BDD-1BE7-4D5E-9079-DCF4C1BA82C9}" type="presOf" srcId="{40FC4FFE-8987-4A26-B7F4-8A516F18ADAE}" destId="{3D15A0F5-AE77-48D6-8C60-FA59E98EB555}" srcOrd="0" destOrd="0" presId="urn:microsoft.com/office/officeart/2018/5/layout/IconLeafLabelList"/>
    <dgm:cxn modelId="{54DF974F-C082-43F4-AE77-3E8EC9FFF2C8}" type="presParOf" srcId="{6EE773F9-5FFB-46E0-813F-A533579DB116}" destId="{A96D6DDF-6B56-48B3-9781-84DB30473A32}" srcOrd="0" destOrd="0" presId="urn:microsoft.com/office/officeart/2018/5/layout/IconLeafLabelList"/>
    <dgm:cxn modelId="{BE83C373-C5FB-4159-B667-632AA538331A}" type="presParOf" srcId="{A96D6DDF-6B56-48B3-9781-84DB30473A32}" destId="{9183FD70-9ED4-400D-9D88-558CAD3245A3}" srcOrd="0" destOrd="0" presId="urn:microsoft.com/office/officeart/2018/5/layout/IconLeafLabelList"/>
    <dgm:cxn modelId="{45941D01-AFCF-462B-82FD-35130151D5D4}" type="presParOf" srcId="{A96D6DDF-6B56-48B3-9781-84DB30473A32}" destId="{747FBB0C-B89B-4604-B05A-873802F05C75}" srcOrd="1" destOrd="0" presId="urn:microsoft.com/office/officeart/2018/5/layout/IconLeafLabelList"/>
    <dgm:cxn modelId="{3A74BA0B-12F2-49BF-A07A-B60584C9EED9}" type="presParOf" srcId="{A96D6DDF-6B56-48B3-9781-84DB30473A32}" destId="{4AE91E05-4D0A-46AB-80B4-D2071878F917}" srcOrd="2" destOrd="0" presId="urn:microsoft.com/office/officeart/2018/5/layout/IconLeafLabelList"/>
    <dgm:cxn modelId="{3918F689-F46C-440E-ACD8-7DBF97F7B2FE}" type="presParOf" srcId="{A96D6DDF-6B56-48B3-9781-84DB30473A32}" destId="{3D15A0F5-AE77-48D6-8C60-FA59E98EB555}" srcOrd="3" destOrd="0" presId="urn:microsoft.com/office/officeart/2018/5/layout/IconLeafLabelList"/>
    <dgm:cxn modelId="{3771239F-C0A8-4039-BC70-843F6439E5EA}" type="presParOf" srcId="{6EE773F9-5FFB-46E0-813F-A533579DB116}" destId="{115797B0-4A3F-45FD-B761-5B1595A53F0A}" srcOrd="1" destOrd="0" presId="urn:microsoft.com/office/officeart/2018/5/layout/IconLeafLabelList"/>
    <dgm:cxn modelId="{F6EDEF3A-C91B-410F-AFF7-6387587627EA}" type="presParOf" srcId="{6EE773F9-5FFB-46E0-813F-A533579DB116}" destId="{F43D8141-1D0D-4E03-A86F-410EBE3AF2B4}" srcOrd="2" destOrd="0" presId="urn:microsoft.com/office/officeart/2018/5/layout/IconLeafLabelList"/>
    <dgm:cxn modelId="{4191AF2A-4B45-443B-8928-A1AA8682EF5B}" type="presParOf" srcId="{F43D8141-1D0D-4E03-A86F-410EBE3AF2B4}" destId="{707EDFDE-E22C-4E4A-91BD-98B4D7899D84}" srcOrd="0" destOrd="0" presId="urn:microsoft.com/office/officeart/2018/5/layout/IconLeafLabelList"/>
    <dgm:cxn modelId="{4682F5FA-EB41-4B5C-AF87-54E65D47FE8E}" type="presParOf" srcId="{F43D8141-1D0D-4E03-A86F-410EBE3AF2B4}" destId="{D0A372EA-EF3E-428F-A1AB-0A131D7AB78F}" srcOrd="1" destOrd="0" presId="urn:microsoft.com/office/officeart/2018/5/layout/IconLeafLabelList"/>
    <dgm:cxn modelId="{D80DBB57-185C-466F-AD43-A7558F8E3B10}" type="presParOf" srcId="{F43D8141-1D0D-4E03-A86F-410EBE3AF2B4}" destId="{F7C8C128-D813-4B4A-8340-4527CDB37292}" srcOrd="2" destOrd="0" presId="urn:microsoft.com/office/officeart/2018/5/layout/IconLeafLabelList"/>
    <dgm:cxn modelId="{C30B3261-F0C1-49AD-BDCC-8BF455F4973B}" type="presParOf" srcId="{F43D8141-1D0D-4E03-A86F-410EBE3AF2B4}" destId="{CD0E1588-8E5D-45D7-AF48-1FB3B5B9D5B4}" srcOrd="3" destOrd="0" presId="urn:microsoft.com/office/officeart/2018/5/layout/IconLeafLabelList"/>
    <dgm:cxn modelId="{145EE65E-4F65-414A-95DC-E566302AD4FD}" type="presParOf" srcId="{6EE773F9-5FFB-46E0-813F-A533579DB116}" destId="{E7A76016-258C-4C7F-A1E0-FD4403CFBC1D}" srcOrd="3" destOrd="0" presId="urn:microsoft.com/office/officeart/2018/5/layout/IconLeafLabelList"/>
    <dgm:cxn modelId="{97D85A5A-7A33-42CD-A8FA-9D4F99C2519A}" type="presParOf" srcId="{6EE773F9-5FFB-46E0-813F-A533579DB116}" destId="{0DD4F2D6-F8D1-4607-B476-E47D301BF55F}" srcOrd="4" destOrd="0" presId="urn:microsoft.com/office/officeart/2018/5/layout/IconLeafLabelList"/>
    <dgm:cxn modelId="{307673C9-9A70-491D-A4B4-1CCD322BFB2A}" type="presParOf" srcId="{0DD4F2D6-F8D1-4607-B476-E47D301BF55F}" destId="{FCF48434-1207-47B9-BEB3-74FDB1FF45ED}" srcOrd="0" destOrd="0" presId="urn:microsoft.com/office/officeart/2018/5/layout/IconLeafLabelList"/>
    <dgm:cxn modelId="{9E01EDAE-B54A-4941-9E0C-E43432D78A1F}" type="presParOf" srcId="{0DD4F2D6-F8D1-4607-B476-E47D301BF55F}" destId="{12341CF2-B8D4-40A4-AEBE-DCCF1C947EF1}" srcOrd="1" destOrd="0" presId="urn:microsoft.com/office/officeart/2018/5/layout/IconLeafLabelList"/>
    <dgm:cxn modelId="{5DA37782-B727-4FA9-8B6F-B86065DD88CC}" type="presParOf" srcId="{0DD4F2D6-F8D1-4607-B476-E47D301BF55F}" destId="{E0CFB5DE-1FDB-4FDF-BC71-98B66A97CA54}" srcOrd="2" destOrd="0" presId="urn:microsoft.com/office/officeart/2018/5/layout/IconLeafLabelList"/>
    <dgm:cxn modelId="{AD2A02BF-0E63-48C5-BC70-75B456B739CB}" type="presParOf" srcId="{0DD4F2D6-F8D1-4607-B476-E47D301BF55F}" destId="{0B2FCF4D-AF35-4F89-9705-3451B7339B4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83FD70-9ED4-400D-9D88-558CAD3245A3}">
      <dsp:nvSpPr>
        <dsp:cNvPr id="0" name=""/>
        <dsp:cNvSpPr/>
      </dsp:nvSpPr>
      <dsp:spPr>
        <a:xfrm>
          <a:off x="458193" y="1355712"/>
          <a:ext cx="1235250" cy="12352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7FBB0C-B89B-4604-B05A-873802F05C75}">
      <dsp:nvSpPr>
        <dsp:cNvPr id="0" name=""/>
        <dsp:cNvSpPr/>
      </dsp:nvSpPr>
      <dsp:spPr>
        <a:xfrm>
          <a:off x="721443" y="1618962"/>
          <a:ext cx="708750" cy="708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15A0F5-AE77-48D6-8C60-FA59E98EB555}">
      <dsp:nvSpPr>
        <dsp:cNvPr id="0" name=""/>
        <dsp:cNvSpPr/>
      </dsp:nvSpPr>
      <dsp:spPr>
        <a:xfrm>
          <a:off x="63318" y="2975712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Introduction</a:t>
          </a:r>
        </a:p>
      </dsp:txBody>
      <dsp:txXfrm>
        <a:off x="63318" y="2975712"/>
        <a:ext cx="2025000" cy="720000"/>
      </dsp:txXfrm>
    </dsp:sp>
    <dsp:sp modelId="{707EDFDE-E22C-4E4A-91BD-98B4D7899D84}">
      <dsp:nvSpPr>
        <dsp:cNvPr id="0" name=""/>
        <dsp:cNvSpPr/>
      </dsp:nvSpPr>
      <dsp:spPr>
        <a:xfrm>
          <a:off x="2837568" y="1355712"/>
          <a:ext cx="1235250" cy="12352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A372EA-EF3E-428F-A1AB-0A131D7AB78F}">
      <dsp:nvSpPr>
        <dsp:cNvPr id="0" name=""/>
        <dsp:cNvSpPr/>
      </dsp:nvSpPr>
      <dsp:spPr>
        <a:xfrm>
          <a:off x="3100818" y="1674379"/>
          <a:ext cx="708750" cy="708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0E1588-8E5D-45D7-AF48-1FB3B5B9D5B4}">
      <dsp:nvSpPr>
        <dsp:cNvPr id="0" name=""/>
        <dsp:cNvSpPr/>
      </dsp:nvSpPr>
      <dsp:spPr>
        <a:xfrm>
          <a:off x="2442693" y="2975712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Purpose of Presentation</a:t>
          </a:r>
        </a:p>
      </dsp:txBody>
      <dsp:txXfrm>
        <a:off x="2442693" y="2975712"/>
        <a:ext cx="2025000" cy="720000"/>
      </dsp:txXfrm>
    </dsp:sp>
    <dsp:sp modelId="{FCF48434-1207-47B9-BEB3-74FDB1FF45ED}">
      <dsp:nvSpPr>
        <dsp:cNvPr id="0" name=""/>
        <dsp:cNvSpPr/>
      </dsp:nvSpPr>
      <dsp:spPr>
        <a:xfrm>
          <a:off x="5216943" y="1355712"/>
          <a:ext cx="1235250" cy="12352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41CF2-B8D4-40A4-AEBE-DCCF1C947EF1}">
      <dsp:nvSpPr>
        <dsp:cNvPr id="0" name=""/>
        <dsp:cNvSpPr/>
      </dsp:nvSpPr>
      <dsp:spPr>
        <a:xfrm>
          <a:off x="5480193" y="1618962"/>
          <a:ext cx="708750" cy="708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2FCF4D-AF35-4F89-9705-3451B7339B49}">
      <dsp:nvSpPr>
        <dsp:cNvPr id="0" name=""/>
        <dsp:cNvSpPr/>
      </dsp:nvSpPr>
      <dsp:spPr>
        <a:xfrm>
          <a:off x="4822068" y="2975712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Reflective model</a:t>
          </a:r>
        </a:p>
      </dsp:txBody>
      <dsp:txXfrm>
        <a:off x="4822068" y="2975712"/>
        <a:ext cx="2025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4/22/2021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4/22/2021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4/22/2021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4/22/2021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4/22/2021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4/22/2021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4/22/2021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4/22/2021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4/22/2021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4/22/2021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2.jp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audio" Target="../media/media2.m4a"/><Relationship Id="rId7" Type="http://schemas.openxmlformats.org/officeDocument/2006/relationships/diagramQuickStyle" Target="../diagrams/quickStyle1.xml"/><Relationship Id="rId2" Type="http://schemas.microsoft.com/office/2007/relationships/media" Target="../media/media2.m4a"/><Relationship Id="rId1" Type="http://schemas.openxmlformats.org/officeDocument/2006/relationships/themeOverride" Target="../theme/themeOverride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jpg"/><Relationship Id="rId4" Type="http://schemas.openxmlformats.org/officeDocument/2006/relationships/slideLayout" Target="../slideLayouts/slideLayout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jpg"/><Relationship Id="rId4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jp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4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sv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4.pn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4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4.png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31" r="-1" b="13699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7939" y="640080"/>
            <a:ext cx="3659246" cy="2850320"/>
          </a:xfrm>
        </p:spPr>
        <p:txBody>
          <a:bodyPr>
            <a:normAutofit/>
          </a:bodyPr>
          <a:lstStyle/>
          <a:p>
            <a:r>
              <a:rPr lang="en-US" sz="3800" dirty="0">
                <a:solidFill>
                  <a:srgbClr val="FFFFFF"/>
                </a:solidFill>
              </a:rPr>
              <a:t>Does Innovation and Creativity provide  a Business Advantage?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7939" y="3812135"/>
            <a:ext cx="3659246" cy="1596655"/>
          </a:xfrm>
        </p:spPr>
        <p:txBody>
          <a:bodyPr>
            <a:normAutofit/>
          </a:bodyPr>
          <a:lstStyle/>
          <a:p>
            <a:r>
              <a:rPr lang="en-US" sz="1800" cap="small">
                <a:solidFill>
                  <a:srgbClr val="FFFFFF"/>
                </a:solidFill>
                <a:effectLst/>
              </a:rPr>
              <a:t>Presented by Beata Beck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2B2B1B-A02F-4600-B77F-8BF204919B0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/>
          <a:stretch/>
        </p:blipFill>
        <p:spPr>
          <a:xfrm>
            <a:off x="9251654" y="4477353"/>
            <a:ext cx="931437" cy="931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9158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5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FEBD0D2-AA2A-4936-A509-D629383EF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US"/>
              <a:t>Introduction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6978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2">
            <a:extLst>
              <a:ext uri="{FF2B5EF4-FFF2-40B4-BE49-F238E27FC236}">
                <a16:creationId xmlns:a16="http://schemas.microsoft.com/office/drawing/2014/main" id="{86506110-E6E1-4309-83FA-C6B068FA3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3408255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960E350-54F4-4E9E-AB9C-42D9B3743DD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rcRect/>
          <a:stretch/>
        </p:blipFill>
        <p:spPr>
          <a:xfrm>
            <a:off x="9320695" y="3817574"/>
            <a:ext cx="945524" cy="945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1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1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8" name="Straight Connector 1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15">
            <a:extLst>
              <a:ext uri="{FF2B5EF4-FFF2-40B4-BE49-F238E27FC236}">
                <a16:creationId xmlns:a16="http://schemas.microsoft.com/office/drawing/2014/main" id="{8638A98B-4B4B-4607-B11F-7DCA0D7C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17">
            <a:extLst>
              <a:ext uri="{FF2B5EF4-FFF2-40B4-BE49-F238E27FC236}">
                <a16:creationId xmlns:a16="http://schemas.microsoft.com/office/drawing/2014/main" id="{8E3B9B0E-204E-4BFD-B58A-E71D9CDC3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43665" y="0"/>
            <a:ext cx="465455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1A5F5D-B344-4254-9B39-521606AB1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6885" y="640080"/>
            <a:ext cx="3659246" cy="28861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Gibb’s Model of Reflection</a:t>
            </a:r>
          </a:p>
        </p:txBody>
      </p:sp>
      <p:cxnSp>
        <p:nvCxnSpPr>
          <p:cNvPr id="41" name="Straight Connector 19">
            <a:extLst>
              <a:ext uri="{FF2B5EF4-FFF2-40B4-BE49-F238E27FC236}">
                <a16:creationId xmlns:a16="http://schemas.microsoft.com/office/drawing/2014/main" id="{43F94007-F0C4-467F-8ED4-3E4844BFD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87092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0EDECBC7-CC15-464C-8639-8DEF5B3CB9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343083" y="1471829"/>
            <a:ext cx="2857500" cy="3200400"/>
          </a:xfrm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FEE2F8-F1A6-41D0-8539-6F937F2A87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/>
          <a:stretch/>
        </p:blipFill>
        <p:spPr>
          <a:xfrm>
            <a:off x="9331471" y="4262136"/>
            <a:ext cx="1034891" cy="1034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7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81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7F36C-4690-4AAB-837C-D779F5ECD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Innovation via Creativity</a:t>
            </a:r>
          </a:p>
        </p:txBody>
      </p:sp>
      <p:pic>
        <p:nvPicPr>
          <p:cNvPr id="4" name="Content Placeholder 9" descr="Classroom with solid fill">
            <a:extLst>
              <a:ext uri="{FF2B5EF4-FFF2-40B4-BE49-F238E27FC236}">
                <a16:creationId xmlns:a16="http://schemas.microsoft.com/office/drawing/2014/main" id="{6E03E72B-0606-4938-8042-C0B87FC618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61757" y="2124188"/>
            <a:ext cx="3706586" cy="3706586"/>
          </a:xfr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C8BE10-1C4E-4452-80CC-ED97B3E248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/>
          <a:stretch/>
        </p:blipFill>
        <p:spPr>
          <a:xfrm>
            <a:off x="6096000" y="2743633"/>
            <a:ext cx="1103457" cy="1103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384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54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5BD1B3-7D64-42C5-A83D-FCFB6DCD1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Feelings and Emotions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Winking face outline outline">
            <a:extLst>
              <a:ext uri="{FF2B5EF4-FFF2-40B4-BE49-F238E27FC236}">
                <a16:creationId xmlns:a16="http://schemas.microsoft.com/office/drawing/2014/main" id="{D9D52BE7-639E-4994-8749-E8FC7B2CA0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/>
        </p:blipFill>
        <p:spPr>
          <a:xfrm>
            <a:off x="5631248" y="640080"/>
            <a:ext cx="5577840" cy="5577840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6BC1D5-87CB-48D6-A846-E2777B47D8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962046" y="3775538"/>
            <a:ext cx="932572" cy="932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720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4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1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1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" name="Rectangle 15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2DA8E-DA82-4656-B55E-0D759FE5A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30"/>
            <a:ext cx="10909073" cy="957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>
                <a:solidFill>
                  <a:schemeClr val="tx1">
                    <a:lumMod val="85000"/>
                    <a:lumOff val="15000"/>
                  </a:schemeClr>
                </a:solidFill>
              </a:rPr>
              <a:t>Evaluation</a:t>
            </a:r>
          </a:p>
        </p:txBody>
      </p:sp>
      <p:pic>
        <p:nvPicPr>
          <p:cNvPr id="5" name="Content Placeholder 4" descr="Influencer outline">
            <a:extLst>
              <a:ext uri="{FF2B5EF4-FFF2-40B4-BE49-F238E27FC236}">
                <a16:creationId xmlns:a16="http://schemas.microsoft.com/office/drawing/2014/main" id="{A8A526A5-0EBA-4224-A2A2-A8720667A4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83928" y="640080"/>
            <a:ext cx="3602736" cy="3602736"/>
          </a:xfrm>
          <a:prstGeom prst="rect">
            <a:avLst/>
          </a:prstGeom>
        </p:spPr>
      </p:pic>
      <p:pic>
        <p:nvPicPr>
          <p:cNvPr id="7" name="Graphic 6" descr="Artificial Intelligence outline">
            <a:extLst>
              <a:ext uri="{FF2B5EF4-FFF2-40B4-BE49-F238E27FC236}">
                <a16:creationId xmlns:a16="http://schemas.microsoft.com/office/drawing/2014/main" id="{715963E7-3E27-435E-951F-27741B0CDCF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106615" y="640079"/>
            <a:ext cx="3602736" cy="3602736"/>
          </a:xfrm>
          <a:prstGeom prst="rect">
            <a:avLst/>
          </a:prstGeom>
        </p:spPr>
      </p:pic>
      <p:cxnSp>
        <p:nvCxnSpPr>
          <p:cNvPr id="31" name="Straight Connector 17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19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B1CBA0-62F7-45FA-931D-5639B5E9AC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922889" y="2643817"/>
            <a:ext cx="785183" cy="785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059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2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A4C78A-D40C-49C3-B2AC-D582CADBD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640080"/>
            <a:ext cx="3659246" cy="28503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Analysis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Graphs and plots layered on a blue digital screen">
            <a:extLst>
              <a:ext uri="{FF2B5EF4-FFF2-40B4-BE49-F238E27FC236}">
                <a16:creationId xmlns:a16="http://schemas.microsoft.com/office/drawing/2014/main" id="{99155E9A-5ED4-4B43-AECB-FC654F006A8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046" r="10311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BED536D-E9A5-42A1-8011-99B34807DA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683019" y="717418"/>
            <a:ext cx="2933850" cy="293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3683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9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13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F552C4-4120-41A7-A9C5-7035F96E8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</a:t>
            </a:r>
          </a:p>
        </p:txBody>
      </p:sp>
      <p:pic>
        <p:nvPicPr>
          <p:cNvPr id="5" name="Content Placeholder 4" descr="End with solid fill">
            <a:extLst>
              <a:ext uri="{FF2B5EF4-FFF2-40B4-BE49-F238E27FC236}">
                <a16:creationId xmlns:a16="http://schemas.microsoft.com/office/drawing/2014/main" id="{2595C12D-0A91-46B6-8039-28AB2D50B7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63029" y="640081"/>
            <a:ext cx="5054156" cy="5054156"/>
          </a:xfrm>
          <a:prstGeom prst="rect">
            <a:avLst/>
          </a:prstGeom>
        </p:spPr>
      </p:pic>
      <p:cxnSp>
        <p:nvCxnSpPr>
          <p:cNvPr id="23" name="Straight Connector 15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17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CC74E4-23F0-4DC2-ADE1-D5DC820F15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1703" y="4133888"/>
            <a:ext cx="2357780" cy="2357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99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37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44B269-4316-4E9F-B03F-E6F0E20B3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Action Plan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Content Placeholder 10" descr="Checklist with solid fill">
            <a:extLst>
              <a:ext uri="{FF2B5EF4-FFF2-40B4-BE49-F238E27FC236}">
                <a16:creationId xmlns:a16="http://schemas.microsoft.com/office/drawing/2014/main" id="{D1C76624-FCEF-418D-AACB-B15668FE5B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31248" y="640080"/>
            <a:ext cx="5577840" cy="5577840"/>
          </a:xfrm>
          <a:prstGeom prst="rect">
            <a:avLst/>
          </a:prstGeom>
        </p:spPr>
      </p:pic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65AA82-7F0A-4A2C-8609-F4ACC2CBF0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93091" y="1314058"/>
            <a:ext cx="2280161" cy="2280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869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1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0" name="Straight Connector 1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4">
            <a:extLst>
              <a:ext uri="{FF2B5EF4-FFF2-40B4-BE49-F238E27FC236}">
                <a16:creationId xmlns:a16="http://schemas.microsoft.com/office/drawing/2014/main" id="{2779F603-B669-4AD6-82F9-E09F7616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7B5B1E-2954-460F-8BF6-E2FB7DAB2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553678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End</a:t>
            </a:r>
          </a:p>
        </p:txBody>
      </p:sp>
      <p:cxnSp>
        <p:nvCxnSpPr>
          <p:cNvPr id="14" name="Straight Connector 16">
            <a:extLst>
              <a:ext uri="{FF2B5EF4-FFF2-40B4-BE49-F238E27FC236}">
                <a16:creationId xmlns:a16="http://schemas.microsoft.com/office/drawing/2014/main" id="{7ABFD994-C2DC-4E7D-9411-C7FF7813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47660" y="4485132"/>
            <a:ext cx="5486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 descr="Stop with solid fill">
            <a:extLst>
              <a:ext uri="{FF2B5EF4-FFF2-40B4-BE49-F238E27FC236}">
                <a16:creationId xmlns:a16="http://schemas.microsoft.com/office/drawing/2014/main" id="{48266BDD-E709-4A4D-A641-1111F7A32C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45677" y="1243577"/>
            <a:ext cx="3841219" cy="384121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96FA172-921E-4C46-94E3-3FC0695A7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759DC9-4EE9-452D-AFF1-5A479FEAA2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145418" y="4621799"/>
            <a:ext cx="1694152" cy="1694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15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01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F12790-0608-4991-982C-000B2C0AF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60314-411F-4F81-ACA1-0C9253D0F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 fontScale="77500" lnSpcReduction="20000"/>
          </a:bodyPr>
          <a:lstStyle/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endParaRPr lang="en-GB" sz="10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endParaRPr lang="en-GB" sz="10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endParaRPr lang="en-GB" sz="1000" dirty="0"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endParaRPr lang="en-GB" sz="10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endParaRPr lang="en-GB" sz="1000" dirty="0"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endParaRPr lang="en-GB" sz="10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GB" sz="10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wesleyclover.com, 2021,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Company History. </a:t>
            </a:r>
            <a:r>
              <a:rPr lang="en-GB" sz="10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Available at: www.wesleyclover.com/company/history/ [Accessed on 31</a:t>
            </a:r>
            <a:r>
              <a:rPr lang="en-GB" sz="1000" baseline="300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0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 March 2021]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GB" sz="10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Wesley Clover, 2020,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The State of Global Investing in 2020. </a:t>
            </a:r>
            <a:r>
              <a:rPr lang="en-GB" sz="10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Available at: www.wesleyclover.com/blog/the-state-of-global-investing-in-2020/ [Accessed on 23</a:t>
            </a:r>
            <a:r>
              <a:rPr lang="en-GB" sz="1000" baseline="300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0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 March 2021]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GB" sz="1000" dirty="0">
                <a:latin typeface="Times New Roman" panose="02020603050405020304" pitchFamily="18" charset="0"/>
                <a:cs typeface="Arial" panose="020B0604020202020204" pitchFamily="34" charset="0"/>
              </a:rPr>
              <a:t>The University of Edinburgh. 2021. </a:t>
            </a:r>
            <a:r>
              <a:rPr lang="en-GB" sz="1000" i="1" dirty="0">
                <a:latin typeface="Times New Roman" panose="02020603050405020304" pitchFamily="18" charset="0"/>
                <a:cs typeface="Arial" panose="020B0604020202020204" pitchFamily="34" charset="0"/>
              </a:rPr>
              <a:t>Gibbs' Reflective Cycle</a:t>
            </a:r>
            <a:r>
              <a:rPr lang="en-GB" sz="1000" dirty="0">
                <a:latin typeface="Times New Roman" panose="02020603050405020304" pitchFamily="18" charset="0"/>
                <a:cs typeface="Arial" panose="020B0604020202020204" pitchFamily="34" charset="0"/>
              </a:rPr>
              <a:t>. [online] Available at: &lt;https://www.ed.ac.uk/reflection/reflectors-toolkit/reflecting-on-experience/gibbs-reflective-cycle&gt; [Accessed 21 April 2021].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GB" sz="1000" dirty="0">
                <a:latin typeface="Times New Roman" panose="02020603050405020304" pitchFamily="18" charset="0"/>
                <a:cs typeface="Arial" panose="020B0604020202020204" pitchFamily="34" charset="0"/>
              </a:rPr>
              <a:t>Researchrepository.murdoch.edu.au. 2021. [online] Available at: &lt;https://researchrepository.murdoch.edu.au/id/eprint/15873/1/student_reflection.pdf&gt; [Accessed 22 April 2021].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fr-FR" sz="1000" b="0" i="0" dirty="0">
                <a:effectLst/>
                <a:latin typeface="Open Sans"/>
              </a:rPr>
              <a:t>Médecins Sans Frontières (MSF) International. 2021. </a:t>
            </a:r>
            <a:r>
              <a:rPr lang="fr-FR" sz="1000" b="0" i="1" dirty="0">
                <a:effectLst/>
                <a:latin typeface="Open Sans"/>
              </a:rPr>
              <a:t>Médecins Sans Frontières (MSF) International</a:t>
            </a:r>
            <a:r>
              <a:rPr lang="fr-FR" sz="1000" b="0" i="0" dirty="0">
                <a:effectLst/>
                <a:latin typeface="Open Sans"/>
              </a:rPr>
              <a:t>. [online] </a:t>
            </a:r>
            <a:r>
              <a:rPr lang="fr-FR" sz="1000" b="0" i="0" dirty="0" err="1">
                <a:effectLst/>
                <a:latin typeface="Open Sans"/>
              </a:rPr>
              <a:t>Available</a:t>
            </a:r>
            <a:r>
              <a:rPr lang="fr-FR" sz="1000" b="0" i="0" dirty="0">
                <a:effectLst/>
                <a:latin typeface="Open Sans"/>
              </a:rPr>
              <a:t> at: &lt;https://www.msf.org/&gt; [</a:t>
            </a:r>
            <a:r>
              <a:rPr lang="fr-FR" sz="1000" b="0" i="0" dirty="0" err="1">
                <a:effectLst/>
                <a:latin typeface="Open Sans"/>
              </a:rPr>
              <a:t>Accessed</a:t>
            </a:r>
            <a:r>
              <a:rPr lang="fr-FR" sz="1000" b="0" i="0" dirty="0">
                <a:effectLst/>
                <a:latin typeface="Open Sans"/>
              </a:rPr>
              <a:t> 22 April 2021].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GB" sz="1000" b="0" i="0" dirty="0">
                <a:effectLst/>
                <a:latin typeface="Open Sans"/>
              </a:rPr>
              <a:t>Sibson, L., 2021. </a:t>
            </a:r>
            <a:r>
              <a:rPr lang="en-GB" sz="1000" b="0" i="1" dirty="0">
                <a:effectLst/>
                <a:latin typeface="Open Sans"/>
              </a:rPr>
              <a:t>An introduction to reflective practice | Journal of Paramedic Practice</a:t>
            </a:r>
            <a:r>
              <a:rPr lang="en-GB" sz="1000" b="0" i="0" dirty="0">
                <a:effectLst/>
                <a:latin typeface="Open Sans"/>
              </a:rPr>
              <a:t>. [online] Magonlinelibrary.com. Available at: &lt;https://www.magonlinelibrary.com/doi/abs/10.12968/jpar.2008.1.3.42057&gt; [Accessed 22 April 2021].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GB" sz="1000" b="0" i="0" dirty="0">
                <a:effectLst/>
                <a:latin typeface="Open Sans"/>
              </a:rPr>
              <a:t>Beck, B., 2021. </a:t>
            </a:r>
            <a:r>
              <a:rPr lang="en-GB" sz="1000" b="0" i="1" dirty="0">
                <a:effectLst/>
                <a:latin typeface="Open Sans"/>
              </a:rPr>
              <a:t>INNOVATION IN CRISIS – WHY IS IT MORE CRUCIAL THAN EVER?.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GB" sz="1000" b="0" i="0" dirty="0">
                <a:effectLst/>
                <a:latin typeface="Open Sans"/>
              </a:rPr>
              <a:t>Harvard Business Review. 2021. </a:t>
            </a:r>
            <a:r>
              <a:rPr lang="en-GB" sz="1000" b="0" i="1" dirty="0">
                <a:effectLst/>
                <a:latin typeface="Open Sans"/>
              </a:rPr>
              <a:t>The 4 Types of Innovation and the Problems They Solve</a:t>
            </a:r>
            <a:r>
              <a:rPr lang="en-GB" sz="1000" b="0" i="0" dirty="0">
                <a:effectLst/>
                <a:latin typeface="Open Sans"/>
              </a:rPr>
              <a:t>. [online] Available at: &lt;https://hbr.org/2017/06/the-4-types-of-innovation-and-the-problems-they-solve&gt; [Accessed 22 April 2021].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GB" sz="1000" b="0" i="0" dirty="0">
                <a:effectLst/>
                <a:latin typeface="Open Sans"/>
              </a:rPr>
              <a:t>Harvard Business Review. 2021. </a:t>
            </a:r>
            <a:r>
              <a:rPr lang="en-GB" sz="1000" b="0" i="1" dirty="0">
                <a:effectLst/>
                <a:latin typeface="Open Sans"/>
              </a:rPr>
              <a:t>The Discipline of Innovation</a:t>
            </a:r>
            <a:r>
              <a:rPr lang="en-GB" sz="1000" b="0" i="0" dirty="0">
                <a:effectLst/>
                <a:latin typeface="Open Sans"/>
              </a:rPr>
              <a:t>. [online] Available at: &lt;https://hbr.org/2002/08/the-discipline-of-innovation&gt; [Accessed 22 April 2021].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GB" sz="1000" b="0" i="0" dirty="0">
                <a:effectLst/>
                <a:latin typeface="Open Sans"/>
              </a:rPr>
              <a:t>Burstein, J., 2012. </a:t>
            </a:r>
            <a:r>
              <a:rPr lang="en-GB" sz="1000" b="0" i="1" dirty="0">
                <a:effectLst/>
                <a:latin typeface="Open Sans"/>
              </a:rPr>
              <a:t>4 Lessons in Creativity</a:t>
            </a:r>
            <a:r>
              <a:rPr lang="en-GB" sz="1000" b="0" i="0" dirty="0">
                <a:effectLst/>
                <a:latin typeface="Open Sans"/>
              </a:rPr>
              <a:t>. [image] Available at: &lt;https://www.youtube.com/watch?v=sY0Pf_pfqCI&amp;t=1s&gt; [Accessed 12 April 2021].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endParaRPr lang="en-GB" sz="1000" dirty="0">
              <a:latin typeface="Open Sans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000" dirty="0">
              <a:latin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endParaRPr lang="en-GB" sz="1000" dirty="0">
              <a:latin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endParaRPr lang="en-GB" sz="1000" dirty="0">
              <a:latin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endParaRPr lang="en-GB" sz="1000" dirty="0">
              <a:latin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0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0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44964E-7BD8-4CB9-8F54-39C29A7EAB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6321" y="914400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448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{5CE66CFB-9B46-4E9B-8E0B-26837BA08A89}tf11437505_win32</Template>
  <TotalTime>1702</TotalTime>
  <Words>415</Words>
  <Application>Microsoft Office PowerPoint</Application>
  <PresentationFormat>Widescreen</PresentationFormat>
  <Paragraphs>36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Calibri</vt:lpstr>
      <vt:lpstr>Georgia Pro Cond Light</vt:lpstr>
      <vt:lpstr>Open Sans</vt:lpstr>
      <vt:lpstr>Speak Pro</vt:lpstr>
      <vt:lpstr>Times New Roman</vt:lpstr>
      <vt:lpstr>RetrospectVTI</vt:lpstr>
      <vt:lpstr>Does Innovation and Creativity provide  a Business Advantage?</vt:lpstr>
      <vt:lpstr>Introduction</vt:lpstr>
      <vt:lpstr>Gibb’s Model of Reflection</vt:lpstr>
      <vt:lpstr>Innovation via Creativity</vt:lpstr>
      <vt:lpstr>Feelings and Emotions</vt:lpstr>
      <vt:lpstr>Evaluation</vt:lpstr>
      <vt:lpstr>Analysis</vt:lpstr>
      <vt:lpstr>Conclusion</vt:lpstr>
      <vt:lpstr>Action Plan</vt:lpstr>
      <vt:lpstr>The End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Does Innovation and Creativity provide  a Business Advantage?</dc:title>
  <dc:creator>Beata Beck</dc:creator>
  <cp:lastModifiedBy>Beata Beck</cp:lastModifiedBy>
  <cp:revision>3</cp:revision>
  <dcterms:created xsi:type="dcterms:W3CDTF">2021-04-17T16:19:57Z</dcterms:created>
  <dcterms:modified xsi:type="dcterms:W3CDTF">2021-04-23T00:08:23Z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