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7BF9070-7FE0-4897-AAE2-DA06126624DC}" type="datetimeFigureOut">
              <a:rPr lang="en-US" smtClean="0"/>
              <a:t>3/2/2017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6/07/25/sports/olympics/rio-olympic-village-australia.html?_r=0" TargetMode="External"/><Relationship Id="rId2" Type="http://schemas.openxmlformats.org/officeDocument/2006/relationships/hyperlink" Target="https://www.theguardian.com/sport/2016/aug/17/british-athlete-held-at-gunpoint-robbery-rio-olymp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port/2015/jul/30/athletes-at-rio-olympics-to-compete-in-basically-raw-sewage-study-reve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dirty="0" smtClean="0"/>
              <a:t>Issues….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Zica</a:t>
            </a:r>
            <a:r>
              <a:rPr lang="en-GB" dirty="0" smtClean="0"/>
              <a:t> virus</a:t>
            </a:r>
          </a:p>
          <a:p>
            <a:r>
              <a:rPr lang="en-GB" dirty="0" smtClean="0"/>
              <a:t>Transport / infrastructure issues</a:t>
            </a:r>
          </a:p>
          <a:p>
            <a:r>
              <a:rPr lang="en-GB" dirty="0" smtClean="0"/>
              <a:t>Safety </a:t>
            </a:r>
          </a:p>
          <a:p>
            <a:pPr lvl="1"/>
            <a:r>
              <a:rPr lang="en-GB" dirty="0" smtClean="0">
                <a:hlinkClick r:id="rId2"/>
              </a:rPr>
              <a:t>https://www.theguardian.com/sport/2016/aug/17/british-athlete-held-at-gunpoint-robbery-rio-olympics</a:t>
            </a:r>
            <a:endParaRPr lang="en-GB" dirty="0" smtClean="0"/>
          </a:p>
          <a:p>
            <a:r>
              <a:rPr lang="en-GB" dirty="0" smtClean="0"/>
              <a:t>Athlete village uninhabitable – blocked toilets / exposed wires</a:t>
            </a:r>
          </a:p>
          <a:p>
            <a:pPr lvl="1"/>
            <a:r>
              <a:rPr lang="en-GB" dirty="0" smtClean="0">
                <a:hlinkClick r:id="rId3"/>
              </a:rPr>
              <a:t>https://www.nytimes.com/2016/07/25/sports/olympics/rio-olympic-village-australia.html?_r=0</a:t>
            </a:r>
            <a:endParaRPr lang="en-GB" dirty="0" smtClean="0"/>
          </a:p>
          <a:p>
            <a:r>
              <a:rPr lang="en-GB" dirty="0" smtClean="0"/>
              <a:t>Water safety – raw sewage at venues (e.g. sailing)</a:t>
            </a:r>
          </a:p>
          <a:p>
            <a:pPr lvl="1"/>
            <a:r>
              <a:rPr lang="en-GB" dirty="0" smtClean="0">
                <a:hlinkClick r:id="rId4"/>
              </a:rPr>
              <a:t>https://www.theguardian.com/sport/2015/jul/30/athletes-at-rio-olympics-to-compete-in-basically-raw-sewage-study-reveals</a:t>
            </a:r>
            <a:endParaRPr lang="en-GB" dirty="0" smtClean="0"/>
          </a:p>
          <a:p>
            <a:r>
              <a:rPr lang="en-GB" dirty="0" smtClean="0"/>
              <a:t>Air pollution </a:t>
            </a:r>
          </a:p>
          <a:p>
            <a:r>
              <a:rPr lang="en-GB" dirty="0" smtClean="0"/>
              <a:t>Doping issues – Russia</a:t>
            </a:r>
          </a:p>
          <a:p>
            <a:r>
              <a:rPr lang="en-GB" dirty="0" smtClean="0"/>
              <a:t>Told not to complain! – British arrogance after success of London Olympics</a:t>
            </a:r>
          </a:p>
          <a:p>
            <a:r>
              <a:rPr lang="en-GB" dirty="0" smtClean="0"/>
              <a:t>Lost kit – 8 sets of kit lost on the way…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0847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</TotalTime>
  <Words>72</Words>
  <Application>Microsoft Office PowerPoint</Application>
  <PresentationFormat>On-screen Show (4:3)</PresentationFormat>
  <Paragraphs>13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Austin</vt:lpstr>
      <vt:lpstr>Issues….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2016</dc:title>
  <dc:creator>Administrator</dc:creator>
  <cp:lastModifiedBy>Administrator</cp:lastModifiedBy>
  <cp:revision>3</cp:revision>
  <dcterms:created xsi:type="dcterms:W3CDTF">2017-03-02T14:06:29Z</dcterms:created>
  <dcterms:modified xsi:type="dcterms:W3CDTF">2017-03-02T14:22:22Z</dcterms:modified>
</cp:coreProperties>
</file>