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76" r:id="rId2"/>
  </p:sldMasterIdLst>
  <p:notesMasterIdLst>
    <p:notesMasterId r:id="rId16"/>
  </p:notesMasterIdLst>
  <p:sldIdLst>
    <p:sldId id="2561" r:id="rId3"/>
    <p:sldId id="2562" r:id="rId4"/>
    <p:sldId id="2587" r:id="rId5"/>
    <p:sldId id="2569" r:id="rId6"/>
    <p:sldId id="2582" r:id="rId7"/>
    <p:sldId id="2583" r:id="rId8"/>
    <p:sldId id="2584" r:id="rId9"/>
    <p:sldId id="2585" r:id="rId10"/>
    <p:sldId id="2595" r:id="rId11"/>
    <p:sldId id="2596" r:id="rId12"/>
    <p:sldId id="2581" r:id="rId13"/>
    <p:sldId id="2586" r:id="rId14"/>
    <p:sldId id="258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Effective Teamwork and Insights From Project Aristotle" id="{17D129C7-8ACF-43F9-8CE7-FAF502058E00}">
          <p14:sldIdLst>
            <p14:sldId id="2561"/>
            <p14:sldId id="2562"/>
            <p14:sldId id="2587"/>
            <p14:sldId id="2569"/>
            <p14:sldId id="2582"/>
            <p14:sldId id="2583"/>
            <p14:sldId id="2584"/>
            <p14:sldId id="2585"/>
            <p14:sldId id="2595"/>
            <p14:sldId id="2596"/>
            <p14:sldId id="2581"/>
            <p14:sldId id="2586"/>
            <p14:sldId id="2589"/>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E867A0-9A67-4139-8A1D-632339F44CF3}" v="4452" dt="2025-11-28T16:40:07.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07" autoAdjust="0"/>
    <p:restoredTop sz="94404" autoAdjust="0"/>
  </p:normalViewPr>
  <p:slideViewPr>
    <p:cSldViewPr snapToGrid="0">
      <p:cViewPr varScale="1">
        <p:scale>
          <a:sx n="58" d="100"/>
          <a:sy n="58" d="100"/>
        </p:scale>
        <p:origin x="1052" y="26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 max" userId="f2028e04eabf4264" providerId="LiveId" clId="{E916F914-229F-4F33-9E99-9ACFB72F3596}"/>
    <pc:docChg chg="undo redo custSel addSld delSld modSld sldOrd delMainMaster addSection delSection modSection">
      <pc:chgData name="miha max" userId="f2028e04eabf4264" providerId="LiveId" clId="{E916F914-229F-4F33-9E99-9ACFB72F3596}" dt="2025-11-28T17:01:38.574" v="10597" actId="20577"/>
      <pc:docMkLst>
        <pc:docMk/>
      </pc:docMkLst>
      <pc:sldChg chg="addSp delSp modSp add del mod modTransition setBg addAnim delAnim modAnim modNotes">
        <pc:chgData name="miha max" userId="f2028e04eabf4264" providerId="LiveId" clId="{E916F914-229F-4F33-9E99-9ACFB72F3596}" dt="2025-11-28T17:01:38.574" v="10597" actId="20577"/>
        <pc:sldMkLst>
          <pc:docMk/>
          <pc:sldMk cId="2019355847" sldId="2561"/>
        </pc:sldMkLst>
        <pc:spChg chg="add del mod">
          <ac:chgData name="miha max" userId="f2028e04eabf4264" providerId="LiveId" clId="{E916F914-229F-4F33-9E99-9ACFB72F3596}" dt="2025-11-28T17:01:38.574" v="10597" actId="20577"/>
          <ac:spMkLst>
            <pc:docMk/>
            <pc:sldMk cId="2019355847" sldId="2561"/>
            <ac:spMk id="2" creationId="{4A40B49A-3649-14FA-B503-31B1FFE6D2C3}"/>
          </ac:spMkLst>
        </pc:spChg>
        <pc:spChg chg="add mod">
          <ac:chgData name="miha max" userId="f2028e04eabf4264" providerId="LiveId" clId="{E916F914-229F-4F33-9E99-9ACFB72F3596}" dt="2025-11-28T16:39:55.528" v="10034" actId="20577"/>
          <ac:spMkLst>
            <pc:docMk/>
            <pc:sldMk cId="2019355847" sldId="2561"/>
            <ac:spMk id="3" creationId="{7F29DB1F-BA85-904D-9F75-B3378B2A722E}"/>
          </ac:spMkLst>
        </pc:spChg>
      </pc:sldChg>
      <pc:sldChg chg="addSp delSp modSp add del mod modTransition modAnim modNotes">
        <pc:chgData name="miha max" userId="f2028e04eabf4264" providerId="LiveId" clId="{E916F914-229F-4F33-9E99-9ACFB72F3596}" dt="2025-11-28T16:44:53.979" v="10555" actId="20577"/>
        <pc:sldMkLst>
          <pc:docMk/>
          <pc:sldMk cId="717773359" sldId="2562"/>
        </pc:sldMkLst>
        <pc:spChg chg="mod">
          <ac:chgData name="miha max" userId="f2028e04eabf4264" providerId="LiveId" clId="{E916F914-229F-4F33-9E99-9ACFB72F3596}" dt="2025-11-26T12:04:54.589" v="4300" actId="207"/>
          <ac:spMkLst>
            <pc:docMk/>
            <pc:sldMk cId="717773359" sldId="2562"/>
            <ac:spMk id="2" creationId="{C600DA5D-FD5E-4842-56A0-D1D598C32674}"/>
          </ac:spMkLst>
        </pc:spChg>
        <pc:spChg chg="add del mod ord">
          <ac:chgData name="miha max" userId="f2028e04eabf4264" providerId="LiveId" clId="{E916F914-229F-4F33-9E99-9ACFB72F3596}" dt="2025-11-28T16:44:53.979" v="10555" actId="20577"/>
          <ac:spMkLst>
            <pc:docMk/>
            <pc:sldMk cId="717773359" sldId="2562"/>
            <ac:spMk id="3" creationId="{64C54238-FE1B-A3D4-84D0-5DEBA707C58E}"/>
          </ac:spMkLst>
        </pc:spChg>
        <pc:spChg chg="add mod">
          <ac:chgData name="miha max" userId="f2028e04eabf4264" providerId="LiveId" clId="{E916F914-229F-4F33-9E99-9ACFB72F3596}" dt="2025-11-28T16:40:17.768" v="10037" actId="207"/>
          <ac:spMkLst>
            <pc:docMk/>
            <pc:sldMk cId="717773359" sldId="2562"/>
            <ac:spMk id="4" creationId="{D79622D9-3702-305F-0915-1BA3511AC6DC}"/>
          </ac:spMkLst>
        </pc:spChg>
        <pc:spChg chg="add del">
          <ac:chgData name="miha max" userId="f2028e04eabf4264" providerId="LiveId" clId="{E916F914-229F-4F33-9E99-9ACFB72F3596}" dt="2025-11-24T17:16:11.574" v="3261" actId="26606"/>
          <ac:spMkLst>
            <pc:docMk/>
            <pc:sldMk cId="717773359" sldId="2562"/>
            <ac:spMk id="17" creationId="{989BE678-777B-482A-A616-FEDC47B162E5}"/>
          </ac:spMkLst>
        </pc:spChg>
        <pc:spChg chg="add del">
          <ac:chgData name="miha max" userId="f2028e04eabf4264" providerId="LiveId" clId="{E916F914-229F-4F33-9E99-9ACFB72F3596}" dt="2025-11-24T17:16:11.574" v="3261" actId="26606"/>
          <ac:spMkLst>
            <pc:docMk/>
            <pc:sldMk cId="717773359" sldId="2562"/>
            <ac:spMk id="23" creationId="{D28BE0C3-2102-4820-B88B-A448B1840D14}"/>
          </ac:spMkLst>
        </pc:spChg>
        <pc:spChg chg="add del">
          <ac:chgData name="miha max" userId="f2028e04eabf4264" providerId="LiveId" clId="{E916F914-229F-4F33-9E99-9ACFB72F3596}" dt="2025-11-24T17:16:11.574" v="3261" actId="26606"/>
          <ac:spMkLst>
            <pc:docMk/>
            <pc:sldMk cId="717773359" sldId="2562"/>
            <ac:spMk id="25" creationId="{C8A3C342-1D03-412F-8DD3-BF519E8E0AE9}"/>
          </ac:spMkLst>
        </pc:spChg>
        <pc:spChg chg="add del">
          <ac:chgData name="miha max" userId="f2028e04eabf4264" providerId="LiveId" clId="{E916F914-229F-4F33-9E99-9ACFB72F3596}" dt="2025-11-24T17:16:11.574" v="3261" actId="26606"/>
          <ac:spMkLst>
            <pc:docMk/>
            <pc:sldMk cId="717773359" sldId="2562"/>
            <ac:spMk id="27" creationId="{81CC9B02-E087-4350-AEBD-2C3CF001AF01}"/>
          </ac:spMkLst>
        </pc:spChg>
      </pc:sldChg>
      <pc:sldChg chg="addSp delSp modSp del mod modTransition addAnim delAnim modAnim modNotes">
        <pc:chgData name="miha max" userId="f2028e04eabf4264" providerId="LiveId" clId="{E916F914-229F-4F33-9E99-9ACFB72F3596}" dt="2025-11-28T13:45:38.475" v="9492" actId="2696"/>
        <pc:sldMkLst>
          <pc:docMk/>
          <pc:sldMk cId="3251224872" sldId="2564"/>
        </pc:sldMkLst>
        <pc:spChg chg="add mod">
          <ac:chgData name="miha max" userId="f2028e04eabf4264" providerId="LiveId" clId="{E916F914-229F-4F33-9E99-9ACFB72F3596}" dt="2025-11-27T22:26:07.758" v="6148" actId="14100"/>
          <ac:spMkLst>
            <pc:docMk/>
            <pc:sldMk cId="3251224872" sldId="2564"/>
            <ac:spMk id="3" creationId="{6F51A729-F669-44EA-F636-EEA2927A9E6C}"/>
          </ac:spMkLst>
        </pc:spChg>
        <pc:graphicFrameChg chg="add mod modGraphic">
          <ac:chgData name="miha max" userId="f2028e04eabf4264" providerId="LiveId" clId="{E916F914-229F-4F33-9E99-9ACFB72F3596}" dt="2025-11-27T23:10:07.846" v="6287"/>
          <ac:graphicFrameMkLst>
            <pc:docMk/>
            <pc:sldMk cId="3251224872" sldId="2564"/>
            <ac:graphicFrameMk id="12" creationId="{4EDA70CB-8FDA-AD2E-3F26-EBECC6BF2BD3}"/>
          </ac:graphicFrameMkLst>
        </pc:graphicFrameChg>
      </pc:sldChg>
      <pc:sldChg chg="addSp delSp modSp add del mod modTransition addAnim delAnim modAnim chgLayout modNotes">
        <pc:chgData name="miha max" userId="f2028e04eabf4264" providerId="LiveId" clId="{E916F914-229F-4F33-9E99-9ACFB72F3596}" dt="2025-11-28T16:40:37.074" v="10041" actId="20577"/>
        <pc:sldMkLst>
          <pc:docMk/>
          <pc:sldMk cId="943843134" sldId="2569"/>
        </pc:sldMkLst>
        <pc:spChg chg="mod ord">
          <ac:chgData name="miha max" userId="f2028e04eabf4264" providerId="LiveId" clId="{E916F914-229F-4F33-9E99-9ACFB72F3596}" dt="2025-11-22T22:56:50.454" v="2428" actId="700"/>
          <ac:spMkLst>
            <pc:docMk/>
            <pc:sldMk cId="943843134" sldId="2569"/>
            <ac:spMk id="2" creationId="{44AD6E74-74F4-641F-A3F6-A7A6E19388D1}"/>
          </ac:spMkLst>
        </pc:spChg>
        <pc:spChg chg="mod">
          <ac:chgData name="miha max" userId="f2028e04eabf4264" providerId="LiveId" clId="{E916F914-229F-4F33-9E99-9ACFB72F3596}" dt="2025-11-28T16:40:37.074" v="10041" actId="20577"/>
          <ac:spMkLst>
            <pc:docMk/>
            <pc:sldMk cId="943843134" sldId="2569"/>
            <ac:spMk id="3" creationId="{C8C869A4-E365-765A-4F76-191D59643712}"/>
          </ac:spMkLst>
        </pc:spChg>
        <pc:graphicFrameChg chg="modGraphic">
          <ac:chgData name="miha max" userId="f2028e04eabf4264" providerId="LiveId" clId="{E916F914-229F-4F33-9E99-9ACFB72F3596}" dt="2025-11-26T12:13:32.741" v="4313" actId="207"/>
          <ac:graphicFrameMkLst>
            <pc:docMk/>
            <pc:sldMk cId="943843134" sldId="2569"/>
            <ac:graphicFrameMk id="15" creationId="{6216A619-A936-C678-6DE8-09187ACC85C3}"/>
          </ac:graphicFrameMkLst>
        </pc:graphicFrameChg>
        <pc:picChg chg="mod">
          <ac:chgData name="miha max" userId="f2028e04eabf4264" providerId="LiveId" clId="{E916F914-229F-4F33-9E99-9ACFB72F3596}" dt="2025-11-22T23:54:15.168" v="2680" actId="1076"/>
          <ac:picMkLst>
            <pc:docMk/>
            <pc:sldMk cId="943843134" sldId="2569"/>
            <ac:picMk id="7" creationId="{CBC52628-3C37-5791-0A31-7ADE0C0A63F3}"/>
          </ac:picMkLst>
        </pc:picChg>
      </pc:sldChg>
      <pc:sldChg chg="addSp delSp modSp mod ord modTransition setBg modNotes">
        <pc:chgData name="miha max" userId="f2028e04eabf4264" providerId="LiveId" clId="{E916F914-229F-4F33-9E99-9ACFB72F3596}" dt="2025-11-28T16:41:49.745" v="10065" actId="207"/>
        <pc:sldMkLst>
          <pc:docMk/>
          <pc:sldMk cId="3247682668" sldId="2581"/>
        </pc:sldMkLst>
        <pc:spChg chg="mod ord">
          <ac:chgData name="miha max" userId="f2028e04eabf4264" providerId="LiveId" clId="{E916F914-229F-4F33-9E99-9ACFB72F3596}" dt="2025-11-26T13:28:38.949" v="4624" actId="207"/>
          <ac:spMkLst>
            <pc:docMk/>
            <pc:sldMk cId="3247682668" sldId="2581"/>
            <ac:spMk id="2" creationId="{8D0AD1A3-DD48-EA0B-DBFE-EB061F5131C0}"/>
          </ac:spMkLst>
        </pc:spChg>
        <pc:spChg chg="add mod">
          <ac:chgData name="miha max" userId="f2028e04eabf4264" providerId="LiveId" clId="{E916F914-229F-4F33-9E99-9ACFB72F3596}" dt="2025-11-28T16:37:07.442" v="9934" actId="33524"/>
          <ac:spMkLst>
            <pc:docMk/>
            <pc:sldMk cId="3247682668" sldId="2581"/>
            <ac:spMk id="4" creationId="{7212840F-43AB-C65F-E6D4-CE5E81E853C1}"/>
          </ac:spMkLst>
        </pc:spChg>
        <pc:spChg chg="mod ord">
          <ac:chgData name="miha max" userId="f2028e04eabf4264" providerId="LiveId" clId="{E916F914-229F-4F33-9E99-9ACFB72F3596}" dt="2025-11-28T16:41:49.745" v="10065" actId="207"/>
          <ac:spMkLst>
            <pc:docMk/>
            <pc:sldMk cId="3247682668" sldId="2581"/>
            <ac:spMk id="6" creationId="{D8729254-E80A-26C2-941E-036875E80F75}"/>
          </ac:spMkLst>
        </pc:spChg>
        <pc:spChg chg="add">
          <ac:chgData name="miha max" userId="f2028e04eabf4264" providerId="LiveId" clId="{E916F914-229F-4F33-9E99-9ACFB72F3596}" dt="2025-11-26T13:25:15.524" v="4602" actId="26606"/>
          <ac:spMkLst>
            <pc:docMk/>
            <pc:sldMk cId="3247682668" sldId="2581"/>
            <ac:spMk id="106" creationId="{4FA533C5-33E3-4611-AF9F-72811D8B26A6}"/>
          </ac:spMkLst>
        </pc:spChg>
        <pc:spChg chg="add">
          <ac:chgData name="miha max" userId="f2028e04eabf4264" providerId="LiveId" clId="{E916F914-229F-4F33-9E99-9ACFB72F3596}" dt="2025-11-26T13:25:15.524" v="4602" actId="26606"/>
          <ac:spMkLst>
            <pc:docMk/>
            <pc:sldMk cId="3247682668" sldId="2581"/>
            <ac:spMk id="112" creationId="{87F0FDC4-AD8C-47D9-9131-623C98ADB0AE}"/>
          </ac:spMkLst>
        </pc:spChg>
        <pc:spChg chg="add">
          <ac:chgData name="miha max" userId="f2028e04eabf4264" providerId="LiveId" clId="{E916F914-229F-4F33-9E99-9ACFB72F3596}" dt="2025-11-26T13:25:15.524" v="4602" actId="26606"/>
          <ac:spMkLst>
            <pc:docMk/>
            <pc:sldMk cId="3247682668" sldId="2581"/>
            <ac:spMk id="116" creationId="{5A2E3D1D-9E9F-4739-BA14-D4D7FA9FBDD1}"/>
          </ac:spMkLst>
        </pc:spChg>
        <pc:spChg chg="add">
          <ac:chgData name="miha max" userId="f2028e04eabf4264" providerId="LiveId" clId="{E916F914-229F-4F33-9E99-9ACFB72F3596}" dt="2025-11-26T13:25:15.524" v="4602" actId="26606"/>
          <ac:spMkLst>
            <pc:docMk/>
            <pc:sldMk cId="3247682668" sldId="2581"/>
            <ac:spMk id="120" creationId="{8ADAB9C8-EB37-4914-A699-C716FC8FE4FE}"/>
          </ac:spMkLst>
        </pc:spChg>
      </pc:sldChg>
      <pc:sldChg chg="modSp mod modTransition modAnim modNotes">
        <pc:chgData name="miha max" userId="f2028e04eabf4264" providerId="LiveId" clId="{E916F914-229F-4F33-9E99-9ACFB72F3596}" dt="2025-11-28T16:40:54.339" v="10044" actId="20577"/>
        <pc:sldMkLst>
          <pc:docMk/>
          <pc:sldMk cId="3316522940" sldId="2582"/>
        </pc:sldMkLst>
        <pc:spChg chg="mod">
          <ac:chgData name="miha max" userId="f2028e04eabf4264" providerId="LiveId" clId="{E916F914-229F-4F33-9E99-9ACFB72F3596}" dt="2025-11-27T12:26:27.938" v="5665" actId="313"/>
          <ac:spMkLst>
            <pc:docMk/>
            <pc:sldMk cId="3316522940" sldId="2582"/>
            <ac:spMk id="2" creationId="{9E830DA9-165E-FB05-CEBF-C7542332F90F}"/>
          </ac:spMkLst>
        </pc:spChg>
        <pc:spChg chg="mod">
          <ac:chgData name="miha max" userId="f2028e04eabf4264" providerId="LiveId" clId="{E916F914-229F-4F33-9E99-9ACFB72F3596}" dt="2025-11-28T16:40:54.339" v="10044" actId="20577"/>
          <ac:spMkLst>
            <pc:docMk/>
            <pc:sldMk cId="3316522940" sldId="2582"/>
            <ac:spMk id="6" creationId="{28106867-5F27-6488-A63E-B55786A19D4A}"/>
          </ac:spMkLst>
        </pc:spChg>
        <pc:spChg chg="mod ord">
          <ac:chgData name="miha max" userId="f2028e04eabf4264" providerId="LiveId" clId="{E916F914-229F-4F33-9E99-9ACFB72F3596}" dt="2025-11-28T16:32:43.577" v="9925" actId="20577"/>
          <ac:spMkLst>
            <pc:docMk/>
            <pc:sldMk cId="3316522940" sldId="2582"/>
            <ac:spMk id="8" creationId="{4F7E30FD-EA6B-C748-DDD2-CDED2741ACD6}"/>
          </ac:spMkLst>
        </pc:spChg>
        <pc:graphicFrameChg chg="mod modGraphic">
          <ac:chgData name="miha max" userId="f2028e04eabf4264" providerId="LiveId" clId="{E916F914-229F-4F33-9E99-9ACFB72F3596}" dt="2025-11-26T12:40:43.700" v="4479"/>
          <ac:graphicFrameMkLst>
            <pc:docMk/>
            <pc:sldMk cId="3316522940" sldId="2582"/>
            <ac:graphicFrameMk id="11" creationId="{5D46927D-007E-6C44-84A7-9BAD0177273C}"/>
          </ac:graphicFrameMkLst>
        </pc:graphicFrameChg>
      </pc:sldChg>
      <pc:sldChg chg="addSp delSp modSp mod modTransition modAnim modNotes">
        <pc:chgData name="miha max" userId="f2028e04eabf4264" providerId="LiveId" clId="{E916F914-229F-4F33-9E99-9ACFB72F3596}" dt="2025-11-28T16:45:55.042" v="10556" actId="255"/>
        <pc:sldMkLst>
          <pc:docMk/>
          <pc:sldMk cId="342413947" sldId="2583"/>
        </pc:sldMkLst>
        <pc:spChg chg="mod">
          <ac:chgData name="miha max" userId="f2028e04eabf4264" providerId="LiveId" clId="{E916F914-229F-4F33-9E99-9ACFB72F3596}" dt="2025-11-28T14:06:41.350" v="9541" actId="20577"/>
          <ac:spMkLst>
            <pc:docMk/>
            <pc:sldMk cId="342413947" sldId="2583"/>
            <ac:spMk id="2" creationId="{9A236480-C14B-B34D-D87E-82D28AFAF207}"/>
          </ac:spMkLst>
        </pc:spChg>
        <pc:spChg chg="mod">
          <ac:chgData name="miha max" userId="f2028e04eabf4264" providerId="LiveId" clId="{E916F914-229F-4F33-9E99-9ACFB72F3596}" dt="2025-11-28T16:41:00.702" v="10048" actId="20577"/>
          <ac:spMkLst>
            <pc:docMk/>
            <pc:sldMk cId="342413947" sldId="2583"/>
            <ac:spMk id="6" creationId="{D42D3547-2DEC-EEA1-432D-FC5DB61ACEB6}"/>
          </ac:spMkLst>
        </pc:spChg>
        <pc:spChg chg="mod ord">
          <ac:chgData name="miha max" userId="f2028e04eabf4264" providerId="LiveId" clId="{E916F914-229F-4F33-9E99-9ACFB72F3596}" dt="2025-11-28T16:45:55.042" v="10556" actId="255"/>
          <ac:spMkLst>
            <pc:docMk/>
            <pc:sldMk cId="342413947" sldId="2583"/>
            <ac:spMk id="8" creationId="{5638B341-B2CE-369A-DF43-7E95D938ECB7}"/>
          </ac:spMkLst>
        </pc:spChg>
        <pc:graphicFrameChg chg="add del mod">
          <ac:chgData name="miha max" userId="f2028e04eabf4264" providerId="LiveId" clId="{E916F914-229F-4F33-9E99-9ACFB72F3596}" dt="2025-11-28T14:02:19.694" v="9535" actId="255"/>
          <ac:graphicFrameMkLst>
            <pc:docMk/>
            <pc:sldMk cId="342413947" sldId="2583"/>
            <ac:graphicFrameMk id="11" creationId="{971C5A01-0110-9777-6470-D7D6C49A95E9}"/>
          </ac:graphicFrameMkLst>
        </pc:graphicFrameChg>
      </pc:sldChg>
      <pc:sldChg chg="modSp mod modTransition modAnim modNotes">
        <pc:chgData name="miha max" userId="f2028e04eabf4264" providerId="LiveId" clId="{E916F914-229F-4F33-9E99-9ACFB72F3596}" dt="2025-11-28T16:46:19.359" v="10560" actId="2711"/>
        <pc:sldMkLst>
          <pc:docMk/>
          <pc:sldMk cId="2271841153" sldId="2584"/>
        </pc:sldMkLst>
        <pc:spChg chg="mod">
          <ac:chgData name="miha max" userId="f2028e04eabf4264" providerId="LiveId" clId="{E916F914-229F-4F33-9E99-9ACFB72F3596}" dt="2025-11-27T12:26:08.661" v="5651" actId="313"/>
          <ac:spMkLst>
            <pc:docMk/>
            <pc:sldMk cId="2271841153" sldId="2584"/>
            <ac:spMk id="2" creationId="{7F72BA15-B21F-3A94-A0AE-AE1FE9E18FFA}"/>
          </ac:spMkLst>
        </pc:spChg>
        <pc:spChg chg="mod">
          <ac:chgData name="miha max" userId="f2028e04eabf4264" providerId="LiveId" clId="{E916F914-229F-4F33-9E99-9ACFB72F3596}" dt="2025-11-28T16:41:07.864" v="10050" actId="20577"/>
          <ac:spMkLst>
            <pc:docMk/>
            <pc:sldMk cId="2271841153" sldId="2584"/>
            <ac:spMk id="6" creationId="{2AC08C5C-AE39-84DB-F826-7983F9BB6D41}"/>
          </ac:spMkLst>
        </pc:spChg>
        <pc:spChg chg="mod">
          <ac:chgData name="miha max" userId="f2028e04eabf4264" providerId="LiveId" clId="{E916F914-229F-4F33-9E99-9ACFB72F3596}" dt="2025-11-28T16:46:19.359" v="10560" actId="2711"/>
          <ac:spMkLst>
            <pc:docMk/>
            <pc:sldMk cId="2271841153" sldId="2584"/>
            <ac:spMk id="8" creationId="{A5EFDA8C-CE7F-319C-365D-0C550494F60B}"/>
          </ac:spMkLst>
        </pc:spChg>
        <pc:graphicFrameChg chg="mod">
          <ac:chgData name="miha max" userId="f2028e04eabf4264" providerId="LiveId" clId="{E916F914-229F-4F33-9E99-9ACFB72F3596}" dt="2025-11-28T14:02:30.838" v="9536"/>
          <ac:graphicFrameMkLst>
            <pc:docMk/>
            <pc:sldMk cId="2271841153" sldId="2584"/>
            <ac:graphicFrameMk id="11" creationId="{423AEB71-2E5B-4698-8EE8-8632EAFE2C42}"/>
          </ac:graphicFrameMkLst>
        </pc:graphicFrameChg>
      </pc:sldChg>
      <pc:sldChg chg="modSp mod modTransition setBg modAnim modNotes">
        <pc:chgData name="miha max" userId="f2028e04eabf4264" providerId="LiveId" clId="{E916F914-229F-4F33-9E99-9ACFB72F3596}" dt="2025-11-28T16:41:16.751" v="10052" actId="20577"/>
        <pc:sldMkLst>
          <pc:docMk/>
          <pc:sldMk cId="2442101736" sldId="2585"/>
        </pc:sldMkLst>
        <pc:spChg chg="mod">
          <ac:chgData name="miha max" userId="f2028e04eabf4264" providerId="LiveId" clId="{E916F914-229F-4F33-9E99-9ACFB72F3596}" dt="2025-11-27T12:26:39.742" v="5671" actId="313"/>
          <ac:spMkLst>
            <pc:docMk/>
            <pc:sldMk cId="2442101736" sldId="2585"/>
            <ac:spMk id="2" creationId="{4167FD6F-B47F-CBE7-1FB9-5F05389071EE}"/>
          </ac:spMkLst>
        </pc:spChg>
        <pc:spChg chg="mod">
          <ac:chgData name="miha max" userId="f2028e04eabf4264" providerId="LiveId" clId="{E916F914-229F-4F33-9E99-9ACFB72F3596}" dt="2025-11-28T16:41:16.751" v="10052" actId="20577"/>
          <ac:spMkLst>
            <pc:docMk/>
            <pc:sldMk cId="2442101736" sldId="2585"/>
            <ac:spMk id="6" creationId="{8D23D292-6C41-6B55-510D-E85974C1238A}"/>
          </ac:spMkLst>
        </pc:spChg>
        <pc:spChg chg="mod">
          <ac:chgData name="miha max" userId="f2028e04eabf4264" providerId="LiveId" clId="{E916F914-229F-4F33-9E99-9ACFB72F3596}" dt="2025-11-28T14:06:58.316" v="9542" actId="313"/>
          <ac:spMkLst>
            <pc:docMk/>
            <pc:sldMk cId="2442101736" sldId="2585"/>
            <ac:spMk id="8" creationId="{FA214799-ED92-CD28-0DCC-EFBA031434BD}"/>
          </ac:spMkLst>
        </pc:spChg>
        <pc:graphicFrameChg chg="mod">
          <ac:chgData name="miha max" userId="f2028e04eabf4264" providerId="LiveId" clId="{E916F914-229F-4F33-9E99-9ACFB72F3596}" dt="2025-11-26T13:31:03.210" v="4630"/>
          <ac:graphicFrameMkLst>
            <pc:docMk/>
            <pc:sldMk cId="2442101736" sldId="2585"/>
            <ac:graphicFrameMk id="11" creationId="{F7C0FE8E-372E-44B4-2EAD-34105EEE2848}"/>
          </ac:graphicFrameMkLst>
        </pc:graphicFrameChg>
      </pc:sldChg>
      <pc:sldChg chg="modSp mod modTransition">
        <pc:chgData name="miha max" userId="f2028e04eabf4264" providerId="LiveId" clId="{E916F914-229F-4F33-9E99-9ACFB72F3596}" dt="2025-11-28T16:41:58.354" v="10067" actId="20577"/>
        <pc:sldMkLst>
          <pc:docMk/>
          <pc:sldMk cId="3757870697" sldId="2586"/>
        </pc:sldMkLst>
        <pc:spChg chg="mod">
          <ac:chgData name="miha max" userId="f2028e04eabf4264" providerId="LiveId" clId="{E916F914-229F-4F33-9E99-9ACFB72F3596}" dt="2025-11-24T16:27:18.986" v="3155"/>
          <ac:spMkLst>
            <pc:docMk/>
            <pc:sldMk cId="3757870697" sldId="2586"/>
            <ac:spMk id="2" creationId="{9C059A08-7569-F380-5E4F-57B2A70846DA}"/>
          </ac:spMkLst>
        </pc:spChg>
        <pc:spChg chg="mod">
          <ac:chgData name="miha max" userId="f2028e04eabf4264" providerId="LiveId" clId="{E916F914-229F-4F33-9E99-9ACFB72F3596}" dt="2025-11-28T16:41:58.354" v="10067" actId="20577"/>
          <ac:spMkLst>
            <pc:docMk/>
            <pc:sldMk cId="3757870697" sldId="2586"/>
            <ac:spMk id="6" creationId="{1CB45C07-88F2-BD21-3F55-1339B670AD01}"/>
          </ac:spMkLst>
        </pc:spChg>
        <pc:spChg chg="mod">
          <ac:chgData name="miha max" userId="f2028e04eabf4264" providerId="LiveId" clId="{E916F914-229F-4F33-9E99-9ACFB72F3596}" dt="2025-11-24T17:23:39.533" v="3322" actId="20577"/>
          <ac:spMkLst>
            <pc:docMk/>
            <pc:sldMk cId="3757870697" sldId="2586"/>
            <ac:spMk id="11" creationId="{3C4C9164-77AC-C822-8CFE-E6C5822878A3}"/>
          </ac:spMkLst>
        </pc:spChg>
      </pc:sldChg>
      <pc:sldChg chg="addSp delSp modSp add del mod modTransition setBg modAnim modNotes">
        <pc:chgData name="miha max" userId="f2028e04eabf4264" providerId="LiveId" clId="{E916F914-229F-4F33-9E99-9ACFB72F3596}" dt="2025-11-28T16:40:32.291" v="10039" actId="20577"/>
        <pc:sldMkLst>
          <pc:docMk/>
          <pc:sldMk cId="3213763584" sldId="2587"/>
        </pc:sldMkLst>
        <pc:spChg chg="del mod ord">
          <ac:chgData name="miha max" userId="f2028e04eabf4264" providerId="LiveId" clId="{E916F914-229F-4F33-9E99-9ACFB72F3596}" dt="2025-11-27T11:52:02.612" v="5201" actId="478"/>
          <ac:spMkLst>
            <pc:docMk/>
            <pc:sldMk cId="3213763584" sldId="2587"/>
            <ac:spMk id="2" creationId="{B7DF5096-CDD1-9518-0453-D0B968F38715}"/>
          </ac:spMkLst>
        </pc:spChg>
        <pc:spChg chg="add del mod">
          <ac:chgData name="miha max" userId="f2028e04eabf4264" providerId="LiveId" clId="{E916F914-229F-4F33-9E99-9ACFB72F3596}" dt="2025-11-27T11:52:34.470" v="5204" actId="478"/>
          <ac:spMkLst>
            <pc:docMk/>
            <pc:sldMk cId="3213763584" sldId="2587"/>
            <ac:spMk id="4" creationId="{059999DA-ED3A-07D6-9612-827A0BC9DDDB}"/>
          </ac:spMkLst>
        </pc:spChg>
        <pc:spChg chg="add del mod">
          <ac:chgData name="miha max" userId="f2028e04eabf4264" providerId="LiveId" clId="{E916F914-229F-4F33-9E99-9ACFB72F3596}" dt="2025-11-27T11:52:34.490" v="5206"/>
          <ac:spMkLst>
            <pc:docMk/>
            <pc:sldMk cId="3213763584" sldId="2587"/>
            <ac:spMk id="5" creationId="{80B4EBBF-AFB8-A2FE-8C8F-BD35ED5B4F20}"/>
          </ac:spMkLst>
        </pc:spChg>
        <pc:spChg chg="add del mod">
          <ac:chgData name="miha max" userId="f2028e04eabf4264" providerId="LiveId" clId="{E916F914-229F-4F33-9E99-9ACFB72F3596}" dt="2025-11-27T12:02:58.370" v="5221" actId="478"/>
          <ac:spMkLst>
            <pc:docMk/>
            <pc:sldMk cId="3213763584" sldId="2587"/>
            <ac:spMk id="6" creationId="{3B29E957-D291-0C98-D280-4D8206E6646D}"/>
          </ac:spMkLst>
        </pc:spChg>
        <pc:spChg chg="add mod">
          <ac:chgData name="miha max" userId="f2028e04eabf4264" providerId="LiveId" clId="{E916F914-229F-4F33-9E99-9ACFB72F3596}" dt="2025-11-28T14:48:48.513" v="9742" actId="313"/>
          <ac:spMkLst>
            <pc:docMk/>
            <pc:sldMk cId="3213763584" sldId="2587"/>
            <ac:spMk id="7" creationId="{B452458C-B900-8E96-BF1C-172374A70929}"/>
          </ac:spMkLst>
        </pc:spChg>
        <pc:spChg chg="mod">
          <ac:chgData name="miha max" userId="f2028e04eabf4264" providerId="LiveId" clId="{E916F914-229F-4F33-9E99-9ACFB72F3596}" dt="2025-11-28T16:40:32.291" v="10039" actId="20577"/>
          <ac:spMkLst>
            <pc:docMk/>
            <pc:sldMk cId="3213763584" sldId="2587"/>
            <ac:spMk id="18" creationId="{EF935EE9-9363-BCFF-77ED-2B97584F5C44}"/>
          </ac:spMkLst>
        </pc:spChg>
        <pc:spChg chg="add del">
          <ac:chgData name="miha max" userId="f2028e04eabf4264" providerId="LiveId" clId="{E916F914-229F-4F33-9E99-9ACFB72F3596}" dt="2025-11-24T17:56:54.537" v="3454" actId="26606"/>
          <ac:spMkLst>
            <pc:docMk/>
            <pc:sldMk cId="3213763584" sldId="2587"/>
            <ac:spMk id="103" creationId="{345D76CC-6734-C2FA-42FE-621F2DC51047}"/>
          </ac:spMkLst>
        </pc:spChg>
        <pc:spChg chg="add del">
          <ac:chgData name="miha max" userId="f2028e04eabf4264" providerId="LiveId" clId="{E916F914-229F-4F33-9E99-9ACFB72F3596}" dt="2025-11-24T17:56:54.537" v="3454" actId="26606"/>
          <ac:spMkLst>
            <pc:docMk/>
            <pc:sldMk cId="3213763584" sldId="2587"/>
            <ac:spMk id="109" creationId="{08D0EF66-EE86-E2E0-100F-5FF9F754F918}"/>
          </ac:spMkLst>
        </pc:spChg>
        <pc:spChg chg="add del">
          <ac:chgData name="miha max" userId="f2028e04eabf4264" providerId="LiveId" clId="{E916F914-229F-4F33-9E99-9ACFB72F3596}" dt="2025-11-24T17:56:54.537" v="3454" actId="26606"/>
          <ac:spMkLst>
            <pc:docMk/>
            <pc:sldMk cId="3213763584" sldId="2587"/>
            <ac:spMk id="111" creationId="{7F2564DE-0FDA-67CC-0222-899F74C4D72D}"/>
          </ac:spMkLst>
        </pc:spChg>
        <pc:spChg chg="add del">
          <ac:chgData name="miha max" userId="f2028e04eabf4264" providerId="LiveId" clId="{E916F914-229F-4F33-9E99-9ACFB72F3596}" dt="2025-11-24T17:56:54.537" v="3454" actId="26606"/>
          <ac:spMkLst>
            <pc:docMk/>
            <pc:sldMk cId="3213763584" sldId="2587"/>
            <ac:spMk id="113" creationId="{8FC4DFA9-C2F2-4226-2B59-BF85252D3B05}"/>
          </ac:spMkLst>
        </pc:spChg>
        <pc:spChg chg="add del">
          <ac:chgData name="miha max" userId="f2028e04eabf4264" providerId="LiveId" clId="{E916F914-229F-4F33-9E99-9ACFB72F3596}" dt="2025-11-24T17:56:54.537" v="3454" actId="26606"/>
          <ac:spMkLst>
            <pc:docMk/>
            <pc:sldMk cId="3213763584" sldId="2587"/>
            <ac:spMk id="115" creationId="{B5528C18-64B8-F02B-C49B-651A04758585}"/>
          </ac:spMkLst>
        </pc:spChg>
        <pc:picChg chg="mod modCrop">
          <ac:chgData name="miha max" userId="f2028e04eabf4264" providerId="LiveId" clId="{E916F914-229F-4F33-9E99-9ACFB72F3596}" dt="2025-11-27T22:22:56.082" v="6144" actId="14826"/>
          <ac:picMkLst>
            <pc:docMk/>
            <pc:sldMk cId="3213763584" sldId="2587"/>
            <ac:picMk id="13" creationId="{53CEE898-197F-F395-579C-5D8192634C18}"/>
          </ac:picMkLst>
        </pc:picChg>
      </pc:sldChg>
      <pc:sldChg chg="modSp del mod ord modTransition modAnim modNotes">
        <pc:chgData name="miha max" userId="f2028e04eabf4264" providerId="LiveId" clId="{E916F914-229F-4F33-9E99-9ACFB72F3596}" dt="2025-11-28T11:19:11.670" v="8262" actId="47"/>
        <pc:sldMkLst>
          <pc:docMk/>
          <pc:sldMk cId="2434754775" sldId="2588"/>
        </pc:sldMkLst>
        <pc:spChg chg="mod">
          <ac:chgData name="miha max" userId="f2028e04eabf4264" providerId="LiveId" clId="{E916F914-229F-4F33-9E99-9ACFB72F3596}" dt="2025-11-27T22:58:00.533" v="6259" actId="21"/>
          <ac:spMkLst>
            <pc:docMk/>
            <pc:sldMk cId="2434754775" sldId="2588"/>
            <ac:spMk id="2" creationId="{C7D4DD0D-8316-F31C-8537-8947652B4518}"/>
          </ac:spMkLst>
        </pc:spChg>
      </pc:sldChg>
      <pc:sldChg chg="addSp modSp new mod modTransition">
        <pc:chgData name="miha max" userId="f2028e04eabf4264" providerId="LiveId" clId="{E916F914-229F-4F33-9E99-9ACFB72F3596}" dt="2025-11-28T16:42:02.936" v="10069" actId="20577"/>
        <pc:sldMkLst>
          <pc:docMk/>
          <pc:sldMk cId="1662890040" sldId="2589"/>
        </pc:sldMkLst>
        <pc:spChg chg="mod">
          <ac:chgData name="miha max" userId="f2028e04eabf4264" providerId="LiveId" clId="{E916F914-229F-4F33-9E99-9ACFB72F3596}" dt="2025-11-28T16:42:02.936" v="10069" actId="20577"/>
          <ac:spMkLst>
            <pc:docMk/>
            <pc:sldMk cId="1662890040" sldId="2589"/>
            <ac:spMk id="2" creationId="{40ADED8A-51F2-FFFD-92F5-DD7731E92503}"/>
          </ac:spMkLst>
        </pc:spChg>
        <pc:spChg chg="add mod">
          <ac:chgData name="miha max" userId="f2028e04eabf4264" providerId="LiveId" clId="{E916F914-229F-4F33-9E99-9ACFB72F3596}" dt="2025-11-26T13:06:14.013" v="4545" actId="1076"/>
          <ac:spMkLst>
            <pc:docMk/>
            <pc:sldMk cId="1662890040" sldId="2589"/>
            <ac:spMk id="3" creationId="{16896CA3-6F95-D69B-3090-796569C9791E}"/>
          </ac:spMkLst>
        </pc:spChg>
      </pc:sldChg>
      <pc:sldChg chg="addSp delSp modSp add del mod modTransition setBg">
        <pc:chgData name="miha max" userId="f2028e04eabf4264" providerId="LiveId" clId="{E916F914-229F-4F33-9E99-9ACFB72F3596}" dt="2025-11-28T14:01:02.824" v="9528" actId="47"/>
        <pc:sldMkLst>
          <pc:docMk/>
          <pc:sldMk cId="3812415113" sldId="2590"/>
        </pc:sldMkLst>
        <pc:spChg chg="del mod ord">
          <ac:chgData name="miha max" userId="f2028e04eabf4264" providerId="LiveId" clId="{E916F914-229F-4F33-9E99-9ACFB72F3596}" dt="2025-11-27T21:49:46.641" v="6049" actId="478"/>
          <ac:spMkLst>
            <pc:docMk/>
            <pc:sldMk cId="3812415113" sldId="2590"/>
            <ac:spMk id="2" creationId="{2DF4AC88-2D36-B305-2751-4F43F60AC672}"/>
          </ac:spMkLst>
        </pc:spChg>
        <pc:spChg chg="add del mod ord">
          <ac:chgData name="miha max" userId="f2028e04eabf4264" providerId="LiveId" clId="{E916F914-229F-4F33-9E99-9ACFB72F3596}" dt="2025-11-27T21:52:03.695" v="6074" actId="478"/>
          <ac:spMkLst>
            <pc:docMk/>
            <pc:sldMk cId="3812415113" sldId="2590"/>
            <ac:spMk id="4" creationId="{DC2298A0-2D86-A97F-4E40-82BBE5D57F4F}"/>
          </ac:spMkLst>
        </pc:spChg>
        <pc:spChg chg="mod">
          <ac:chgData name="miha max" userId="f2028e04eabf4264" providerId="LiveId" clId="{E916F914-229F-4F33-9E99-9ACFB72F3596}" dt="2025-11-27T19:17:58.578" v="6034" actId="48537"/>
          <ac:spMkLst>
            <pc:docMk/>
            <pc:sldMk cId="3812415113" sldId="2590"/>
            <ac:spMk id="5" creationId="{D0105732-6608-1CB2-1E5F-301E9ABD9F5C}"/>
          </ac:spMkLst>
        </pc:spChg>
        <pc:spChg chg="add del mod">
          <ac:chgData name="miha max" userId="f2028e04eabf4264" providerId="LiveId" clId="{E916F914-229F-4F33-9E99-9ACFB72F3596}" dt="2025-11-27T21:49:50.191" v="6050" actId="478"/>
          <ac:spMkLst>
            <pc:docMk/>
            <pc:sldMk cId="3812415113" sldId="2590"/>
            <ac:spMk id="9" creationId="{C73779EF-7893-0BAA-D287-7D73B0F7D9D0}"/>
          </ac:spMkLst>
        </pc:spChg>
        <pc:spChg chg="add del mod">
          <ac:chgData name="miha max" userId="f2028e04eabf4264" providerId="LiveId" clId="{E916F914-229F-4F33-9E99-9ACFB72F3596}" dt="2025-11-27T21:56:45.670" v="6116" actId="12084"/>
          <ac:spMkLst>
            <pc:docMk/>
            <pc:sldMk cId="3812415113" sldId="2590"/>
            <ac:spMk id="12" creationId="{07083581-ABB3-F8C6-D07B-733B84B1C84A}"/>
          </ac:spMkLst>
        </pc:spChg>
        <pc:spChg chg="add del">
          <ac:chgData name="miha max" userId="f2028e04eabf4264" providerId="LiveId" clId="{E916F914-229F-4F33-9E99-9ACFB72F3596}" dt="2025-11-27T19:18:07.866" v="6035" actId="26606"/>
          <ac:spMkLst>
            <pc:docMk/>
            <pc:sldMk cId="3812415113" sldId="2590"/>
            <ac:spMk id="15" creationId="{989BE678-777B-482A-A616-FEDC47B162E5}"/>
          </ac:spMkLst>
        </pc:spChg>
        <pc:spChg chg="add del">
          <ac:chgData name="miha max" userId="f2028e04eabf4264" providerId="LiveId" clId="{E916F914-229F-4F33-9E99-9ACFB72F3596}" dt="2025-11-27T19:18:07.866" v="6035" actId="26606"/>
          <ac:spMkLst>
            <pc:docMk/>
            <pc:sldMk cId="3812415113" sldId="2590"/>
            <ac:spMk id="21" creationId="{D28BE0C3-2102-4820-B88B-A448B1840D14}"/>
          </ac:spMkLst>
        </pc:spChg>
        <pc:spChg chg="add del">
          <ac:chgData name="miha max" userId="f2028e04eabf4264" providerId="LiveId" clId="{E916F914-229F-4F33-9E99-9ACFB72F3596}" dt="2025-11-27T19:18:07.866" v="6035" actId="26606"/>
          <ac:spMkLst>
            <pc:docMk/>
            <pc:sldMk cId="3812415113" sldId="2590"/>
            <ac:spMk id="23" creationId="{4F571EA7-BDC6-4E6F-A47A-B5D39E5E70CF}"/>
          </ac:spMkLst>
        </pc:spChg>
        <pc:spChg chg="add del">
          <ac:chgData name="miha max" userId="f2028e04eabf4264" providerId="LiveId" clId="{E916F914-229F-4F33-9E99-9ACFB72F3596}" dt="2025-11-27T19:18:07.866" v="6035" actId="26606"/>
          <ac:spMkLst>
            <pc:docMk/>
            <pc:sldMk cId="3812415113" sldId="2590"/>
            <ac:spMk id="25" creationId="{526152D8-615F-4A5A-886D-E14B136CD0D4}"/>
          </ac:spMkLst>
        </pc:spChg>
        <pc:spChg chg="add">
          <ac:chgData name="miha max" userId="f2028e04eabf4264" providerId="LiveId" clId="{E916F914-229F-4F33-9E99-9ACFB72F3596}" dt="2025-11-27T19:18:07.866" v="6035" actId="26606"/>
          <ac:spMkLst>
            <pc:docMk/>
            <pc:sldMk cId="3812415113" sldId="2590"/>
            <ac:spMk id="34" creationId="{989BE678-777B-482A-A616-FEDC47B162E5}"/>
          </ac:spMkLst>
        </pc:spChg>
        <pc:spChg chg="add">
          <ac:chgData name="miha max" userId="f2028e04eabf4264" providerId="LiveId" clId="{E916F914-229F-4F33-9E99-9ACFB72F3596}" dt="2025-11-27T19:18:07.866" v="6035" actId="26606"/>
          <ac:spMkLst>
            <pc:docMk/>
            <pc:sldMk cId="3812415113" sldId="2590"/>
            <ac:spMk id="40" creationId="{D28BE0C3-2102-4820-B88B-A448B1840D14}"/>
          </ac:spMkLst>
        </pc:spChg>
        <pc:spChg chg="add">
          <ac:chgData name="miha max" userId="f2028e04eabf4264" providerId="LiveId" clId="{E916F914-229F-4F33-9E99-9ACFB72F3596}" dt="2025-11-27T19:18:07.866" v="6035" actId="26606"/>
          <ac:spMkLst>
            <pc:docMk/>
            <pc:sldMk cId="3812415113" sldId="2590"/>
            <ac:spMk id="42" creationId="{909FE742-1A27-4AEF-B5F0-F8C383EAB1D7}"/>
          </ac:spMkLst>
        </pc:spChg>
        <pc:graphicFrameChg chg="add mod">
          <ac:chgData name="miha max" userId="f2028e04eabf4264" providerId="LiveId" clId="{E916F914-229F-4F33-9E99-9ACFB72F3596}" dt="2025-11-27T19:19:24.076" v="6037" actId="12084"/>
          <ac:graphicFrameMkLst>
            <pc:docMk/>
            <pc:sldMk cId="3812415113" sldId="2590"/>
            <ac:graphicFrameMk id="3" creationId="{1AB8C678-5419-354A-094F-D8230941BB2C}"/>
          </ac:graphicFrameMkLst>
        </pc:graphicFrameChg>
        <pc:graphicFrameChg chg="add mod">
          <ac:chgData name="miha max" userId="f2028e04eabf4264" providerId="LiveId" clId="{E916F914-229F-4F33-9E99-9ACFB72F3596}" dt="2025-11-27T21:48:56.348" v="6044" actId="12084"/>
          <ac:graphicFrameMkLst>
            <pc:docMk/>
            <pc:sldMk cId="3812415113" sldId="2590"/>
            <ac:graphicFrameMk id="7" creationId="{4DEE9F67-84B9-BC9D-FBD3-BD0C37987E6D}"/>
          </ac:graphicFrameMkLst>
        </pc:graphicFrameChg>
        <pc:graphicFrameChg chg="add mod">
          <ac:chgData name="miha max" userId="f2028e04eabf4264" providerId="LiveId" clId="{E916F914-229F-4F33-9E99-9ACFB72F3596}" dt="2025-11-27T21:51:42.063" v="6068" actId="12084"/>
          <ac:graphicFrameMkLst>
            <pc:docMk/>
            <pc:sldMk cId="3812415113" sldId="2590"/>
            <ac:graphicFrameMk id="10" creationId="{03C35861-A9C7-3126-51B8-94C0AD761B8D}"/>
          </ac:graphicFrameMkLst>
        </pc:graphicFrameChg>
        <pc:graphicFrameChg chg="add mod">
          <ac:chgData name="miha max" userId="f2028e04eabf4264" providerId="LiveId" clId="{E916F914-229F-4F33-9E99-9ACFB72F3596}" dt="2025-11-27T21:55:57.524" v="6107" actId="14100"/>
          <ac:graphicFrameMkLst>
            <pc:docMk/>
            <pc:sldMk cId="3812415113" sldId="2590"/>
            <ac:graphicFrameMk id="14" creationId="{2CA44D1C-597D-02B1-18AC-C012BF5589F4}"/>
          </ac:graphicFrameMkLst>
        </pc:graphicFrameChg>
        <pc:graphicFrameChg chg="add mod">
          <ac:chgData name="miha max" userId="f2028e04eabf4264" providerId="LiveId" clId="{E916F914-229F-4F33-9E99-9ACFB72F3596}" dt="2025-11-27T21:56:26.557" v="6114" actId="12269"/>
          <ac:graphicFrameMkLst>
            <pc:docMk/>
            <pc:sldMk cId="3812415113" sldId="2590"/>
            <ac:graphicFrameMk id="16" creationId="{0452E7D0-4D00-1D6D-CF15-04B410D384DF}"/>
          </ac:graphicFrameMkLst>
        </pc:graphicFrameChg>
        <pc:graphicFrameChg chg="add mod modGraphic">
          <ac:chgData name="miha max" userId="f2028e04eabf4264" providerId="LiveId" clId="{E916F914-229F-4F33-9E99-9ACFB72F3596}" dt="2025-11-27T21:57:07.466" v="6120" actId="20577"/>
          <ac:graphicFrameMkLst>
            <pc:docMk/>
            <pc:sldMk cId="3812415113" sldId="2590"/>
            <ac:graphicFrameMk id="18" creationId="{69810BF5-05F5-768D-D421-12BC99F02F42}"/>
          </ac:graphicFrameMkLst>
        </pc:graphicFrameChg>
        <pc:picChg chg="del mod">
          <ac:chgData name="miha max" userId="f2028e04eabf4264" providerId="LiveId" clId="{E916F914-229F-4F33-9E99-9ACFB72F3596}" dt="2025-11-27T21:49:43.440" v="6048" actId="478"/>
          <ac:picMkLst>
            <pc:docMk/>
            <pc:sldMk cId="3812415113" sldId="2590"/>
            <ac:picMk id="6" creationId="{858A923D-7533-48CC-955D-B0708E54F6E9}"/>
          </ac:picMkLst>
        </pc:picChg>
        <pc:picChg chg="add">
          <ac:chgData name="miha max" userId="f2028e04eabf4264" providerId="LiveId" clId="{E916F914-229F-4F33-9E99-9ACFB72F3596}" dt="2025-11-27T19:17:58.578" v="6034" actId="48537"/>
          <ac:picMkLst>
            <pc:docMk/>
            <pc:sldMk cId="3812415113" sldId="2590"/>
            <ac:picMk id="13" creationId="{950648F4-ABCD-4DF0-8641-76CFB2354721}"/>
          </ac:picMkLst>
        </pc:picChg>
        <pc:picChg chg="add">
          <ac:chgData name="miha max" userId="f2028e04eabf4264" providerId="LiveId" clId="{E916F914-229F-4F33-9E99-9ACFB72F3596}" dt="2025-11-27T19:17:58.578" v="6034" actId="48537"/>
          <ac:picMkLst>
            <pc:docMk/>
            <pc:sldMk cId="3812415113" sldId="2590"/>
            <ac:picMk id="19" creationId="{94AAE3AA-3759-4D28-B0EF-575F25A5146C}"/>
          </ac:picMkLst>
        </pc:picChg>
        <pc:picChg chg="add">
          <ac:chgData name="miha max" userId="f2028e04eabf4264" providerId="LiveId" clId="{E916F914-229F-4F33-9E99-9ACFB72F3596}" dt="2025-11-27T19:18:07.866" v="6035" actId="26606"/>
          <ac:picMkLst>
            <pc:docMk/>
            <pc:sldMk cId="3812415113" sldId="2590"/>
            <ac:picMk id="38" creationId="{94AAE3AA-3759-4D28-B0EF-575F25A5146C}"/>
          </ac:picMkLst>
        </pc:picChg>
      </pc:sldChg>
      <pc:sldChg chg="modSp add del">
        <pc:chgData name="miha max" userId="f2028e04eabf4264" providerId="LiveId" clId="{E916F914-229F-4F33-9E99-9ACFB72F3596}" dt="2025-11-27T22:31:51.351" v="6185" actId="2696"/>
        <pc:sldMkLst>
          <pc:docMk/>
          <pc:sldMk cId="3865271531" sldId="2591"/>
        </pc:sldMkLst>
        <pc:graphicFrameChg chg="mod">
          <ac:chgData name="miha max" userId="f2028e04eabf4264" providerId="LiveId" clId="{E916F914-229F-4F33-9E99-9ACFB72F3596}" dt="2025-11-27T21:58:49.325" v="6125"/>
          <ac:graphicFrameMkLst>
            <pc:docMk/>
            <pc:sldMk cId="3865271531" sldId="2591"/>
            <ac:graphicFrameMk id="12" creationId="{3C911258-5168-57DF-B9E5-AD2595F1E99D}"/>
          </ac:graphicFrameMkLst>
        </pc:graphicFrameChg>
      </pc:sldChg>
      <pc:sldChg chg="modSp add del mod modAnim">
        <pc:chgData name="miha max" userId="f2028e04eabf4264" providerId="LiveId" clId="{E916F914-229F-4F33-9E99-9ACFB72F3596}" dt="2025-11-28T11:19:07.587" v="8261" actId="47"/>
        <pc:sldMkLst>
          <pc:docMk/>
          <pc:sldMk cId="4102598324" sldId="2591"/>
        </pc:sldMkLst>
        <pc:spChg chg="mod">
          <ac:chgData name="miha max" userId="f2028e04eabf4264" providerId="LiveId" clId="{E916F914-229F-4F33-9E99-9ACFB72F3596}" dt="2025-11-27T22:58:22.987" v="6264"/>
          <ac:spMkLst>
            <pc:docMk/>
            <pc:sldMk cId="4102598324" sldId="2591"/>
            <ac:spMk id="3" creationId="{B649940F-B922-3AE1-5BAD-E5830FD80918}"/>
          </ac:spMkLst>
        </pc:spChg>
        <pc:graphicFrameChg chg="mod modGraphic">
          <ac:chgData name="miha max" userId="f2028e04eabf4264" providerId="LiveId" clId="{E916F914-229F-4F33-9E99-9ACFB72F3596}" dt="2025-11-28T00:14:39.228" v="6760"/>
          <ac:graphicFrameMkLst>
            <pc:docMk/>
            <pc:sldMk cId="4102598324" sldId="2591"/>
            <ac:graphicFrameMk id="12" creationId="{BF59DAB4-FB06-2C48-3D79-4CDBA1E75B7F}"/>
          </ac:graphicFrameMkLst>
        </pc:graphicFrameChg>
      </pc:sldChg>
      <pc:sldChg chg="addSp delSp modSp new del mod setBg">
        <pc:chgData name="miha max" userId="f2028e04eabf4264" providerId="LiveId" clId="{E916F914-229F-4F33-9E99-9ACFB72F3596}" dt="2025-11-28T13:44:47.550" v="9490" actId="2696"/>
        <pc:sldMkLst>
          <pc:docMk/>
          <pc:sldMk cId="463039236" sldId="2592"/>
        </pc:sldMkLst>
        <pc:spChg chg="mod ord">
          <ac:chgData name="miha max" userId="f2028e04eabf4264" providerId="LiveId" clId="{E916F914-229F-4F33-9E99-9ACFB72F3596}" dt="2025-11-28T09:53:47.889" v="7118" actId="26606"/>
          <ac:spMkLst>
            <pc:docMk/>
            <pc:sldMk cId="463039236" sldId="2592"/>
            <ac:spMk id="2" creationId="{98D1C1A9-31FF-1789-F891-B97E4F273401}"/>
          </ac:spMkLst>
        </pc:spChg>
        <pc:spChg chg="add del mod">
          <ac:chgData name="miha max" userId="f2028e04eabf4264" providerId="LiveId" clId="{E916F914-229F-4F33-9E99-9ACFB72F3596}" dt="2025-11-28T09:40:56.749" v="6956" actId="12084"/>
          <ac:spMkLst>
            <pc:docMk/>
            <pc:sldMk cId="463039236" sldId="2592"/>
            <ac:spMk id="5" creationId="{40C8D895-69D7-FDE7-6044-467ED5E59E6F}"/>
          </ac:spMkLst>
        </pc:spChg>
        <pc:spChg chg="add mod">
          <ac:chgData name="miha max" userId="f2028e04eabf4264" providerId="LiveId" clId="{E916F914-229F-4F33-9E99-9ACFB72F3596}" dt="2025-11-28T09:45:15.797" v="7018" actId="20577"/>
          <ac:spMkLst>
            <pc:docMk/>
            <pc:sldMk cId="463039236" sldId="2592"/>
            <ac:spMk id="9" creationId="{B50D5718-D19C-AD7F-3A1B-78B28CF8B30E}"/>
          </ac:spMkLst>
        </pc:spChg>
        <pc:spChg chg="add mod">
          <ac:chgData name="miha max" userId="f2028e04eabf4264" providerId="LiveId" clId="{E916F914-229F-4F33-9E99-9ACFB72F3596}" dt="2025-11-28T09:53:47.889" v="7118" actId="26606"/>
          <ac:spMkLst>
            <pc:docMk/>
            <pc:sldMk cId="463039236" sldId="2592"/>
            <ac:spMk id="10" creationId="{5D963CCA-A85E-9AC9-0336-29788DD3E610}"/>
          </ac:spMkLst>
        </pc:spChg>
        <pc:spChg chg="add del">
          <ac:chgData name="miha max" userId="f2028e04eabf4264" providerId="LiveId" clId="{E916F914-229F-4F33-9E99-9ACFB72F3596}" dt="2025-11-28T09:53:47.889" v="7118" actId="26606"/>
          <ac:spMkLst>
            <pc:docMk/>
            <pc:sldMk cId="463039236" sldId="2592"/>
            <ac:spMk id="19" creationId="{989BE678-777B-482A-A616-FEDC47B162E5}"/>
          </ac:spMkLst>
        </pc:spChg>
        <pc:spChg chg="add del">
          <ac:chgData name="miha max" userId="f2028e04eabf4264" providerId="LiveId" clId="{E916F914-229F-4F33-9E99-9ACFB72F3596}" dt="2025-11-28T09:53:47.889" v="7118" actId="26606"/>
          <ac:spMkLst>
            <pc:docMk/>
            <pc:sldMk cId="463039236" sldId="2592"/>
            <ac:spMk id="25" creationId="{D28BE0C3-2102-4820-B88B-A448B1840D14}"/>
          </ac:spMkLst>
        </pc:spChg>
        <pc:spChg chg="add del">
          <ac:chgData name="miha max" userId="f2028e04eabf4264" providerId="LiveId" clId="{E916F914-229F-4F33-9E99-9ACFB72F3596}" dt="2025-11-28T09:53:47.889" v="7118" actId="26606"/>
          <ac:spMkLst>
            <pc:docMk/>
            <pc:sldMk cId="463039236" sldId="2592"/>
            <ac:spMk id="27" creationId="{909FE742-1A27-4AEF-B5F0-F8C383EAB1D7}"/>
          </ac:spMkLst>
        </pc:spChg>
        <pc:graphicFrameChg chg="add mod">
          <ac:chgData name="miha max" userId="f2028e04eabf4264" providerId="LiveId" clId="{E916F914-229F-4F33-9E99-9ACFB72F3596}" dt="2025-11-28T09:40:05.820" v="6952" actId="12084"/>
          <ac:graphicFrameMkLst>
            <pc:docMk/>
            <pc:sldMk cId="463039236" sldId="2592"/>
            <ac:graphicFrameMk id="6" creationId="{0540DAC3-C267-BE10-4135-9272DAE1245F}"/>
          </ac:graphicFrameMkLst>
        </pc:graphicFrameChg>
        <pc:graphicFrameChg chg="add mod">
          <ac:chgData name="miha max" userId="f2028e04eabf4264" providerId="LiveId" clId="{E916F914-229F-4F33-9E99-9ACFB72F3596}" dt="2025-11-28T09:40:28.625" v="6954" actId="12084"/>
          <ac:graphicFrameMkLst>
            <pc:docMk/>
            <pc:sldMk cId="463039236" sldId="2592"/>
            <ac:graphicFrameMk id="7" creationId="{FB2502CD-CFEC-E2AB-FFB1-1922B0185300}"/>
          </ac:graphicFrameMkLst>
        </pc:graphicFrameChg>
        <pc:graphicFrameChg chg="add mod modGraphic">
          <ac:chgData name="miha max" userId="f2028e04eabf4264" providerId="LiveId" clId="{E916F914-229F-4F33-9E99-9ACFB72F3596}" dt="2025-11-28T13:16:47.501" v="9290" actId="255"/>
          <ac:graphicFrameMkLst>
            <pc:docMk/>
            <pc:sldMk cId="463039236" sldId="2592"/>
            <ac:graphicFrameMk id="8" creationId="{AAC44D1F-54B1-5BC1-4A08-A9CA6DD3F5B0}"/>
          </ac:graphicFrameMkLst>
        </pc:graphicFrameChg>
        <pc:picChg chg="add mod modCrop">
          <ac:chgData name="miha max" userId="f2028e04eabf4264" providerId="LiveId" clId="{E916F914-229F-4F33-9E99-9ACFB72F3596}" dt="2025-11-28T09:53:47.889" v="7118" actId="26606"/>
          <ac:picMkLst>
            <pc:docMk/>
            <pc:sldMk cId="463039236" sldId="2592"/>
            <ac:picMk id="4" creationId="{AD164F74-81FC-B811-4750-7A61D7A39B81}"/>
          </ac:picMkLst>
        </pc:picChg>
        <pc:picChg chg="add del">
          <ac:chgData name="miha max" userId="f2028e04eabf4264" providerId="LiveId" clId="{E916F914-229F-4F33-9E99-9ACFB72F3596}" dt="2025-11-28T09:53:47.889" v="7118" actId="26606"/>
          <ac:picMkLst>
            <pc:docMk/>
            <pc:sldMk cId="463039236" sldId="2592"/>
            <ac:picMk id="15" creationId="{DF19BAF3-7E20-4B9D-B544-BABAEEA1FA75}"/>
          </ac:picMkLst>
        </pc:picChg>
        <pc:picChg chg="add del">
          <ac:chgData name="miha max" userId="f2028e04eabf4264" providerId="LiveId" clId="{E916F914-229F-4F33-9E99-9ACFB72F3596}" dt="2025-11-28T09:53:47.889" v="7118" actId="26606"/>
          <ac:picMkLst>
            <pc:docMk/>
            <pc:sldMk cId="463039236" sldId="2592"/>
            <ac:picMk id="17" creationId="{950648F4-ABCD-4DF0-8641-76CFB2354721}"/>
          </ac:picMkLst>
        </pc:picChg>
        <pc:picChg chg="add del">
          <ac:chgData name="miha max" userId="f2028e04eabf4264" providerId="LiveId" clId="{E916F914-229F-4F33-9E99-9ACFB72F3596}" dt="2025-11-28T09:53:47.889" v="7118" actId="26606"/>
          <ac:picMkLst>
            <pc:docMk/>
            <pc:sldMk cId="463039236" sldId="2592"/>
            <ac:picMk id="21" creationId="{CF1EB4BD-9C7E-4AA3-9681-C7EB0DA6250B}"/>
          </ac:picMkLst>
        </pc:picChg>
        <pc:picChg chg="add del">
          <ac:chgData name="miha max" userId="f2028e04eabf4264" providerId="LiveId" clId="{E916F914-229F-4F33-9E99-9ACFB72F3596}" dt="2025-11-28T09:53:47.889" v="7118" actId="26606"/>
          <ac:picMkLst>
            <pc:docMk/>
            <pc:sldMk cId="463039236" sldId="2592"/>
            <ac:picMk id="23" creationId="{94AAE3AA-3759-4D28-B0EF-575F25A5146C}"/>
          </ac:picMkLst>
        </pc:picChg>
      </pc:sldChg>
      <pc:sldChg chg="new del">
        <pc:chgData name="miha max" userId="f2028e04eabf4264" providerId="LiveId" clId="{E916F914-229F-4F33-9E99-9ACFB72F3596}" dt="2025-11-28T09:33:37.422" v="6807" actId="680"/>
        <pc:sldMkLst>
          <pc:docMk/>
          <pc:sldMk cId="2972184146" sldId="2592"/>
        </pc:sldMkLst>
      </pc:sldChg>
      <pc:sldChg chg="new add del">
        <pc:chgData name="miha max" userId="f2028e04eabf4264" providerId="LiveId" clId="{E916F914-229F-4F33-9E99-9ACFB72F3596}" dt="2025-11-28T09:34:33.837" v="6821" actId="680"/>
        <pc:sldMkLst>
          <pc:docMk/>
          <pc:sldMk cId="3414205794" sldId="2592"/>
        </pc:sldMkLst>
      </pc:sldChg>
      <pc:sldChg chg="addSp delSp modSp new add del mod setBg setClrOvrMap">
        <pc:chgData name="miha max" userId="f2028e04eabf4264" providerId="LiveId" clId="{E916F914-229F-4F33-9E99-9ACFB72F3596}" dt="2025-11-28T09:37:38.174" v="6868" actId="47"/>
        <pc:sldMkLst>
          <pc:docMk/>
          <pc:sldMk cId="4287359841" sldId="2592"/>
        </pc:sldMkLst>
        <pc:spChg chg="mod">
          <ac:chgData name="miha max" userId="f2028e04eabf4264" providerId="LiveId" clId="{E916F914-229F-4F33-9E99-9ACFB72F3596}" dt="2025-11-28T09:35:51.601" v="6843" actId="1076"/>
          <ac:spMkLst>
            <pc:docMk/>
            <pc:sldMk cId="4287359841" sldId="2592"/>
            <ac:spMk id="2" creationId="{33616D30-1E96-4CE6-DCD9-4F67E25E274A}"/>
          </ac:spMkLst>
        </pc:spChg>
        <pc:spChg chg="add del mod">
          <ac:chgData name="miha max" userId="f2028e04eabf4264" providerId="LiveId" clId="{E916F914-229F-4F33-9E99-9ACFB72F3596}" dt="2025-11-28T09:35:53.934" v="6844" actId="1076"/>
          <ac:spMkLst>
            <pc:docMk/>
            <pc:sldMk cId="4287359841" sldId="2592"/>
            <ac:spMk id="3" creationId="{970BB60F-BEF0-8AB0-C0B7-BE82785EB0D5}"/>
          </ac:spMkLst>
        </pc:spChg>
        <pc:spChg chg="add del mod">
          <ac:chgData name="miha max" userId="f2028e04eabf4264" providerId="LiveId" clId="{E916F914-229F-4F33-9E99-9ACFB72F3596}" dt="2025-11-28T09:36:07.114" v="6846" actId="931"/>
          <ac:spMkLst>
            <pc:docMk/>
            <pc:sldMk cId="4287359841" sldId="2592"/>
            <ac:spMk id="4" creationId="{8E9717E8-F32C-E10A-1BF0-8EEFAFEE9C89}"/>
          </ac:spMkLst>
        </pc:spChg>
        <pc:spChg chg="mod">
          <ac:chgData name="miha max" userId="f2028e04eabf4264" providerId="LiveId" clId="{E916F914-229F-4F33-9E99-9ACFB72F3596}" dt="2025-11-28T09:33:16.165" v="6793" actId="26606"/>
          <ac:spMkLst>
            <pc:docMk/>
            <pc:sldMk cId="4287359841" sldId="2592"/>
            <ac:spMk id="5" creationId="{4CC41139-4C67-58AC-6475-AC5B73F10782}"/>
          </ac:spMkLst>
        </pc:spChg>
        <pc:spChg chg="add del mod">
          <ac:chgData name="miha max" userId="f2028e04eabf4264" providerId="LiveId" clId="{E916F914-229F-4F33-9E99-9ACFB72F3596}" dt="2025-11-28T09:35:22.311" v="6835" actId="478"/>
          <ac:spMkLst>
            <pc:docMk/>
            <pc:sldMk cId="4287359841" sldId="2592"/>
            <ac:spMk id="14" creationId="{228448C8-AC2F-1B9C-1655-159A7665075A}"/>
          </ac:spMkLst>
        </pc:spChg>
        <pc:spChg chg="add del">
          <ac:chgData name="miha max" userId="f2028e04eabf4264" providerId="LiveId" clId="{E916F914-229F-4F33-9E99-9ACFB72F3596}" dt="2025-11-28T09:33:16.165" v="6793" actId="26606"/>
          <ac:spMkLst>
            <pc:docMk/>
            <pc:sldMk cId="4287359841" sldId="2592"/>
            <ac:spMk id="15" creationId="{4AC0CD9D-7610-4620-93B4-798CCD9AB581}"/>
          </ac:spMkLst>
        </pc:spChg>
        <pc:spChg chg="add del">
          <ac:chgData name="miha max" userId="f2028e04eabf4264" providerId="LiveId" clId="{E916F914-229F-4F33-9E99-9ACFB72F3596}" dt="2025-11-28T09:33:16.165" v="6793" actId="26606"/>
          <ac:spMkLst>
            <pc:docMk/>
            <pc:sldMk cId="4287359841" sldId="2592"/>
            <ac:spMk id="21" creationId="{DE4D62F9-188E-4530-84C2-24BDEE4BEB82}"/>
          </ac:spMkLst>
        </pc:spChg>
        <pc:spChg chg="add del">
          <ac:chgData name="miha max" userId="f2028e04eabf4264" providerId="LiveId" clId="{E916F914-229F-4F33-9E99-9ACFB72F3596}" dt="2025-11-28T09:33:16.165" v="6793" actId="26606"/>
          <ac:spMkLst>
            <pc:docMk/>
            <pc:sldMk cId="4287359841" sldId="2592"/>
            <ac:spMk id="23" creationId="{757B325C-3E35-45CF-9D07-3BCB281F3B9C}"/>
          </ac:spMkLst>
        </pc:spChg>
        <pc:spChg chg="add del">
          <ac:chgData name="miha max" userId="f2028e04eabf4264" providerId="LiveId" clId="{E916F914-229F-4F33-9E99-9ACFB72F3596}" dt="2025-11-28T09:33:16.165" v="6793" actId="26606"/>
          <ac:spMkLst>
            <pc:docMk/>
            <pc:sldMk cId="4287359841" sldId="2592"/>
            <ac:spMk id="25" creationId="{C24BEC42-AFF3-40D1-93A2-A27A42E1E23C}"/>
          </ac:spMkLst>
        </pc:spChg>
        <pc:spChg chg="add del">
          <ac:chgData name="miha max" userId="f2028e04eabf4264" providerId="LiveId" clId="{E916F914-229F-4F33-9E99-9ACFB72F3596}" dt="2025-11-28T09:33:16.165" v="6793" actId="26606"/>
          <ac:spMkLst>
            <pc:docMk/>
            <pc:sldMk cId="4287359841" sldId="2592"/>
            <ac:spMk id="27" creationId="{608F427C-1EC9-4280-9367-F2B3AA063E82}"/>
          </ac:spMkLst>
        </pc:spChg>
        <pc:spChg chg="add del">
          <ac:chgData name="miha max" userId="f2028e04eabf4264" providerId="LiveId" clId="{E916F914-229F-4F33-9E99-9ACFB72F3596}" dt="2025-11-28T09:33:16.165" v="6793" actId="26606"/>
          <ac:spMkLst>
            <pc:docMk/>
            <pc:sldMk cId="4287359841" sldId="2592"/>
            <ac:spMk id="29" creationId="{F98810A7-E114-447A-A7D6-69B27CFB5650}"/>
          </ac:spMkLst>
        </pc:spChg>
        <pc:graphicFrameChg chg="add del mod modGraphic">
          <ac:chgData name="miha max" userId="f2028e04eabf4264" providerId="LiveId" clId="{E916F914-229F-4F33-9E99-9ACFB72F3596}" dt="2025-11-28T09:33:18.327" v="6799" actId="1032"/>
          <ac:graphicFrameMkLst>
            <pc:docMk/>
            <pc:sldMk cId="4287359841" sldId="2592"/>
            <ac:graphicFrameMk id="6" creationId="{958B133C-8126-7462-4C6D-3CE72EE34D36}"/>
          </ac:graphicFrameMkLst>
        </pc:graphicFrameChg>
        <pc:picChg chg="add mod modCrop">
          <ac:chgData name="miha max" userId="f2028e04eabf4264" providerId="LiveId" clId="{E916F914-229F-4F33-9E99-9ACFB72F3596}" dt="2025-11-28T09:32:04.322" v="6790" actId="931"/>
          <ac:picMkLst>
            <pc:docMk/>
            <pc:sldMk cId="4287359841" sldId="2592"/>
            <ac:picMk id="8" creationId="{6FB3F09D-061E-E3E4-14C0-3DB82F50E71F}"/>
          </ac:picMkLst>
        </pc:picChg>
        <pc:picChg chg="add del mod modCrop">
          <ac:chgData name="miha max" userId="f2028e04eabf4264" providerId="LiveId" clId="{E916F914-229F-4F33-9E99-9ACFB72F3596}" dt="2025-11-28T09:35:30.588" v="6841" actId="931"/>
          <ac:picMkLst>
            <pc:docMk/>
            <pc:sldMk cId="4287359841" sldId="2592"/>
            <ac:picMk id="10" creationId="{875B3886-F5C7-7FFA-5CA0-217DF773131B}"/>
          </ac:picMkLst>
        </pc:picChg>
        <pc:picChg chg="add">
          <ac:chgData name="miha max" userId="f2028e04eabf4264" providerId="LiveId" clId="{E916F914-229F-4F33-9E99-9ACFB72F3596}" dt="2025-11-28T09:33:02.891" v="6792" actId="26606"/>
          <ac:picMkLst>
            <pc:docMk/>
            <pc:sldMk cId="4287359841" sldId="2592"/>
            <ac:picMk id="11" creationId="{41B68C77-138E-4BF7-A276-BD0C78A4219F}"/>
          </ac:picMkLst>
        </pc:picChg>
        <pc:picChg chg="add mod modCrop">
          <ac:chgData name="miha max" userId="f2028e04eabf4264" providerId="LiveId" clId="{E916F914-229F-4F33-9E99-9ACFB72F3596}" dt="2025-11-28T09:37:34.917" v="6867" actId="14100"/>
          <ac:picMkLst>
            <pc:docMk/>
            <pc:sldMk cId="4287359841" sldId="2592"/>
            <ac:picMk id="18" creationId="{31DABAF0-3A69-330E-9046-30E2D29A0922}"/>
          </ac:picMkLst>
        </pc:picChg>
        <pc:picChg chg="del">
          <ac:chgData name="miha max" userId="f2028e04eabf4264" providerId="LiveId" clId="{E916F914-229F-4F33-9E99-9ACFB72F3596}" dt="2025-11-28T09:33:16.165" v="6793" actId="26606"/>
          <ac:picMkLst>
            <pc:docMk/>
            <pc:sldMk cId="4287359841" sldId="2592"/>
            <ac:picMk id="19" creationId="{69F01145-BEA3-4CBF-AA21-10077B948CA8}"/>
          </ac:picMkLst>
        </pc:picChg>
      </pc:sldChg>
      <pc:sldChg chg="addSp delSp modSp add del mod">
        <pc:chgData name="miha max" userId="f2028e04eabf4264" providerId="LiveId" clId="{E916F914-229F-4F33-9E99-9ACFB72F3596}" dt="2025-11-28T13:45:19.278" v="9491" actId="2696"/>
        <pc:sldMkLst>
          <pc:docMk/>
          <pc:sldMk cId="2835375159" sldId="2593"/>
        </pc:sldMkLst>
        <pc:spChg chg="mod">
          <ac:chgData name="miha max" userId="f2028e04eabf4264" providerId="LiveId" clId="{E916F914-229F-4F33-9E99-9ACFB72F3596}" dt="2025-11-28T11:36:27.960" v="8305" actId="20577"/>
          <ac:spMkLst>
            <pc:docMk/>
            <pc:sldMk cId="2835375159" sldId="2593"/>
            <ac:spMk id="10" creationId="{1043EEF3-34A5-37EB-5419-0748790E27F1}"/>
          </ac:spMkLst>
        </pc:spChg>
        <pc:graphicFrameChg chg="mod modGraphic">
          <ac:chgData name="miha max" userId="f2028e04eabf4264" providerId="LiveId" clId="{E916F914-229F-4F33-9E99-9ACFB72F3596}" dt="2025-11-28T12:39:28.856" v="9115" actId="20577"/>
          <ac:graphicFrameMkLst>
            <pc:docMk/>
            <pc:sldMk cId="2835375159" sldId="2593"/>
            <ac:graphicFrameMk id="8" creationId="{135805EB-5CC6-66D6-F705-AB20E7CDB92B}"/>
          </ac:graphicFrameMkLst>
        </pc:graphicFrameChg>
        <pc:picChg chg="add del mod modCrop">
          <ac:chgData name="miha max" userId="f2028e04eabf4264" providerId="LiveId" clId="{E916F914-229F-4F33-9E99-9ACFB72F3596}" dt="2025-11-28T11:28:04.332" v="8304" actId="18131"/>
          <ac:picMkLst>
            <pc:docMk/>
            <pc:sldMk cId="2835375159" sldId="2593"/>
            <ac:picMk id="4" creationId="{E05494EE-C169-57CF-5441-BABE35F1F7EB}"/>
          </ac:picMkLst>
        </pc:picChg>
      </pc:sldChg>
      <pc:sldChg chg="add del">
        <pc:chgData name="miha max" userId="f2028e04eabf4264" providerId="LiveId" clId="{E916F914-229F-4F33-9E99-9ACFB72F3596}" dt="2025-11-28T13:45:56.194" v="9493" actId="2696"/>
        <pc:sldMkLst>
          <pc:docMk/>
          <pc:sldMk cId="3271134697" sldId="2594"/>
        </pc:sldMkLst>
      </pc:sldChg>
      <pc:sldChg chg="addSp delSp modSp add mod">
        <pc:chgData name="miha max" userId="f2028e04eabf4264" providerId="LiveId" clId="{E916F914-229F-4F33-9E99-9ACFB72F3596}" dt="2025-11-28T16:41:23.913" v="10054" actId="20577"/>
        <pc:sldMkLst>
          <pc:docMk/>
          <pc:sldMk cId="3829056666" sldId="2595"/>
        </pc:sldMkLst>
        <pc:spChg chg="mod">
          <ac:chgData name="miha max" userId="f2028e04eabf4264" providerId="LiveId" clId="{E916F914-229F-4F33-9E99-9ACFB72F3596}" dt="2025-11-28T16:41:23.913" v="10054" actId="20577"/>
          <ac:spMkLst>
            <pc:docMk/>
            <pc:sldMk cId="3829056666" sldId="2595"/>
            <ac:spMk id="2" creationId="{36A71015-1516-10DE-E35C-735968576170}"/>
          </ac:spMkLst>
        </pc:spChg>
        <pc:spChg chg="add mod">
          <ac:chgData name="miha max" userId="f2028e04eabf4264" providerId="LiveId" clId="{E916F914-229F-4F33-9E99-9ACFB72F3596}" dt="2025-11-28T13:40:27.835" v="9475" actId="14100"/>
          <ac:spMkLst>
            <pc:docMk/>
            <pc:sldMk cId="3829056666" sldId="2595"/>
            <ac:spMk id="3" creationId="{DCEBEA74-9B79-3742-92A2-542C1138827C}"/>
          </ac:spMkLst>
        </pc:spChg>
        <pc:spChg chg="add mod">
          <ac:chgData name="miha max" userId="f2028e04eabf4264" providerId="LiveId" clId="{E916F914-229F-4F33-9E99-9ACFB72F3596}" dt="2025-11-28T13:42:10.932" v="9483" actId="2085"/>
          <ac:spMkLst>
            <pc:docMk/>
            <pc:sldMk cId="3829056666" sldId="2595"/>
            <ac:spMk id="5" creationId="{BB85199D-72CA-81C2-3D9D-91373902BE5B}"/>
          </ac:spMkLst>
        </pc:spChg>
        <pc:spChg chg="add mod">
          <ac:chgData name="miha max" userId="f2028e04eabf4264" providerId="LiveId" clId="{E916F914-229F-4F33-9E99-9ACFB72F3596}" dt="2025-11-28T13:42:04.541" v="9482" actId="2085"/>
          <ac:spMkLst>
            <pc:docMk/>
            <pc:sldMk cId="3829056666" sldId="2595"/>
            <ac:spMk id="6" creationId="{BAC12E5E-323B-860C-6503-1F8C6EFC9F5E}"/>
          </ac:spMkLst>
        </pc:spChg>
        <pc:spChg chg="add mod">
          <ac:chgData name="miha max" userId="f2028e04eabf4264" providerId="LiveId" clId="{E916F914-229F-4F33-9E99-9ACFB72F3596}" dt="2025-11-28T13:06:31.986" v="9252" actId="571"/>
          <ac:spMkLst>
            <pc:docMk/>
            <pc:sldMk cId="3829056666" sldId="2595"/>
            <ac:spMk id="7" creationId="{F408A5AB-C65D-F455-39A7-1ED667A1BB93}"/>
          </ac:spMkLst>
        </pc:spChg>
        <pc:spChg chg="add mod">
          <ac:chgData name="miha max" userId="f2028e04eabf4264" providerId="LiveId" clId="{E916F914-229F-4F33-9E99-9ACFB72F3596}" dt="2025-11-28T13:06:31.986" v="9252" actId="571"/>
          <ac:spMkLst>
            <pc:docMk/>
            <pc:sldMk cId="3829056666" sldId="2595"/>
            <ac:spMk id="9" creationId="{8DCC5EA4-1DEC-6B9D-3DCF-F80E3DB2272F}"/>
          </ac:spMkLst>
        </pc:spChg>
        <pc:spChg chg="mod">
          <ac:chgData name="miha max" userId="f2028e04eabf4264" providerId="LiveId" clId="{E916F914-229F-4F33-9E99-9ACFB72F3596}" dt="2025-11-28T16:34:42.969" v="9932" actId="255"/>
          <ac:spMkLst>
            <pc:docMk/>
            <pc:sldMk cId="3829056666" sldId="2595"/>
            <ac:spMk id="10" creationId="{0E684C6A-B504-3D83-F541-8F25A615D97E}"/>
          </ac:spMkLst>
        </pc:spChg>
        <pc:spChg chg="add mod">
          <ac:chgData name="miha max" userId="f2028e04eabf4264" providerId="LiveId" clId="{E916F914-229F-4F33-9E99-9ACFB72F3596}" dt="2025-11-28T13:06:44.905" v="9254" actId="571"/>
          <ac:spMkLst>
            <pc:docMk/>
            <pc:sldMk cId="3829056666" sldId="2595"/>
            <ac:spMk id="11" creationId="{92145314-97A0-5DCC-DE5A-C68B07DE7D24}"/>
          </ac:spMkLst>
        </pc:spChg>
        <pc:spChg chg="add mod">
          <ac:chgData name="miha max" userId="f2028e04eabf4264" providerId="LiveId" clId="{E916F914-229F-4F33-9E99-9ACFB72F3596}" dt="2025-11-28T13:06:44.905" v="9254" actId="571"/>
          <ac:spMkLst>
            <pc:docMk/>
            <pc:sldMk cId="3829056666" sldId="2595"/>
            <ac:spMk id="12" creationId="{E18AD657-BFD2-71D9-EC0E-D3435DA23A8F}"/>
          </ac:spMkLst>
        </pc:spChg>
        <pc:spChg chg="add mod">
          <ac:chgData name="miha max" userId="f2028e04eabf4264" providerId="LiveId" clId="{E916F914-229F-4F33-9E99-9ACFB72F3596}" dt="2025-11-28T13:06:54.800" v="9256" actId="571"/>
          <ac:spMkLst>
            <pc:docMk/>
            <pc:sldMk cId="3829056666" sldId="2595"/>
            <ac:spMk id="13" creationId="{171FABC8-F658-6BF3-363E-F1650691A2E1}"/>
          </ac:spMkLst>
        </pc:spChg>
        <pc:spChg chg="add mod">
          <ac:chgData name="miha max" userId="f2028e04eabf4264" providerId="LiveId" clId="{E916F914-229F-4F33-9E99-9ACFB72F3596}" dt="2025-11-28T13:06:54.800" v="9256" actId="571"/>
          <ac:spMkLst>
            <pc:docMk/>
            <pc:sldMk cId="3829056666" sldId="2595"/>
            <ac:spMk id="14" creationId="{EBC76D9E-77D8-8E5F-E503-B6938DE8A06C}"/>
          </ac:spMkLst>
        </pc:spChg>
        <pc:spChg chg="add mod">
          <ac:chgData name="miha max" userId="f2028e04eabf4264" providerId="LiveId" clId="{E916F914-229F-4F33-9E99-9ACFB72F3596}" dt="2025-11-28T13:43:53.350" v="9485" actId="6549"/>
          <ac:spMkLst>
            <pc:docMk/>
            <pc:sldMk cId="3829056666" sldId="2595"/>
            <ac:spMk id="15" creationId="{4A6A54AD-E77C-2884-8C84-88FDCC403502}"/>
          </ac:spMkLst>
        </pc:spChg>
        <pc:spChg chg="add mod">
          <ac:chgData name="miha max" userId="f2028e04eabf4264" providerId="LiveId" clId="{E916F914-229F-4F33-9E99-9ACFB72F3596}" dt="2025-11-28T13:08:06.869" v="9267" actId="571"/>
          <ac:spMkLst>
            <pc:docMk/>
            <pc:sldMk cId="3829056666" sldId="2595"/>
            <ac:spMk id="16" creationId="{F35F333F-9557-0EFA-39BF-FA2D63C5FC8A}"/>
          </ac:spMkLst>
        </pc:spChg>
        <pc:spChg chg="add mod">
          <ac:chgData name="miha max" userId="f2028e04eabf4264" providerId="LiveId" clId="{E916F914-229F-4F33-9E99-9ACFB72F3596}" dt="2025-11-28T13:08:06.869" v="9267" actId="571"/>
          <ac:spMkLst>
            <pc:docMk/>
            <pc:sldMk cId="3829056666" sldId="2595"/>
            <ac:spMk id="17" creationId="{DDF3A735-E06E-7CAE-0920-319B5C5A9E86}"/>
          </ac:spMkLst>
        </pc:spChg>
        <pc:spChg chg="add mod">
          <ac:chgData name="miha max" userId="f2028e04eabf4264" providerId="LiveId" clId="{E916F914-229F-4F33-9E99-9ACFB72F3596}" dt="2025-11-28T14:01:37.120" v="9534" actId="207"/>
          <ac:spMkLst>
            <pc:docMk/>
            <pc:sldMk cId="3829056666" sldId="2595"/>
            <ac:spMk id="18" creationId="{3444BD44-F69C-C8E5-B74B-F5ACB2FF4A6A}"/>
          </ac:spMkLst>
        </pc:spChg>
        <pc:spChg chg="add mod">
          <ac:chgData name="miha max" userId="f2028e04eabf4264" providerId="LiveId" clId="{E916F914-229F-4F33-9E99-9ACFB72F3596}" dt="2025-11-28T13:41:47.716" v="9480" actId="2085"/>
          <ac:spMkLst>
            <pc:docMk/>
            <pc:sldMk cId="3829056666" sldId="2595"/>
            <ac:spMk id="19" creationId="{FE03F0B1-707E-4E6C-CF30-EEFE05786338}"/>
          </ac:spMkLst>
        </pc:spChg>
        <pc:graphicFrameChg chg="del mod modGraphic">
          <ac:chgData name="miha max" userId="f2028e04eabf4264" providerId="LiveId" clId="{E916F914-229F-4F33-9E99-9ACFB72F3596}" dt="2025-11-28T13:02:31.609" v="9225" actId="11529"/>
          <ac:graphicFrameMkLst>
            <pc:docMk/>
            <pc:sldMk cId="3829056666" sldId="2595"/>
            <ac:graphicFrameMk id="8" creationId="{6A7489FE-FB0C-66F9-9457-C43E3B09E996}"/>
          </ac:graphicFrameMkLst>
        </pc:graphicFrameChg>
        <pc:picChg chg="mod">
          <ac:chgData name="miha max" userId="f2028e04eabf4264" providerId="LiveId" clId="{E916F914-229F-4F33-9E99-9ACFB72F3596}" dt="2025-11-28T13:40:28.396" v="9476" actId="14100"/>
          <ac:picMkLst>
            <pc:docMk/>
            <pc:sldMk cId="3829056666" sldId="2595"/>
            <ac:picMk id="4" creationId="{B4B668B7-F29E-DFF4-C928-92F66388271F}"/>
          </ac:picMkLst>
        </pc:picChg>
      </pc:sldChg>
      <pc:sldChg chg="addSp delSp modSp add mod">
        <pc:chgData name="miha max" userId="f2028e04eabf4264" providerId="LiveId" clId="{E916F914-229F-4F33-9E99-9ACFB72F3596}" dt="2025-11-28T16:41:36.948" v="10061" actId="20577"/>
        <pc:sldMkLst>
          <pc:docMk/>
          <pc:sldMk cId="4251695906" sldId="2596"/>
        </pc:sldMkLst>
        <pc:spChg chg="mod">
          <ac:chgData name="miha max" userId="f2028e04eabf4264" providerId="LiveId" clId="{E916F914-229F-4F33-9E99-9ACFB72F3596}" dt="2025-11-28T16:41:36.948" v="10061" actId="20577"/>
          <ac:spMkLst>
            <pc:docMk/>
            <pc:sldMk cId="4251695906" sldId="2596"/>
            <ac:spMk id="2" creationId="{2B018FEA-81F8-F3B4-AF82-108AE94A0624}"/>
          </ac:spMkLst>
        </pc:spChg>
        <pc:spChg chg="mod">
          <ac:chgData name="miha max" userId="f2028e04eabf4264" providerId="LiveId" clId="{E916F914-229F-4F33-9E99-9ACFB72F3596}" dt="2025-11-28T13:33:29.442" v="9402" actId="5793"/>
          <ac:spMkLst>
            <pc:docMk/>
            <pc:sldMk cId="4251695906" sldId="2596"/>
            <ac:spMk id="3" creationId="{39DB86A1-2349-315B-0B47-69D6392FBD5A}"/>
          </ac:spMkLst>
        </pc:spChg>
        <pc:spChg chg="mod">
          <ac:chgData name="miha max" userId="f2028e04eabf4264" providerId="LiveId" clId="{E916F914-229F-4F33-9E99-9ACFB72F3596}" dt="2025-11-28T13:59:30.806" v="9525" actId="1076"/>
          <ac:spMkLst>
            <pc:docMk/>
            <pc:sldMk cId="4251695906" sldId="2596"/>
            <ac:spMk id="5" creationId="{DE1C04C8-B0E3-ACED-5D81-2CEDAA74C715}"/>
          </ac:spMkLst>
        </pc:spChg>
        <pc:spChg chg="mod">
          <ac:chgData name="miha max" userId="f2028e04eabf4264" providerId="LiveId" clId="{E916F914-229F-4F33-9E99-9ACFB72F3596}" dt="2025-11-28T13:59:28.161" v="9524" actId="1076"/>
          <ac:spMkLst>
            <pc:docMk/>
            <pc:sldMk cId="4251695906" sldId="2596"/>
            <ac:spMk id="6" creationId="{F1CC0706-EBC5-7C30-7416-54E4D71EE4E1}"/>
          </ac:spMkLst>
        </pc:spChg>
        <pc:spChg chg="add mod">
          <ac:chgData name="miha max" userId="f2028e04eabf4264" providerId="LiveId" clId="{E916F914-229F-4F33-9E99-9ACFB72F3596}" dt="2025-11-28T16:41:32.305" v="10058" actId="20577"/>
          <ac:spMkLst>
            <pc:docMk/>
            <pc:sldMk cId="4251695906" sldId="2596"/>
            <ac:spMk id="7" creationId="{9D133080-ACE9-FA10-1BC6-96D3128C90D0}"/>
          </ac:spMkLst>
        </pc:spChg>
        <pc:spChg chg="add mod">
          <ac:chgData name="miha max" userId="f2028e04eabf4264" providerId="LiveId" clId="{E916F914-229F-4F33-9E99-9ACFB72F3596}" dt="2025-11-28T13:58:44.369" v="9516" actId="14826"/>
          <ac:spMkLst>
            <pc:docMk/>
            <pc:sldMk cId="4251695906" sldId="2596"/>
            <ac:spMk id="8" creationId="{DB6FC1CC-FA21-575B-6373-CB0284F8ED30}"/>
          </ac:spMkLst>
        </pc:spChg>
        <pc:spChg chg="mod">
          <ac:chgData name="miha max" userId="f2028e04eabf4264" providerId="LiveId" clId="{E916F914-229F-4F33-9E99-9ACFB72F3596}" dt="2025-11-28T13:23:01.297" v="9294" actId="20577"/>
          <ac:spMkLst>
            <pc:docMk/>
            <pc:sldMk cId="4251695906" sldId="2596"/>
            <ac:spMk id="10" creationId="{D208033E-7B64-1F4E-8A0F-0625DF7729B0}"/>
          </ac:spMkLst>
        </pc:spChg>
        <pc:spChg chg="mod">
          <ac:chgData name="miha max" userId="f2028e04eabf4264" providerId="LiveId" clId="{E916F914-229F-4F33-9E99-9ACFB72F3596}" dt="2025-11-28T13:59:25.469" v="9523" actId="1076"/>
          <ac:spMkLst>
            <pc:docMk/>
            <pc:sldMk cId="4251695906" sldId="2596"/>
            <ac:spMk id="15" creationId="{ED49B68E-166C-4708-3ACA-3B4B3293D00A}"/>
          </ac:spMkLst>
        </pc:spChg>
        <pc:spChg chg="mod">
          <ac:chgData name="miha max" userId="f2028e04eabf4264" providerId="LiveId" clId="{E916F914-229F-4F33-9E99-9ACFB72F3596}" dt="2025-11-28T13:59:20.825" v="9522" actId="1076"/>
          <ac:spMkLst>
            <pc:docMk/>
            <pc:sldMk cId="4251695906" sldId="2596"/>
            <ac:spMk id="18" creationId="{244FB410-49B8-81ED-4066-072EB20EFFE0}"/>
          </ac:spMkLst>
        </pc:spChg>
        <pc:graphicFrameChg chg="add del modGraphic">
          <ac:chgData name="miha max" userId="f2028e04eabf4264" providerId="LiveId" clId="{E916F914-229F-4F33-9E99-9ACFB72F3596}" dt="2025-11-28T14:00:53.417" v="9527" actId="1032"/>
          <ac:graphicFrameMkLst>
            <pc:docMk/>
            <pc:sldMk cId="4251695906" sldId="2596"/>
            <ac:graphicFrameMk id="9" creationId="{05EC2FBF-D87C-9646-BBCB-A20AC5D2AC88}"/>
          </ac:graphicFrameMkLst>
        </pc:graphicFrameChg>
        <pc:picChg chg="mod modCrop">
          <ac:chgData name="miha max" userId="f2028e04eabf4264" providerId="LiveId" clId="{E916F914-229F-4F33-9E99-9ACFB72F3596}" dt="2025-11-28T13:59:05.453" v="9520" actId="14100"/>
          <ac:picMkLst>
            <pc:docMk/>
            <pc:sldMk cId="4251695906" sldId="2596"/>
            <ac:picMk id="4" creationId="{9EA65350-2FBE-4517-5777-7AC4DEBACAE4}"/>
          </ac:picMkLst>
        </pc:picChg>
      </pc:sldChg>
      <pc:sldMasterChg chg="addSldLayout delSldLayout">
        <pc:chgData name="miha max" userId="f2028e04eabf4264" providerId="LiveId" clId="{E916F914-229F-4F33-9E99-9ACFB72F3596}" dt="2025-11-26T11:29:46.386" v="3906" actId="47"/>
        <pc:sldMasterMkLst>
          <pc:docMk/>
          <pc:sldMasterMk cId="1495514115" sldId="2147483776"/>
        </pc:sldMasterMkLst>
        <pc:sldLayoutChg chg="add del">
          <pc:chgData name="miha max" userId="f2028e04eabf4264" providerId="LiveId" clId="{E916F914-229F-4F33-9E99-9ACFB72F3596}" dt="2025-11-26T11:29:46.386" v="3906" actId="47"/>
          <pc:sldLayoutMkLst>
            <pc:docMk/>
            <pc:sldMasterMk cId="1495514115" sldId="2147483776"/>
            <pc:sldLayoutMk cId="2390164971" sldId="214748379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117AEA-3F69-4A06-851F-35F854DD8F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00B17F1-8617-4B59-8500-0A8275A969A9}">
      <dgm:prSet custT="1"/>
      <dgm:spPr/>
      <dgm:t>
        <a:bodyPr/>
        <a:lstStyle/>
        <a:p>
          <a:r>
            <a:rPr lang="en-GB" sz="1600" b="0" i="0" u="none">
              <a:solidFill>
                <a:schemeClr val="tx1"/>
              </a:solidFill>
            </a:rPr>
            <a:t>Major research initiative launched by Google in 2012 to understand one key question:</a:t>
          </a:r>
        </a:p>
        <a:p>
          <a:pPr>
            <a:buNone/>
          </a:pPr>
          <a:r>
            <a:rPr lang="en-GB" sz="1600" b="1" i="0" u="none">
              <a:solidFill>
                <a:schemeClr val="tx1"/>
              </a:solidFill>
            </a:rPr>
            <a:t>What makes a team successful?</a:t>
          </a:r>
          <a:endParaRPr lang="en-GB" sz="1600">
            <a:solidFill>
              <a:schemeClr val="tx1"/>
            </a:solidFill>
            <a:latin typeface="Arial" panose="020B0604020202020204" pitchFamily="34" charset="0"/>
            <a:cs typeface="Arial" panose="020B0604020202020204" pitchFamily="34" charset="0"/>
          </a:endParaRPr>
        </a:p>
      </dgm:t>
    </dgm:pt>
    <dgm:pt modelId="{D6AF00B5-54B9-432A-9F32-00AABE564840}" type="parTrans" cxnId="{370F2D97-FC38-4EAA-91BA-ED8C21C37AB2}">
      <dgm:prSet/>
      <dgm:spPr/>
      <dgm:t>
        <a:bodyPr/>
        <a:lstStyle/>
        <a:p>
          <a:endParaRPr lang="en-GB"/>
        </a:p>
      </dgm:t>
    </dgm:pt>
    <dgm:pt modelId="{E1FB8328-9F66-4794-8D29-9EB6639043EB}" type="sibTrans" cxnId="{370F2D97-FC38-4EAA-91BA-ED8C21C37AB2}">
      <dgm:prSet/>
      <dgm:spPr/>
      <dgm:t>
        <a:bodyPr/>
        <a:lstStyle/>
        <a:p>
          <a:endParaRPr lang="en-GB"/>
        </a:p>
      </dgm:t>
    </dgm:pt>
    <dgm:pt modelId="{E8456D74-126C-475E-98B9-A40D38840E31}">
      <dgm:prSet custT="1"/>
      <dgm:spPr/>
      <dgm:t>
        <a:bodyPr/>
        <a:lstStyle/>
        <a:p>
          <a:r>
            <a:rPr lang="en-GB" sz="1600">
              <a:solidFill>
                <a:schemeClr val="tx1"/>
              </a:solidFill>
              <a:latin typeface="+mn-lt"/>
              <a:cs typeface="Arial" panose="020B0604020202020204" pitchFamily="34" charset="0"/>
            </a:rPr>
            <a:t>Studied over 180 teams analysing their structure, personality types, management styles, communication types and levels of trust and psychological safety.</a:t>
          </a:r>
        </a:p>
      </dgm:t>
    </dgm:pt>
    <dgm:pt modelId="{B37C404B-8AE8-4670-B318-C887444BB530}" type="parTrans" cxnId="{3DCF765F-76AB-4FAA-B8D1-64D69CB23621}">
      <dgm:prSet/>
      <dgm:spPr/>
      <dgm:t>
        <a:bodyPr/>
        <a:lstStyle/>
        <a:p>
          <a:endParaRPr lang="en-GB"/>
        </a:p>
      </dgm:t>
    </dgm:pt>
    <dgm:pt modelId="{084F54A1-E263-47B3-B773-15493F7C5BE2}" type="sibTrans" cxnId="{3DCF765F-76AB-4FAA-B8D1-64D69CB23621}">
      <dgm:prSet/>
      <dgm:spPr/>
      <dgm:t>
        <a:bodyPr/>
        <a:lstStyle/>
        <a:p>
          <a:endParaRPr lang="en-GB"/>
        </a:p>
      </dgm:t>
    </dgm:pt>
    <dgm:pt modelId="{0C51EE7E-606E-4488-9745-3DC066B5F25A}">
      <dgm:prSet custT="1"/>
      <dgm:spPr/>
      <dgm:t>
        <a:bodyPr/>
        <a:lstStyle/>
        <a:p>
          <a:r>
            <a:rPr lang="en-GB" sz="1600" b="0" i="0" u="none">
              <a:solidFill>
                <a:schemeClr val="tx1"/>
              </a:solidFill>
            </a:rPr>
            <a:t>They initially expected that the </a:t>
          </a:r>
          <a:r>
            <a:rPr lang="en-GB" sz="1600" b="0" i="1" u="none">
              <a:solidFill>
                <a:schemeClr val="tx1"/>
              </a:solidFill>
            </a:rPr>
            <a:t>best</a:t>
          </a:r>
          <a:r>
            <a:rPr lang="en-GB" sz="1600" b="0" i="0" u="none">
              <a:solidFill>
                <a:schemeClr val="tx1"/>
              </a:solidFill>
            </a:rPr>
            <a:t> teams would be the ones with the </a:t>
          </a:r>
          <a:r>
            <a:rPr lang="en-GB" sz="1600" b="1" i="0" u="none">
              <a:solidFill>
                <a:schemeClr val="tx1"/>
              </a:solidFill>
            </a:rPr>
            <a:t>smartest people</a:t>
          </a:r>
          <a:r>
            <a:rPr lang="en-GB" sz="1600" b="0" i="0" u="none">
              <a:solidFill>
                <a:schemeClr val="tx1"/>
              </a:solidFill>
            </a:rPr>
            <a:t> or the </a:t>
          </a:r>
          <a:r>
            <a:rPr lang="en-GB" sz="1600" b="1" i="0" u="none">
              <a:solidFill>
                <a:schemeClr val="tx1"/>
              </a:solidFill>
            </a:rPr>
            <a:t>strongest leaders</a:t>
          </a:r>
          <a:r>
            <a:rPr lang="en-GB" sz="1600" b="0" i="0" u="none">
              <a:solidFill>
                <a:schemeClr val="tx1"/>
              </a:solidFill>
            </a:rPr>
            <a:t>.</a:t>
          </a:r>
          <a:br>
            <a:rPr lang="en-GB" sz="1600">
              <a:solidFill>
                <a:schemeClr val="tx1"/>
              </a:solidFill>
            </a:rPr>
          </a:br>
          <a:r>
            <a:rPr lang="en-GB" sz="1600" b="0" i="0" u="none">
              <a:solidFill>
                <a:schemeClr val="tx1"/>
              </a:solidFill>
            </a:rPr>
            <a:t>But their findings were surprising. </a:t>
          </a:r>
          <a:endParaRPr lang="en-GB" sz="1600">
            <a:solidFill>
              <a:schemeClr val="tx1"/>
            </a:solidFill>
            <a:latin typeface="Arial" panose="020B0604020202020204" pitchFamily="34" charset="0"/>
            <a:cs typeface="Arial" panose="020B0604020202020204" pitchFamily="34" charset="0"/>
          </a:endParaRPr>
        </a:p>
      </dgm:t>
    </dgm:pt>
    <dgm:pt modelId="{41EAEA3A-9CB0-490C-90B5-D0A0CDF33AA0}" type="parTrans" cxnId="{28CF71FC-33AC-46C7-81E7-B1EE3157896C}">
      <dgm:prSet/>
      <dgm:spPr/>
      <dgm:t>
        <a:bodyPr/>
        <a:lstStyle/>
        <a:p>
          <a:endParaRPr lang="en-GB"/>
        </a:p>
      </dgm:t>
    </dgm:pt>
    <dgm:pt modelId="{E68965BF-599E-4E1F-B583-ED5A082D7E92}" type="sibTrans" cxnId="{28CF71FC-33AC-46C7-81E7-B1EE3157896C}">
      <dgm:prSet/>
      <dgm:spPr/>
      <dgm:t>
        <a:bodyPr/>
        <a:lstStyle/>
        <a:p>
          <a:endParaRPr lang="en-GB"/>
        </a:p>
      </dgm:t>
    </dgm:pt>
    <dgm:pt modelId="{EC9F786B-FFED-4A9F-9740-A91A1AB0B2A0}">
      <dgm:prSet custT="1"/>
      <dgm:spPr/>
      <dgm:t>
        <a:bodyPr/>
        <a:lstStyle/>
        <a:p>
          <a:r>
            <a:rPr lang="en-GB" sz="1600" b="0" i="0" u="none">
              <a:solidFill>
                <a:schemeClr val="tx1"/>
              </a:solidFill>
            </a:rPr>
            <a:t>They found that the best teams share five qualities: psychological safety, dependability, structure &amp; clarity, meaning, and impact. (Duhigg,2016)</a:t>
          </a:r>
        </a:p>
        <a:p>
          <a:endParaRPr lang="en-GB" sz="1600" b="0" i="0" u="none">
            <a:solidFill>
              <a:schemeClr val="tx1"/>
            </a:solidFill>
            <a:latin typeface="Arial" panose="020B0604020202020204" pitchFamily="34" charset="0"/>
            <a:cs typeface="Arial" panose="020B0604020202020204" pitchFamily="34" charset="0"/>
          </a:endParaRPr>
        </a:p>
        <a:p>
          <a:r>
            <a:rPr lang="en-GB" sz="1600" b="1" i="0" u="none">
              <a:solidFill>
                <a:schemeClr val="tx1"/>
              </a:solidFill>
            </a:rPr>
            <a:t>The </a:t>
          </a:r>
          <a:r>
            <a:rPr lang="en-GB" sz="1600" b="1" i="1" u="none">
              <a:solidFill>
                <a:schemeClr val="tx1"/>
              </a:solidFill>
            </a:rPr>
            <a:t>how</a:t>
          </a:r>
          <a:r>
            <a:rPr lang="en-GB" sz="1600" b="1" i="0" u="none">
              <a:solidFill>
                <a:schemeClr val="tx1"/>
              </a:solidFill>
            </a:rPr>
            <a:t> of a team matters more than the </a:t>
          </a:r>
          <a:r>
            <a:rPr lang="en-GB" sz="1600" b="1" i="1" u="none">
              <a:solidFill>
                <a:schemeClr val="tx1"/>
              </a:solidFill>
            </a:rPr>
            <a:t>who</a:t>
          </a:r>
          <a:r>
            <a:rPr lang="en-GB" sz="1600" b="1" i="0" u="none">
              <a:solidFill>
                <a:schemeClr val="tx1"/>
              </a:solidFill>
            </a:rPr>
            <a:t>.</a:t>
          </a:r>
          <a:endParaRPr lang="en-GB" sz="1600" b="1">
            <a:solidFill>
              <a:schemeClr val="tx1"/>
            </a:solidFill>
            <a:latin typeface="Arial" panose="020B0604020202020204" pitchFamily="34" charset="0"/>
            <a:cs typeface="Arial" panose="020B0604020202020204" pitchFamily="34" charset="0"/>
          </a:endParaRPr>
        </a:p>
      </dgm:t>
    </dgm:pt>
    <dgm:pt modelId="{E9A80BDA-F924-4C31-94D5-273C1EEC4F36}" type="parTrans" cxnId="{BBFC427D-723A-48C0-BAB8-4AF8EABDB80B}">
      <dgm:prSet/>
      <dgm:spPr/>
      <dgm:t>
        <a:bodyPr/>
        <a:lstStyle/>
        <a:p>
          <a:endParaRPr lang="en-GB"/>
        </a:p>
      </dgm:t>
    </dgm:pt>
    <dgm:pt modelId="{E4E155D1-6F5A-434A-9BFD-A132373E7237}" type="sibTrans" cxnId="{BBFC427D-723A-48C0-BAB8-4AF8EABDB80B}">
      <dgm:prSet/>
      <dgm:spPr/>
      <dgm:t>
        <a:bodyPr/>
        <a:lstStyle/>
        <a:p>
          <a:endParaRPr lang="en-GB"/>
        </a:p>
      </dgm:t>
    </dgm:pt>
    <dgm:pt modelId="{AA0C8DC8-A3B5-414A-99A2-8140780A1431}" type="pres">
      <dgm:prSet presAssocID="{18117AEA-3F69-4A06-851F-35F854DD8FAD}" presName="linear" presStyleCnt="0">
        <dgm:presLayoutVars>
          <dgm:animLvl val="lvl"/>
          <dgm:resizeHandles val="exact"/>
        </dgm:presLayoutVars>
      </dgm:prSet>
      <dgm:spPr/>
    </dgm:pt>
    <dgm:pt modelId="{6D1209FE-955A-4143-B7A6-FCA7194C3B1D}" type="pres">
      <dgm:prSet presAssocID="{200B17F1-8617-4B59-8500-0A8275A969A9}" presName="parentText" presStyleLbl="node1" presStyleIdx="0" presStyleCnt="4" custScaleY="77292" custLinFactY="-22450" custLinFactNeighborY="-100000">
        <dgm:presLayoutVars>
          <dgm:chMax val="0"/>
          <dgm:bulletEnabled val="1"/>
        </dgm:presLayoutVars>
      </dgm:prSet>
      <dgm:spPr/>
    </dgm:pt>
    <dgm:pt modelId="{5861B655-8782-4DE4-9F1E-BEE6F8D8A1D4}" type="pres">
      <dgm:prSet presAssocID="{E1FB8328-9F66-4794-8D29-9EB6639043EB}" presName="spacer" presStyleCnt="0"/>
      <dgm:spPr/>
    </dgm:pt>
    <dgm:pt modelId="{390A28EB-4FB9-4AD9-82B6-86F8A4547D39}" type="pres">
      <dgm:prSet presAssocID="{E8456D74-126C-475E-98B9-A40D38840E31}" presName="parentText" presStyleLbl="node1" presStyleIdx="1" presStyleCnt="4" custScaleY="71226" custLinFactNeighborY="-80015">
        <dgm:presLayoutVars>
          <dgm:chMax val="0"/>
          <dgm:bulletEnabled val="1"/>
        </dgm:presLayoutVars>
      </dgm:prSet>
      <dgm:spPr/>
    </dgm:pt>
    <dgm:pt modelId="{8C077C41-B977-4151-8DD7-620C892F1CC5}" type="pres">
      <dgm:prSet presAssocID="{084F54A1-E263-47B3-B773-15493F7C5BE2}" presName="spacer" presStyleCnt="0"/>
      <dgm:spPr/>
    </dgm:pt>
    <dgm:pt modelId="{A732BA01-744F-4C1A-A5B4-D51C1E95445C}" type="pres">
      <dgm:prSet presAssocID="{0C51EE7E-606E-4488-9745-3DC066B5F25A}" presName="parentText" presStyleLbl="node1" presStyleIdx="2" presStyleCnt="4" custScaleY="77802">
        <dgm:presLayoutVars>
          <dgm:chMax val="0"/>
          <dgm:bulletEnabled val="1"/>
        </dgm:presLayoutVars>
      </dgm:prSet>
      <dgm:spPr/>
    </dgm:pt>
    <dgm:pt modelId="{67C61AE6-10F3-4DC8-BC91-C49F99421E14}" type="pres">
      <dgm:prSet presAssocID="{E68965BF-599E-4E1F-B583-ED5A082D7E92}" presName="spacer" presStyleCnt="0"/>
      <dgm:spPr/>
    </dgm:pt>
    <dgm:pt modelId="{1EFB6CFB-98AE-4C60-83CA-E4C6739E2D27}" type="pres">
      <dgm:prSet presAssocID="{EC9F786B-FFED-4A9F-9740-A91A1AB0B2A0}" presName="parentText" presStyleLbl="node1" presStyleIdx="3" presStyleCnt="4">
        <dgm:presLayoutVars>
          <dgm:chMax val="0"/>
          <dgm:bulletEnabled val="1"/>
        </dgm:presLayoutVars>
      </dgm:prSet>
      <dgm:spPr/>
    </dgm:pt>
  </dgm:ptLst>
  <dgm:cxnLst>
    <dgm:cxn modelId="{3DCF765F-76AB-4FAA-B8D1-64D69CB23621}" srcId="{18117AEA-3F69-4A06-851F-35F854DD8FAD}" destId="{E8456D74-126C-475E-98B9-A40D38840E31}" srcOrd="1" destOrd="0" parTransId="{B37C404B-8AE8-4670-B318-C887444BB530}" sibTransId="{084F54A1-E263-47B3-B773-15493F7C5BE2}"/>
    <dgm:cxn modelId="{1E5C2E52-8FB7-4066-B584-D7BE10829F99}" type="presOf" srcId="{200B17F1-8617-4B59-8500-0A8275A969A9}" destId="{6D1209FE-955A-4143-B7A6-FCA7194C3B1D}" srcOrd="0" destOrd="0" presId="urn:microsoft.com/office/officeart/2005/8/layout/vList2"/>
    <dgm:cxn modelId="{D442C674-6F03-41FE-B8E2-22F79318C83E}" type="presOf" srcId="{18117AEA-3F69-4A06-851F-35F854DD8FAD}" destId="{AA0C8DC8-A3B5-414A-99A2-8140780A1431}" srcOrd="0" destOrd="0" presId="urn:microsoft.com/office/officeart/2005/8/layout/vList2"/>
    <dgm:cxn modelId="{BBFC427D-723A-48C0-BAB8-4AF8EABDB80B}" srcId="{18117AEA-3F69-4A06-851F-35F854DD8FAD}" destId="{EC9F786B-FFED-4A9F-9740-A91A1AB0B2A0}" srcOrd="3" destOrd="0" parTransId="{E9A80BDA-F924-4C31-94D5-273C1EEC4F36}" sibTransId="{E4E155D1-6F5A-434A-9BFD-A132373E7237}"/>
    <dgm:cxn modelId="{24AA2191-48DB-4F31-A794-EC1F597F6AEF}" type="presOf" srcId="{0C51EE7E-606E-4488-9745-3DC066B5F25A}" destId="{A732BA01-744F-4C1A-A5B4-D51C1E95445C}" srcOrd="0" destOrd="0" presId="urn:microsoft.com/office/officeart/2005/8/layout/vList2"/>
    <dgm:cxn modelId="{370F2D97-FC38-4EAA-91BA-ED8C21C37AB2}" srcId="{18117AEA-3F69-4A06-851F-35F854DD8FAD}" destId="{200B17F1-8617-4B59-8500-0A8275A969A9}" srcOrd="0" destOrd="0" parTransId="{D6AF00B5-54B9-432A-9F32-00AABE564840}" sibTransId="{E1FB8328-9F66-4794-8D29-9EB6639043EB}"/>
    <dgm:cxn modelId="{22EA2BA8-C452-4343-B7E1-4322B174BBFC}" type="presOf" srcId="{E8456D74-126C-475E-98B9-A40D38840E31}" destId="{390A28EB-4FB9-4AD9-82B6-86F8A4547D39}" srcOrd="0" destOrd="0" presId="urn:microsoft.com/office/officeart/2005/8/layout/vList2"/>
    <dgm:cxn modelId="{C1D75DC5-B59E-4788-ABB9-D89A1033F2F3}" type="presOf" srcId="{EC9F786B-FFED-4A9F-9740-A91A1AB0B2A0}" destId="{1EFB6CFB-98AE-4C60-83CA-E4C6739E2D27}" srcOrd="0" destOrd="0" presId="urn:microsoft.com/office/officeart/2005/8/layout/vList2"/>
    <dgm:cxn modelId="{28CF71FC-33AC-46C7-81E7-B1EE3157896C}" srcId="{18117AEA-3F69-4A06-851F-35F854DD8FAD}" destId="{0C51EE7E-606E-4488-9745-3DC066B5F25A}" srcOrd="2" destOrd="0" parTransId="{41EAEA3A-9CB0-490C-90B5-D0A0CDF33AA0}" sibTransId="{E68965BF-599E-4E1F-B583-ED5A082D7E92}"/>
    <dgm:cxn modelId="{C56EE041-37CC-4CCE-8974-5AF426D0907A}" type="presParOf" srcId="{AA0C8DC8-A3B5-414A-99A2-8140780A1431}" destId="{6D1209FE-955A-4143-B7A6-FCA7194C3B1D}" srcOrd="0" destOrd="0" presId="urn:microsoft.com/office/officeart/2005/8/layout/vList2"/>
    <dgm:cxn modelId="{3DF716FA-B211-432A-8C13-2D75A391A247}" type="presParOf" srcId="{AA0C8DC8-A3B5-414A-99A2-8140780A1431}" destId="{5861B655-8782-4DE4-9F1E-BEE6F8D8A1D4}" srcOrd="1" destOrd="0" presId="urn:microsoft.com/office/officeart/2005/8/layout/vList2"/>
    <dgm:cxn modelId="{AE012E64-1E53-4B51-8C47-30B003A826D5}" type="presParOf" srcId="{AA0C8DC8-A3B5-414A-99A2-8140780A1431}" destId="{390A28EB-4FB9-4AD9-82B6-86F8A4547D39}" srcOrd="2" destOrd="0" presId="urn:microsoft.com/office/officeart/2005/8/layout/vList2"/>
    <dgm:cxn modelId="{AEC24E27-EF26-4060-B361-DF619354A2F9}" type="presParOf" srcId="{AA0C8DC8-A3B5-414A-99A2-8140780A1431}" destId="{8C077C41-B977-4151-8DD7-620C892F1CC5}" srcOrd="3" destOrd="0" presId="urn:microsoft.com/office/officeart/2005/8/layout/vList2"/>
    <dgm:cxn modelId="{9FDEBD7F-3856-46D6-9B4D-3DB607E0C0E3}" type="presParOf" srcId="{AA0C8DC8-A3B5-414A-99A2-8140780A1431}" destId="{A732BA01-744F-4C1A-A5B4-D51C1E95445C}" srcOrd="4" destOrd="0" presId="urn:microsoft.com/office/officeart/2005/8/layout/vList2"/>
    <dgm:cxn modelId="{7943272D-A89D-43DD-84FC-506EC83BAD29}" type="presParOf" srcId="{AA0C8DC8-A3B5-414A-99A2-8140780A1431}" destId="{67C61AE6-10F3-4DC8-BC91-C49F99421E14}" srcOrd="5" destOrd="0" presId="urn:microsoft.com/office/officeart/2005/8/layout/vList2"/>
    <dgm:cxn modelId="{BE0BB19B-7768-4283-B0EB-BADDBCBFCA7B}" type="presParOf" srcId="{AA0C8DC8-A3B5-414A-99A2-8140780A1431}" destId="{1EFB6CFB-98AE-4C60-83CA-E4C6739E2D2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12DAD5-07B6-485A-9770-3CFF5C9CD601}" type="doc">
      <dgm:prSet loTypeId="urn:microsoft.com/office/officeart/2005/8/layout/cycle6" loCatId="relationship" qsTypeId="urn:microsoft.com/office/officeart/2005/8/quickstyle/3d3" qsCatId="3D" csTypeId="urn:microsoft.com/office/officeart/2005/8/colors/accent1_2" csCatId="accent1" phldr="1"/>
      <dgm:spPr/>
      <dgm:t>
        <a:bodyPr/>
        <a:lstStyle/>
        <a:p>
          <a:endParaRPr lang="en-GB"/>
        </a:p>
      </dgm:t>
    </dgm:pt>
    <dgm:pt modelId="{6F6344DE-F27A-49B6-9471-10A14B43AE46}">
      <dgm:prSet phldrT="[Text]" phldr="0" custT="1"/>
      <dgm:spPr>
        <a:solidFill>
          <a:schemeClr val="accent1">
            <a:lumMod val="40000"/>
            <a:lumOff val="60000"/>
          </a:schemeClr>
        </a:solidFill>
      </dgm:spPr>
      <dgm:t>
        <a:bodyPr/>
        <a:lstStyle/>
        <a:p>
          <a:r>
            <a:rPr lang="en-GB" sz="1100">
              <a:solidFill>
                <a:schemeClr val="tx1"/>
              </a:solidFill>
            </a:rPr>
            <a:t>PSYCHOLOGICAL</a:t>
          </a:r>
          <a:r>
            <a:rPr lang="en-GB" sz="1100">
              <a:solidFill>
                <a:schemeClr val="accent1">
                  <a:lumMod val="20000"/>
                  <a:lumOff val="80000"/>
                </a:schemeClr>
              </a:solidFill>
            </a:rPr>
            <a:t> </a:t>
          </a:r>
          <a:r>
            <a:rPr lang="en-GB" sz="1100">
              <a:solidFill>
                <a:schemeClr val="tx1"/>
              </a:solidFill>
            </a:rPr>
            <a:t>SAFETY</a:t>
          </a:r>
        </a:p>
      </dgm:t>
    </dgm:pt>
    <dgm:pt modelId="{D6828115-3E24-4D47-B22B-7AB132301D17}" type="parTrans" cxnId="{615CB66E-0E15-4DF9-8612-7FCB31AB8065}">
      <dgm:prSet/>
      <dgm:spPr/>
      <dgm:t>
        <a:bodyPr/>
        <a:lstStyle/>
        <a:p>
          <a:endParaRPr lang="en-GB"/>
        </a:p>
      </dgm:t>
    </dgm:pt>
    <dgm:pt modelId="{5AE55C1E-B733-4029-A019-C65606929D32}" type="sibTrans" cxnId="{615CB66E-0E15-4DF9-8612-7FCB31AB8065}">
      <dgm:prSet/>
      <dgm:spPr/>
      <dgm:t>
        <a:bodyPr/>
        <a:lstStyle/>
        <a:p>
          <a:endParaRPr lang="en-GB"/>
        </a:p>
      </dgm:t>
    </dgm:pt>
    <dgm:pt modelId="{A12586D1-32F7-47F6-82F1-2B20F2A28E85}">
      <dgm:prSet phldrT="[Text]" phldr="0"/>
      <dgm:spPr/>
      <dgm:t>
        <a:bodyPr/>
        <a:lstStyle/>
        <a:p>
          <a:r>
            <a:rPr lang="en-GB">
              <a:solidFill>
                <a:schemeClr val="tx1"/>
              </a:solidFill>
            </a:rPr>
            <a:t>IMPACT</a:t>
          </a:r>
        </a:p>
      </dgm:t>
    </dgm:pt>
    <dgm:pt modelId="{1938B7AD-4E1F-4CFE-B1E9-DC570487ADA6}" type="parTrans" cxnId="{37ED0C5E-5F7C-4FDD-98C7-14D01329C3B0}">
      <dgm:prSet/>
      <dgm:spPr/>
      <dgm:t>
        <a:bodyPr/>
        <a:lstStyle/>
        <a:p>
          <a:endParaRPr lang="en-GB"/>
        </a:p>
      </dgm:t>
    </dgm:pt>
    <dgm:pt modelId="{C2BD39C4-2BAD-4A5C-AE94-BCC53DDE26F2}" type="sibTrans" cxnId="{37ED0C5E-5F7C-4FDD-98C7-14D01329C3B0}">
      <dgm:prSet/>
      <dgm:spPr/>
      <dgm:t>
        <a:bodyPr/>
        <a:lstStyle/>
        <a:p>
          <a:endParaRPr lang="en-GB"/>
        </a:p>
      </dgm:t>
    </dgm:pt>
    <dgm:pt modelId="{114A4191-1B16-4D2C-9E89-FAD9A32E9965}">
      <dgm:prSet phldrT="[Text]" phldr="0"/>
      <dgm:spPr/>
      <dgm:t>
        <a:bodyPr/>
        <a:lstStyle/>
        <a:p>
          <a:r>
            <a:rPr lang="en-GB"/>
            <a:t>MEANING</a:t>
          </a:r>
        </a:p>
      </dgm:t>
    </dgm:pt>
    <dgm:pt modelId="{B7FC404A-F86F-4ED1-BC98-00FD496BC55B}" type="parTrans" cxnId="{03A8965A-EE24-41A1-ABF2-3B5FC801DFDD}">
      <dgm:prSet/>
      <dgm:spPr/>
      <dgm:t>
        <a:bodyPr/>
        <a:lstStyle/>
        <a:p>
          <a:endParaRPr lang="en-GB"/>
        </a:p>
      </dgm:t>
    </dgm:pt>
    <dgm:pt modelId="{F38BF81B-5CEB-440B-A436-06DDE9D5C016}" type="sibTrans" cxnId="{03A8965A-EE24-41A1-ABF2-3B5FC801DFDD}">
      <dgm:prSet/>
      <dgm:spPr/>
      <dgm:t>
        <a:bodyPr/>
        <a:lstStyle/>
        <a:p>
          <a:endParaRPr lang="en-GB"/>
        </a:p>
      </dgm:t>
    </dgm:pt>
    <dgm:pt modelId="{40F16A30-743C-4961-8E42-92B733192ECE}">
      <dgm:prSet phldrT="[Text]" phldr="0"/>
      <dgm:spPr/>
      <dgm:t>
        <a:bodyPr/>
        <a:lstStyle/>
        <a:p>
          <a:r>
            <a:rPr lang="en-GB"/>
            <a:t>STRUCTURE &amp;     CLARITY	</a:t>
          </a:r>
        </a:p>
      </dgm:t>
    </dgm:pt>
    <dgm:pt modelId="{1CBC7820-F7A0-473D-B967-5E5A3B4B1F40}" type="parTrans" cxnId="{2EE1BDC2-BB32-4C4B-90A8-1445427A0B28}">
      <dgm:prSet/>
      <dgm:spPr/>
      <dgm:t>
        <a:bodyPr/>
        <a:lstStyle/>
        <a:p>
          <a:endParaRPr lang="en-GB"/>
        </a:p>
      </dgm:t>
    </dgm:pt>
    <dgm:pt modelId="{D9CF2597-E531-49AA-9DB0-F9E58441A3E5}" type="sibTrans" cxnId="{2EE1BDC2-BB32-4C4B-90A8-1445427A0B28}">
      <dgm:prSet/>
      <dgm:spPr/>
      <dgm:t>
        <a:bodyPr/>
        <a:lstStyle/>
        <a:p>
          <a:endParaRPr lang="en-GB"/>
        </a:p>
      </dgm:t>
    </dgm:pt>
    <dgm:pt modelId="{C4DFC1F1-B65E-43BC-A4E5-11EE699E3AF3}">
      <dgm:prSet phldrT="[Text]" phldr="0" custT="1"/>
      <dgm:spPr/>
      <dgm:t>
        <a:bodyPr/>
        <a:lstStyle/>
        <a:p>
          <a:r>
            <a:rPr lang="en-GB" sz="1100">
              <a:solidFill>
                <a:schemeClr val="tx1"/>
              </a:solidFill>
            </a:rPr>
            <a:t>DEPENDABILITY</a:t>
          </a:r>
        </a:p>
      </dgm:t>
    </dgm:pt>
    <dgm:pt modelId="{DFC4A995-03F5-46F9-BA51-C223A9116013}" type="parTrans" cxnId="{F18FE956-D6F8-4634-BEDE-CDCF0566828F}">
      <dgm:prSet/>
      <dgm:spPr/>
      <dgm:t>
        <a:bodyPr/>
        <a:lstStyle/>
        <a:p>
          <a:endParaRPr lang="en-GB"/>
        </a:p>
      </dgm:t>
    </dgm:pt>
    <dgm:pt modelId="{50AE85ED-5001-4852-89A9-077D0F34706E}" type="sibTrans" cxnId="{F18FE956-D6F8-4634-BEDE-CDCF0566828F}">
      <dgm:prSet/>
      <dgm:spPr/>
      <dgm:t>
        <a:bodyPr/>
        <a:lstStyle/>
        <a:p>
          <a:endParaRPr lang="en-GB"/>
        </a:p>
      </dgm:t>
    </dgm:pt>
    <dgm:pt modelId="{41D625FF-68C4-4C6F-A552-78A556890D22}" type="pres">
      <dgm:prSet presAssocID="{EB12DAD5-07B6-485A-9770-3CFF5C9CD601}" presName="cycle" presStyleCnt="0">
        <dgm:presLayoutVars>
          <dgm:dir/>
          <dgm:resizeHandles val="exact"/>
        </dgm:presLayoutVars>
      </dgm:prSet>
      <dgm:spPr/>
    </dgm:pt>
    <dgm:pt modelId="{C654F99C-642A-4C3C-8B40-728A3733D381}" type="pres">
      <dgm:prSet presAssocID="{6F6344DE-F27A-49B6-9471-10A14B43AE46}" presName="node" presStyleLbl="node1" presStyleIdx="0" presStyleCnt="5" custScaleX="125748" custScaleY="94857">
        <dgm:presLayoutVars>
          <dgm:bulletEnabled val="1"/>
        </dgm:presLayoutVars>
      </dgm:prSet>
      <dgm:spPr/>
    </dgm:pt>
    <dgm:pt modelId="{FB95BE52-BCCA-40B1-8759-43D5A128A07A}" type="pres">
      <dgm:prSet presAssocID="{6F6344DE-F27A-49B6-9471-10A14B43AE46}" presName="spNode" presStyleCnt="0"/>
      <dgm:spPr/>
    </dgm:pt>
    <dgm:pt modelId="{6515FBD3-105B-4929-99DC-9EDABEC3C552}" type="pres">
      <dgm:prSet presAssocID="{5AE55C1E-B733-4029-A019-C65606929D32}" presName="sibTrans" presStyleLbl="sibTrans1D1" presStyleIdx="0" presStyleCnt="5"/>
      <dgm:spPr/>
    </dgm:pt>
    <dgm:pt modelId="{9813CA7E-2D7C-439B-8E55-3DE9280C8428}" type="pres">
      <dgm:prSet presAssocID="{A12586D1-32F7-47F6-82F1-2B20F2A28E85}" presName="node" presStyleLbl="node1" presStyleIdx="1" presStyleCnt="5" custScaleX="128387" custRadScaleRad="103112" custRadScaleInc="14528">
        <dgm:presLayoutVars>
          <dgm:bulletEnabled val="1"/>
        </dgm:presLayoutVars>
      </dgm:prSet>
      <dgm:spPr/>
    </dgm:pt>
    <dgm:pt modelId="{0842CAA9-609C-4A81-8B3B-113BCB1DF98C}" type="pres">
      <dgm:prSet presAssocID="{A12586D1-32F7-47F6-82F1-2B20F2A28E85}" presName="spNode" presStyleCnt="0"/>
      <dgm:spPr/>
    </dgm:pt>
    <dgm:pt modelId="{D1F9DD7B-BF03-45B2-B886-444332162995}" type="pres">
      <dgm:prSet presAssocID="{C2BD39C4-2BAD-4A5C-AE94-BCC53DDE26F2}" presName="sibTrans" presStyleLbl="sibTrans1D1" presStyleIdx="1" presStyleCnt="5"/>
      <dgm:spPr/>
    </dgm:pt>
    <dgm:pt modelId="{5E1ABE69-625F-4DBA-B6B7-E1E9910F55B3}" type="pres">
      <dgm:prSet presAssocID="{114A4191-1B16-4D2C-9E89-FAD9A32E9965}" presName="node" presStyleLbl="node1" presStyleIdx="2" presStyleCnt="5" custScaleX="125563">
        <dgm:presLayoutVars>
          <dgm:bulletEnabled val="1"/>
        </dgm:presLayoutVars>
      </dgm:prSet>
      <dgm:spPr/>
    </dgm:pt>
    <dgm:pt modelId="{99806B08-9812-48CE-A1DF-C60884AE71E3}" type="pres">
      <dgm:prSet presAssocID="{114A4191-1B16-4D2C-9E89-FAD9A32E9965}" presName="spNode" presStyleCnt="0"/>
      <dgm:spPr/>
    </dgm:pt>
    <dgm:pt modelId="{43FD74CD-CA65-4A6B-9B67-A4A307F4DADF}" type="pres">
      <dgm:prSet presAssocID="{F38BF81B-5CEB-440B-A436-06DDE9D5C016}" presName="sibTrans" presStyleLbl="sibTrans1D1" presStyleIdx="2" presStyleCnt="5"/>
      <dgm:spPr/>
    </dgm:pt>
    <dgm:pt modelId="{568982D0-1F6B-4BC9-92A4-0A3F11630586}" type="pres">
      <dgm:prSet presAssocID="{40F16A30-743C-4961-8E42-92B733192ECE}" presName="node" presStyleLbl="node1" presStyleIdx="3" presStyleCnt="5" custScaleX="122551">
        <dgm:presLayoutVars>
          <dgm:bulletEnabled val="1"/>
        </dgm:presLayoutVars>
      </dgm:prSet>
      <dgm:spPr/>
    </dgm:pt>
    <dgm:pt modelId="{B2508121-23D5-4CCB-82B6-161FAF8385A4}" type="pres">
      <dgm:prSet presAssocID="{40F16A30-743C-4961-8E42-92B733192ECE}" presName="spNode" presStyleCnt="0"/>
      <dgm:spPr/>
    </dgm:pt>
    <dgm:pt modelId="{2A0F3B79-1724-47F6-A0F9-4F56B62DC878}" type="pres">
      <dgm:prSet presAssocID="{D9CF2597-E531-49AA-9DB0-F9E58441A3E5}" presName="sibTrans" presStyleLbl="sibTrans1D1" presStyleIdx="3" presStyleCnt="5"/>
      <dgm:spPr/>
    </dgm:pt>
    <dgm:pt modelId="{A26D334B-4FC2-4F9B-9D7C-FD47D94774D5}" type="pres">
      <dgm:prSet presAssocID="{C4DFC1F1-B65E-43BC-A4E5-11EE699E3AF3}" presName="node" presStyleLbl="node1" presStyleIdx="4" presStyleCnt="5" custScaleX="120993" custRadScaleRad="99319" custRadScaleInc="-13309">
        <dgm:presLayoutVars>
          <dgm:bulletEnabled val="1"/>
        </dgm:presLayoutVars>
      </dgm:prSet>
      <dgm:spPr/>
    </dgm:pt>
    <dgm:pt modelId="{DBC28ADD-62A8-4F2A-A186-AA4B7DD40C58}" type="pres">
      <dgm:prSet presAssocID="{C4DFC1F1-B65E-43BC-A4E5-11EE699E3AF3}" presName="spNode" presStyleCnt="0"/>
      <dgm:spPr/>
    </dgm:pt>
    <dgm:pt modelId="{A83CDF8F-4AFA-4A81-A1FA-00C73F766A51}" type="pres">
      <dgm:prSet presAssocID="{50AE85ED-5001-4852-89A9-077D0F34706E}" presName="sibTrans" presStyleLbl="sibTrans1D1" presStyleIdx="4" presStyleCnt="5"/>
      <dgm:spPr/>
    </dgm:pt>
  </dgm:ptLst>
  <dgm:cxnLst>
    <dgm:cxn modelId="{F6644726-C2AC-454B-B30E-710ED95D00F9}" type="presOf" srcId="{EB12DAD5-07B6-485A-9770-3CFF5C9CD601}" destId="{41D625FF-68C4-4C6F-A552-78A556890D22}" srcOrd="0" destOrd="0" presId="urn:microsoft.com/office/officeart/2005/8/layout/cycle6"/>
    <dgm:cxn modelId="{A5A83036-808A-44CE-B93B-0CEFD9931C30}" type="presOf" srcId="{D9CF2597-E531-49AA-9DB0-F9E58441A3E5}" destId="{2A0F3B79-1724-47F6-A0F9-4F56B62DC878}" srcOrd="0" destOrd="0" presId="urn:microsoft.com/office/officeart/2005/8/layout/cycle6"/>
    <dgm:cxn modelId="{37ED0C5E-5F7C-4FDD-98C7-14D01329C3B0}" srcId="{EB12DAD5-07B6-485A-9770-3CFF5C9CD601}" destId="{A12586D1-32F7-47F6-82F1-2B20F2A28E85}" srcOrd="1" destOrd="0" parTransId="{1938B7AD-4E1F-4CFE-B1E9-DC570487ADA6}" sibTransId="{C2BD39C4-2BAD-4A5C-AE94-BCC53DDE26F2}"/>
    <dgm:cxn modelId="{4A23334A-0766-4661-9628-3F82EB1E2DB2}" type="presOf" srcId="{A12586D1-32F7-47F6-82F1-2B20F2A28E85}" destId="{9813CA7E-2D7C-439B-8E55-3DE9280C8428}" srcOrd="0" destOrd="0" presId="urn:microsoft.com/office/officeart/2005/8/layout/cycle6"/>
    <dgm:cxn modelId="{615CB66E-0E15-4DF9-8612-7FCB31AB8065}" srcId="{EB12DAD5-07B6-485A-9770-3CFF5C9CD601}" destId="{6F6344DE-F27A-49B6-9471-10A14B43AE46}" srcOrd="0" destOrd="0" parTransId="{D6828115-3E24-4D47-B22B-7AB132301D17}" sibTransId="{5AE55C1E-B733-4029-A019-C65606929D32}"/>
    <dgm:cxn modelId="{7B2EF351-8600-430A-B3F4-18691C6F0863}" type="presOf" srcId="{C2BD39C4-2BAD-4A5C-AE94-BCC53DDE26F2}" destId="{D1F9DD7B-BF03-45B2-B886-444332162995}" srcOrd="0" destOrd="0" presId="urn:microsoft.com/office/officeart/2005/8/layout/cycle6"/>
    <dgm:cxn modelId="{F18FE956-D6F8-4634-BEDE-CDCF0566828F}" srcId="{EB12DAD5-07B6-485A-9770-3CFF5C9CD601}" destId="{C4DFC1F1-B65E-43BC-A4E5-11EE699E3AF3}" srcOrd="4" destOrd="0" parTransId="{DFC4A995-03F5-46F9-BA51-C223A9116013}" sibTransId="{50AE85ED-5001-4852-89A9-077D0F34706E}"/>
    <dgm:cxn modelId="{03A8965A-EE24-41A1-ABF2-3B5FC801DFDD}" srcId="{EB12DAD5-07B6-485A-9770-3CFF5C9CD601}" destId="{114A4191-1B16-4D2C-9E89-FAD9A32E9965}" srcOrd="2" destOrd="0" parTransId="{B7FC404A-F86F-4ED1-BC98-00FD496BC55B}" sibTransId="{F38BF81B-5CEB-440B-A436-06DDE9D5C016}"/>
    <dgm:cxn modelId="{7BAB3E9A-ABE9-4A17-AE4C-B7BE1CC034E9}" type="presOf" srcId="{50AE85ED-5001-4852-89A9-077D0F34706E}" destId="{A83CDF8F-4AFA-4A81-A1FA-00C73F766A51}" srcOrd="0" destOrd="0" presId="urn:microsoft.com/office/officeart/2005/8/layout/cycle6"/>
    <dgm:cxn modelId="{2F8294A1-C69E-42E2-88FC-2971BFBD42C2}" type="presOf" srcId="{40F16A30-743C-4961-8E42-92B733192ECE}" destId="{568982D0-1F6B-4BC9-92A4-0A3F11630586}" srcOrd="0" destOrd="0" presId="urn:microsoft.com/office/officeart/2005/8/layout/cycle6"/>
    <dgm:cxn modelId="{962FB1AA-9C12-4BC6-980F-6DF32B191218}" type="presOf" srcId="{6F6344DE-F27A-49B6-9471-10A14B43AE46}" destId="{C654F99C-642A-4C3C-8B40-728A3733D381}" srcOrd="0" destOrd="0" presId="urn:microsoft.com/office/officeart/2005/8/layout/cycle6"/>
    <dgm:cxn modelId="{14DAAFAB-5333-4F25-B931-3DD1C18557EE}" type="presOf" srcId="{C4DFC1F1-B65E-43BC-A4E5-11EE699E3AF3}" destId="{A26D334B-4FC2-4F9B-9D7C-FD47D94774D5}" srcOrd="0" destOrd="0" presId="urn:microsoft.com/office/officeart/2005/8/layout/cycle6"/>
    <dgm:cxn modelId="{2EE1BDC2-BB32-4C4B-90A8-1445427A0B28}" srcId="{EB12DAD5-07B6-485A-9770-3CFF5C9CD601}" destId="{40F16A30-743C-4961-8E42-92B733192ECE}" srcOrd="3" destOrd="0" parTransId="{1CBC7820-F7A0-473D-B967-5E5A3B4B1F40}" sibTransId="{D9CF2597-E531-49AA-9DB0-F9E58441A3E5}"/>
    <dgm:cxn modelId="{68772BD8-0DB8-4539-989A-3E4DF0CE3DFF}" type="presOf" srcId="{5AE55C1E-B733-4029-A019-C65606929D32}" destId="{6515FBD3-105B-4929-99DC-9EDABEC3C552}" srcOrd="0" destOrd="0" presId="urn:microsoft.com/office/officeart/2005/8/layout/cycle6"/>
    <dgm:cxn modelId="{3438B5E3-F934-4FFD-AB6A-396F61332B32}" type="presOf" srcId="{114A4191-1B16-4D2C-9E89-FAD9A32E9965}" destId="{5E1ABE69-625F-4DBA-B6B7-E1E9910F55B3}" srcOrd="0" destOrd="0" presId="urn:microsoft.com/office/officeart/2005/8/layout/cycle6"/>
    <dgm:cxn modelId="{A2C818E7-A9A5-49A3-B9DC-4AEDBE4036AA}" type="presOf" srcId="{F38BF81B-5CEB-440B-A436-06DDE9D5C016}" destId="{43FD74CD-CA65-4A6B-9B67-A4A307F4DADF}" srcOrd="0" destOrd="0" presId="urn:microsoft.com/office/officeart/2005/8/layout/cycle6"/>
    <dgm:cxn modelId="{A3D5991B-86B2-4253-81F8-E0099949E5E2}" type="presParOf" srcId="{41D625FF-68C4-4C6F-A552-78A556890D22}" destId="{C654F99C-642A-4C3C-8B40-728A3733D381}" srcOrd="0" destOrd="0" presId="urn:microsoft.com/office/officeart/2005/8/layout/cycle6"/>
    <dgm:cxn modelId="{A6E878BE-F377-4563-BD62-0EA0321F3905}" type="presParOf" srcId="{41D625FF-68C4-4C6F-A552-78A556890D22}" destId="{FB95BE52-BCCA-40B1-8759-43D5A128A07A}" srcOrd="1" destOrd="0" presId="urn:microsoft.com/office/officeart/2005/8/layout/cycle6"/>
    <dgm:cxn modelId="{F32EB64A-82E3-4779-A2E8-32F0A388243F}" type="presParOf" srcId="{41D625FF-68C4-4C6F-A552-78A556890D22}" destId="{6515FBD3-105B-4929-99DC-9EDABEC3C552}" srcOrd="2" destOrd="0" presId="urn:microsoft.com/office/officeart/2005/8/layout/cycle6"/>
    <dgm:cxn modelId="{935163AF-A6C2-46A3-BFF2-4FCA56397B83}" type="presParOf" srcId="{41D625FF-68C4-4C6F-A552-78A556890D22}" destId="{9813CA7E-2D7C-439B-8E55-3DE9280C8428}" srcOrd="3" destOrd="0" presId="urn:microsoft.com/office/officeart/2005/8/layout/cycle6"/>
    <dgm:cxn modelId="{EF5B7C96-5149-41CD-8508-5C8A8EC36B0D}" type="presParOf" srcId="{41D625FF-68C4-4C6F-A552-78A556890D22}" destId="{0842CAA9-609C-4A81-8B3B-113BCB1DF98C}" srcOrd="4" destOrd="0" presId="urn:microsoft.com/office/officeart/2005/8/layout/cycle6"/>
    <dgm:cxn modelId="{803C45FA-73A1-47B3-8062-BA3827B031A9}" type="presParOf" srcId="{41D625FF-68C4-4C6F-A552-78A556890D22}" destId="{D1F9DD7B-BF03-45B2-B886-444332162995}" srcOrd="5" destOrd="0" presId="urn:microsoft.com/office/officeart/2005/8/layout/cycle6"/>
    <dgm:cxn modelId="{C420191B-DDA9-4DE7-8FED-B97D62A0B38A}" type="presParOf" srcId="{41D625FF-68C4-4C6F-A552-78A556890D22}" destId="{5E1ABE69-625F-4DBA-B6B7-E1E9910F55B3}" srcOrd="6" destOrd="0" presId="urn:microsoft.com/office/officeart/2005/8/layout/cycle6"/>
    <dgm:cxn modelId="{EB707006-E788-4AC9-A612-560093F3145F}" type="presParOf" srcId="{41D625FF-68C4-4C6F-A552-78A556890D22}" destId="{99806B08-9812-48CE-A1DF-C60884AE71E3}" srcOrd="7" destOrd="0" presId="urn:microsoft.com/office/officeart/2005/8/layout/cycle6"/>
    <dgm:cxn modelId="{E299886F-7EAE-4D24-8215-861AD2996122}" type="presParOf" srcId="{41D625FF-68C4-4C6F-A552-78A556890D22}" destId="{43FD74CD-CA65-4A6B-9B67-A4A307F4DADF}" srcOrd="8" destOrd="0" presId="urn:microsoft.com/office/officeart/2005/8/layout/cycle6"/>
    <dgm:cxn modelId="{B148A769-15A3-47A6-8E65-A72D1F557F08}" type="presParOf" srcId="{41D625FF-68C4-4C6F-A552-78A556890D22}" destId="{568982D0-1F6B-4BC9-92A4-0A3F11630586}" srcOrd="9" destOrd="0" presId="urn:microsoft.com/office/officeart/2005/8/layout/cycle6"/>
    <dgm:cxn modelId="{4063D696-1BBF-4B5A-93D2-D9323741A55F}" type="presParOf" srcId="{41D625FF-68C4-4C6F-A552-78A556890D22}" destId="{B2508121-23D5-4CCB-82B6-161FAF8385A4}" srcOrd="10" destOrd="0" presId="urn:microsoft.com/office/officeart/2005/8/layout/cycle6"/>
    <dgm:cxn modelId="{8326A549-8529-41A9-94DA-FA5A84AD7189}" type="presParOf" srcId="{41D625FF-68C4-4C6F-A552-78A556890D22}" destId="{2A0F3B79-1724-47F6-A0F9-4F56B62DC878}" srcOrd="11" destOrd="0" presId="urn:microsoft.com/office/officeart/2005/8/layout/cycle6"/>
    <dgm:cxn modelId="{F7E77BB5-FF85-4EF7-A907-A65B954CA7BA}" type="presParOf" srcId="{41D625FF-68C4-4C6F-A552-78A556890D22}" destId="{A26D334B-4FC2-4F9B-9D7C-FD47D94774D5}" srcOrd="12" destOrd="0" presId="urn:microsoft.com/office/officeart/2005/8/layout/cycle6"/>
    <dgm:cxn modelId="{1118F112-F538-47BA-A6DE-9F87C34BDFA6}" type="presParOf" srcId="{41D625FF-68C4-4C6F-A552-78A556890D22}" destId="{DBC28ADD-62A8-4F2A-A186-AA4B7DD40C58}" srcOrd="13" destOrd="0" presId="urn:microsoft.com/office/officeart/2005/8/layout/cycle6"/>
    <dgm:cxn modelId="{CB05E7EF-3D1E-4EE5-9CFB-E282D065D108}" type="presParOf" srcId="{41D625FF-68C4-4C6F-A552-78A556890D22}" destId="{A83CDF8F-4AFA-4A81-A1FA-00C73F766A51}"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12DAD5-07B6-485A-9770-3CFF5C9CD601}" type="doc">
      <dgm:prSet loTypeId="urn:microsoft.com/office/officeart/2005/8/layout/cycle6" loCatId="relationship" qsTypeId="urn:microsoft.com/office/officeart/2005/8/quickstyle/3d2" qsCatId="3D" csTypeId="urn:microsoft.com/office/officeart/2005/8/colors/accent1_2" csCatId="accent1" phldr="1"/>
      <dgm:spPr/>
      <dgm:t>
        <a:bodyPr/>
        <a:lstStyle/>
        <a:p>
          <a:endParaRPr lang="en-GB"/>
        </a:p>
      </dgm:t>
    </dgm:pt>
    <dgm:pt modelId="{6F6344DE-F27A-49B6-9471-10A14B43AE46}">
      <dgm:prSet phldrT="[Text]" phldr="0" custT="1"/>
      <dgm:spPr/>
      <dgm:t>
        <a:bodyPr/>
        <a:lstStyle/>
        <a:p>
          <a:r>
            <a:rPr lang="en-GB" sz="1000"/>
            <a:t>PSYCHOLOGICAL SAFETY</a:t>
          </a:r>
        </a:p>
      </dgm:t>
    </dgm:pt>
    <dgm:pt modelId="{D6828115-3E24-4D47-B22B-7AB132301D17}" type="parTrans" cxnId="{615CB66E-0E15-4DF9-8612-7FCB31AB8065}">
      <dgm:prSet/>
      <dgm:spPr/>
      <dgm:t>
        <a:bodyPr/>
        <a:lstStyle/>
        <a:p>
          <a:endParaRPr lang="en-GB"/>
        </a:p>
      </dgm:t>
    </dgm:pt>
    <dgm:pt modelId="{5AE55C1E-B733-4029-A019-C65606929D32}" type="sibTrans" cxnId="{615CB66E-0E15-4DF9-8612-7FCB31AB8065}">
      <dgm:prSet/>
      <dgm:spPr/>
      <dgm:t>
        <a:bodyPr/>
        <a:lstStyle/>
        <a:p>
          <a:endParaRPr lang="en-GB"/>
        </a:p>
      </dgm:t>
    </dgm:pt>
    <dgm:pt modelId="{A12586D1-32F7-47F6-82F1-2B20F2A28E85}">
      <dgm:prSet phldrT="[Text]" phldr="0" custT="1"/>
      <dgm:spPr/>
      <dgm:t>
        <a:bodyPr/>
        <a:lstStyle/>
        <a:p>
          <a:r>
            <a:rPr lang="en-GB" sz="1200" dirty="0"/>
            <a:t>IMPACT</a:t>
          </a:r>
        </a:p>
      </dgm:t>
    </dgm:pt>
    <dgm:pt modelId="{1938B7AD-4E1F-4CFE-B1E9-DC570487ADA6}" type="parTrans" cxnId="{37ED0C5E-5F7C-4FDD-98C7-14D01329C3B0}">
      <dgm:prSet/>
      <dgm:spPr/>
      <dgm:t>
        <a:bodyPr/>
        <a:lstStyle/>
        <a:p>
          <a:endParaRPr lang="en-GB"/>
        </a:p>
      </dgm:t>
    </dgm:pt>
    <dgm:pt modelId="{C2BD39C4-2BAD-4A5C-AE94-BCC53DDE26F2}" type="sibTrans" cxnId="{37ED0C5E-5F7C-4FDD-98C7-14D01329C3B0}">
      <dgm:prSet/>
      <dgm:spPr/>
      <dgm:t>
        <a:bodyPr/>
        <a:lstStyle/>
        <a:p>
          <a:endParaRPr lang="en-GB"/>
        </a:p>
      </dgm:t>
    </dgm:pt>
    <dgm:pt modelId="{114A4191-1B16-4D2C-9E89-FAD9A32E9965}">
      <dgm:prSet phldrT="[Text]" phldr="0"/>
      <dgm:spPr/>
      <dgm:t>
        <a:bodyPr/>
        <a:lstStyle/>
        <a:p>
          <a:r>
            <a:rPr lang="en-GB"/>
            <a:t>MEANING</a:t>
          </a:r>
        </a:p>
      </dgm:t>
    </dgm:pt>
    <dgm:pt modelId="{B7FC404A-F86F-4ED1-BC98-00FD496BC55B}" type="parTrans" cxnId="{03A8965A-EE24-41A1-ABF2-3B5FC801DFDD}">
      <dgm:prSet/>
      <dgm:spPr/>
      <dgm:t>
        <a:bodyPr/>
        <a:lstStyle/>
        <a:p>
          <a:endParaRPr lang="en-GB"/>
        </a:p>
      </dgm:t>
    </dgm:pt>
    <dgm:pt modelId="{F38BF81B-5CEB-440B-A436-06DDE9D5C016}" type="sibTrans" cxnId="{03A8965A-EE24-41A1-ABF2-3B5FC801DFDD}">
      <dgm:prSet/>
      <dgm:spPr/>
      <dgm:t>
        <a:bodyPr/>
        <a:lstStyle/>
        <a:p>
          <a:endParaRPr lang="en-GB"/>
        </a:p>
      </dgm:t>
    </dgm:pt>
    <dgm:pt modelId="{40F16A30-743C-4961-8E42-92B733192ECE}">
      <dgm:prSet phldrT="[Text]" phldr="0"/>
      <dgm:spPr/>
      <dgm:t>
        <a:bodyPr/>
        <a:lstStyle/>
        <a:p>
          <a:r>
            <a:rPr lang="en-GB"/>
            <a:t>STRUCTURE &amp; CLARITY	</a:t>
          </a:r>
        </a:p>
      </dgm:t>
    </dgm:pt>
    <dgm:pt modelId="{1CBC7820-F7A0-473D-B967-5E5A3B4B1F40}" type="parTrans" cxnId="{2EE1BDC2-BB32-4C4B-90A8-1445427A0B28}">
      <dgm:prSet/>
      <dgm:spPr/>
      <dgm:t>
        <a:bodyPr/>
        <a:lstStyle/>
        <a:p>
          <a:endParaRPr lang="en-GB"/>
        </a:p>
      </dgm:t>
    </dgm:pt>
    <dgm:pt modelId="{D9CF2597-E531-49AA-9DB0-F9E58441A3E5}" type="sibTrans" cxnId="{2EE1BDC2-BB32-4C4B-90A8-1445427A0B28}">
      <dgm:prSet/>
      <dgm:spPr/>
      <dgm:t>
        <a:bodyPr/>
        <a:lstStyle/>
        <a:p>
          <a:endParaRPr lang="en-GB"/>
        </a:p>
      </dgm:t>
    </dgm:pt>
    <dgm:pt modelId="{C4DFC1F1-B65E-43BC-A4E5-11EE699E3AF3}">
      <dgm:prSet phldrT="[Text]" phldr="0"/>
      <dgm:spPr>
        <a:solidFill>
          <a:schemeClr val="accent1">
            <a:lumMod val="40000"/>
            <a:lumOff val="60000"/>
          </a:schemeClr>
        </a:solidFill>
      </dgm:spPr>
      <dgm:t>
        <a:bodyPr/>
        <a:lstStyle/>
        <a:p>
          <a:r>
            <a:rPr lang="en-GB"/>
            <a:t>DEPENDABILITY</a:t>
          </a:r>
        </a:p>
      </dgm:t>
    </dgm:pt>
    <dgm:pt modelId="{DFC4A995-03F5-46F9-BA51-C223A9116013}" type="parTrans" cxnId="{F18FE956-D6F8-4634-BEDE-CDCF0566828F}">
      <dgm:prSet/>
      <dgm:spPr/>
      <dgm:t>
        <a:bodyPr/>
        <a:lstStyle/>
        <a:p>
          <a:endParaRPr lang="en-GB"/>
        </a:p>
      </dgm:t>
    </dgm:pt>
    <dgm:pt modelId="{50AE85ED-5001-4852-89A9-077D0F34706E}" type="sibTrans" cxnId="{F18FE956-D6F8-4634-BEDE-CDCF0566828F}">
      <dgm:prSet/>
      <dgm:spPr/>
      <dgm:t>
        <a:bodyPr/>
        <a:lstStyle/>
        <a:p>
          <a:endParaRPr lang="en-GB"/>
        </a:p>
      </dgm:t>
    </dgm:pt>
    <dgm:pt modelId="{41D625FF-68C4-4C6F-A552-78A556890D22}" type="pres">
      <dgm:prSet presAssocID="{EB12DAD5-07B6-485A-9770-3CFF5C9CD601}" presName="cycle" presStyleCnt="0">
        <dgm:presLayoutVars>
          <dgm:dir/>
          <dgm:resizeHandles val="exact"/>
        </dgm:presLayoutVars>
      </dgm:prSet>
      <dgm:spPr/>
    </dgm:pt>
    <dgm:pt modelId="{C654F99C-642A-4C3C-8B40-728A3733D381}" type="pres">
      <dgm:prSet presAssocID="{6F6344DE-F27A-49B6-9471-10A14B43AE46}" presName="node" presStyleLbl="node1" presStyleIdx="0" presStyleCnt="5" custScaleX="125748" custScaleY="94857">
        <dgm:presLayoutVars>
          <dgm:bulletEnabled val="1"/>
        </dgm:presLayoutVars>
      </dgm:prSet>
      <dgm:spPr/>
    </dgm:pt>
    <dgm:pt modelId="{FB95BE52-BCCA-40B1-8759-43D5A128A07A}" type="pres">
      <dgm:prSet presAssocID="{6F6344DE-F27A-49B6-9471-10A14B43AE46}" presName="spNode" presStyleCnt="0"/>
      <dgm:spPr/>
    </dgm:pt>
    <dgm:pt modelId="{6515FBD3-105B-4929-99DC-9EDABEC3C552}" type="pres">
      <dgm:prSet presAssocID="{5AE55C1E-B733-4029-A019-C65606929D32}" presName="sibTrans" presStyleLbl="sibTrans1D1" presStyleIdx="0" presStyleCnt="5"/>
      <dgm:spPr/>
    </dgm:pt>
    <dgm:pt modelId="{9813CA7E-2D7C-439B-8E55-3DE9280C8428}" type="pres">
      <dgm:prSet presAssocID="{A12586D1-32F7-47F6-82F1-2B20F2A28E85}" presName="node" presStyleLbl="node1" presStyleIdx="1" presStyleCnt="5" custRadScaleRad="101148" custRadScaleInc="-2735">
        <dgm:presLayoutVars>
          <dgm:bulletEnabled val="1"/>
        </dgm:presLayoutVars>
      </dgm:prSet>
      <dgm:spPr/>
    </dgm:pt>
    <dgm:pt modelId="{0842CAA9-609C-4A81-8B3B-113BCB1DF98C}" type="pres">
      <dgm:prSet presAssocID="{A12586D1-32F7-47F6-82F1-2B20F2A28E85}" presName="spNode" presStyleCnt="0"/>
      <dgm:spPr/>
    </dgm:pt>
    <dgm:pt modelId="{D1F9DD7B-BF03-45B2-B886-444332162995}" type="pres">
      <dgm:prSet presAssocID="{C2BD39C4-2BAD-4A5C-AE94-BCC53DDE26F2}" presName="sibTrans" presStyleLbl="sibTrans1D1" presStyleIdx="1" presStyleCnt="5"/>
      <dgm:spPr/>
    </dgm:pt>
    <dgm:pt modelId="{5E1ABE69-625F-4DBA-B6B7-E1E9910F55B3}" type="pres">
      <dgm:prSet presAssocID="{114A4191-1B16-4D2C-9E89-FAD9A32E9965}" presName="node" presStyleLbl="node1" presStyleIdx="2" presStyleCnt="5">
        <dgm:presLayoutVars>
          <dgm:bulletEnabled val="1"/>
        </dgm:presLayoutVars>
      </dgm:prSet>
      <dgm:spPr/>
    </dgm:pt>
    <dgm:pt modelId="{99806B08-9812-48CE-A1DF-C60884AE71E3}" type="pres">
      <dgm:prSet presAssocID="{114A4191-1B16-4D2C-9E89-FAD9A32E9965}" presName="spNode" presStyleCnt="0"/>
      <dgm:spPr/>
    </dgm:pt>
    <dgm:pt modelId="{43FD74CD-CA65-4A6B-9B67-A4A307F4DADF}" type="pres">
      <dgm:prSet presAssocID="{F38BF81B-5CEB-440B-A436-06DDE9D5C016}" presName="sibTrans" presStyleLbl="sibTrans1D1" presStyleIdx="2" presStyleCnt="5"/>
      <dgm:spPr/>
    </dgm:pt>
    <dgm:pt modelId="{568982D0-1F6B-4BC9-92A4-0A3F11630586}" type="pres">
      <dgm:prSet presAssocID="{40F16A30-743C-4961-8E42-92B733192ECE}" presName="node" presStyleLbl="node1" presStyleIdx="3" presStyleCnt="5">
        <dgm:presLayoutVars>
          <dgm:bulletEnabled val="1"/>
        </dgm:presLayoutVars>
      </dgm:prSet>
      <dgm:spPr/>
    </dgm:pt>
    <dgm:pt modelId="{B2508121-23D5-4CCB-82B6-161FAF8385A4}" type="pres">
      <dgm:prSet presAssocID="{40F16A30-743C-4961-8E42-92B733192ECE}" presName="spNode" presStyleCnt="0"/>
      <dgm:spPr/>
    </dgm:pt>
    <dgm:pt modelId="{2A0F3B79-1724-47F6-A0F9-4F56B62DC878}" type="pres">
      <dgm:prSet presAssocID="{D9CF2597-E531-49AA-9DB0-F9E58441A3E5}" presName="sibTrans" presStyleLbl="sibTrans1D1" presStyleIdx="3" presStyleCnt="5"/>
      <dgm:spPr/>
    </dgm:pt>
    <dgm:pt modelId="{A26D334B-4FC2-4F9B-9D7C-FD47D94774D5}" type="pres">
      <dgm:prSet presAssocID="{C4DFC1F1-B65E-43BC-A4E5-11EE699E3AF3}" presName="node" presStyleLbl="node1" presStyleIdx="4" presStyleCnt="5" custScaleX="107720">
        <dgm:presLayoutVars>
          <dgm:bulletEnabled val="1"/>
        </dgm:presLayoutVars>
      </dgm:prSet>
      <dgm:spPr/>
    </dgm:pt>
    <dgm:pt modelId="{DBC28ADD-62A8-4F2A-A186-AA4B7DD40C58}" type="pres">
      <dgm:prSet presAssocID="{C4DFC1F1-B65E-43BC-A4E5-11EE699E3AF3}" presName="spNode" presStyleCnt="0"/>
      <dgm:spPr/>
    </dgm:pt>
    <dgm:pt modelId="{A83CDF8F-4AFA-4A81-A1FA-00C73F766A51}" type="pres">
      <dgm:prSet presAssocID="{50AE85ED-5001-4852-89A9-077D0F34706E}" presName="sibTrans" presStyleLbl="sibTrans1D1" presStyleIdx="4" presStyleCnt="5"/>
      <dgm:spPr/>
    </dgm:pt>
  </dgm:ptLst>
  <dgm:cxnLst>
    <dgm:cxn modelId="{F6644726-C2AC-454B-B30E-710ED95D00F9}" type="presOf" srcId="{EB12DAD5-07B6-485A-9770-3CFF5C9CD601}" destId="{41D625FF-68C4-4C6F-A552-78A556890D22}" srcOrd="0" destOrd="0" presId="urn:microsoft.com/office/officeart/2005/8/layout/cycle6"/>
    <dgm:cxn modelId="{A5A83036-808A-44CE-B93B-0CEFD9931C30}" type="presOf" srcId="{D9CF2597-E531-49AA-9DB0-F9E58441A3E5}" destId="{2A0F3B79-1724-47F6-A0F9-4F56B62DC878}" srcOrd="0" destOrd="0" presId="urn:microsoft.com/office/officeart/2005/8/layout/cycle6"/>
    <dgm:cxn modelId="{37ED0C5E-5F7C-4FDD-98C7-14D01329C3B0}" srcId="{EB12DAD5-07B6-485A-9770-3CFF5C9CD601}" destId="{A12586D1-32F7-47F6-82F1-2B20F2A28E85}" srcOrd="1" destOrd="0" parTransId="{1938B7AD-4E1F-4CFE-B1E9-DC570487ADA6}" sibTransId="{C2BD39C4-2BAD-4A5C-AE94-BCC53DDE26F2}"/>
    <dgm:cxn modelId="{4A23334A-0766-4661-9628-3F82EB1E2DB2}" type="presOf" srcId="{A12586D1-32F7-47F6-82F1-2B20F2A28E85}" destId="{9813CA7E-2D7C-439B-8E55-3DE9280C8428}" srcOrd="0" destOrd="0" presId="urn:microsoft.com/office/officeart/2005/8/layout/cycle6"/>
    <dgm:cxn modelId="{615CB66E-0E15-4DF9-8612-7FCB31AB8065}" srcId="{EB12DAD5-07B6-485A-9770-3CFF5C9CD601}" destId="{6F6344DE-F27A-49B6-9471-10A14B43AE46}" srcOrd="0" destOrd="0" parTransId="{D6828115-3E24-4D47-B22B-7AB132301D17}" sibTransId="{5AE55C1E-B733-4029-A019-C65606929D32}"/>
    <dgm:cxn modelId="{7B2EF351-8600-430A-B3F4-18691C6F0863}" type="presOf" srcId="{C2BD39C4-2BAD-4A5C-AE94-BCC53DDE26F2}" destId="{D1F9DD7B-BF03-45B2-B886-444332162995}" srcOrd="0" destOrd="0" presId="urn:microsoft.com/office/officeart/2005/8/layout/cycle6"/>
    <dgm:cxn modelId="{F18FE956-D6F8-4634-BEDE-CDCF0566828F}" srcId="{EB12DAD5-07B6-485A-9770-3CFF5C9CD601}" destId="{C4DFC1F1-B65E-43BC-A4E5-11EE699E3AF3}" srcOrd="4" destOrd="0" parTransId="{DFC4A995-03F5-46F9-BA51-C223A9116013}" sibTransId="{50AE85ED-5001-4852-89A9-077D0F34706E}"/>
    <dgm:cxn modelId="{03A8965A-EE24-41A1-ABF2-3B5FC801DFDD}" srcId="{EB12DAD5-07B6-485A-9770-3CFF5C9CD601}" destId="{114A4191-1B16-4D2C-9E89-FAD9A32E9965}" srcOrd="2" destOrd="0" parTransId="{B7FC404A-F86F-4ED1-BC98-00FD496BC55B}" sibTransId="{F38BF81B-5CEB-440B-A436-06DDE9D5C016}"/>
    <dgm:cxn modelId="{7BAB3E9A-ABE9-4A17-AE4C-B7BE1CC034E9}" type="presOf" srcId="{50AE85ED-5001-4852-89A9-077D0F34706E}" destId="{A83CDF8F-4AFA-4A81-A1FA-00C73F766A51}" srcOrd="0" destOrd="0" presId="urn:microsoft.com/office/officeart/2005/8/layout/cycle6"/>
    <dgm:cxn modelId="{2F8294A1-C69E-42E2-88FC-2971BFBD42C2}" type="presOf" srcId="{40F16A30-743C-4961-8E42-92B733192ECE}" destId="{568982D0-1F6B-4BC9-92A4-0A3F11630586}" srcOrd="0" destOrd="0" presId="urn:microsoft.com/office/officeart/2005/8/layout/cycle6"/>
    <dgm:cxn modelId="{962FB1AA-9C12-4BC6-980F-6DF32B191218}" type="presOf" srcId="{6F6344DE-F27A-49B6-9471-10A14B43AE46}" destId="{C654F99C-642A-4C3C-8B40-728A3733D381}" srcOrd="0" destOrd="0" presId="urn:microsoft.com/office/officeart/2005/8/layout/cycle6"/>
    <dgm:cxn modelId="{14DAAFAB-5333-4F25-B931-3DD1C18557EE}" type="presOf" srcId="{C4DFC1F1-B65E-43BC-A4E5-11EE699E3AF3}" destId="{A26D334B-4FC2-4F9B-9D7C-FD47D94774D5}" srcOrd="0" destOrd="0" presId="urn:microsoft.com/office/officeart/2005/8/layout/cycle6"/>
    <dgm:cxn modelId="{2EE1BDC2-BB32-4C4B-90A8-1445427A0B28}" srcId="{EB12DAD5-07B6-485A-9770-3CFF5C9CD601}" destId="{40F16A30-743C-4961-8E42-92B733192ECE}" srcOrd="3" destOrd="0" parTransId="{1CBC7820-F7A0-473D-B967-5E5A3B4B1F40}" sibTransId="{D9CF2597-E531-49AA-9DB0-F9E58441A3E5}"/>
    <dgm:cxn modelId="{68772BD8-0DB8-4539-989A-3E4DF0CE3DFF}" type="presOf" srcId="{5AE55C1E-B733-4029-A019-C65606929D32}" destId="{6515FBD3-105B-4929-99DC-9EDABEC3C552}" srcOrd="0" destOrd="0" presId="urn:microsoft.com/office/officeart/2005/8/layout/cycle6"/>
    <dgm:cxn modelId="{3438B5E3-F934-4FFD-AB6A-396F61332B32}" type="presOf" srcId="{114A4191-1B16-4D2C-9E89-FAD9A32E9965}" destId="{5E1ABE69-625F-4DBA-B6B7-E1E9910F55B3}" srcOrd="0" destOrd="0" presId="urn:microsoft.com/office/officeart/2005/8/layout/cycle6"/>
    <dgm:cxn modelId="{A2C818E7-A9A5-49A3-B9DC-4AEDBE4036AA}" type="presOf" srcId="{F38BF81B-5CEB-440B-A436-06DDE9D5C016}" destId="{43FD74CD-CA65-4A6B-9B67-A4A307F4DADF}" srcOrd="0" destOrd="0" presId="urn:microsoft.com/office/officeart/2005/8/layout/cycle6"/>
    <dgm:cxn modelId="{A3D5991B-86B2-4253-81F8-E0099949E5E2}" type="presParOf" srcId="{41D625FF-68C4-4C6F-A552-78A556890D22}" destId="{C654F99C-642A-4C3C-8B40-728A3733D381}" srcOrd="0" destOrd="0" presId="urn:microsoft.com/office/officeart/2005/8/layout/cycle6"/>
    <dgm:cxn modelId="{A6E878BE-F377-4563-BD62-0EA0321F3905}" type="presParOf" srcId="{41D625FF-68C4-4C6F-A552-78A556890D22}" destId="{FB95BE52-BCCA-40B1-8759-43D5A128A07A}" srcOrd="1" destOrd="0" presId="urn:microsoft.com/office/officeart/2005/8/layout/cycle6"/>
    <dgm:cxn modelId="{F32EB64A-82E3-4779-A2E8-32F0A388243F}" type="presParOf" srcId="{41D625FF-68C4-4C6F-A552-78A556890D22}" destId="{6515FBD3-105B-4929-99DC-9EDABEC3C552}" srcOrd="2" destOrd="0" presId="urn:microsoft.com/office/officeart/2005/8/layout/cycle6"/>
    <dgm:cxn modelId="{935163AF-A6C2-46A3-BFF2-4FCA56397B83}" type="presParOf" srcId="{41D625FF-68C4-4C6F-A552-78A556890D22}" destId="{9813CA7E-2D7C-439B-8E55-3DE9280C8428}" srcOrd="3" destOrd="0" presId="urn:microsoft.com/office/officeart/2005/8/layout/cycle6"/>
    <dgm:cxn modelId="{EF5B7C96-5149-41CD-8508-5C8A8EC36B0D}" type="presParOf" srcId="{41D625FF-68C4-4C6F-A552-78A556890D22}" destId="{0842CAA9-609C-4A81-8B3B-113BCB1DF98C}" srcOrd="4" destOrd="0" presId="urn:microsoft.com/office/officeart/2005/8/layout/cycle6"/>
    <dgm:cxn modelId="{803C45FA-73A1-47B3-8062-BA3827B031A9}" type="presParOf" srcId="{41D625FF-68C4-4C6F-A552-78A556890D22}" destId="{D1F9DD7B-BF03-45B2-B886-444332162995}" srcOrd="5" destOrd="0" presId="urn:microsoft.com/office/officeart/2005/8/layout/cycle6"/>
    <dgm:cxn modelId="{C420191B-DDA9-4DE7-8FED-B97D62A0B38A}" type="presParOf" srcId="{41D625FF-68C4-4C6F-A552-78A556890D22}" destId="{5E1ABE69-625F-4DBA-B6B7-E1E9910F55B3}" srcOrd="6" destOrd="0" presId="urn:microsoft.com/office/officeart/2005/8/layout/cycle6"/>
    <dgm:cxn modelId="{EB707006-E788-4AC9-A612-560093F3145F}" type="presParOf" srcId="{41D625FF-68C4-4C6F-A552-78A556890D22}" destId="{99806B08-9812-48CE-A1DF-C60884AE71E3}" srcOrd="7" destOrd="0" presId="urn:microsoft.com/office/officeart/2005/8/layout/cycle6"/>
    <dgm:cxn modelId="{E299886F-7EAE-4D24-8215-861AD2996122}" type="presParOf" srcId="{41D625FF-68C4-4C6F-A552-78A556890D22}" destId="{43FD74CD-CA65-4A6B-9B67-A4A307F4DADF}" srcOrd="8" destOrd="0" presId="urn:microsoft.com/office/officeart/2005/8/layout/cycle6"/>
    <dgm:cxn modelId="{B148A769-15A3-47A6-8E65-A72D1F557F08}" type="presParOf" srcId="{41D625FF-68C4-4C6F-A552-78A556890D22}" destId="{568982D0-1F6B-4BC9-92A4-0A3F11630586}" srcOrd="9" destOrd="0" presId="urn:microsoft.com/office/officeart/2005/8/layout/cycle6"/>
    <dgm:cxn modelId="{4063D696-1BBF-4B5A-93D2-D9323741A55F}" type="presParOf" srcId="{41D625FF-68C4-4C6F-A552-78A556890D22}" destId="{B2508121-23D5-4CCB-82B6-161FAF8385A4}" srcOrd="10" destOrd="0" presId="urn:microsoft.com/office/officeart/2005/8/layout/cycle6"/>
    <dgm:cxn modelId="{8326A549-8529-41A9-94DA-FA5A84AD7189}" type="presParOf" srcId="{41D625FF-68C4-4C6F-A552-78A556890D22}" destId="{2A0F3B79-1724-47F6-A0F9-4F56B62DC878}" srcOrd="11" destOrd="0" presId="urn:microsoft.com/office/officeart/2005/8/layout/cycle6"/>
    <dgm:cxn modelId="{F7E77BB5-FF85-4EF7-A907-A65B954CA7BA}" type="presParOf" srcId="{41D625FF-68C4-4C6F-A552-78A556890D22}" destId="{A26D334B-4FC2-4F9B-9D7C-FD47D94774D5}" srcOrd="12" destOrd="0" presId="urn:microsoft.com/office/officeart/2005/8/layout/cycle6"/>
    <dgm:cxn modelId="{1118F112-F538-47BA-A6DE-9F87C34BDFA6}" type="presParOf" srcId="{41D625FF-68C4-4C6F-A552-78A556890D22}" destId="{DBC28ADD-62A8-4F2A-A186-AA4B7DD40C58}" srcOrd="13" destOrd="0" presId="urn:microsoft.com/office/officeart/2005/8/layout/cycle6"/>
    <dgm:cxn modelId="{CB05E7EF-3D1E-4EE5-9CFB-E282D065D108}" type="presParOf" srcId="{41D625FF-68C4-4C6F-A552-78A556890D22}" destId="{A83CDF8F-4AFA-4A81-A1FA-00C73F766A51}"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12DAD5-07B6-485A-9770-3CFF5C9CD601}" type="doc">
      <dgm:prSet loTypeId="urn:microsoft.com/office/officeart/2005/8/layout/cycle6" loCatId="relationship" qsTypeId="urn:microsoft.com/office/officeart/2005/8/quickstyle/3d2" qsCatId="3D" csTypeId="urn:microsoft.com/office/officeart/2005/8/colors/accent1_2" csCatId="accent1" phldr="1"/>
      <dgm:spPr/>
      <dgm:t>
        <a:bodyPr/>
        <a:lstStyle/>
        <a:p>
          <a:endParaRPr lang="en-GB"/>
        </a:p>
      </dgm:t>
    </dgm:pt>
    <dgm:pt modelId="{6F6344DE-F27A-49B6-9471-10A14B43AE46}">
      <dgm:prSet phldrT="[Text]" phldr="0" custT="1"/>
      <dgm:spPr/>
      <dgm:t>
        <a:bodyPr/>
        <a:lstStyle/>
        <a:p>
          <a:r>
            <a:rPr lang="en-GB" sz="1000"/>
            <a:t>PSYCHOLOGICAL SAFETY</a:t>
          </a:r>
        </a:p>
      </dgm:t>
    </dgm:pt>
    <dgm:pt modelId="{D6828115-3E24-4D47-B22B-7AB132301D17}" type="parTrans" cxnId="{615CB66E-0E15-4DF9-8612-7FCB31AB8065}">
      <dgm:prSet/>
      <dgm:spPr/>
      <dgm:t>
        <a:bodyPr/>
        <a:lstStyle/>
        <a:p>
          <a:endParaRPr lang="en-GB"/>
        </a:p>
      </dgm:t>
    </dgm:pt>
    <dgm:pt modelId="{5AE55C1E-B733-4029-A019-C65606929D32}" type="sibTrans" cxnId="{615CB66E-0E15-4DF9-8612-7FCB31AB8065}">
      <dgm:prSet/>
      <dgm:spPr/>
      <dgm:t>
        <a:bodyPr/>
        <a:lstStyle/>
        <a:p>
          <a:endParaRPr lang="en-GB"/>
        </a:p>
      </dgm:t>
    </dgm:pt>
    <dgm:pt modelId="{A12586D1-32F7-47F6-82F1-2B20F2A28E85}">
      <dgm:prSet phldrT="[Text]" phldr="0" custT="1"/>
      <dgm:spPr/>
      <dgm:t>
        <a:bodyPr/>
        <a:lstStyle/>
        <a:p>
          <a:r>
            <a:rPr lang="en-GB" sz="1400" dirty="0"/>
            <a:t>IMPACT</a:t>
          </a:r>
        </a:p>
      </dgm:t>
    </dgm:pt>
    <dgm:pt modelId="{1938B7AD-4E1F-4CFE-B1E9-DC570487ADA6}" type="parTrans" cxnId="{37ED0C5E-5F7C-4FDD-98C7-14D01329C3B0}">
      <dgm:prSet/>
      <dgm:spPr/>
      <dgm:t>
        <a:bodyPr/>
        <a:lstStyle/>
        <a:p>
          <a:endParaRPr lang="en-GB"/>
        </a:p>
      </dgm:t>
    </dgm:pt>
    <dgm:pt modelId="{C2BD39C4-2BAD-4A5C-AE94-BCC53DDE26F2}" type="sibTrans" cxnId="{37ED0C5E-5F7C-4FDD-98C7-14D01329C3B0}">
      <dgm:prSet/>
      <dgm:spPr/>
      <dgm:t>
        <a:bodyPr/>
        <a:lstStyle/>
        <a:p>
          <a:endParaRPr lang="en-GB"/>
        </a:p>
      </dgm:t>
    </dgm:pt>
    <dgm:pt modelId="{114A4191-1B16-4D2C-9E89-FAD9A32E9965}">
      <dgm:prSet phldrT="[Text]" phldr="0"/>
      <dgm:spPr/>
      <dgm:t>
        <a:bodyPr/>
        <a:lstStyle/>
        <a:p>
          <a:r>
            <a:rPr lang="en-GB"/>
            <a:t>MEANING</a:t>
          </a:r>
        </a:p>
      </dgm:t>
    </dgm:pt>
    <dgm:pt modelId="{B7FC404A-F86F-4ED1-BC98-00FD496BC55B}" type="parTrans" cxnId="{03A8965A-EE24-41A1-ABF2-3B5FC801DFDD}">
      <dgm:prSet/>
      <dgm:spPr/>
      <dgm:t>
        <a:bodyPr/>
        <a:lstStyle/>
        <a:p>
          <a:endParaRPr lang="en-GB"/>
        </a:p>
      </dgm:t>
    </dgm:pt>
    <dgm:pt modelId="{F38BF81B-5CEB-440B-A436-06DDE9D5C016}" type="sibTrans" cxnId="{03A8965A-EE24-41A1-ABF2-3B5FC801DFDD}">
      <dgm:prSet/>
      <dgm:spPr/>
      <dgm:t>
        <a:bodyPr/>
        <a:lstStyle/>
        <a:p>
          <a:endParaRPr lang="en-GB"/>
        </a:p>
      </dgm:t>
    </dgm:pt>
    <dgm:pt modelId="{40F16A30-743C-4961-8E42-92B733192ECE}">
      <dgm:prSet phldrT="[Text]" phldr="0"/>
      <dgm:spPr>
        <a:solidFill>
          <a:schemeClr val="accent1">
            <a:lumMod val="40000"/>
            <a:lumOff val="60000"/>
          </a:schemeClr>
        </a:solidFill>
      </dgm:spPr>
      <dgm:t>
        <a:bodyPr/>
        <a:lstStyle/>
        <a:p>
          <a:r>
            <a:rPr lang="en-GB"/>
            <a:t>STRUCTURE &amp; CLARITY	</a:t>
          </a:r>
        </a:p>
      </dgm:t>
    </dgm:pt>
    <dgm:pt modelId="{1CBC7820-F7A0-473D-B967-5E5A3B4B1F40}" type="parTrans" cxnId="{2EE1BDC2-BB32-4C4B-90A8-1445427A0B28}">
      <dgm:prSet/>
      <dgm:spPr/>
      <dgm:t>
        <a:bodyPr/>
        <a:lstStyle/>
        <a:p>
          <a:endParaRPr lang="en-GB"/>
        </a:p>
      </dgm:t>
    </dgm:pt>
    <dgm:pt modelId="{D9CF2597-E531-49AA-9DB0-F9E58441A3E5}" type="sibTrans" cxnId="{2EE1BDC2-BB32-4C4B-90A8-1445427A0B28}">
      <dgm:prSet/>
      <dgm:spPr/>
      <dgm:t>
        <a:bodyPr/>
        <a:lstStyle/>
        <a:p>
          <a:endParaRPr lang="en-GB"/>
        </a:p>
      </dgm:t>
    </dgm:pt>
    <dgm:pt modelId="{C4DFC1F1-B65E-43BC-A4E5-11EE699E3AF3}">
      <dgm:prSet phldrT="[Text]" phldr="0"/>
      <dgm:spPr/>
      <dgm:t>
        <a:bodyPr/>
        <a:lstStyle/>
        <a:p>
          <a:r>
            <a:rPr lang="en-GB"/>
            <a:t>DEPENDABILITY</a:t>
          </a:r>
        </a:p>
      </dgm:t>
    </dgm:pt>
    <dgm:pt modelId="{DFC4A995-03F5-46F9-BA51-C223A9116013}" type="parTrans" cxnId="{F18FE956-D6F8-4634-BEDE-CDCF0566828F}">
      <dgm:prSet/>
      <dgm:spPr/>
      <dgm:t>
        <a:bodyPr/>
        <a:lstStyle/>
        <a:p>
          <a:endParaRPr lang="en-GB"/>
        </a:p>
      </dgm:t>
    </dgm:pt>
    <dgm:pt modelId="{50AE85ED-5001-4852-89A9-077D0F34706E}" type="sibTrans" cxnId="{F18FE956-D6F8-4634-BEDE-CDCF0566828F}">
      <dgm:prSet/>
      <dgm:spPr/>
      <dgm:t>
        <a:bodyPr/>
        <a:lstStyle/>
        <a:p>
          <a:endParaRPr lang="en-GB"/>
        </a:p>
      </dgm:t>
    </dgm:pt>
    <dgm:pt modelId="{41D625FF-68C4-4C6F-A552-78A556890D22}" type="pres">
      <dgm:prSet presAssocID="{EB12DAD5-07B6-485A-9770-3CFF5C9CD601}" presName="cycle" presStyleCnt="0">
        <dgm:presLayoutVars>
          <dgm:dir/>
          <dgm:resizeHandles val="exact"/>
        </dgm:presLayoutVars>
      </dgm:prSet>
      <dgm:spPr/>
    </dgm:pt>
    <dgm:pt modelId="{C654F99C-642A-4C3C-8B40-728A3733D381}" type="pres">
      <dgm:prSet presAssocID="{6F6344DE-F27A-49B6-9471-10A14B43AE46}" presName="node" presStyleLbl="node1" presStyleIdx="0" presStyleCnt="5" custScaleX="125748" custScaleY="94857">
        <dgm:presLayoutVars>
          <dgm:bulletEnabled val="1"/>
        </dgm:presLayoutVars>
      </dgm:prSet>
      <dgm:spPr/>
    </dgm:pt>
    <dgm:pt modelId="{FB95BE52-BCCA-40B1-8759-43D5A128A07A}" type="pres">
      <dgm:prSet presAssocID="{6F6344DE-F27A-49B6-9471-10A14B43AE46}" presName="spNode" presStyleCnt="0"/>
      <dgm:spPr/>
    </dgm:pt>
    <dgm:pt modelId="{6515FBD3-105B-4929-99DC-9EDABEC3C552}" type="pres">
      <dgm:prSet presAssocID="{5AE55C1E-B733-4029-A019-C65606929D32}" presName="sibTrans" presStyleLbl="sibTrans1D1" presStyleIdx="0" presStyleCnt="5"/>
      <dgm:spPr/>
    </dgm:pt>
    <dgm:pt modelId="{9813CA7E-2D7C-439B-8E55-3DE9280C8428}" type="pres">
      <dgm:prSet presAssocID="{A12586D1-32F7-47F6-82F1-2B20F2A28E85}" presName="node" presStyleLbl="node1" presStyleIdx="1" presStyleCnt="5" custScaleX="132914" custRadScaleRad="101148" custRadScaleInc="-2735">
        <dgm:presLayoutVars>
          <dgm:bulletEnabled val="1"/>
        </dgm:presLayoutVars>
      </dgm:prSet>
      <dgm:spPr/>
    </dgm:pt>
    <dgm:pt modelId="{0842CAA9-609C-4A81-8B3B-113BCB1DF98C}" type="pres">
      <dgm:prSet presAssocID="{A12586D1-32F7-47F6-82F1-2B20F2A28E85}" presName="spNode" presStyleCnt="0"/>
      <dgm:spPr/>
    </dgm:pt>
    <dgm:pt modelId="{D1F9DD7B-BF03-45B2-B886-444332162995}" type="pres">
      <dgm:prSet presAssocID="{C2BD39C4-2BAD-4A5C-AE94-BCC53DDE26F2}" presName="sibTrans" presStyleLbl="sibTrans1D1" presStyleIdx="1" presStyleCnt="5"/>
      <dgm:spPr/>
    </dgm:pt>
    <dgm:pt modelId="{5E1ABE69-625F-4DBA-B6B7-E1E9910F55B3}" type="pres">
      <dgm:prSet presAssocID="{114A4191-1B16-4D2C-9E89-FAD9A32E9965}" presName="node" presStyleLbl="node1" presStyleIdx="2" presStyleCnt="5">
        <dgm:presLayoutVars>
          <dgm:bulletEnabled val="1"/>
        </dgm:presLayoutVars>
      </dgm:prSet>
      <dgm:spPr/>
    </dgm:pt>
    <dgm:pt modelId="{99806B08-9812-48CE-A1DF-C60884AE71E3}" type="pres">
      <dgm:prSet presAssocID="{114A4191-1B16-4D2C-9E89-FAD9A32E9965}" presName="spNode" presStyleCnt="0"/>
      <dgm:spPr/>
    </dgm:pt>
    <dgm:pt modelId="{43FD74CD-CA65-4A6B-9B67-A4A307F4DADF}" type="pres">
      <dgm:prSet presAssocID="{F38BF81B-5CEB-440B-A436-06DDE9D5C016}" presName="sibTrans" presStyleLbl="sibTrans1D1" presStyleIdx="2" presStyleCnt="5"/>
      <dgm:spPr/>
    </dgm:pt>
    <dgm:pt modelId="{568982D0-1F6B-4BC9-92A4-0A3F11630586}" type="pres">
      <dgm:prSet presAssocID="{40F16A30-743C-4961-8E42-92B733192ECE}" presName="node" presStyleLbl="node1" presStyleIdx="3" presStyleCnt="5">
        <dgm:presLayoutVars>
          <dgm:bulletEnabled val="1"/>
        </dgm:presLayoutVars>
      </dgm:prSet>
      <dgm:spPr/>
    </dgm:pt>
    <dgm:pt modelId="{B2508121-23D5-4CCB-82B6-161FAF8385A4}" type="pres">
      <dgm:prSet presAssocID="{40F16A30-743C-4961-8E42-92B733192ECE}" presName="spNode" presStyleCnt="0"/>
      <dgm:spPr/>
    </dgm:pt>
    <dgm:pt modelId="{2A0F3B79-1724-47F6-A0F9-4F56B62DC878}" type="pres">
      <dgm:prSet presAssocID="{D9CF2597-E531-49AA-9DB0-F9E58441A3E5}" presName="sibTrans" presStyleLbl="sibTrans1D1" presStyleIdx="3" presStyleCnt="5"/>
      <dgm:spPr/>
    </dgm:pt>
    <dgm:pt modelId="{A26D334B-4FC2-4F9B-9D7C-FD47D94774D5}" type="pres">
      <dgm:prSet presAssocID="{C4DFC1F1-B65E-43BC-A4E5-11EE699E3AF3}" presName="node" presStyleLbl="node1" presStyleIdx="4" presStyleCnt="5" custScaleX="122820">
        <dgm:presLayoutVars>
          <dgm:bulletEnabled val="1"/>
        </dgm:presLayoutVars>
      </dgm:prSet>
      <dgm:spPr/>
    </dgm:pt>
    <dgm:pt modelId="{DBC28ADD-62A8-4F2A-A186-AA4B7DD40C58}" type="pres">
      <dgm:prSet presAssocID="{C4DFC1F1-B65E-43BC-A4E5-11EE699E3AF3}" presName="spNode" presStyleCnt="0"/>
      <dgm:spPr/>
    </dgm:pt>
    <dgm:pt modelId="{A83CDF8F-4AFA-4A81-A1FA-00C73F766A51}" type="pres">
      <dgm:prSet presAssocID="{50AE85ED-5001-4852-89A9-077D0F34706E}" presName="sibTrans" presStyleLbl="sibTrans1D1" presStyleIdx="4" presStyleCnt="5"/>
      <dgm:spPr/>
    </dgm:pt>
  </dgm:ptLst>
  <dgm:cxnLst>
    <dgm:cxn modelId="{F6644726-C2AC-454B-B30E-710ED95D00F9}" type="presOf" srcId="{EB12DAD5-07B6-485A-9770-3CFF5C9CD601}" destId="{41D625FF-68C4-4C6F-A552-78A556890D22}" srcOrd="0" destOrd="0" presId="urn:microsoft.com/office/officeart/2005/8/layout/cycle6"/>
    <dgm:cxn modelId="{A5A83036-808A-44CE-B93B-0CEFD9931C30}" type="presOf" srcId="{D9CF2597-E531-49AA-9DB0-F9E58441A3E5}" destId="{2A0F3B79-1724-47F6-A0F9-4F56B62DC878}" srcOrd="0" destOrd="0" presId="urn:microsoft.com/office/officeart/2005/8/layout/cycle6"/>
    <dgm:cxn modelId="{37ED0C5E-5F7C-4FDD-98C7-14D01329C3B0}" srcId="{EB12DAD5-07B6-485A-9770-3CFF5C9CD601}" destId="{A12586D1-32F7-47F6-82F1-2B20F2A28E85}" srcOrd="1" destOrd="0" parTransId="{1938B7AD-4E1F-4CFE-B1E9-DC570487ADA6}" sibTransId="{C2BD39C4-2BAD-4A5C-AE94-BCC53DDE26F2}"/>
    <dgm:cxn modelId="{4A23334A-0766-4661-9628-3F82EB1E2DB2}" type="presOf" srcId="{A12586D1-32F7-47F6-82F1-2B20F2A28E85}" destId="{9813CA7E-2D7C-439B-8E55-3DE9280C8428}" srcOrd="0" destOrd="0" presId="urn:microsoft.com/office/officeart/2005/8/layout/cycle6"/>
    <dgm:cxn modelId="{615CB66E-0E15-4DF9-8612-7FCB31AB8065}" srcId="{EB12DAD5-07B6-485A-9770-3CFF5C9CD601}" destId="{6F6344DE-F27A-49B6-9471-10A14B43AE46}" srcOrd="0" destOrd="0" parTransId="{D6828115-3E24-4D47-B22B-7AB132301D17}" sibTransId="{5AE55C1E-B733-4029-A019-C65606929D32}"/>
    <dgm:cxn modelId="{7B2EF351-8600-430A-B3F4-18691C6F0863}" type="presOf" srcId="{C2BD39C4-2BAD-4A5C-AE94-BCC53DDE26F2}" destId="{D1F9DD7B-BF03-45B2-B886-444332162995}" srcOrd="0" destOrd="0" presId="urn:microsoft.com/office/officeart/2005/8/layout/cycle6"/>
    <dgm:cxn modelId="{F18FE956-D6F8-4634-BEDE-CDCF0566828F}" srcId="{EB12DAD5-07B6-485A-9770-3CFF5C9CD601}" destId="{C4DFC1F1-B65E-43BC-A4E5-11EE699E3AF3}" srcOrd="4" destOrd="0" parTransId="{DFC4A995-03F5-46F9-BA51-C223A9116013}" sibTransId="{50AE85ED-5001-4852-89A9-077D0F34706E}"/>
    <dgm:cxn modelId="{03A8965A-EE24-41A1-ABF2-3B5FC801DFDD}" srcId="{EB12DAD5-07B6-485A-9770-3CFF5C9CD601}" destId="{114A4191-1B16-4D2C-9E89-FAD9A32E9965}" srcOrd="2" destOrd="0" parTransId="{B7FC404A-F86F-4ED1-BC98-00FD496BC55B}" sibTransId="{F38BF81B-5CEB-440B-A436-06DDE9D5C016}"/>
    <dgm:cxn modelId="{7BAB3E9A-ABE9-4A17-AE4C-B7BE1CC034E9}" type="presOf" srcId="{50AE85ED-5001-4852-89A9-077D0F34706E}" destId="{A83CDF8F-4AFA-4A81-A1FA-00C73F766A51}" srcOrd="0" destOrd="0" presId="urn:microsoft.com/office/officeart/2005/8/layout/cycle6"/>
    <dgm:cxn modelId="{2F8294A1-C69E-42E2-88FC-2971BFBD42C2}" type="presOf" srcId="{40F16A30-743C-4961-8E42-92B733192ECE}" destId="{568982D0-1F6B-4BC9-92A4-0A3F11630586}" srcOrd="0" destOrd="0" presId="urn:microsoft.com/office/officeart/2005/8/layout/cycle6"/>
    <dgm:cxn modelId="{962FB1AA-9C12-4BC6-980F-6DF32B191218}" type="presOf" srcId="{6F6344DE-F27A-49B6-9471-10A14B43AE46}" destId="{C654F99C-642A-4C3C-8B40-728A3733D381}" srcOrd="0" destOrd="0" presId="urn:microsoft.com/office/officeart/2005/8/layout/cycle6"/>
    <dgm:cxn modelId="{14DAAFAB-5333-4F25-B931-3DD1C18557EE}" type="presOf" srcId="{C4DFC1F1-B65E-43BC-A4E5-11EE699E3AF3}" destId="{A26D334B-4FC2-4F9B-9D7C-FD47D94774D5}" srcOrd="0" destOrd="0" presId="urn:microsoft.com/office/officeart/2005/8/layout/cycle6"/>
    <dgm:cxn modelId="{2EE1BDC2-BB32-4C4B-90A8-1445427A0B28}" srcId="{EB12DAD5-07B6-485A-9770-3CFF5C9CD601}" destId="{40F16A30-743C-4961-8E42-92B733192ECE}" srcOrd="3" destOrd="0" parTransId="{1CBC7820-F7A0-473D-B967-5E5A3B4B1F40}" sibTransId="{D9CF2597-E531-49AA-9DB0-F9E58441A3E5}"/>
    <dgm:cxn modelId="{68772BD8-0DB8-4539-989A-3E4DF0CE3DFF}" type="presOf" srcId="{5AE55C1E-B733-4029-A019-C65606929D32}" destId="{6515FBD3-105B-4929-99DC-9EDABEC3C552}" srcOrd="0" destOrd="0" presId="urn:microsoft.com/office/officeart/2005/8/layout/cycle6"/>
    <dgm:cxn modelId="{3438B5E3-F934-4FFD-AB6A-396F61332B32}" type="presOf" srcId="{114A4191-1B16-4D2C-9E89-FAD9A32E9965}" destId="{5E1ABE69-625F-4DBA-B6B7-E1E9910F55B3}" srcOrd="0" destOrd="0" presId="urn:microsoft.com/office/officeart/2005/8/layout/cycle6"/>
    <dgm:cxn modelId="{A2C818E7-A9A5-49A3-B9DC-4AEDBE4036AA}" type="presOf" srcId="{F38BF81B-5CEB-440B-A436-06DDE9D5C016}" destId="{43FD74CD-CA65-4A6B-9B67-A4A307F4DADF}" srcOrd="0" destOrd="0" presId="urn:microsoft.com/office/officeart/2005/8/layout/cycle6"/>
    <dgm:cxn modelId="{A3D5991B-86B2-4253-81F8-E0099949E5E2}" type="presParOf" srcId="{41D625FF-68C4-4C6F-A552-78A556890D22}" destId="{C654F99C-642A-4C3C-8B40-728A3733D381}" srcOrd="0" destOrd="0" presId="urn:microsoft.com/office/officeart/2005/8/layout/cycle6"/>
    <dgm:cxn modelId="{A6E878BE-F377-4563-BD62-0EA0321F3905}" type="presParOf" srcId="{41D625FF-68C4-4C6F-A552-78A556890D22}" destId="{FB95BE52-BCCA-40B1-8759-43D5A128A07A}" srcOrd="1" destOrd="0" presId="urn:microsoft.com/office/officeart/2005/8/layout/cycle6"/>
    <dgm:cxn modelId="{F32EB64A-82E3-4779-A2E8-32F0A388243F}" type="presParOf" srcId="{41D625FF-68C4-4C6F-A552-78A556890D22}" destId="{6515FBD3-105B-4929-99DC-9EDABEC3C552}" srcOrd="2" destOrd="0" presId="urn:microsoft.com/office/officeart/2005/8/layout/cycle6"/>
    <dgm:cxn modelId="{935163AF-A6C2-46A3-BFF2-4FCA56397B83}" type="presParOf" srcId="{41D625FF-68C4-4C6F-A552-78A556890D22}" destId="{9813CA7E-2D7C-439B-8E55-3DE9280C8428}" srcOrd="3" destOrd="0" presId="urn:microsoft.com/office/officeart/2005/8/layout/cycle6"/>
    <dgm:cxn modelId="{EF5B7C96-5149-41CD-8508-5C8A8EC36B0D}" type="presParOf" srcId="{41D625FF-68C4-4C6F-A552-78A556890D22}" destId="{0842CAA9-609C-4A81-8B3B-113BCB1DF98C}" srcOrd="4" destOrd="0" presId="urn:microsoft.com/office/officeart/2005/8/layout/cycle6"/>
    <dgm:cxn modelId="{803C45FA-73A1-47B3-8062-BA3827B031A9}" type="presParOf" srcId="{41D625FF-68C4-4C6F-A552-78A556890D22}" destId="{D1F9DD7B-BF03-45B2-B886-444332162995}" srcOrd="5" destOrd="0" presId="urn:microsoft.com/office/officeart/2005/8/layout/cycle6"/>
    <dgm:cxn modelId="{C420191B-DDA9-4DE7-8FED-B97D62A0B38A}" type="presParOf" srcId="{41D625FF-68C4-4C6F-A552-78A556890D22}" destId="{5E1ABE69-625F-4DBA-B6B7-E1E9910F55B3}" srcOrd="6" destOrd="0" presId="urn:microsoft.com/office/officeart/2005/8/layout/cycle6"/>
    <dgm:cxn modelId="{EB707006-E788-4AC9-A612-560093F3145F}" type="presParOf" srcId="{41D625FF-68C4-4C6F-A552-78A556890D22}" destId="{99806B08-9812-48CE-A1DF-C60884AE71E3}" srcOrd="7" destOrd="0" presId="urn:microsoft.com/office/officeart/2005/8/layout/cycle6"/>
    <dgm:cxn modelId="{E299886F-7EAE-4D24-8215-861AD2996122}" type="presParOf" srcId="{41D625FF-68C4-4C6F-A552-78A556890D22}" destId="{43FD74CD-CA65-4A6B-9B67-A4A307F4DADF}" srcOrd="8" destOrd="0" presId="urn:microsoft.com/office/officeart/2005/8/layout/cycle6"/>
    <dgm:cxn modelId="{B148A769-15A3-47A6-8E65-A72D1F557F08}" type="presParOf" srcId="{41D625FF-68C4-4C6F-A552-78A556890D22}" destId="{568982D0-1F6B-4BC9-92A4-0A3F11630586}" srcOrd="9" destOrd="0" presId="urn:microsoft.com/office/officeart/2005/8/layout/cycle6"/>
    <dgm:cxn modelId="{4063D696-1BBF-4B5A-93D2-D9323741A55F}" type="presParOf" srcId="{41D625FF-68C4-4C6F-A552-78A556890D22}" destId="{B2508121-23D5-4CCB-82B6-161FAF8385A4}" srcOrd="10" destOrd="0" presId="urn:microsoft.com/office/officeart/2005/8/layout/cycle6"/>
    <dgm:cxn modelId="{8326A549-8529-41A9-94DA-FA5A84AD7189}" type="presParOf" srcId="{41D625FF-68C4-4C6F-A552-78A556890D22}" destId="{2A0F3B79-1724-47F6-A0F9-4F56B62DC878}" srcOrd="11" destOrd="0" presId="urn:microsoft.com/office/officeart/2005/8/layout/cycle6"/>
    <dgm:cxn modelId="{F7E77BB5-FF85-4EF7-A907-A65B954CA7BA}" type="presParOf" srcId="{41D625FF-68C4-4C6F-A552-78A556890D22}" destId="{A26D334B-4FC2-4F9B-9D7C-FD47D94774D5}" srcOrd="12" destOrd="0" presId="urn:microsoft.com/office/officeart/2005/8/layout/cycle6"/>
    <dgm:cxn modelId="{1118F112-F538-47BA-A6DE-9F87C34BDFA6}" type="presParOf" srcId="{41D625FF-68C4-4C6F-A552-78A556890D22}" destId="{DBC28ADD-62A8-4F2A-A186-AA4B7DD40C58}" srcOrd="13" destOrd="0" presId="urn:microsoft.com/office/officeart/2005/8/layout/cycle6"/>
    <dgm:cxn modelId="{CB05E7EF-3D1E-4EE5-9CFB-E282D065D108}" type="presParOf" srcId="{41D625FF-68C4-4C6F-A552-78A556890D22}" destId="{A83CDF8F-4AFA-4A81-A1FA-00C73F766A51}"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12DAD5-07B6-485A-9770-3CFF5C9CD601}" type="doc">
      <dgm:prSet loTypeId="urn:microsoft.com/office/officeart/2005/8/layout/cycle6" loCatId="relationship" qsTypeId="urn:microsoft.com/office/officeart/2005/8/quickstyle/3d2" qsCatId="3D" csTypeId="urn:microsoft.com/office/officeart/2005/8/colors/accent1_2" csCatId="accent1" phldr="1"/>
      <dgm:spPr/>
      <dgm:t>
        <a:bodyPr/>
        <a:lstStyle/>
        <a:p>
          <a:endParaRPr lang="en-GB"/>
        </a:p>
      </dgm:t>
    </dgm:pt>
    <dgm:pt modelId="{6F6344DE-F27A-49B6-9471-10A14B43AE46}">
      <dgm:prSet phldrT="[Text]" phldr="0" custT="1"/>
      <dgm:spPr/>
      <dgm:t>
        <a:bodyPr/>
        <a:lstStyle/>
        <a:p>
          <a:r>
            <a:rPr lang="en-GB" sz="1000"/>
            <a:t>PSYCHOLOGICAL SAFETY</a:t>
          </a:r>
        </a:p>
      </dgm:t>
    </dgm:pt>
    <dgm:pt modelId="{D6828115-3E24-4D47-B22B-7AB132301D17}" type="parTrans" cxnId="{615CB66E-0E15-4DF9-8612-7FCB31AB8065}">
      <dgm:prSet/>
      <dgm:spPr/>
      <dgm:t>
        <a:bodyPr/>
        <a:lstStyle/>
        <a:p>
          <a:endParaRPr lang="en-GB"/>
        </a:p>
      </dgm:t>
    </dgm:pt>
    <dgm:pt modelId="{5AE55C1E-B733-4029-A019-C65606929D32}" type="sibTrans" cxnId="{615CB66E-0E15-4DF9-8612-7FCB31AB8065}">
      <dgm:prSet/>
      <dgm:spPr/>
      <dgm:t>
        <a:bodyPr/>
        <a:lstStyle/>
        <a:p>
          <a:endParaRPr lang="en-GB"/>
        </a:p>
      </dgm:t>
    </dgm:pt>
    <dgm:pt modelId="{A12586D1-32F7-47F6-82F1-2B20F2A28E85}">
      <dgm:prSet phldrT="[Text]" phldr="0"/>
      <dgm:spPr>
        <a:solidFill>
          <a:schemeClr val="accent1">
            <a:lumMod val="40000"/>
            <a:lumOff val="60000"/>
          </a:schemeClr>
        </a:solidFill>
      </dgm:spPr>
      <dgm:t>
        <a:bodyPr/>
        <a:lstStyle/>
        <a:p>
          <a:r>
            <a:rPr lang="en-GB"/>
            <a:t>IMPACT</a:t>
          </a:r>
        </a:p>
      </dgm:t>
    </dgm:pt>
    <dgm:pt modelId="{1938B7AD-4E1F-4CFE-B1E9-DC570487ADA6}" type="parTrans" cxnId="{37ED0C5E-5F7C-4FDD-98C7-14D01329C3B0}">
      <dgm:prSet/>
      <dgm:spPr/>
      <dgm:t>
        <a:bodyPr/>
        <a:lstStyle/>
        <a:p>
          <a:endParaRPr lang="en-GB"/>
        </a:p>
      </dgm:t>
    </dgm:pt>
    <dgm:pt modelId="{C2BD39C4-2BAD-4A5C-AE94-BCC53DDE26F2}" type="sibTrans" cxnId="{37ED0C5E-5F7C-4FDD-98C7-14D01329C3B0}">
      <dgm:prSet/>
      <dgm:spPr/>
      <dgm:t>
        <a:bodyPr/>
        <a:lstStyle/>
        <a:p>
          <a:endParaRPr lang="en-GB"/>
        </a:p>
      </dgm:t>
    </dgm:pt>
    <dgm:pt modelId="{114A4191-1B16-4D2C-9E89-FAD9A32E9965}">
      <dgm:prSet phldrT="[Text]" phldr="0"/>
      <dgm:spPr>
        <a:solidFill>
          <a:schemeClr val="accent1">
            <a:lumMod val="40000"/>
            <a:lumOff val="60000"/>
          </a:schemeClr>
        </a:solidFill>
      </dgm:spPr>
      <dgm:t>
        <a:bodyPr/>
        <a:lstStyle/>
        <a:p>
          <a:r>
            <a:rPr lang="en-GB"/>
            <a:t>MEANING</a:t>
          </a:r>
        </a:p>
      </dgm:t>
    </dgm:pt>
    <dgm:pt modelId="{B7FC404A-F86F-4ED1-BC98-00FD496BC55B}" type="parTrans" cxnId="{03A8965A-EE24-41A1-ABF2-3B5FC801DFDD}">
      <dgm:prSet/>
      <dgm:spPr/>
      <dgm:t>
        <a:bodyPr/>
        <a:lstStyle/>
        <a:p>
          <a:endParaRPr lang="en-GB"/>
        </a:p>
      </dgm:t>
    </dgm:pt>
    <dgm:pt modelId="{F38BF81B-5CEB-440B-A436-06DDE9D5C016}" type="sibTrans" cxnId="{03A8965A-EE24-41A1-ABF2-3B5FC801DFDD}">
      <dgm:prSet/>
      <dgm:spPr/>
      <dgm:t>
        <a:bodyPr/>
        <a:lstStyle/>
        <a:p>
          <a:endParaRPr lang="en-GB"/>
        </a:p>
      </dgm:t>
    </dgm:pt>
    <dgm:pt modelId="{40F16A30-743C-4961-8E42-92B733192ECE}">
      <dgm:prSet phldrT="[Text]" phldr="0"/>
      <dgm:spPr/>
      <dgm:t>
        <a:bodyPr/>
        <a:lstStyle/>
        <a:p>
          <a:r>
            <a:rPr lang="en-GB"/>
            <a:t>STRUCTURE &amp; CLARITY	</a:t>
          </a:r>
        </a:p>
      </dgm:t>
    </dgm:pt>
    <dgm:pt modelId="{1CBC7820-F7A0-473D-B967-5E5A3B4B1F40}" type="parTrans" cxnId="{2EE1BDC2-BB32-4C4B-90A8-1445427A0B28}">
      <dgm:prSet/>
      <dgm:spPr/>
      <dgm:t>
        <a:bodyPr/>
        <a:lstStyle/>
        <a:p>
          <a:endParaRPr lang="en-GB"/>
        </a:p>
      </dgm:t>
    </dgm:pt>
    <dgm:pt modelId="{D9CF2597-E531-49AA-9DB0-F9E58441A3E5}" type="sibTrans" cxnId="{2EE1BDC2-BB32-4C4B-90A8-1445427A0B28}">
      <dgm:prSet/>
      <dgm:spPr/>
      <dgm:t>
        <a:bodyPr/>
        <a:lstStyle/>
        <a:p>
          <a:endParaRPr lang="en-GB"/>
        </a:p>
      </dgm:t>
    </dgm:pt>
    <dgm:pt modelId="{C4DFC1F1-B65E-43BC-A4E5-11EE699E3AF3}">
      <dgm:prSet phldrT="[Text]" phldr="0" custT="1"/>
      <dgm:spPr/>
      <dgm:t>
        <a:bodyPr/>
        <a:lstStyle/>
        <a:p>
          <a:r>
            <a:rPr lang="en-GB" sz="1200"/>
            <a:t>DEPENDABILITY</a:t>
          </a:r>
        </a:p>
      </dgm:t>
    </dgm:pt>
    <dgm:pt modelId="{DFC4A995-03F5-46F9-BA51-C223A9116013}" type="parTrans" cxnId="{F18FE956-D6F8-4634-BEDE-CDCF0566828F}">
      <dgm:prSet/>
      <dgm:spPr/>
      <dgm:t>
        <a:bodyPr/>
        <a:lstStyle/>
        <a:p>
          <a:endParaRPr lang="en-GB"/>
        </a:p>
      </dgm:t>
    </dgm:pt>
    <dgm:pt modelId="{50AE85ED-5001-4852-89A9-077D0F34706E}" type="sibTrans" cxnId="{F18FE956-D6F8-4634-BEDE-CDCF0566828F}">
      <dgm:prSet/>
      <dgm:spPr/>
      <dgm:t>
        <a:bodyPr/>
        <a:lstStyle/>
        <a:p>
          <a:endParaRPr lang="en-GB"/>
        </a:p>
      </dgm:t>
    </dgm:pt>
    <dgm:pt modelId="{41D625FF-68C4-4C6F-A552-78A556890D22}" type="pres">
      <dgm:prSet presAssocID="{EB12DAD5-07B6-485A-9770-3CFF5C9CD601}" presName="cycle" presStyleCnt="0">
        <dgm:presLayoutVars>
          <dgm:dir/>
          <dgm:resizeHandles val="exact"/>
        </dgm:presLayoutVars>
      </dgm:prSet>
      <dgm:spPr/>
    </dgm:pt>
    <dgm:pt modelId="{C654F99C-642A-4C3C-8B40-728A3733D381}" type="pres">
      <dgm:prSet presAssocID="{6F6344DE-F27A-49B6-9471-10A14B43AE46}" presName="node" presStyleLbl="node1" presStyleIdx="0" presStyleCnt="5" custScaleX="150449" custScaleY="94857">
        <dgm:presLayoutVars>
          <dgm:bulletEnabled val="1"/>
        </dgm:presLayoutVars>
      </dgm:prSet>
      <dgm:spPr/>
    </dgm:pt>
    <dgm:pt modelId="{FB95BE52-BCCA-40B1-8759-43D5A128A07A}" type="pres">
      <dgm:prSet presAssocID="{6F6344DE-F27A-49B6-9471-10A14B43AE46}" presName="spNode" presStyleCnt="0"/>
      <dgm:spPr/>
    </dgm:pt>
    <dgm:pt modelId="{6515FBD3-105B-4929-99DC-9EDABEC3C552}" type="pres">
      <dgm:prSet presAssocID="{5AE55C1E-B733-4029-A019-C65606929D32}" presName="sibTrans" presStyleLbl="sibTrans1D1" presStyleIdx="0" presStyleCnt="5"/>
      <dgm:spPr/>
    </dgm:pt>
    <dgm:pt modelId="{9813CA7E-2D7C-439B-8E55-3DE9280C8428}" type="pres">
      <dgm:prSet presAssocID="{A12586D1-32F7-47F6-82F1-2B20F2A28E85}" presName="node" presStyleLbl="node1" presStyleIdx="1" presStyleCnt="5" custScaleX="151132" custScaleY="93071" custRadScaleRad="100199" custRadScaleInc="-1445">
        <dgm:presLayoutVars>
          <dgm:bulletEnabled val="1"/>
        </dgm:presLayoutVars>
      </dgm:prSet>
      <dgm:spPr/>
    </dgm:pt>
    <dgm:pt modelId="{0842CAA9-609C-4A81-8B3B-113BCB1DF98C}" type="pres">
      <dgm:prSet presAssocID="{A12586D1-32F7-47F6-82F1-2B20F2A28E85}" presName="spNode" presStyleCnt="0"/>
      <dgm:spPr/>
    </dgm:pt>
    <dgm:pt modelId="{D1F9DD7B-BF03-45B2-B886-444332162995}" type="pres">
      <dgm:prSet presAssocID="{C2BD39C4-2BAD-4A5C-AE94-BCC53DDE26F2}" presName="sibTrans" presStyleLbl="sibTrans1D1" presStyleIdx="1" presStyleCnt="5"/>
      <dgm:spPr/>
    </dgm:pt>
    <dgm:pt modelId="{5E1ABE69-625F-4DBA-B6B7-E1E9910F55B3}" type="pres">
      <dgm:prSet presAssocID="{114A4191-1B16-4D2C-9E89-FAD9A32E9965}" presName="node" presStyleLbl="node1" presStyleIdx="2" presStyleCnt="5" custScaleX="140543" custRadScaleRad="102270" custRadScaleInc="-20674">
        <dgm:presLayoutVars>
          <dgm:bulletEnabled val="1"/>
        </dgm:presLayoutVars>
      </dgm:prSet>
      <dgm:spPr/>
    </dgm:pt>
    <dgm:pt modelId="{99806B08-9812-48CE-A1DF-C60884AE71E3}" type="pres">
      <dgm:prSet presAssocID="{114A4191-1B16-4D2C-9E89-FAD9A32E9965}" presName="spNode" presStyleCnt="0"/>
      <dgm:spPr/>
    </dgm:pt>
    <dgm:pt modelId="{43FD74CD-CA65-4A6B-9B67-A4A307F4DADF}" type="pres">
      <dgm:prSet presAssocID="{F38BF81B-5CEB-440B-A436-06DDE9D5C016}" presName="sibTrans" presStyleLbl="sibTrans1D1" presStyleIdx="2" presStyleCnt="5"/>
      <dgm:spPr/>
    </dgm:pt>
    <dgm:pt modelId="{568982D0-1F6B-4BC9-92A4-0A3F11630586}" type="pres">
      <dgm:prSet presAssocID="{40F16A30-743C-4961-8E42-92B733192ECE}" presName="node" presStyleLbl="node1" presStyleIdx="3" presStyleCnt="5" custScaleX="136198" custRadScaleRad="103663" custRadScaleInc="17900">
        <dgm:presLayoutVars>
          <dgm:bulletEnabled val="1"/>
        </dgm:presLayoutVars>
      </dgm:prSet>
      <dgm:spPr/>
    </dgm:pt>
    <dgm:pt modelId="{B2508121-23D5-4CCB-82B6-161FAF8385A4}" type="pres">
      <dgm:prSet presAssocID="{40F16A30-743C-4961-8E42-92B733192ECE}" presName="spNode" presStyleCnt="0"/>
      <dgm:spPr/>
    </dgm:pt>
    <dgm:pt modelId="{2A0F3B79-1724-47F6-A0F9-4F56B62DC878}" type="pres">
      <dgm:prSet presAssocID="{D9CF2597-E531-49AA-9DB0-F9E58441A3E5}" presName="sibTrans" presStyleLbl="sibTrans1D1" presStyleIdx="3" presStyleCnt="5"/>
      <dgm:spPr/>
    </dgm:pt>
    <dgm:pt modelId="{A26D334B-4FC2-4F9B-9D7C-FD47D94774D5}" type="pres">
      <dgm:prSet presAssocID="{C4DFC1F1-B65E-43BC-A4E5-11EE699E3AF3}" presName="node" presStyleLbl="node1" presStyleIdx="4" presStyleCnt="5" custScaleX="149173">
        <dgm:presLayoutVars>
          <dgm:bulletEnabled val="1"/>
        </dgm:presLayoutVars>
      </dgm:prSet>
      <dgm:spPr/>
    </dgm:pt>
    <dgm:pt modelId="{DBC28ADD-62A8-4F2A-A186-AA4B7DD40C58}" type="pres">
      <dgm:prSet presAssocID="{C4DFC1F1-B65E-43BC-A4E5-11EE699E3AF3}" presName="spNode" presStyleCnt="0"/>
      <dgm:spPr/>
    </dgm:pt>
    <dgm:pt modelId="{A83CDF8F-4AFA-4A81-A1FA-00C73F766A51}" type="pres">
      <dgm:prSet presAssocID="{50AE85ED-5001-4852-89A9-077D0F34706E}" presName="sibTrans" presStyleLbl="sibTrans1D1" presStyleIdx="4" presStyleCnt="5"/>
      <dgm:spPr/>
    </dgm:pt>
  </dgm:ptLst>
  <dgm:cxnLst>
    <dgm:cxn modelId="{F6644726-C2AC-454B-B30E-710ED95D00F9}" type="presOf" srcId="{EB12DAD5-07B6-485A-9770-3CFF5C9CD601}" destId="{41D625FF-68C4-4C6F-A552-78A556890D22}" srcOrd="0" destOrd="0" presId="urn:microsoft.com/office/officeart/2005/8/layout/cycle6"/>
    <dgm:cxn modelId="{A5A83036-808A-44CE-B93B-0CEFD9931C30}" type="presOf" srcId="{D9CF2597-E531-49AA-9DB0-F9E58441A3E5}" destId="{2A0F3B79-1724-47F6-A0F9-4F56B62DC878}" srcOrd="0" destOrd="0" presId="urn:microsoft.com/office/officeart/2005/8/layout/cycle6"/>
    <dgm:cxn modelId="{37ED0C5E-5F7C-4FDD-98C7-14D01329C3B0}" srcId="{EB12DAD5-07B6-485A-9770-3CFF5C9CD601}" destId="{A12586D1-32F7-47F6-82F1-2B20F2A28E85}" srcOrd="1" destOrd="0" parTransId="{1938B7AD-4E1F-4CFE-B1E9-DC570487ADA6}" sibTransId="{C2BD39C4-2BAD-4A5C-AE94-BCC53DDE26F2}"/>
    <dgm:cxn modelId="{4A23334A-0766-4661-9628-3F82EB1E2DB2}" type="presOf" srcId="{A12586D1-32F7-47F6-82F1-2B20F2A28E85}" destId="{9813CA7E-2D7C-439B-8E55-3DE9280C8428}" srcOrd="0" destOrd="0" presId="urn:microsoft.com/office/officeart/2005/8/layout/cycle6"/>
    <dgm:cxn modelId="{615CB66E-0E15-4DF9-8612-7FCB31AB8065}" srcId="{EB12DAD5-07B6-485A-9770-3CFF5C9CD601}" destId="{6F6344DE-F27A-49B6-9471-10A14B43AE46}" srcOrd="0" destOrd="0" parTransId="{D6828115-3E24-4D47-B22B-7AB132301D17}" sibTransId="{5AE55C1E-B733-4029-A019-C65606929D32}"/>
    <dgm:cxn modelId="{7B2EF351-8600-430A-B3F4-18691C6F0863}" type="presOf" srcId="{C2BD39C4-2BAD-4A5C-AE94-BCC53DDE26F2}" destId="{D1F9DD7B-BF03-45B2-B886-444332162995}" srcOrd="0" destOrd="0" presId="urn:microsoft.com/office/officeart/2005/8/layout/cycle6"/>
    <dgm:cxn modelId="{F18FE956-D6F8-4634-BEDE-CDCF0566828F}" srcId="{EB12DAD5-07B6-485A-9770-3CFF5C9CD601}" destId="{C4DFC1F1-B65E-43BC-A4E5-11EE699E3AF3}" srcOrd="4" destOrd="0" parTransId="{DFC4A995-03F5-46F9-BA51-C223A9116013}" sibTransId="{50AE85ED-5001-4852-89A9-077D0F34706E}"/>
    <dgm:cxn modelId="{03A8965A-EE24-41A1-ABF2-3B5FC801DFDD}" srcId="{EB12DAD5-07B6-485A-9770-3CFF5C9CD601}" destId="{114A4191-1B16-4D2C-9E89-FAD9A32E9965}" srcOrd="2" destOrd="0" parTransId="{B7FC404A-F86F-4ED1-BC98-00FD496BC55B}" sibTransId="{F38BF81B-5CEB-440B-A436-06DDE9D5C016}"/>
    <dgm:cxn modelId="{7BAB3E9A-ABE9-4A17-AE4C-B7BE1CC034E9}" type="presOf" srcId="{50AE85ED-5001-4852-89A9-077D0F34706E}" destId="{A83CDF8F-4AFA-4A81-A1FA-00C73F766A51}" srcOrd="0" destOrd="0" presId="urn:microsoft.com/office/officeart/2005/8/layout/cycle6"/>
    <dgm:cxn modelId="{2F8294A1-C69E-42E2-88FC-2971BFBD42C2}" type="presOf" srcId="{40F16A30-743C-4961-8E42-92B733192ECE}" destId="{568982D0-1F6B-4BC9-92A4-0A3F11630586}" srcOrd="0" destOrd="0" presId="urn:microsoft.com/office/officeart/2005/8/layout/cycle6"/>
    <dgm:cxn modelId="{962FB1AA-9C12-4BC6-980F-6DF32B191218}" type="presOf" srcId="{6F6344DE-F27A-49B6-9471-10A14B43AE46}" destId="{C654F99C-642A-4C3C-8B40-728A3733D381}" srcOrd="0" destOrd="0" presId="urn:microsoft.com/office/officeart/2005/8/layout/cycle6"/>
    <dgm:cxn modelId="{14DAAFAB-5333-4F25-B931-3DD1C18557EE}" type="presOf" srcId="{C4DFC1F1-B65E-43BC-A4E5-11EE699E3AF3}" destId="{A26D334B-4FC2-4F9B-9D7C-FD47D94774D5}" srcOrd="0" destOrd="0" presId="urn:microsoft.com/office/officeart/2005/8/layout/cycle6"/>
    <dgm:cxn modelId="{2EE1BDC2-BB32-4C4B-90A8-1445427A0B28}" srcId="{EB12DAD5-07B6-485A-9770-3CFF5C9CD601}" destId="{40F16A30-743C-4961-8E42-92B733192ECE}" srcOrd="3" destOrd="0" parTransId="{1CBC7820-F7A0-473D-B967-5E5A3B4B1F40}" sibTransId="{D9CF2597-E531-49AA-9DB0-F9E58441A3E5}"/>
    <dgm:cxn modelId="{68772BD8-0DB8-4539-989A-3E4DF0CE3DFF}" type="presOf" srcId="{5AE55C1E-B733-4029-A019-C65606929D32}" destId="{6515FBD3-105B-4929-99DC-9EDABEC3C552}" srcOrd="0" destOrd="0" presId="urn:microsoft.com/office/officeart/2005/8/layout/cycle6"/>
    <dgm:cxn modelId="{3438B5E3-F934-4FFD-AB6A-396F61332B32}" type="presOf" srcId="{114A4191-1B16-4D2C-9E89-FAD9A32E9965}" destId="{5E1ABE69-625F-4DBA-B6B7-E1E9910F55B3}" srcOrd="0" destOrd="0" presId="urn:microsoft.com/office/officeart/2005/8/layout/cycle6"/>
    <dgm:cxn modelId="{A2C818E7-A9A5-49A3-B9DC-4AEDBE4036AA}" type="presOf" srcId="{F38BF81B-5CEB-440B-A436-06DDE9D5C016}" destId="{43FD74CD-CA65-4A6B-9B67-A4A307F4DADF}" srcOrd="0" destOrd="0" presId="urn:microsoft.com/office/officeart/2005/8/layout/cycle6"/>
    <dgm:cxn modelId="{A3D5991B-86B2-4253-81F8-E0099949E5E2}" type="presParOf" srcId="{41D625FF-68C4-4C6F-A552-78A556890D22}" destId="{C654F99C-642A-4C3C-8B40-728A3733D381}" srcOrd="0" destOrd="0" presId="urn:microsoft.com/office/officeart/2005/8/layout/cycle6"/>
    <dgm:cxn modelId="{A6E878BE-F377-4563-BD62-0EA0321F3905}" type="presParOf" srcId="{41D625FF-68C4-4C6F-A552-78A556890D22}" destId="{FB95BE52-BCCA-40B1-8759-43D5A128A07A}" srcOrd="1" destOrd="0" presId="urn:microsoft.com/office/officeart/2005/8/layout/cycle6"/>
    <dgm:cxn modelId="{F32EB64A-82E3-4779-A2E8-32F0A388243F}" type="presParOf" srcId="{41D625FF-68C4-4C6F-A552-78A556890D22}" destId="{6515FBD3-105B-4929-99DC-9EDABEC3C552}" srcOrd="2" destOrd="0" presId="urn:microsoft.com/office/officeart/2005/8/layout/cycle6"/>
    <dgm:cxn modelId="{935163AF-A6C2-46A3-BFF2-4FCA56397B83}" type="presParOf" srcId="{41D625FF-68C4-4C6F-A552-78A556890D22}" destId="{9813CA7E-2D7C-439B-8E55-3DE9280C8428}" srcOrd="3" destOrd="0" presId="urn:microsoft.com/office/officeart/2005/8/layout/cycle6"/>
    <dgm:cxn modelId="{EF5B7C96-5149-41CD-8508-5C8A8EC36B0D}" type="presParOf" srcId="{41D625FF-68C4-4C6F-A552-78A556890D22}" destId="{0842CAA9-609C-4A81-8B3B-113BCB1DF98C}" srcOrd="4" destOrd="0" presId="urn:microsoft.com/office/officeart/2005/8/layout/cycle6"/>
    <dgm:cxn modelId="{803C45FA-73A1-47B3-8062-BA3827B031A9}" type="presParOf" srcId="{41D625FF-68C4-4C6F-A552-78A556890D22}" destId="{D1F9DD7B-BF03-45B2-B886-444332162995}" srcOrd="5" destOrd="0" presId="urn:microsoft.com/office/officeart/2005/8/layout/cycle6"/>
    <dgm:cxn modelId="{C420191B-DDA9-4DE7-8FED-B97D62A0B38A}" type="presParOf" srcId="{41D625FF-68C4-4C6F-A552-78A556890D22}" destId="{5E1ABE69-625F-4DBA-B6B7-E1E9910F55B3}" srcOrd="6" destOrd="0" presId="urn:microsoft.com/office/officeart/2005/8/layout/cycle6"/>
    <dgm:cxn modelId="{EB707006-E788-4AC9-A612-560093F3145F}" type="presParOf" srcId="{41D625FF-68C4-4C6F-A552-78A556890D22}" destId="{99806B08-9812-48CE-A1DF-C60884AE71E3}" srcOrd="7" destOrd="0" presId="urn:microsoft.com/office/officeart/2005/8/layout/cycle6"/>
    <dgm:cxn modelId="{E299886F-7EAE-4D24-8215-861AD2996122}" type="presParOf" srcId="{41D625FF-68C4-4C6F-A552-78A556890D22}" destId="{43FD74CD-CA65-4A6B-9B67-A4A307F4DADF}" srcOrd="8" destOrd="0" presId="urn:microsoft.com/office/officeart/2005/8/layout/cycle6"/>
    <dgm:cxn modelId="{B148A769-15A3-47A6-8E65-A72D1F557F08}" type="presParOf" srcId="{41D625FF-68C4-4C6F-A552-78A556890D22}" destId="{568982D0-1F6B-4BC9-92A4-0A3F11630586}" srcOrd="9" destOrd="0" presId="urn:microsoft.com/office/officeart/2005/8/layout/cycle6"/>
    <dgm:cxn modelId="{4063D696-1BBF-4B5A-93D2-D9323741A55F}" type="presParOf" srcId="{41D625FF-68C4-4C6F-A552-78A556890D22}" destId="{B2508121-23D5-4CCB-82B6-161FAF8385A4}" srcOrd="10" destOrd="0" presId="urn:microsoft.com/office/officeart/2005/8/layout/cycle6"/>
    <dgm:cxn modelId="{8326A549-8529-41A9-94DA-FA5A84AD7189}" type="presParOf" srcId="{41D625FF-68C4-4C6F-A552-78A556890D22}" destId="{2A0F3B79-1724-47F6-A0F9-4F56B62DC878}" srcOrd="11" destOrd="0" presId="urn:microsoft.com/office/officeart/2005/8/layout/cycle6"/>
    <dgm:cxn modelId="{F7E77BB5-FF85-4EF7-A907-A65B954CA7BA}" type="presParOf" srcId="{41D625FF-68C4-4C6F-A552-78A556890D22}" destId="{A26D334B-4FC2-4F9B-9D7C-FD47D94774D5}" srcOrd="12" destOrd="0" presId="urn:microsoft.com/office/officeart/2005/8/layout/cycle6"/>
    <dgm:cxn modelId="{1118F112-F538-47BA-A6DE-9F87C34BDFA6}" type="presParOf" srcId="{41D625FF-68C4-4C6F-A552-78A556890D22}" destId="{DBC28ADD-62A8-4F2A-A186-AA4B7DD40C58}" srcOrd="13" destOrd="0" presId="urn:microsoft.com/office/officeart/2005/8/layout/cycle6"/>
    <dgm:cxn modelId="{CB05E7EF-3D1E-4EE5-9CFB-E282D065D108}" type="presParOf" srcId="{41D625FF-68C4-4C6F-A552-78A556890D22}" destId="{A83CDF8F-4AFA-4A81-A1FA-00C73F766A51}"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209FE-955A-4143-B7A6-FCA7194C3B1D}">
      <dsp:nvSpPr>
        <dsp:cNvPr id="0" name=""/>
        <dsp:cNvSpPr/>
      </dsp:nvSpPr>
      <dsp:spPr>
        <a:xfrm>
          <a:off x="0" y="0"/>
          <a:ext cx="5145024" cy="12048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u="none" kern="1200">
              <a:solidFill>
                <a:schemeClr val="tx1"/>
              </a:solidFill>
            </a:rPr>
            <a:t>Major research initiative launched by Google in 2012 to understand one key question:</a:t>
          </a:r>
        </a:p>
        <a:p>
          <a:pPr marL="0" lvl="0" indent="0" algn="l" defTabSz="711200">
            <a:lnSpc>
              <a:spcPct val="90000"/>
            </a:lnSpc>
            <a:spcBef>
              <a:spcPct val="0"/>
            </a:spcBef>
            <a:spcAft>
              <a:spcPct val="35000"/>
            </a:spcAft>
            <a:buNone/>
          </a:pPr>
          <a:r>
            <a:rPr lang="en-GB" sz="1600" b="1" i="0" u="none" kern="1200">
              <a:solidFill>
                <a:schemeClr val="tx1"/>
              </a:solidFill>
            </a:rPr>
            <a:t>What makes a team successful?</a:t>
          </a:r>
          <a:endParaRPr lang="en-GB" sz="1600" kern="1200">
            <a:solidFill>
              <a:schemeClr val="tx1"/>
            </a:solidFill>
            <a:latin typeface="Arial" panose="020B0604020202020204" pitchFamily="34" charset="0"/>
            <a:cs typeface="Arial" panose="020B0604020202020204" pitchFamily="34" charset="0"/>
          </a:endParaRPr>
        </a:p>
      </dsp:txBody>
      <dsp:txXfrm>
        <a:off x="58817" y="58817"/>
        <a:ext cx="5027390" cy="1087245"/>
      </dsp:txXfrm>
    </dsp:sp>
    <dsp:sp modelId="{390A28EB-4FB9-4AD9-82B6-86F8A4547D39}">
      <dsp:nvSpPr>
        <dsp:cNvPr id="0" name=""/>
        <dsp:cNvSpPr/>
      </dsp:nvSpPr>
      <dsp:spPr>
        <a:xfrm>
          <a:off x="0" y="1208357"/>
          <a:ext cx="5145024" cy="111031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latin typeface="+mn-lt"/>
              <a:cs typeface="Arial" panose="020B0604020202020204" pitchFamily="34" charset="0"/>
            </a:rPr>
            <a:t>Studied over 180 teams analysing their structure, personality types, management styles, communication types and levels of trust and psychological safety.</a:t>
          </a:r>
        </a:p>
      </dsp:txBody>
      <dsp:txXfrm>
        <a:off x="54201" y="1262558"/>
        <a:ext cx="5036622" cy="1001916"/>
      </dsp:txXfrm>
    </dsp:sp>
    <dsp:sp modelId="{A732BA01-744F-4C1A-A5B4-D51C1E95445C}">
      <dsp:nvSpPr>
        <dsp:cNvPr id="0" name=""/>
        <dsp:cNvSpPr/>
      </dsp:nvSpPr>
      <dsp:spPr>
        <a:xfrm>
          <a:off x="0" y="2331039"/>
          <a:ext cx="5145024" cy="121282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u="none" kern="1200">
              <a:solidFill>
                <a:schemeClr val="tx1"/>
              </a:solidFill>
            </a:rPr>
            <a:t>They initially expected that the </a:t>
          </a:r>
          <a:r>
            <a:rPr lang="en-GB" sz="1600" b="0" i="1" u="none" kern="1200">
              <a:solidFill>
                <a:schemeClr val="tx1"/>
              </a:solidFill>
            </a:rPr>
            <a:t>best</a:t>
          </a:r>
          <a:r>
            <a:rPr lang="en-GB" sz="1600" b="0" i="0" u="none" kern="1200">
              <a:solidFill>
                <a:schemeClr val="tx1"/>
              </a:solidFill>
            </a:rPr>
            <a:t> teams would be the ones with the </a:t>
          </a:r>
          <a:r>
            <a:rPr lang="en-GB" sz="1600" b="1" i="0" u="none" kern="1200">
              <a:solidFill>
                <a:schemeClr val="tx1"/>
              </a:solidFill>
            </a:rPr>
            <a:t>smartest people</a:t>
          </a:r>
          <a:r>
            <a:rPr lang="en-GB" sz="1600" b="0" i="0" u="none" kern="1200">
              <a:solidFill>
                <a:schemeClr val="tx1"/>
              </a:solidFill>
            </a:rPr>
            <a:t> or the </a:t>
          </a:r>
          <a:r>
            <a:rPr lang="en-GB" sz="1600" b="1" i="0" u="none" kern="1200">
              <a:solidFill>
                <a:schemeClr val="tx1"/>
              </a:solidFill>
            </a:rPr>
            <a:t>strongest leaders</a:t>
          </a:r>
          <a:r>
            <a:rPr lang="en-GB" sz="1600" b="0" i="0" u="none" kern="1200">
              <a:solidFill>
                <a:schemeClr val="tx1"/>
              </a:solidFill>
            </a:rPr>
            <a:t>.</a:t>
          </a:r>
          <a:br>
            <a:rPr lang="en-GB" sz="1600" kern="1200">
              <a:solidFill>
                <a:schemeClr val="tx1"/>
              </a:solidFill>
            </a:rPr>
          </a:br>
          <a:r>
            <a:rPr lang="en-GB" sz="1600" b="0" i="0" u="none" kern="1200">
              <a:solidFill>
                <a:schemeClr val="tx1"/>
              </a:solidFill>
            </a:rPr>
            <a:t>But their findings were surprising. </a:t>
          </a:r>
          <a:endParaRPr lang="en-GB" sz="1600" kern="1200">
            <a:solidFill>
              <a:schemeClr val="tx1"/>
            </a:solidFill>
            <a:latin typeface="Arial" panose="020B0604020202020204" pitchFamily="34" charset="0"/>
            <a:cs typeface="Arial" panose="020B0604020202020204" pitchFamily="34" charset="0"/>
          </a:endParaRPr>
        </a:p>
      </dsp:txBody>
      <dsp:txXfrm>
        <a:off x="59205" y="2390244"/>
        <a:ext cx="5026614" cy="1094419"/>
      </dsp:txXfrm>
    </dsp:sp>
    <dsp:sp modelId="{1EFB6CFB-98AE-4C60-83CA-E4C6739E2D27}">
      <dsp:nvSpPr>
        <dsp:cNvPr id="0" name=""/>
        <dsp:cNvSpPr/>
      </dsp:nvSpPr>
      <dsp:spPr>
        <a:xfrm>
          <a:off x="0" y="3550738"/>
          <a:ext cx="5145024" cy="155886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u="none" kern="1200">
              <a:solidFill>
                <a:schemeClr val="tx1"/>
              </a:solidFill>
            </a:rPr>
            <a:t>They found that the best teams share five qualities: psychological safety, dependability, structure &amp; clarity, meaning, and impact. (Duhigg,2016)</a:t>
          </a:r>
        </a:p>
        <a:p>
          <a:pPr marL="0" lvl="0" indent="0" algn="l" defTabSz="711200">
            <a:lnSpc>
              <a:spcPct val="90000"/>
            </a:lnSpc>
            <a:spcBef>
              <a:spcPct val="0"/>
            </a:spcBef>
            <a:spcAft>
              <a:spcPct val="35000"/>
            </a:spcAft>
            <a:buNone/>
          </a:pPr>
          <a:endParaRPr lang="en-GB" sz="1600" b="0" i="0" u="none" kern="1200">
            <a:solidFill>
              <a:schemeClr val="tx1"/>
            </a:solidFill>
            <a:latin typeface="Arial" panose="020B0604020202020204" pitchFamily="34" charset="0"/>
            <a:cs typeface="Arial" panose="020B0604020202020204" pitchFamily="34" charset="0"/>
          </a:endParaRPr>
        </a:p>
        <a:p>
          <a:pPr marL="0" lvl="0" indent="0" algn="l" defTabSz="711200">
            <a:lnSpc>
              <a:spcPct val="90000"/>
            </a:lnSpc>
            <a:spcBef>
              <a:spcPct val="0"/>
            </a:spcBef>
            <a:spcAft>
              <a:spcPct val="35000"/>
            </a:spcAft>
            <a:buNone/>
          </a:pPr>
          <a:r>
            <a:rPr lang="en-GB" sz="1600" b="1" i="0" u="none" kern="1200">
              <a:solidFill>
                <a:schemeClr val="tx1"/>
              </a:solidFill>
            </a:rPr>
            <a:t>The </a:t>
          </a:r>
          <a:r>
            <a:rPr lang="en-GB" sz="1600" b="1" i="1" u="none" kern="1200">
              <a:solidFill>
                <a:schemeClr val="tx1"/>
              </a:solidFill>
            </a:rPr>
            <a:t>how</a:t>
          </a:r>
          <a:r>
            <a:rPr lang="en-GB" sz="1600" b="1" i="0" u="none" kern="1200">
              <a:solidFill>
                <a:schemeClr val="tx1"/>
              </a:solidFill>
            </a:rPr>
            <a:t> of a team matters more than the </a:t>
          </a:r>
          <a:r>
            <a:rPr lang="en-GB" sz="1600" b="1" i="1" u="none" kern="1200">
              <a:solidFill>
                <a:schemeClr val="tx1"/>
              </a:solidFill>
            </a:rPr>
            <a:t>who</a:t>
          </a:r>
          <a:r>
            <a:rPr lang="en-GB" sz="1600" b="1" i="0" u="none" kern="1200">
              <a:solidFill>
                <a:schemeClr val="tx1"/>
              </a:solidFill>
            </a:rPr>
            <a:t>.</a:t>
          </a:r>
          <a:endParaRPr lang="en-GB" sz="1600" b="1" kern="1200">
            <a:solidFill>
              <a:schemeClr val="tx1"/>
            </a:solidFill>
            <a:latin typeface="Arial" panose="020B0604020202020204" pitchFamily="34" charset="0"/>
            <a:cs typeface="Arial" panose="020B0604020202020204" pitchFamily="34" charset="0"/>
          </a:endParaRPr>
        </a:p>
      </dsp:txBody>
      <dsp:txXfrm>
        <a:off x="76098" y="3626836"/>
        <a:ext cx="4992828" cy="14066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4F99C-642A-4C3C-8B40-728A3733D381}">
      <dsp:nvSpPr>
        <dsp:cNvPr id="0" name=""/>
        <dsp:cNvSpPr/>
      </dsp:nvSpPr>
      <dsp:spPr>
        <a:xfrm>
          <a:off x="1170368" y="587324"/>
          <a:ext cx="1352221" cy="663024"/>
        </a:xfrm>
        <a:prstGeom prst="roundRect">
          <a:avLst/>
        </a:prstGeom>
        <a:solidFill>
          <a:schemeClr val="accent1">
            <a:lumMod val="40000"/>
            <a:lumOff val="6000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solidFill>
                <a:schemeClr val="tx1"/>
              </a:solidFill>
            </a:rPr>
            <a:t>PSYCHOLOGICAL</a:t>
          </a:r>
          <a:r>
            <a:rPr lang="en-GB" sz="1100" kern="1200">
              <a:solidFill>
                <a:schemeClr val="accent1">
                  <a:lumMod val="20000"/>
                  <a:lumOff val="80000"/>
                </a:schemeClr>
              </a:solidFill>
            </a:rPr>
            <a:t> </a:t>
          </a:r>
          <a:r>
            <a:rPr lang="en-GB" sz="1100" kern="1200">
              <a:solidFill>
                <a:schemeClr val="tx1"/>
              </a:solidFill>
            </a:rPr>
            <a:t>SAFETY</a:t>
          </a:r>
        </a:p>
      </dsp:txBody>
      <dsp:txXfrm>
        <a:off x="1202734" y="619690"/>
        <a:ext cx="1287489" cy="598292"/>
      </dsp:txXfrm>
    </dsp:sp>
    <dsp:sp modelId="{6515FBD3-105B-4929-99DC-9EDABEC3C552}">
      <dsp:nvSpPr>
        <dsp:cNvPr id="0" name=""/>
        <dsp:cNvSpPr/>
      </dsp:nvSpPr>
      <dsp:spPr>
        <a:xfrm>
          <a:off x="414547" y="898691"/>
          <a:ext cx="2793462" cy="2793462"/>
        </a:xfrm>
        <a:custGeom>
          <a:avLst/>
          <a:gdLst/>
          <a:ahLst/>
          <a:cxnLst/>
          <a:rect l="0" t="0" r="0" b="0"/>
          <a:pathLst>
            <a:path>
              <a:moveTo>
                <a:pt x="2114208" y="198363"/>
              </a:moveTo>
              <a:arcTo wR="1396731" hR="1396731" stAng="18054566" swAng="1750765"/>
            </a:path>
          </a:pathLst>
        </a:custGeom>
        <a:noFill/>
        <a:ln w="9525" cap="rnd"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9813CA7E-2D7C-439B-8E55-3DE9280C8428}">
      <dsp:nvSpPr>
        <dsp:cNvPr id="0" name=""/>
        <dsp:cNvSpPr/>
      </dsp:nvSpPr>
      <dsp:spPr>
        <a:xfrm>
          <a:off x="2484549" y="1605162"/>
          <a:ext cx="1380599" cy="698972"/>
        </a:xfrm>
        <a:prstGeom prst="roundRect">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tx1"/>
              </a:solidFill>
            </a:rPr>
            <a:t>IMPACT</a:t>
          </a:r>
        </a:p>
      </dsp:txBody>
      <dsp:txXfrm>
        <a:off x="2518670" y="1639283"/>
        <a:ext cx="1312357" cy="630730"/>
      </dsp:txXfrm>
    </dsp:sp>
    <dsp:sp modelId="{D1F9DD7B-BF03-45B2-B886-444332162995}">
      <dsp:nvSpPr>
        <dsp:cNvPr id="0" name=""/>
        <dsp:cNvSpPr/>
      </dsp:nvSpPr>
      <dsp:spPr>
        <a:xfrm>
          <a:off x="430110" y="948801"/>
          <a:ext cx="2793462" cy="2793462"/>
        </a:xfrm>
        <a:custGeom>
          <a:avLst/>
          <a:gdLst/>
          <a:ahLst/>
          <a:cxnLst/>
          <a:rect l="0" t="0" r="0" b="0"/>
          <a:pathLst>
            <a:path>
              <a:moveTo>
                <a:pt x="2793068" y="1363544"/>
              </a:moveTo>
              <a:arcTo wR="1396731" hR="1396731" stAng="21518311" swAng="2011663"/>
            </a:path>
          </a:pathLst>
        </a:custGeom>
        <a:noFill/>
        <a:ln w="9525" cap="rnd"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5E1ABE69-625F-4DBA-B6B7-E1E9910F55B3}">
      <dsp:nvSpPr>
        <dsp:cNvPr id="0" name=""/>
        <dsp:cNvSpPr/>
      </dsp:nvSpPr>
      <dsp:spPr>
        <a:xfrm>
          <a:off x="1992341" y="3096061"/>
          <a:ext cx="1350231" cy="698972"/>
        </a:xfrm>
        <a:prstGeom prst="roundRect">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MEANING</a:t>
          </a:r>
        </a:p>
      </dsp:txBody>
      <dsp:txXfrm>
        <a:off x="2026462" y="3130182"/>
        <a:ext cx="1281989" cy="630730"/>
      </dsp:txXfrm>
    </dsp:sp>
    <dsp:sp modelId="{43FD74CD-CA65-4A6B-9B67-A4A307F4DADF}">
      <dsp:nvSpPr>
        <dsp:cNvPr id="0" name=""/>
        <dsp:cNvSpPr/>
      </dsp:nvSpPr>
      <dsp:spPr>
        <a:xfrm>
          <a:off x="449747" y="918837"/>
          <a:ext cx="2793462" cy="2793462"/>
        </a:xfrm>
        <a:custGeom>
          <a:avLst/>
          <a:gdLst/>
          <a:ahLst/>
          <a:cxnLst/>
          <a:rect l="0" t="0" r="0" b="0"/>
          <a:pathLst>
            <a:path>
              <a:moveTo>
                <a:pt x="1539530" y="2786143"/>
              </a:moveTo>
              <a:arcTo wR="1396731" hR="1396731" stAng="5047915" swAng="744274"/>
            </a:path>
          </a:pathLst>
        </a:custGeom>
        <a:noFill/>
        <a:ln w="9525" cap="rnd"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568982D0-1F6B-4BC9-92A4-0A3F11630586}">
      <dsp:nvSpPr>
        <dsp:cNvPr id="0" name=""/>
        <dsp:cNvSpPr/>
      </dsp:nvSpPr>
      <dsp:spPr>
        <a:xfrm>
          <a:off x="366579" y="3096061"/>
          <a:ext cx="1317842" cy="698972"/>
        </a:xfrm>
        <a:prstGeom prst="roundRect">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STRUCTURE &amp;     CLARITY	</a:t>
          </a:r>
        </a:p>
      </dsp:txBody>
      <dsp:txXfrm>
        <a:off x="400700" y="3130182"/>
        <a:ext cx="1249600" cy="630730"/>
      </dsp:txXfrm>
    </dsp:sp>
    <dsp:sp modelId="{2A0F3B79-1724-47F6-A0F9-4F56B62DC878}">
      <dsp:nvSpPr>
        <dsp:cNvPr id="0" name=""/>
        <dsp:cNvSpPr/>
      </dsp:nvSpPr>
      <dsp:spPr>
        <a:xfrm>
          <a:off x="471120" y="951533"/>
          <a:ext cx="2793462" cy="2793462"/>
        </a:xfrm>
        <a:custGeom>
          <a:avLst/>
          <a:gdLst/>
          <a:ahLst/>
          <a:cxnLst/>
          <a:rect l="0" t="0" r="0" b="0"/>
          <a:pathLst>
            <a:path>
              <a:moveTo>
                <a:pt x="212703" y="2137633"/>
              </a:moveTo>
              <a:arcTo wR="1396731" hR="1396731" stAng="8877831" swAng="1994932"/>
            </a:path>
          </a:pathLst>
        </a:custGeom>
        <a:noFill/>
        <a:ln w="9525" cap="rnd"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A26D334B-4FC2-4F9B-9D7C-FD47D94774D5}">
      <dsp:nvSpPr>
        <dsp:cNvPr id="0" name=""/>
        <dsp:cNvSpPr/>
      </dsp:nvSpPr>
      <dsp:spPr>
        <a:xfrm>
          <a:off x="-132436" y="1611586"/>
          <a:ext cx="1301088" cy="698972"/>
        </a:xfrm>
        <a:prstGeom prst="roundRect">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solidFill>
                <a:schemeClr val="tx1"/>
              </a:solidFill>
            </a:rPr>
            <a:t>DEPENDABILITY</a:t>
          </a:r>
        </a:p>
      </dsp:txBody>
      <dsp:txXfrm>
        <a:off x="-98315" y="1645707"/>
        <a:ext cx="1232846" cy="630730"/>
      </dsp:txXfrm>
    </dsp:sp>
    <dsp:sp modelId="{A83CDF8F-4AFA-4A81-A1FA-00C73F766A51}">
      <dsp:nvSpPr>
        <dsp:cNvPr id="0" name=""/>
        <dsp:cNvSpPr/>
      </dsp:nvSpPr>
      <dsp:spPr>
        <a:xfrm>
          <a:off x="487534" y="897156"/>
          <a:ext cx="2793462" cy="2793462"/>
        </a:xfrm>
        <a:custGeom>
          <a:avLst/>
          <a:gdLst/>
          <a:ahLst/>
          <a:cxnLst/>
          <a:rect l="0" t="0" r="0" b="0"/>
          <a:pathLst>
            <a:path>
              <a:moveTo>
                <a:pt x="181543" y="708126"/>
              </a:moveTo>
              <a:arcTo wR="1396731" hR="1396731" stAng="12572325" swAng="1765559"/>
            </a:path>
          </a:pathLst>
        </a:custGeom>
        <a:noFill/>
        <a:ln w="9525" cap="rnd"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4F99C-642A-4C3C-8B40-728A3733D381}">
      <dsp:nvSpPr>
        <dsp:cNvPr id="0" name=""/>
        <dsp:cNvSpPr/>
      </dsp:nvSpPr>
      <dsp:spPr>
        <a:xfrm>
          <a:off x="1372164" y="877864"/>
          <a:ext cx="1532179" cy="751261"/>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PSYCHOLOGICAL SAFETY</a:t>
          </a:r>
        </a:p>
      </dsp:txBody>
      <dsp:txXfrm>
        <a:off x="1408838" y="914538"/>
        <a:ext cx="1458831" cy="677913"/>
      </dsp:txXfrm>
    </dsp:sp>
    <dsp:sp modelId="{6515FBD3-105B-4929-99DC-9EDABEC3C552}">
      <dsp:nvSpPr>
        <dsp:cNvPr id="0" name=""/>
        <dsp:cNvSpPr/>
      </dsp:nvSpPr>
      <dsp:spPr>
        <a:xfrm>
          <a:off x="570055" y="1261372"/>
          <a:ext cx="3165227" cy="3165227"/>
        </a:xfrm>
        <a:custGeom>
          <a:avLst/>
          <a:gdLst/>
          <a:ahLst/>
          <a:cxnLst/>
          <a:rect l="0" t="0" r="0" b="0"/>
          <a:pathLst>
            <a:path>
              <a:moveTo>
                <a:pt x="2340612" y="193331"/>
              </a:moveTo>
              <a:arcTo wR="1582613" hR="1582613" stAng="17917026" swAng="154554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9813CA7E-2D7C-439B-8E55-3DE9280C8428}">
      <dsp:nvSpPr>
        <dsp:cNvPr id="0" name=""/>
        <dsp:cNvSpPr/>
      </dsp:nvSpPr>
      <dsp:spPr>
        <a:xfrm>
          <a:off x="3034182" y="1928034"/>
          <a:ext cx="1218452" cy="791994"/>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IMPACT</a:t>
          </a:r>
        </a:p>
      </dsp:txBody>
      <dsp:txXfrm>
        <a:off x="3072844" y="1966696"/>
        <a:ext cx="1141128" cy="714670"/>
      </dsp:txXfrm>
    </dsp:sp>
    <dsp:sp modelId="{D1F9DD7B-BF03-45B2-B886-444332162995}">
      <dsp:nvSpPr>
        <dsp:cNvPr id="0" name=""/>
        <dsp:cNvSpPr/>
      </dsp:nvSpPr>
      <dsp:spPr>
        <a:xfrm>
          <a:off x="562240" y="1243778"/>
          <a:ext cx="3165227" cy="3165227"/>
        </a:xfrm>
        <a:custGeom>
          <a:avLst/>
          <a:gdLst/>
          <a:ahLst/>
          <a:cxnLst/>
          <a:rect l="0" t="0" r="0" b="0"/>
          <a:pathLst>
            <a:path>
              <a:moveTo>
                <a:pt x="3162312" y="1486599"/>
              </a:moveTo>
              <a:arcTo wR="1582613" hR="1582613" stAng="21391311" swAng="2250048"/>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E1ABE69-625F-4DBA-B6B7-E1E9910F55B3}">
      <dsp:nvSpPr>
        <dsp:cNvPr id="0" name=""/>
        <dsp:cNvSpPr/>
      </dsp:nvSpPr>
      <dsp:spPr>
        <a:xfrm>
          <a:off x="2459264" y="3720473"/>
          <a:ext cx="1218452" cy="791994"/>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MEANING</a:t>
          </a:r>
        </a:p>
      </dsp:txBody>
      <dsp:txXfrm>
        <a:off x="2497926" y="3759135"/>
        <a:ext cx="1141128" cy="714670"/>
      </dsp:txXfrm>
    </dsp:sp>
    <dsp:sp modelId="{43FD74CD-CA65-4A6B-9B67-A4A307F4DADF}">
      <dsp:nvSpPr>
        <dsp:cNvPr id="0" name=""/>
        <dsp:cNvSpPr/>
      </dsp:nvSpPr>
      <dsp:spPr>
        <a:xfrm>
          <a:off x="555640" y="1253495"/>
          <a:ext cx="3165227" cy="3165227"/>
        </a:xfrm>
        <a:custGeom>
          <a:avLst/>
          <a:gdLst/>
          <a:ahLst/>
          <a:cxnLst/>
          <a:rect l="0" t="0" r="0" b="0"/>
          <a:pathLst>
            <a:path>
              <a:moveTo>
                <a:pt x="1897334" y="3133618"/>
              </a:moveTo>
              <a:arcTo wR="1582613" hR="1582613" stAng="4711776" swAng="1376448"/>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68982D0-1F6B-4BC9-92A4-0A3F11630586}">
      <dsp:nvSpPr>
        <dsp:cNvPr id="0" name=""/>
        <dsp:cNvSpPr/>
      </dsp:nvSpPr>
      <dsp:spPr>
        <a:xfrm>
          <a:off x="598790" y="3720473"/>
          <a:ext cx="1218452" cy="791994"/>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STRUCTURE &amp; CLARITY	</a:t>
          </a:r>
        </a:p>
      </dsp:txBody>
      <dsp:txXfrm>
        <a:off x="637452" y="3759135"/>
        <a:ext cx="1141128" cy="714670"/>
      </dsp:txXfrm>
    </dsp:sp>
    <dsp:sp modelId="{2A0F3B79-1724-47F6-A0F9-4F56B62DC878}">
      <dsp:nvSpPr>
        <dsp:cNvPr id="0" name=""/>
        <dsp:cNvSpPr/>
      </dsp:nvSpPr>
      <dsp:spPr>
        <a:xfrm>
          <a:off x="555640" y="1253495"/>
          <a:ext cx="3165227" cy="3165227"/>
        </a:xfrm>
        <a:custGeom>
          <a:avLst/>
          <a:gdLst/>
          <a:ahLst/>
          <a:cxnLst/>
          <a:rect l="0" t="0" r="0" b="0"/>
          <a:pathLst>
            <a:path>
              <a:moveTo>
                <a:pt x="264512" y="2458556"/>
              </a:moveTo>
              <a:arcTo wR="1582613" hR="1582613" stAng="8783641" swAng="2196602"/>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A26D334B-4FC2-4F9B-9D7C-FD47D94774D5}">
      <dsp:nvSpPr>
        <dsp:cNvPr id="0" name=""/>
        <dsp:cNvSpPr/>
      </dsp:nvSpPr>
      <dsp:spPr>
        <a:xfrm>
          <a:off x="-23159" y="1951057"/>
          <a:ext cx="1312517" cy="791994"/>
        </a:xfrm>
        <a:prstGeom prst="roundRect">
          <a:avLst/>
        </a:prstGeom>
        <a:solidFill>
          <a:schemeClr val="accent1">
            <a:lumMod val="40000"/>
            <a:lumOff val="60000"/>
          </a:schemeClr>
        </a:soli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DEPENDABILITY</a:t>
          </a:r>
        </a:p>
      </dsp:txBody>
      <dsp:txXfrm>
        <a:off x="15503" y="1989719"/>
        <a:ext cx="1235193" cy="714670"/>
      </dsp:txXfrm>
    </dsp:sp>
    <dsp:sp modelId="{A83CDF8F-4AFA-4A81-A1FA-00C73F766A51}">
      <dsp:nvSpPr>
        <dsp:cNvPr id="0" name=""/>
        <dsp:cNvSpPr/>
      </dsp:nvSpPr>
      <dsp:spPr>
        <a:xfrm>
          <a:off x="555640" y="1253495"/>
          <a:ext cx="3165227" cy="3165227"/>
        </a:xfrm>
        <a:custGeom>
          <a:avLst/>
          <a:gdLst/>
          <a:ahLst/>
          <a:cxnLst/>
          <a:rect l="0" t="0" r="0" b="0"/>
          <a:pathLst>
            <a:path>
              <a:moveTo>
                <a:pt x="274764" y="691435"/>
              </a:moveTo>
              <a:arcTo wR="1582613" hR="1582613" stAng="12856248" swAng="1590595"/>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4F99C-642A-4C3C-8B40-728A3733D381}">
      <dsp:nvSpPr>
        <dsp:cNvPr id="0" name=""/>
        <dsp:cNvSpPr/>
      </dsp:nvSpPr>
      <dsp:spPr>
        <a:xfrm>
          <a:off x="1123143" y="578009"/>
          <a:ext cx="1305757" cy="640241"/>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PSYCHOLOGICAL SAFETY</a:t>
          </a:r>
        </a:p>
      </dsp:txBody>
      <dsp:txXfrm>
        <a:off x="1154397" y="609263"/>
        <a:ext cx="1243249" cy="577733"/>
      </dsp:txXfrm>
    </dsp:sp>
    <dsp:sp modelId="{6515FBD3-105B-4929-99DC-9EDABEC3C552}">
      <dsp:nvSpPr>
        <dsp:cNvPr id="0" name=""/>
        <dsp:cNvSpPr/>
      </dsp:nvSpPr>
      <dsp:spPr>
        <a:xfrm>
          <a:off x="439569" y="904843"/>
          <a:ext cx="2697475" cy="2697475"/>
        </a:xfrm>
        <a:custGeom>
          <a:avLst/>
          <a:gdLst/>
          <a:ahLst/>
          <a:cxnLst/>
          <a:rect l="0" t="0" r="0" b="0"/>
          <a:pathLst>
            <a:path>
              <a:moveTo>
                <a:pt x="1994721" y="164761"/>
              </a:moveTo>
              <a:arcTo wR="1348737" hR="1348737" stAng="17917026" swAng="154554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9813CA7E-2D7C-439B-8E55-3DE9280C8428}">
      <dsp:nvSpPr>
        <dsp:cNvPr id="0" name=""/>
        <dsp:cNvSpPr/>
      </dsp:nvSpPr>
      <dsp:spPr>
        <a:xfrm>
          <a:off x="2368664" y="1472987"/>
          <a:ext cx="1380168" cy="674954"/>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IMPACT</a:t>
          </a:r>
        </a:p>
      </dsp:txBody>
      <dsp:txXfrm>
        <a:off x="2401613" y="1505936"/>
        <a:ext cx="1314270" cy="609056"/>
      </dsp:txXfrm>
    </dsp:sp>
    <dsp:sp modelId="{D1F9DD7B-BF03-45B2-B886-444332162995}">
      <dsp:nvSpPr>
        <dsp:cNvPr id="0" name=""/>
        <dsp:cNvSpPr/>
      </dsp:nvSpPr>
      <dsp:spPr>
        <a:xfrm>
          <a:off x="432909" y="889849"/>
          <a:ext cx="2697475" cy="2697475"/>
        </a:xfrm>
        <a:custGeom>
          <a:avLst/>
          <a:gdLst/>
          <a:ahLst/>
          <a:cxnLst/>
          <a:rect l="0" t="0" r="0" b="0"/>
          <a:pathLst>
            <a:path>
              <a:moveTo>
                <a:pt x="2694991" y="1266912"/>
              </a:moveTo>
              <a:arcTo wR="1348737" hR="1348737" stAng="21391311" swAng="2250048"/>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E1ABE69-625F-4DBA-B6B7-E1E9910F55B3}">
      <dsp:nvSpPr>
        <dsp:cNvPr id="0" name=""/>
        <dsp:cNvSpPr/>
      </dsp:nvSpPr>
      <dsp:spPr>
        <a:xfrm>
          <a:off x="2049594" y="3000542"/>
          <a:ext cx="1038391" cy="674954"/>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MEANING</a:t>
          </a:r>
        </a:p>
      </dsp:txBody>
      <dsp:txXfrm>
        <a:off x="2082543" y="3033491"/>
        <a:ext cx="972493" cy="609056"/>
      </dsp:txXfrm>
    </dsp:sp>
    <dsp:sp modelId="{43FD74CD-CA65-4A6B-9B67-A4A307F4DADF}">
      <dsp:nvSpPr>
        <dsp:cNvPr id="0" name=""/>
        <dsp:cNvSpPr/>
      </dsp:nvSpPr>
      <dsp:spPr>
        <a:xfrm>
          <a:off x="427284" y="898130"/>
          <a:ext cx="2697475" cy="2697475"/>
        </a:xfrm>
        <a:custGeom>
          <a:avLst/>
          <a:gdLst/>
          <a:ahLst/>
          <a:cxnLst/>
          <a:rect l="0" t="0" r="0" b="0"/>
          <a:pathLst>
            <a:path>
              <a:moveTo>
                <a:pt x="1616950" y="2670538"/>
              </a:moveTo>
              <a:arcTo wR="1348737" hR="1348737" stAng="4711776" swAng="1376448"/>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68982D0-1F6B-4BC9-92A4-0A3F11630586}">
      <dsp:nvSpPr>
        <dsp:cNvPr id="0" name=""/>
        <dsp:cNvSpPr/>
      </dsp:nvSpPr>
      <dsp:spPr>
        <a:xfrm>
          <a:off x="464057" y="3000542"/>
          <a:ext cx="1038391" cy="674954"/>
        </a:xfrm>
        <a:prstGeom prst="roundRect">
          <a:avLst/>
        </a:prstGeom>
        <a:solidFill>
          <a:schemeClr val="accent1">
            <a:lumMod val="40000"/>
            <a:lumOff val="60000"/>
          </a:schemeClr>
        </a:soli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STRUCTURE &amp; CLARITY	</a:t>
          </a:r>
        </a:p>
      </dsp:txBody>
      <dsp:txXfrm>
        <a:off x="497006" y="3033491"/>
        <a:ext cx="972493" cy="609056"/>
      </dsp:txXfrm>
    </dsp:sp>
    <dsp:sp modelId="{2A0F3B79-1724-47F6-A0F9-4F56B62DC878}">
      <dsp:nvSpPr>
        <dsp:cNvPr id="0" name=""/>
        <dsp:cNvSpPr/>
      </dsp:nvSpPr>
      <dsp:spPr>
        <a:xfrm>
          <a:off x="427284" y="898130"/>
          <a:ext cx="2697475" cy="2697475"/>
        </a:xfrm>
        <a:custGeom>
          <a:avLst/>
          <a:gdLst/>
          <a:ahLst/>
          <a:cxnLst/>
          <a:rect l="0" t="0" r="0" b="0"/>
          <a:pathLst>
            <a:path>
              <a:moveTo>
                <a:pt x="225423" y="2095235"/>
              </a:moveTo>
              <a:arcTo wR="1348737" hR="1348737" stAng="8783641" swAng="2196602"/>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A26D334B-4FC2-4F9B-9D7C-FD47D94774D5}">
      <dsp:nvSpPr>
        <dsp:cNvPr id="0" name=""/>
        <dsp:cNvSpPr/>
      </dsp:nvSpPr>
      <dsp:spPr>
        <a:xfrm>
          <a:off x="-144380" y="1492608"/>
          <a:ext cx="1275352" cy="674954"/>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DEPENDABILITY</a:t>
          </a:r>
        </a:p>
      </dsp:txBody>
      <dsp:txXfrm>
        <a:off x="-111431" y="1525557"/>
        <a:ext cx="1209454" cy="609056"/>
      </dsp:txXfrm>
    </dsp:sp>
    <dsp:sp modelId="{A83CDF8F-4AFA-4A81-A1FA-00C73F766A51}">
      <dsp:nvSpPr>
        <dsp:cNvPr id="0" name=""/>
        <dsp:cNvSpPr/>
      </dsp:nvSpPr>
      <dsp:spPr>
        <a:xfrm>
          <a:off x="427284" y="898130"/>
          <a:ext cx="2697475" cy="2697475"/>
        </a:xfrm>
        <a:custGeom>
          <a:avLst/>
          <a:gdLst/>
          <a:ahLst/>
          <a:cxnLst/>
          <a:rect l="0" t="0" r="0" b="0"/>
          <a:pathLst>
            <a:path>
              <a:moveTo>
                <a:pt x="234160" y="589256"/>
              </a:moveTo>
              <a:arcTo wR="1348737" hR="1348737" stAng="12856248" swAng="1590595"/>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4F99C-642A-4C3C-8B40-728A3733D381}">
      <dsp:nvSpPr>
        <dsp:cNvPr id="0" name=""/>
        <dsp:cNvSpPr/>
      </dsp:nvSpPr>
      <dsp:spPr>
        <a:xfrm>
          <a:off x="903789" y="608329"/>
          <a:ext cx="1389688" cy="569522"/>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PSYCHOLOGICAL SAFETY</a:t>
          </a:r>
        </a:p>
      </dsp:txBody>
      <dsp:txXfrm>
        <a:off x="931591" y="636131"/>
        <a:ext cx="1334084" cy="513918"/>
      </dsp:txXfrm>
    </dsp:sp>
    <dsp:sp modelId="{6515FBD3-105B-4929-99DC-9EDABEC3C552}">
      <dsp:nvSpPr>
        <dsp:cNvPr id="0" name=""/>
        <dsp:cNvSpPr/>
      </dsp:nvSpPr>
      <dsp:spPr>
        <a:xfrm>
          <a:off x="404204" y="896856"/>
          <a:ext cx="2399520" cy="2399520"/>
        </a:xfrm>
        <a:custGeom>
          <a:avLst/>
          <a:gdLst/>
          <a:ahLst/>
          <a:cxnLst/>
          <a:rect l="0" t="0" r="0" b="0"/>
          <a:pathLst>
            <a:path>
              <a:moveTo>
                <a:pt x="1892924" y="220501"/>
              </a:moveTo>
              <a:arcTo wR="1199760" hR="1199760" stAng="18317555" swAng="1261808"/>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9813CA7E-2D7C-439B-8E55-3DE9280C8428}">
      <dsp:nvSpPr>
        <dsp:cNvPr id="0" name=""/>
        <dsp:cNvSpPr/>
      </dsp:nvSpPr>
      <dsp:spPr>
        <a:xfrm>
          <a:off x="2041674" y="1435053"/>
          <a:ext cx="1395997" cy="558799"/>
        </a:xfrm>
        <a:prstGeom prst="roundRect">
          <a:avLst/>
        </a:prstGeom>
        <a:solidFill>
          <a:schemeClr val="accent1">
            <a:lumMod val="40000"/>
            <a:lumOff val="60000"/>
          </a:schemeClr>
        </a:soli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IMPACT</a:t>
          </a:r>
        </a:p>
      </dsp:txBody>
      <dsp:txXfrm>
        <a:off x="2068952" y="1462331"/>
        <a:ext cx="1341441" cy="504243"/>
      </dsp:txXfrm>
    </dsp:sp>
    <dsp:sp modelId="{D1F9DD7B-BF03-45B2-B886-444332162995}">
      <dsp:nvSpPr>
        <dsp:cNvPr id="0" name=""/>
        <dsp:cNvSpPr/>
      </dsp:nvSpPr>
      <dsp:spPr>
        <a:xfrm>
          <a:off x="405601" y="936023"/>
          <a:ext cx="2399520" cy="2399520"/>
        </a:xfrm>
        <a:custGeom>
          <a:avLst/>
          <a:gdLst/>
          <a:ahLst/>
          <a:cxnLst/>
          <a:rect l="0" t="0" r="0" b="0"/>
          <a:pathLst>
            <a:path>
              <a:moveTo>
                <a:pt x="2391947" y="1065173"/>
              </a:moveTo>
              <a:arcTo wR="1199760" hR="1199760" stAng="21213546" swAng="2111080"/>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E1ABE69-625F-4DBA-B6B7-E1E9910F55B3}">
      <dsp:nvSpPr>
        <dsp:cNvPr id="0" name=""/>
        <dsp:cNvSpPr/>
      </dsp:nvSpPr>
      <dsp:spPr>
        <a:xfrm>
          <a:off x="1753902" y="2719212"/>
          <a:ext cx="1298187" cy="600401"/>
        </a:xfrm>
        <a:prstGeom prst="roundRect">
          <a:avLst/>
        </a:prstGeom>
        <a:solidFill>
          <a:schemeClr val="accent1">
            <a:lumMod val="40000"/>
            <a:lumOff val="60000"/>
          </a:schemeClr>
        </a:soli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MEANING</a:t>
          </a:r>
        </a:p>
      </dsp:txBody>
      <dsp:txXfrm>
        <a:off x="1783211" y="2748521"/>
        <a:ext cx="1239569" cy="541783"/>
      </dsp:txXfrm>
    </dsp:sp>
    <dsp:sp modelId="{43FD74CD-CA65-4A6B-9B67-A4A307F4DADF}">
      <dsp:nvSpPr>
        <dsp:cNvPr id="0" name=""/>
        <dsp:cNvSpPr/>
      </dsp:nvSpPr>
      <dsp:spPr>
        <a:xfrm>
          <a:off x="338006" y="930090"/>
          <a:ext cx="2399520" cy="2399520"/>
        </a:xfrm>
        <a:custGeom>
          <a:avLst/>
          <a:gdLst/>
          <a:ahLst/>
          <a:cxnLst/>
          <a:rect l="0" t="0" r="0" b="0"/>
          <a:pathLst>
            <a:path>
              <a:moveTo>
                <a:pt x="1412640" y="2380483"/>
              </a:moveTo>
              <a:arcTo wR="1199760" hR="1199760" stAng="4786774" swAng="932207"/>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68982D0-1F6B-4BC9-92A4-0A3F11630586}">
      <dsp:nvSpPr>
        <dsp:cNvPr id="0" name=""/>
        <dsp:cNvSpPr/>
      </dsp:nvSpPr>
      <dsp:spPr>
        <a:xfrm>
          <a:off x="165256" y="2741242"/>
          <a:ext cx="1258053" cy="600401"/>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STRUCTURE &amp; CLARITY	</a:t>
          </a:r>
        </a:p>
      </dsp:txBody>
      <dsp:txXfrm>
        <a:off x="194565" y="2770551"/>
        <a:ext cx="1199435" cy="541783"/>
      </dsp:txXfrm>
    </dsp:sp>
    <dsp:sp modelId="{2A0F3B79-1724-47F6-A0F9-4F56B62DC878}">
      <dsp:nvSpPr>
        <dsp:cNvPr id="0" name=""/>
        <dsp:cNvSpPr/>
      </dsp:nvSpPr>
      <dsp:spPr>
        <a:xfrm>
          <a:off x="391966" y="969082"/>
          <a:ext cx="2399520" cy="2399520"/>
        </a:xfrm>
        <a:custGeom>
          <a:avLst/>
          <a:gdLst/>
          <a:ahLst/>
          <a:cxnLst/>
          <a:rect l="0" t="0" r="0" b="0"/>
          <a:pathLst>
            <a:path>
              <a:moveTo>
                <a:pt x="141877" y="1765718"/>
              </a:moveTo>
              <a:arcTo wR="1199760" hR="1199760" stAng="9111217" swAng="2088751"/>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A26D334B-4FC2-4F9B-9D7C-FD47D94774D5}">
      <dsp:nvSpPr>
        <dsp:cNvPr id="0" name=""/>
        <dsp:cNvSpPr/>
      </dsp:nvSpPr>
      <dsp:spPr>
        <a:xfrm>
          <a:off x="-231357" y="1421904"/>
          <a:ext cx="1377902" cy="600401"/>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DEPENDABILITY</a:t>
          </a:r>
        </a:p>
      </dsp:txBody>
      <dsp:txXfrm>
        <a:off x="-202048" y="1451213"/>
        <a:ext cx="1319284" cy="541783"/>
      </dsp:txXfrm>
    </dsp:sp>
    <dsp:sp modelId="{A83CDF8F-4AFA-4A81-A1FA-00C73F766A51}">
      <dsp:nvSpPr>
        <dsp:cNvPr id="0" name=""/>
        <dsp:cNvSpPr/>
      </dsp:nvSpPr>
      <dsp:spPr>
        <a:xfrm>
          <a:off x="398873" y="893090"/>
          <a:ext cx="2399520" cy="2399520"/>
        </a:xfrm>
        <a:custGeom>
          <a:avLst/>
          <a:gdLst/>
          <a:ahLst/>
          <a:cxnLst/>
          <a:rect l="0" t="0" r="0" b="0"/>
          <a:pathLst>
            <a:path>
              <a:moveTo>
                <a:pt x="207553" y="525259"/>
              </a:moveTo>
              <a:arcTo wR="1199760" hR="1199760" stAng="12852468" swAng="1211777"/>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0B558B-B056-4A36-99ED-7842B9C53ECC}" type="datetimeFigureOut">
              <a:rPr lang="en-GB" smtClean="0"/>
              <a:t>28/11/2025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3E801D-023B-4F1D-B4D0-F47BE4873ACB}" type="slidenum">
              <a:rPr lang="en-GB" smtClean="0"/>
              <a:t>‹#›</a:t>
            </a:fld>
            <a:endParaRPr lang="en-GB"/>
          </a:p>
        </p:txBody>
      </p:sp>
    </p:spTree>
    <p:extLst>
      <p:ext uri="{BB962C8B-B14F-4D97-AF65-F5344CB8AC3E}">
        <p14:creationId xmlns:p14="http://schemas.microsoft.com/office/powerpoint/2010/main" val="3316002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B3000F-F0F6-4621-BFA6-67D48338CE32}" type="slidenum">
              <a:rPr lang="en-GB" smtClean="0"/>
              <a:t>1</a:t>
            </a:fld>
            <a:endParaRPr lang="en-GB"/>
          </a:p>
        </p:txBody>
      </p:sp>
    </p:spTree>
    <p:extLst>
      <p:ext uri="{BB962C8B-B14F-4D97-AF65-F5344CB8AC3E}">
        <p14:creationId xmlns:p14="http://schemas.microsoft.com/office/powerpoint/2010/main" val="3816202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B3000F-F0F6-4621-BFA6-67D48338CE32}" type="slidenum">
              <a:rPr lang="en-GB" smtClean="0"/>
              <a:t>2</a:t>
            </a:fld>
            <a:endParaRPr lang="en-GB"/>
          </a:p>
        </p:txBody>
      </p:sp>
    </p:spTree>
    <p:extLst>
      <p:ext uri="{BB962C8B-B14F-4D97-AF65-F5344CB8AC3E}">
        <p14:creationId xmlns:p14="http://schemas.microsoft.com/office/powerpoint/2010/main" val="805962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9323F-84E3-E6A4-0747-B08069C889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4788B8-F77C-5BCE-43F1-207F115CACB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28A7C61-1079-85DD-A2D2-2AB5A329550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252E2A0-65BD-327A-B8C8-894FE07DB7A3}"/>
              </a:ext>
            </a:extLst>
          </p:cNvPr>
          <p:cNvSpPr>
            <a:spLocks noGrp="1"/>
          </p:cNvSpPr>
          <p:nvPr>
            <p:ph type="sldNum" sz="quarter" idx="5"/>
          </p:nvPr>
        </p:nvSpPr>
        <p:spPr/>
        <p:txBody>
          <a:bodyPr/>
          <a:lstStyle/>
          <a:p>
            <a:fld id="{90B3000F-F0F6-4621-BFA6-67D48338CE32}" type="slidenum">
              <a:rPr lang="en-GB" smtClean="0"/>
              <a:t>3</a:t>
            </a:fld>
            <a:endParaRPr lang="en-GB"/>
          </a:p>
        </p:txBody>
      </p:sp>
    </p:spTree>
    <p:extLst>
      <p:ext uri="{BB962C8B-B14F-4D97-AF65-F5344CB8AC3E}">
        <p14:creationId xmlns:p14="http://schemas.microsoft.com/office/powerpoint/2010/main" val="2149475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B3000F-F0F6-4621-BFA6-67D48338CE32}" type="slidenum">
              <a:rPr lang="en-GB" smtClean="0"/>
              <a:t>4</a:t>
            </a:fld>
            <a:endParaRPr lang="en-GB"/>
          </a:p>
        </p:txBody>
      </p:sp>
    </p:spTree>
    <p:extLst>
      <p:ext uri="{BB962C8B-B14F-4D97-AF65-F5344CB8AC3E}">
        <p14:creationId xmlns:p14="http://schemas.microsoft.com/office/powerpoint/2010/main" val="1731623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E4377-E59D-9269-0DF7-ED144C0E65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28B266-25BC-EBCE-5A5C-E09AE4EDAB2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9A3C07D-5ADB-09D9-75C3-7B1A07E13F8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B236662-F4A9-AA5C-4F92-8B0548ECA72B}"/>
              </a:ext>
            </a:extLst>
          </p:cNvPr>
          <p:cNvSpPr>
            <a:spLocks noGrp="1"/>
          </p:cNvSpPr>
          <p:nvPr>
            <p:ph type="sldNum" sz="quarter" idx="5"/>
          </p:nvPr>
        </p:nvSpPr>
        <p:spPr/>
        <p:txBody>
          <a:bodyPr/>
          <a:lstStyle/>
          <a:p>
            <a:fld id="{90B3000F-F0F6-4621-BFA6-67D48338CE32}" type="slidenum">
              <a:rPr lang="en-GB" smtClean="0"/>
              <a:t>5</a:t>
            </a:fld>
            <a:endParaRPr lang="en-GB"/>
          </a:p>
        </p:txBody>
      </p:sp>
    </p:spTree>
    <p:extLst>
      <p:ext uri="{BB962C8B-B14F-4D97-AF65-F5344CB8AC3E}">
        <p14:creationId xmlns:p14="http://schemas.microsoft.com/office/powerpoint/2010/main" val="1433903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34D46-D32E-26F8-CB27-799A2C3D9B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9D7C5F-9691-0921-5FE9-3F9956311AA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D87FAF1-A6C3-5186-2B99-9635DF2123F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FE5F05D-06A3-9BDB-3C26-F907B0FA601F}"/>
              </a:ext>
            </a:extLst>
          </p:cNvPr>
          <p:cNvSpPr>
            <a:spLocks noGrp="1"/>
          </p:cNvSpPr>
          <p:nvPr>
            <p:ph type="sldNum" sz="quarter" idx="5"/>
          </p:nvPr>
        </p:nvSpPr>
        <p:spPr/>
        <p:txBody>
          <a:bodyPr/>
          <a:lstStyle/>
          <a:p>
            <a:fld id="{90B3000F-F0F6-4621-BFA6-67D48338CE32}" type="slidenum">
              <a:rPr lang="en-GB" smtClean="0"/>
              <a:t>6</a:t>
            </a:fld>
            <a:endParaRPr lang="en-GB"/>
          </a:p>
        </p:txBody>
      </p:sp>
    </p:spTree>
    <p:extLst>
      <p:ext uri="{BB962C8B-B14F-4D97-AF65-F5344CB8AC3E}">
        <p14:creationId xmlns:p14="http://schemas.microsoft.com/office/powerpoint/2010/main" val="2725459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1463C-8BE3-C8BD-FBA6-9562A86A18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9310AD-C586-4A99-C7E1-0A6B8BE6FE8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393988C-0D0F-8275-6ECB-04347ACEA77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18DA510-DC57-A0F2-2F38-AB7E31B1BF58}"/>
              </a:ext>
            </a:extLst>
          </p:cNvPr>
          <p:cNvSpPr>
            <a:spLocks noGrp="1"/>
          </p:cNvSpPr>
          <p:nvPr>
            <p:ph type="sldNum" sz="quarter" idx="5"/>
          </p:nvPr>
        </p:nvSpPr>
        <p:spPr/>
        <p:txBody>
          <a:bodyPr/>
          <a:lstStyle/>
          <a:p>
            <a:fld id="{90B3000F-F0F6-4621-BFA6-67D48338CE32}" type="slidenum">
              <a:rPr lang="en-GB" smtClean="0"/>
              <a:t>7</a:t>
            </a:fld>
            <a:endParaRPr lang="en-GB"/>
          </a:p>
        </p:txBody>
      </p:sp>
    </p:spTree>
    <p:extLst>
      <p:ext uri="{BB962C8B-B14F-4D97-AF65-F5344CB8AC3E}">
        <p14:creationId xmlns:p14="http://schemas.microsoft.com/office/powerpoint/2010/main" val="2663871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C10097-C9E6-2A65-9F68-29F463276B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96D7C8-033F-AEA0-2BFE-4E8064E831B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FF78771-D235-6BD6-A142-015B080049C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ACFF532-BADE-5E84-A489-CBCE9D350D28}"/>
              </a:ext>
            </a:extLst>
          </p:cNvPr>
          <p:cNvSpPr>
            <a:spLocks noGrp="1"/>
          </p:cNvSpPr>
          <p:nvPr>
            <p:ph type="sldNum" sz="quarter" idx="5"/>
          </p:nvPr>
        </p:nvSpPr>
        <p:spPr/>
        <p:txBody>
          <a:bodyPr/>
          <a:lstStyle/>
          <a:p>
            <a:fld id="{90B3000F-F0F6-4621-BFA6-67D48338CE32}" type="slidenum">
              <a:rPr lang="en-GB" smtClean="0"/>
              <a:t>8</a:t>
            </a:fld>
            <a:endParaRPr lang="en-GB"/>
          </a:p>
        </p:txBody>
      </p:sp>
    </p:spTree>
    <p:extLst>
      <p:ext uri="{BB962C8B-B14F-4D97-AF65-F5344CB8AC3E}">
        <p14:creationId xmlns:p14="http://schemas.microsoft.com/office/powerpoint/2010/main" val="5939706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3E801D-023B-4F1D-B4D0-F47BE4873ACB}" type="slidenum">
              <a:rPr lang="en-GB" smtClean="0"/>
              <a:t>10</a:t>
            </a:fld>
            <a:endParaRPr lang="en-GB"/>
          </a:p>
        </p:txBody>
      </p:sp>
    </p:spTree>
    <p:extLst>
      <p:ext uri="{BB962C8B-B14F-4D97-AF65-F5344CB8AC3E}">
        <p14:creationId xmlns:p14="http://schemas.microsoft.com/office/powerpoint/2010/main" val="7215342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B3000F-F0F6-4621-BFA6-67D48338CE32}" type="slidenum">
              <a:rPr lang="en-GB" smtClean="0"/>
              <a:t>11</a:t>
            </a:fld>
            <a:endParaRPr lang="en-GB"/>
          </a:p>
        </p:txBody>
      </p:sp>
    </p:spTree>
    <p:extLst>
      <p:ext uri="{BB962C8B-B14F-4D97-AF65-F5344CB8AC3E}">
        <p14:creationId xmlns:p14="http://schemas.microsoft.com/office/powerpoint/2010/main" val="1638509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31172" y="3425399"/>
            <a:ext cx="7685140" cy="2621154"/>
          </a:xfrm>
        </p:spPr>
        <p:txBody>
          <a:bodyPr anchor="b">
            <a:noAutofit/>
          </a:bodyPr>
          <a:lstStyle>
            <a:lvl1pPr algn="l">
              <a:defRPr sz="7200">
                <a:solidFill>
                  <a:schemeClr val="bg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1172" y="415057"/>
            <a:ext cx="7685139" cy="1414091"/>
          </a:xfrm>
        </p:spPr>
        <p:txBody>
          <a:bodyPr>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D740EA5C-2909-49BD-84A5-11A1491FA96B}" type="datetime1">
              <a:rPr lang="en-US" smtClean="0"/>
              <a:t>11/28/2025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84C450F2-3BB4-4AE4-8A35-A9D7AEA4C850}" type="slidenum">
              <a:rPr lang="en-US" smtClean="0"/>
              <a:pPr/>
              <a:t>‹#›</a:t>
            </a:fld>
            <a:endParaRPr lang="en-US"/>
          </a:p>
        </p:txBody>
      </p:sp>
    </p:spTree>
    <p:extLst>
      <p:ext uri="{BB962C8B-B14F-4D97-AF65-F5344CB8AC3E}">
        <p14:creationId xmlns:p14="http://schemas.microsoft.com/office/powerpoint/2010/main" val="2946051466"/>
      </p:ext>
    </p:extLst>
  </p:cSld>
  <p:clrMapOvr>
    <a:masterClrMapping/>
  </p:clrMapOvr>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455A8FA8-BCF1-49EE-AB84-691B53EA4226}" type="datetime1">
              <a:rPr lang="en-US" smtClean="0"/>
              <a:t>11/28/2025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a:p>
        </p:txBody>
      </p:sp>
    </p:spTree>
    <p:extLst>
      <p:ext uri="{BB962C8B-B14F-4D97-AF65-F5344CB8AC3E}">
        <p14:creationId xmlns:p14="http://schemas.microsoft.com/office/powerpoint/2010/main" val="2094663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A34C9891-CAA6-4650-97B9-B2B4350467C6}" type="datetime1">
              <a:rPr lang="en-US" smtClean="0"/>
              <a:t>11/28/2025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a:p>
        </p:txBody>
      </p:sp>
    </p:spTree>
    <p:extLst>
      <p:ext uri="{BB962C8B-B14F-4D97-AF65-F5344CB8AC3E}">
        <p14:creationId xmlns:p14="http://schemas.microsoft.com/office/powerpoint/2010/main" val="953118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58F669A-B7B4-4E09-BB6D-609303F12D3A}" type="datetime1">
              <a:rPr lang="en-US" smtClean="0"/>
              <a:t>11/28/2025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a:p>
        </p:txBody>
      </p:sp>
    </p:spTree>
    <p:extLst>
      <p:ext uri="{BB962C8B-B14F-4D97-AF65-F5344CB8AC3E}">
        <p14:creationId xmlns:p14="http://schemas.microsoft.com/office/powerpoint/2010/main" val="1587631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ct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bg1"/>
                </a:solidFill>
                <a:effectLst/>
              </a:defRPr>
            </a:lvl1pPr>
          </a:lstStyle>
          <a:p>
            <a:fld id="{77FB5974-A674-4581-8820-68569E7569AA}" type="datetime1">
              <a:rPr lang="en-US" smtClean="0"/>
              <a:t>11/28/2025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bg1"/>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vert="horz" lIns="91440" tIns="45720" rIns="91440" bIns="45720" rtlCol="0" anchor="ctr"/>
          <a:lstStyle>
            <a:lvl1pPr>
              <a:defRPr lang="en-US" smtClean="0">
                <a:solidFill>
                  <a:schemeClr val="bg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2754345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978E27E5-765F-400D-97AA-75446EA7FAB6}" type="datetime1">
              <a:rPr lang="en-US" smtClean="0"/>
              <a:t>11/28/2025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24059783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1D2AF2-EEA6-4E2F-9E5E-BEA6C769BA8C}" type="datetime1">
              <a:rPr lang="en-US" smtClean="0"/>
              <a:t>11/28/2025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5626027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189302B-EA7D-436A-8238-CC89082C8473}" type="datetime1">
              <a:rPr lang="en-US" smtClean="0"/>
              <a:t>11/28/2025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609397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5CE2580-BD0D-47D0-990A-30C9A73B1830}" type="datetime1">
              <a:rPr lang="en-US" smtClean="0"/>
              <a:t>11/28/2025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41447311"/>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FEA81B3A-E534-4EF9-9FC4-7D630987991B}"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1024816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31313"/>
                </a:solidFill>
                <a:effectLst/>
                <a:uLnTx/>
                <a:uFillTx/>
                <a:latin typeface="Neue Haas Grotesk Text Pro"/>
                <a:ea typeface="+mn-ea"/>
                <a:cs typeface="+mn-cs"/>
              </a:rPr>
              <a:t>Click to edit Master text styles</a:t>
            </a:r>
          </a:p>
          <a:p>
            <a:pPr marL="457200" marR="0" lvl="1" indent="-228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131313"/>
                </a:solidFill>
                <a:effectLst/>
                <a:uLnTx/>
                <a:uFillTx/>
                <a:latin typeface="Neue Haas Grotesk Text Pro"/>
                <a:ea typeface="+mn-ea"/>
                <a:cs typeface="+mn-cs"/>
              </a:rPr>
              <a:t>Second level</a:t>
            </a:r>
          </a:p>
          <a:p>
            <a:pPr marL="685800" marR="0" lvl="2" indent="-228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srgbClr val="131313"/>
                </a:solidFill>
                <a:effectLst/>
                <a:uLnTx/>
                <a:uFillTx/>
                <a:latin typeface="Neue Haas Grotesk Text Pro"/>
                <a:ea typeface="+mn-ea"/>
                <a:cs typeface="+mn-cs"/>
              </a:rPr>
              <a:t>Third level</a:t>
            </a:r>
          </a:p>
          <a:p>
            <a:pPr marL="914400" marR="0" lvl="3" indent="-228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131313"/>
                </a:solidFill>
                <a:effectLst/>
                <a:uLnTx/>
                <a:uFillTx/>
                <a:latin typeface="Neue Haas Grotesk Text Pro"/>
                <a:ea typeface="+mn-ea"/>
                <a:cs typeface="+mn-cs"/>
              </a:rPr>
              <a:t>Fourth level</a:t>
            </a:r>
          </a:p>
          <a:p>
            <a:pPr marL="1143000" marR="0" lvl="4" indent="-228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rgbClr val="131313"/>
                </a:solidFill>
                <a:effectLst/>
                <a:uLnTx/>
                <a:uFillTx/>
                <a:latin typeface="Neue Haas Grotesk Text Pro"/>
                <a:ea typeface="+mn-ea"/>
                <a:cs typeface="+mn-cs"/>
              </a:rPr>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442CCD4-76C2-458C-ADFC-640942CF65D1}" type="datetime1">
              <a:rPr lang="en-US" smtClean="0"/>
              <a:t>11/28/2025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313728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2AE5FE6-FED1-4E24-8BA6-B14224B09B8F}" type="datetime1">
              <a:rPr lang="en-US" smtClean="0"/>
              <a:t>11/28/2025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35624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28F1B90-0FF3-42CD-AF98-679489C0850F}" type="datetime1">
              <a:rPr lang="en-US" smtClean="0"/>
              <a:t>11/28/2025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3205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A1CC797-0C98-41B7-AA93-45DA66FA8948}" type="datetime1">
              <a:rPr lang="en-US" smtClean="0"/>
              <a:t>11/28/2025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580325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4575470-74BF-47C7-ACCE-5DBD835B81CB}" type="datetime1">
              <a:rPr lang="en-US" smtClean="0"/>
              <a:t>11/28/2025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60481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3202277-7072-4B32-BAEC-94CC64377007}" type="datetime1">
              <a:rPr lang="en-US" smtClean="0"/>
              <a:t>11/28/2025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09315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A4E99C-0951-4E9F-A007-8AA0A2D3DE86}"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01284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4026ACF-0BED-4BEE-B78C-757C1143390E}"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512655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B907B30-56BB-4197-9B64-157E38277EDB}"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682116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2275509-9769-4E97-8320-989E1084871F}"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345865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4376B6-FC96-48B8-AE10-A9A82C37FED3}"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988687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294EF506-4145-4F93-AFCA-78D1DB2AECCF}"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87711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FC736921-B14F-45A6-91F3-03A256DFCA82}"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17257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C5C4379-F845-4D3C-A71E-3950F2BD9920}"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901509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FA0921E5-E033-4A55-9C86-77C5AE750A67}"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034453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46D66F-B1C8-4C55-A43A-22FFA0CCEEAF}"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0377646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808C3FE-5A9D-406D-9514-8A9704BF0D85}"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58338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2ED0A5D-B67B-4315-9C48-98EBB39D032F}"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286131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FF3F4C0D-28D6-4643-A799-DA6A4BE7A79C}"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5318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0B253FA-0AF1-4308-91B1-9CBF049AD706}"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606480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5F49AF-83F0-4921-BB8C-2201DA314FCE}"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975239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14A6FD4F-7CBB-42C9-8DFA-B2095A12D02F}"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44543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E0DE0503-FD41-44C5-BAB5-B56F272AC47F}"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039250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ig Numb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6035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A338BA94-D577-459D-9FFB-8D77E5E798A1}" type="datetime1">
              <a:rPr lang="en-US" smtClean="0"/>
              <a:t>11/28/2025</a:t>
            </a:fld>
            <a:endParaRPr lang="en-US"/>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1389888" y="4809744"/>
            <a:ext cx="9345168" cy="1225296"/>
          </a:xfrm>
        </p:spPr>
        <p:txBody>
          <a:bodyPr>
            <a:normAutofit/>
          </a:bodyPr>
          <a:lstStyle>
            <a:lvl1pPr marL="0" indent="0" algn="ctr">
              <a:buNone/>
              <a:defRPr sz="2800" cap="all" baseline="0"/>
            </a:lvl1pPr>
            <a:lvl2pPr marL="228600" indent="0" algn="ctr">
              <a:buNone/>
              <a:defRPr sz="2400" cap="all" baseline="0"/>
            </a:lvl2pPr>
            <a:lvl3pPr marL="457200" indent="0" algn="ctr">
              <a:buNone/>
              <a:defRPr sz="2000" cap="all" baseline="0"/>
            </a:lvl3pPr>
            <a:lvl4pPr marL="685800" indent="0" algn="ctr">
              <a:buNone/>
              <a:defRPr sz="1800" cap="all" baseline="0"/>
            </a:lvl4pPr>
            <a:lvl5pPr marL="914400" indent="0" algn="ctr">
              <a:buNone/>
              <a:defRPr sz="1600" cap="all" baseline="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12534460"/>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ED2623ED-3F09-4116-8D0E-3F6FAC9BDDDF}" type="datetime1">
              <a:rPr lang="en-US" smtClean="0"/>
              <a:t>11/28/2025</a:t>
            </a:fld>
            <a:endParaRPr lang="en-US"/>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490472"/>
          </a:xfrm>
        </p:spPr>
        <p:txBody>
          <a:bodyP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4007168"/>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193DB7D-955F-21DF-15DA-4285375617FC}"/>
              </a:ext>
            </a:extLst>
          </p:cNvPr>
          <p:cNvSpPr/>
          <p:nvPr userDrawn="1"/>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5E952A1A-0541-4B3B-A1BA-8C24272FCBAB}" type="datetime1">
              <a:rPr lang="en-US" smtClean="0"/>
              <a:t>11/28/2025</a:t>
            </a:fld>
            <a:endParaRPr lang="en-US"/>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8430768" y="6492240"/>
            <a:ext cx="2660904" cy="338328"/>
          </a:xfrm>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a:xfrm>
            <a:off x="11183112" y="6492240"/>
            <a:ext cx="457200" cy="338328"/>
          </a:xfrm>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589420"/>
          </a:xfrm>
        </p:spPr>
        <p:txBody>
          <a:bodyPr anchor="ct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62477801"/>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tatem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CE4D767-9F1E-4100-811C-81ACC228F698}" type="datetime1">
              <a:rPr lang="en-US" smtClean="0"/>
              <a:t>11/28/2025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88907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userDrawn="1"/>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E923D8D-9A48-4429-8738-3221304CCE4A}" type="datetime1">
              <a:rPr lang="en-US" smtClean="0"/>
              <a:t>11/28/2025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630935"/>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561515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userDrawn="1"/>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C3B8D1D-CF85-4F6F-872A-34CBADEC25C1}" type="datetime1">
              <a:rPr lang="en-US" smtClean="0"/>
              <a:t>11/28/2025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83464" y="1596767"/>
            <a:ext cx="9537192" cy="4142232"/>
          </a:xfrm>
        </p:spPr>
        <p:txBody>
          <a:bodyPr anchor="b">
            <a:normAutofit/>
          </a:bodyPr>
          <a:lstStyle>
            <a:lvl1pPr marL="0" indent="0">
              <a:lnSpc>
                <a:spcPct val="100000"/>
              </a:lnSpc>
              <a:buNone/>
              <a:defRPr sz="6000" b="1"/>
            </a:lvl1pPr>
            <a:lvl2pPr marL="228600" indent="0">
              <a:lnSpc>
                <a:spcPct val="100000"/>
              </a:lnSpc>
              <a:buNone/>
              <a:defRPr sz="5400" b="1"/>
            </a:lvl2pPr>
            <a:lvl3pPr marL="457200" indent="0">
              <a:lnSpc>
                <a:spcPct val="100000"/>
              </a:lnSpc>
              <a:buNone/>
              <a:defRPr sz="4800" b="1"/>
            </a:lvl3pPr>
            <a:lvl4pPr marL="685800" indent="0">
              <a:lnSpc>
                <a:spcPct val="100000"/>
              </a:lnSpc>
              <a:buNone/>
              <a:defRPr sz="4400" b="1"/>
            </a:lvl4pPr>
            <a:lvl5pPr marL="914400" indent="0">
              <a:lnSpc>
                <a:spcPct val="100000"/>
              </a:lnSpc>
              <a:buNone/>
              <a:defRPr sz="40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829666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524002"/>
            <a:ext cx="9198864" cy="2871216"/>
          </a:xfrm>
        </p:spPr>
        <p:txBody>
          <a:bodyPr anchor="ctr">
            <a:normAutofit/>
          </a:bodyPr>
          <a:lstStyle>
            <a:lvl1pPr>
              <a:lnSpc>
                <a:spcPct val="110000"/>
              </a:lnSpc>
              <a:defRPr sz="40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F661860C-930D-427B-BCA8-175877E57541}" type="datetime1">
              <a:rPr lang="en-US" smtClean="0"/>
              <a:t>11/28/2025</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376672"/>
            <a:ext cx="9198864" cy="466344"/>
          </a:xfrm>
        </p:spPr>
        <p:txBody>
          <a:bodyPr>
            <a:normAutofit/>
          </a:bodyPr>
          <a:lstStyle>
            <a:lvl1pPr marL="0" indent="0">
              <a:buNone/>
              <a:defRPr sz="2200" b="1" cap="all" baseline="0">
                <a:solidFill>
                  <a:schemeClr val="accent1"/>
                </a:solidFill>
              </a:defRPr>
            </a:lvl1pPr>
            <a:lvl2pPr marL="228600" indent="0">
              <a:buNone/>
              <a:defRPr sz="2000" b="1" cap="all" baseline="0">
                <a:solidFill>
                  <a:schemeClr val="accent1"/>
                </a:solidFill>
              </a:defRPr>
            </a:lvl2pPr>
            <a:lvl3pPr marL="457200" indent="0">
              <a:buNone/>
              <a:defRPr sz="1800" b="1" cap="all" baseline="0">
                <a:solidFill>
                  <a:schemeClr val="accent1"/>
                </a:solidFill>
              </a:defRPr>
            </a:lvl3pPr>
            <a:lvl4pPr marL="685800" indent="0">
              <a:buNone/>
              <a:defRPr sz="1600" b="1" cap="all" baseline="0">
                <a:solidFill>
                  <a:schemeClr val="accent1"/>
                </a:solidFill>
              </a:defRPr>
            </a:lvl4pPr>
            <a:lvl5pPr marL="914400" indent="0">
              <a:buNone/>
              <a:defRPr sz="1400" b="1" cap="all" baseline="0">
                <a:solidFill>
                  <a:schemeClr val="accent1"/>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056149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9D41517-889E-CBB7-FD17-C5FECA783B2A}"/>
              </a:ext>
            </a:extLst>
          </p:cNvPr>
          <p:cNvSpPr/>
          <p:nvPr userDrawn="1"/>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29768" y="1783080"/>
            <a:ext cx="8499079" cy="2249424"/>
          </a:xfrm>
        </p:spPr>
        <p:txBody>
          <a:bodyPr anchor="t">
            <a:normAutofit/>
          </a:bodyPr>
          <a:lstStyle>
            <a:lvl1pPr>
              <a:lnSpc>
                <a:spcPct val="100000"/>
              </a:lnSpc>
              <a:defRPr sz="36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B3D95768-C88E-4910-AAA9-A19975B67A06}" type="datetime1">
              <a:rPr lang="en-US" smtClean="0"/>
              <a:t>11/28/2025</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8669124" y="6492240"/>
            <a:ext cx="2660904" cy="338328"/>
          </a:xfrm>
        </p:spPr>
        <p:txBody>
          <a:bodyPr/>
          <a:lstStyle/>
          <a:p>
            <a:r>
              <a:rPr lang="en-US"/>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a:xfrm>
            <a:off x="11421468" y="6492240"/>
            <a:ext cx="457200" cy="338328"/>
          </a:xfrm>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29768" y="5120640"/>
            <a:ext cx="5431536" cy="1289304"/>
          </a:xfrm>
        </p:spPr>
        <p:txBody>
          <a:bodyPr vert="horz" lIns="91440" tIns="45720" rIns="91440" bIns="45720" rtlCol="0" anchor="ctr">
            <a:normAutofit/>
          </a:bodyPr>
          <a:lstStyle>
            <a:lvl1pPr marL="0" indent="0">
              <a:buNone/>
              <a:defRPr lang="en-US" b="1" cap="all" baseline="0" dirty="0"/>
            </a:lvl1pPr>
            <a:lvl2pPr marL="228600" indent="0">
              <a:buNone/>
              <a:defRPr lang="en-US" b="1" cap="all" baseline="0" dirty="0"/>
            </a:lvl2pPr>
            <a:lvl3pPr marL="457200" indent="0">
              <a:buNone/>
              <a:defRPr lang="en-US" b="1" cap="all" baseline="0" dirty="0"/>
            </a:lvl3pPr>
            <a:lvl4pPr marL="685800" indent="0">
              <a:buNone/>
              <a:defRPr lang="en-US" b="1" cap="all" baseline="0" dirty="0"/>
            </a:lvl4pPr>
            <a:lvl5pPr marL="914400" indent="0">
              <a:buNone/>
              <a:defRPr lang="en-US" b="1" cap="all" baseline="0"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907747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248A409-38D5-482D-ADEF-156DC3224A90}" type="datetime1">
              <a:rPr lang="en-US" smtClean="0"/>
              <a:t>11/28/2025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70334452"/>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307B54F-F5B3-4CD4-9DDB-B4E1AF2AB9A4}" type="datetime1">
              <a:rPr lang="en-US" smtClean="0"/>
              <a:t>11/28/2025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00330572"/>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3A299D8-49B1-477E-A551-C860056CC758}"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080620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ECF7421-6F78-4CE6-995E-6D3D60FFE793}" type="datetime1">
              <a:rPr lang="en-US" smtClean="0"/>
              <a:t>11/28/2025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3653867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CD614A9B-A3E4-47E4-AA04-DE44F42EA4DF}" type="datetime1">
              <a:rPr lang="en-US" smtClean="0"/>
              <a:t>11/28/2025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8416044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BDC46CC-A92E-40F7-803F-E98C19E2D723}" type="datetime1">
              <a:rPr lang="en-US" smtClean="0"/>
              <a:t>11/28/2025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4011828427"/>
      </p:ext>
    </p:extLst>
  </p:cSld>
  <p:clrMapOvr>
    <a:masterClrMapping/>
  </p:clrMapOvr>
  <p:extLst>
    <p:ext uri="{DCECCB84-F9BA-43D5-87BE-67443E8EF086}">
      <p15:sldGuideLst xmlns:p15="http://schemas.microsoft.com/office/powerpoint/2012/main"/>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4E6C42D-0757-4A68-AD6B-648F0DA37FC6}" type="datetime1">
              <a:rPr lang="en-US" smtClean="0"/>
              <a:t>11/28/2025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4C450F2-3BB4-4AE4-8A35-A9D7AEA4C850}" type="slidenum">
              <a:rPr lang="en-US" smtClean="0"/>
              <a:t>‹#›</a:t>
            </a:fld>
            <a:endParaRPr lang="en-US"/>
          </a:p>
        </p:txBody>
      </p:sp>
    </p:spTree>
    <p:extLst>
      <p:ext uri="{BB962C8B-B14F-4D97-AF65-F5344CB8AC3E}">
        <p14:creationId xmlns:p14="http://schemas.microsoft.com/office/powerpoint/2010/main" val="179857890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59D200-16AC-42A9-88E7-1E4031667E97}" type="datetime1">
              <a:rPr lang="en-US" smtClean="0"/>
              <a:t>11/28/2025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4C450F2-3BB4-4AE4-8A35-A9D7AEA4C850}" type="slidenum">
              <a:rPr lang="en-US" smtClean="0"/>
              <a:t>‹#›</a:t>
            </a:fld>
            <a:endParaRPr lang="en-US"/>
          </a:p>
        </p:txBody>
      </p:sp>
    </p:spTree>
    <p:extLst>
      <p:ext uri="{BB962C8B-B14F-4D97-AF65-F5344CB8AC3E}">
        <p14:creationId xmlns:p14="http://schemas.microsoft.com/office/powerpoint/2010/main" val="15685907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0A468D-E0F9-4C5B-A04B-80F74AE3B603}" type="datetime1">
              <a:rPr lang="en-US" smtClean="0"/>
              <a:t>11/28/2025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389782586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C68315-C72D-4B21-AEAC-18A5B4920C99}" type="datetime1">
              <a:rPr lang="en-US" smtClean="0"/>
              <a:t>11/28/2025</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15413771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614C0E3-D32A-49EE-9AD1-52E7A57778FB}" type="datetime1">
              <a:rPr lang="en-US" smtClean="0"/>
              <a:t>11/28/2025</a:t>
            </a:fld>
            <a:endParaRPr lang="en-US"/>
          </a:p>
        </p:txBody>
      </p:sp>
      <p:sp>
        <p:nvSpPr>
          <p:cNvPr id="5" name="Footer Placeholder 3"/>
          <p:cNvSpPr>
            <a:spLocks noGrp="1"/>
          </p:cNvSpPr>
          <p:nvPr>
            <p:ph type="ftr" sz="quarter" idx="11"/>
          </p:nvPr>
        </p:nvSpPr>
        <p:spPr/>
        <p:txBody>
          <a:bodyPr/>
          <a:lstStyle/>
          <a:p>
            <a:r>
              <a:rPr lang="en-US"/>
              <a:t>Sample Footer Text</a:t>
            </a:r>
          </a:p>
        </p:txBody>
      </p:sp>
      <p:sp>
        <p:nvSpPr>
          <p:cNvPr id="6" name="Slide Number Placeholder 4"/>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385573840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F8EA33F-5D69-4CFB-BD0A-B8234AE672AD}" type="datetime1">
              <a:rPr lang="en-US" smtClean="0"/>
              <a:t>11/28/2025</a:t>
            </a:fld>
            <a:endParaRPr lang="en-US"/>
          </a:p>
        </p:txBody>
      </p:sp>
      <p:sp>
        <p:nvSpPr>
          <p:cNvPr id="5" name="Footer Placeholder 2"/>
          <p:cNvSpPr>
            <a:spLocks noGrp="1"/>
          </p:cNvSpPr>
          <p:nvPr>
            <p:ph type="ftr" sz="quarter" idx="11"/>
          </p:nvPr>
        </p:nvSpPr>
        <p:spPr/>
        <p:txBody>
          <a:bodyPr/>
          <a:lstStyle/>
          <a:p>
            <a:r>
              <a:rPr lang="en-US"/>
              <a:t>Sample Footer Text</a:t>
            </a:r>
          </a:p>
        </p:txBody>
      </p:sp>
      <p:sp>
        <p:nvSpPr>
          <p:cNvPr id="6" name="Slide Number Placeholder 3"/>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145870842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F732522-98C4-43E0-B639-E863E25D6A98}" type="datetime1">
              <a:rPr lang="en-US" smtClean="0"/>
              <a:t>11/28/2025</a:t>
            </a:fld>
            <a:endParaRPr lang="en-US"/>
          </a:p>
        </p:txBody>
      </p:sp>
      <p:sp>
        <p:nvSpPr>
          <p:cNvPr id="5" name="Footer Placeholder 5"/>
          <p:cNvSpPr>
            <a:spLocks noGrp="1"/>
          </p:cNvSpPr>
          <p:nvPr>
            <p:ph type="ftr" sz="quarter" idx="11"/>
          </p:nvPr>
        </p:nvSpPr>
        <p:spPr/>
        <p:txBody>
          <a:bodyPr/>
          <a:lstStyle/>
          <a:p>
            <a:r>
              <a:rPr lang="en-US"/>
              <a:t>Sample Footer Text</a:t>
            </a:r>
          </a:p>
        </p:txBody>
      </p:sp>
      <p:sp>
        <p:nvSpPr>
          <p:cNvPr id="6" name="Slide Number Placeholder 6"/>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307205173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AD587B-5A6C-46D2-99E2-FC7CD3813D1D}" type="datetime1">
              <a:rPr lang="en-US" smtClean="0"/>
              <a:t>11/28/2025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266257964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98B20D-EC2B-4377-8D74-4D53DD0C475D}" type="datetime1">
              <a:rPr lang="en-US" smtClean="0"/>
              <a:t>11/28/2025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40799377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0980C18-EDC3-4B3D-BE53-4105A29DFEE3}" type="datetime1">
              <a:rPr lang="en-US" smtClean="0"/>
              <a:t>11/28/2025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392180990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4D83BE1-AE52-4D47-BA15-9430DD95FE6F}" type="datetime1">
              <a:rPr lang="en-US" smtClean="0"/>
              <a:t>11/28/2025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6150262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A2A3BC-FCA4-414A-865C-FC6307E30ABB}" type="datetime1">
              <a:rPr lang="en-US" smtClean="0"/>
              <a:t>11/28/2025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231304435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D6BE5-52A0-4343-9903-D617335CF6C0}" type="datetime1">
              <a:rPr lang="en-US" smtClean="0"/>
              <a:t>11/28/2025</a:t>
            </a:fld>
            <a:endParaRPr lang="en-US"/>
          </a:p>
        </p:txBody>
      </p:sp>
      <p:sp>
        <p:nvSpPr>
          <p:cNvPr id="4"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144267309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C8D182-B604-4B8F-B497-64BE00D7CB6D}" type="datetime1">
              <a:rPr lang="en-US" smtClean="0"/>
              <a:t>11/28/2025</a:t>
            </a:fld>
            <a:endParaRPr lang="en-US"/>
          </a:p>
        </p:txBody>
      </p:sp>
      <p:sp>
        <p:nvSpPr>
          <p:cNvPr id="4"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128238071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839652-CCC9-4788-AA5A-55799D45E0CA}" type="datetime1">
              <a:rPr lang="en-US" smtClean="0"/>
              <a:t>11/28/2025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348905551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ABD89C-1FC3-4F77-AA3C-7F1C1AEF9213}" type="datetime1">
              <a:rPr lang="en-US" smtClean="0"/>
              <a:t>11/28/2025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4C450F2-3BB4-4AE4-8A35-A9D7AEA4C850}" type="slidenum">
              <a:rPr lang="en-US" smtClean="0"/>
              <a:pPr/>
              <a:t>‹#›</a:t>
            </a:fld>
            <a:endParaRPr lang="en-US"/>
          </a:p>
        </p:txBody>
      </p:sp>
    </p:spTree>
    <p:extLst>
      <p:ext uri="{BB962C8B-B14F-4D97-AF65-F5344CB8AC3E}">
        <p14:creationId xmlns:p14="http://schemas.microsoft.com/office/powerpoint/2010/main" val="41290645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9507BA1-FCC6-4A19-BC16-ADF14991993F}"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90164971"/>
      </p:ext>
    </p:extLst>
  </p:cSld>
  <p:clrMapOvr>
    <a:overrideClrMapping bg1="lt1" tx1="dk1" bg2="lt2" tx2="dk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54C44EA-DACA-4C33-98ED-03695496E65C}"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9498557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2A029DC8-395A-4DAF-AE37-C54531DE61F7}" type="datetime1">
              <a:rPr lang="en-US" smtClean="0"/>
              <a:t>11/28/2025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33190677"/>
      </p:ext>
    </p:extLst>
  </p:cSld>
  <p:clrMapOvr>
    <a:overrideClrMapping bg1="lt1" tx1="dk1" bg2="lt2" tx2="dk2" accent1="accent1" accent2="accent2" accent3="accent3" accent4="accent4" accent5="accent5" accent6="accent6" hlink="hlink" folHlink="folHlink"/>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538C18EE-6317-4F34-92DF-E954CFDF5D66}" type="datetime1">
              <a:rPr lang="en-US" smtClean="0"/>
              <a:t>11/28/2025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695735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A959C76-A64F-46E9-AF35-C499F49AB3D0}" type="datetime1">
              <a:rPr lang="en-US" smtClean="0"/>
              <a:t>11/28/2025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551117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slideLayout" Target="../slideLayouts/slideLayout59.xml"/><Relationship Id="rId18" Type="http://schemas.openxmlformats.org/officeDocument/2006/relationships/slideLayout" Target="../slideLayouts/slideLayout64.xml"/><Relationship Id="rId26" Type="http://schemas.openxmlformats.org/officeDocument/2006/relationships/image" Target="../media/image22.png"/><Relationship Id="rId3" Type="http://schemas.openxmlformats.org/officeDocument/2006/relationships/slideLayout" Target="../slideLayouts/slideLayout49.xml"/><Relationship Id="rId21" Type="http://schemas.openxmlformats.org/officeDocument/2006/relationships/slideLayout" Target="../slideLayouts/slideLayout67.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17" Type="http://schemas.openxmlformats.org/officeDocument/2006/relationships/slideLayout" Target="../slideLayouts/slideLayout63.xml"/><Relationship Id="rId25" Type="http://schemas.openxmlformats.org/officeDocument/2006/relationships/image" Target="../media/image21.png"/><Relationship Id="rId2" Type="http://schemas.openxmlformats.org/officeDocument/2006/relationships/slideLayout" Target="../slideLayouts/slideLayout48.xml"/><Relationship Id="rId16" Type="http://schemas.openxmlformats.org/officeDocument/2006/relationships/slideLayout" Target="../slideLayouts/slideLayout62.xml"/><Relationship Id="rId20" Type="http://schemas.openxmlformats.org/officeDocument/2006/relationships/slideLayout" Target="../slideLayouts/slideLayout66.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24" Type="http://schemas.openxmlformats.org/officeDocument/2006/relationships/image" Target="../media/image20.png"/><Relationship Id="rId5" Type="http://schemas.openxmlformats.org/officeDocument/2006/relationships/slideLayout" Target="../slideLayouts/slideLayout51.xml"/><Relationship Id="rId15" Type="http://schemas.openxmlformats.org/officeDocument/2006/relationships/slideLayout" Target="../slideLayouts/slideLayout61.xml"/><Relationship Id="rId23" Type="http://schemas.openxmlformats.org/officeDocument/2006/relationships/theme" Target="../theme/theme2.xml"/><Relationship Id="rId10" Type="http://schemas.openxmlformats.org/officeDocument/2006/relationships/slideLayout" Target="../slideLayouts/slideLayout56.xml"/><Relationship Id="rId19" Type="http://schemas.openxmlformats.org/officeDocument/2006/relationships/slideLayout" Target="../slideLayouts/slideLayout65.xml"/><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slideLayout" Target="../slideLayouts/slideLayout60.xml"/><Relationship Id="rId22" Type="http://schemas.openxmlformats.org/officeDocument/2006/relationships/slideLayout" Target="../slideLayouts/slideLayout68.xml"/><Relationship Id="rId27" Type="http://schemas.openxmlformats.org/officeDocument/2006/relationships/image" Target="../media/image2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31173" y="285210"/>
            <a:ext cx="10653578" cy="965101"/>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31172" y="1384847"/>
            <a:ext cx="10653579" cy="49051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31172" y="6490524"/>
            <a:ext cx="2841959" cy="336141"/>
          </a:xfrm>
          <a:prstGeom prst="rect">
            <a:avLst/>
          </a:prstGeom>
        </p:spPr>
        <p:txBody>
          <a:bodyPr vert="horz" lIns="91440" tIns="45720" rIns="91440" bIns="45720" rtlCol="0" anchor="ctr"/>
          <a:lstStyle>
            <a:lvl1pPr algn="l">
              <a:defRPr sz="800">
                <a:solidFill>
                  <a:schemeClr val="tx1"/>
                </a:solidFill>
              </a:defRPr>
            </a:lvl1pPr>
          </a:lstStyle>
          <a:p>
            <a:fld id="{698A24FA-FD78-43D7-ACA6-8D4913206C15}" type="datetime1">
              <a:rPr lang="en-US" smtClean="0"/>
              <a:t>11/28/2025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3370" y="6490524"/>
            <a:ext cx="2662834" cy="336141"/>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8431" y="6490524"/>
            <a:ext cx="457200" cy="336141"/>
          </a:xfrm>
          <a:prstGeom prst="rect">
            <a:avLst/>
          </a:prstGeom>
        </p:spPr>
        <p:txBody>
          <a:bodyPr vert="horz" lIns="91440" tIns="45720" rIns="91440" bIns="45720" rtlCol="0" anchor="ctr"/>
          <a:lstStyle>
            <a:lvl1pPr algn="r">
              <a:defRPr sz="800">
                <a:solidFill>
                  <a:schemeClr val="tx1"/>
                </a:solidFill>
              </a:defRPr>
            </a:lvl1pPr>
          </a:lstStyle>
          <a:p>
            <a:fld id="{84C450F2-3BB4-4AE4-8A35-A9D7AEA4C850}" type="slidenum">
              <a:rPr lang="en-US" smtClean="0"/>
              <a:pPr/>
              <a:t>‹#›</a:t>
            </a:fld>
            <a:endParaRPr lang="en-US"/>
          </a:p>
        </p:txBody>
      </p:sp>
    </p:spTree>
    <p:extLst>
      <p:ext uri="{BB962C8B-B14F-4D97-AF65-F5344CB8AC3E}">
        <p14:creationId xmlns:p14="http://schemas.microsoft.com/office/powerpoint/2010/main" val="34128993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Lst>
  <p:hf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1D873EC-EB7E-4D15-99EA-08E1A13F1D2B}" type="datetime1">
              <a:rPr lang="en-US" smtClean="0"/>
              <a:t>11/28/2025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Sample Footer Text</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4C450F2-3BB4-4AE4-8A35-A9D7AEA4C850}" type="slidenum">
              <a:rPr lang="en-US" smtClean="0"/>
              <a:pPr/>
              <a:t>‹#›</a:t>
            </a:fld>
            <a:endParaRPr lang="en-US"/>
          </a:p>
        </p:txBody>
      </p:sp>
    </p:spTree>
    <p:extLst>
      <p:ext uri="{BB962C8B-B14F-4D97-AF65-F5344CB8AC3E}">
        <p14:creationId xmlns:p14="http://schemas.microsoft.com/office/powerpoint/2010/main" val="1495514115"/>
      </p:ext>
    </p:extLst>
  </p:cSld>
  <p:clrMap bg1="dk1" tx1="lt1" bg2="dk2" tx2="lt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 id="2147483793" r:id="rId17"/>
    <p:sldLayoutId id="2147483794" r:id="rId18"/>
    <p:sldLayoutId id="2147483795" r:id="rId19"/>
    <p:sldLayoutId id="2147483796" r:id="rId20"/>
    <p:sldLayoutId id="2147483797" r:id="rId21"/>
    <p:sldLayoutId id="2147483798" r:id="rId22"/>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7.xml"/></Relationships>
</file>

<file path=ppt/slides/_rels/slide2.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eg"/><Relationship Id="rId7"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6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3.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image" Target="../media/image25.png"/><Relationship Id="rId7"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65.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hyperlink" Target="https://www.thebluediamondgallery.com/wooden-tile/t/teamwork.html" TargetMode="Externa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7.jp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5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6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6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6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53.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53.xml"/><Relationship Id="rId5" Type="http://schemas.openxmlformats.org/officeDocument/2006/relationships/hyperlink" Target="https://creativecommons.org/licenses/by-nc/3.0/" TargetMode="External"/><Relationship Id="rId4" Type="http://schemas.openxmlformats.org/officeDocument/2006/relationships/hyperlink" Target="https://kpu.pressbooks.pub/businesswriting/chapter/understanding-team-dynamic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68.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nytimes.com/2016/02/28/magazine/what-google-learned-from-its-quest-to-build-the-perfect-team.html" TargetMode="External"/><Relationship Id="rId1" Type="http://schemas.openxmlformats.org/officeDocument/2006/relationships/slideLayout" Target="../slideLayouts/slideLayout47.xml"/><Relationship Id="rId4" Type="http://schemas.openxmlformats.org/officeDocument/2006/relationships/image" Target="../media/image31.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0B49A-3649-14FA-B503-31B1FFE6D2C3}"/>
              </a:ext>
            </a:extLst>
          </p:cNvPr>
          <p:cNvSpPr>
            <a:spLocks noGrp="1"/>
          </p:cNvSpPr>
          <p:nvPr>
            <p:ph type="ctrTitle"/>
          </p:nvPr>
        </p:nvSpPr>
        <p:spPr>
          <a:xfrm>
            <a:off x="440675" y="295729"/>
            <a:ext cx="11204153" cy="6266542"/>
          </a:xfrm>
        </p:spPr>
        <p:txBody>
          <a:bodyPr anchor="b">
            <a:normAutofit/>
          </a:bodyPr>
          <a:lstStyle/>
          <a:p>
            <a:pPr algn="ctr"/>
            <a:r>
              <a:rPr lang="en-GB" sz="3600" dirty="0">
                <a:solidFill>
                  <a:schemeClr val="tx1"/>
                </a:solidFill>
              </a:rPr>
              <a:t>BMSW4009</a:t>
            </a:r>
            <a:br>
              <a:rPr lang="en-GB" sz="3600" dirty="0">
                <a:solidFill>
                  <a:schemeClr val="tx1"/>
                </a:solidFill>
              </a:rPr>
            </a:br>
            <a:r>
              <a:rPr lang="en-GB" sz="3600">
                <a:solidFill>
                  <a:schemeClr val="tx1"/>
                </a:solidFill>
              </a:rPr>
              <a:t>Effective Teamworking </a:t>
            </a:r>
            <a:r>
              <a:rPr lang="en-GB" sz="3600" dirty="0">
                <a:solidFill>
                  <a:schemeClr val="tx1"/>
                </a:solidFill>
              </a:rPr>
              <a:t>and Communication </a:t>
            </a:r>
            <a:br>
              <a:rPr lang="en-GB" sz="3600">
                <a:solidFill>
                  <a:schemeClr val="tx1"/>
                </a:solidFill>
              </a:rPr>
            </a:br>
            <a:r>
              <a:rPr lang="en-GB" sz="2800">
                <a:solidFill>
                  <a:schemeClr val="tx1"/>
                </a:solidFill>
                <a:latin typeface="+mn-lt"/>
              </a:rPr>
              <a:t>Name: Mihaela Maxim</a:t>
            </a:r>
            <a:br>
              <a:rPr lang="en-GB" sz="2800">
                <a:solidFill>
                  <a:schemeClr val="tx1"/>
                </a:solidFill>
                <a:latin typeface="+mn-lt"/>
              </a:rPr>
            </a:br>
            <a:r>
              <a:rPr lang="en-GB" sz="2800">
                <a:solidFill>
                  <a:schemeClr val="tx1"/>
                </a:solidFill>
                <a:latin typeface="+mn-lt"/>
              </a:rPr>
              <a:t>Student Number: 2431491                       </a:t>
            </a:r>
            <a:br>
              <a:rPr lang="en-GB" sz="2800" dirty="0">
                <a:solidFill>
                  <a:schemeClr val="tx1"/>
                </a:solidFill>
                <a:latin typeface="+mn-lt"/>
              </a:rPr>
            </a:br>
            <a:r>
              <a:rPr lang="en-GB" sz="2800" dirty="0">
                <a:solidFill>
                  <a:schemeClr val="tx1"/>
                </a:solidFill>
                <a:latin typeface="+mn-lt"/>
              </a:rPr>
              <a:t>01 December 2025</a:t>
            </a:r>
            <a:br>
              <a:rPr lang="en-GB" sz="2400" dirty="0">
                <a:solidFill>
                  <a:schemeClr val="tx1"/>
                </a:solidFill>
                <a:latin typeface="Century Gothic" panose="020B0502020202020204" pitchFamily="34" charset="0"/>
              </a:rPr>
            </a:br>
            <a:br>
              <a:rPr lang="en-GB" sz="2400" dirty="0">
                <a:solidFill>
                  <a:schemeClr val="tx1"/>
                </a:solidFill>
                <a:latin typeface="Century Gothic" panose="020B0502020202020204" pitchFamily="34" charset="0"/>
              </a:rPr>
            </a:br>
            <a:r>
              <a:rPr lang="en-GB" sz="3600" i="1" dirty="0">
                <a:solidFill>
                  <a:schemeClr val="bg2">
                    <a:lumMod val="40000"/>
                    <a:lumOff val="60000"/>
                  </a:schemeClr>
                </a:solidFill>
                <a:latin typeface="+mn-lt"/>
              </a:rPr>
              <a:t>What Makes a Successful Team</a:t>
            </a:r>
            <a:br>
              <a:rPr lang="en-GB" sz="4400" i="1" dirty="0">
                <a:solidFill>
                  <a:schemeClr val="bg2">
                    <a:lumMod val="40000"/>
                    <a:lumOff val="60000"/>
                  </a:schemeClr>
                </a:solidFill>
                <a:latin typeface="+mn-lt"/>
              </a:rPr>
            </a:br>
            <a:br>
              <a:rPr lang="en-GB" sz="4400" dirty="0">
                <a:solidFill>
                  <a:schemeClr val="tx1"/>
                </a:solidFill>
                <a:latin typeface="+mn-lt"/>
              </a:rPr>
            </a:br>
            <a:br>
              <a:rPr lang="en-GB" sz="4400" dirty="0">
                <a:solidFill>
                  <a:schemeClr val="accent2">
                    <a:lumMod val="20000"/>
                    <a:lumOff val="80000"/>
                  </a:schemeClr>
                </a:solidFill>
                <a:latin typeface="+mn-lt"/>
              </a:rPr>
            </a:br>
            <a:endParaRPr lang="en-GB" sz="4400" dirty="0">
              <a:solidFill>
                <a:schemeClr val="tx1"/>
              </a:solidFill>
              <a:latin typeface="+mn-lt"/>
            </a:endParaRPr>
          </a:p>
        </p:txBody>
      </p:sp>
      <p:sp>
        <p:nvSpPr>
          <p:cNvPr id="3" name="TextBox 2">
            <a:extLst>
              <a:ext uri="{FF2B5EF4-FFF2-40B4-BE49-F238E27FC236}">
                <a16:creationId xmlns:a16="http://schemas.microsoft.com/office/drawing/2014/main" id="{7F29DB1F-BA85-904D-9F75-B3378B2A722E}"/>
              </a:ext>
            </a:extLst>
          </p:cNvPr>
          <p:cNvSpPr txBox="1"/>
          <p:nvPr/>
        </p:nvSpPr>
        <p:spPr>
          <a:xfrm>
            <a:off x="10607040" y="490451"/>
            <a:ext cx="399011"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20193558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6" name="Picture 1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9" name="Picture 1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0DA5D-FD5E-4842-56A0-D1D598C32674}"/>
              </a:ext>
            </a:extLst>
          </p:cNvPr>
          <p:cNvSpPr>
            <a:spLocks noGrp="1"/>
          </p:cNvSpPr>
          <p:nvPr>
            <p:ph type="title"/>
          </p:nvPr>
        </p:nvSpPr>
        <p:spPr>
          <a:xfrm>
            <a:off x="648930" y="629266"/>
            <a:ext cx="6188190" cy="843115"/>
          </a:xfrm>
        </p:spPr>
        <p:txBody>
          <a:bodyPr vert="horz" lIns="91440" tIns="45720" rIns="91440" bIns="45720" rtlCol="0" anchor="t">
            <a:normAutofit/>
          </a:bodyPr>
          <a:lstStyle/>
          <a:p>
            <a:r>
              <a:rPr lang="en-US" sz="4200" dirty="0">
                <a:solidFill>
                  <a:schemeClr val="bg1"/>
                </a:solidFill>
              </a:rPr>
              <a:t>Overview</a:t>
            </a:r>
          </a:p>
        </p:txBody>
      </p:sp>
      <p:sp>
        <p:nvSpPr>
          <p:cNvPr id="2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 name="Content Placeholder 2">
            <a:extLst>
              <a:ext uri="{FF2B5EF4-FFF2-40B4-BE49-F238E27FC236}">
                <a16:creationId xmlns:a16="http://schemas.microsoft.com/office/drawing/2014/main" id="{64C54238-FE1B-A3D4-84D0-5DEBA707C58E}"/>
              </a:ext>
            </a:extLst>
          </p:cNvPr>
          <p:cNvSpPr>
            <a:spLocks noGrp="1"/>
          </p:cNvSpPr>
          <p:nvPr>
            <p:ph sz="quarter" idx="14"/>
            <p:extLst>
              <p:ext uri="{E7BDC344-281C-4309-B0C6-D0EE65EED2A8}">
                <p202:designPr xmlns:p202="http://schemas.microsoft.com/office/powerpoint/2020/02/main">
                  <p202:designTagLst>
                    <p202:designTag name="ARCH:1:CLS" val="BulletedText"/>
                  </p202:designTagLst>
                </p202:designPr>
              </p:ext>
            </p:extLst>
          </p:nvPr>
        </p:nvSpPr>
        <p:spPr>
          <a:xfrm>
            <a:off x="761206" y="1477296"/>
            <a:ext cx="6188189" cy="5106384"/>
          </a:xfrm>
        </p:spPr>
        <p:txBody>
          <a:bodyPr vert="horz" lIns="91440" tIns="45720" rIns="91440" bIns="45720" rtlCol="0">
            <a:normAutofit lnSpcReduction="10000"/>
          </a:bodyPr>
          <a:lstStyle/>
          <a:p>
            <a:pPr>
              <a:lnSpc>
                <a:spcPct val="90000"/>
              </a:lnSpc>
            </a:pPr>
            <a:endParaRPr lang="en-US" sz="1600" dirty="0">
              <a:ln w="0"/>
              <a:solidFill>
                <a:schemeClr val="bg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pPr>
              <a:lnSpc>
                <a:spcPct val="90000"/>
              </a:lnSpc>
              <a:buClr>
                <a:schemeClr val="bg1"/>
              </a:buClr>
              <a:buSzPct val="100000"/>
            </a:pPr>
            <a:r>
              <a:rPr lang="en-US" sz="2000" dirty="0">
                <a:ln w="0"/>
                <a:solidFill>
                  <a:schemeClr val="bg1"/>
                </a:solidFill>
                <a:effectLst>
                  <a:outerShdw blurRad="38100" dist="25400" dir="5400000" algn="ctr" rotWithShape="0">
                    <a:srgbClr val="6E747A">
                      <a:alpha val="43000"/>
                    </a:srgbClr>
                  </a:outerShdw>
                </a:effectLst>
                <a:cs typeface="Arial" panose="020B0604020202020204" pitchFamily="34" charset="0"/>
              </a:rPr>
              <a:t>What is Teamwork and why is it important…3</a:t>
            </a:r>
          </a:p>
          <a:p>
            <a:pPr>
              <a:lnSpc>
                <a:spcPct val="90000"/>
              </a:lnSpc>
              <a:buClr>
                <a:schemeClr val="bg1"/>
              </a:buClr>
              <a:buSzPct val="100000"/>
            </a:pPr>
            <a:r>
              <a:rPr lang="en-US" sz="2000" dirty="0">
                <a:ln w="0"/>
                <a:solidFill>
                  <a:schemeClr val="bg1"/>
                </a:solidFill>
                <a:effectLst>
                  <a:outerShdw blurRad="38100" dist="25400" dir="5400000" algn="ctr" rotWithShape="0">
                    <a:srgbClr val="6E747A">
                      <a:alpha val="43000"/>
                    </a:srgbClr>
                  </a:outerShdw>
                </a:effectLst>
                <a:cs typeface="Arial" panose="020B0604020202020204" pitchFamily="34" charset="0"/>
              </a:rPr>
              <a:t>Introduction to Project Aristotle………………4</a:t>
            </a:r>
          </a:p>
          <a:p>
            <a:pPr>
              <a:lnSpc>
                <a:spcPct val="90000"/>
              </a:lnSpc>
              <a:buClr>
                <a:schemeClr val="bg1"/>
              </a:buClr>
              <a:buSzPct val="100000"/>
            </a:pPr>
            <a:r>
              <a:rPr lang="en-US" sz="2000" dirty="0">
                <a:ln w="0"/>
                <a:solidFill>
                  <a:schemeClr val="bg1"/>
                </a:solidFill>
                <a:effectLst>
                  <a:outerShdw blurRad="38100" dist="25400" dir="5400000" algn="ctr" rotWithShape="0">
                    <a:srgbClr val="6E747A">
                      <a:alpha val="43000"/>
                    </a:srgbClr>
                  </a:outerShdw>
                </a:effectLst>
                <a:cs typeface="Arial" panose="020B0604020202020204" pitchFamily="34" charset="0"/>
              </a:rPr>
              <a:t>Key Findings From Project Aristotle…………..4 </a:t>
            </a:r>
          </a:p>
          <a:p>
            <a:pPr marL="228600" lvl="1" indent="0">
              <a:lnSpc>
                <a:spcPct val="90000"/>
              </a:lnSpc>
              <a:buClr>
                <a:schemeClr val="accent2">
                  <a:lumMod val="20000"/>
                  <a:lumOff val="80000"/>
                </a:schemeClr>
              </a:buClr>
              <a:buNone/>
            </a:pPr>
            <a:r>
              <a:rPr lang="en-US" sz="2000" i="1" dirty="0">
                <a:ln w="0"/>
                <a:solidFill>
                  <a:schemeClr val="bg1"/>
                </a:solidFill>
                <a:effectLst>
                  <a:outerShdw blurRad="38100" dist="25400" dir="5400000" algn="ctr" rotWithShape="0">
                    <a:srgbClr val="6E747A">
                      <a:alpha val="43000"/>
                    </a:srgbClr>
                  </a:outerShdw>
                </a:effectLst>
                <a:cs typeface="Arial" panose="020B0604020202020204" pitchFamily="34" charset="0"/>
              </a:rPr>
              <a:t> 3.1 Psychological Safety………………………..5</a:t>
            </a:r>
          </a:p>
          <a:p>
            <a:pPr marL="228600" lvl="1" indent="0">
              <a:lnSpc>
                <a:spcPct val="90000"/>
              </a:lnSpc>
              <a:buClr>
                <a:schemeClr val="accent2">
                  <a:lumMod val="20000"/>
                  <a:lumOff val="80000"/>
                </a:schemeClr>
              </a:buClr>
              <a:buNone/>
            </a:pPr>
            <a:r>
              <a:rPr lang="en-US" sz="2000" i="1" dirty="0">
                <a:ln w="0"/>
                <a:solidFill>
                  <a:schemeClr val="bg1"/>
                </a:solidFill>
                <a:effectLst>
                  <a:outerShdw blurRad="38100" dist="25400" dir="5400000" algn="ctr" rotWithShape="0">
                    <a:srgbClr val="6E747A">
                      <a:alpha val="43000"/>
                    </a:srgbClr>
                  </a:outerShdw>
                </a:effectLst>
                <a:cs typeface="Arial" panose="020B0604020202020204" pitchFamily="34" charset="0"/>
              </a:rPr>
              <a:t> 3.2 Dependability………………………………..6</a:t>
            </a:r>
          </a:p>
          <a:p>
            <a:pPr marL="228600" lvl="1" indent="0">
              <a:lnSpc>
                <a:spcPct val="90000"/>
              </a:lnSpc>
              <a:buClr>
                <a:schemeClr val="accent2">
                  <a:lumMod val="20000"/>
                  <a:lumOff val="80000"/>
                </a:schemeClr>
              </a:buClr>
              <a:buNone/>
            </a:pPr>
            <a:r>
              <a:rPr lang="en-US" sz="2000" i="1" dirty="0">
                <a:ln w="0"/>
                <a:solidFill>
                  <a:schemeClr val="bg1"/>
                </a:solidFill>
                <a:effectLst>
                  <a:outerShdw blurRad="38100" dist="25400" dir="5400000" algn="ctr" rotWithShape="0">
                    <a:srgbClr val="6E747A">
                      <a:alpha val="43000"/>
                    </a:srgbClr>
                  </a:outerShdw>
                </a:effectLst>
                <a:cs typeface="Arial" panose="020B0604020202020204" pitchFamily="34" charset="0"/>
              </a:rPr>
              <a:t> 3.3 Structure and Clarity………………………..7</a:t>
            </a:r>
          </a:p>
          <a:p>
            <a:pPr marL="228600" lvl="1" indent="0">
              <a:lnSpc>
                <a:spcPct val="90000"/>
              </a:lnSpc>
              <a:buClr>
                <a:schemeClr val="accent2">
                  <a:lumMod val="20000"/>
                  <a:lumOff val="80000"/>
                </a:schemeClr>
              </a:buClr>
              <a:buNone/>
            </a:pPr>
            <a:r>
              <a:rPr lang="en-US" sz="2000" i="1" dirty="0">
                <a:ln w="0"/>
                <a:solidFill>
                  <a:schemeClr val="bg1"/>
                </a:solidFill>
                <a:effectLst>
                  <a:outerShdw blurRad="38100" dist="25400" dir="5400000" algn="ctr" rotWithShape="0">
                    <a:srgbClr val="6E747A">
                      <a:alpha val="43000"/>
                    </a:srgbClr>
                  </a:outerShdw>
                </a:effectLst>
                <a:cs typeface="Arial" panose="020B0604020202020204" pitchFamily="34" charset="0"/>
              </a:rPr>
              <a:t> 3.4 Meaning and Impact………………………8</a:t>
            </a:r>
          </a:p>
          <a:p>
            <a:pPr>
              <a:lnSpc>
                <a:spcPct val="90000"/>
              </a:lnSpc>
              <a:buClr>
                <a:schemeClr val="bg1"/>
              </a:buClr>
              <a:buSzPct val="100000"/>
            </a:pPr>
            <a:r>
              <a:rPr lang="en-US" sz="2000" dirty="0">
                <a:ln w="0"/>
                <a:solidFill>
                  <a:schemeClr val="bg1"/>
                </a:solidFill>
                <a:effectLst>
                  <a:outerShdw blurRad="38100" dist="25400" dir="5400000" algn="ctr" rotWithShape="0">
                    <a:srgbClr val="6E747A">
                      <a:alpha val="43000"/>
                    </a:srgbClr>
                  </a:outerShdw>
                </a:effectLst>
                <a:cs typeface="Arial" panose="020B0604020202020204" pitchFamily="34" charset="0"/>
              </a:rPr>
              <a:t>High Performance Teams……………………...9</a:t>
            </a:r>
          </a:p>
          <a:p>
            <a:pPr>
              <a:lnSpc>
                <a:spcPct val="90000"/>
              </a:lnSpc>
              <a:buClr>
                <a:schemeClr val="bg1"/>
              </a:buClr>
              <a:buSzPct val="100000"/>
            </a:pPr>
            <a:r>
              <a:rPr lang="en-US" sz="2000" dirty="0">
                <a:ln w="0"/>
                <a:solidFill>
                  <a:schemeClr val="bg1"/>
                </a:solidFill>
                <a:effectLst>
                  <a:outerShdw blurRad="38100" dist="25400" dir="5400000" algn="ctr" rotWithShape="0">
                    <a:srgbClr val="6E747A">
                      <a:alpha val="43000"/>
                    </a:srgbClr>
                  </a:outerShdw>
                </a:effectLst>
                <a:cs typeface="Arial" panose="020B0604020202020204" pitchFamily="34" charset="0"/>
              </a:rPr>
              <a:t>Low Performing Teams………………………..10</a:t>
            </a:r>
          </a:p>
          <a:p>
            <a:pPr>
              <a:lnSpc>
                <a:spcPct val="90000"/>
              </a:lnSpc>
              <a:buClr>
                <a:schemeClr val="bg1"/>
              </a:buClr>
              <a:buSzPct val="100000"/>
            </a:pPr>
            <a:r>
              <a:rPr lang="en-US" sz="2000" dirty="0">
                <a:ln w="0"/>
                <a:solidFill>
                  <a:schemeClr val="bg1"/>
                </a:solidFill>
                <a:effectLst>
                  <a:outerShdw blurRad="38100" dist="25400" dir="5400000" algn="ctr" rotWithShape="0">
                    <a:srgbClr val="6E747A">
                      <a:alpha val="43000"/>
                    </a:srgbClr>
                  </a:outerShdw>
                </a:effectLst>
                <a:cs typeface="Arial" panose="020B0604020202020204" pitchFamily="34" charset="0"/>
              </a:rPr>
              <a:t>Conclusion ……………………………………...11</a:t>
            </a:r>
          </a:p>
          <a:p>
            <a:pPr>
              <a:lnSpc>
                <a:spcPct val="90000"/>
              </a:lnSpc>
              <a:buClr>
                <a:schemeClr val="bg1"/>
              </a:buClr>
              <a:buSzPct val="100000"/>
            </a:pPr>
            <a:r>
              <a:rPr lang="en-US" sz="2000" dirty="0">
                <a:ln w="0"/>
                <a:solidFill>
                  <a:schemeClr val="bg1"/>
                </a:solidFill>
                <a:effectLst>
                  <a:outerShdw blurRad="38100" dist="25400" dir="5400000" algn="ctr" rotWithShape="0">
                    <a:srgbClr val="6E747A">
                      <a:alpha val="43000"/>
                    </a:srgbClr>
                  </a:outerShdw>
                </a:effectLst>
                <a:cs typeface="Arial" panose="020B0604020202020204" pitchFamily="34" charset="0"/>
              </a:rPr>
              <a:t>References………………………………………12</a:t>
            </a:r>
          </a:p>
          <a:p>
            <a:pPr>
              <a:lnSpc>
                <a:spcPct val="90000"/>
              </a:lnSpc>
              <a:buClr>
                <a:schemeClr val="bg1"/>
              </a:buClr>
              <a:buSzPct val="100000"/>
            </a:pPr>
            <a:r>
              <a:rPr lang="en-US" sz="2000" dirty="0">
                <a:ln w="0"/>
                <a:solidFill>
                  <a:schemeClr val="bg1"/>
                </a:solidFill>
                <a:effectLst>
                  <a:outerShdw blurRad="38100" dist="25400" dir="5400000" algn="ctr" rotWithShape="0">
                    <a:srgbClr val="6E747A">
                      <a:alpha val="43000"/>
                    </a:srgbClr>
                  </a:outerShdw>
                </a:effectLst>
                <a:cs typeface="Arial" panose="020B0604020202020204" pitchFamily="34" charset="0"/>
              </a:rPr>
              <a:t>Acknowledgement…………………………....13</a:t>
            </a:r>
          </a:p>
          <a:p>
            <a:pPr>
              <a:lnSpc>
                <a:spcPct val="90000"/>
              </a:lnSpc>
              <a:buClr>
                <a:schemeClr val="bg1"/>
              </a:buClr>
              <a:buSzPct val="100000"/>
            </a:pPr>
            <a:endParaRPr lang="en-US" sz="2000" dirty="0">
              <a:ln w="0"/>
              <a:solidFill>
                <a:schemeClr val="bg1"/>
              </a:solidFill>
              <a:effectLst>
                <a:outerShdw blurRad="38100" dist="25400" dir="5400000" algn="ctr" rotWithShape="0">
                  <a:srgbClr val="6E747A">
                    <a:alpha val="43000"/>
                  </a:srgbClr>
                </a:outerShdw>
              </a:effectLst>
              <a:cs typeface="Arial" panose="020B0604020202020204" pitchFamily="34" charset="0"/>
            </a:endParaRPr>
          </a:p>
        </p:txBody>
      </p:sp>
      <p:pic>
        <p:nvPicPr>
          <p:cNvPr id="7" name="Picture 6" descr="Hands-on top of each other">
            <a:extLst>
              <a:ext uri="{FF2B5EF4-FFF2-40B4-BE49-F238E27FC236}">
                <a16:creationId xmlns:a16="http://schemas.microsoft.com/office/drawing/2014/main" id="{3C8B82DD-442C-D19F-A3B6-85880F7B46D4}"/>
              </a:ext>
            </a:extLst>
          </p:cNvPr>
          <p:cNvPicPr>
            <a:picLocks noChangeAspect="1"/>
          </p:cNvPicPr>
          <p:nvPr/>
        </p:nvPicPr>
        <p:blipFill>
          <a:blip r:embed="rId8"/>
          <a:srcRect l="56128" r="12210" b="1"/>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p:spPr>
      </p:pic>
      <p:sp>
        <p:nvSpPr>
          <p:cNvPr id="4" name="TextBox 3">
            <a:extLst>
              <a:ext uri="{FF2B5EF4-FFF2-40B4-BE49-F238E27FC236}">
                <a16:creationId xmlns:a16="http://schemas.microsoft.com/office/drawing/2014/main" id="{D79622D9-3702-305F-0915-1BA3511AC6DC}"/>
              </a:ext>
            </a:extLst>
          </p:cNvPr>
          <p:cNvSpPr txBox="1"/>
          <p:nvPr/>
        </p:nvSpPr>
        <p:spPr>
          <a:xfrm>
            <a:off x="10216342" y="307571"/>
            <a:ext cx="590203" cy="369332"/>
          </a:xfrm>
          <a:prstGeom prst="rect">
            <a:avLst/>
          </a:prstGeom>
          <a:noFill/>
        </p:spPr>
        <p:txBody>
          <a:bodyPr wrap="square" rtlCol="0">
            <a:spAutoFit/>
          </a:bodyPr>
          <a:lstStyle/>
          <a:p>
            <a:r>
              <a:rPr lang="en-GB" dirty="0">
                <a:solidFill>
                  <a:schemeClr val="bg1"/>
                </a:solidFill>
              </a:rPr>
              <a:t>2</a:t>
            </a:r>
          </a:p>
        </p:txBody>
      </p:sp>
    </p:spTree>
    <p:extLst>
      <p:ext uri="{BB962C8B-B14F-4D97-AF65-F5344CB8AC3E}">
        <p14:creationId xmlns:p14="http://schemas.microsoft.com/office/powerpoint/2010/main" val="7177733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a:extLst>
            <a:ext uri="{FF2B5EF4-FFF2-40B4-BE49-F238E27FC236}">
              <a16:creationId xmlns:a16="http://schemas.microsoft.com/office/drawing/2014/main" id="{F317BD86-97F9-390D-B2CD-84212336BC54}"/>
            </a:ext>
          </a:extLst>
        </p:cNvPr>
        <p:cNvGrpSpPr/>
        <p:nvPr/>
      </p:nvGrpSpPr>
      <p:grpSpPr>
        <a:xfrm>
          <a:off x="0" y="0"/>
          <a:ext cx="0" cy="0"/>
          <a:chOff x="0" y="0"/>
          <a:chExt cx="0" cy="0"/>
        </a:xfrm>
      </p:grpSpPr>
      <p:pic>
        <p:nvPicPr>
          <p:cNvPr id="99" name="Picture 98">
            <a:extLst>
              <a:ext uri="{FF2B5EF4-FFF2-40B4-BE49-F238E27FC236}">
                <a16:creationId xmlns:a16="http://schemas.microsoft.com/office/drawing/2014/main" id="{4B859961-AF8B-4DCC-1849-64F6E6AAD3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1" name="Picture 100">
            <a:extLst>
              <a:ext uri="{FF2B5EF4-FFF2-40B4-BE49-F238E27FC236}">
                <a16:creationId xmlns:a16="http://schemas.microsoft.com/office/drawing/2014/main" id="{F7AF1600-3603-4731-84F8-32B1A7E434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3" name="Oval 102">
            <a:extLst>
              <a:ext uri="{FF2B5EF4-FFF2-40B4-BE49-F238E27FC236}">
                <a16:creationId xmlns:a16="http://schemas.microsoft.com/office/drawing/2014/main" id="{345D76CC-6734-C2FA-42FE-621F2DC51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5" name="Picture 104">
            <a:extLst>
              <a:ext uri="{FF2B5EF4-FFF2-40B4-BE49-F238E27FC236}">
                <a16:creationId xmlns:a16="http://schemas.microsoft.com/office/drawing/2014/main" id="{E8E414E6-F14C-BD2F-FAB8-A67A1D4CF6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7" name="Picture 106">
            <a:extLst>
              <a:ext uri="{FF2B5EF4-FFF2-40B4-BE49-F238E27FC236}">
                <a16:creationId xmlns:a16="http://schemas.microsoft.com/office/drawing/2014/main" id="{121CA11D-3771-DE80-8549-D1A39229D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09" name="Rectangle 108">
            <a:extLst>
              <a:ext uri="{FF2B5EF4-FFF2-40B4-BE49-F238E27FC236}">
                <a16:creationId xmlns:a16="http://schemas.microsoft.com/office/drawing/2014/main" id="{08D0EF66-EE86-E2E0-100F-5FF9F754F9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1" name="Rectangle 110">
            <a:extLst>
              <a:ext uri="{FF2B5EF4-FFF2-40B4-BE49-F238E27FC236}">
                <a16:creationId xmlns:a16="http://schemas.microsoft.com/office/drawing/2014/main" id="{7F2564DE-0FDA-67CC-0222-899F74C4D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3" name="Freeform 8">
            <a:extLst>
              <a:ext uri="{FF2B5EF4-FFF2-40B4-BE49-F238E27FC236}">
                <a16:creationId xmlns:a16="http://schemas.microsoft.com/office/drawing/2014/main" id="{8FC4DFA9-C2F2-4226-2B59-BF85252D3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3" name="Picture 12">
            <a:extLst>
              <a:ext uri="{FF2B5EF4-FFF2-40B4-BE49-F238E27FC236}">
                <a16:creationId xmlns:a16="http://schemas.microsoft.com/office/drawing/2014/main" id="{53CEE898-197F-F395-579C-5D8192634C18}"/>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616" r="-6039"/>
          <a:stretch>
            <a:fillRect/>
          </a:stretch>
        </p:blipFill>
        <p:spPr>
          <a:xfrm>
            <a:off x="-242371" y="10"/>
            <a:ext cx="4712579" cy="684000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115" name="Rectangle 114">
            <a:extLst>
              <a:ext uri="{FF2B5EF4-FFF2-40B4-BE49-F238E27FC236}">
                <a16:creationId xmlns:a16="http://schemas.microsoft.com/office/drawing/2014/main" id="{B5528C18-64B8-F02B-C49B-651A04758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Slide Number Placeholder 6">
            <a:extLst>
              <a:ext uri="{FF2B5EF4-FFF2-40B4-BE49-F238E27FC236}">
                <a16:creationId xmlns:a16="http://schemas.microsoft.com/office/drawing/2014/main" id="{EF935EE9-9363-BCFF-77ED-2B97584F5C4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r>
              <a:rPr lang="en-US" dirty="0">
                <a:solidFill>
                  <a:srgbClr val="FFFFFF"/>
                </a:solidFill>
              </a:rPr>
              <a:t>3</a:t>
            </a:r>
          </a:p>
        </p:txBody>
      </p:sp>
      <p:sp>
        <p:nvSpPr>
          <p:cNvPr id="7" name="TextBox 6">
            <a:extLst>
              <a:ext uri="{FF2B5EF4-FFF2-40B4-BE49-F238E27FC236}">
                <a16:creationId xmlns:a16="http://schemas.microsoft.com/office/drawing/2014/main" id="{B452458C-B900-8E96-BF1C-172374A70929}"/>
              </a:ext>
            </a:extLst>
          </p:cNvPr>
          <p:cNvSpPr txBox="1"/>
          <p:nvPr/>
        </p:nvSpPr>
        <p:spPr>
          <a:xfrm>
            <a:off x="4605051" y="528810"/>
            <a:ext cx="7337233" cy="6309420"/>
          </a:xfrm>
          <a:prstGeom prst="rect">
            <a:avLst/>
          </a:prstGeom>
          <a:noFill/>
        </p:spPr>
        <p:txBody>
          <a:bodyPr wrap="square" rtlCol="0">
            <a:spAutoFit/>
          </a:bodyPr>
          <a:lstStyle/>
          <a:p>
            <a:r>
              <a:rPr lang="en-US" sz="3200" i="1" dirty="0">
                <a:ln w="0"/>
                <a:effectLst>
                  <a:outerShdw blurRad="38100" dist="19050" dir="2700000" algn="tl" rotWithShape="0">
                    <a:schemeClr val="dk1">
                      <a:alpha val="40000"/>
                    </a:schemeClr>
                  </a:outerShdw>
                </a:effectLst>
              </a:rPr>
              <a:t>Definition of Teamwork </a:t>
            </a:r>
            <a:br>
              <a:rPr lang="en-US" dirty="0">
                <a:ln w="0"/>
                <a:effectLst>
                  <a:outerShdw blurRad="38100" dist="19050" dir="2700000" algn="tl" rotWithShape="0">
                    <a:schemeClr val="dk1">
                      <a:alpha val="40000"/>
                    </a:schemeClr>
                  </a:outerShdw>
                </a:effectLst>
              </a:rPr>
            </a:br>
            <a:br>
              <a:rPr lang="en-US" dirty="0">
                <a:ln w="0"/>
                <a:effectLst>
                  <a:outerShdw blurRad="38100" dist="19050" dir="2700000" algn="tl" rotWithShape="0">
                    <a:schemeClr val="dk1">
                      <a:alpha val="40000"/>
                    </a:schemeClr>
                  </a:outerShdw>
                </a:effectLst>
              </a:rPr>
            </a:br>
            <a:r>
              <a:rPr lang="en-US" i="1" dirty="0">
                <a:ln w="0"/>
                <a:effectLst>
                  <a:outerShdw blurRad="38100" dist="19050" dir="2700000" algn="tl" rotWithShape="0">
                    <a:schemeClr val="dk1">
                      <a:alpha val="40000"/>
                    </a:schemeClr>
                  </a:outerShdw>
                </a:effectLst>
                <a:cs typeface="Arial" panose="020B0604020202020204" pitchFamily="34" charset="0"/>
              </a:rPr>
              <a:t>TEAM -a group of people working collaboratively towards a common aim, where trust, communication, and cooperation are crucial for success </a:t>
            </a:r>
            <a:r>
              <a:rPr lang="en-US" dirty="0">
                <a:ln w="0"/>
                <a:effectLst>
                  <a:outerShdw blurRad="38100" dist="19050" dir="2700000" algn="tl" rotWithShape="0">
                    <a:schemeClr val="dk1">
                      <a:alpha val="40000"/>
                    </a:schemeClr>
                  </a:outerShdw>
                </a:effectLst>
                <a:cs typeface="Arial" panose="020B0604020202020204" pitchFamily="34" charset="0"/>
              </a:rPr>
              <a:t>(</a:t>
            </a:r>
            <a:r>
              <a:rPr lang="en-US" i="1" dirty="0">
                <a:ln w="0"/>
                <a:effectLst>
                  <a:outerShdw blurRad="38100" dist="19050" dir="2700000" algn="tl" rotWithShape="0">
                    <a:schemeClr val="dk1">
                      <a:alpha val="40000"/>
                    </a:schemeClr>
                  </a:outerShdw>
                </a:effectLst>
                <a:cs typeface="Arial" panose="020B0604020202020204" pitchFamily="34" charset="0"/>
              </a:rPr>
              <a:t>Mullins and Christy 2016). </a:t>
            </a:r>
            <a:br>
              <a:rPr lang="en-US" i="1" dirty="0">
                <a:ln w="0"/>
                <a:effectLst>
                  <a:outerShdw blurRad="38100" dist="19050" dir="2700000" algn="tl" rotWithShape="0">
                    <a:schemeClr val="dk1">
                      <a:alpha val="40000"/>
                    </a:schemeClr>
                  </a:outerShdw>
                </a:effectLst>
                <a:cs typeface="Arial" panose="020B0604020202020204" pitchFamily="34" charset="0"/>
              </a:rPr>
            </a:br>
            <a:br>
              <a:rPr lang="en-US" i="1" dirty="0">
                <a:ln w="0"/>
                <a:effectLst>
                  <a:outerShdw blurRad="38100" dist="19050" dir="2700000" algn="tl" rotWithShape="0">
                    <a:schemeClr val="dk1">
                      <a:alpha val="40000"/>
                    </a:schemeClr>
                  </a:outerShdw>
                </a:effectLst>
                <a:cs typeface="Arial" panose="020B0604020202020204" pitchFamily="34" charset="0"/>
              </a:rPr>
            </a:br>
            <a:r>
              <a:rPr lang="en-US" sz="2400" i="1" dirty="0">
                <a:ln w="0"/>
                <a:effectLst>
                  <a:outerShdw blurRad="38100" dist="19050" dir="2700000" algn="tl" rotWithShape="0">
                    <a:schemeClr val="dk1">
                      <a:alpha val="40000"/>
                    </a:schemeClr>
                  </a:outerShdw>
                </a:effectLst>
                <a:cs typeface="Arial" panose="020B0604020202020204" pitchFamily="34" charset="0"/>
              </a:rPr>
              <a:t>“The whole is grater then the sum of its part” –Aristotle</a:t>
            </a:r>
            <a:br>
              <a:rPr lang="en-US" i="1" dirty="0">
                <a:ln w="0"/>
                <a:effectLst>
                  <a:outerShdw blurRad="38100" dist="19050" dir="2700000" algn="tl" rotWithShape="0">
                    <a:schemeClr val="dk1">
                      <a:alpha val="40000"/>
                    </a:schemeClr>
                  </a:outerShdw>
                </a:effectLst>
                <a:cs typeface="Arial" panose="020B0604020202020204" pitchFamily="34" charset="0"/>
              </a:rPr>
            </a:br>
            <a:br>
              <a:rPr lang="en-US" i="1" dirty="0">
                <a:ln w="0"/>
                <a:effectLst>
                  <a:outerShdw blurRad="38100" dist="19050" dir="2700000" algn="tl" rotWithShape="0">
                    <a:schemeClr val="dk1">
                      <a:alpha val="40000"/>
                    </a:schemeClr>
                  </a:outerShdw>
                </a:effectLst>
                <a:cs typeface="Arial" panose="020B0604020202020204" pitchFamily="34" charset="0"/>
              </a:rPr>
            </a:br>
            <a:r>
              <a:rPr lang="en-US" i="1" dirty="0">
                <a:ln w="0"/>
                <a:effectLst>
                  <a:outerShdw blurRad="38100" dist="19050" dir="2700000" algn="tl" rotWithShape="0">
                    <a:schemeClr val="dk1">
                      <a:alpha val="40000"/>
                    </a:schemeClr>
                  </a:outerShdw>
                </a:effectLst>
                <a:cs typeface="Arial" panose="020B0604020202020204" pitchFamily="34" charset="0"/>
              </a:rPr>
              <a:t>Teamwork is crucial because it fosters collaborations, enabling individuals to combine their strengths and skills to achieve outcomes that are greater than what they could accomplish alone</a:t>
            </a:r>
            <a:r>
              <a:rPr lang="en-US" dirty="0">
                <a:ln w="0"/>
                <a:effectLst>
                  <a:outerShdw blurRad="38100" dist="19050" dir="2700000" algn="tl" rotWithShape="0">
                    <a:schemeClr val="dk1">
                      <a:alpha val="40000"/>
                    </a:schemeClr>
                  </a:outerShdw>
                </a:effectLst>
                <a:cs typeface="Arial" panose="020B0604020202020204" pitchFamily="34" charset="0"/>
              </a:rPr>
              <a:t>		</a:t>
            </a:r>
            <a:br>
              <a:rPr lang="en-US" dirty="0">
                <a:ln w="0"/>
                <a:effectLst>
                  <a:outerShdw blurRad="38100" dist="19050" dir="2700000" algn="tl" rotWithShape="0">
                    <a:schemeClr val="dk1">
                      <a:alpha val="40000"/>
                    </a:schemeClr>
                  </a:outerShdw>
                </a:effectLst>
                <a:cs typeface="Arial" panose="020B0604020202020204" pitchFamily="34" charset="0"/>
              </a:rPr>
            </a:br>
            <a:br>
              <a:rPr lang="en-US" dirty="0">
                <a:ln w="0"/>
                <a:effectLst>
                  <a:outerShdw blurRad="38100" dist="19050" dir="2700000" algn="tl" rotWithShape="0">
                    <a:schemeClr val="dk1">
                      <a:alpha val="40000"/>
                    </a:schemeClr>
                  </a:outerShdw>
                </a:effectLst>
                <a:cs typeface="Arial" panose="020B0604020202020204" pitchFamily="34" charset="0"/>
              </a:rPr>
            </a:br>
            <a:r>
              <a:rPr lang="en-US" dirty="0">
                <a:ln w="0"/>
                <a:effectLst>
                  <a:outerShdw blurRad="38100" dist="19050" dir="2700000" algn="tl" rotWithShape="0">
                    <a:schemeClr val="dk1">
                      <a:alpha val="40000"/>
                    </a:schemeClr>
                  </a:outerShdw>
                </a:effectLst>
                <a:cs typeface="Arial" panose="020B0604020202020204" pitchFamily="34" charset="0"/>
              </a:rPr>
              <a:t> </a:t>
            </a:r>
            <a:r>
              <a:rPr lang="en-US" altLang="en-US" i="1" dirty="0">
                <a:ln w="0"/>
                <a:effectLst>
                  <a:outerShdw blurRad="38100" dist="19050" dir="2700000" algn="tl" rotWithShape="0">
                    <a:schemeClr val="dk1">
                      <a:alpha val="40000"/>
                    </a:schemeClr>
                  </a:outerShdw>
                </a:effectLst>
                <a:cs typeface="Arial" panose="020B0604020202020204" pitchFamily="34" charset="0"/>
              </a:rPr>
              <a:t>True team success goes beyond simply completing tasks</a:t>
            </a:r>
            <a:r>
              <a:rPr lang="en-US" altLang="en-US" dirty="0">
                <a:ln w="0"/>
                <a:effectLst>
                  <a:outerShdw blurRad="38100" dist="19050" dir="2700000" algn="tl" rotWithShape="0">
                    <a:schemeClr val="dk1">
                      <a:alpha val="40000"/>
                    </a:schemeClr>
                  </a:outerShdw>
                </a:effectLst>
                <a:cs typeface="Arial" panose="020B0604020202020204" pitchFamily="34" charset="0"/>
              </a:rPr>
              <a:t>.</a:t>
            </a:r>
            <a:br>
              <a:rPr lang="en-US" altLang="en-US" dirty="0">
                <a:ln w="0"/>
                <a:effectLst>
                  <a:outerShdw blurRad="38100" dist="19050" dir="2700000" algn="tl" rotWithShape="0">
                    <a:schemeClr val="dk1">
                      <a:alpha val="40000"/>
                    </a:schemeClr>
                  </a:outerShdw>
                </a:effectLst>
                <a:cs typeface="Arial" panose="020B0604020202020204" pitchFamily="34" charset="0"/>
              </a:rPr>
            </a:br>
            <a:br>
              <a:rPr lang="en-US" altLang="en-US" dirty="0">
                <a:ln w="0"/>
                <a:effectLst>
                  <a:outerShdw blurRad="38100" dist="19050" dir="2700000" algn="tl" rotWithShape="0">
                    <a:schemeClr val="dk1">
                      <a:alpha val="40000"/>
                    </a:schemeClr>
                  </a:outerShdw>
                </a:effectLst>
                <a:cs typeface="Arial" panose="020B0604020202020204" pitchFamily="34" charset="0"/>
              </a:rPr>
            </a:br>
            <a:r>
              <a:rPr lang="en-US" altLang="en-US" dirty="0">
                <a:ln w="0"/>
                <a:effectLst>
                  <a:outerShdw blurRad="38100" dist="19050" dir="2700000" algn="tl" rotWithShape="0">
                    <a:schemeClr val="dk1">
                      <a:alpha val="40000"/>
                    </a:schemeClr>
                  </a:outerShdw>
                </a:effectLst>
                <a:cs typeface="Arial" panose="020B0604020202020204" pitchFamily="34" charset="0"/>
              </a:rPr>
              <a:t>It includes:</a:t>
            </a:r>
          </a:p>
          <a:p>
            <a:pPr marL="457200" indent="-457200">
              <a:buFont typeface="Arial" panose="020B0604020202020204" pitchFamily="34" charset="0"/>
              <a:buChar char="•"/>
            </a:pPr>
            <a:endParaRPr lang="en-US" altLang="en-US" dirty="0">
              <a:ln w="0"/>
              <a:effectLst>
                <a:outerShdw blurRad="38100" dist="19050" dir="2700000" algn="tl" rotWithShape="0">
                  <a:schemeClr val="dk1">
                    <a:alpha val="40000"/>
                  </a:schemeClr>
                </a:outerShdw>
              </a:effectLst>
              <a:cs typeface="Arial" panose="020B0604020202020204" pitchFamily="34" charset="0"/>
            </a:endParaRPr>
          </a:p>
          <a:p>
            <a:pPr marL="285750" indent="-285750">
              <a:buFont typeface="Wingdings" panose="05000000000000000000" pitchFamily="2" charset="2"/>
              <a:buChar char="Ø"/>
            </a:pPr>
            <a:r>
              <a:rPr lang="en-US" altLang="en-US" i="1" dirty="0">
                <a:ln w="0"/>
                <a:effectLst>
                  <a:outerShdw blurRad="38100" dist="19050" dir="2700000" algn="tl" rotWithShape="0">
                    <a:schemeClr val="dk1">
                      <a:alpha val="40000"/>
                    </a:schemeClr>
                  </a:outerShdw>
                </a:effectLst>
                <a:cs typeface="Arial" panose="020B0604020202020204" pitchFamily="34" charset="0"/>
              </a:rPr>
              <a:t>WHY</a:t>
            </a:r>
            <a:r>
              <a:rPr lang="en-US" altLang="en-US" dirty="0">
                <a:ln w="0"/>
                <a:effectLst>
                  <a:outerShdw blurRad="38100" dist="19050" dir="2700000" algn="tl" rotWithShape="0">
                    <a:schemeClr val="dk1">
                      <a:alpha val="40000"/>
                    </a:schemeClr>
                  </a:outerShdw>
                </a:effectLst>
                <a:cs typeface="Arial" panose="020B0604020202020204" pitchFamily="34" charset="0"/>
              </a:rPr>
              <a:t> the team works together</a:t>
            </a:r>
          </a:p>
          <a:p>
            <a:pPr marL="285750" indent="-285750">
              <a:buFont typeface="Wingdings" panose="05000000000000000000" pitchFamily="2" charset="2"/>
              <a:buChar char="Ø"/>
            </a:pPr>
            <a:r>
              <a:rPr lang="en-US" altLang="en-US" i="1" dirty="0">
                <a:ln w="0"/>
                <a:effectLst>
                  <a:outerShdw blurRad="38100" dist="19050" dir="2700000" algn="tl" rotWithShape="0">
                    <a:schemeClr val="dk1">
                      <a:alpha val="40000"/>
                    </a:schemeClr>
                  </a:outerShdw>
                </a:effectLst>
                <a:cs typeface="Arial" panose="020B0604020202020204" pitchFamily="34" charset="0"/>
              </a:rPr>
              <a:t>HOW</a:t>
            </a:r>
            <a:r>
              <a:rPr lang="en-US" altLang="en-US" dirty="0">
                <a:ln w="0"/>
                <a:effectLst>
                  <a:outerShdw blurRad="38100" dist="19050" dir="2700000" algn="tl" rotWithShape="0">
                    <a:schemeClr val="dk1">
                      <a:alpha val="40000"/>
                    </a:schemeClr>
                  </a:outerShdw>
                </a:effectLst>
                <a:cs typeface="Arial" panose="020B0604020202020204" pitchFamily="34" charset="0"/>
              </a:rPr>
              <a:t> members feel within the team</a:t>
            </a:r>
          </a:p>
          <a:p>
            <a:pPr marL="285750" indent="-285750">
              <a:buFont typeface="Wingdings" panose="05000000000000000000" pitchFamily="2" charset="2"/>
              <a:buChar char="Ø"/>
            </a:pPr>
            <a:r>
              <a:rPr lang="en-US" altLang="en-US" dirty="0">
                <a:ln w="0"/>
                <a:effectLst>
                  <a:outerShdw blurRad="38100" dist="19050" dir="2700000" algn="tl" rotWithShape="0">
                    <a:schemeClr val="dk1">
                      <a:alpha val="40000"/>
                    </a:schemeClr>
                  </a:outerShdw>
                </a:effectLst>
                <a:cs typeface="Arial" panose="020B0604020202020204" pitchFamily="34" charset="0"/>
              </a:rPr>
              <a:t>W</a:t>
            </a:r>
            <a:r>
              <a:rPr lang="en-US" altLang="en-US" i="1" dirty="0">
                <a:ln w="0"/>
                <a:effectLst>
                  <a:outerShdw blurRad="38100" dist="19050" dir="2700000" algn="tl" rotWithShape="0">
                    <a:schemeClr val="dk1">
                      <a:alpha val="40000"/>
                    </a:schemeClr>
                  </a:outerShdw>
                </a:effectLst>
                <a:cs typeface="Arial" panose="020B0604020202020204" pitchFamily="34" charset="0"/>
              </a:rPr>
              <a:t>HAT</a:t>
            </a:r>
            <a:r>
              <a:rPr lang="en-US" altLang="en-US" dirty="0">
                <a:ln w="0"/>
                <a:effectLst>
                  <a:outerShdw blurRad="38100" dist="19050" dir="2700000" algn="tl" rotWithShape="0">
                    <a:schemeClr val="dk1">
                      <a:alpha val="40000"/>
                    </a:schemeClr>
                  </a:outerShdw>
                </a:effectLst>
                <a:cs typeface="Arial" panose="020B0604020202020204" pitchFamily="34" charset="0"/>
              </a:rPr>
              <a:t> the team achieves collectively</a:t>
            </a:r>
            <a:endParaRPr lang="en-GB" dirty="0"/>
          </a:p>
        </p:txBody>
      </p:sp>
    </p:spTree>
    <p:extLst>
      <p:ext uri="{BB962C8B-B14F-4D97-AF65-F5344CB8AC3E}">
        <p14:creationId xmlns:p14="http://schemas.microsoft.com/office/powerpoint/2010/main" val="32137635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rawing of a person standing at a podium&#10;&#10;AI-generated content may be incorrect.">
            <a:extLst>
              <a:ext uri="{FF2B5EF4-FFF2-40B4-BE49-F238E27FC236}">
                <a16:creationId xmlns:a16="http://schemas.microsoft.com/office/drawing/2014/main" id="{CBC52628-3C37-5791-0A31-7ADE0C0A63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08650" y="1456730"/>
            <a:ext cx="5605780" cy="5111710"/>
          </a:xfrm>
          <a:prstGeom prst="rect">
            <a:avLst/>
          </a:prstGeom>
          <a:noFill/>
        </p:spPr>
      </p:pic>
      <p:sp>
        <p:nvSpPr>
          <p:cNvPr id="2" name="Title 1">
            <a:extLst>
              <a:ext uri="{FF2B5EF4-FFF2-40B4-BE49-F238E27FC236}">
                <a16:creationId xmlns:a16="http://schemas.microsoft.com/office/drawing/2014/main" id="{44AD6E74-74F4-641F-A3F6-A7A6E19388D1}"/>
              </a:ext>
            </a:extLst>
          </p:cNvPr>
          <p:cNvSpPr>
            <a:spLocks noGrp="1"/>
          </p:cNvSpPr>
          <p:nvPr>
            <p:ph type="title" idx="4294967295"/>
          </p:nvPr>
        </p:nvSpPr>
        <p:spPr>
          <a:xfrm>
            <a:off x="0" y="411163"/>
            <a:ext cx="10363200" cy="923925"/>
          </a:xfrm>
        </p:spPr>
        <p:txBody>
          <a:bodyPr anchor="t">
            <a:normAutofit fontScale="90000"/>
          </a:bodyPr>
          <a:lstStyle/>
          <a:p>
            <a:pPr algn="ctr"/>
            <a:r>
              <a:rPr lang="en-GB" sz="6200"/>
              <a:t>Project Aristotle-Google</a:t>
            </a:r>
            <a:br>
              <a:rPr lang="en-GB" sz="6200"/>
            </a:br>
            <a:endParaRPr lang="en-GB" sz="6200"/>
          </a:p>
        </p:txBody>
      </p:sp>
      <p:graphicFrame>
        <p:nvGraphicFramePr>
          <p:cNvPr id="15" name="Diagram 14">
            <a:extLst>
              <a:ext uri="{FF2B5EF4-FFF2-40B4-BE49-F238E27FC236}">
                <a16:creationId xmlns:a16="http://schemas.microsoft.com/office/drawing/2014/main" id="{6216A619-A936-C678-6DE8-09187ACC85C3}"/>
              </a:ext>
            </a:extLst>
          </p:cNvPr>
          <p:cNvGraphicFramePr/>
          <p:nvPr>
            <p:extLst>
              <p:ext uri="{D42A27DB-BD31-4B8C-83A1-F6EECF244321}">
                <p14:modId xmlns:p14="http://schemas.microsoft.com/office/powerpoint/2010/main" val="2908919519"/>
              </p:ext>
            </p:extLst>
          </p:nvPr>
        </p:nvGraphicFramePr>
        <p:xfrm>
          <a:off x="338836" y="1456730"/>
          <a:ext cx="5145024" cy="51117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C8C869A4-E365-765A-4F76-191D59643712}"/>
              </a:ext>
            </a:extLst>
          </p:cNvPr>
          <p:cNvSpPr>
            <a:spLocks noGrp="1"/>
          </p:cNvSpPr>
          <p:nvPr>
            <p:ph type="sldNum" sz="quarter" idx="12"/>
          </p:nvPr>
        </p:nvSpPr>
        <p:spPr/>
        <p:txBody>
          <a:bodyPr/>
          <a:lstStyle/>
          <a:p>
            <a:r>
              <a:rPr lang="en-US" dirty="0"/>
              <a:t>4</a:t>
            </a:r>
          </a:p>
        </p:txBody>
      </p:sp>
    </p:spTree>
    <p:extLst>
      <p:ext uri="{BB962C8B-B14F-4D97-AF65-F5344CB8AC3E}">
        <p14:creationId xmlns:p14="http://schemas.microsoft.com/office/powerpoint/2010/main" val="9438431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2A156B-DC4E-0883-28E2-97432E7ADE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30DA9-165E-FB05-CEBF-C7542332F90F}"/>
              </a:ext>
            </a:extLst>
          </p:cNvPr>
          <p:cNvSpPr>
            <a:spLocks noGrp="1"/>
          </p:cNvSpPr>
          <p:nvPr>
            <p:ph type="title"/>
          </p:nvPr>
        </p:nvSpPr>
        <p:spPr>
          <a:xfrm>
            <a:off x="339377" y="154810"/>
            <a:ext cx="11707399" cy="1581150"/>
          </a:xfrm>
        </p:spPr>
        <p:txBody>
          <a:bodyPr vert="horz" lIns="91440" tIns="45720" rIns="91440" bIns="45720" rtlCol="0" anchor="b">
            <a:normAutofit fontScale="90000"/>
          </a:bodyPr>
          <a:lstStyle/>
          <a:p>
            <a:pPr>
              <a:spcBef>
                <a:spcPts val="2500"/>
              </a:spcBef>
              <a:spcAft>
                <a:spcPts val="600"/>
              </a:spcAft>
            </a:pPr>
            <a:r>
              <a:rPr lang="en-US" sz="2800" b="1">
                <a:solidFill>
                  <a:schemeClr val="tx1"/>
                </a:solidFill>
                <a:latin typeface="+mn-lt"/>
              </a:rPr>
              <a:t>                            </a:t>
            </a:r>
            <a:r>
              <a:rPr lang="en-US" sz="2700" b="1">
                <a:solidFill>
                  <a:schemeClr val="tx1"/>
                </a:solidFill>
                <a:latin typeface="+mn-lt"/>
                <a:cs typeface="Arial" panose="020B0604020202020204" pitchFamily="34" charset="0"/>
              </a:rPr>
              <a:t>KEY FINDINGS FROM PROJECT ARISTOTLE</a:t>
            </a:r>
            <a:br>
              <a:rPr lang="en-US" sz="2800" b="1">
                <a:solidFill>
                  <a:schemeClr val="tx1"/>
                </a:solidFill>
                <a:latin typeface="+mn-lt"/>
              </a:rPr>
            </a:br>
            <a:br>
              <a:rPr lang="en-US" sz="2800" b="1">
                <a:solidFill>
                  <a:schemeClr val="tx1"/>
                </a:solidFill>
                <a:latin typeface="+mn-lt"/>
              </a:rPr>
            </a:br>
            <a:r>
              <a:rPr lang="en-US" sz="3100" b="1">
                <a:solidFill>
                  <a:schemeClr val="tx1"/>
                </a:solidFill>
                <a:latin typeface="+mn-lt"/>
              </a:rPr>
              <a:t>3.1 Psychological Safety </a:t>
            </a:r>
            <a:r>
              <a:rPr lang="en-US" sz="3100" i="1">
                <a:solidFill>
                  <a:schemeClr val="tx1"/>
                </a:solidFill>
                <a:latin typeface="+mn-lt"/>
              </a:rPr>
              <a:t>‘</a:t>
            </a:r>
            <a:r>
              <a:rPr lang="en-US" sz="2700" i="1">
                <a:solidFill>
                  <a:schemeClr val="tx1"/>
                </a:solidFill>
                <a:latin typeface="+mn-lt"/>
              </a:rPr>
              <a:t>Can we take risks on this team </a:t>
            </a:r>
            <a:br>
              <a:rPr lang="en-US" sz="2700" i="1">
                <a:solidFill>
                  <a:schemeClr val="tx1"/>
                </a:solidFill>
                <a:latin typeface="+mn-lt"/>
              </a:rPr>
            </a:br>
            <a:r>
              <a:rPr lang="en-US" sz="2700" i="1">
                <a:solidFill>
                  <a:schemeClr val="tx1"/>
                </a:solidFill>
                <a:latin typeface="+mn-lt"/>
              </a:rPr>
              <a:t>									  without feeling insecure and embarrassed ‘</a:t>
            </a:r>
          </a:p>
        </p:txBody>
      </p:sp>
      <p:sp>
        <p:nvSpPr>
          <p:cNvPr id="6" name="Slide Number Placeholder 5">
            <a:extLst>
              <a:ext uri="{FF2B5EF4-FFF2-40B4-BE49-F238E27FC236}">
                <a16:creationId xmlns:a16="http://schemas.microsoft.com/office/drawing/2014/main" id="{28106867-5F27-6488-A63E-B55786A19D4A}"/>
              </a:ext>
            </a:extLst>
          </p:cNvPr>
          <p:cNvSpPr>
            <a:spLocks noGrp="1"/>
          </p:cNvSpPr>
          <p:nvPr>
            <p:ph type="sldNum" sz="quarter" idx="12"/>
          </p:nvPr>
        </p:nvSpPr>
        <p:spPr/>
        <p:txBody>
          <a:bodyPr vert="horz" lIns="91440" tIns="45720" rIns="91440" bIns="45720" rtlCol="0" anchor="ctr">
            <a:normAutofit/>
          </a:bodyPr>
          <a:lstStyle/>
          <a:p>
            <a:pPr>
              <a:spcAft>
                <a:spcPts val="600"/>
              </a:spcAft>
            </a:pPr>
            <a:r>
              <a:rPr lang="en-US" dirty="0"/>
              <a:t>5</a:t>
            </a:r>
          </a:p>
        </p:txBody>
      </p:sp>
      <p:graphicFrame>
        <p:nvGraphicFramePr>
          <p:cNvPr id="11" name="Diagram 10">
            <a:extLst>
              <a:ext uri="{FF2B5EF4-FFF2-40B4-BE49-F238E27FC236}">
                <a16:creationId xmlns:a16="http://schemas.microsoft.com/office/drawing/2014/main" id="{5D46927D-007E-6C44-84A7-9BAD0177273C}"/>
              </a:ext>
            </a:extLst>
          </p:cNvPr>
          <p:cNvGraphicFramePr/>
          <p:nvPr>
            <p:extLst>
              <p:ext uri="{D42A27DB-BD31-4B8C-83A1-F6EECF244321}">
                <p14:modId xmlns:p14="http://schemas.microsoft.com/office/powerpoint/2010/main" val="760509396"/>
              </p:ext>
            </p:extLst>
          </p:nvPr>
        </p:nvGraphicFramePr>
        <p:xfrm>
          <a:off x="145224" y="1647825"/>
          <a:ext cx="3732713" cy="4428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4F7E30FD-EA6B-C748-DDD2-CDED2741ACD6}"/>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054207" y="1893606"/>
            <a:ext cx="7739939" cy="4964393"/>
          </a:xfrm>
          <a:prstGeom prst="rect">
            <a:avLst/>
          </a:prstGeom>
        </p:spPr>
        <p:txBody>
          <a:bodyPr>
            <a:noAutofit/>
          </a:bodyPr>
          <a:lstStyle/>
          <a:p>
            <a:pPr marL="285750" indent="-285750">
              <a:spcBef>
                <a:spcPts val="2500"/>
              </a:spcBef>
              <a:spcAft>
                <a:spcPts val="600"/>
              </a:spcAft>
              <a:buFont typeface="Wingdings" panose="05000000000000000000" pitchFamily="2" charset="2"/>
              <a:buChar char="Ø"/>
            </a:pPr>
            <a:r>
              <a:rPr lang="en-US" dirty="0">
                <a:ln w="0"/>
                <a:effectLst>
                  <a:outerShdw blurRad="38100" dist="25400" dir="5400000" algn="ctr" rotWithShape="0">
                    <a:srgbClr val="6E747A">
                      <a:alpha val="43000"/>
                    </a:srgbClr>
                  </a:outerShdw>
                </a:effectLst>
                <a:cs typeface="Arial" panose="020B0604020202020204" pitchFamily="34" charset="0"/>
              </a:rPr>
              <a:t>Establishing psychological safety is crucial for fostering trust, open communication  and collaboration, which are essential components of  successful teams</a:t>
            </a:r>
          </a:p>
          <a:p>
            <a:pPr marL="285750" indent="-285750">
              <a:spcBef>
                <a:spcPts val="2500"/>
              </a:spcBef>
              <a:spcAft>
                <a:spcPts val="600"/>
              </a:spcAft>
              <a:buFont typeface="Wingdings" panose="05000000000000000000" pitchFamily="2" charset="2"/>
              <a:buChar char="Ø"/>
            </a:pPr>
            <a:r>
              <a:rPr lang="en-US" dirty="0">
                <a:ln w="0"/>
                <a:effectLst>
                  <a:outerShdw blurRad="38100" dist="25400" dir="5400000" algn="ctr" rotWithShape="0">
                    <a:srgbClr val="6E747A">
                      <a:alpha val="43000"/>
                    </a:srgbClr>
                  </a:outerShdw>
                </a:effectLst>
                <a:cs typeface="Arial" panose="020B0604020202020204" pitchFamily="34" charset="0"/>
              </a:rPr>
              <a:t>Psychological safety enables constructive rather than harmful conflict. This reflects Heffernan’s argument that disagreement is essential for innovation but only when people trust that their contributions will be respected (Heffernan, 2012).</a:t>
            </a:r>
          </a:p>
          <a:p>
            <a:pPr marL="285750" indent="-285750">
              <a:spcBef>
                <a:spcPts val="2500"/>
              </a:spcBef>
              <a:spcAft>
                <a:spcPts val="600"/>
              </a:spcAft>
              <a:buFont typeface="Wingdings" panose="05000000000000000000" pitchFamily="2" charset="2"/>
              <a:buChar char="Ø"/>
            </a:pPr>
            <a:r>
              <a:rPr lang="en-US" dirty="0">
                <a:ln w="0"/>
                <a:effectLst>
                  <a:outerShdw blurRad="38100" dist="25400" dir="5400000" algn="ctr" rotWithShape="0">
                    <a:srgbClr val="6E747A">
                      <a:alpha val="43000"/>
                    </a:srgbClr>
                  </a:outerShdw>
                </a:effectLst>
                <a:cs typeface="Arial" panose="020B0604020202020204" pitchFamily="34" charset="0"/>
              </a:rPr>
              <a:t>A team won’t be able to successfully move past the </a:t>
            </a:r>
            <a:r>
              <a:rPr lang="en-US" b="1" i="1" dirty="0">
                <a:ln w="0"/>
                <a:effectLst>
                  <a:outerShdw blurRad="38100" dist="25400" dir="5400000" algn="ctr" rotWithShape="0">
                    <a:srgbClr val="6E747A">
                      <a:alpha val="43000"/>
                    </a:srgbClr>
                  </a:outerShdw>
                </a:effectLst>
                <a:cs typeface="Arial" panose="020B0604020202020204" pitchFamily="34" charset="0"/>
              </a:rPr>
              <a:t>Storming</a:t>
            </a:r>
            <a:r>
              <a:rPr lang="en-US" dirty="0">
                <a:ln w="0"/>
                <a:effectLst>
                  <a:outerShdw blurRad="38100" dist="25400" dir="5400000" algn="ctr" rotWithShape="0">
                    <a:srgbClr val="6E747A">
                      <a:alpha val="43000"/>
                    </a:srgbClr>
                  </a:outerShdw>
                </a:effectLst>
                <a:cs typeface="Arial" panose="020B0604020202020204" pitchFamily="34" charset="0"/>
              </a:rPr>
              <a:t> stage without a foundation of Psychological Safety</a:t>
            </a:r>
          </a:p>
          <a:p>
            <a:pPr marL="285750" indent="-285750">
              <a:spcBef>
                <a:spcPts val="2500"/>
              </a:spcBef>
              <a:spcAft>
                <a:spcPts val="600"/>
              </a:spcAft>
              <a:buFont typeface="Wingdings" panose="05000000000000000000" pitchFamily="2" charset="2"/>
              <a:buChar char="Ø"/>
            </a:pPr>
            <a:r>
              <a:rPr lang="en-US" dirty="0">
                <a:ln w="0"/>
                <a:effectLst>
                  <a:outerShdw blurRad="38100" dist="25400" dir="5400000" algn="ctr" rotWithShape="0">
                    <a:srgbClr val="6E747A">
                      <a:alpha val="43000"/>
                    </a:srgbClr>
                  </a:outerShdw>
                </a:effectLst>
                <a:cs typeface="Arial" panose="020B0604020202020204" pitchFamily="34" charset="0"/>
              </a:rPr>
              <a:t>Supports Belbin’s framework as team members can only express their natural roles – such as </a:t>
            </a:r>
            <a:r>
              <a:rPr lang="en-US" b="1" i="1" dirty="0">
                <a:ln w="0"/>
                <a:effectLst>
                  <a:outerShdw blurRad="38100" dist="25400" dir="5400000" algn="ctr" rotWithShape="0">
                    <a:srgbClr val="6E747A">
                      <a:alpha val="43000"/>
                    </a:srgbClr>
                  </a:outerShdw>
                </a:effectLst>
                <a:cs typeface="Arial" panose="020B0604020202020204" pitchFamily="34" charset="0"/>
              </a:rPr>
              <a:t>Plant</a:t>
            </a:r>
            <a:r>
              <a:rPr lang="en-US" dirty="0">
                <a:ln w="0"/>
                <a:effectLst>
                  <a:outerShdw blurRad="38100" dist="25400" dir="5400000" algn="ctr" rotWithShape="0">
                    <a:srgbClr val="6E747A">
                      <a:alpha val="43000"/>
                    </a:srgbClr>
                  </a:outerShdw>
                </a:effectLst>
                <a:cs typeface="Arial" panose="020B0604020202020204" pitchFamily="34" charset="0"/>
              </a:rPr>
              <a:t> creativity or </a:t>
            </a:r>
            <a:r>
              <a:rPr lang="en-US" b="1" i="1" dirty="0">
                <a:ln w="0"/>
                <a:effectLst>
                  <a:outerShdw blurRad="38100" dist="25400" dir="5400000" algn="ctr" rotWithShape="0">
                    <a:srgbClr val="6E747A">
                      <a:alpha val="43000"/>
                    </a:srgbClr>
                  </a:outerShdw>
                </a:effectLst>
                <a:cs typeface="Arial" panose="020B0604020202020204" pitchFamily="34" charset="0"/>
              </a:rPr>
              <a:t>Coordinator</a:t>
            </a:r>
            <a:r>
              <a:rPr lang="en-US" dirty="0">
                <a:ln w="0"/>
                <a:effectLst>
                  <a:outerShdw blurRad="38100" dist="25400" dir="5400000" algn="ctr" rotWithShape="0">
                    <a:srgbClr val="6E747A">
                      <a:alpha val="43000"/>
                    </a:srgbClr>
                  </a:outerShdw>
                </a:effectLst>
                <a:cs typeface="Arial" panose="020B0604020202020204" pitchFamily="34" charset="0"/>
              </a:rPr>
              <a:t> leadership – when they feel safe and respected.</a:t>
            </a:r>
          </a:p>
        </p:txBody>
      </p:sp>
    </p:spTree>
    <p:extLst>
      <p:ext uri="{BB962C8B-B14F-4D97-AF65-F5344CB8AC3E}">
        <p14:creationId xmlns:p14="http://schemas.microsoft.com/office/powerpoint/2010/main" val="33165229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C7E10-D60A-555A-027A-9ABF0A1E72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236480-C14B-B34D-D87E-82D28AFAF207}"/>
              </a:ext>
            </a:extLst>
          </p:cNvPr>
          <p:cNvSpPr>
            <a:spLocks noGrp="1"/>
          </p:cNvSpPr>
          <p:nvPr>
            <p:ph type="title"/>
          </p:nvPr>
        </p:nvSpPr>
        <p:spPr>
          <a:xfrm>
            <a:off x="88386" y="147864"/>
            <a:ext cx="10683253" cy="1063416"/>
          </a:xfrm>
        </p:spPr>
        <p:txBody>
          <a:bodyPr vert="horz" lIns="91440" tIns="45720" rIns="91440" bIns="45720" rtlCol="0" anchor="b">
            <a:normAutofit/>
          </a:bodyPr>
          <a:lstStyle/>
          <a:p>
            <a:pPr>
              <a:spcBef>
                <a:spcPts val="2500"/>
              </a:spcBef>
              <a:spcAft>
                <a:spcPts val="600"/>
              </a:spcAft>
            </a:pPr>
            <a:r>
              <a:rPr lang="en-US" sz="2800" b="1" dirty="0">
                <a:solidFill>
                  <a:schemeClr val="tx1"/>
                </a:solidFill>
                <a:latin typeface="+mn-lt"/>
              </a:rPr>
              <a:t>  3.2 Dependability-</a:t>
            </a:r>
            <a:r>
              <a:rPr lang="en-US" sz="2800" i="1" dirty="0">
                <a:solidFill>
                  <a:schemeClr val="tx1"/>
                </a:solidFill>
                <a:latin typeface="+mn-lt"/>
              </a:rPr>
              <a:t>’Can we count on each other to do </a:t>
            </a:r>
            <a:br>
              <a:rPr lang="en-US" sz="2800" i="1" dirty="0">
                <a:solidFill>
                  <a:schemeClr val="tx1"/>
                </a:solidFill>
                <a:latin typeface="+mn-lt"/>
              </a:rPr>
            </a:br>
            <a:r>
              <a:rPr lang="en-US" sz="2800" i="1" dirty="0">
                <a:solidFill>
                  <a:schemeClr val="tx1"/>
                </a:solidFill>
                <a:latin typeface="+mn-lt"/>
              </a:rPr>
              <a:t>							 	 high- quality work on time’</a:t>
            </a:r>
          </a:p>
        </p:txBody>
      </p:sp>
      <p:sp>
        <p:nvSpPr>
          <p:cNvPr id="6" name="Slide Number Placeholder 5">
            <a:extLst>
              <a:ext uri="{FF2B5EF4-FFF2-40B4-BE49-F238E27FC236}">
                <a16:creationId xmlns:a16="http://schemas.microsoft.com/office/drawing/2014/main" id="{D42D3547-2DEC-EEA1-432D-FC5DB61ACEB6}"/>
              </a:ext>
            </a:extLst>
          </p:cNvPr>
          <p:cNvSpPr>
            <a:spLocks noGrp="1"/>
          </p:cNvSpPr>
          <p:nvPr>
            <p:ph type="sldNum" sz="quarter" idx="12"/>
          </p:nvPr>
        </p:nvSpPr>
        <p:spPr/>
        <p:txBody>
          <a:bodyPr vert="horz" lIns="91440" tIns="45720" rIns="91440" bIns="45720" rtlCol="0" anchor="ctr">
            <a:normAutofit/>
          </a:bodyPr>
          <a:lstStyle/>
          <a:p>
            <a:pPr>
              <a:spcAft>
                <a:spcPts val="600"/>
              </a:spcAft>
            </a:pPr>
            <a:r>
              <a:rPr lang="en-US" dirty="0"/>
              <a:t>6</a:t>
            </a:r>
          </a:p>
        </p:txBody>
      </p:sp>
      <p:graphicFrame>
        <p:nvGraphicFramePr>
          <p:cNvPr id="11" name="Diagram 10">
            <a:extLst>
              <a:ext uri="{FF2B5EF4-FFF2-40B4-BE49-F238E27FC236}">
                <a16:creationId xmlns:a16="http://schemas.microsoft.com/office/drawing/2014/main" id="{971C5A01-0110-9777-6470-D7D6C49A95E9}"/>
              </a:ext>
            </a:extLst>
          </p:cNvPr>
          <p:cNvGraphicFramePr/>
          <p:nvPr>
            <p:extLst>
              <p:ext uri="{D42A27DB-BD31-4B8C-83A1-F6EECF244321}">
                <p14:modId xmlns:p14="http://schemas.microsoft.com/office/powerpoint/2010/main" val="3864922391"/>
              </p:ext>
            </p:extLst>
          </p:nvPr>
        </p:nvGraphicFramePr>
        <p:xfrm>
          <a:off x="308067" y="1091443"/>
          <a:ext cx="4229476" cy="5442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5638B341-B2CE-369A-DF43-7E95D938ECB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37542" y="1313894"/>
            <a:ext cx="7145471" cy="5544106"/>
          </a:xfrm>
          <a:prstGeom prst="rect">
            <a:avLst/>
          </a:prstGeom>
        </p:spPr>
        <p:txBody>
          <a:bodyPr>
            <a:normAutofit/>
          </a:bodyPr>
          <a:lstStyle/>
          <a:p>
            <a:pPr>
              <a:spcBef>
                <a:spcPts val="2500"/>
              </a:spcBef>
              <a:spcAft>
                <a:spcPts val="600"/>
              </a:spcAft>
            </a:pPr>
            <a:endParaRPr lang="en-GB" dirty="0">
              <a:solidFill>
                <a:schemeClr val="accent1">
                  <a:lumMod val="20000"/>
                  <a:lumOff val="80000"/>
                </a:schemeClr>
              </a:solidFill>
            </a:endParaRPr>
          </a:p>
          <a:p>
            <a:pPr marL="285750" indent="-285750">
              <a:spcBef>
                <a:spcPts val="2500"/>
              </a:spcBef>
              <a:spcAft>
                <a:spcPts val="600"/>
              </a:spcAft>
              <a:buFont typeface="Wingdings" panose="05000000000000000000" pitchFamily="2" charset="2"/>
              <a:buChar char="Ø"/>
            </a:pPr>
            <a:r>
              <a:rPr lang="en-GB" dirty="0"/>
              <a:t>Dependability refers to team members consistently delivering work on time and fulfilling their responsibilities as expected. </a:t>
            </a:r>
          </a:p>
          <a:p>
            <a:pPr marL="285750" indent="-285750">
              <a:spcBef>
                <a:spcPts val="2500"/>
              </a:spcBef>
              <a:spcAft>
                <a:spcPts val="600"/>
              </a:spcAft>
              <a:buFont typeface="Wingdings" panose="05000000000000000000" pitchFamily="2" charset="2"/>
              <a:buChar char="Ø"/>
            </a:pPr>
            <a:r>
              <a:rPr lang="en-GB" dirty="0"/>
              <a:t> This resonates strongly with Belbin’s </a:t>
            </a:r>
            <a:r>
              <a:rPr lang="en-GB" b="1" i="1" dirty="0"/>
              <a:t>Implementer</a:t>
            </a:r>
            <a:r>
              <a:rPr lang="en-GB" dirty="0"/>
              <a:t> and </a:t>
            </a:r>
            <a:r>
              <a:rPr lang="en-GB" b="1" i="1" dirty="0"/>
              <a:t>Completer Finisher </a:t>
            </a:r>
            <a:r>
              <a:rPr lang="en-GB" dirty="0"/>
              <a:t>roles which executes plans effectively and ensure tasks are completed on time  and to a high standard</a:t>
            </a:r>
          </a:p>
          <a:p>
            <a:pPr marL="285750" indent="-285750">
              <a:spcBef>
                <a:spcPts val="2500"/>
              </a:spcBef>
              <a:spcAft>
                <a:spcPts val="600"/>
              </a:spcAft>
              <a:buFont typeface="Wingdings" panose="05000000000000000000" pitchFamily="2" charset="2"/>
              <a:buChar char="Ø"/>
            </a:pPr>
            <a:r>
              <a:rPr lang="en-GB" dirty="0"/>
              <a:t>It also shapes the </a:t>
            </a:r>
            <a:r>
              <a:rPr lang="en-GB" b="1" i="1" dirty="0"/>
              <a:t>Performing stage </a:t>
            </a:r>
            <a:r>
              <a:rPr lang="en-GB" dirty="0"/>
              <a:t>in Tuckman’s model, where a team becomes confident in one another’s contributions and </a:t>
            </a:r>
            <a:r>
              <a:rPr lang="en-US" dirty="0"/>
              <a:t>allows the team to function effectively(Tuckman, 1965)</a:t>
            </a:r>
            <a:endParaRPr lang="en-US" dirty="0">
              <a:cs typeface="Arial" panose="020B0604020202020204" pitchFamily="34" charset="0"/>
            </a:endParaRPr>
          </a:p>
        </p:txBody>
      </p:sp>
    </p:spTree>
    <p:extLst>
      <p:ext uri="{BB962C8B-B14F-4D97-AF65-F5344CB8AC3E}">
        <p14:creationId xmlns:p14="http://schemas.microsoft.com/office/powerpoint/2010/main" val="3424139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DA181-EF4F-0DA3-5CCA-21D515EEBC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72BA15-B21F-3A94-A0AE-AE1FE9E18FFA}"/>
              </a:ext>
            </a:extLst>
          </p:cNvPr>
          <p:cNvSpPr>
            <a:spLocks noGrp="1"/>
          </p:cNvSpPr>
          <p:nvPr>
            <p:ph type="title"/>
          </p:nvPr>
        </p:nvSpPr>
        <p:spPr>
          <a:xfrm>
            <a:off x="230949" y="229628"/>
            <a:ext cx="10672236" cy="1009377"/>
          </a:xfrm>
        </p:spPr>
        <p:txBody>
          <a:bodyPr vert="horz" lIns="91440" tIns="45720" rIns="91440" bIns="45720" rtlCol="0" anchor="b">
            <a:normAutofit/>
          </a:bodyPr>
          <a:lstStyle/>
          <a:p>
            <a:pPr>
              <a:spcBef>
                <a:spcPts val="2500"/>
              </a:spcBef>
              <a:spcAft>
                <a:spcPts val="600"/>
              </a:spcAft>
            </a:pPr>
            <a:r>
              <a:rPr lang="en-US" sz="2800" b="1">
                <a:solidFill>
                  <a:schemeClr val="tx1"/>
                </a:solidFill>
                <a:latin typeface="+mn-lt"/>
              </a:rPr>
              <a:t>3.3 Structure and Clarity</a:t>
            </a:r>
            <a:r>
              <a:rPr lang="en-US" sz="2800" i="1">
                <a:solidFill>
                  <a:schemeClr val="tx1"/>
                </a:solidFill>
                <a:latin typeface="+mn-lt"/>
              </a:rPr>
              <a:t> ‘Are goals, roles and execution 										  plans clear on our team’</a:t>
            </a:r>
          </a:p>
        </p:txBody>
      </p:sp>
      <p:sp>
        <p:nvSpPr>
          <p:cNvPr id="6" name="Slide Number Placeholder 5">
            <a:extLst>
              <a:ext uri="{FF2B5EF4-FFF2-40B4-BE49-F238E27FC236}">
                <a16:creationId xmlns:a16="http://schemas.microsoft.com/office/drawing/2014/main" id="{2AC08C5C-AE39-84DB-F826-7983F9BB6D41}"/>
              </a:ext>
            </a:extLst>
          </p:cNvPr>
          <p:cNvSpPr>
            <a:spLocks noGrp="1"/>
          </p:cNvSpPr>
          <p:nvPr>
            <p:ph type="sldNum" sz="quarter" idx="12"/>
          </p:nvPr>
        </p:nvSpPr>
        <p:spPr/>
        <p:txBody>
          <a:bodyPr vert="horz" lIns="91440" tIns="45720" rIns="91440" bIns="45720" rtlCol="0" anchor="ctr">
            <a:normAutofit/>
          </a:bodyPr>
          <a:lstStyle/>
          <a:p>
            <a:pPr>
              <a:spcAft>
                <a:spcPts val="600"/>
              </a:spcAft>
            </a:pPr>
            <a:r>
              <a:rPr lang="en-US" dirty="0"/>
              <a:t>7</a:t>
            </a:r>
          </a:p>
        </p:txBody>
      </p:sp>
      <p:sp>
        <p:nvSpPr>
          <p:cNvPr id="8" name="TextBox 7">
            <a:extLst>
              <a:ext uri="{FF2B5EF4-FFF2-40B4-BE49-F238E27FC236}">
                <a16:creationId xmlns:a16="http://schemas.microsoft.com/office/drawing/2014/main" id="{A5EFDA8C-CE7F-319C-365D-0C550494F60B}"/>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20076" y="1531345"/>
            <a:ext cx="6879838" cy="5326655"/>
          </a:xfrm>
          <a:prstGeom prst="rect">
            <a:avLst/>
          </a:prstGeom>
        </p:spPr>
        <p:txBody>
          <a:bodyPr>
            <a:normAutofit fontScale="92500" lnSpcReduction="10000"/>
          </a:bodyPr>
          <a:lstStyle/>
          <a:p>
            <a:pPr marL="285750" indent="-285750">
              <a:spcBef>
                <a:spcPts val="2500"/>
              </a:spcBef>
              <a:spcAft>
                <a:spcPts val="600"/>
              </a:spcAft>
              <a:buFont typeface="Wingdings" panose="05000000000000000000" pitchFamily="2" charset="2"/>
              <a:buChar char="Ø"/>
            </a:pPr>
            <a:endParaRPr lang="en-US" sz="2600" dirty="0">
              <a:cs typeface="Arial" panose="020B0604020202020204" pitchFamily="34" charset="0"/>
            </a:endParaRPr>
          </a:p>
          <a:p>
            <a:pPr marL="285750" indent="-285750">
              <a:spcBef>
                <a:spcPts val="2500"/>
              </a:spcBef>
              <a:spcAft>
                <a:spcPts val="600"/>
              </a:spcAft>
              <a:buFont typeface="Wingdings" panose="05000000000000000000" pitchFamily="2" charset="2"/>
              <a:buChar char="Ø"/>
            </a:pPr>
            <a:r>
              <a:rPr lang="en-US" sz="1900" dirty="0">
                <a:cs typeface="Arial" panose="020B0604020202020204" pitchFamily="34" charset="0"/>
              </a:rPr>
              <a:t>Team members know what is expected from them, what they and their team is aiming for and how they are going to get there.</a:t>
            </a:r>
          </a:p>
          <a:p>
            <a:pPr marL="285750" indent="-285750">
              <a:spcBef>
                <a:spcPts val="2500"/>
              </a:spcBef>
              <a:spcAft>
                <a:spcPts val="600"/>
              </a:spcAft>
              <a:buFont typeface="Wingdings" panose="05000000000000000000" pitchFamily="2" charset="2"/>
              <a:buChar char="Ø"/>
            </a:pPr>
            <a:r>
              <a:rPr lang="en-US" sz="1900" dirty="0">
                <a:cs typeface="Arial" panose="020B0604020202020204" pitchFamily="34" charset="0"/>
              </a:rPr>
              <a:t>A well-structured environment allows individuals to leverage their unique strengths, as indicated by Belbin’s team roles theory (Belbin, 2010). </a:t>
            </a:r>
          </a:p>
          <a:p>
            <a:pPr marL="285750" indent="-285750">
              <a:spcBef>
                <a:spcPts val="2500"/>
              </a:spcBef>
              <a:spcAft>
                <a:spcPts val="600"/>
              </a:spcAft>
              <a:buFont typeface="Wingdings" panose="05000000000000000000" pitchFamily="2" charset="2"/>
              <a:buChar char="Ø"/>
            </a:pPr>
            <a:r>
              <a:rPr lang="en-US" sz="1900" dirty="0">
                <a:cs typeface="Arial" panose="020B0604020202020204" pitchFamily="34" charset="0"/>
              </a:rPr>
              <a:t>In the Tuckman’s </a:t>
            </a:r>
            <a:r>
              <a:rPr lang="en-US" sz="1900" b="1" i="1" dirty="0">
                <a:cs typeface="Arial" panose="020B0604020202020204" pitchFamily="34" charset="0"/>
              </a:rPr>
              <a:t>Norming</a:t>
            </a:r>
            <a:r>
              <a:rPr lang="en-US" sz="1900" dirty="0">
                <a:cs typeface="Arial" panose="020B0604020202020204" pitchFamily="34" charset="0"/>
              </a:rPr>
              <a:t> stage is precisely where  a team establishes structure and clarity</a:t>
            </a:r>
            <a:r>
              <a:rPr lang="en-US" sz="1900" dirty="0"/>
              <a:t> (Tuckman, 1965)</a:t>
            </a:r>
            <a:endParaRPr lang="en-US" sz="1900" dirty="0">
              <a:cs typeface="Arial" panose="020B0604020202020204" pitchFamily="34" charset="0"/>
            </a:endParaRPr>
          </a:p>
          <a:p>
            <a:pPr>
              <a:spcBef>
                <a:spcPts val="2500"/>
              </a:spcBef>
              <a:spcAft>
                <a:spcPts val="600"/>
              </a:spcAft>
            </a:pPr>
            <a:endParaRPr lang="en-US" sz="1900" dirty="0">
              <a:solidFill>
                <a:schemeClr val="accent2">
                  <a:lumMod val="20000"/>
                  <a:lumOff val="80000"/>
                </a:schemeClr>
              </a:solidFill>
            </a:endParaRPr>
          </a:p>
          <a:p>
            <a:pPr>
              <a:spcBef>
                <a:spcPts val="2500"/>
              </a:spcBef>
              <a:spcAft>
                <a:spcPts val="600"/>
              </a:spcAft>
            </a:pPr>
            <a:br>
              <a:rPr lang="en-US" sz="1900" dirty="0">
                <a:solidFill>
                  <a:schemeClr val="accent2">
                    <a:lumMod val="20000"/>
                    <a:lumOff val="80000"/>
                  </a:schemeClr>
                </a:solidFill>
              </a:rPr>
            </a:br>
            <a:endParaRPr lang="en-US" sz="1900" dirty="0">
              <a:solidFill>
                <a:schemeClr val="accent2">
                  <a:lumMod val="20000"/>
                  <a:lumOff val="80000"/>
                </a:schemeClr>
              </a:solidFill>
            </a:endParaRPr>
          </a:p>
        </p:txBody>
      </p:sp>
      <p:graphicFrame>
        <p:nvGraphicFramePr>
          <p:cNvPr id="11" name="Diagram 10">
            <a:extLst>
              <a:ext uri="{FF2B5EF4-FFF2-40B4-BE49-F238E27FC236}">
                <a16:creationId xmlns:a16="http://schemas.microsoft.com/office/drawing/2014/main" id="{423AEB71-2E5B-4698-8EE8-8632EAFE2C42}"/>
              </a:ext>
            </a:extLst>
          </p:cNvPr>
          <p:cNvGraphicFramePr/>
          <p:nvPr>
            <p:extLst>
              <p:ext uri="{D42A27DB-BD31-4B8C-83A1-F6EECF244321}">
                <p14:modId xmlns:p14="http://schemas.microsoft.com/office/powerpoint/2010/main" val="756138618"/>
              </p:ext>
            </p:extLst>
          </p:nvPr>
        </p:nvGraphicFramePr>
        <p:xfrm>
          <a:off x="572472" y="1443209"/>
          <a:ext cx="3604452" cy="42982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18411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7B396D-E478-3D83-2329-0E6817F2F0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67FD6F-B47F-CBE7-1FB9-5F05389071EE}"/>
              </a:ext>
            </a:extLst>
          </p:cNvPr>
          <p:cNvSpPr>
            <a:spLocks noGrp="1"/>
          </p:cNvSpPr>
          <p:nvPr>
            <p:ph type="title"/>
          </p:nvPr>
        </p:nvSpPr>
        <p:spPr>
          <a:xfrm>
            <a:off x="230948" y="111340"/>
            <a:ext cx="10189401" cy="869161"/>
          </a:xfrm>
        </p:spPr>
        <p:txBody>
          <a:bodyPr vert="horz" lIns="91440" tIns="45720" rIns="91440" bIns="45720" rtlCol="0" anchor="b">
            <a:noAutofit/>
          </a:bodyPr>
          <a:lstStyle/>
          <a:p>
            <a:pPr>
              <a:spcBef>
                <a:spcPts val="2500"/>
              </a:spcBef>
              <a:spcAft>
                <a:spcPts val="600"/>
              </a:spcAft>
            </a:pPr>
            <a:r>
              <a:rPr lang="en-US" sz="2800" b="1">
                <a:solidFill>
                  <a:schemeClr val="tx1"/>
                </a:solidFill>
                <a:latin typeface="+mn-lt"/>
              </a:rPr>
              <a:t>3.4 Meaning and Impact </a:t>
            </a:r>
            <a:r>
              <a:rPr lang="en-US" sz="2800" i="1">
                <a:solidFill>
                  <a:schemeClr val="tx1"/>
                </a:solidFill>
                <a:latin typeface="+mn-lt"/>
              </a:rPr>
              <a:t>‘I understand how our team’s 					work contributes to the organisation’s goals’</a:t>
            </a:r>
          </a:p>
        </p:txBody>
      </p:sp>
      <p:sp>
        <p:nvSpPr>
          <p:cNvPr id="6" name="Slide Number Placeholder 5">
            <a:extLst>
              <a:ext uri="{FF2B5EF4-FFF2-40B4-BE49-F238E27FC236}">
                <a16:creationId xmlns:a16="http://schemas.microsoft.com/office/drawing/2014/main" id="{8D23D292-6C41-6B55-510D-E85974C1238A}"/>
              </a:ext>
            </a:extLst>
          </p:cNvPr>
          <p:cNvSpPr>
            <a:spLocks noGrp="1"/>
          </p:cNvSpPr>
          <p:nvPr>
            <p:ph type="sldNum" sz="quarter" idx="12"/>
          </p:nvPr>
        </p:nvSpPr>
        <p:spPr/>
        <p:txBody>
          <a:bodyPr vert="horz" lIns="91440" tIns="45720" rIns="91440" bIns="45720" rtlCol="0" anchor="ctr">
            <a:normAutofit/>
          </a:bodyPr>
          <a:lstStyle/>
          <a:p>
            <a:pPr>
              <a:spcAft>
                <a:spcPts val="600"/>
              </a:spcAft>
            </a:pPr>
            <a:r>
              <a:rPr lang="en-US" dirty="0"/>
              <a:t>8</a:t>
            </a:r>
          </a:p>
        </p:txBody>
      </p:sp>
      <p:sp>
        <p:nvSpPr>
          <p:cNvPr id="8" name="TextBox 7">
            <a:extLst>
              <a:ext uri="{FF2B5EF4-FFF2-40B4-BE49-F238E27FC236}">
                <a16:creationId xmlns:a16="http://schemas.microsoft.com/office/drawing/2014/main" id="{FA214799-ED92-CD28-0DCC-EFBA031434BD}"/>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668617" y="672028"/>
            <a:ext cx="8028029" cy="6074631"/>
          </a:xfrm>
          <a:prstGeom prst="rect">
            <a:avLst/>
          </a:prstGeom>
        </p:spPr>
        <p:txBody>
          <a:bodyPr>
            <a:noAutofit/>
          </a:bodyPr>
          <a:lstStyle/>
          <a:p>
            <a:pPr>
              <a:spcBef>
                <a:spcPts val="2500"/>
              </a:spcBef>
              <a:spcAft>
                <a:spcPts val="600"/>
              </a:spcAft>
            </a:pPr>
            <a:endParaRPr lang="en-US" sz="1200" dirty="0"/>
          </a:p>
          <a:p>
            <a:pPr>
              <a:spcBef>
                <a:spcPts val="1800"/>
              </a:spcBef>
            </a:pPr>
            <a:r>
              <a:rPr lang="en-US" sz="2000" b="1" i="1" dirty="0"/>
              <a:t>Meaning</a:t>
            </a:r>
            <a:r>
              <a:rPr lang="en-US" sz="1200" dirty="0"/>
              <a:t>- </a:t>
            </a:r>
            <a:r>
              <a:rPr lang="en-US" sz="1600" dirty="0"/>
              <a:t>focuses on whether individuals find personal value in their work. 	When people feel their contributions matter, motivation and 	engagement rise. </a:t>
            </a:r>
          </a:p>
          <a:p>
            <a:pPr marL="285750" indent="-285750">
              <a:spcBef>
                <a:spcPts val="1800"/>
              </a:spcBef>
              <a:buFont typeface="Wingdings" panose="05000000000000000000" pitchFamily="2" charset="2"/>
              <a:buChar char="Ø"/>
            </a:pPr>
            <a:r>
              <a:rPr lang="en-US" sz="1600" dirty="0"/>
              <a:t>Belbin highlights that different roles are motivated in different ways, and psychological safety ensures individuals feel their strengths are </a:t>
            </a:r>
            <a:r>
              <a:rPr lang="en-US" sz="1600" dirty="0" err="1"/>
              <a:t>recognised</a:t>
            </a:r>
            <a:r>
              <a:rPr lang="en-US" sz="1600" dirty="0"/>
              <a:t>.</a:t>
            </a:r>
          </a:p>
          <a:p>
            <a:pPr marL="285750" indent="-285750">
              <a:spcBef>
                <a:spcPts val="1800"/>
              </a:spcBef>
              <a:buFont typeface="Wingdings" panose="05000000000000000000" pitchFamily="2" charset="2"/>
              <a:buChar char="Ø"/>
            </a:pPr>
            <a:r>
              <a:rPr lang="en-US" sz="1600" dirty="0"/>
              <a:t> Tuckman’s performing stage is strengthened when team members feel emotionally connected to their work.</a:t>
            </a:r>
          </a:p>
          <a:p>
            <a:pPr>
              <a:spcBef>
                <a:spcPts val="1800"/>
              </a:spcBef>
              <a:spcAft>
                <a:spcPts val="600"/>
              </a:spcAft>
            </a:pPr>
            <a:r>
              <a:rPr lang="en-US" sz="2000" b="1" i="1" dirty="0"/>
              <a:t>Impact</a:t>
            </a:r>
            <a:r>
              <a:rPr lang="en-US" sz="1200" dirty="0"/>
              <a:t>- </a:t>
            </a:r>
            <a:r>
              <a:rPr lang="en-US" sz="1600" dirty="0"/>
              <a:t>relates to team members’ understanding of how their work 	contributes broader  </a:t>
            </a:r>
            <a:r>
              <a:rPr lang="en-US" sz="1600" dirty="0" err="1"/>
              <a:t>organisational</a:t>
            </a:r>
            <a:r>
              <a:rPr lang="en-US" sz="1600" dirty="0"/>
              <a:t> goals. This understanding 	enhances motivation and engagement, ultimately supporting the 	overall effectiveness of the team (Belbin, 2010).</a:t>
            </a:r>
          </a:p>
          <a:p>
            <a:pPr marL="285750" indent="-285750">
              <a:spcBef>
                <a:spcPts val="1800"/>
              </a:spcBef>
              <a:spcAft>
                <a:spcPts val="600"/>
              </a:spcAft>
              <a:buFont typeface="Wingdings" panose="05000000000000000000" pitchFamily="2" charset="2"/>
              <a:buChar char="Ø"/>
            </a:pPr>
            <a:r>
              <a:rPr lang="en-US" sz="1600" dirty="0"/>
              <a:t> Tuckman’s final </a:t>
            </a:r>
            <a:r>
              <a:rPr lang="en-US" sz="1600" b="1" i="1" dirty="0"/>
              <a:t>Adjourning stage </a:t>
            </a:r>
            <a:r>
              <a:rPr lang="en-US" sz="1600" dirty="0"/>
              <a:t>often includes celebrating the team’s contributions – reinforcing a sense of achievement.</a:t>
            </a:r>
          </a:p>
          <a:p>
            <a:pPr marL="285750" indent="-285750">
              <a:spcBef>
                <a:spcPts val="1800"/>
              </a:spcBef>
              <a:spcAft>
                <a:spcPts val="600"/>
              </a:spcAft>
              <a:buFont typeface="Wingdings" panose="05000000000000000000" pitchFamily="2" charset="2"/>
              <a:buChar char="Ø"/>
            </a:pPr>
            <a:r>
              <a:rPr lang="en-US" sz="1600" b="1" i="1" dirty="0" err="1"/>
              <a:t>Betari</a:t>
            </a:r>
            <a:r>
              <a:rPr lang="en-US" sz="1600" b="1" i="1" dirty="0"/>
              <a:t> Box </a:t>
            </a:r>
            <a:r>
              <a:rPr lang="en-US" sz="1600" dirty="0"/>
              <a:t>highlights that positive behavior and emotional awareness help teams understand the significance of their work and maintain morale. People take pride in the impact of their work and thus are more willing to try harder to achieve higher results. </a:t>
            </a:r>
          </a:p>
        </p:txBody>
      </p:sp>
      <p:graphicFrame>
        <p:nvGraphicFramePr>
          <p:cNvPr id="11" name="Diagram 10">
            <a:extLst>
              <a:ext uri="{FF2B5EF4-FFF2-40B4-BE49-F238E27FC236}">
                <a16:creationId xmlns:a16="http://schemas.microsoft.com/office/drawing/2014/main" id="{F7C0FE8E-372E-44B4-2EAD-34105EEE2848}"/>
              </a:ext>
            </a:extLst>
          </p:cNvPr>
          <p:cNvGraphicFramePr/>
          <p:nvPr>
            <p:extLst>
              <p:ext uri="{D42A27DB-BD31-4B8C-83A1-F6EECF244321}">
                <p14:modId xmlns:p14="http://schemas.microsoft.com/office/powerpoint/2010/main" val="3804785767"/>
              </p:ext>
            </p:extLst>
          </p:nvPr>
        </p:nvGraphicFramePr>
        <p:xfrm>
          <a:off x="230948" y="1564395"/>
          <a:ext cx="3206315" cy="40117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21017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CDEC9-083B-5097-EBF4-647BEDA907C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A71015-1516-10DE-E35C-735968576170}"/>
              </a:ext>
            </a:extLst>
          </p:cNvPr>
          <p:cNvSpPr>
            <a:spLocks noGrp="1"/>
          </p:cNvSpPr>
          <p:nvPr>
            <p:ph type="sldNum" sz="quarter" idx="12"/>
          </p:nvPr>
        </p:nvSpPr>
        <p:spPr/>
        <p:txBody>
          <a:bodyPr/>
          <a:lstStyle/>
          <a:p>
            <a:r>
              <a:rPr lang="en-US" dirty="0"/>
              <a:t>9</a:t>
            </a:r>
          </a:p>
        </p:txBody>
      </p:sp>
      <p:pic>
        <p:nvPicPr>
          <p:cNvPr id="4" name="Picture 3" descr="A poster with text and icons&#10;&#10;AI-generated content may be incorrect.">
            <a:extLst>
              <a:ext uri="{FF2B5EF4-FFF2-40B4-BE49-F238E27FC236}">
                <a16:creationId xmlns:a16="http://schemas.microsoft.com/office/drawing/2014/main" id="{B4B668B7-F29E-DFF4-C928-92F66388271F}"/>
              </a:ext>
            </a:extLst>
          </p:cNvPr>
          <p:cNvPicPr>
            <a:picLocks noChangeAspect="1"/>
          </p:cNvPicPr>
          <p:nvPr/>
        </p:nvPicPr>
        <p:blipFill>
          <a:blip r:embed="rId2">
            <a:extLst>
              <a:ext uri="{28A0092B-C50C-407E-A947-70E740481C1C}">
                <a14:useLocalDpi xmlns:a14="http://schemas.microsoft.com/office/drawing/2010/main" val="0"/>
              </a:ext>
            </a:extLst>
          </a:blip>
          <a:srcRect t="-1" b="5691"/>
          <a:stretch>
            <a:fillRect/>
          </a:stretch>
        </p:blipFill>
        <p:spPr>
          <a:xfrm>
            <a:off x="11017" y="0"/>
            <a:ext cx="3833870" cy="6858000"/>
          </a:xfrm>
          <a:prstGeom prst="rect">
            <a:avLst/>
          </a:prstGeom>
        </p:spPr>
      </p:pic>
      <p:sp>
        <p:nvSpPr>
          <p:cNvPr id="10" name="TextBox 9">
            <a:extLst>
              <a:ext uri="{FF2B5EF4-FFF2-40B4-BE49-F238E27FC236}">
                <a16:creationId xmlns:a16="http://schemas.microsoft.com/office/drawing/2014/main" id="{0E684C6A-B504-3D83-F541-8F25A615D97E}"/>
              </a:ext>
            </a:extLst>
          </p:cNvPr>
          <p:cNvSpPr txBox="1"/>
          <p:nvPr/>
        </p:nvSpPr>
        <p:spPr>
          <a:xfrm>
            <a:off x="3910296" y="164465"/>
            <a:ext cx="6052457" cy="523220"/>
          </a:xfrm>
          <a:prstGeom prst="rect">
            <a:avLst/>
          </a:prstGeom>
          <a:noFill/>
        </p:spPr>
        <p:txBody>
          <a:bodyPr wrap="square" rtlCol="0">
            <a:spAutoFit/>
          </a:bodyPr>
          <a:lstStyle/>
          <a:p>
            <a:r>
              <a:rPr lang="en-GB" sz="2800" dirty="0"/>
              <a:t>   </a:t>
            </a:r>
            <a:r>
              <a:rPr lang="en-GB" sz="2600" dirty="0"/>
              <a:t>Example of High Performing Team</a:t>
            </a:r>
          </a:p>
        </p:txBody>
      </p:sp>
      <p:sp>
        <p:nvSpPr>
          <p:cNvPr id="3" name="Rectangle 2">
            <a:extLst>
              <a:ext uri="{FF2B5EF4-FFF2-40B4-BE49-F238E27FC236}">
                <a16:creationId xmlns:a16="http://schemas.microsoft.com/office/drawing/2014/main" id="{DCEBEA74-9B79-3742-92A2-542C1138827C}"/>
              </a:ext>
            </a:extLst>
          </p:cNvPr>
          <p:cNvSpPr/>
          <p:nvPr/>
        </p:nvSpPr>
        <p:spPr>
          <a:xfrm>
            <a:off x="4049748" y="1063415"/>
            <a:ext cx="8001000" cy="5630119"/>
          </a:xfrm>
          <a:prstGeom prst="rect">
            <a:avLst/>
          </a:prstGeom>
        </p:spPr>
        <p:txBody>
          <a:bodyPr/>
          <a:lstStyle/>
          <a:p>
            <a:pPr lvl="0"/>
            <a:endParaRPr lang="en-GB" sz="3100"/>
          </a:p>
          <a:p>
            <a:pPr marL="742950" lvl="1" indent="-285750">
              <a:buFont typeface="Arial" panose="020B0604020202020204" pitchFamily="34" charset="0"/>
              <a:buChar char="•"/>
            </a:pPr>
            <a:r>
              <a:rPr lang="en-US" sz="1800" b="0" i="0"/>
              <a:t>	</a:t>
            </a:r>
            <a:endParaRPr lang="en-GB" sz="2000"/>
          </a:p>
          <a:p>
            <a:pPr marL="742950" lvl="1" indent="-285750">
              <a:buFont typeface="Arial" panose="020B0604020202020204" pitchFamily="34" charset="0"/>
              <a:buChar char="•"/>
            </a:pPr>
            <a:r>
              <a:rPr lang="en-US" sz="1600"/>
              <a:t>	</a:t>
            </a:r>
            <a:endParaRPr lang="en-GB" sz="1300"/>
          </a:p>
        </p:txBody>
      </p:sp>
      <p:sp>
        <p:nvSpPr>
          <p:cNvPr id="5" name="Rectangle 4">
            <a:extLst>
              <a:ext uri="{FF2B5EF4-FFF2-40B4-BE49-F238E27FC236}">
                <a16:creationId xmlns:a16="http://schemas.microsoft.com/office/drawing/2014/main" id="{BB85199D-72CA-81C2-3D9D-91373902BE5B}"/>
              </a:ext>
            </a:extLst>
          </p:cNvPr>
          <p:cNvSpPr/>
          <p:nvPr/>
        </p:nvSpPr>
        <p:spPr>
          <a:xfrm>
            <a:off x="4342465" y="5905191"/>
            <a:ext cx="7415561" cy="78834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2950" lvl="1" indent="-285750">
              <a:buFont typeface="Wingdings" panose="05000000000000000000" pitchFamily="2" charset="2"/>
              <a:buChar char="q"/>
            </a:pPr>
            <a:r>
              <a:rPr lang="en-US" dirty="0"/>
              <a:t>The team takes pride in their work, leading to excellent customer reviews and a strong sense of purpose.</a:t>
            </a:r>
            <a:endParaRPr lang="en-GB" dirty="0"/>
          </a:p>
        </p:txBody>
      </p:sp>
      <p:sp>
        <p:nvSpPr>
          <p:cNvPr id="6" name="Rectangle 5">
            <a:extLst>
              <a:ext uri="{FF2B5EF4-FFF2-40B4-BE49-F238E27FC236}">
                <a16:creationId xmlns:a16="http://schemas.microsoft.com/office/drawing/2014/main" id="{BAC12E5E-323B-860C-6503-1F8C6EFC9F5E}"/>
              </a:ext>
            </a:extLst>
          </p:cNvPr>
          <p:cNvSpPr/>
          <p:nvPr/>
        </p:nvSpPr>
        <p:spPr>
          <a:xfrm>
            <a:off x="4342465" y="4741117"/>
            <a:ext cx="7415561" cy="78834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2950" lvl="1" indent="-285750">
              <a:buFont typeface="Wingdings" panose="05000000000000000000" pitchFamily="2" charset="2"/>
              <a:buChar char="q"/>
            </a:pPr>
            <a:r>
              <a:rPr lang="en-US" dirty="0"/>
              <a:t>Roles are clearly defined, allowing everyone to understand their tasks</a:t>
            </a:r>
            <a:endParaRPr lang="en-GB" dirty="0"/>
          </a:p>
          <a:p>
            <a:pPr lvl="1"/>
            <a:endParaRPr lang="en-GB" sz="1600" dirty="0"/>
          </a:p>
        </p:txBody>
      </p:sp>
      <p:sp>
        <p:nvSpPr>
          <p:cNvPr id="15" name="Rectangle 14">
            <a:extLst>
              <a:ext uri="{FF2B5EF4-FFF2-40B4-BE49-F238E27FC236}">
                <a16:creationId xmlns:a16="http://schemas.microsoft.com/office/drawing/2014/main" id="{4A6A54AD-E77C-2884-8C84-88FDCC403502}"/>
              </a:ext>
            </a:extLst>
          </p:cNvPr>
          <p:cNvSpPr/>
          <p:nvPr/>
        </p:nvSpPr>
        <p:spPr>
          <a:xfrm>
            <a:off x="4342465" y="3577043"/>
            <a:ext cx="7415561" cy="78834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2950" lvl="1" indent="-285750">
              <a:buFont typeface="Wingdings" panose="05000000000000000000" pitchFamily="2" charset="2"/>
              <a:buChar char="q"/>
            </a:pPr>
            <a:r>
              <a:rPr lang="en-US" dirty="0"/>
              <a:t>Each team member reliably fulfills their responsibilities, ensuring smooth service during busy hours</a:t>
            </a:r>
          </a:p>
        </p:txBody>
      </p:sp>
      <p:sp>
        <p:nvSpPr>
          <p:cNvPr id="18" name="Rectangle 17">
            <a:extLst>
              <a:ext uri="{FF2B5EF4-FFF2-40B4-BE49-F238E27FC236}">
                <a16:creationId xmlns:a16="http://schemas.microsoft.com/office/drawing/2014/main" id="{3444BD44-F69C-C8E5-B74B-F5ACB2FF4A6A}"/>
              </a:ext>
            </a:extLst>
          </p:cNvPr>
          <p:cNvSpPr/>
          <p:nvPr/>
        </p:nvSpPr>
        <p:spPr>
          <a:xfrm>
            <a:off x="4342465" y="1248895"/>
            <a:ext cx="7415561" cy="78834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2950" lvl="1" indent="-285750">
              <a:buFont typeface="Wingdings" panose="05000000000000000000" pitchFamily="2" charset="2"/>
              <a:buChar char="q"/>
            </a:pPr>
            <a:r>
              <a:rPr lang="en-US" dirty="0"/>
              <a:t>Team members collaborates seamlessly under a supportive leader who fosters open communication</a:t>
            </a:r>
            <a:endParaRPr lang="en-GB" dirty="0"/>
          </a:p>
        </p:txBody>
      </p:sp>
      <p:sp>
        <p:nvSpPr>
          <p:cNvPr id="19" name="Rectangle 18">
            <a:extLst>
              <a:ext uri="{FF2B5EF4-FFF2-40B4-BE49-F238E27FC236}">
                <a16:creationId xmlns:a16="http://schemas.microsoft.com/office/drawing/2014/main" id="{FE03F0B1-707E-4E6C-CF30-EEFE05786338}"/>
              </a:ext>
            </a:extLst>
          </p:cNvPr>
          <p:cNvSpPr/>
          <p:nvPr/>
        </p:nvSpPr>
        <p:spPr>
          <a:xfrm>
            <a:off x="4342465" y="2412969"/>
            <a:ext cx="7415561" cy="78834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38188" lvl="0" indent="-285750">
              <a:buFont typeface="Wingdings" panose="05000000000000000000" pitchFamily="2" charset="2"/>
              <a:buChar char="q"/>
            </a:pPr>
            <a:r>
              <a:rPr lang="en-GB" dirty="0"/>
              <a:t>Team members share ideas, and concerns without fear of judgment</a:t>
            </a:r>
          </a:p>
        </p:txBody>
      </p:sp>
    </p:spTree>
    <p:extLst>
      <p:ext uri="{BB962C8B-B14F-4D97-AF65-F5344CB8AC3E}">
        <p14:creationId xmlns:p14="http://schemas.microsoft.com/office/powerpoint/2010/main" val="3829056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57283-72E0-3B9E-D1FB-D6F8F00FFD6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018FEA-81F8-F3B4-AF82-108AE94A0624}"/>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solidFill>
                  <a:prstClr val="white">
                    <a:tint val="75000"/>
                  </a:prstClr>
                </a:solidFill>
                <a:latin typeface="Century Gothic" panose="020B0502020202020204"/>
              </a:rPr>
              <a:t>10</a:t>
            </a:r>
            <a:endParaRPr kumimoji="0" lang="en-US" sz="2800" b="0" i="0" u="none" strike="noStrike" kern="1200" cap="none" spc="0" normalizeH="0" baseline="0" noProof="0" dirty="0">
              <a:ln>
                <a:noFill/>
              </a:ln>
              <a:solidFill>
                <a:prstClr val="white">
                  <a:tint val="75000"/>
                </a:prstClr>
              </a:solidFill>
              <a:effectLst/>
              <a:uLnTx/>
              <a:uFillTx/>
              <a:latin typeface="Century Gothic" panose="020B0502020202020204"/>
              <a:ea typeface="+mn-ea"/>
              <a:cs typeface="+mn-cs"/>
            </a:endParaRPr>
          </a:p>
        </p:txBody>
      </p:sp>
      <p:pic>
        <p:nvPicPr>
          <p:cNvPr id="4" name="Picture 3">
            <a:extLst>
              <a:ext uri="{FF2B5EF4-FFF2-40B4-BE49-F238E27FC236}">
                <a16:creationId xmlns:a16="http://schemas.microsoft.com/office/drawing/2014/main" id="{9EA65350-2FBE-4517-5777-7AC4DEBACA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165" r="31165" b="2399"/>
          <a:stretch>
            <a:fillRect/>
          </a:stretch>
        </p:blipFill>
        <p:spPr>
          <a:xfrm>
            <a:off x="0" y="0"/>
            <a:ext cx="3833870" cy="6858000"/>
          </a:xfrm>
          <a:prstGeom prst="rect">
            <a:avLst/>
          </a:prstGeom>
        </p:spPr>
      </p:pic>
      <p:sp>
        <p:nvSpPr>
          <p:cNvPr id="10" name="TextBox 9">
            <a:extLst>
              <a:ext uri="{FF2B5EF4-FFF2-40B4-BE49-F238E27FC236}">
                <a16:creationId xmlns:a16="http://schemas.microsoft.com/office/drawing/2014/main" id="{D208033E-7B64-1F4E-8A0F-0625DF7729B0}"/>
              </a:ext>
            </a:extLst>
          </p:cNvPr>
          <p:cNvSpPr txBox="1"/>
          <p:nvPr/>
        </p:nvSpPr>
        <p:spPr>
          <a:xfrm>
            <a:off x="3910296" y="164465"/>
            <a:ext cx="605245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white"/>
                </a:solidFill>
                <a:effectLst/>
                <a:uLnTx/>
                <a:uFillTx/>
                <a:latin typeface="Century Gothic" panose="020B0502020202020204"/>
                <a:ea typeface="+mn-ea"/>
                <a:cs typeface="+mn-cs"/>
              </a:rPr>
              <a:t>Example of Low Performing Team</a:t>
            </a:r>
          </a:p>
        </p:txBody>
      </p:sp>
      <p:sp>
        <p:nvSpPr>
          <p:cNvPr id="3" name="Rectangle 2">
            <a:extLst>
              <a:ext uri="{FF2B5EF4-FFF2-40B4-BE49-F238E27FC236}">
                <a16:creationId xmlns:a16="http://schemas.microsoft.com/office/drawing/2014/main" id="{39DB86A1-2349-315B-0B47-69D6392FBD5A}"/>
              </a:ext>
            </a:extLst>
          </p:cNvPr>
          <p:cNvSpPr/>
          <p:nvPr/>
        </p:nvSpPr>
        <p:spPr>
          <a:xfrm>
            <a:off x="4049748" y="1063415"/>
            <a:ext cx="8001000" cy="5630119"/>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1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R="0" lvl="1" algn="l" defTabSz="914400" rtl="0" eaLnBrk="1" fontAlgn="auto" latinLnBrk="0" hangingPunct="1">
              <a:lnSpc>
                <a:spcPct val="100000"/>
              </a:lnSpc>
              <a:spcBef>
                <a:spcPts val="0"/>
              </a:spcBef>
              <a:spcAft>
                <a:spcPts val="0"/>
              </a:spcAft>
              <a:buClrTx/>
              <a:buSzTx/>
              <a:tabLst/>
              <a:defRPr/>
            </a:pPr>
            <a:endParaRPr kumimoji="0" lang="en-GB" sz="13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5" name="Rectangle 4">
            <a:extLst>
              <a:ext uri="{FF2B5EF4-FFF2-40B4-BE49-F238E27FC236}">
                <a16:creationId xmlns:a16="http://schemas.microsoft.com/office/drawing/2014/main" id="{DE1C04C8-B0E3-ACED-5D81-2CEDAA74C715}"/>
              </a:ext>
            </a:extLst>
          </p:cNvPr>
          <p:cNvSpPr/>
          <p:nvPr/>
        </p:nvSpPr>
        <p:spPr>
          <a:xfrm>
            <a:off x="4133141" y="5728101"/>
            <a:ext cx="7415561" cy="9654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2950" lvl="1" indent="-285750">
              <a:buFont typeface="Wingdings" panose="05000000000000000000" pitchFamily="2" charset="2"/>
              <a:buChar char="q"/>
            </a:pPr>
            <a:r>
              <a:rPr lang="en-US" dirty="0"/>
              <a:t>Leading to low motivation and negative customer feedback</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6" name="Rectangle 5">
            <a:extLst>
              <a:ext uri="{FF2B5EF4-FFF2-40B4-BE49-F238E27FC236}">
                <a16:creationId xmlns:a16="http://schemas.microsoft.com/office/drawing/2014/main" id="{F1CC0706-EBC5-7C30-7416-54E4D71EE4E1}"/>
              </a:ext>
            </a:extLst>
          </p:cNvPr>
          <p:cNvSpPr/>
          <p:nvPr/>
        </p:nvSpPr>
        <p:spPr>
          <a:xfrm>
            <a:off x="4133141" y="4612963"/>
            <a:ext cx="7415561" cy="8839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2950" lvl="1" indent="-285750">
              <a:buFont typeface="Wingdings" panose="05000000000000000000" pitchFamily="2" charset="2"/>
              <a:buChar char="q"/>
            </a:pPr>
            <a:r>
              <a:rPr lang="en-US" dirty="0"/>
              <a:t>With unclear roles and no guidance, team members feel disconnected from the restaurant's mission</a:t>
            </a:r>
            <a:endParaRPr kumimoji="0" lang="en-GB"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ED49B68E-166C-4708-3ACA-3B4B3293D00A}"/>
              </a:ext>
            </a:extLst>
          </p:cNvPr>
          <p:cNvSpPr/>
          <p:nvPr/>
        </p:nvSpPr>
        <p:spPr>
          <a:xfrm>
            <a:off x="4133141" y="3497825"/>
            <a:ext cx="7415561" cy="8839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2950" lvl="1" indent="-285750">
              <a:buFont typeface="Wingdings" panose="05000000000000000000" pitchFamily="2" charset="2"/>
              <a:buChar char="q"/>
            </a:pPr>
            <a:r>
              <a:rPr lang="en-US" dirty="0"/>
              <a:t>They fail to complete their tasks, causing service delays and frustration</a:t>
            </a: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8" name="Rectangle 17">
            <a:extLst>
              <a:ext uri="{FF2B5EF4-FFF2-40B4-BE49-F238E27FC236}">
                <a16:creationId xmlns:a16="http://schemas.microsoft.com/office/drawing/2014/main" id="{244FB410-49B8-81ED-4066-072EB20EFFE0}"/>
              </a:ext>
            </a:extLst>
          </p:cNvPr>
          <p:cNvSpPr/>
          <p:nvPr/>
        </p:nvSpPr>
        <p:spPr>
          <a:xfrm>
            <a:off x="4133141" y="2338990"/>
            <a:ext cx="7415561" cy="8839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endParaRPr lang="en-GB" dirty="0"/>
          </a:p>
          <a:p>
            <a:pPr lvl="1"/>
            <a:endParaRPr lang="en-GB" dirty="0"/>
          </a:p>
          <a:p>
            <a:pPr marL="742950" lvl="1" indent="-285750">
              <a:buFont typeface="Wingdings" panose="05000000000000000000" pitchFamily="2" charset="2"/>
              <a:buChar char="q"/>
            </a:pPr>
            <a:r>
              <a:rPr lang="en-GB" dirty="0"/>
              <a:t>They hesitate to share ideas ,admit mistakes and avoid constructive conflict which is necessary for team growth and problem-solving (Lancioni,2020)</a:t>
            </a:r>
            <a:br>
              <a:rPr lang="en-US" dirty="0">
                <a:solidFill>
                  <a:schemeClr val="bg1"/>
                </a:solidFill>
                <a:cs typeface="Arial" panose="020B0604020202020204" pitchFamily="34" charset="0"/>
              </a:rPr>
            </a:br>
            <a:endParaRPr lang="en-GB" dirty="0"/>
          </a:p>
          <a:p>
            <a:pPr lvl="1"/>
            <a:endParaRPr kumimoji="0" lang="en-GB"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9D133080-ACE9-FA10-1BC6-96D3128C90D0}"/>
              </a:ext>
            </a:extLst>
          </p:cNvPr>
          <p:cNvSpPr/>
          <p:nvPr/>
        </p:nvSpPr>
        <p:spPr>
          <a:xfrm>
            <a:off x="4133142" y="1223852"/>
            <a:ext cx="7415561" cy="8839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endParaRPr lang="en-GB" dirty="0"/>
          </a:p>
          <a:p>
            <a:pPr lvl="1"/>
            <a:endParaRPr lang="en-GB" dirty="0"/>
          </a:p>
          <a:p>
            <a:pPr marL="742950" lvl="1" indent="-285750">
              <a:buFont typeface="Wingdings" panose="05000000000000000000" pitchFamily="2" charset="2"/>
              <a:buChar char="q"/>
            </a:pPr>
            <a:r>
              <a:rPr lang="en-GB" dirty="0"/>
              <a:t>Team members works </a:t>
            </a:r>
            <a:r>
              <a:rPr lang="en-US" dirty="0"/>
              <a:t>in a tense environment, where a lack of effective leadership results in poor communication</a:t>
            </a:r>
            <a:br>
              <a:rPr lang="en-US" dirty="0">
                <a:solidFill>
                  <a:schemeClr val="bg1"/>
                </a:solidFill>
                <a:latin typeface="Arial" panose="020B0604020202020204" pitchFamily="34" charset="0"/>
                <a:cs typeface="Arial" panose="020B0604020202020204" pitchFamily="34" charset="0"/>
              </a:rPr>
            </a:br>
            <a:endParaRPr lang="en-GB" dirty="0"/>
          </a:p>
          <a:p>
            <a:pPr lvl="1"/>
            <a:endParaRPr kumimoji="0" lang="en-GB"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8" name="TextBox 7">
            <a:extLst>
              <a:ext uri="{FF2B5EF4-FFF2-40B4-BE49-F238E27FC236}">
                <a16:creationId xmlns:a16="http://schemas.microsoft.com/office/drawing/2014/main" id="{DB6FC1CC-FA21-575B-6373-CB0284F8ED30}"/>
              </a:ext>
            </a:extLst>
          </p:cNvPr>
          <p:cNvSpPr txBox="1"/>
          <p:nvPr/>
        </p:nvSpPr>
        <p:spPr>
          <a:xfrm>
            <a:off x="11017" y="6858000"/>
            <a:ext cx="3833870" cy="230832"/>
          </a:xfrm>
          <a:prstGeom prst="rect">
            <a:avLst/>
          </a:prstGeom>
          <a:noFill/>
        </p:spPr>
        <p:txBody>
          <a:bodyPr wrap="square" rtlCol="0">
            <a:spAutoFit/>
          </a:bodyPr>
          <a:lstStyle/>
          <a:p>
            <a:r>
              <a:rPr lang="en-GB" sz="900">
                <a:hlinkClick r:id="rId4" tooltip="https://kpu.pressbooks.pub/businesswriting/chapter/understanding-team-dynamics/"/>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4251695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2" name="Picture 101">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4" name="Picture 103">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6" name="Oval 105">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8" name="Picture 107">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0" name="Picture 109">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12" name="Rectangle 111">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14" name="Rectangle 113">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6"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18" name="Freeform: Shape 117">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D8729254-E80A-26C2-941E-036875E80F75}"/>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457200">
              <a:spcAft>
                <a:spcPts val="600"/>
              </a:spcAft>
            </a:pPr>
            <a:r>
              <a:rPr lang="en-US" b="0" i="0" kern="1200" dirty="0">
                <a:solidFill>
                  <a:schemeClr val="bg1"/>
                </a:solidFill>
                <a:latin typeface="+mn-lt"/>
                <a:ea typeface="+mn-ea"/>
                <a:cs typeface="+mn-cs"/>
              </a:rPr>
              <a:t>11</a:t>
            </a:r>
          </a:p>
        </p:txBody>
      </p:sp>
      <p:sp>
        <p:nvSpPr>
          <p:cNvPr id="2" name="Title 1">
            <a:extLst>
              <a:ext uri="{FF2B5EF4-FFF2-40B4-BE49-F238E27FC236}">
                <a16:creationId xmlns:a16="http://schemas.microsoft.com/office/drawing/2014/main" id="{8D0AD1A3-DD48-EA0B-DBFE-EB061F5131C0}"/>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marL="0" marR="0" lvl="0" indent="0" algn="r" fontAlgn="auto">
              <a:spcAft>
                <a:spcPts val="0"/>
              </a:spcAft>
              <a:buClrTx/>
              <a:buSzTx/>
              <a:tabLst/>
              <a:defRPr/>
            </a:pPr>
            <a:r>
              <a:rPr lang="en-US" sz="3900" b="0" i="0" kern="1200">
                <a:solidFill>
                  <a:schemeClr val="bg2"/>
                </a:solidFill>
                <a:latin typeface="+mj-lt"/>
                <a:ea typeface="+mj-ea"/>
                <a:cs typeface="+mj-cs"/>
              </a:rPr>
              <a:t>Conclusion:</a:t>
            </a:r>
            <a:br>
              <a:rPr lang="en-US" sz="3900" b="0" i="0" kern="1200">
                <a:solidFill>
                  <a:schemeClr val="bg2"/>
                </a:solidFill>
                <a:latin typeface="+mj-lt"/>
                <a:ea typeface="+mj-ea"/>
                <a:cs typeface="+mj-cs"/>
              </a:rPr>
            </a:br>
            <a:br>
              <a:rPr lang="en-US" sz="3900" b="0" i="0" kern="1200">
                <a:solidFill>
                  <a:schemeClr val="bg2"/>
                </a:solidFill>
                <a:latin typeface="+mj-lt"/>
                <a:ea typeface="+mj-ea"/>
                <a:cs typeface="+mj-cs"/>
              </a:rPr>
            </a:br>
            <a:r>
              <a:rPr lang="en-US" sz="3900" b="0" i="0" kern="1200">
                <a:solidFill>
                  <a:schemeClr val="bg2"/>
                </a:solidFill>
                <a:latin typeface="+mj-lt"/>
                <a:ea typeface="+mj-ea"/>
                <a:cs typeface="+mj-cs"/>
              </a:rPr>
              <a:t> </a:t>
            </a:r>
            <a:r>
              <a:rPr kumimoji="0" lang="en-US" sz="3900" b="0" i="0" u="none" strike="noStrike" kern="1200" cap="none" spc="0" normalizeH="0" baseline="0" noProof="0">
                <a:ln>
                  <a:noFill/>
                </a:ln>
                <a:solidFill>
                  <a:schemeClr val="bg2"/>
                </a:solidFill>
                <a:effectLst/>
                <a:uLnTx/>
                <a:uFillTx/>
                <a:latin typeface="+mj-lt"/>
                <a:ea typeface="+mj-ea"/>
                <a:cs typeface="+mj-cs"/>
              </a:rPr>
              <a:t>The how of a team matters more than the who</a:t>
            </a:r>
            <a:br>
              <a:rPr kumimoji="0" lang="en-US" sz="3900" b="0" i="0" u="none" strike="noStrike" kern="1200" cap="none" spc="0" normalizeH="0" baseline="0" noProof="0">
                <a:ln>
                  <a:noFill/>
                </a:ln>
                <a:solidFill>
                  <a:schemeClr val="bg2"/>
                </a:solidFill>
                <a:effectLst/>
                <a:uLnTx/>
                <a:uFillTx/>
                <a:latin typeface="+mj-lt"/>
                <a:ea typeface="+mj-ea"/>
                <a:cs typeface="+mj-cs"/>
              </a:rPr>
            </a:br>
            <a:endParaRPr lang="en-US" sz="3900" b="0" i="0" kern="1200">
              <a:solidFill>
                <a:schemeClr val="bg2"/>
              </a:solidFill>
              <a:latin typeface="+mj-lt"/>
              <a:ea typeface="+mj-ea"/>
              <a:cs typeface="+mj-cs"/>
            </a:endParaRPr>
          </a:p>
        </p:txBody>
      </p:sp>
      <p:sp>
        <p:nvSpPr>
          <p:cNvPr id="4" name="Content Placeholder 3">
            <a:extLst>
              <a:ext uri="{FF2B5EF4-FFF2-40B4-BE49-F238E27FC236}">
                <a16:creationId xmlns:a16="http://schemas.microsoft.com/office/drawing/2014/main" id="{7212840F-43AB-C65F-E6D4-CE5E81E853C1}"/>
              </a:ext>
            </a:extLst>
          </p:cNvPr>
          <p:cNvSpPr>
            <a:spLocks noGrp="1"/>
          </p:cNvSpPr>
          <p:nvPr>
            <p:ph sz="quarter" idx="14"/>
          </p:nvPr>
        </p:nvSpPr>
        <p:spPr>
          <a:xfrm>
            <a:off x="5204108" y="1141408"/>
            <a:ext cx="6987891" cy="5237358"/>
          </a:xfrm>
        </p:spPr>
        <p:txBody>
          <a:bodyPr vert="horz" lIns="91440" tIns="45720" rIns="91440" bIns="45720" rtlCol="0">
            <a:normAutofit/>
          </a:bodyPr>
          <a:lstStyle/>
          <a:p>
            <a:pPr marL="285750" lvl="0" indent="-285750">
              <a:lnSpc>
                <a:spcPct val="90000"/>
              </a:lnSpc>
              <a:buFont typeface="Wingdings 3" charset="2"/>
              <a:buChar char=""/>
            </a:pPr>
            <a:endParaRPr lang="en-US" sz="1400" dirty="0"/>
          </a:p>
          <a:p>
            <a:pPr marL="285750" lvl="0" indent="-285750">
              <a:lnSpc>
                <a:spcPct val="90000"/>
              </a:lnSpc>
              <a:buFont typeface="Wingdings 3" charset="2"/>
              <a:buChar char=""/>
            </a:pPr>
            <a:endParaRPr lang="en-US" sz="1400" dirty="0"/>
          </a:p>
          <a:p>
            <a:pPr marL="342900" lvl="0" indent="-342900">
              <a:lnSpc>
                <a:spcPct val="90000"/>
              </a:lnSpc>
              <a:buClr>
                <a:schemeClr val="tx1"/>
              </a:buClr>
              <a:buSzPct val="100000"/>
              <a:buFont typeface="Wingdings" panose="05000000000000000000" pitchFamily="2" charset="2"/>
              <a:buChar char="Ø"/>
            </a:pPr>
            <a:r>
              <a:rPr lang="en-US" sz="1900" dirty="0">
                <a:latin typeface="+mn-lt"/>
              </a:rPr>
              <a:t>Project Aristotle's five qualities support and strengthen the principles of Belbin, Tuckman and the </a:t>
            </a:r>
            <a:r>
              <a:rPr lang="en-US" sz="1900" dirty="0" err="1">
                <a:latin typeface="+mn-lt"/>
              </a:rPr>
              <a:t>Betari</a:t>
            </a:r>
            <a:r>
              <a:rPr lang="en-US" sz="1900" dirty="0">
                <a:latin typeface="+mn-lt"/>
              </a:rPr>
              <a:t> Box, showing that successful teams depend not only on skills and roles, but also on trust, clarity, emotional intelligence and a shared sense of purpose.</a:t>
            </a:r>
          </a:p>
          <a:p>
            <a:pPr marL="342900" lvl="0" indent="-342900">
              <a:lnSpc>
                <a:spcPct val="90000"/>
              </a:lnSpc>
              <a:buClr>
                <a:schemeClr val="tx1"/>
              </a:buClr>
              <a:buSzPct val="100000"/>
              <a:buFont typeface="Wingdings" panose="05000000000000000000" pitchFamily="2" charset="2"/>
              <a:buChar char="Ø"/>
            </a:pPr>
            <a:r>
              <a:rPr lang="en-US" sz="1900" dirty="0">
                <a:latin typeface="+mn-lt"/>
              </a:rPr>
              <a:t> A team that has successfully implemented all five of Aristotle’s dynamics is in Tuckman’s </a:t>
            </a:r>
            <a:r>
              <a:rPr lang="en-US" sz="1900" b="1" i="1" dirty="0">
                <a:latin typeface="+mn-lt"/>
              </a:rPr>
              <a:t>Performing Stage.</a:t>
            </a:r>
          </a:p>
          <a:p>
            <a:pPr marL="342900" lvl="0" indent="-342900">
              <a:lnSpc>
                <a:spcPct val="90000"/>
              </a:lnSpc>
              <a:buClr>
                <a:schemeClr val="tx1"/>
              </a:buClr>
              <a:buSzPct val="100000"/>
              <a:buFont typeface="Wingdings" panose="05000000000000000000" pitchFamily="2" charset="2"/>
              <a:buChar char="Ø"/>
            </a:pPr>
            <a:r>
              <a:rPr lang="en-US" sz="1900" dirty="0">
                <a:latin typeface="+mn-lt"/>
              </a:rPr>
              <a:t>Psychological safety is fundamental, as teams achieve their highest performance when individuals feel comfortable, valued, and genuinely respected. </a:t>
            </a:r>
          </a:p>
          <a:p>
            <a:pPr lvl="0">
              <a:lnSpc>
                <a:spcPct val="90000"/>
              </a:lnSpc>
              <a:buClr>
                <a:schemeClr val="tx1"/>
              </a:buClr>
              <a:buSzPct val="100000"/>
            </a:pPr>
            <a:r>
              <a:rPr lang="en-US" sz="1900" dirty="0">
                <a:latin typeface="+mn-lt"/>
              </a:rPr>
              <a:t>In many ways, this principle extends beyond the workplace and reflects what is needed for society as a whole.</a:t>
            </a:r>
          </a:p>
        </p:txBody>
      </p:sp>
    </p:spTree>
    <p:extLst>
      <p:ext uri="{BB962C8B-B14F-4D97-AF65-F5344CB8AC3E}">
        <p14:creationId xmlns:p14="http://schemas.microsoft.com/office/powerpoint/2010/main" val="32476826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59A08-7569-F380-5E4F-57B2A70846DA}"/>
              </a:ext>
            </a:extLst>
          </p:cNvPr>
          <p:cNvSpPr>
            <a:spLocks noGrp="1"/>
          </p:cNvSpPr>
          <p:nvPr>
            <p:ph type="ctrTitle"/>
          </p:nvPr>
        </p:nvSpPr>
        <p:spPr>
          <a:xfrm>
            <a:off x="4780436" y="138944"/>
            <a:ext cx="5222325" cy="924472"/>
          </a:xfrm>
        </p:spPr>
        <p:txBody>
          <a:bodyPr>
            <a:noAutofit/>
          </a:bodyPr>
          <a:lstStyle/>
          <a:p>
            <a:r>
              <a:rPr lang="en-GB" sz="6600">
                <a:solidFill>
                  <a:srgbClr val="EBEBEB"/>
                </a:solidFill>
              </a:rPr>
              <a:t>References</a:t>
            </a:r>
          </a:p>
        </p:txBody>
      </p:sp>
      <p:sp>
        <p:nvSpPr>
          <p:cNvPr id="11" name="Subtitle 2">
            <a:extLst>
              <a:ext uri="{FF2B5EF4-FFF2-40B4-BE49-F238E27FC236}">
                <a16:creationId xmlns:a16="http://schemas.microsoft.com/office/drawing/2014/main" id="{3C4C9164-77AC-C822-8CFE-E6C5822878A3}"/>
              </a:ext>
            </a:extLst>
          </p:cNvPr>
          <p:cNvSpPr>
            <a:spLocks noGrp="1"/>
          </p:cNvSpPr>
          <p:nvPr>
            <p:ph type="subTitle" idx="1"/>
          </p:nvPr>
        </p:nvSpPr>
        <p:spPr>
          <a:xfrm>
            <a:off x="4872012" y="1687286"/>
            <a:ext cx="7237130" cy="5170714"/>
          </a:xfrm>
        </p:spPr>
        <p:txBody>
          <a:bodyPr>
            <a:normAutofit/>
          </a:bodyPr>
          <a:lstStyle/>
          <a:p>
            <a:pPr marL="457200" indent="-457200">
              <a:buFont typeface="+mj-lt"/>
              <a:buAutoNum type="arabicPeriod"/>
            </a:pPr>
            <a:r>
              <a:rPr lang="en-GB" sz="1600" cap="none">
                <a:cs typeface="Arial" panose="020B0604020202020204" pitchFamily="34" charset="0"/>
              </a:rPr>
              <a:t>Belbin, R. M., (2010) Team Roles At Work, (2nd Edition). London: Routledge</a:t>
            </a:r>
          </a:p>
          <a:p>
            <a:pPr marL="457200" indent="-457200">
              <a:buFont typeface="+mj-lt"/>
              <a:buAutoNum type="arabicPeriod"/>
            </a:pPr>
            <a:r>
              <a:rPr lang="en-GB" sz="1600" cap="none">
                <a:cs typeface="Arial" panose="020B0604020202020204" pitchFamily="34" charset="0"/>
              </a:rPr>
              <a:t>Duhigg, C. (2016). What Google Learned From Its Quest To Build The Perfect Team. </a:t>
            </a:r>
            <a:r>
              <a:rPr lang="en-GB" sz="1600" i="1" cap="none">
                <a:cs typeface="Arial" panose="020B0604020202020204" pitchFamily="34" charset="0"/>
              </a:rPr>
              <a:t>The New York Times</a:t>
            </a:r>
            <a:r>
              <a:rPr lang="en-GB" sz="1600" cap="none">
                <a:cs typeface="Arial" panose="020B0604020202020204" pitchFamily="34" charset="0"/>
              </a:rPr>
              <a:t>. [Online] Available At: </a:t>
            </a:r>
            <a:r>
              <a:rPr lang="en-GB" sz="1600" u="sng" cap="none">
                <a:cs typeface="Arial" panose="020B0604020202020204" pitchFamily="34" charset="0"/>
                <a:hlinkClick r:id="rId2"/>
              </a:rPr>
              <a:t>Https://Www.Nytimes.Com/2016/02/28/Magazine/What-google-learned-from-its-quest-to-build-the-perfect-team.Html</a:t>
            </a:r>
            <a:r>
              <a:rPr lang="en-GB" sz="1600" cap="none">
                <a:cs typeface="Arial" panose="020B0604020202020204" pitchFamily="34" charset="0"/>
              </a:rPr>
              <a:t> (Accessed On: 23 October 2025)</a:t>
            </a:r>
          </a:p>
          <a:p>
            <a:pPr marL="457200" indent="-457200">
              <a:buFont typeface="+mj-lt"/>
              <a:buAutoNum type="arabicPeriod"/>
            </a:pPr>
            <a:r>
              <a:rPr lang="en-US" sz="1600" cap="none">
                <a:cs typeface="Arial" panose="020B0604020202020204" pitchFamily="34" charset="0"/>
              </a:rPr>
              <a:t>Heffernan, M. (2012). Dare To Disagree. [Online] Ted.Com. Available At: Https://Www.Ted.Com/Talks/Margaret_heffernan_dare_to_disagree. (Accessed on : 09 November 2025)</a:t>
            </a:r>
          </a:p>
          <a:p>
            <a:pPr marL="457200" indent="-457200">
              <a:buFont typeface="+mj-lt"/>
              <a:buAutoNum type="arabicPeriod"/>
            </a:pPr>
            <a:r>
              <a:rPr lang="en-GB" sz="1600" cap="none">
                <a:cs typeface="Arial" panose="020B0604020202020204" pitchFamily="34" charset="0"/>
              </a:rPr>
              <a:t>Lencioni, P. (2002). </a:t>
            </a:r>
            <a:r>
              <a:rPr lang="en-GB" sz="1600" i="1" cap="none">
                <a:cs typeface="Arial" panose="020B0604020202020204" pitchFamily="34" charset="0"/>
              </a:rPr>
              <a:t>The Five Dysfunctions Of A Team</a:t>
            </a:r>
            <a:r>
              <a:rPr lang="en-GB" sz="1600" cap="none">
                <a:cs typeface="Arial" panose="020B0604020202020204" pitchFamily="34" charset="0"/>
              </a:rPr>
              <a:t>. San Francisco, Calif.: Jossey-bass</a:t>
            </a:r>
          </a:p>
          <a:p>
            <a:pPr marL="457200" indent="-457200">
              <a:buFont typeface="+mj-lt"/>
              <a:buAutoNum type="arabicPeriod"/>
            </a:pPr>
            <a:r>
              <a:rPr lang="en-GB" sz="1600" cap="none">
                <a:cs typeface="Arial" panose="020B0604020202020204" pitchFamily="34" charset="0"/>
              </a:rPr>
              <a:t>Mullins, L.J. &amp; Christy, G., (2016). Management &amp; Organisational Behaviour Eleventh.(11</a:t>
            </a:r>
            <a:r>
              <a:rPr lang="en-GB" sz="1600" cap="none" baseline="30000">
                <a:cs typeface="Arial" panose="020B0604020202020204" pitchFamily="34" charset="0"/>
              </a:rPr>
              <a:t>th</a:t>
            </a:r>
            <a:r>
              <a:rPr lang="en-GB" sz="1600" cap="none">
                <a:cs typeface="Arial" panose="020B0604020202020204" pitchFamily="34" charset="0"/>
              </a:rPr>
              <a:t> Edition). Harlow:pearson</a:t>
            </a:r>
          </a:p>
          <a:p>
            <a:pPr marL="457200" indent="-457200">
              <a:buFont typeface="+mj-lt"/>
              <a:buAutoNum type="arabicPeriod"/>
            </a:pPr>
            <a:r>
              <a:rPr lang="en-GB" sz="1600" cap="none">
                <a:cs typeface="Arial" panose="020B0604020202020204" pitchFamily="34" charset="0"/>
              </a:rPr>
              <a:t>Tuckman, B.W. And Harper, B.E. (2012) Conducting Educational Research. 6th Edn. United States: Rowman &amp; Littlefield Publishers</a:t>
            </a:r>
          </a:p>
          <a:p>
            <a:endParaRPr lang="en-GB" cap="none"/>
          </a:p>
          <a:p>
            <a:endParaRPr lang="en-US" cap="none">
              <a:solidFill>
                <a:schemeClr val="tx2">
                  <a:lumMod val="40000"/>
                  <a:lumOff val="60000"/>
                </a:schemeClr>
              </a:solidFill>
            </a:endParaRPr>
          </a:p>
        </p:txBody>
      </p:sp>
      <p:sp>
        <p:nvSpPr>
          <p:cNvPr id="19"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1" name="Freeform: Shape 20">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1CB45C07-88F2-BD21-3F55-1339B670AD01}"/>
              </a:ext>
            </a:extLst>
          </p:cNvPr>
          <p:cNvSpPr>
            <a:spLocks noGrp="1"/>
          </p:cNvSpPr>
          <p:nvPr>
            <p:ph type="sldNum" sz="quarter" idx="12"/>
          </p:nvPr>
        </p:nvSpPr>
        <p:spPr>
          <a:xfrm>
            <a:off x="10352540" y="295729"/>
            <a:ext cx="838199" cy="767687"/>
          </a:xfrm>
        </p:spPr>
        <p:txBody>
          <a:bodyPr>
            <a:normAutofit/>
          </a:bodyPr>
          <a:lstStyle/>
          <a:p>
            <a:pPr>
              <a:spcAft>
                <a:spcPts val="600"/>
              </a:spcAft>
            </a:pPr>
            <a:r>
              <a:rPr lang="en-US" dirty="0">
                <a:solidFill>
                  <a:srgbClr val="FFFFFF"/>
                </a:solidFill>
              </a:rPr>
              <a:t>12</a:t>
            </a:r>
          </a:p>
        </p:txBody>
      </p:sp>
      <p:pic>
        <p:nvPicPr>
          <p:cNvPr id="15" name="Graphic 14" descr="Books">
            <a:extLst>
              <a:ext uri="{FF2B5EF4-FFF2-40B4-BE49-F238E27FC236}">
                <a16:creationId xmlns:a16="http://schemas.microsoft.com/office/drawing/2014/main" id="{E79E2483-BD37-207E-46D3-751ACEED4C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375787069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0ADED8A-51F2-FFFD-92F5-DD7731E92503}"/>
              </a:ext>
            </a:extLst>
          </p:cNvPr>
          <p:cNvSpPr>
            <a:spLocks noGrp="1"/>
          </p:cNvSpPr>
          <p:nvPr>
            <p:ph type="sldNum" sz="quarter" idx="12"/>
          </p:nvPr>
        </p:nvSpPr>
        <p:spPr/>
        <p:txBody>
          <a:bodyPr/>
          <a:lstStyle/>
          <a:p>
            <a:r>
              <a:rPr lang="en-US" dirty="0"/>
              <a:t>13</a:t>
            </a:r>
          </a:p>
        </p:txBody>
      </p:sp>
      <p:sp>
        <p:nvSpPr>
          <p:cNvPr id="3" name="TextBox 2">
            <a:extLst>
              <a:ext uri="{FF2B5EF4-FFF2-40B4-BE49-F238E27FC236}">
                <a16:creationId xmlns:a16="http://schemas.microsoft.com/office/drawing/2014/main" id="{16896CA3-6F95-D69B-3090-796569C9791E}"/>
              </a:ext>
            </a:extLst>
          </p:cNvPr>
          <p:cNvSpPr txBox="1"/>
          <p:nvPr/>
        </p:nvSpPr>
        <p:spPr>
          <a:xfrm>
            <a:off x="636355" y="550865"/>
            <a:ext cx="9840686" cy="3970318"/>
          </a:xfrm>
          <a:prstGeom prst="rect">
            <a:avLst/>
          </a:prstGeom>
          <a:noFill/>
        </p:spPr>
        <p:txBody>
          <a:bodyPr wrap="square" rtlCol="0">
            <a:spAutoFit/>
          </a:bodyPr>
          <a:lstStyle/>
          <a:p>
            <a:pPr algn="ctr"/>
            <a:r>
              <a:rPr lang="en-GB" sz="3600" b="1"/>
              <a:t>Acknowledgement </a:t>
            </a:r>
            <a:endParaRPr lang="en-GB" sz="3600"/>
          </a:p>
          <a:p>
            <a:endParaRPr lang="en-GB"/>
          </a:p>
          <a:p>
            <a:endParaRPr lang="en-GB"/>
          </a:p>
          <a:p>
            <a:endParaRPr lang="en-GB"/>
          </a:p>
          <a:p>
            <a:endParaRPr lang="en-GB"/>
          </a:p>
          <a:p>
            <a:endParaRPr lang="en-GB"/>
          </a:p>
          <a:p>
            <a:endParaRPr lang="en-GB"/>
          </a:p>
          <a:p>
            <a:endParaRPr lang="en-GB"/>
          </a:p>
          <a:p>
            <a:r>
              <a:rPr lang="en-GB" b="1" i="1"/>
              <a:t>I confirm that I have not presented any AI generated text as my own work. I confirm I have copies of my drafts, notes, and other resources I used before, and after the use of AI tools which I may be asked to</a:t>
            </a:r>
            <a:endParaRPr lang="en-GB"/>
          </a:p>
          <a:p>
            <a:r>
              <a:rPr lang="en-GB" b="1" i="1"/>
              <a:t>provide in evidence.</a:t>
            </a:r>
            <a:endParaRPr lang="en-GB"/>
          </a:p>
          <a:p>
            <a:endParaRPr lang="en-GB"/>
          </a:p>
        </p:txBody>
      </p:sp>
    </p:spTree>
    <p:extLst>
      <p:ext uri="{BB962C8B-B14F-4D97-AF65-F5344CB8AC3E}">
        <p14:creationId xmlns:p14="http://schemas.microsoft.com/office/powerpoint/2010/main" val="1662890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_rels/theme2.xml.rels><?xml version="1.0" encoding="UTF-8" standalone="yes"?>
<Relationships xmlns="http://schemas.openxmlformats.org/package/2006/relationships"><Relationship Id="rId1" Type="http://schemas.openxmlformats.org/officeDocument/2006/relationships/image" Target="../media/image19.jpeg"/></Relationships>
</file>

<file path=ppt/theme/theme1.xml><?xml version="1.0" encoding="utf-8"?>
<a:theme xmlns:a="http://schemas.openxmlformats.org/drawingml/2006/main" name="OasisVTI">
  <a:themeElements>
    <a:clrScheme name="Oasis">
      <a:dk1>
        <a:srgbClr val="131313"/>
      </a:dk1>
      <a:lt1>
        <a:sysClr val="window" lastClr="FFFFFF"/>
      </a:lt1>
      <a:dk2>
        <a:srgbClr val="3D3C33"/>
      </a:dk2>
      <a:lt2>
        <a:srgbClr val="F0EDE6"/>
      </a:lt2>
      <a:accent1>
        <a:srgbClr val="A57361"/>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Neue Haas">
      <a:majorFont>
        <a:latin typeface="Neue Haas Grotesk Text Pro"/>
        <a:ea typeface=""/>
        <a:cs typeface=""/>
      </a:majorFont>
      <a:minorFont>
        <a:latin typeface="Neue Haas Grotesk Text Pro"/>
        <a:ea typeface=""/>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_win32_DN_V3" id="{65F5DFDA-B6D8-4F37-85B8-E95C858FA146}" vid="{998F2FB7-179B-41D4-99FF-60A4C828B894}"/>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18291</TotalTime>
  <Words>1456</Words>
  <Application>Microsoft Office PowerPoint</Application>
  <PresentationFormat>Widescreen</PresentationFormat>
  <Paragraphs>140</Paragraphs>
  <Slides>13</Slides>
  <Notes>10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13</vt:i4>
      </vt:variant>
    </vt:vector>
  </HeadingPairs>
  <TitlesOfParts>
    <vt:vector size="21" baseType="lpstr">
      <vt:lpstr>Aptos</vt:lpstr>
      <vt:lpstr>Arial</vt:lpstr>
      <vt:lpstr>Century Gothic</vt:lpstr>
      <vt:lpstr>Neue Haas Grotesk Text Pro</vt:lpstr>
      <vt:lpstr>Wingdings</vt:lpstr>
      <vt:lpstr>Wingdings 3</vt:lpstr>
      <vt:lpstr>OasisVTI</vt:lpstr>
      <vt:lpstr>Ion</vt:lpstr>
      <vt:lpstr>BMSW4009 Effective Teamworking and Communication  Name: Mihaela Maxim Student Number: 2431491                        01 December 2025  What Makes a Successful Team   </vt:lpstr>
      <vt:lpstr>Overview</vt:lpstr>
      <vt:lpstr>PowerPoint Presentation</vt:lpstr>
      <vt:lpstr>Project Aristotle-Google </vt:lpstr>
      <vt:lpstr>                            KEY FINDINGS FROM PROJECT ARISTOTLE  3.1 Psychological Safety ‘Can we take risks on this team             without feeling insecure and embarrassed ‘</vt:lpstr>
      <vt:lpstr>  3.2 Dependability-’Can we count on each other to do            high- quality work on time’</vt:lpstr>
      <vt:lpstr>3.3 Structure and Clarity ‘Are goals, roles and execution             plans clear on our team’</vt:lpstr>
      <vt:lpstr>3.4 Meaning and Impact ‘I understand how our team’s      work contributes to the organisation’s goals’</vt:lpstr>
      <vt:lpstr>PowerPoint Presentation</vt:lpstr>
      <vt:lpstr>PowerPoint Presentation</vt:lpstr>
      <vt:lpstr>Conclusion:   The how of a team matters more than the who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 max</dc:creator>
  <cp:lastModifiedBy>miha max</cp:lastModifiedBy>
  <cp:revision>4</cp:revision>
  <dcterms:created xsi:type="dcterms:W3CDTF">2025-10-23T12:29:03Z</dcterms:created>
  <dcterms:modified xsi:type="dcterms:W3CDTF">2025-11-28T17:01:44Z</dcterms:modified>
</cp:coreProperties>
</file>