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70" r:id="rId3"/>
    <p:sldId id="257" r:id="rId4"/>
    <p:sldId id="258" r:id="rId5"/>
    <p:sldId id="259" r:id="rId6"/>
    <p:sldId id="261" r:id="rId7"/>
    <p:sldId id="262" r:id="rId8"/>
    <p:sldId id="263" r:id="rId9"/>
    <p:sldId id="264" r:id="rId10"/>
    <p:sldId id="265" r:id="rId11"/>
    <p:sldId id="266" r:id="rId12"/>
    <p:sldId id="269"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F57481-E076-479D-A9CE-EC60999090C4}" v="359" dt="2022-11-05T16:11:31.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32" y="5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8.xml.rels><?xml version="1.0" encoding="UTF-8" standalone="yes"?>
<Relationships xmlns="http://schemas.openxmlformats.org/package/2006/relationships"><Relationship Id="rId1" Type="http://schemas.openxmlformats.org/officeDocument/2006/relationships/hyperlink" Target="http://www.theguardian.com/education/2017/dec/30/is-plagiarism-really-a-growing-problem-in-universities" TargetMode="External"/></Relationships>
</file>

<file path=ppt/diagrams/_rels/drawing8.xml.rels><?xml version="1.0" encoding="UTF-8" standalone="yes"?>
<Relationships xmlns="http://schemas.openxmlformats.org/package/2006/relationships"><Relationship Id="rId1" Type="http://schemas.openxmlformats.org/officeDocument/2006/relationships/hyperlink" Target="http://www.theguardian.com/education/2017/dec/30/is-plagiarism-really-a-growing-problem-in-universities"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110DF-0D59-4AB2-BB40-F93F2BFEE3DB}"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5493BCBD-BE9A-4D95-8DD1-9C3627577B29}">
      <dgm:prSet/>
      <dgm:spPr/>
      <dgm:t>
        <a:bodyPr/>
        <a:lstStyle/>
        <a:p>
          <a:r>
            <a:rPr lang="en-GB" dirty="0"/>
            <a:t>The Focus of this presentation will be aimed at Students new to referencing in  higher Education  and will be in 3 parts covering:</a:t>
          </a:r>
          <a:endParaRPr lang="en-US" dirty="0"/>
        </a:p>
      </dgm:t>
    </dgm:pt>
    <dgm:pt modelId="{33DC8786-AD17-456D-97DC-4D30731C797E}" type="parTrans" cxnId="{E06C1EA3-104C-46A4-A365-CA89E7678F70}">
      <dgm:prSet/>
      <dgm:spPr/>
      <dgm:t>
        <a:bodyPr/>
        <a:lstStyle/>
        <a:p>
          <a:endParaRPr lang="en-US"/>
        </a:p>
      </dgm:t>
    </dgm:pt>
    <dgm:pt modelId="{319863AD-5C45-4EC4-80F9-29E0FCB30B94}" type="sibTrans" cxnId="{E06C1EA3-104C-46A4-A365-CA89E7678F70}">
      <dgm:prSet/>
      <dgm:spPr/>
      <dgm:t>
        <a:bodyPr/>
        <a:lstStyle/>
        <a:p>
          <a:endParaRPr lang="en-US"/>
        </a:p>
      </dgm:t>
    </dgm:pt>
    <dgm:pt modelId="{620FFFB8-373D-4FDB-AE01-7BD32472420B}">
      <dgm:prSet/>
      <dgm:spPr/>
      <dgm:t>
        <a:bodyPr/>
        <a:lstStyle/>
        <a:p>
          <a:r>
            <a:rPr lang="en-GB"/>
            <a:t>1. The definition of Plagiarism</a:t>
          </a:r>
          <a:endParaRPr lang="en-US"/>
        </a:p>
      </dgm:t>
    </dgm:pt>
    <dgm:pt modelId="{127EAFB0-C959-4801-887C-3E194734C6E9}" type="parTrans" cxnId="{1090DF33-60CD-4991-B271-C166DB8BC684}">
      <dgm:prSet/>
      <dgm:spPr/>
      <dgm:t>
        <a:bodyPr/>
        <a:lstStyle/>
        <a:p>
          <a:endParaRPr lang="en-US"/>
        </a:p>
      </dgm:t>
    </dgm:pt>
    <dgm:pt modelId="{2D6926A0-9349-4BEC-B39C-2F2D21027A8F}" type="sibTrans" cxnId="{1090DF33-60CD-4991-B271-C166DB8BC684}">
      <dgm:prSet/>
      <dgm:spPr/>
      <dgm:t>
        <a:bodyPr/>
        <a:lstStyle/>
        <a:p>
          <a:endParaRPr lang="en-US"/>
        </a:p>
      </dgm:t>
    </dgm:pt>
    <dgm:pt modelId="{72472857-2D4E-497C-8B26-451FB359EAA6}">
      <dgm:prSet/>
      <dgm:spPr/>
      <dgm:t>
        <a:bodyPr/>
        <a:lstStyle/>
        <a:p>
          <a:r>
            <a:rPr lang="en-GB"/>
            <a:t>2.  Avoiding Plagiarism </a:t>
          </a:r>
          <a:endParaRPr lang="en-US"/>
        </a:p>
      </dgm:t>
    </dgm:pt>
    <dgm:pt modelId="{FEB373F5-FB7F-483E-B20A-8C8D9F14DCFB}" type="parTrans" cxnId="{C18C34EF-FA9B-4B33-8FD6-5681113A750B}">
      <dgm:prSet/>
      <dgm:spPr/>
      <dgm:t>
        <a:bodyPr/>
        <a:lstStyle/>
        <a:p>
          <a:endParaRPr lang="en-US"/>
        </a:p>
      </dgm:t>
    </dgm:pt>
    <dgm:pt modelId="{3C1E9343-B1A3-4B5B-A55E-7EA4DC84BC80}" type="sibTrans" cxnId="{C18C34EF-FA9B-4B33-8FD6-5681113A750B}">
      <dgm:prSet/>
      <dgm:spPr/>
      <dgm:t>
        <a:bodyPr/>
        <a:lstStyle/>
        <a:p>
          <a:endParaRPr lang="en-US"/>
        </a:p>
      </dgm:t>
    </dgm:pt>
    <dgm:pt modelId="{349CB067-FF45-48A3-A42F-6BC78601868A}">
      <dgm:prSet/>
      <dgm:spPr/>
      <dgm:t>
        <a:bodyPr/>
        <a:lstStyle/>
        <a:p>
          <a:r>
            <a:rPr lang="en-GB"/>
            <a:t>3.  Possible Consequences  of Plagiarism</a:t>
          </a:r>
          <a:endParaRPr lang="en-US"/>
        </a:p>
      </dgm:t>
    </dgm:pt>
    <dgm:pt modelId="{BB49282A-F4CB-49FA-9763-C7BD012925AF}" type="parTrans" cxnId="{6B14E5A4-6854-4F01-A7A4-4806733DF3A7}">
      <dgm:prSet/>
      <dgm:spPr/>
      <dgm:t>
        <a:bodyPr/>
        <a:lstStyle/>
        <a:p>
          <a:endParaRPr lang="en-US"/>
        </a:p>
      </dgm:t>
    </dgm:pt>
    <dgm:pt modelId="{FC3225DA-35B3-40FD-90D7-2BC12C626025}" type="sibTrans" cxnId="{6B14E5A4-6854-4F01-A7A4-4806733DF3A7}">
      <dgm:prSet/>
      <dgm:spPr/>
      <dgm:t>
        <a:bodyPr/>
        <a:lstStyle/>
        <a:p>
          <a:endParaRPr lang="en-US"/>
        </a:p>
      </dgm:t>
    </dgm:pt>
    <dgm:pt modelId="{5112E215-F3EA-4A1B-A5FC-5AFE5FB30A16}" type="pres">
      <dgm:prSet presAssocID="{3F8110DF-0D59-4AB2-BB40-F93F2BFEE3DB}" presName="hierChild1" presStyleCnt="0">
        <dgm:presLayoutVars>
          <dgm:chPref val="1"/>
          <dgm:dir/>
          <dgm:animOne val="branch"/>
          <dgm:animLvl val="lvl"/>
          <dgm:resizeHandles/>
        </dgm:presLayoutVars>
      </dgm:prSet>
      <dgm:spPr/>
    </dgm:pt>
    <dgm:pt modelId="{D475FE3C-2C73-4E19-9304-7E2A4C3244F0}" type="pres">
      <dgm:prSet presAssocID="{5493BCBD-BE9A-4D95-8DD1-9C3627577B29}" presName="hierRoot1" presStyleCnt="0"/>
      <dgm:spPr/>
    </dgm:pt>
    <dgm:pt modelId="{0148A3EA-E454-47B5-9290-E4F146D89B06}" type="pres">
      <dgm:prSet presAssocID="{5493BCBD-BE9A-4D95-8DD1-9C3627577B29}" presName="composite" presStyleCnt="0"/>
      <dgm:spPr/>
    </dgm:pt>
    <dgm:pt modelId="{5B598C50-3233-4121-ACAD-903F51341ED9}" type="pres">
      <dgm:prSet presAssocID="{5493BCBD-BE9A-4D95-8DD1-9C3627577B29}" presName="background" presStyleLbl="node0" presStyleIdx="0" presStyleCnt="4"/>
      <dgm:spPr/>
    </dgm:pt>
    <dgm:pt modelId="{6FEE3B8B-7E73-48C2-B811-7F6B510B2A5F}" type="pres">
      <dgm:prSet presAssocID="{5493BCBD-BE9A-4D95-8DD1-9C3627577B29}" presName="text" presStyleLbl="fgAcc0" presStyleIdx="0" presStyleCnt="4">
        <dgm:presLayoutVars>
          <dgm:chPref val="3"/>
        </dgm:presLayoutVars>
      </dgm:prSet>
      <dgm:spPr/>
    </dgm:pt>
    <dgm:pt modelId="{F96A70C9-B753-4C3A-A247-C1A4B6128185}" type="pres">
      <dgm:prSet presAssocID="{5493BCBD-BE9A-4D95-8DD1-9C3627577B29}" presName="hierChild2" presStyleCnt="0"/>
      <dgm:spPr/>
    </dgm:pt>
    <dgm:pt modelId="{7BD66082-1250-4C7A-9197-EB735245F271}" type="pres">
      <dgm:prSet presAssocID="{620FFFB8-373D-4FDB-AE01-7BD32472420B}" presName="hierRoot1" presStyleCnt="0"/>
      <dgm:spPr/>
    </dgm:pt>
    <dgm:pt modelId="{3A7A4259-74B8-4903-A89C-F29B56373B0A}" type="pres">
      <dgm:prSet presAssocID="{620FFFB8-373D-4FDB-AE01-7BD32472420B}" presName="composite" presStyleCnt="0"/>
      <dgm:spPr/>
    </dgm:pt>
    <dgm:pt modelId="{79F42C85-6F73-45D6-B658-82FB0668C1AF}" type="pres">
      <dgm:prSet presAssocID="{620FFFB8-373D-4FDB-AE01-7BD32472420B}" presName="background" presStyleLbl="node0" presStyleIdx="1" presStyleCnt="4"/>
      <dgm:spPr/>
    </dgm:pt>
    <dgm:pt modelId="{C7AF08DF-07D2-4A31-9BD3-073BAA036FA8}" type="pres">
      <dgm:prSet presAssocID="{620FFFB8-373D-4FDB-AE01-7BD32472420B}" presName="text" presStyleLbl="fgAcc0" presStyleIdx="1" presStyleCnt="4">
        <dgm:presLayoutVars>
          <dgm:chPref val="3"/>
        </dgm:presLayoutVars>
      </dgm:prSet>
      <dgm:spPr/>
    </dgm:pt>
    <dgm:pt modelId="{C99AD7EC-185B-4F43-AB4F-E80060DF3EAC}" type="pres">
      <dgm:prSet presAssocID="{620FFFB8-373D-4FDB-AE01-7BD32472420B}" presName="hierChild2" presStyleCnt="0"/>
      <dgm:spPr/>
    </dgm:pt>
    <dgm:pt modelId="{064B926F-D627-4BFF-A039-540509AD13AF}" type="pres">
      <dgm:prSet presAssocID="{72472857-2D4E-497C-8B26-451FB359EAA6}" presName="hierRoot1" presStyleCnt="0"/>
      <dgm:spPr/>
    </dgm:pt>
    <dgm:pt modelId="{6A2A1A4A-3BC6-47E0-A3C5-2CE0D1F30B28}" type="pres">
      <dgm:prSet presAssocID="{72472857-2D4E-497C-8B26-451FB359EAA6}" presName="composite" presStyleCnt="0"/>
      <dgm:spPr/>
    </dgm:pt>
    <dgm:pt modelId="{E1516E1B-E31D-4E33-BCD3-03947A199F14}" type="pres">
      <dgm:prSet presAssocID="{72472857-2D4E-497C-8B26-451FB359EAA6}" presName="background" presStyleLbl="node0" presStyleIdx="2" presStyleCnt="4"/>
      <dgm:spPr/>
    </dgm:pt>
    <dgm:pt modelId="{F6500672-FD71-4D1A-AD70-CF1994C18502}" type="pres">
      <dgm:prSet presAssocID="{72472857-2D4E-497C-8B26-451FB359EAA6}" presName="text" presStyleLbl="fgAcc0" presStyleIdx="2" presStyleCnt="4">
        <dgm:presLayoutVars>
          <dgm:chPref val="3"/>
        </dgm:presLayoutVars>
      </dgm:prSet>
      <dgm:spPr/>
    </dgm:pt>
    <dgm:pt modelId="{86C08CDC-DB50-4C56-91EC-B135E975147C}" type="pres">
      <dgm:prSet presAssocID="{72472857-2D4E-497C-8B26-451FB359EAA6}" presName="hierChild2" presStyleCnt="0"/>
      <dgm:spPr/>
    </dgm:pt>
    <dgm:pt modelId="{9D4DCF83-1A92-46CC-9761-8D80C1FF25DE}" type="pres">
      <dgm:prSet presAssocID="{349CB067-FF45-48A3-A42F-6BC78601868A}" presName="hierRoot1" presStyleCnt="0"/>
      <dgm:spPr/>
    </dgm:pt>
    <dgm:pt modelId="{6B933454-5333-4E90-8BCE-E2B3D698E373}" type="pres">
      <dgm:prSet presAssocID="{349CB067-FF45-48A3-A42F-6BC78601868A}" presName="composite" presStyleCnt="0"/>
      <dgm:spPr/>
    </dgm:pt>
    <dgm:pt modelId="{5A9FCC3E-B6C6-46E2-A95A-A96388651C57}" type="pres">
      <dgm:prSet presAssocID="{349CB067-FF45-48A3-A42F-6BC78601868A}" presName="background" presStyleLbl="node0" presStyleIdx="3" presStyleCnt="4"/>
      <dgm:spPr/>
    </dgm:pt>
    <dgm:pt modelId="{E4592BC9-BD2C-4076-A8A6-23C5BFF7E71D}" type="pres">
      <dgm:prSet presAssocID="{349CB067-FF45-48A3-A42F-6BC78601868A}" presName="text" presStyleLbl="fgAcc0" presStyleIdx="3" presStyleCnt="4">
        <dgm:presLayoutVars>
          <dgm:chPref val="3"/>
        </dgm:presLayoutVars>
      </dgm:prSet>
      <dgm:spPr/>
    </dgm:pt>
    <dgm:pt modelId="{0F333D36-04DB-4866-8670-D407607E1F50}" type="pres">
      <dgm:prSet presAssocID="{349CB067-FF45-48A3-A42F-6BC78601868A}" presName="hierChild2" presStyleCnt="0"/>
      <dgm:spPr/>
    </dgm:pt>
  </dgm:ptLst>
  <dgm:cxnLst>
    <dgm:cxn modelId="{1090DF33-60CD-4991-B271-C166DB8BC684}" srcId="{3F8110DF-0D59-4AB2-BB40-F93F2BFEE3DB}" destId="{620FFFB8-373D-4FDB-AE01-7BD32472420B}" srcOrd="1" destOrd="0" parTransId="{127EAFB0-C959-4801-887C-3E194734C6E9}" sibTransId="{2D6926A0-9349-4BEC-B39C-2F2D21027A8F}"/>
    <dgm:cxn modelId="{255ACB35-F93A-4F76-9B63-140C24B59A97}" type="presOf" srcId="{349CB067-FF45-48A3-A42F-6BC78601868A}" destId="{E4592BC9-BD2C-4076-A8A6-23C5BFF7E71D}" srcOrd="0" destOrd="0" presId="urn:microsoft.com/office/officeart/2005/8/layout/hierarchy1"/>
    <dgm:cxn modelId="{D965847F-3BF4-4071-8D5E-910C54B6FDF5}" type="presOf" srcId="{5493BCBD-BE9A-4D95-8DD1-9C3627577B29}" destId="{6FEE3B8B-7E73-48C2-B811-7F6B510B2A5F}" srcOrd="0" destOrd="0" presId="urn:microsoft.com/office/officeart/2005/8/layout/hierarchy1"/>
    <dgm:cxn modelId="{FACAF89F-BC7D-434B-A03A-7CF34204A068}" type="presOf" srcId="{72472857-2D4E-497C-8B26-451FB359EAA6}" destId="{F6500672-FD71-4D1A-AD70-CF1994C18502}" srcOrd="0" destOrd="0" presId="urn:microsoft.com/office/officeart/2005/8/layout/hierarchy1"/>
    <dgm:cxn modelId="{E06C1EA3-104C-46A4-A365-CA89E7678F70}" srcId="{3F8110DF-0D59-4AB2-BB40-F93F2BFEE3DB}" destId="{5493BCBD-BE9A-4D95-8DD1-9C3627577B29}" srcOrd="0" destOrd="0" parTransId="{33DC8786-AD17-456D-97DC-4D30731C797E}" sibTransId="{319863AD-5C45-4EC4-80F9-29E0FCB30B94}"/>
    <dgm:cxn modelId="{6B14E5A4-6854-4F01-A7A4-4806733DF3A7}" srcId="{3F8110DF-0D59-4AB2-BB40-F93F2BFEE3DB}" destId="{349CB067-FF45-48A3-A42F-6BC78601868A}" srcOrd="3" destOrd="0" parTransId="{BB49282A-F4CB-49FA-9763-C7BD012925AF}" sibTransId="{FC3225DA-35B3-40FD-90D7-2BC12C626025}"/>
    <dgm:cxn modelId="{BB65E1AC-7354-48CF-9610-6FF77FB1F829}" type="presOf" srcId="{3F8110DF-0D59-4AB2-BB40-F93F2BFEE3DB}" destId="{5112E215-F3EA-4A1B-A5FC-5AFE5FB30A16}" srcOrd="0" destOrd="0" presId="urn:microsoft.com/office/officeart/2005/8/layout/hierarchy1"/>
    <dgm:cxn modelId="{F02E1AD3-A036-4FE3-87A9-419474D89C47}" type="presOf" srcId="{620FFFB8-373D-4FDB-AE01-7BD32472420B}" destId="{C7AF08DF-07D2-4A31-9BD3-073BAA036FA8}" srcOrd="0" destOrd="0" presId="urn:microsoft.com/office/officeart/2005/8/layout/hierarchy1"/>
    <dgm:cxn modelId="{C18C34EF-FA9B-4B33-8FD6-5681113A750B}" srcId="{3F8110DF-0D59-4AB2-BB40-F93F2BFEE3DB}" destId="{72472857-2D4E-497C-8B26-451FB359EAA6}" srcOrd="2" destOrd="0" parTransId="{FEB373F5-FB7F-483E-B20A-8C8D9F14DCFB}" sibTransId="{3C1E9343-B1A3-4B5B-A55E-7EA4DC84BC80}"/>
    <dgm:cxn modelId="{7A36C2DB-56BD-41A6-8329-FBB22E7F38EF}" type="presParOf" srcId="{5112E215-F3EA-4A1B-A5FC-5AFE5FB30A16}" destId="{D475FE3C-2C73-4E19-9304-7E2A4C3244F0}" srcOrd="0" destOrd="0" presId="urn:microsoft.com/office/officeart/2005/8/layout/hierarchy1"/>
    <dgm:cxn modelId="{64878544-35AF-49F2-A29F-B4F8FED17BE2}" type="presParOf" srcId="{D475FE3C-2C73-4E19-9304-7E2A4C3244F0}" destId="{0148A3EA-E454-47B5-9290-E4F146D89B06}" srcOrd="0" destOrd="0" presId="urn:microsoft.com/office/officeart/2005/8/layout/hierarchy1"/>
    <dgm:cxn modelId="{23A6C489-0DAE-4382-9DB1-B2F95CF6AD81}" type="presParOf" srcId="{0148A3EA-E454-47B5-9290-E4F146D89B06}" destId="{5B598C50-3233-4121-ACAD-903F51341ED9}" srcOrd="0" destOrd="0" presId="urn:microsoft.com/office/officeart/2005/8/layout/hierarchy1"/>
    <dgm:cxn modelId="{B46E7F6E-8C51-4373-95FE-B21136D3E8B0}" type="presParOf" srcId="{0148A3EA-E454-47B5-9290-E4F146D89B06}" destId="{6FEE3B8B-7E73-48C2-B811-7F6B510B2A5F}" srcOrd="1" destOrd="0" presId="urn:microsoft.com/office/officeart/2005/8/layout/hierarchy1"/>
    <dgm:cxn modelId="{E4EF3BF4-24D0-4765-8695-3CC88BB9C418}" type="presParOf" srcId="{D475FE3C-2C73-4E19-9304-7E2A4C3244F0}" destId="{F96A70C9-B753-4C3A-A247-C1A4B6128185}" srcOrd="1" destOrd="0" presId="urn:microsoft.com/office/officeart/2005/8/layout/hierarchy1"/>
    <dgm:cxn modelId="{43FFC81A-8D07-4809-B51F-F6842675F439}" type="presParOf" srcId="{5112E215-F3EA-4A1B-A5FC-5AFE5FB30A16}" destId="{7BD66082-1250-4C7A-9197-EB735245F271}" srcOrd="1" destOrd="0" presId="urn:microsoft.com/office/officeart/2005/8/layout/hierarchy1"/>
    <dgm:cxn modelId="{877FA4FA-D4C1-47DA-8FEF-FB5697FFE4C3}" type="presParOf" srcId="{7BD66082-1250-4C7A-9197-EB735245F271}" destId="{3A7A4259-74B8-4903-A89C-F29B56373B0A}" srcOrd="0" destOrd="0" presId="urn:microsoft.com/office/officeart/2005/8/layout/hierarchy1"/>
    <dgm:cxn modelId="{A5013827-1948-4F82-A1BD-48653CBB9AF3}" type="presParOf" srcId="{3A7A4259-74B8-4903-A89C-F29B56373B0A}" destId="{79F42C85-6F73-45D6-B658-82FB0668C1AF}" srcOrd="0" destOrd="0" presId="urn:microsoft.com/office/officeart/2005/8/layout/hierarchy1"/>
    <dgm:cxn modelId="{B41D5B21-01FA-40D4-9C0A-0413F2E0FB0F}" type="presParOf" srcId="{3A7A4259-74B8-4903-A89C-F29B56373B0A}" destId="{C7AF08DF-07D2-4A31-9BD3-073BAA036FA8}" srcOrd="1" destOrd="0" presId="urn:microsoft.com/office/officeart/2005/8/layout/hierarchy1"/>
    <dgm:cxn modelId="{C1F9B90D-0BA8-4506-8DD1-7D8C6E02E1A3}" type="presParOf" srcId="{7BD66082-1250-4C7A-9197-EB735245F271}" destId="{C99AD7EC-185B-4F43-AB4F-E80060DF3EAC}" srcOrd="1" destOrd="0" presId="urn:microsoft.com/office/officeart/2005/8/layout/hierarchy1"/>
    <dgm:cxn modelId="{FD526FE0-145D-4BDD-89B6-395096DA5B54}" type="presParOf" srcId="{5112E215-F3EA-4A1B-A5FC-5AFE5FB30A16}" destId="{064B926F-D627-4BFF-A039-540509AD13AF}" srcOrd="2" destOrd="0" presId="urn:microsoft.com/office/officeart/2005/8/layout/hierarchy1"/>
    <dgm:cxn modelId="{D476BBA1-7DB5-4364-9AC0-557DC2067B0A}" type="presParOf" srcId="{064B926F-D627-4BFF-A039-540509AD13AF}" destId="{6A2A1A4A-3BC6-47E0-A3C5-2CE0D1F30B28}" srcOrd="0" destOrd="0" presId="urn:microsoft.com/office/officeart/2005/8/layout/hierarchy1"/>
    <dgm:cxn modelId="{1BCAA775-262B-4638-B536-80C5831168D0}" type="presParOf" srcId="{6A2A1A4A-3BC6-47E0-A3C5-2CE0D1F30B28}" destId="{E1516E1B-E31D-4E33-BCD3-03947A199F14}" srcOrd="0" destOrd="0" presId="urn:microsoft.com/office/officeart/2005/8/layout/hierarchy1"/>
    <dgm:cxn modelId="{B6BA23C2-CFD5-4573-9F1A-B9852A01618C}" type="presParOf" srcId="{6A2A1A4A-3BC6-47E0-A3C5-2CE0D1F30B28}" destId="{F6500672-FD71-4D1A-AD70-CF1994C18502}" srcOrd="1" destOrd="0" presId="urn:microsoft.com/office/officeart/2005/8/layout/hierarchy1"/>
    <dgm:cxn modelId="{521A569D-4202-40B1-B50F-326465A0FD86}" type="presParOf" srcId="{064B926F-D627-4BFF-A039-540509AD13AF}" destId="{86C08CDC-DB50-4C56-91EC-B135E975147C}" srcOrd="1" destOrd="0" presId="urn:microsoft.com/office/officeart/2005/8/layout/hierarchy1"/>
    <dgm:cxn modelId="{71BBF445-A6FA-49B5-9BB1-4667455D30FA}" type="presParOf" srcId="{5112E215-F3EA-4A1B-A5FC-5AFE5FB30A16}" destId="{9D4DCF83-1A92-46CC-9761-8D80C1FF25DE}" srcOrd="3" destOrd="0" presId="urn:microsoft.com/office/officeart/2005/8/layout/hierarchy1"/>
    <dgm:cxn modelId="{AAAC5D44-56A3-4FB4-B503-7B297946BBCF}" type="presParOf" srcId="{9D4DCF83-1A92-46CC-9761-8D80C1FF25DE}" destId="{6B933454-5333-4E90-8BCE-E2B3D698E373}" srcOrd="0" destOrd="0" presId="urn:microsoft.com/office/officeart/2005/8/layout/hierarchy1"/>
    <dgm:cxn modelId="{7599AE13-4196-47EB-9438-6A2BA51D9C7A}" type="presParOf" srcId="{6B933454-5333-4E90-8BCE-E2B3D698E373}" destId="{5A9FCC3E-B6C6-46E2-A95A-A96388651C57}" srcOrd="0" destOrd="0" presId="urn:microsoft.com/office/officeart/2005/8/layout/hierarchy1"/>
    <dgm:cxn modelId="{F342747F-28AF-4890-8E5B-F0DBDAF93685}" type="presParOf" srcId="{6B933454-5333-4E90-8BCE-E2B3D698E373}" destId="{E4592BC9-BD2C-4076-A8A6-23C5BFF7E71D}" srcOrd="1" destOrd="0" presId="urn:microsoft.com/office/officeart/2005/8/layout/hierarchy1"/>
    <dgm:cxn modelId="{10A2C96B-0EC9-4E54-B1B2-3BD26A7EFE55}" type="presParOf" srcId="{9D4DCF83-1A92-46CC-9761-8D80C1FF25DE}" destId="{0F333D36-04DB-4866-8670-D407607E1F50}"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CABC88-DAA5-4A0F-AE80-1B0B57BA3973}"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052CF227-E79A-427B-B72C-74F794EFEF19}">
      <dgm:prSet/>
      <dgm:spPr/>
      <dgm:t>
        <a:bodyPr/>
        <a:lstStyle/>
        <a:p>
          <a:r>
            <a:rPr lang="en-GB"/>
            <a:t>‘The unacknowledged use of someone else’s work this includes material or ideas from published or unpublished sources, whether print ,electronic  (even if freely available on the internet) or audio visual’ </a:t>
          </a:r>
          <a:endParaRPr lang="en-US"/>
        </a:p>
      </dgm:t>
    </dgm:pt>
    <dgm:pt modelId="{304AD823-84CD-4BC9-9B54-25A81903D0B1}" type="parTrans" cxnId="{E36C1E5B-5087-4A56-81EB-5C08E90BFF74}">
      <dgm:prSet/>
      <dgm:spPr/>
      <dgm:t>
        <a:bodyPr/>
        <a:lstStyle/>
        <a:p>
          <a:endParaRPr lang="en-US"/>
        </a:p>
      </dgm:t>
    </dgm:pt>
    <dgm:pt modelId="{7F5DF58E-1C82-4140-9864-58763A5E8428}" type="sibTrans" cxnId="{E36C1E5B-5087-4A56-81EB-5C08E90BFF74}">
      <dgm:prSet/>
      <dgm:spPr/>
      <dgm:t>
        <a:bodyPr/>
        <a:lstStyle/>
        <a:p>
          <a:endParaRPr lang="en-US"/>
        </a:p>
      </dgm:t>
    </dgm:pt>
    <dgm:pt modelId="{88BB7114-B7A5-4535-A619-AE3A1C3A255C}">
      <dgm:prSet/>
      <dgm:spPr/>
      <dgm:t>
        <a:bodyPr/>
        <a:lstStyle/>
        <a:p>
          <a:r>
            <a:rPr lang="en-GB" dirty="0"/>
            <a:t> (Pears and Shields, 2022,p5)  </a:t>
          </a:r>
          <a:endParaRPr lang="en-US" dirty="0"/>
        </a:p>
      </dgm:t>
    </dgm:pt>
    <dgm:pt modelId="{1621BBBE-3490-41B0-A112-9C86B743BEDC}" type="parTrans" cxnId="{44D960E6-BBE2-484B-A134-A68AC56C54A6}">
      <dgm:prSet/>
      <dgm:spPr/>
      <dgm:t>
        <a:bodyPr/>
        <a:lstStyle/>
        <a:p>
          <a:endParaRPr lang="en-US"/>
        </a:p>
      </dgm:t>
    </dgm:pt>
    <dgm:pt modelId="{1E3EFA47-F3F0-41AA-9083-10B65799D36F}" type="sibTrans" cxnId="{44D960E6-BBE2-484B-A134-A68AC56C54A6}">
      <dgm:prSet/>
      <dgm:spPr/>
      <dgm:t>
        <a:bodyPr/>
        <a:lstStyle/>
        <a:p>
          <a:endParaRPr lang="en-US"/>
        </a:p>
      </dgm:t>
    </dgm:pt>
    <dgm:pt modelId="{6F87D272-504A-4E46-9230-76366214D563}" type="pres">
      <dgm:prSet presAssocID="{BECABC88-DAA5-4A0F-AE80-1B0B57BA3973}" presName="Name0" presStyleCnt="0">
        <dgm:presLayoutVars>
          <dgm:dir/>
          <dgm:animLvl val="lvl"/>
          <dgm:resizeHandles val="exact"/>
        </dgm:presLayoutVars>
      </dgm:prSet>
      <dgm:spPr/>
    </dgm:pt>
    <dgm:pt modelId="{9E3DF294-7B6D-490A-9C6A-5A6EBDBB102D}" type="pres">
      <dgm:prSet presAssocID="{88BB7114-B7A5-4535-A619-AE3A1C3A255C}" presName="boxAndChildren" presStyleCnt="0"/>
      <dgm:spPr/>
    </dgm:pt>
    <dgm:pt modelId="{DB473D7C-A2EC-496A-AC38-563B2CF9DE41}" type="pres">
      <dgm:prSet presAssocID="{88BB7114-B7A5-4535-A619-AE3A1C3A255C}" presName="parentTextBox" presStyleLbl="node1" presStyleIdx="0" presStyleCnt="2"/>
      <dgm:spPr/>
    </dgm:pt>
    <dgm:pt modelId="{A41A2E45-3C25-4638-8173-9B79E80207ED}" type="pres">
      <dgm:prSet presAssocID="{7F5DF58E-1C82-4140-9864-58763A5E8428}" presName="sp" presStyleCnt="0"/>
      <dgm:spPr/>
    </dgm:pt>
    <dgm:pt modelId="{47F14D26-50AA-4A2B-A270-CD589F765D8E}" type="pres">
      <dgm:prSet presAssocID="{052CF227-E79A-427B-B72C-74F794EFEF19}" presName="arrowAndChildren" presStyleCnt="0"/>
      <dgm:spPr/>
    </dgm:pt>
    <dgm:pt modelId="{49A9D2FA-082A-4B5F-A6A4-614F5509604B}" type="pres">
      <dgm:prSet presAssocID="{052CF227-E79A-427B-B72C-74F794EFEF19}" presName="parentTextArrow" presStyleLbl="node1" presStyleIdx="1" presStyleCnt="2"/>
      <dgm:spPr/>
    </dgm:pt>
  </dgm:ptLst>
  <dgm:cxnLst>
    <dgm:cxn modelId="{E36C1E5B-5087-4A56-81EB-5C08E90BFF74}" srcId="{BECABC88-DAA5-4A0F-AE80-1B0B57BA3973}" destId="{052CF227-E79A-427B-B72C-74F794EFEF19}" srcOrd="0" destOrd="0" parTransId="{304AD823-84CD-4BC9-9B54-25A81903D0B1}" sibTransId="{7F5DF58E-1C82-4140-9864-58763A5E8428}"/>
    <dgm:cxn modelId="{87E62D57-AB35-4DA2-BC09-80C93B2081EE}" type="presOf" srcId="{052CF227-E79A-427B-B72C-74F794EFEF19}" destId="{49A9D2FA-082A-4B5F-A6A4-614F5509604B}" srcOrd="0" destOrd="0" presId="urn:microsoft.com/office/officeart/2005/8/layout/process4"/>
    <dgm:cxn modelId="{677EDFA4-24AC-42C9-94B3-A342593E5B46}" type="presOf" srcId="{BECABC88-DAA5-4A0F-AE80-1B0B57BA3973}" destId="{6F87D272-504A-4E46-9230-76366214D563}" srcOrd="0" destOrd="0" presId="urn:microsoft.com/office/officeart/2005/8/layout/process4"/>
    <dgm:cxn modelId="{40A7CEB7-01A4-4E6B-98E3-83C07B8CFA0F}" type="presOf" srcId="{88BB7114-B7A5-4535-A619-AE3A1C3A255C}" destId="{DB473D7C-A2EC-496A-AC38-563B2CF9DE41}" srcOrd="0" destOrd="0" presId="urn:microsoft.com/office/officeart/2005/8/layout/process4"/>
    <dgm:cxn modelId="{44D960E6-BBE2-484B-A134-A68AC56C54A6}" srcId="{BECABC88-DAA5-4A0F-AE80-1B0B57BA3973}" destId="{88BB7114-B7A5-4535-A619-AE3A1C3A255C}" srcOrd="1" destOrd="0" parTransId="{1621BBBE-3490-41B0-A112-9C86B743BEDC}" sibTransId="{1E3EFA47-F3F0-41AA-9083-10B65799D36F}"/>
    <dgm:cxn modelId="{BC0EFAC8-9195-441D-9ED6-7B83B47E60F7}" type="presParOf" srcId="{6F87D272-504A-4E46-9230-76366214D563}" destId="{9E3DF294-7B6D-490A-9C6A-5A6EBDBB102D}" srcOrd="0" destOrd="0" presId="urn:microsoft.com/office/officeart/2005/8/layout/process4"/>
    <dgm:cxn modelId="{2EA048FE-F7E9-418C-B6B1-F99900644605}" type="presParOf" srcId="{9E3DF294-7B6D-490A-9C6A-5A6EBDBB102D}" destId="{DB473D7C-A2EC-496A-AC38-563B2CF9DE41}" srcOrd="0" destOrd="0" presId="urn:microsoft.com/office/officeart/2005/8/layout/process4"/>
    <dgm:cxn modelId="{F0B78455-886A-4495-837F-54C058548885}" type="presParOf" srcId="{6F87D272-504A-4E46-9230-76366214D563}" destId="{A41A2E45-3C25-4638-8173-9B79E80207ED}" srcOrd="1" destOrd="0" presId="urn:microsoft.com/office/officeart/2005/8/layout/process4"/>
    <dgm:cxn modelId="{E5A1788A-1977-4998-965B-C413BB1DF80B}" type="presParOf" srcId="{6F87D272-504A-4E46-9230-76366214D563}" destId="{47F14D26-50AA-4A2B-A270-CD589F765D8E}" srcOrd="2" destOrd="0" presId="urn:microsoft.com/office/officeart/2005/8/layout/process4"/>
    <dgm:cxn modelId="{3FF9876A-779A-4F22-827F-3024B1EFE51C}" type="presParOf" srcId="{47F14D26-50AA-4A2B-A270-CD589F765D8E}" destId="{49A9D2FA-082A-4B5F-A6A4-614F5509604B}" srcOrd="0" destOrd="0" presId="urn:microsoft.com/office/officeart/2005/8/layout/process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289419-BD3D-4F4C-BC96-AEE81E107232}" type="doc">
      <dgm:prSet loTypeId="urn:microsoft.com/office/officeart/2005/8/layout/cycle3" loCatId="cycle" qsTypeId="urn:microsoft.com/office/officeart/2005/8/quickstyle/simple4" qsCatId="simple" csTypeId="urn:microsoft.com/office/officeart/2005/8/colors/accent1_2" csCatId="accent1"/>
      <dgm:spPr/>
      <dgm:t>
        <a:bodyPr/>
        <a:lstStyle/>
        <a:p>
          <a:endParaRPr lang="en-US"/>
        </a:p>
      </dgm:t>
    </dgm:pt>
    <dgm:pt modelId="{9848FAAB-A56D-411C-BA20-C6CD9A7F8BE9}">
      <dgm:prSet/>
      <dgm:spPr/>
      <dgm:t>
        <a:bodyPr/>
        <a:lstStyle/>
        <a:p>
          <a:r>
            <a:rPr lang="en-US"/>
            <a:t>Straight plagiarism </a:t>
          </a:r>
        </a:p>
      </dgm:t>
    </dgm:pt>
    <dgm:pt modelId="{598712B9-CC90-4DF8-9C8A-C96FF9B81AD5}" type="parTrans" cxnId="{69116508-C9A0-46A4-BE54-DA828C92C20B}">
      <dgm:prSet/>
      <dgm:spPr/>
      <dgm:t>
        <a:bodyPr/>
        <a:lstStyle/>
        <a:p>
          <a:endParaRPr lang="en-US"/>
        </a:p>
      </dgm:t>
    </dgm:pt>
    <dgm:pt modelId="{93668BFA-AFAE-43B2-8D06-58F271F06353}" type="sibTrans" cxnId="{69116508-C9A0-46A4-BE54-DA828C92C20B}">
      <dgm:prSet/>
      <dgm:spPr/>
      <dgm:t>
        <a:bodyPr/>
        <a:lstStyle/>
        <a:p>
          <a:endParaRPr lang="en-US"/>
        </a:p>
      </dgm:t>
    </dgm:pt>
    <dgm:pt modelId="{BD6CDF57-DB7B-4860-BE1E-649BFBA1DBE6}">
      <dgm:prSet/>
      <dgm:spPr/>
      <dgm:t>
        <a:bodyPr/>
        <a:lstStyle/>
        <a:p>
          <a:r>
            <a:rPr lang="en-US"/>
            <a:t>Mosiac plagiarism </a:t>
          </a:r>
        </a:p>
      </dgm:t>
    </dgm:pt>
    <dgm:pt modelId="{BA4B5D31-ABF7-4B81-9CA9-5E636878FC31}" type="parTrans" cxnId="{7995D651-C55C-44F9-89B1-9E05A4EE4164}">
      <dgm:prSet/>
      <dgm:spPr/>
      <dgm:t>
        <a:bodyPr/>
        <a:lstStyle/>
        <a:p>
          <a:endParaRPr lang="en-US"/>
        </a:p>
      </dgm:t>
    </dgm:pt>
    <dgm:pt modelId="{95EF8374-E8C6-4C5A-B577-E697639F9A0D}" type="sibTrans" cxnId="{7995D651-C55C-44F9-89B1-9E05A4EE4164}">
      <dgm:prSet/>
      <dgm:spPr/>
      <dgm:t>
        <a:bodyPr/>
        <a:lstStyle/>
        <a:p>
          <a:endParaRPr lang="en-US"/>
        </a:p>
      </dgm:t>
    </dgm:pt>
    <dgm:pt modelId="{6CBAFE22-8D4D-4670-8A2E-08F070FDAB4C}">
      <dgm:prSet/>
      <dgm:spPr/>
      <dgm:t>
        <a:bodyPr/>
        <a:lstStyle/>
        <a:p>
          <a:r>
            <a:rPr lang="en-US"/>
            <a:t>Data fakery</a:t>
          </a:r>
        </a:p>
      </dgm:t>
    </dgm:pt>
    <dgm:pt modelId="{EF74D280-050F-403B-97BB-054175FE9DFF}" type="parTrans" cxnId="{FF6245AE-09D0-4432-AD92-45AA4B21F168}">
      <dgm:prSet/>
      <dgm:spPr/>
      <dgm:t>
        <a:bodyPr/>
        <a:lstStyle/>
        <a:p>
          <a:endParaRPr lang="en-US"/>
        </a:p>
      </dgm:t>
    </dgm:pt>
    <dgm:pt modelId="{5517E6EC-5222-4069-A15F-1C04DDDF43CE}" type="sibTrans" cxnId="{FF6245AE-09D0-4432-AD92-45AA4B21F168}">
      <dgm:prSet/>
      <dgm:spPr/>
      <dgm:t>
        <a:bodyPr/>
        <a:lstStyle/>
        <a:p>
          <a:endParaRPr lang="en-US"/>
        </a:p>
      </dgm:t>
    </dgm:pt>
    <dgm:pt modelId="{0DAB7319-1C1B-42EF-816D-DC57D08EC1CC}">
      <dgm:prSet/>
      <dgm:spPr/>
      <dgm:t>
        <a:bodyPr/>
        <a:lstStyle/>
        <a:p>
          <a:r>
            <a:rPr lang="en-US"/>
            <a:t>Visual Plagiarism</a:t>
          </a:r>
        </a:p>
      </dgm:t>
    </dgm:pt>
    <dgm:pt modelId="{CD53B1FA-110E-430C-A39F-4E2D3C35FCC2}" type="parTrans" cxnId="{7BA399B9-0726-47D8-8142-0B52F636A7A4}">
      <dgm:prSet/>
      <dgm:spPr/>
      <dgm:t>
        <a:bodyPr/>
        <a:lstStyle/>
        <a:p>
          <a:endParaRPr lang="en-US"/>
        </a:p>
      </dgm:t>
    </dgm:pt>
    <dgm:pt modelId="{F88BECF8-E459-429D-9A0B-3106FF8ABB74}" type="sibTrans" cxnId="{7BA399B9-0726-47D8-8142-0B52F636A7A4}">
      <dgm:prSet/>
      <dgm:spPr/>
      <dgm:t>
        <a:bodyPr/>
        <a:lstStyle/>
        <a:p>
          <a:endParaRPr lang="en-US"/>
        </a:p>
      </dgm:t>
    </dgm:pt>
    <dgm:pt modelId="{F4751337-6488-4745-B83C-0F2E9B1FA967}">
      <dgm:prSet/>
      <dgm:spPr/>
      <dgm:t>
        <a:bodyPr/>
        <a:lstStyle/>
        <a:p>
          <a:r>
            <a:rPr lang="en-US"/>
            <a:t>Making a few minor changes  so the same as original Authors</a:t>
          </a:r>
        </a:p>
      </dgm:t>
    </dgm:pt>
    <dgm:pt modelId="{D783A3F3-0809-41D7-9196-88332F098CB0}" type="parTrans" cxnId="{EFE817BE-36BD-4EE9-9C07-8A17DB1E70F8}">
      <dgm:prSet/>
      <dgm:spPr/>
      <dgm:t>
        <a:bodyPr/>
        <a:lstStyle/>
        <a:p>
          <a:endParaRPr lang="en-US"/>
        </a:p>
      </dgm:t>
    </dgm:pt>
    <dgm:pt modelId="{D7BD7683-00DC-452C-B71A-775CDA764CE8}" type="sibTrans" cxnId="{EFE817BE-36BD-4EE9-9C07-8A17DB1E70F8}">
      <dgm:prSet/>
      <dgm:spPr/>
      <dgm:t>
        <a:bodyPr/>
        <a:lstStyle/>
        <a:p>
          <a:endParaRPr lang="en-US"/>
        </a:p>
      </dgm:t>
    </dgm:pt>
    <dgm:pt modelId="{869D13C8-3DD8-4559-9B78-ACE6CA050516}">
      <dgm:prSet/>
      <dgm:spPr/>
      <dgm:t>
        <a:bodyPr/>
        <a:lstStyle/>
        <a:p>
          <a:r>
            <a:rPr lang="en-US"/>
            <a:t>Recycling work </a:t>
          </a:r>
        </a:p>
      </dgm:t>
    </dgm:pt>
    <dgm:pt modelId="{4E54C687-2AD6-44DC-9644-46BEE89F1A17}" type="parTrans" cxnId="{0088B01F-E771-4184-843C-DE1BCCF03912}">
      <dgm:prSet/>
      <dgm:spPr/>
      <dgm:t>
        <a:bodyPr/>
        <a:lstStyle/>
        <a:p>
          <a:endParaRPr lang="en-US"/>
        </a:p>
      </dgm:t>
    </dgm:pt>
    <dgm:pt modelId="{300BABA5-8BF6-416D-A8D7-8AA6ACE50C3C}" type="sibTrans" cxnId="{0088B01F-E771-4184-843C-DE1BCCF03912}">
      <dgm:prSet/>
      <dgm:spPr/>
      <dgm:t>
        <a:bodyPr/>
        <a:lstStyle/>
        <a:p>
          <a:endParaRPr lang="en-US"/>
        </a:p>
      </dgm:t>
    </dgm:pt>
    <dgm:pt modelId="{708CE4EE-C770-4A23-92D7-8C37FECD3AB5}">
      <dgm:prSet/>
      <dgm:spPr/>
      <dgm:t>
        <a:bodyPr/>
        <a:lstStyle/>
        <a:p>
          <a:r>
            <a:rPr lang="en-US"/>
            <a:t>Salami publications (pubishing same paper in different media)</a:t>
          </a:r>
        </a:p>
      </dgm:t>
    </dgm:pt>
    <dgm:pt modelId="{D60E632B-6BBE-457C-8053-8337732ECAD2}" type="parTrans" cxnId="{8C777959-1995-4DC7-B3F0-F9EFE319AFC0}">
      <dgm:prSet/>
      <dgm:spPr/>
      <dgm:t>
        <a:bodyPr/>
        <a:lstStyle/>
        <a:p>
          <a:endParaRPr lang="en-US"/>
        </a:p>
      </dgm:t>
    </dgm:pt>
    <dgm:pt modelId="{5E11B180-88E9-4AB0-8FC6-81A752C92045}" type="sibTrans" cxnId="{8C777959-1995-4DC7-B3F0-F9EFE319AFC0}">
      <dgm:prSet/>
      <dgm:spPr/>
      <dgm:t>
        <a:bodyPr/>
        <a:lstStyle/>
        <a:p>
          <a:endParaRPr lang="en-US"/>
        </a:p>
      </dgm:t>
    </dgm:pt>
    <dgm:pt modelId="{8D78509A-9233-4F67-BC29-BD9F37BFA3C0}">
      <dgm:prSet/>
      <dgm:spPr/>
      <dgm:t>
        <a:bodyPr/>
        <a:lstStyle/>
        <a:p>
          <a:r>
            <a:rPr lang="en-US"/>
            <a:t>Essay mills</a:t>
          </a:r>
        </a:p>
      </dgm:t>
    </dgm:pt>
    <dgm:pt modelId="{A84CEB7F-2D19-46A1-B638-EED7EFC100F6}" type="parTrans" cxnId="{D0B5933D-4B95-40FA-962D-D1FF56DD00C7}">
      <dgm:prSet/>
      <dgm:spPr/>
      <dgm:t>
        <a:bodyPr/>
        <a:lstStyle/>
        <a:p>
          <a:endParaRPr lang="en-US"/>
        </a:p>
      </dgm:t>
    </dgm:pt>
    <dgm:pt modelId="{345C34D8-09BB-4E14-B900-2586E567923B}" type="sibTrans" cxnId="{D0B5933D-4B95-40FA-962D-D1FF56DD00C7}">
      <dgm:prSet/>
      <dgm:spPr/>
      <dgm:t>
        <a:bodyPr/>
        <a:lstStyle/>
        <a:p>
          <a:endParaRPr lang="en-US"/>
        </a:p>
      </dgm:t>
    </dgm:pt>
    <dgm:pt modelId="{22769C3F-20DA-4074-BC0B-24F034BB64C9}">
      <dgm:prSet/>
      <dgm:spPr/>
      <dgm:t>
        <a:bodyPr/>
        <a:lstStyle/>
        <a:p>
          <a:r>
            <a:rPr lang="en-US"/>
            <a:t>Piracy</a:t>
          </a:r>
        </a:p>
      </dgm:t>
    </dgm:pt>
    <dgm:pt modelId="{C2D8B9A2-3F62-4A38-892B-8B4994B8D1EE}" type="parTrans" cxnId="{89E05D1E-C2B1-4B10-86F8-5B07F29CDD31}">
      <dgm:prSet/>
      <dgm:spPr/>
      <dgm:t>
        <a:bodyPr/>
        <a:lstStyle/>
        <a:p>
          <a:endParaRPr lang="en-US"/>
        </a:p>
      </dgm:t>
    </dgm:pt>
    <dgm:pt modelId="{26D4AE18-A29D-4783-B3EC-92936E431B01}" type="sibTrans" cxnId="{89E05D1E-C2B1-4B10-86F8-5B07F29CDD31}">
      <dgm:prSet/>
      <dgm:spPr/>
      <dgm:t>
        <a:bodyPr/>
        <a:lstStyle/>
        <a:p>
          <a:endParaRPr lang="en-US"/>
        </a:p>
      </dgm:t>
    </dgm:pt>
    <dgm:pt modelId="{7DA5CB39-CD54-4F2D-B6AA-08097F876A73}">
      <dgm:prSet/>
      <dgm:spPr/>
      <dgm:t>
        <a:bodyPr/>
        <a:lstStyle/>
        <a:p>
          <a:r>
            <a:rPr lang="en-US"/>
            <a:t>Citation cartels</a:t>
          </a:r>
        </a:p>
      </dgm:t>
    </dgm:pt>
    <dgm:pt modelId="{9B0ACC5E-D37D-4A30-9C38-E934E3636518}" type="parTrans" cxnId="{4D0BB5CF-C89B-47DD-B04B-A0A07D09A9E5}">
      <dgm:prSet/>
      <dgm:spPr/>
      <dgm:t>
        <a:bodyPr/>
        <a:lstStyle/>
        <a:p>
          <a:endParaRPr lang="en-US"/>
        </a:p>
      </dgm:t>
    </dgm:pt>
    <dgm:pt modelId="{FFBFAA1A-4D46-437D-BC97-D6796E65829E}" type="sibTrans" cxnId="{4D0BB5CF-C89B-47DD-B04B-A0A07D09A9E5}">
      <dgm:prSet/>
      <dgm:spPr/>
      <dgm:t>
        <a:bodyPr/>
        <a:lstStyle/>
        <a:p>
          <a:endParaRPr lang="en-US"/>
        </a:p>
      </dgm:t>
    </dgm:pt>
    <dgm:pt modelId="{F8890972-4935-4298-BA0D-ACE8F17247EC}" type="pres">
      <dgm:prSet presAssocID="{37289419-BD3D-4F4C-BC96-AEE81E107232}" presName="Name0" presStyleCnt="0">
        <dgm:presLayoutVars>
          <dgm:dir/>
          <dgm:resizeHandles val="exact"/>
        </dgm:presLayoutVars>
      </dgm:prSet>
      <dgm:spPr/>
    </dgm:pt>
    <dgm:pt modelId="{0872BE02-FA44-4262-B0B2-E5C2BF1D7F2C}" type="pres">
      <dgm:prSet presAssocID="{37289419-BD3D-4F4C-BC96-AEE81E107232}" presName="cycle" presStyleCnt="0"/>
      <dgm:spPr/>
    </dgm:pt>
    <dgm:pt modelId="{B760E39E-0331-4436-9E22-FFC098EA2B14}" type="pres">
      <dgm:prSet presAssocID="{9848FAAB-A56D-411C-BA20-C6CD9A7F8BE9}" presName="nodeFirstNode" presStyleLbl="node1" presStyleIdx="0" presStyleCnt="10">
        <dgm:presLayoutVars>
          <dgm:bulletEnabled val="1"/>
        </dgm:presLayoutVars>
      </dgm:prSet>
      <dgm:spPr/>
    </dgm:pt>
    <dgm:pt modelId="{5664757C-8E3D-4388-AC56-C552C7C08492}" type="pres">
      <dgm:prSet presAssocID="{93668BFA-AFAE-43B2-8D06-58F271F06353}" presName="sibTransFirstNode" presStyleLbl="bgShp" presStyleIdx="0" presStyleCnt="1"/>
      <dgm:spPr/>
    </dgm:pt>
    <dgm:pt modelId="{6475AFE8-46DB-4E2B-92AE-94AD53DFB67F}" type="pres">
      <dgm:prSet presAssocID="{BD6CDF57-DB7B-4860-BE1E-649BFBA1DBE6}" presName="nodeFollowingNodes" presStyleLbl="node1" presStyleIdx="1" presStyleCnt="10">
        <dgm:presLayoutVars>
          <dgm:bulletEnabled val="1"/>
        </dgm:presLayoutVars>
      </dgm:prSet>
      <dgm:spPr/>
    </dgm:pt>
    <dgm:pt modelId="{F6E381C7-D648-48B6-8932-3D89A18C0F8C}" type="pres">
      <dgm:prSet presAssocID="{6CBAFE22-8D4D-4670-8A2E-08F070FDAB4C}" presName="nodeFollowingNodes" presStyleLbl="node1" presStyleIdx="2" presStyleCnt="10">
        <dgm:presLayoutVars>
          <dgm:bulletEnabled val="1"/>
        </dgm:presLayoutVars>
      </dgm:prSet>
      <dgm:spPr/>
    </dgm:pt>
    <dgm:pt modelId="{24F01CDB-FC4B-4BD4-8DFD-B945341AC30F}" type="pres">
      <dgm:prSet presAssocID="{0DAB7319-1C1B-42EF-816D-DC57D08EC1CC}" presName="nodeFollowingNodes" presStyleLbl="node1" presStyleIdx="3" presStyleCnt="10">
        <dgm:presLayoutVars>
          <dgm:bulletEnabled val="1"/>
        </dgm:presLayoutVars>
      </dgm:prSet>
      <dgm:spPr/>
    </dgm:pt>
    <dgm:pt modelId="{70BF7458-7FC3-4B4F-B9F8-9795206FCC95}" type="pres">
      <dgm:prSet presAssocID="{F4751337-6488-4745-B83C-0F2E9B1FA967}" presName="nodeFollowingNodes" presStyleLbl="node1" presStyleIdx="4" presStyleCnt="10">
        <dgm:presLayoutVars>
          <dgm:bulletEnabled val="1"/>
        </dgm:presLayoutVars>
      </dgm:prSet>
      <dgm:spPr/>
    </dgm:pt>
    <dgm:pt modelId="{C272A771-828A-48B1-AC20-A8CB8E66E277}" type="pres">
      <dgm:prSet presAssocID="{869D13C8-3DD8-4559-9B78-ACE6CA050516}" presName="nodeFollowingNodes" presStyleLbl="node1" presStyleIdx="5" presStyleCnt="10">
        <dgm:presLayoutVars>
          <dgm:bulletEnabled val="1"/>
        </dgm:presLayoutVars>
      </dgm:prSet>
      <dgm:spPr/>
    </dgm:pt>
    <dgm:pt modelId="{F6D9B67F-D0D8-43BE-8B68-86F3513A633F}" type="pres">
      <dgm:prSet presAssocID="{708CE4EE-C770-4A23-92D7-8C37FECD3AB5}" presName="nodeFollowingNodes" presStyleLbl="node1" presStyleIdx="6" presStyleCnt="10">
        <dgm:presLayoutVars>
          <dgm:bulletEnabled val="1"/>
        </dgm:presLayoutVars>
      </dgm:prSet>
      <dgm:spPr/>
    </dgm:pt>
    <dgm:pt modelId="{83C2151E-5B70-4125-B95F-EDE18F52E0A6}" type="pres">
      <dgm:prSet presAssocID="{8D78509A-9233-4F67-BC29-BD9F37BFA3C0}" presName="nodeFollowingNodes" presStyleLbl="node1" presStyleIdx="7" presStyleCnt="10">
        <dgm:presLayoutVars>
          <dgm:bulletEnabled val="1"/>
        </dgm:presLayoutVars>
      </dgm:prSet>
      <dgm:spPr/>
    </dgm:pt>
    <dgm:pt modelId="{F9916EBE-664A-4091-A531-25DADF0546FD}" type="pres">
      <dgm:prSet presAssocID="{22769C3F-20DA-4074-BC0B-24F034BB64C9}" presName="nodeFollowingNodes" presStyleLbl="node1" presStyleIdx="8" presStyleCnt="10">
        <dgm:presLayoutVars>
          <dgm:bulletEnabled val="1"/>
        </dgm:presLayoutVars>
      </dgm:prSet>
      <dgm:spPr/>
    </dgm:pt>
    <dgm:pt modelId="{14CBFE4C-C25D-409C-962B-6B295132950E}" type="pres">
      <dgm:prSet presAssocID="{7DA5CB39-CD54-4F2D-B6AA-08097F876A73}" presName="nodeFollowingNodes" presStyleLbl="node1" presStyleIdx="9" presStyleCnt="10">
        <dgm:presLayoutVars>
          <dgm:bulletEnabled val="1"/>
        </dgm:presLayoutVars>
      </dgm:prSet>
      <dgm:spPr/>
    </dgm:pt>
  </dgm:ptLst>
  <dgm:cxnLst>
    <dgm:cxn modelId="{05484807-6EB2-4EB3-B661-61F38CA46603}" type="presOf" srcId="{6CBAFE22-8D4D-4670-8A2E-08F070FDAB4C}" destId="{F6E381C7-D648-48B6-8932-3D89A18C0F8C}" srcOrd="0" destOrd="0" presId="urn:microsoft.com/office/officeart/2005/8/layout/cycle3"/>
    <dgm:cxn modelId="{69116508-C9A0-46A4-BE54-DA828C92C20B}" srcId="{37289419-BD3D-4F4C-BC96-AEE81E107232}" destId="{9848FAAB-A56D-411C-BA20-C6CD9A7F8BE9}" srcOrd="0" destOrd="0" parTransId="{598712B9-CC90-4DF8-9C8A-C96FF9B81AD5}" sibTransId="{93668BFA-AFAE-43B2-8D06-58F271F06353}"/>
    <dgm:cxn modelId="{84F0F114-E0CB-4749-8D26-079B21084CA3}" type="presOf" srcId="{93668BFA-AFAE-43B2-8D06-58F271F06353}" destId="{5664757C-8E3D-4388-AC56-C552C7C08492}" srcOrd="0" destOrd="0" presId="urn:microsoft.com/office/officeart/2005/8/layout/cycle3"/>
    <dgm:cxn modelId="{89E05D1E-C2B1-4B10-86F8-5B07F29CDD31}" srcId="{37289419-BD3D-4F4C-BC96-AEE81E107232}" destId="{22769C3F-20DA-4074-BC0B-24F034BB64C9}" srcOrd="8" destOrd="0" parTransId="{C2D8B9A2-3F62-4A38-892B-8B4994B8D1EE}" sibTransId="{26D4AE18-A29D-4783-B3EC-92936E431B01}"/>
    <dgm:cxn modelId="{0088B01F-E771-4184-843C-DE1BCCF03912}" srcId="{37289419-BD3D-4F4C-BC96-AEE81E107232}" destId="{869D13C8-3DD8-4559-9B78-ACE6CA050516}" srcOrd="5" destOrd="0" parTransId="{4E54C687-2AD6-44DC-9644-46BEE89F1A17}" sibTransId="{300BABA5-8BF6-416D-A8D7-8AA6ACE50C3C}"/>
    <dgm:cxn modelId="{7F0CC324-3CA4-45BE-BB49-CAB228613E84}" type="presOf" srcId="{37289419-BD3D-4F4C-BC96-AEE81E107232}" destId="{F8890972-4935-4298-BA0D-ACE8F17247EC}" srcOrd="0" destOrd="0" presId="urn:microsoft.com/office/officeart/2005/8/layout/cycle3"/>
    <dgm:cxn modelId="{5FB9963C-2187-4CC9-8ABF-074CD9AC3876}" type="presOf" srcId="{8D78509A-9233-4F67-BC29-BD9F37BFA3C0}" destId="{83C2151E-5B70-4125-B95F-EDE18F52E0A6}" srcOrd="0" destOrd="0" presId="urn:microsoft.com/office/officeart/2005/8/layout/cycle3"/>
    <dgm:cxn modelId="{D0B5933D-4B95-40FA-962D-D1FF56DD00C7}" srcId="{37289419-BD3D-4F4C-BC96-AEE81E107232}" destId="{8D78509A-9233-4F67-BC29-BD9F37BFA3C0}" srcOrd="7" destOrd="0" parTransId="{A84CEB7F-2D19-46A1-B638-EED7EFC100F6}" sibTransId="{345C34D8-09BB-4E14-B900-2586E567923B}"/>
    <dgm:cxn modelId="{70F1A85C-AA78-4625-86E5-CC8E435F3410}" type="presOf" srcId="{7DA5CB39-CD54-4F2D-B6AA-08097F876A73}" destId="{14CBFE4C-C25D-409C-962B-6B295132950E}" srcOrd="0" destOrd="0" presId="urn:microsoft.com/office/officeart/2005/8/layout/cycle3"/>
    <dgm:cxn modelId="{ACEF5E61-F135-475B-86DC-64EC3A27221F}" type="presOf" srcId="{869D13C8-3DD8-4559-9B78-ACE6CA050516}" destId="{C272A771-828A-48B1-AC20-A8CB8E66E277}" srcOrd="0" destOrd="0" presId="urn:microsoft.com/office/officeart/2005/8/layout/cycle3"/>
    <dgm:cxn modelId="{D02B7D43-38FC-4CFD-8597-45E9334A9814}" type="presOf" srcId="{0DAB7319-1C1B-42EF-816D-DC57D08EC1CC}" destId="{24F01CDB-FC4B-4BD4-8DFD-B945341AC30F}" srcOrd="0" destOrd="0" presId="urn:microsoft.com/office/officeart/2005/8/layout/cycle3"/>
    <dgm:cxn modelId="{460A9B6A-1BB7-4896-9917-EAA248F685C0}" type="presOf" srcId="{708CE4EE-C770-4A23-92D7-8C37FECD3AB5}" destId="{F6D9B67F-D0D8-43BE-8B68-86F3513A633F}" srcOrd="0" destOrd="0" presId="urn:microsoft.com/office/officeart/2005/8/layout/cycle3"/>
    <dgm:cxn modelId="{5694C170-2652-4753-A68F-F1A63F8E1C35}" type="presOf" srcId="{9848FAAB-A56D-411C-BA20-C6CD9A7F8BE9}" destId="{B760E39E-0331-4436-9E22-FFC098EA2B14}" srcOrd="0" destOrd="0" presId="urn:microsoft.com/office/officeart/2005/8/layout/cycle3"/>
    <dgm:cxn modelId="{63CCEE50-9B9E-4365-9177-5C5A2844A696}" type="presOf" srcId="{BD6CDF57-DB7B-4860-BE1E-649BFBA1DBE6}" destId="{6475AFE8-46DB-4E2B-92AE-94AD53DFB67F}" srcOrd="0" destOrd="0" presId="urn:microsoft.com/office/officeart/2005/8/layout/cycle3"/>
    <dgm:cxn modelId="{7995D651-C55C-44F9-89B1-9E05A4EE4164}" srcId="{37289419-BD3D-4F4C-BC96-AEE81E107232}" destId="{BD6CDF57-DB7B-4860-BE1E-649BFBA1DBE6}" srcOrd="1" destOrd="0" parTransId="{BA4B5D31-ABF7-4B81-9CA9-5E636878FC31}" sibTransId="{95EF8374-E8C6-4C5A-B577-E697639F9A0D}"/>
    <dgm:cxn modelId="{8C777959-1995-4DC7-B3F0-F9EFE319AFC0}" srcId="{37289419-BD3D-4F4C-BC96-AEE81E107232}" destId="{708CE4EE-C770-4A23-92D7-8C37FECD3AB5}" srcOrd="6" destOrd="0" parTransId="{D60E632B-6BBE-457C-8053-8337732ECAD2}" sibTransId="{5E11B180-88E9-4AB0-8FC6-81A752C92045}"/>
    <dgm:cxn modelId="{7FAE8D7D-DD92-4E50-80FE-F5A096435ABB}" type="presOf" srcId="{F4751337-6488-4745-B83C-0F2E9B1FA967}" destId="{70BF7458-7FC3-4B4F-B9F8-9795206FCC95}" srcOrd="0" destOrd="0" presId="urn:microsoft.com/office/officeart/2005/8/layout/cycle3"/>
    <dgm:cxn modelId="{0D4CC391-2D2F-4EC6-8C30-D6A6E9F29F8A}" type="presOf" srcId="{22769C3F-20DA-4074-BC0B-24F034BB64C9}" destId="{F9916EBE-664A-4091-A531-25DADF0546FD}" srcOrd="0" destOrd="0" presId="urn:microsoft.com/office/officeart/2005/8/layout/cycle3"/>
    <dgm:cxn modelId="{FF6245AE-09D0-4432-AD92-45AA4B21F168}" srcId="{37289419-BD3D-4F4C-BC96-AEE81E107232}" destId="{6CBAFE22-8D4D-4670-8A2E-08F070FDAB4C}" srcOrd="2" destOrd="0" parTransId="{EF74D280-050F-403B-97BB-054175FE9DFF}" sibTransId="{5517E6EC-5222-4069-A15F-1C04DDDF43CE}"/>
    <dgm:cxn modelId="{7BA399B9-0726-47D8-8142-0B52F636A7A4}" srcId="{37289419-BD3D-4F4C-BC96-AEE81E107232}" destId="{0DAB7319-1C1B-42EF-816D-DC57D08EC1CC}" srcOrd="3" destOrd="0" parTransId="{CD53B1FA-110E-430C-A39F-4E2D3C35FCC2}" sibTransId="{F88BECF8-E459-429D-9A0B-3106FF8ABB74}"/>
    <dgm:cxn modelId="{EFE817BE-36BD-4EE9-9C07-8A17DB1E70F8}" srcId="{37289419-BD3D-4F4C-BC96-AEE81E107232}" destId="{F4751337-6488-4745-B83C-0F2E9B1FA967}" srcOrd="4" destOrd="0" parTransId="{D783A3F3-0809-41D7-9196-88332F098CB0}" sibTransId="{D7BD7683-00DC-452C-B71A-775CDA764CE8}"/>
    <dgm:cxn modelId="{4D0BB5CF-C89B-47DD-B04B-A0A07D09A9E5}" srcId="{37289419-BD3D-4F4C-BC96-AEE81E107232}" destId="{7DA5CB39-CD54-4F2D-B6AA-08097F876A73}" srcOrd="9" destOrd="0" parTransId="{9B0ACC5E-D37D-4A30-9C38-E934E3636518}" sibTransId="{FFBFAA1A-4D46-437D-BC97-D6796E65829E}"/>
    <dgm:cxn modelId="{63621EC4-9E2B-405B-9B60-E8D71129E8FA}" type="presParOf" srcId="{F8890972-4935-4298-BA0D-ACE8F17247EC}" destId="{0872BE02-FA44-4262-B0B2-E5C2BF1D7F2C}" srcOrd="0" destOrd="0" presId="urn:microsoft.com/office/officeart/2005/8/layout/cycle3"/>
    <dgm:cxn modelId="{F61A29D8-12D0-4893-905C-A1F54686FA7B}" type="presParOf" srcId="{0872BE02-FA44-4262-B0B2-E5C2BF1D7F2C}" destId="{B760E39E-0331-4436-9E22-FFC098EA2B14}" srcOrd="0" destOrd="0" presId="urn:microsoft.com/office/officeart/2005/8/layout/cycle3"/>
    <dgm:cxn modelId="{97A210E4-B2AE-49E6-8272-C4B677844B64}" type="presParOf" srcId="{0872BE02-FA44-4262-B0B2-E5C2BF1D7F2C}" destId="{5664757C-8E3D-4388-AC56-C552C7C08492}" srcOrd="1" destOrd="0" presId="urn:microsoft.com/office/officeart/2005/8/layout/cycle3"/>
    <dgm:cxn modelId="{000193AD-0FE8-41CE-89D1-EDE2CAEAD7DB}" type="presParOf" srcId="{0872BE02-FA44-4262-B0B2-E5C2BF1D7F2C}" destId="{6475AFE8-46DB-4E2B-92AE-94AD53DFB67F}" srcOrd="2" destOrd="0" presId="urn:microsoft.com/office/officeart/2005/8/layout/cycle3"/>
    <dgm:cxn modelId="{60000C4D-7386-4125-A508-54E6BD2B98FA}" type="presParOf" srcId="{0872BE02-FA44-4262-B0B2-E5C2BF1D7F2C}" destId="{F6E381C7-D648-48B6-8932-3D89A18C0F8C}" srcOrd="3" destOrd="0" presId="urn:microsoft.com/office/officeart/2005/8/layout/cycle3"/>
    <dgm:cxn modelId="{C1B42374-6792-4666-A1B7-BA9FF86C0E08}" type="presParOf" srcId="{0872BE02-FA44-4262-B0B2-E5C2BF1D7F2C}" destId="{24F01CDB-FC4B-4BD4-8DFD-B945341AC30F}" srcOrd="4" destOrd="0" presId="urn:microsoft.com/office/officeart/2005/8/layout/cycle3"/>
    <dgm:cxn modelId="{9A387D09-82B5-4F83-B52B-F7FAE3504610}" type="presParOf" srcId="{0872BE02-FA44-4262-B0B2-E5C2BF1D7F2C}" destId="{70BF7458-7FC3-4B4F-B9F8-9795206FCC95}" srcOrd="5" destOrd="0" presId="urn:microsoft.com/office/officeart/2005/8/layout/cycle3"/>
    <dgm:cxn modelId="{C663BB73-C978-4391-B497-AC396AB4CC49}" type="presParOf" srcId="{0872BE02-FA44-4262-B0B2-E5C2BF1D7F2C}" destId="{C272A771-828A-48B1-AC20-A8CB8E66E277}" srcOrd="6" destOrd="0" presId="urn:microsoft.com/office/officeart/2005/8/layout/cycle3"/>
    <dgm:cxn modelId="{DA23DEDB-A581-484B-9AE2-9DE79B6293BD}" type="presParOf" srcId="{0872BE02-FA44-4262-B0B2-E5C2BF1D7F2C}" destId="{F6D9B67F-D0D8-43BE-8B68-86F3513A633F}" srcOrd="7" destOrd="0" presId="urn:microsoft.com/office/officeart/2005/8/layout/cycle3"/>
    <dgm:cxn modelId="{0977E118-985F-4428-A737-84CED37CF670}" type="presParOf" srcId="{0872BE02-FA44-4262-B0B2-E5C2BF1D7F2C}" destId="{83C2151E-5B70-4125-B95F-EDE18F52E0A6}" srcOrd="8" destOrd="0" presId="urn:microsoft.com/office/officeart/2005/8/layout/cycle3"/>
    <dgm:cxn modelId="{1355351D-585D-481E-8D0B-82EA6A580590}" type="presParOf" srcId="{0872BE02-FA44-4262-B0B2-E5C2BF1D7F2C}" destId="{F9916EBE-664A-4091-A531-25DADF0546FD}" srcOrd="9" destOrd="0" presId="urn:microsoft.com/office/officeart/2005/8/layout/cycle3"/>
    <dgm:cxn modelId="{692C0EB9-3DE1-4910-B47A-C4428F29FC6C}" type="presParOf" srcId="{0872BE02-FA44-4262-B0B2-E5C2BF1D7F2C}" destId="{14CBFE4C-C25D-409C-962B-6B295132950E}" srcOrd="10"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775B62-C891-4416-9E39-F04F3869196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79236578-FA6D-4BF0-9F95-9581F941D6F4}">
      <dgm:prSet/>
      <dgm:spPr/>
      <dgm:t>
        <a:bodyPr/>
        <a:lstStyle/>
        <a:p>
          <a:r>
            <a:rPr lang="en-GB"/>
            <a:t>Do</a:t>
          </a:r>
          <a:endParaRPr lang="en-US"/>
        </a:p>
      </dgm:t>
    </dgm:pt>
    <dgm:pt modelId="{C4CF5C18-C89F-48E9-9EDF-CABAE6E73FF6}" type="parTrans" cxnId="{EC8DE2E2-FAE5-4411-B0E8-DF843302612D}">
      <dgm:prSet/>
      <dgm:spPr/>
      <dgm:t>
        <a:bodyPr/>
        <a:lstStyle/>
        <a:p>
          <a:endParaRPr lang="en-US"/>
        </a:p>
      </dgm:t>
    </dgm:pt>
    <dgm:pt modelId="{471CC1F0-3259-4487-AEFE-51DF5AB2EF73}" type="sibTrans" cxnId="{EC8DE2E2-FAE5-4411-B0E8-DF843302612D}">
      <dgm:prSet phldrT="1" phldr="0"/>
      <dgm:spPr/>
      <dgm:t>
        <a:bodyPr/>
        <a:lstStyle/>
        <a:p>
          <a:endParaRPr lang="en-US"/>
        </a:p>
      </dgm:t>
    </dgm:pt>
    <dgm:pt modelId="{33E22A81-F52D-44FA-8E72-41D78B4B7BD9}">
      <dgm:prSet/>
      <dgm:spPr/>
      <dgm:t>
        <a:bodyPr/>
        <a:lstStyle/>
        <a:p>
          <a:r>
            <a:rPr lang="en-GB"/>
            <a:t>plan enough time for reading, note taking, writing and proof reading keep your notes until after your work has been marked</a:t>
          </a:r>
          <a:endParaRPr lang="en-US"/>
        </a:p>
      </dgm:t>
    </dgm:pt>
    <dgm:pt modelId="{2DC4A09D-5C7C-412B-81C0-29335401D666}" type="parTrans" cxnId="{57DBE3F4-98EC-4105-920D-CD732A96BF54}">
      <dgm:prSet/>
      <dgm:spPr/>
      <dgm:t>
        <a:bodyPr/>
        <a:lstStyle/>
        <a:p>
          <a:endParaRPr lang="en-US"/>
        </a:p>
      </dgm:t>
    </dgm:pt>
    <dgm:pt modelId="{A4831549-1745-45C5-A030-ACB461E367FB}" type="sibTrans" cxnId="{57DBE3F4-98EC-4105-920D-CD732A96BF54}">
      <dgm:prSet phldrT="2" phldr="0"/>
      <dgm:spPr/>
      <dgm:t>
        <a:bodyPr/>
        <a:lstStyle/>
        <a:p>
          <a:endParaRPr lang="en-US"/>
        </a:p>
      </dgm:t>
    </dgm:pt>
    <dgm:pt modelId="{9CCF3E4C-2DD8-43B4-BF5E-9D3A1362C945}">
      <dgm:prSet/>
      <dgm:spPr/>
      <dgm:t>
        <a:bodyPr/>
        <a:lstStyle/>
        <a:p>
          <a:r>
            <a:rPr lang="en-GB" dirty="0"/>
            <a:t>Attend </a:t>
          </a:r>
          <a:r>
            <a:rPr lang="en-GB"/>
            <a:t>library training </a:t>
          </a:r>
          <a:endParaRPr lang="en-US" dirty="0"/>
        </a:p>
      </dgm:t>
    </dgm:pt>
    <dgm:pt modelId="{B149D94E-BDFB-4F34-A8B4-329C839FB5AA}" type="parTrans" cxnId="{90425E85-F459-4BB0-BE34-46BA3F06E043}">
      <dgm:prSet/>
      <dgm:spPr/>
      <dgm:t>
        <a:bodyPr/>
        <a:lstStyle/>
        <a:p>
          <a:endParaRPr lang="en-US"/>
        </a:p>
      </dgm:t>
    </dgm:pt>
    <dgm:pt modelId="{0277AC95-789D-492A-A9E1-DC9A7D26F568}" type="sibTrans" cxnId="{90425E85-F459-4BB0-BE34-46BA3F06E043}">
      <dgm:prSet phldrT="3" phldr="0"/>
      <dgm:spPr/>
      <dgm:t>
        <a:bodyPr/>
        <a:lstStyle/>
        <a:p>
          <a:endParaRPr lang="en-US"/>
        </a:p>
      </dgm:t>
    </dgm:pt>
    <dgm:pt modelId="{E1AB9E59-6035-48A3-ACB0-1293ED6CAB0C}">
      <dgm:prSet/>
      <dgm:spPr/>
      <dgm:t>
        <a:bodyPr/>
        <a:lstStyle/>
        <a:p>
          <a:r>
            <a:rPr lang="en-GB"/>
            <a:t>Use trusted web sites for research and information</a:t>
          </a:r>
          <a:endParaRPr lang="en-US"/>
        </a:p>
      </dgm:t>
    </dgm:pt>
    <dgm:pt modelId="{0F19470B-E257-4316-A139-B2E4E8A2EB35}" type="parTrans" cxnId="{05EA826B-A94B-4882-9C20-8AF5DA974DED}">
      <dgm:prSet/>
      <dgm:spPr/>
      <dgm:t>
        <a:bodyPr/>
        <a:lstStyle/>
        <a:p>
          <a:endParaRPr lang="en-US"/>
        </a:p>
      </dgm:t>
    </dgm:pt>
    <dgm:pt modelId="{685A3E2A-E516-4E39-AF3D-9A05915FF3D0}" type="sibTrans" cxnId="{05EA826B-A94B-4882-9C20-8AF5DA974DED}">
      <dgm:prSet phldrT="4" phldr="0"/>
      <dgm:spPr/>
      <dgm:t>
        <a:bodyPr/>
        <a:lstStyle/>
        <a:p>
          <a:endParaRPr lang="en-US"/>
        </a:p>
      </dgm:t>
    </dgm:pt>
    <dgm:pt modelId="{A98C0CCD-D8F8-45B8-A51A-4CAEC44C2EED}">
      <dgm:prSet/>
      <dgm:spPr/>
      <dgm:t>
        <a:bodyPr/>
        <a:lstStyle/>
        <a:p>
          <a:r>
            <a:rPr lang="en-GB"/>
            <a:t>Use your own words and keep references as you go along</a:t>
          </a:r>
          <a:endParaRPr lang="en-US"/>
        </a:p>
      </dgm:t>
    </dgm:pt>
    <dgm:pt modelId="{C0AB7949-3936-47B1-8CC9-B9A5F116367A}" type="parTrans" cxnId="{DAB150DB-6635-4E6E-A265-F58F4FB35498}">
      <dgm:prSet/>
      <dgm:spPr/>
      <dgm:t>
        <a:bodyPr/>
        <a:lstStyle/>
        <a:p>
          <a:endParaRPr lang="en-US"/>
        </a:p>
      </dgm:t>
    </dgm:pt>
    <dgm:pt modelId="{C39B67D2-A513-4E58-A532-C444E20041FF}" type="sibTrans" cxnId="{DAB150DB-6635-4E6E-A265-F58F4FB35498}">
      <dgm:prSet phldrT="5" phldr="0"/>
      <dgm:spPr/>
      <dgm:t>
        <a:bodyPr/>
        <a:lstStyle/>
        <a:p>
          <a:endParaRPr lang="en-US"/>
        </a:p>
      </dgm:t>
    </dgm:pt>
    <dgm:pt modelId="{564922E4-FA95-4F48-B0B1-A95F229308C3}">
      <dgm:prSet/>
      <dgm:spPr/>
      <dgm:t>
        <a:bodyPr/>
        <a:lstStyle/>
        <a:p>
          <a:r>
            <a:rPr lang="en-GB" dirty="0"/>
            <a:t>Use Turnitin and other plagiarism detection  services</a:t>
          </a:r>
          <a:endParaRPr lang="en-US" dirty="0"/>
        </a:p>
      </dgm:t>
    </dgm:pt>
    <dgm:pt modelId="{D24201AE-085D-4457-80C6-96B63C7D0B16}" type="parTrans" cxnId="{CAC38EB1-F1E8-41CE-A1B9-BC094C027AA2}">
      <dgm:prSet/>
      <dgm:spPr/>
      <dgm:t>
        <a:bodyPr/>
        <a:lstStyle/>
        <a:p>
          <a:endParaRPr lang="en-US"/>
        </a:p>
      </dgm:t>
    </dgm:pt>
    <dgm:pt modelId="{2147CFAF-0EFE-4FE2-81A6-009437F983EF}" type="sibTrans" cxnId="{CAC38EB1-F1E8-41CE-A1B9-BC094C027AA2}">
      <dgm:prSet phldrT="6" phldr="0"/>
      <dgm:spPr/>
      <dgm:t>
        <a:bodyPr/>
        <a:lstStyle/>
        <a:p>
          <a:endParaRPr lang="en-US"/>
        </a:p>
      </dgm:t>
    </dgm:pt>
    <dgm:pt modelId="{102AAF5B-5503-453F-9BB5-484452FA0BC2}" type="pres">
      <dgm:prSet presAssocID="{52775B62-C891-4416-9E39-F04F3869196C}" presName="Name0" presStyleCnt="0">
        <dgm:presLayoutVars>
          <dgm:dir/>
          <dgm:resizeHandles val="exact"/>
        </dgm:presLayoutVars>
      </dgm:prSet>
      <dgm:spPr/>
    </dgm:pt>
    <dgm:pt modelId="{F3C03251-3C22-43CE-AFD0-C58D64A7F636}" type="pres">
      <dgm:prSet presAssocID="{79236578-FA6D-4BF0-9F95-9581F941D6F4}" presName="node" presStyleLbl="node1" presStyleIdx="0" presStyleCnt="6">
        <dgm:presLayoutVars>
          <dgm:bulletEnabled val="1"/>
        </dgm:presLayoutVars>
      </dgm:prSet>
      <dgm:spPr/>
    </dgm:pt>
    <dgm:pt modelId="{6893FD64-0B7D-4F2A-B4BF-B8F0859AE998}" type="pres">
      <dgm:prSet presAssocID="{471CC1F0-3259-4487-AEFE-51DF5AB2EF73}" presName="sibTrans" presStyleLbl="sibTrans1D1" presStyleIdx="0" presStyleCnt="5"/>
      <dgm:spPr/>
    </dgm:pt>
    <dgm:pt modelId="{E026812B-0870-4F48-90FC-D3CE26A4D385}" type="pres">
      <dgm:prSet presAssocID="{471CC1F0-3259-4487-AEFE-51DF5AB2EF73}" presName="connectorText" presStyleLbl="sibTrans1D1" presStyleIdx="0" presStyleCnt="5"/>
      <dgm:spPr/>
    </dgm:pt>
    <dgm:pt modelId="{8FD8EA4F-39B1-448D-BC3F-79E3E12CD83C}" type="pres">
      <dgm:prSet presAssocID="{33E22A81-F52D-44FA-8E72-41D78B4B7BD9}" presName="node" presStyleLbl="node1" presStyleIdx="1" presStyleCnt="6">
        <dgm:presLayoutVars>
          <dgm:bulletEnabled val="1"/>
        </dgm:presLayoutVars>
      </dgm:prSet>
      <dgm:spPr/>
    </dgm:pt>
    <dgm:pt modelId="{60895EA5-57EC-4348-A4B8-A756F7B0500B}" type="pres">
      <dgm:prSet presAssocID="{A4831549-1745-45C5-A030-ACB461E367FB}" presName="sibTrans" presStyleLbl="sibTrans1D1" presStyleIdx="1" presStyleCnt="5"/>
      <dgm:spPr/>
    </dgm:pt>
    <dgm:pt modelId="{5E62ED4C-28FA-472B-8EFD-90E8F769BACD}" type="pres">
      <dgm:prSet presAssocID="{A4831549-1745-45C5-A030-ACB461E367FB}" presName="connectorText" presStyleLbl="sibTrans1D1" presStyleIdx="1" presStyleCnt="5"/>
      <dgm:spPr/>
    </dgm:pt>
    <dgm:pt modelId="{0EDFE344-16A6-4ADA-A5C6-D86F6035D9CF}" type="pres">
      <dgm:prSet presAssocID="{9CCF3E4C-2DD8-43B4-BF5E-9D3A1362C945}" presName="node" presStyleLbl="node1" presStyleIdx="2" presStyleCnt="6">
        <dgm:presLayoutVars>
          <dgm:bulletEnabled val="1"/>
        </dgm:presLayoutVars>
      </dgm:prSet>
      <dgm:spPr/>
    </dgm:pt>
    <dgm:pt modelId="{B62DDA75-6276-4C9B-BF2B-870AEF9B2FCA}" type="pres">
      <dgm:prSet presAssocID="{0277AC95-789D-492A-A9E1-DC9A7D26F568}" presName="sibTrans" presStyleLbl="sibTrans1D1" presStyleIdx="2" presStyleCnt="5"/>
      <dgm:spPr/>
    </dgm:pt>
    <dgm:pt modelId="{936CBA52-AA5F-4CF6-B875-6A53612C802B}" type="pres">
      <dgm:prSet presAssocID="{0277AC95-789D-492A-A9E1-DC9A7D26F568}" presName="connectorText" presStyleLbl="sibTrans1D1" presStyleIdx="2" presStyleCnt="5"/>
      <dgm:spPr/>
    </dgm:pt>
    <dgm:pt modelId="{0AFDB333-8540-403D-B2D5-99E6F20671B3}" type="pres">
      <dgm:prSet presAssocID="{E1AB9E59-6035-48A3-ACB0-1293ED6CAB0C}" presName="node" presStyleLbl="node1" presStyleIdx="3" presStyleCnt="6">
        <dgm:presLayoutVars>
          <dgm:bulletEnabled val="1"/>
        </dgm:presLayoutVars>
      </dgm:prSet>
      <dgm:spPr/>
    </dgm:pt>
    <dgm:pt modelId="{52437A52-CF77-4605-8F67-C98CF1EFB73F}" type="pres">
      <dgm:prSet presAssocID="{685A3E2A-E516-4E39-AF3D-9A05915FF3D0}" presName="sibTrans" presStyleLbl="sibTrans1D1" presStyleIdx="3" presStyleCnt="5"/>
      <dgm:spPr/>
    </dgm:pt>
    <dgm:pt modelId="{44A18A25-E33E-4EBB-9AC4-433CEC17894C}" type="pres">
      <dgm:prSet presAssocID="{685A3E2A-E516-4E39-AF3D-9A05915FF3D0}" presName="connectorText" presStyleLbl="sibTrans1D1" presStyleIdx="3" presStyleCnt="5"/>
      <dgm:spPr/>
    </dgm:pt>
    <dgm:pt modelId="{EFEEC3E4-229C-4BD3-A4EF-43E0B38215CC}" type="pres">
      <dgm:prSet presAssocID="{A98C0CCD-D8F8-45B8-A51A-4CAEC44C2EED}" presName="node" presStyleLbl="node1" presStyleIdx="4" presStyleCnt="6">
        <dgm:presLayoutVars>
          <dgm:bulletEnabled val="1"/>
        </dgm:presLayoutVars>
      </dgm:prSet>
      <dgm:spPr/>
    </dgm:pt>
    <dgm:pt modelId="{8B40F9A8-1FEB-46DF-948A-407F74469A47}" type="pres">
      <dgm:prSet presAssocID="{C39B67D2-A513-4E58-A532-C444E20041FF}" presName="sibTrans" presStyleLbl="sibTrans1D1" presStyleIdx="4" presStyleCnt="5"/>
      <dgm:spPr/>
    </dgm:pt>
    <dgm:pt modelId="{522A4CB7-3A06-416E-A5B2-B03255E7A5A2}" type="pres">
      <dgm:prSet presAssocID="{C39B67D2-A513-4E58-A532-C444E20041FF}" presName="connectorText" presStyleLbl="sibTrans1D1" presStyleIdx="4" presStyleCnt="5"/>
      <dgm:spPr/>
    </dgm:pt>
    <dgm:pt modelId="{47DFADE3-739D-4760-B140-EFE6142AE485}" type="pres">
      <dgm:prSet presAssocID="{564922E4-FA95-4F48-B0B1-A95F229308C3}" presName="node" presStyleLbl="node1" presStyleIdx="5" presStyleCnt="6">
        <dgm:presLayoutVars>
          <dgm:bulletEnabled val="1"/>
        </dgm:presLayoutVars>
      </dgm:prSet>
      <dgm:spPr/>
    </dgm:pt>
  </dgm:ptLst>
  <dgm:cxnLst>
    <dgm:cxn modelId="{303E450E-7529-425D-B25F-12298EFCA12F}" type="presOf" srcId="{0277AC95-789D-492A-A9E1-DC9A7D26F568}" destId="{936CBA52-AA5F-4CF6-B875-6A53612C802B}" srcOrd="1" destOrd="0" presId="urn:microsoft.com/office/officeart/2016/7/layout/RepeatingBendingProcessNew"/>
    <dgm:cxn modelId="{3ED37815-7E6A-4C41-8B93-725F8E628A3F}" type="presOf" srcId="{33E22A81-F52D-44FA-8E72-41D78B4B7BD9}" destId="{8FD8EA4F-39B1-448D-BC3F-79E3E12CD83C}" srcOrd="0" destOrd="0" presId="urn:microsoft.com/office/officeart/2016/7/layout/RepeatingBendingProcessNew"/>
    <dgm:cxn modelId="{AA84FF23-EA25-4E5D-82D0-D424DF6BEDF7}" type="presOf" srcId="{685A3E2A-E516-4E39-AF3D-9A05915FF3D0}" destId="{44A18A25-E33E-4EBB-9AC4-433CEC17894C}" srcOrd="1" destOrd="0" presId="urn:microsoft.com/office/officeart/2016/7/layout/RepeatingBendingProcessNew"/>
    <dgm:cxn modelId="{34EF1C61-0557-468A-80B2-0B9D7593CC9A}" type="presOf" srcId="{C39B67D2-A513-4E58-A532-C444E20041FF}" destId="{8B40F9A8-1FEB-46DF-948A-407F74469A47}" srcOrd="0" destOrd="0" presId="urn:microsoft.com/office/officeart/2016/7/layout/RepeatingBendingProcessNew"/>
    <dgm:cxn modelId="{8DA5376B-DF93-4539-9E42-1F8C17E408E1}" type="presOf" srcId="{79236578-FA6D-4BF0-9F95-9581F941D6F4}" destId="{F3C03251-3C22-43CE-AFD0-C58D64A7F636}" srcOrd="0" destOrd="0" presId="urn:microsoft.com/office/officeart/2016/7/layout/RepeatingBendingProcessNew"/>
    <dgm:cxn modelId="{05EA826B-A94B-4882-9C20-8AF5DA974DED}" srcId="{52775B62-C891-4416-9E39-F04F3869196C}" destId="{E1AB9E59-6035-48A3-ACB0-1293ED6CAB0C}" srcOrd="3" destOrd="0" parTransId="{0F19470B-E257-4316-A139-B2E4E8A2EB35}" sibTransId="{685A3E2A-E516-4E39-AF3D-9A05915FF3D0}"/>
    <dgm:cxn modelId="{0E411D76-1F88-4E1F-8334-3BD0E12C8785}" type="presOf" srcId="{9CCF3E4C-2DD8-43B4-BF5E-9D3A1362C945}" destId="{0EDFE344-16A6-4ADA-A5C6-D86F6035D9CF}" srcOrd="0" destOrd="0" presId="urn:microsoft.com/office/officeart/2016/7/layout/RepeatingBendingProcessNew"/>
    <dgm:cxn modelId="{08848B58-B5A8-467C-994A-ED24EEC9A2A0}" type="presOf" srcId="{685A3E2A-E516-4E39-AF3D-9A05915FF3D0}" destId="{52437A52-CF77-4605-8F67-C98CF1EFB73F}" srcOrd="0" destOrd="0" presId="urn:microsoft.com/office/officeart/2016/7/layout/RepeatingBendingProcessNew"/>
    <dgm:cxn modelId="{90425E85-F459-4BB0-BE34-46BA3F06E043}" srcId="{52775B62-C891-4416-9E39-F04F3869196C}" destId="{9CCF3E4C-2DD8-43B4-BF5E-9D3A1362C945}" srcOrd="2" destOrd="0" parTransId="{B149D94E-BDFB-4F34-A8B4-329C839FB5AA}" sibTransId="{0277AC95-789D-492A-A9E1-DC9A7D26F568}"/>
    <dgm:cxn modelId="{4FF4CAA3-6BC2-4E81-9338-D706352AC209}" type="presOf" srcId="{564922E4-FA95-4F48-B0B1-A95F229308C3}" destId="{47DFADE3-739D-4760-B140-EFE6142AE485}" srcOrd="0" destOrd="0" presId="urn:microsoft.com/office/officeart/2016/7/layout/RepeatingBendingProcessNew"/>
    <dgm:cxn modelId="{CAC38EB1-F1E8-41CE-A1B9-BC094C027AA2}" srcId="{52775B62-C891-4416-9E39-F04F3869196C}" destId="{564922E4-FA95-4F48-B0B1-A95F229308C3}" srcOrd="5" destOrd="0" parTransId="{D24201AE-085D-4457-80C6-96B63C7D0B16}" sibTransId="{2147CFAF-0EFE-4FE2-81A6-009437F983EF}"/>
    <dgm:cxn modelId="{384775BD-C0BF-49CF-9592-6A35CAEE5619}" type="presOf" srcId="{471CC1F0-3259-4487-AEFE-51DF5AB2EF73}" destId="{6893FD64-0B7D-4F2A-B4BF-B8F0859AE998}" srcOrd="0" destOrd="0" presId="urn:microsoft.com/office/officeart/2016/7/layout/RepeatingBendingProcessNew"/>
    <dgm:cxn modelId="{854668C8-0333-479C-9CD8-2E9B9DD6154F}" type="presOf" srcId="{A4831549-1745-45C5-A030-ACB461E367FB}" destId="{60895EA5-57EC-4348-A4B8-A756F7B0500B}" srcOrd="0" destOrd="0" presId="urn:microsoft.com/office/officeart/2016/7/layout/RepeatingBendingProcessNew"/>
    <dgm:cxn modelId="{769841CF-93A1-4772-B142-2A290B02A1EE}" type="presOf" srcId="{52775B62-C891-4416-9E39-F04F3869196C}" destId="{102AAF5B-5503-453F-9BB5-484452FA0BC2}" srcOrd="0" destOrd="0" presId="urn:microsoft.com/office/officeart/2016/7/layout/RepeatingBendingProcessNew"/>
    <dgm:cxn modelId="{836DF2D1-3822-430E-8E31-2A7AD7BCB0A4}" type="presOf" srcId="{C39B67D2-A513-4E58-A532-C444E20041FF}" destId="{522A4CB7-3A06-416E-A5B2-B03255E7A5A2}" srcOrd="1" destOrd="0" presId="urn:microsoft.com/office/officeart/2016/7/layout/RepeatingBendingProcessNew"/>
    <dgm:cxn modelId="{BE092ED2-CB71-4D4D-8A1C-C3D95591D7C9}" type="presOf" srcId="{A98C0CCD-D8F8-45B8-A51A-4CAEC44C2EED}" destId="{EFEEC3E4-229C-4BD3-A4EF-43E0B38215CC}" srcOrd="0" destOrd="0" presId="urn:microsoft.com/office/officeart/2016/7/layout/RepeatingBendingProcessNew"/>
    <dgm:cxn modelId="{DAB150DB-6635-4E6E-A265-F58F4FB35498}" srcId="{52775B62-C891-4416-9E39-F04F3869196C}" destId="{A98C0CCD-D8F8-45B8-A51A-4CAEC44C2EED}" srcOrd="4" destOrd="0" parTransId="{C0AB7949-3936-47B1-8CC9-B9A5F116367A}" sibTransId="{C39B67D2-A513-4E58-A532-C444E20041FF}"/>
    <dgm:cxn modelId="{EC8DE2E2-FAE5-4411-B0E8-DF843302612D}" srcId="{52775B62-C891-4416-9E39-F04F3869196C}" destId="{79236578-FA6D-4BF0-9F95-9581F941D6F4}" srcOrd="0" destOrd="0" parTransId="{C4CF5C18-C89F-48E9-9EDF-CABAE6E73FF6}" sibTransId="{471CC1F0-3259-4487-AEFE-51DF5AB2EF73}"/>
    <dgm:cxn modelId="{D4CDE1E4-D937-4377-8225-0D4491D44372}" type="presOf" srcId="{471CC1F0-3259-4487-AEFE-51DF5AB2EF73}" destId="{E026812B-0870-4F48-90FC-D3CE26A4D385}" srcOrd="1" destOrd="0" presId="urn:microsoft.com/office/officeart/2016/7/layout/RepeatingBendingProcessNew"/>
    <dgm:cxn modelId="{5A754FE6-18A5-4043-BA85-984C5FB628FF}" type="presOf" srcId="{A4831549-1745-45C5-A030-ACB461E367FB}" destId="{5E62ED4C-28FA-472B-8EFD-90E8F769BACD}" srcOrd="1" destOrd="0" presId="urn:microsoft.com/office/officeart/2016/7/layout/RepeatingBendingProcessNew"/>
    <dgm:cxn modelId="{858EDBEC-6271-4F0D-B6AD-C51235036FDA}" type="presOf" srcId="{E1AB9E59-6035-48A3-ACB0-1293ED6CAB0C}" destId="{0AFDB333-8540-403D-B2D5-99E6F20671B3}" srcOrd="0" destOrd="0" presId="urn:microsoft.com/office/officeart/2016/7/layout/RepeatingBendingProcessNew"/>
    <dgm:cxn modelId="{87EA32F0-773D-42A4-8813-9F66ADDC8DC4}" type="presOf" srcId="{0277AC95-789D-492A-A9E1-DC9A7D26F568}" destId="{B62DDA75-6276-4C9B-BF2B-870AEF9B2FCA}" srcOrd="0" destOrd="0" presId="urn:microsoft.com/office/officeart/2016/7/layout/RepeatingBendingProcessNew"/>
    <dgm:cxn modelId="{57DBE3F4-98EC-4105-920D-CD732A96BF54}" srcId="{52775B62-C891-4416-9E39-F04F3869196C}" destId="{33E22A81-F52D-44FA-8E72-41D78B4B7BD9}" srcOrd="1" destOrd="0" parTransId="{2DC4A09D-5C7C-412B-81C0-29335401D666}" sibTransId="{A4831549-1745-45C5-A030-ACB461E367FB}"/>
    <dgm:cxn modelId="{02F8860C-990D-4E6A-8695-B368BC1C6933}" type="presParOf" srcId="{102AAF5B-5503-453F-9BB5-484452FA0BC2}" destId="{F3C03251-3C22-43CE-AFD0-C58D64A7F636}" srcOrd="0" destOrd="0" presId="urn:microsoft.com/office/officeart/2016/7/layout/RepeatingBendingProcessNew"/>
    <dgm:cxn modelId="{04259D33-C332-4AC2-9A7B-0FCC6EA6F325}" type="presParOf" srcId="{102AAF5B-5503-453F-9BB5-484452FA0BC2}" destId="{6893FD64-0B7D-4F2A-B4BF-B8F0859AE998}" srcOrd="1" destOrd="0" presId="urn:microsoft.com/office/officeart/2016/7/layout/RepeatingBendingProcessNew"/>
    <dgm:cxn modelId="{26C03F22-6D33-4C55-9E1D-E1824178F88E}" type="presParOf" srcId="{6893FD64-0B7D-4F2A-B4BF-B8F0859AE998}" destId="{E026812B-0870-4F48-90FC-D3CE26A4D385}" srcOrd="0" destOrd="0" presId="urn:microsoft.com/office/officeart/2016/7/layout/RepeatingBendingProcessNew"/>
    <dgm:cxn modelId="{41B0E753-9AFE-43BE-A59E-DC7C43B8E6FE}" type="presParOf" srcId="{102AAF5B-5503-453F-9BB5-484452FA0BC2}" destId="{8FD8EA4F-39B1-448D-BC3F-79E3E12CD83C}" srcOrd="2" destOrd="0" presId="urn:microsoft.com/office/officeart/2016/7/layout/RepeatingBendingProcessNew"/>
    <dgm:cxn modelId="{66A574F4-E87A-4EC4-8300-E759076F5EFF}" type="presParOf" srcId="{102AAF5B-5503-453F-9BB5-484452FA0BC2}" destId="{60895EA5-57EC-4348-A4B8-A756F7B0500B}" srcOrd="3" destOrd="0" presId="urn:microsoft.com/office/officeart/2016/7/layout/RepeatingBendingProcessNew"/>
    <dgm:cxn modelId="{8F9B7645-579F-4CF4-A78E-263DCEED89AD}" type="presParOf" srcId="{60895EA5-57EC-4348-A4B8-A756F7B0500B}" destId="{5E62ED4C-28FA-472B-8EFD-90E8F769BACD}" srcOrd="0" destOrd="0" presId="urn:microsoft.com/office/officeart/2016/7/layout/RepeatingBendingProcessNew"/>
    <dgm:cxn modelId="{AFAE93D5-6351-431D-B402-8BB322D12AFE}" type="presParOf" srcId="{102AAF5B-5503-453F-9BB5-484452FA0BC2}" destId="{0EDFE344-16A6-4ADA-A5C6-D86F6035D9CF}" srcOrd="4" destOrd="0" presId="urn:microsoft.com/office/officeart/2016/7/layout/RepeatingBendingProcessNew"/>
    <dgm:cxn modelId="{025D1001-A955-43F9-BC9F-EF87ED7FCF00}" type="presParOf" srcId="{102AAF5B-5503-453F-9BB5-484452FA0BC2}" destId="{B62DDA75-6276-4C9B-BF2B-870AEF9B2FCA}" srcOrd="5" destOrd="0" presId="urn:microsoft.com/office/officeart/2016/7/layout/RepeatingBendingProcessNew"/>
    <dgm:cxn modelId="{8E06955A-8444-4AD1-B006-E152873F2251}" type="presParOf" srcId="{B62DDA75-6276-4C9B-BF2B-870AEF9B2FCA}" destId="{936CBA52-AA5F-4CF6-B875-6A53612C802B}" srcOrd="0" destOrd="0" presId="urn:microsoft.com/office/officeart/2016/7/layout/RepeatingBendingProcessNew"/>
    <dgm:cxn modelId="{5A60B6D1-3608-4924-BD7B-A9E53AA27428}" type="presParOf" srcId="{102AAF5B-5503-453F-9BB5-484452FA0BC2}" destId="{0AFDB333-8540-403D-B2D5-99E6F20671B3}" srcOrd="6" destOrd="0" presId="urn:microsoft.com/office/officeart/2016/7/layout/RepeatingBendingProcessNew"/>
    <dgm:cxn modelId="{C343AF93-5143-4525-ACD3-53A3FDA64FAF}" type="presParOf" srcId="{102AAF5B-5503-453F-9BB5-484452FA0BC2}" destId="{52437A52-CF77-4605-8F67-C98CF1EFB73F}" srcOrd="7" destOrd="0" presId="urn:microsoft.com/office/officeart/2016/7/layout/RepeatingBendingProcessNew"/>
    <dgm:cxn modelId="{4186E9B8-436C-42F5-A1C2-E6C8A3EB8E15}" type="presParOf" srcId="{52437A52-CF77-4605-8F67-C98CF1EFB73F}" destId="{44A18A25-E33E-4EBB-9AC4-433CEC17894C}" srcOrd="0" destOrd="0" presId="urn:microsoft.com/office/officeart/2016/7/layout/RepeatingBendingProcessNew"/>
    <dgm:cxn modelId="{F3A13D24-6D16-43A9-B077-8E223B4395F4}" type="presParOf" srcId="{102AAF5B-5503-453F-9BB5-484452FA0BC2}" destId="{EFEEC3E4-229C-4BD3-A4EF-43E0B38215CC}" srcOrd="8" destOrd="0" presId="urn:microsoft.com/office/officeart/2016/7/layout/RepeatingBendingProcessNew"/>
    <dgm:cxn modelId="{C2D7CB34-6B4E-4B1F-9F29-DCD36A94C371}" type="presParOf" srcId="{102AAF5B-5503-453F-9BB5-484452FA0BC2}" destId="{8B40F9A8-1FEB-46DF-948A-407F74469A47}" srcOrd="9" destOrd="0" presId="urn:microsoft.com/office/officeart/2016/7/layout/RepeatingBendingProcessNew"/>
    <dgm:cxn modelId="{B8FC9978-028B-4E47-94A2-9E1CBAD39CFD}" type="presParOf" srcId="{8B40F9A8-1FEB-46DF-948A-407F74469A47}" destId="{522A4CB7-3A06-416E-A5B2-B03255E7A5A2}" srcOrd="0" destOrd="0" presId="urn:microsoft.com/office/officeart/2016/7/layout/RepeatingBendingProcessNew"/>
    <dgm:cxn modelId="{FE3201BE-96AA-4A10-A135-7CCE755C4622}" type="presParOf" srcId="{102AAF5B-5503-453F-9BB5-484452FA0BC2}" destId="{47DFADE3-739D-4760-B140-EFE6142AE485}"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AB43AC-5CEC-4778-B282-70ADBBB3D3F9}"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3B1DD222-8E0C-48D6-AC82-4D207B45B503}">
      <dgm:prSet/>
      <dgm:spPr/>
      <dgm:t>
        <a:bodyPr/>
        <a:lstStyle/>
        <a:p>
          <a:r>
            <a:rPr lang="en-GB"/>
            <a:t>Referencing a book correctly includes in text citations and full references . In text citations are included in the body of the text and will link to the full references listed at the end. </a:t>
          </a:r>
          <a:endParaRPr lang="en-US"/>
        </a:p>
      </dgm:t>
    </dgm:pt>
    <dgm:pt modelId="{9BA0E9D0-AE39-416B-B30B-E29F44D78B35}" type="parTrans" cxnId="{CD0314F5-B60D-4A2F-B4F6-D5C5D08A6731}">
      <dgm:prSet/>
      <dgm:spPr/>
      <dgm:t>
        <a:bodyPr/>
        <a:lstStyle/>
        <a:p>
          <a:endParaRPr lang="en-US"/>
        </a:p>
      </dgm:t>
    </dgm:pt>
    <dgm:pt modelId="{31894D96-F786-4912-841C-69652A00415C}" type="sibTrans" cxnId="{CD0314F5-B60D-4A2F-B4F6-D5C5D08A6731}">
      <dgm:prSet/>
      <dgm:spPr/>
      <dgm:t>
        <a:bodyPr/>
        <a:lstStyle/>
        <a:p>
          <a:endParaRPr lang="en-US"/>
        </a:p>
      </dgm:t>
    </dgm:pt>
    <dgm:pt modelId="{323237D7-0B14-4F57-84EA-7D5D8E729A09}">
      <dgm:prSet/>
      <dgm:spPr/>
      <dgm:t>
        <a:bodyPr/>
        <a:lstStyle/>
        <a:p>
          <a:r>
            <a:rPr lang="en-GB" b="1" u="sng"/>
            <a:t>Citation</a:t>
          </a:r>
          <a:endParaRPr lang="en-US"/>
        </a:p>
      </dgm:t>
    </dgm:pt>
    <dgm:pt modelId="{7C570E93-8FFD-4141-A1B0-A47A8A35D951}" type="parTrans" cxnId="{8BA7D2BE-CEBC-4470-926B-3E3ABEEDE8EB}">
      <dgm:prSet/>
      <dgm:spPr/>
      <dgm:t>
        <a:bodyPr/>
        <a:lstStyle/>
        <a:p>
          <a:endParaRPr lang="en-US"/>
        </a:p>
      </dgm:t>
    </dgm:pt>
    <dgm:pt modelId="{2979EF30-7104-4476-9532-0D2295460CFC}" type="sibTrans" cxnId="{8BA7D2BE-CEBC-4470-926B-3E3ABEEDE8EB}">
      <dgm:prSet/>
      <dgm:spPr/>
      <dgm:t>
        <a:bodyPr/>
        <a:lstStyle/>
        <a:p>
          <a:endParaRPr lang="en-US"/>
        </a:p>
      </dgm:t>
    </dgm:pt>
    <dgm:pt modelId="{0D5BACB4-2768-4FBA-A97C-1D466F565493}">
      <dgm:prSet/>
      <dgm:spPr/>
      <dgm:t>
        <a:bodyPr/>
        <a:lstStyle/>
        <a:p>
          <a:r>
            <a:rPr lang="en-GB"/>
            <a:t>Pears and Shields ( 2022, p.27) suggested that ‘The most direct way of using other peoples work in your own is through quotations’</a:t>
          </a:r>
          <a:endParaRPr lang="en-US"/>
        </a:p>
      </dgm:t>
    </dgm:pt>
    <dgm:pt modelId="{3E8E2588-5919-4B9A-9C27-E5C01A9666A0}" type="parTrans" cxnId="{33972BDB-5A72-414B-9F52-9FDEFE3228A7}">
      <dgm:prSet/>
      <dgm:spPr/>
      <dgm:t>
        <a:bodyPr/>
        <a:lstStyle/>
        <a:p>
          <a:endParaRPr lang="en-US"/>
        </a:p>
      </dgm:t>
    </dgm:pt>
    <dgm:pt modelId="{4BD13C27-81FB-4016-9E43-BDD6B3C06918}" type="sibTrans" cxnId="{33972BDB-5A72-414B-9F52-9FDEFE3228A7}">
      <dgm:prSet/>
      <dgm:spPr/>
      <dgm:t>
        <a:bodyPr/>
        <a:lstStyle/>
        <a:p>
          <a:endParaRPr lang="en-US"/>
        </a:p>
      </dgm:t>
    </dgm:pt>
    <dgm:pt modelId="{030F790A-E8BC-4FE5-82FA-EB9C4FAC586A}">
      <dgm:prSet/>
      <dgm:spPr/>
      <dgm:t>
        <a:bodyPr/>
        <a:lstStyle/>
        <a:p>
          <a:r>
            <a:rPr lang="en-GB" b="1" u="sng"/>
            <a:t>Full reference:</a:t>
          </a:r>
          <a:endParaRPr lang="en-US"/>
        </a:p>
      </dgm:t>
    </dgm:pt>
    <dgm:pt modelId="{8ADF5ABB-47A3-4BA6-909B-7D3E191227F6}" type="parTrans" cxnId="{75E2FA2A-7835-4A35-8679-DACC94EA9290}">
      <dgm:prSet/>
      <dgm:spPr/>
      <dgm:t>
        <a:bodyPr/>
        <a:lstStyle/>
        <a:p>
          <a:endParaRPr lang="en-US"/>
        </a:p>
      </dgm:t>
    </dgm:pt>
    <dgm:pt modelId="{33E29652-4D43-4D2B-917F-572DD5E57452}" type="sibTrans" cxnId="{75E2FA2A-7835-4A35-8679-DACC94EA9290}">
      <dgm:prSet/>
      <dgm:spPr/>
      <dgm:t>
        <a:bodyPr/>
        <a:lstStyle/>
        <a:p>
          <a:endParaRPr lang="en-US"/>
        </a:p>
      </dgm:t>
    </dgm:pt>
    <dgm:pt modelId="{11DBF257-009E-4EAB-A98F-41F15C1A35E3}">
      <dgm:prSet/>
      <dgm:spPr/>
      <dgm:t>
        <a:bodyPr/>
        <a:lstStyle/>
        <a:p>
          <a:r>
            <a:rPr lang="en-GB"/>
            <a:t>Pears,R and Shields ,G. J (2022) </a:t>
          </a:r>
          <a:r>
            <a:rPr lang="en-GB" i="1"/>
            <a:t>Cite them right: the essential referencing guide.</a:t>
          </a:r>
          <a:r>
            <a:rPr lang="en-GB"/>
            <a:t>12</a:t>
          </a:r>
          <a:r>
            <a:rPr lang="en-GB" baseline="30000"/>
            <a:t>th</a:t>
          </a:r>
          <a:r>
            <a:rPr lang="en-GB"/>
            <a:t> Edition. New York: Bloomsbury Academic.</a:t>
          </a:r>
          <a:endParaRPr lang="en-US"/>
        </a:p>
      </dgm:t>
    </dgm:pt>
    <dgm:pt modelId="{9C6FFA3F-1394-475C-9AFC-9FA82D2BA02D}" type="parTrans" cxnId="{4372C09B-172E-41EE-8B92-C25CCF46A8F2}">
      <dgm:prSet/>
      <dgm:spPr/>
      <dgm:t>
        <a:bodyPr/>
        <a:lstStyle/>
        <a:p>
          <a:endParaRPr lang="en-US"/>
        </a:p>
      </dgm:t>
    </dgm:pt>
    <dgm:pt modelId="{2B499192-1C32-42D5-9C58-9269EDA3CBE0}" type="sibTrans" cxnId="{4372C09B-172E-41EE-8B92-C25CCF46A8F2}">
      <dgm:prSet/>
      <dgm:spPr/>
      <dgm:t>
        <a:bodyPr/>
        <a:lstStyle/>
        <a:p>
          <a:endParaRPr lang="en-US"/>
        </a:p>
      </dgm:t>
    </dgm:pt>
    <dgm:pt modelId="{EA216251-D479-4285-985F-54FE52782A47}" type="pres">
      <dgm:prSet presAssocID="{B1AB43AC-5CEC-4778-B282-70ADBBB3D3F9}" presName="Name0" presStyleCnt="0">
        <dgm:presLayoutVars>
          <dgm:dir/>
          <dgm:resizeHandles val="exact"/>
        </dgm:presLayoutVars>
      </dgm:prSet>
      <dgm:spPr/>
    </dgm:pt>
    <dgm:pt modelId="{AA5736F5-914A-4A3C-9ED0-515A99EAFD4A}" type="pres">
      <dgm:prSet presAssocID="{3B1DD222-8E0C-48D6-AC82-4D207B45B503}" presName="node" presStyleLbl="node1" presStyleIdx="0" presStyleCnt="5">
        <dgm:presLayoutVars>
          <dgm:bulletEnabled val="1"/>
        </dgm:presLayoutVars>
      </dgm:prSet>
      <dgm:spPr/>
    </dgm:pt>
    <dgm:pt modelId="{0CB22D7D-A000-4680-B4F7-2FBD148C2269}" type="pres">
      <dgm:prSet presAssocID="{31894D96-F786-4912-841C-69652A00415C}" presName="sibTrans" presStyleLbl="sibTrans1D1" presStyleIdx="0" presStyleCnt="4"/>
      <dgm:spPr/>
    </dgm:pt>
    <dgm:pt modelId="{B715FEC7-CAB2-4F80-8B25-F0EE73AF4AB5}" type="pres">
      <dgm:prSet presAssocID="{31894D96-F786-4912-841C-69652A00415C}" presName="connectorText" presStyleLbl="sibTrans1D1" presStyleIdx="0" presStyleCnt="4"/>
      <dgm:spPr/>
    </dgm:pt>
    <dgm:pt modelId="{0DCA7F04-0676-4F45-B9D3-06FABC0E4FFB}" type="pres">
      <dgm:prSet presAssocID="{323237D7-0B14-4F57-84EA-7D5D8E729A09}" presName="node" presStyleLbl="node1" presStyleIdx="1" presStyleCnt="5">
        <dgm:presLayoutVars>
          <dgm:bulletEnabled val="1"/>
        </dgm:presLayoutVars>
      </dgm:prSet>
      <dgm:spPr/>
    </dgm:pt>
    <dgm:pt modelId="{554AD1CF-2FE8-44D1-B501-71C7E5D10FA7}" type="pres">
      <dgm:prSet presAssocID="{2979EF30-7104-4476-9532-0D2295460CFC}" presName="sibTrans" presStyleLbl="sibTrans1D1" presStyleIdx="1" presStyleCnt="4"/>
      <dgm:spPr/>
    </dgm:pt>
    <dgm:pt modelId="{053EB465-CF22-420C-8513-CC15D512FB8A}" type="pres">
      <dgm:prSet presAssocID="{2979EF30-7104-4476-9532-0D2295460CFC}" presName="connectorText" presStyleLbl="sibTrans1D1" presStyleIdx="1" presStyleCnt="4"/>
      <dgm:spPr/>
    </dgm:pt>
    <dgm:pt modelId="{9F8C2F5A-64D7-44FA-956E-9E9D3E31098B}" type="pres">
      <dgm:prSet presAssocID="{0D5BACB4-2768-4FBA-A97C-1D466F565493}" presName="node" presStyleLbl="node1" presStyleIdx="2" presStyleCnt="5">
        <dgm:presLayoutVars>
          <dgm:bulletEnabled val="1"/>
        </dgm:presLayoutVars>
      </dgm:prSet>
      <dgm:spPr/>
    </dgm:pt>
    <dgm:pt modelId="{D144CDC9-FBEC-4724-B3F4-B0CD781E2964}" type="pres">
      <dgm:prSet presAssocID="{4BD13C27-81FB-4016-9E43-BDD6B3C06918}" presName="sibTrans" presStyleLbl="sibTrans1D1" presStyleIdx="2" presStyleCnt="4"/>
      <dgm:spPr/>
    </dgm:pt>
    <dgm:pt modelId="{4CC9ED43-7A4F-44A3-B1E0-FD1A2C4C8109}" type="pres">
      <dgm:prSet presAssocID="{4BD13C27-81FB-4016-9E43-BDD6B3C06918}" presName="connectorText" presStyleLbl="sibTrans1D1" presStyleIdx="2" presStyleCnt="4"/>
      <dgm:spPr/>
    </dgm:pt>
    <dgm:pt modelId="{EA04BA45-46B2-4910-8823-EA706FD78CDF}" type="pres">
      <dgm:prSet presAssocID="{030F790A-E8BC-4FE5-82FA-EB9C4FAC586A}" presName="node" presStyleLbl="node1" presStyleIdx="3" presStyleCnt="5">
        <dgm:presLayoutVars>
          <dgm:bulletEnabled val="1"/>
        </dgm:presLayoutVars>
      </dgm:prSet>
      <dgm:spPr/>
    </dgm:pt>
    <dgm:pt modelId="{279593A0-FB00-4438-8307-A72575EAC6BB}" type="pres">
      <dgm:prSet presAssocID="{33E29652-4D43-4D2B-917F-572DD5E57452}" presName="sibTrans" presStyleLbl="sibTrans1D1" presStyleIdx="3" presStyleCnt="4"/>
      <dgm:spPr/>
    </dgm:pt>
    <dgm:pt modelId="{1B268FD6-01DF-421E-8D81-4ED24BBCB51E}" type="pres">
      <dgm:prSet presAssocID="{33E29652-4D43-4D2B-917F-572DD5E57452}" presName="connectorText" presStyleLbl="sibTrans1D1" presStyleIdx="3" presStyleCnt="4"/>
      <dgm:spPr/>
    </dgm:pt>
    <dgm:pt modelId="{CF6BD51C-DB18-4961-9C45-22ED530E419B}" type="pres">
      <dgm:prSet presAssocID="{11DBF257-009E-4EAB-A98F-41F15C1A35E3}" presName="node" presStyleLbl="node1" presStyleIdx="4" presStyleCnt="5">
        <dgm:presLayoutVars>
          <dgm:bulletEnabled val="1"/>
        </dgm:presLayoutVars>
      </dgm:prSet>
      <dgm:spPr/>
    </dgm:pt>
  </dgm:ptLst>
  <dgm:cxnLst>
    <dgm:cxn modelId="{319C8F05-4BEF-43DE-A355-F89E83A398BE}" type="presOf" srcId="{B1AB43AC-5CEC-4778-B282-70ADBBB3D3F9}" destId="{EA216251-D479-4285-985F-54FE52782A47}" srcOrd="0" destOrd="0" presId="urn:microsoft.com/office/officeart/2016/7/layout/RepeatingBendingProcessNew"/>
    <dgm:cxn modelId="{7EB79509-105B-40B9-86D4-C0F82F4E8BB9}" type="presOf" srcId="{0D5BACB4-2768-4FBA-A97C-1D466F565493}" destId="{9F8C2F5A-64D7-44FA-956E-9E9D3E31098B}" srcOrd="0" destOrd="0" presId="urn:microsoft.com/office/officeart/2016/7/layout/RepeatingBendingProcessNew"/>
    <dgm:cxn modelId="{EEE76B25-2480-482C-A996-50972F4F4738}" type="presOf" srcId="{4BD13C27-81FB-4016-9E43-BDD6B3C06918}" destId="{D144CDC9-FBEC-4724-B3F4-B0CD781E2964}" srcOrd="0" destOrd="0" presId="urn:microsoft.com/office/officeart/2016/7/layout/RepeatingBendingProcessNew"/>
    <dgm:cxn modelId="{75E2FA2A-7835-4A35-8679-DACC94EA9290}" srcId="{B1AB43AC-5CEC-4778-B282-70ADBBB3D3F9}" destId="{030F790A-E8BC-4FE5-82FA-EB9C4FAC586A}" srcOrd="3" destOrd="0" parTransId="{8ADF5ABB-47A3-4BA6-909B-7D3E191227F6}" sibTransId="{33E29652-4D43-4D2B-917F-572DD5E57452}"/>
    <dgm:cxn modelId="{4621AB5E-5621-41CE-A61B-C20D1CC1DF34}" type="presOf" srcId="{33E29652-4D43-4D2B-917F-572DD5E57452}" destId="{279593A0-FB00-4438-8307-A72575EAC6BB}" srcOrd="0" destOrd="0" presId="urn:microsoft.com/office/officeart/2016/7/layout/RepeatingBendingProcessNew"/>
    <dgm:cxn modelId="{14469154-DB7D-4005-8008-93387619916E}" type="presOf" srcId="{030F790A-E8BC-4FE5-82FA-EB9C4FAC586A}" destId="{EA04BA45-46B2-4910-8823-EA706FD78CDF}" srcOrd="0" destOrd="0" presId="urn:microsoft.com/office/officeart/2016/7/layout/RepeatingBendingProcessNew"/>
    <dgm:cxn modelId="{7AA83D7D-E687-4891-8980-06FDFD6140E7}" type="presOf" srcId="{2979EF30-7104-4476-9532-0D2295460CFC}" destId="{053EB465-CF22-420C-8513-CC15D512FB8A}" srcOrd="1" destOrd="0" presId="urn:microsoft.com/office/officeart/2016/7/layout/RepeatingBendingProcessNew"/>
    <dgm:cxn modelId="{B968D47E-64A1-4A83-906C-EBB1C6021737}" type="presOf" srcId="{11DBF257-009E-4EAB-A98F-41F15C1A35E3}" destId="{CF6BD51C-DB18-4961-9C45-22ED530E419B}" srcOrd="0" destOrd="0" presId="urn:microsoft.com/office/officeart/2016/7/layout/RepeatingBendingProcessNew"/>
    <dgm:cxn modelId="{332B4485-02AA-4E0D-92EC-6B81F874152C}" type="presOf" srcId="{3B1DD222-8E0C-48D6-AC82-4D207B45B503}" destId="{AA5736F5-914A-4A3C-9ED0-515A99EAFD4A}" srcOrd="0" destOrd="0" presId="urn:microsoft.com/office/officeart/2016/7/layout/RepeatingBendingProcessNew"/>
    <dgm:cxn modelId="{BB0D978B-B721-4D55-8F45-7CC3EF7C38AC}" type="presOf" srcId="{33E29652-4D43-4D2B-917F-572DD5E57452}" destId="{1B268FD6-01DF-421E-8D81-4ED24BBCB51E}" srcOrd="1" destOrd="0" presId="urn:microsoft.com/office/officeart/2016/7/layout/RepeatingBendingProcessNew"/>
    <dgm:cxn modelId="{4372C09B-172E-41EE-8B92-C25CCF46A8F2}" srcId="{B1AB43AC-5CEC-4778-B282-70ADBBB3D3F9}" destId="{11DBF257-009E-4EAB-A98F-41F15C1A35E3}" srcOrd="4" destOrd="0" parTransId="{9C6FFA3F-1394-475C-9AFC-9FA82D2BA02D}" sibTransId="{2B499192-1C32-42D5-9C58-9269EDA3CBE0}"/>
    <dgm:cxn modelId="{B0D75EA3-6687-4D29-9CDA-B04C8D45CAF2}" type="presOf" srcId="{4BD13C27-81FB-4016-9E43-BDD6B3C06918}" destId="{4CC9ED43-7A4F-44A3-B1E0-FD1A2C4C8109}" srcOrd="1" destOrd="0" presId="urn:microsoft.com/office/officeart/2016/7/layout/RepeatingBendingProcessNew"/>
    <dgm:cxn modelId="{8BA7D2BE-CEBC-4470-926B-3E3ABEEDE8EB}" srcId="{B1AB43AC-5CEC-4778-B282-70ADBBB3D3F9}" destId="{323237D7-0B14-4F57-84EA-7D5D8E729A09}" srcOrd="1" destOrd="0" parTransId="{7C570E93-8FFD-4141-A1B0-A47A8A35D951}" sibTransId="{2979EF30-7104-4476-9532-0D2295460CFC}"/>
    <dgm:cxn modelId="{F70832C0-4F5B-46C1-929A-D1B2551F02DA}" type="presOf" srcId="{323237D7-0B14-4F57-84EA-7D5D8E729A09}" destId="{0DCA7F04-0676-4F45-B9D3-06FABC0E4FFB}" srcOrd="0" destOrd="0" presId="urn:microsoft.com/office/officeart/2016/7/layout/RepeatingBendingProcessNew"/>
    <dgm:cxn modelId="{0F9A1DC8-67B9-4D94-8140-B89F42228488}" type="presOf" srcId="{31894D96-F786-4912-841C-69652A00415C}" destId="{0CB22D7D-A000-4680-B4F7-2FBD148C2269}" srcOrd="0" destOrd="0" presId="urn:microsoft.com/office/officeart/2016/7/layout/RepeatingBendingProcessNew"/>
    <dgm:cxn modelId="{14FC64D5-F76D-4D7F-B2B2-8BEBB0266D23}" type="presOf" srcId="{31894D96-F786-4912-841C-69652A00415C}" destId="{B715FEC7-CAB2-4F80-8B25-F0EE73AF4AB5}" srcOrd="1" destOrd="0" presId="urn:microsoft.com/office/officeart/2016/7/layout/RepeatingBendingProcessNew"/>
    <dgm:cxn modelId="{33972BDB-5A72-414B-9F52-9FDEFE3228A7}" srcId="{B1AB43AC-5CEC-4778-B282-70ADBBB3D3F9}" destId="{0D5BACB4-2768-4FBA-A97C-1D466F565493}" srcOrd="2" destOrd="0" parTransId="{3E8E2588-5919-4B9A-9C27-E5C01A9666A0}" sibTransId="{4BD13C27-81FB-4016-9E43-BDD6B3C06918}"/>
    <dgm:cxn modelId="{CC1E43F3-4D3E-401D-B486-AE874043D96C}" type="presOf" srcId="{2979EF30-7104-4476-9532-0D2295460CFC}" destId="{554AD1CF-2FE8-44D1-B501-71C7E5D10FA7}" srcOrd="0" destOrd="0" presId="urn:microsoft.com/office/officeart/2016/7/layout/RepeatingBendingProcessNew"/>
    <dgm:cxn modelId="{CD0314F5-B60D-4A2F-B4F6-D5C5D08A6731}" srcId="{B1AB43AC-5CEC-4778-B282-70ADBBB3D3F9}" destId="{3B1DD222-8E0C-48D6-AC82-4D207B45B503}" srcOrd="0" destOrd="0" parTransId="{9BA0E9D0-AE39-416B-B30B-E29F44D78B35}" sibTransId="{31894D96-F786-4912-841C-69652A00415C}"/>
    <dgm:cxn modelId="{D09E8A41-9BE4-4A83-8C35-A177CFACD0FC}" type="presParOf" srcId="{EA216251-D479-4285-985F-54FE52782A47}" destId="{AA5736F5-914A-4A3C-9ED0-515A99EAFD4A}" srcOrd="0" destOrd="0" presId="urn:microsoft.com/office/officeart/2016/7/layout/RepeatingBendingProcessNew"/>
    <dgm:cxn modelId="{17C28FFB-F8B3-4BDF-8FA1-71EA5A85FFDE}" type="presParOf" srcId="{EA216251-D479-4285-985F-54FE52782A47}" destId="{0CB22D7D-A000-4680-B4F7-2FBD148C2269}" srcOrd="1" destOrd="0" presId="urn:microsoft.com/office/officeart/2016/7/layout/RepeatingBendingProcessNew"/>
    <dgm:cxn modelId="{9017EC33-52C5-404B-ABE6-1BB322CFDF9F}" type="presParOf" srcId="{0CB22D7D-A000-4680-B4F7-2FBD148C2269}" destId="{B715FEC7-CAB2-4F80-8B25-F0EE73AF4AB5}" srcOrd="0" destOrd="0" presId="urn:microsoft.com/office/officeart/2016/7/layout/RepeatingBendingProcessNew"/>
    <dgm:cxn modelId="{183DC9BB-E501-4C38-BCE5-3839A631C070}" type="presParOf" srcId="{EA216251-D479-4285-985F-54FE52782A47}" destId="{0DCA7F04-0676-4F45-B9D3-06FABC0E4FFB}" srcOrd="2" destOrd="0" presId="urn:microsoft.com/office/officeart/2016/7/layout/RepeatingBendingProcessNew"/>
    <dgm:cxn modelId="{DB5252A7-E317-4AFC-8F94-26BEA670045D}" type="presParOf" srcId="{EA216251-D479-4285-985F-54FE52782A47}" destId="{554AD1CF-2FE8-44D1-B501-71C7E5D10FA7}" srcOrd="3" destOrd="0" presId="urn:microsoft.com/office/officeart/2016/7/layout/RepeatingBendingProcessNew"/>
    <dgm:cxn modelId="{6B5126B3-2913-4310-8644-9662D4D7C7AD}" type="presParOf" srcId="{554AD1CF-2FE8-44D1-B501-71C7E5D10FA7}" destId="{053EB465-CF22-420C-8513-CC15D512FB8A}" srcOrd="0" destOrd="0" presId="urn:microsoft.com/office/officeart/2016/7/layout/RepeatingBendingProcessNew"/>
    <dgm:cxn modelId="{EEC5080D-CA69-409A-A82A-0034FB59FAB6}" type="presParOf" srcId="{EA216251-D479-4285-985F-54FE52782A47}" destId="{9F8C2F5A-64D7-44FA-956E-9E9D3E31098B}" srcOrd="4" destOrd="0" presId="urn:microsoft.com/office/officeart/2016/7/layout/RepeatingBendingProcessNew"/>
    <dgm:cxn modelId="{1FE83052-727D-4310-A8C8-33DFB698A367}" type="presParOf" srcId="{EA216251-D479-4285-985F-54FE52782A47}" destId="{D144CDC9-FBEC-4724-B3F4-B0CD781E2964}" srcOrd="5" destOrd="0" presId="urn:microsoft.com/office/officeart/2016/7/layout/RepeatingBendingProcessNew"/>
    <dgm:cxn modelId="{F596F9FE-B7A7-4D7A-A257-BA993DC6E077}" type="presParOf" srcId="{D144CDC9-FBEC-4724-B3F4-B0CD781E2964}" destId="{4CC9ED43-7A4F-44A3-B1E0-FD1A2C4C8109}" srcOrd="0" destOrd="0" presId="urn:microsoft.com/office/officeart/2016/7/layout/RepeatingBendingProcessNew"/>
    <dgm:cxn modelId="{5E6DA1A1-7AD3-40EA-96F2-4158AB72B3A1}" type="presParOf" srcId="{EA216251-D479-4285-985F-54FE52782A47}" destId="{EA04BA45-46B2-4910-8823-EA706FD78CDF}" srcOrd="6" destOrd="0" presId="urn:microsoft.com/office/officeart/2016/7/layout/RepeatingBendingProcessNew"/>
    <dgm:cxn modelId="{E05B6DA4-BC01-421A-8DEB-6AB69E1FE22F}" type="presParOf" srcId="{EA216251-D479-4285-985F-54FE52782A47}" destId="{279593A0-FB00-4438-8307-A72575EAC6BB}" srcOrd="7" destOrd="0" presId="urn:microsoft.com/office/officeart/2016/7/layout/RepeatingBendingProcessNew"/>
    <dgm:cxn modelId="{E73DC9CB-EC2E-446A-89E6-35AA2A517866}" type="presParOf" srcId="{279593A0-FB00-4438-8307-A72575EAC6BB}" destId="{1B268FD6-01DF-421E-8D81-4ED24BBCB51E}" srcOrd="0" destOrd="0" presId="urn:microsoft.com/office/officeart/2016/7/layout/RepeatingBendingProcessNew"/>
    <dgm:cxn modelId="{95FD1DF6-06C3-43DE-80D3-3F48C9A560C9}" type="presParOf" srcId="{EA216251-D479-4285-985F-54FE52782A47}" destId="{CF6BD51C-DB18-4961-9C45-22ED530E419B}" srcOrd="8" destOrd="0" presId="urn:microsoft.com/office/officeart/2016/7/layout/RepeatingBendingProcessNew"/>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E42062-543A-47FB-AC68-F647E5F08AE9}"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CF7B9637-7746-438E-AA37-CEDF80D484BA}">
      <dgm:prSet/>
      <dgm:spPr/>
      <dgm:t>
        <a:bodyPr/>
        <a:lstStyle/>
        <a:p>
          <a:r>
            <a:rPr lang="en-GB" b="1" u="sng"/>
            <a:t>Direct Quote</a:t>
          </a:r>
          <a:endParaRPr lang="en-US"/>
        </a:p>
      </dgm:t>
    </dgm:pt>
    <dgm:pt modelId="{813640FA-B3B0-4006-B0E0-513FB425CE53}" type="parTrans" cxnId="{303068BF-EBBA-47FF-BB2B-8B7A6B62E35B}">
      <dgm:prSet/>
      <dgm:spPr/>
      <dgm:t>
        <a:bodyPr/>
        <a:lstStyle/>
        <a:p>
          <a:endParaRPr lang="en-US"/>
        </a:p>
      </dgm:t>
    </dgm:pt>
    <dgm:pt modelId="{EC763F54-EEE2-4899-B7AE-320AC9C29F20}" type="sibTrans" cxnId="{303068BF-EBBA-47FF-BB2B-8B7A6B62E35B}">
      <dgm:prSet/>
      <dgm:spPr/>
      <dgm:t>
        <a:bodyPr/>
        <a:lstStyle/>
        <a:p>
          <a:endParaRPr lang="en-US"/>
        </a:p>
      </dgm:t>
    </dgm:pt>
    <dgm:pt modelId="{75B18000-843C-4541-8EB4-12DEC99721C2}">
      <dgm:prSet/>
      <dgm:spPr/>
      <dgm:t>
        <a:bodyPr/>
        <a:lstStyle/>
        <a:p>
          <a:r>
            <a:rPr lang="en-GB"/>
            <a:t>The abstract by( Satija,&amp; Martinez-Alvila,D. 2019 p.87)  states that ‘ Broadly speaking Plagiarism is copyright infringement yet not every copyright infringement is Plagiarism’</a:t>
          </a:r>
          <a:endParaRPr lang="en-US"/>
        </a:p>
      </dgm:t>
    </dgm:pt>
    <dgm:pt modelId="{D31A1D7E-2D56-45B1-AFB3-3E5F8BDE44D3}" type="parTrans" cxnId="{B164711B-32C4-422B-A307-54549B287860}">
      <dgm:prSet/>
      <dgm:spPr/>
      <dgm:t>
        <a:bodyPr/>
        <a:lstStyle/>
        <a:p>
          <a:endParaRPr lang="en-US"/>
        </a:p>
      </dgm:t>
    </dgm:pt>
    <dgm:pt modelId="{2037BA67-19CE-4C73-BAC4-AE1F63463F4C}" type="sibTrans" cxnId="{B164711B-32C4-422B-A307-54549B287860}">
      <dgm:prSet/>
      <dgm:spPr/>
      <dgm:t>
        <a:bodyPr/>
        <a:lstStyle/>
        <a:p>
          <a:endParaRPr lang="en-US"/>
        </a:p>
      </dgm:t>
    </dgm:pt>
    <dgm:pt modelId="{5BC404B8-A9CD-40EF-B1A0-F770E5F32D9B}">
      <dgm:prSet/>
      <dgm:spPr/>
      <dgm:t>
        <a:bodyPr/>
        <a:lstStyle/>
        <a:p>
          <a:r>
            <a:rPr lang="en-GB" b="1" u="sng"/>
            <a:t>Summarised text</a:t>
          </a:r>
          <a:endParaRPr lang="en-US"/>
        </a:p>
      </dgm:t>
    </dgm:pt>
    <dgm:pt modelId="{A299A75A-C5FE-43CC-831B-A30C1E7C4499}" type="parTrans" cxnId="{9F71ADF2-2B1D-46E3-B779-6CE03D3835B4}">
      <dgm:prSet/>
      <dgm:spPr/>
      <dgm:t>
        <a:bodyPr/>
        <a:lstStyle/>
        <a:p>
          <a:endParaRPr lang="en-US"/>
        </a:p>
      </dgm:t>
    </dgm:pt>
    <dgm:pt modelId="{E3F05B5C-3707-426A-8DA6-E70950B5F2F2}" type="sibTrans" cxnId="{9F71ADF2-2B1D-46E3-B779-6CE03D3835B4}">
      <dgm:prSet/>
      <dgm:spPr/>
      <dgm:t>
        <a:bodyPr/>
        <a:lstStyle/>
        <a:p>
          <a:endParaRPr lang="en-US"/>
        </a:p>
      </dgm:t>
    </dgm:pt>
    <dgm:pt modelId="{6F0EE1F5-7C63-4089-8B15-95766B4481DB}">
      <dgm:prSet/>
      <dgm:spPr/>
      <dgm:t>
        <a:bodyPr/>
        <a:lstStyle/>
        <a:p>
          <a:r>
            <a:rPr lang="en-GB"/>
            <a:t>Satija &amp; Martinez- Alvila ( 2019 pp 87-93) discussed the problems involved in defining terms and concepts in Plaigarism including what is meant by Plagiarism , the reasons for it, and the multiple forms from straight plagiarism to citation cartels. The authors highlight the need for clarity, information literacy and detection services in preventing all forms of plagiarism.</a:t>
          </a:r>
          <a:r>
            <a:rPr lang="en-GB" u="sng"/>
            <a:t> </a:t>
          </a:r>
          <a:endParaRPr lang="en-US"/>
        </a:p>
      </dgm:t>
    </dgm:pt>
    <dgm:pt modelId="{CD1BBD74-45F9-41BF-B436-46AE1C1C1290}" type="parTrans" cxnId="{99396D35-1455-4581-A2DE-5F94474074FB}">
      <dgm:prSet/>
      <dgm:spPr/>
      <dgm:t>
        <a:bodyPr/>
        <a:lstStyle/>
        <a:p>
          <a:endParaRPr lang="en-US"/>
        </a:p>
      </dgm:t>
    </dgm:pt>
    <dgm:pt modelId="{3FA70326-AF79-4D16-9269-78128C382E64}" type="sibTrans" cxnId="{99396D35-1455-4581-A2DE-5F94474074FB}">
      <dgm:prSet/>
      <dgm:spPr/>
      <dgm:t>
        <a:bodyPr/>
        <a:lstStyle/>
        <a:p>
          <a:endParaRPr lang="en-US"/>
        </a:p>
      </dgm:t>
    </dgm:pt>
    <dgm:pt modelId="{841C8A14-3502-4EE3-99A0-0F132DE4BDCA}" type="pres">
      <dgm:prSet presAssocID="{F8E42062-543A-47FB-AC68-F647E5F08AE9}" presName="compositeShape" presStyleCnt="0">
        <dgm:presLayoutVars>
          <dgm:chMax val="7"/>
          <dgm:dir/>
          <dgm:resizeHandles val="exact"/>
        </dgm:presLayoutVars>
      </dgm:prSet>
      <dgm:spPr/>
    </dgm:pt>
    <dgm:pt modelId="{B9415827-1337-4911-B430-B44011D6304C}" type="pres">
      <dgm:prSet presAssocID="{F8E42062-543A-47FB-AC68-F647E5F08AE9}" presName="wedge1" presStyleLbl="node1" presStyleIdx="0" presStyleCnt="4"/>
      <dgm:spPr/>
    </dgm:pt>
    <dgm:pt modelId="{8CA2071C-F516-4F6F-8FC0-6A91A676D2EC}" type="pres">
      <dgm:prSet presAssocID="{F8E42062-543A-47FB-AC68-F647E5F08AE9}" presName="wedge1Tx" presStyleLbl="node1" presStyleIdx="0" presStyleCnt="4">
        <dgm:presLayoutVars>
          <dgm:chMax val="0"/>
          <dgm:chPref val="0"/>
          <dgm:bulletEnabled val="1"/>
        </dgm:presLayoutVars>
      </dgm:prSet>
      <dgm:spPr/>
    </dgm:pt>
    <dgm:pt modelId="{5996D98B-DD5B-40B7-B8C1-C67ED61EF396}" type="pres">
      <dgm:prSet presAssocID="{F8E42062-543A-47FB-AC68-F647E5F08AE9}" presName="wedge2" presStyleLbl="node1" presStyleIdx="1" presStyleCnt="4"/>
      <dgm:spPr/>
    </dgm:pt>
    <dgm:pt modelId="{F11D6FEE-7834-4DEA-8824-D7B46CE4DA8F}" type="pres">
      <dgm:prSet presAssocID="{F8E42062-543A-47FB-AC68-F647E5F08AE9}" presName="wedge2Tx" presStyleLbl="node1" presStyleIdx="1" presStyleCnt="4">
        <dgm:presLayoutVars>
          <dgm:chMax val="0"/>
          <dgm:chPref val="0"/>
          <dgm:bulletEnabled val="1"/>
        </dgm:presLayoutVars>
      </dgm:prSet>
      <dgm:spPr/>
    </dgm:pt>
    <dgm:pt modelId="{15F72C16-2CE1-4FC1-9F2C-E74B30476DB9}" type="pres">
      <dgm:prSet presAssocID="{F8E42062-543A-47FB-AC68-F647E5F08AE9}" presName="wedge3" presStyleLbl="node1" presStyleIdx="2" presStyleCnt="4"/>
      <dgm:spPr/>
    </dgm:pt>
    <dgm:pt modelId="{B8F65027-BDF8-4116-A0BE-DEDB5CAE60F9}" type="pres">
      <dgm:prSet presAssocID="{F8E42062-543A-47FB-AC68-F647E5F08AE9}" presName="wedge3Tx" presStyleLbl="node1" presStyleIdx="2" presStyleCnt="4">
        <dgm:presLayoutVars>
          <dgm:chMax val="0"/>
          <dgm:chPref val="0"/>
          <dgm:bulletEnabled val="1"/>
        </dgm:presLayoutVars>
      </dgm:prSet>
      <dgm:spPr/>
    </dgm:pt>
    <dgm:pt modelId="{2B23C1D1-5EBF-42F8-BCDA-B99F2F8F4E7A}" type="pres">
      <dgm:prSet presAssocID="{F8E42062-543A-47FB-AC68-F647E5F08AE9}" presName="wedge4" presStyleLbl="node1" presStyleIdx="3" presStyleCnt="4"/>
      <dgm:spPr/>
    </dgm:pt>
    <dgm:pt modelId="{7438EC19-3B76-459B-98CB-2EB744DB6C8F}" type="pres">
      <dgm:prSet presAssocID="{F8E42062-543A-47FB-AC68-F647E5F08AE9}" presName="wedge4Tx" presStyleLbl="node1" presStyleIdx="3" presStyleCnt="4">
        <dgm:presLayoutVars>
          <dgm:chMax val="0"/>
          <dgm:chPref val="0"/>
          <dgm:bulletEnabled val="1"/>
        </dgm:presLayoutVars>
      </dgm:prSet>
      <dgm:spPr/>
    </dgm:pt>
  </dgm:ptLst>
  <dgm:cxnLst>
    <dgm:cxn modelId="{9B9E4707-FF22-4D19-9BB7-C8CA0394F2D9}" type="presOf" srcId="{5BC404B8-A9CD-40EF-B1A0-F770E5F32D9B}" destId="{15F72C16-2CE1-4FC1-9F2C-E74B30476DB9}" srcOrd="0" destOrd="0" presId="urn:microsoft.com/office/officeart/2005/8/layout/chart3"/>
    <dgm:cxn modelId="{B8F43209-0E55-42E5-BC2E-4043435F3B99}" type="presOf" srcId="{6F0EE1F5-7C63-4089-8B15-95766B4481DB}" destId="{2B23C1D1-5EBF-42F8-BCDA-B99F2F8F4E7A}" srcOrd="0" destOrd="0" presId="urn:microsoft.com/office/officeart/2005/8/layout/chart3"/>
    <dgm:cxn modelId="{B164711B-32C4-422B-A307-54549B287860}" srcId="{F8E42062-543A-47FB-AC68-F647E5F08AE9}" destId="{75B18000-843C-4541-8EB4-12DEC99721C2}" srcOrd="1" destOrd="0" parTransId="{D31A1D7E-2D56-45B1-AFB3-3E5F8BDE44D3}" sibTransId="{2037BA67-19CE-4C73-BAC4-AE1F63463F4C}"/>
    <dgm:cxn modelId="{99396D35-1455-4581-A2DE-5F94474074FB}" srcId="{F8E42062-543A-47FB-AC68-F647E5F08AE9}" destId="{6F0EE1F5-7C63-4089-8B15-95766B4481DB}" srcOrd="3" destOrd="0" parTransId="{CD1BBD74-45F9-41BF-B436-46AE1C1C1290}" sibTransId="{3FA70326-AF79-4D16-9269-78128C382E64}"/>
    <dgm:cxn modelId="{B5AED261-2389-40BE-BAC4-F75F784EE565}" type="presOf" srcId="{CF7B9637-7746-438E-AA37-CEDF80D484BA}" destId="{8CA2071C-F516-4F6F-8FC0-6A91A676D2EC}" srcOrd="1" destOrd="0" presId="urn:microsoft.com/office/officeart/2005/8/layout/chart3"/>
    <dgm:cxn modelId="{5E664D73-D7C6-4F9A-A215-89FC414903F6}" type="presOf" srcId="{6F0EE1F5-7C63-4089-8B15-95766B4481DB}" destId="{7438EC19-3B76-459B-98CB-2EB744DB6C8F}" srcOrd="1" destOrd="0" presId="urn:microsoft.com/office/officeart/2005/8/layout/chart3"/>
    <dgm:cxn modelId="{EF0429BB-95B8-4074-83FE-7831545F88E9}" type="presOf" srcId="{F8E42062-543A-47FB-AC68-F647E5F08AE9}" destId="{841C8A14-3502-4EE3-99A0-0F132DE4BDCA}" srcOrd="0" destOrd="0" presId="urn:microsoft.com/office/officeart/2005/8/layout/chart3"/>
    <dgm:cxn modelId="{303068BF-EBBA-47FF-BB2B-8B7A6B62E35B}" srcId="{F8E42062-543A-47FB-AC68-F647E5F08AE9}" destId="{CF7B9637-7746-438E-AA37-CEDF80D484BA}" srcOrd="0" destOrd="0" parTransId="{813640FA-B3B0-4006-B0E0-513FB425CE53}" sibTransId="{EC763F54-EEE2-4899-B7AE-320AC9C29F20}"/>
    <dgm:cxn modelId="{30F68BCB-12E2-40A5-A391-2EAD4260310F}" type="presOf" srcId="{5BC404B8-A9CD-40EF-B1A0-F770E5F32D9B}" destId="{B8F65027-BDF8-4116-A0BE-DEDB5CAE60F9}" srcOrd="1" destOrd="0" presId="urn:microsoft.com/office/officeart/2005/8/layout/chart3"/>
    <dgm:cxn modelId="{35DB9FD5-BD74-4701-B9DF-C7FF880B0DF8}" type="presOf" srcId="{75B18000-843C-4541-8EB4-12DEC99721C2}" destId="{5996D98B-DD5B-40B7-B8C1-C67ED61EF396}" srcOrd="0" destOrd="0" presId="urn:microsoft.com/office/officeart/2005/8/layout/chart3"/>
    <dgm:cxn modelId="{A9064BE5-7C41-4C01-A59A-A64D641891AE}" type="presOf" srcId="{75B18000-843C-4541-8EB4-12DEC99721C2}" destId="{F11D6FEE-7834-4DEA-8824-D7B46CE4DA8F}" srcOrd="1" destOrd="0" presId="urn:microsoft.com/office/officeart/2005/8/layout/chart3"/>
    <dgm:cxn modelId="{68DCFFF1-24C7-45C6-8458-CEAA9C0A4DD7}" type="presOf" srcId="{CF7B9637-7746-438E-AA37-CEDF80D484BA}" destId="{B9415827-1337-4911-B430-B44011D6304C}" srcOrd="0" destOrd="0" presId="urn:microsoft.com/office/officeart/2005/8/layout/chart3"/>
    <dgm:cxn modelId="{9F71ADF2-2B1D-46E3-B779-6CE03D3835B4}" srcId="{F8E42062-543A-47FB-AC68-F647E5F08AE9}" destId="{5BC404B8-A9CD-40EF-B1A0-F770E5F32D9B}" srcOrd="2" destOrd="0" parTransId="{A299A75A-C5FE-43CC-831B-A30C1E7C4499}" sibTransId="{E3F05B5C-3707-426A-8DA6-E70950B5F2F2}"/>
    <dgm:cxn modelId="{DC432674-504C-4A74-A62A-C7A02F57B619}" type="presParOf" srcId="{841C8A14-3502-4EE3-99A0-0F132DE4BDCA}" destId="{B9415827-1337-4911-B430-B44011D6304C}" srcOrd="0" destOrd="0" presId="urn:microsoft.com/office/officeart/2005/8/layout/chart3"/>
    <dgm:cxn modelId="{A8938F99-0552-4EC8-8A0C-1C8C6642BD27}" type="presParOf" srcId="{841C8A14-3502-4EE3-99A0-0F132DE4BDCA}" destId="{8CA2071C-F516-4F6F-8FC0-6A91A676D2EC}" srcOrd="1" destOrd="0" presId="urn:microsoft.com/office/officeart/2005/8/layout/chart3"/>
    <dgm:cxn modelId="{DFEDC805-F77E-479F-848D-0C1405D83B18}" type="presParOf" srcId="{841C8A14-3502-4EE3-99A0-0F132DE4BDCA}" destId="{5996D98B-DD5B-40B7-B8C1-C67ED61EF396}" srcOrd="2" destOrd="0" presId="urn:microsoft.com/office/officeart/2005/8/layout/chart3"/>
    <dgm:cxn modelId="{7FDE912F-906C-4E92-9758-7B735E21D7A1}" type="presParOf" srcId="{841C8A14-3502-4EE3-99A0-0F132DE4BDCA}" destId="{F11D6FEE-7834-4DEA-8824-D7B46CE4DA8F}" srcOrd="3" destOrd="0" presId="urn:microsoft.com/office/officeart/2005/8/layout/chart3"/>
    <dgm:cxn modelId="{8310C9A3-ED90-49C5-996E-367A1AF35009}" type="presParOf" srcId="{841C8A14-3502-4EE3-99A0-0F132DE4BDCA}" destId="{15F72C16-2CE1-4FC1-9F2C-E74B30476DB9}" srcOrd="4" destOrd="0" presId="urn:microsoft.com/office/officeart/2005/8/layout/chart3"/>
    <dgm:cxn modelId="{9DAFCEED-F79A-4C95-A89E-71649BE6B194}" type="presParOf" srcId="{841C8A14-3502-4EE3-99A0-0F132DE4BDCA}" destId="{B8F65027-BDF8-4116-A0BE-DEDB5CAE60F9}" srcOrd="5" destOrd="0" presId="urn:microsoft.com/office/officeart/2005/8/layout/chart3"/>
    <dgm:cxn modelId="{BDCC8E55-C28F-413D-B696-F01B0777AA85}" type="presParOf" srcId="{841C8A14-3502-4EE3-99A0-0F132DE4BDCA}" destId="{2B23C1D1-5EBF-42F8-BCDA-B99F2F8F4E7A}" srcOrd="6" destOrd="0" presId="urn:microsoft.com/office/officeart/2005/8/layout/chart3"/>
    <dgm:cxn modelId="{FF8F4F93-89A6-4449-9785-72B288414BDA}" type="presParOf" srcId="{841C8A14-3502-4EE3-99A0-0F132DE4BDCA}" destId="{7438EC19-3B76-459B-98CB-2EB744DB6C8F}" srcOrd="7" destOrd="0" presId="urn:microsoft.com/office/officeart/2005/8/layout/chart3"/>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F174A2-0CBB-45B2-865C-76AB3B3C5982}" type="doc">
      <dgm:prSet loTypeId="urn:microsoft.com/office/officeart/2005/8/layout/vProcess5" loCatId="process" qsTypeId="urn:microsoft.com/office/officeart/2005/8/quickstyle/simple4" qsCatId="simple" csTypeId="urn:microsoft.com/office/officeart/2005/8/colors/accent1_2" csCatId="accent1"/>
      <dgm:spPr/>
      <dgm:t>
        <a:bodyPr/>
        <a:lstStyle/>
        <a:p>
          <a:endParaRPr lang="en-US"/>
        </a:p>
      </dgm:t>
    </dgm:pt>
    <dgm:pt modelId="{02B8D00E-A169-4D67-8D24-810B8C0D5B74}">
      <dgm:prSet/>
      <dgm:spPr/>
      <dgm:t>
        <a:bodyPr/>
        <a:lstStyle/>
        <a:p>
          <a:r>
            <a:rPr lang="en-GB" u="sng"/>
            <a:t>Direct Quote within a sentence </a:t>
          </a:r>
          <a:endParaRPr lang="en-US"/>
        </a:p>
      </dgm:t>
    </dgm:pt>
    <dgm:pt modelId="{4FFA3F7A-8F63-4ECD-8D88-51616B87F33D}" type="parTrans" cxnId="{5037EF72-50AC-41C1-B4A5-70998BBEABCC}">
      <dgm:prSet/>
      <dgm:spPr/>
      <dgm:t>
        <a:bodyPr/>
        <a:lstStyle/>
        <a:p>
          <a:endParaRPr lang="en-US"/>
        </a:p>
      </dgm:t>
    </dgm:pt>
    <dgm:pt modelId="{33A3CE8C-3725-4B16-8CFF-CDEC5BB3A201}" type="sibTrans" cxnId="{5037EF72-50AC-41C1-B4A5-70998BBEABCC}">
      <dgm:prSet/>
      <dgm:spPr/>
      <dgm:t>
        <a:bodyPr/>
        <a:lstStyle/>
        <a:p>
          <a:endParaRPr lang="en-US"/>
        </a:p>
      </dgm:t>
    </dgm:pt>
    <dgm:pt modelId="{25327A06-CBA1-4B8A-86C3-D275585B578B}">
      <dgm:prSet/>
      <dgm:spPr/>
      <dgm:t>
        <a:bodyPr/>
        <a:lstStyle/>
        <a:p>
          <a:r>
            <a:rPr lang="en-GB"/>
            <a:t>Young- Powell ( 2017, para.1) said ‘ Jessica was on her way to a funeral when she received an email from her university saying she’d committed a very serious offence she had plagiarised an essay ’  </a:t>
          </a:r>
          <a:endParaRPr lang="en-US"/>
        </a:p>
      </dgm:t>
    </dgm:pt>
    <dgm:pt modelId="{D54BC106-0DAE-4E75-A5C9-2322D57CC073}" type="parTrans" cxnId="{2EC6D241-92A3-4CDF-B71C-69106395C30B}">
      <dgm:prSet/>
      <dgm:spPr/>
      <dgm:t>
        <a:bodyPr/>
        <a:lstStyle/>
        <a:p>
          <a:endParaRPr lang="en-US"/>
        </a:p>
      </dgm:t>
    </dgm:pt>
    <dgm:pt modelId="{FAF6453D-86FB-4241-8204-24D1ECAB5E70}" type="sibTrans" cxnId="{2EC6D241-92A3-4CDF-B71C-69106395C30B}">
      <dgm:prSet/>
      <dgm:spPr/>
      <dgm:t>
        <a:bodyPr/>
        <a:lstStyle/>
        <a:p>
          <a:endParaRPr lang="en-US"/>
        </a:p>
      </dgm:t>
    </dgm:pt>
    <dgm:pt modelId="{99A4EB71-2FB4-44E4-8AC8-A3FBCDD73AC4}">
      <dgm:prSet/>
      <dgm:spPr/>
      <dgm:t>
        <a:bodyPr/>
        <a:lstStyle/>
        <a:p>
          <a:r>
            <a:rPr lang="en-GB" u="sng"/>
            <a:t>Resume something from a website and reference </a:t>
          </a:r>
          <a:endParaRPr lang="en-US"/>
        </a:p>
      </dgm:t>
    </dgm:pt>
    <dgm:pt modelId="{068874BB-6AC7-4EE2-800F-9032613B7CE8}" type="parTrans" cxnId="{1470C1DC-7AFD-456A-A9F3-671A6FE2F323}">
      <dgm:prSet/>
      <dgm:spPr/>
      <dgm:t>
        <a:bodyPr/>
        <a:lstStyle/>
        <a:p>
          <a:endParaRPr lang="en-US"/>
        </a:p>
      </dgm:t>
    </dgm:pt>
    <dgm:pt modelId="{3271500E-298F-4E7A-B6EA-0A45A2606DDE}" type="sibTrans" cxnId="{1470C1DC-7AFD-456A-A9F3-671A6FE2F323}">
      <dgm:prSet/>
      <dgm:spPr/>
      <dgm:t>
        <a:bodyPr/>
        <a:lstStyle/>
        <a:p>
          <a:endParaRPr lang="en-US"/>
        </a:p>
      </dgm:t>
    </dgm:pt>
    <dgm:pt modelId="{41659750-C300-4AC5-A64E-B1B50682BB3F}">
      <dgm:prSet/>
      <dgm:spPr/>
      <dgm:t>
        <a:bodyPr/>
        <a:lstStyle/>
        <a:p>
          <a:r>
            <a:rPr lang="en-GB"/>
            <a:t>In her article(Young-Powell,2017) points out how ill prepared many students are when they are accused of Plagiarism and outlines the possible consequences including how to avoid it. </a:t>
          </a:r>
          <a:endParaRPr lang="en-US"/>
        </a:p>
      </dgm:t>
    </dgm:pt>
    <dgm:pt modelId="{3110DEC3-4566-407F-9E05-8D3EC81BA0C6}" type="parTrans" cxnId="{5DB515CE-02EF-4262-A559-E5B393577F45}">
      <dgm:prSet/>
      <dgm:spPr/>
      <dgm:t>
        <a:bodyPr/>
        <a:lstStyle/>
        <a:p>
          <a:endParaRPr lang="en-US"/>
        </a:p>
      </dgm:t>
    </dgm:pt>
    <dgm:pt modelId="{AFB17242-9ABB-41D4-9FB3-F99A6CE580F8}" type="sibTrans" cxnId="{5DB515CE-02EF-4262-A559-E5B393577F45}">
      <dgm:prSet/>
      <dgm:spPr/>
      <dgm:t>
        <a:bodyPr/>
        <a:lstStyle/>
        <a:p>
          <a:endParaRPr lang="en-US"/>
        </a:p>
      </dgm:t>
    </dgm:pt>
    <dgm:pt modelId="{0724DDF8-7819-4177-B36A-26E0740BDBF3}" type="pres">
      <dgm:prSet presAssocID="{9AF174A2-0CBB-45B2-865C-76AB3B3C5982}" presName="outerComposite" presStyleCnt="0">
        <dgm:presLayoutVars>
          <dgm:chMax val="5"/>
          <dgm:dir/>
          <dgm:resizeHandles val="exact"/>
        </dgm:presLayoutVars>
      </dgm:prSet>
      <dgm:spPr/>
    </dgm:pt>
    <dgm:pt modelId="{68BBAF1A-C638-491F-BCBF-47BB62C2B02D}" type="pres">
      <dgm:prSet presAssocID="{9AF174A2-0CBB-45B2-865C-76AB3B3C5982}" presName="dummyMaxCanvas" presStyleCnt="0">
        <dgm:presLayoutVars/>
      </dgm:prSet>
      <dgm:spPr/>
    </dgm:pt>
    <dgm:pt modelId="{306F7400-83C1-4F9A-A0FE-6D50DBB1D743}" type="pres">
      <dgm:prSet presAssocID="{9AF174A2-0CBB-45B2-865C-76AB3B3C5982}" presName="FourNodes_1" presStyleLbl="node1" presStyleIdx="0" presStyleCnt="4">
        <dgm:presLayoutVars>
          <dgm:bulletEnabled val="1"/>
        </dgm:presLayoutVars>
      </dgm:prSet>
      <dgm:spPr/>
    </dgm:pt>
    <dgm:pt modelId="{86D66916-B5B8-4665-AAF0-1E257CBDB688}" type="pres">
      <dgm:prSet presAssocID="{9AF174A2-0CBB-45B2-865C-76AB3B3C5982}" presName="FourNodes_2" presStyleLbl="node1" presStyleIdx="1" presStyleCnt="4">
        <dgm:presLayoutVars>
          <dgm:bulletEnabled val="1"/>
        </dgm:presLayoutVars>
      </dgm:prSet>
      <dgm:spPr/>
    </dgm:pt>
    <dgm:pt modelId="{81AA7EA3-0A85-46F5-A91F-CFD7D97C6474}" type="pres">
      <dgm:prSet presAssocID="{9AF174A2-0CBB-45B2-865C-76AB3B3C5982}" presName="FourNodes_3" presStyleLbl="node1" presStyleIdx="2" presStyleCnt="4">
        <dgm:presLayoutVars>
          <dgm:bulletEnabled val="1"/>
        </dgm:presLayoutVars>
      </dgm:prSet>
      <dgm:spPr/>
    </dgm:pt>
    <dgm:pt modelId="{3E2365A4-25BB-4B43-ACA0-CE0D1D8BEA36}" type="pres">
      <dgm:prSet presAssocID="{9AF174A2-0CBB-45B2-865C-76AB3B3C5982}" presName="FourNodes_4" presStyleLbl="node1" presStyleIdx="3" presStyleCnt="4">
        <dgm:presLayoutVars>
          <dgm:bulletEnabled val="1"/>
        </dgm:presLayoutVars>
      </dgm:prSet>
      <dgm:spPr/>
    </dgm:pt>
    <dgm:pt modelId="{E5205A77-8B54-4355-A2A4-0ECB9DEFD08C}" type="pres">
      <dgm:prSet presAssocID="{9AF174A2-0CBB-45B2-865C-76AB3B3C5982}" presName="FourConn_1-2" presStyleLbl="fgAccFollowNode1" presStyleIdx="0" presStyleCnt="3">
        <dgm:presLayoutVars>
          <dgm:bulletEnabled val="1"/>
        </dgm:presLayoutVars>
      </dgm:prSet>
      <dgm:spPr/>
    </dgm:pt>
    <dgm:pt modelId="{C6356076-DBE5-46D5-870C-FD92DFC01469}" type="pres">
      <dgm:prSet presAssocID="{9AF174A2-0CBB-45B2-865C-76AB3B3C5982}" presName="FourConn_2-3" presStyleLbl="fgAccFollowNode1" presStyleIdx="1" presStyleCnt="3">
        <dgm:presLayoutVars>
          <dgm:bulletEnabled val="1"/>
        </dgm:presLayoutVars>
      </dgm:prSet>
      <dgm:spPr/>
    </dgm:pt>
    <dgm:pt modelId="{C2038C25-1E3E-401C-AF7E-27198C0DC9E5}" type="pres">
      <dgm:prSet presAssocID="{9AF174A2-0CBB-45B2-865C-76AB3B3C5982}" presName="FourConn_3-4" presStyleLbl="fgAccFollowNode1" presStyleIdx="2" presStyleCnt="3">
        <dgm:presLayoutVars>
          <dgm:bulletEnabled val="1"/>
        </dgm:presLayoutVars>
      </dgm:prSet>
      <dgm:spPr/>
    </dgm:pt>
    <dgm:pt modelId="{4E579F2F-DB88-4721-9ABC-F9D36DAD3465}" type="pres">
      <dgm:prSet presAssocID="{9AF174A2-0CBB-45B2-865C-76AB3B3C5982}" presName="FourNodes_1_text" presStyleLbl="node1" presStyleIdx="3" presStyleCnt="4">
        <dgm:presLayoutVars>
          <dgm:bulletEnabled val="1"/>
        </dgm:presLayoutVars>
      </dgm:prSet>
      <dgm:spPr/>
    </dgm:pt>
    <dgm:pt modelId="{EC416F5E-2417-4B38-AA76-1C7DAA51F14A}" type="pres">
      <dgm:prSet presAssocID="{9AF174A2-0CBB-45B2-865C-76AB3B3C5982}" presName="FourNodes_2_text" presStyleLbl="node1" presStyleIdx="3" presStyleCnt="4">
        <dgm:presLayoutVars>
          <dgm:bulletEnabled val="1"/>
        </dgm:presLayoutVars>
      </dgm:prSet>
      <dgm:spPr/>
    </dgm:pt>
    <dgm:pt modelId="{82077525-D58F-450E-81B2-EA43A319D3A5}" type="pres">
      <dgm:prSet presAssocID="{9AF174A2-0CBB-45B2-865C-76AB3B3C5982}" presName="FourNodes_3_text" presStyleLbl="node1" presStyleIdx="3" presStyleCnt="4">
        <dgm:presLayoutVars>
          <dgm:bulletEnabled val="1"/>
        </dgm:presLayoutVars>
      </dgm:prSet>
      <dgm:spPr/>
    </dgm:pt>
    <dgm:pt modelId="{885DECFD-8D56-484F-9082-F57A8ADE0BB2}" type="pres">
      <dgm:prSet presAssocID="{9AF174A2-0CBB-45B2-865C-76AB3B3C5982}" presName="FourNodes_4_text" presStyleLbl="node1" presStyleIdx="3" presStyleCnt="4">
        <dgm:presLayoutVars>
          <dgm:bulletEnabled val="1"/>
        </dgm:presLayoutVars>
      </dgm:prSet>
      <dgm:spPr/>
    </dgm:pt>
  </dgm:ptLst>
  <dgm:cxnLst>
    <dgm:cxn modelId="{8D671814-AD93-4D2D-973E-AAB6A30A5983}" type="presOf" srcId="{25327A06-CBA1-4B8A-86C3-D275585B578B}" destId="{EC416F5E-2417-4B38-AA76-1C7DAA51F14A}" srcOrd="1" destOrd="0" presId="urn:microsoft.com/office/officeart/2005/8/layout/vProcess5"/>
    <dgm:cxn modelId="{55D3D03E-4A55-424F-AC97-0CE436A36E43}" type="presOf" srcId="{33A3CE8C-3725-4B16-8CFF-CDEC5BB3A201}" destId="{E5205A77-8B54-4355-A2A4-0ECB9DEFD08C}" srcOrd="0" destOrd="0" presId="urn:microsoft.com/office/officeart/2005/8/layout/vProcess5"/>
    <dgm:cxn modelId="{FA01815F-D0AB-4FD1-9916-C709D516B3B1}" type="presOf" srcId="{25327A06-CBA1-4B8A-86C3-D275585B578B}" destId="{86D66916-B5B8-4665-AAF0-1E257CBDB688}" srcOrd="0" destOrd="0" presId="urn:microsoft.com/office/officeart/2005/8/layout/vProcess5"/>
    <dgm:cxn modelId="{2EC6D241-92A3-4CDF-B71C-69106395C30B}" srcId="{9AF174A2-0CBB-45B2-865C-76AB3B3C5982}" destId="{25327A06-CBA1-4B8A-86C3-D275585B578B}" srcOrd="1" destOrd="0" parTransId="{D54BC106-0DAE-4E75-A5C9-2322D57CC073}" sibTransId="{FAF6453D-86FB-4241-8204-24D1ECAB5E70}"/>
    <dgm:cxn modelId="{53AB9A43-3AA3-4DFB-956F-064231F4EC2A}" type="presOf" srcId="{99A4EB71-2FB4-44E4-8AC8-A3FBCDD73AC4}" destId="{81AA7EA3-0A85-46F5-A91F-CFD7D97C6474}" srcOrd="0" destOrd="0" presId="urn:microsoft.com/office/officeart/2005/8/layout/vProcess5"/>
    <dgm:cxn modelId="{C586076C-A530-4B62-AA6D-E9D2AA39E35D}" type="presOf" srcId="{02B8D00E-A169-4D67-8D24-810B8C0D5B74}" destId="{4E579F2F-DB88-4721-9ABC-F9D36DAD3465}" srcOrd="1" destOrd="0" presId="urn:microsoft.com/office/officeart/2005/8/layout/vProcess5"/>
    <dgm:cxn modelId="{C323E370-2733-4DE9-A953-9ED14B23FA76}" type="presOf" srcId="{99A4EB71-2FB4-44E4-8AC8-A3FBCDD73AC4}" destId="{82077525-D58F-450E-81B2-EA43A319D3A5}" srcOrd="1" destOrd="0" presId="urn:microsoft.com/office/officeart/2005/8/layout/vProcess5"/>
    <dgm:cxn modelId="{5037EF72-50AC-41C1-B4A5-70998BBEABCC}" srcId="{9AF174A2-0CBB-45B2-865C-76AB3B3C5982}" destId="{02B8D00E-A169-4D67-8D24-810B8C0D5B74}" srcOrd="0" destOrd="0" parTransId="{4FFA3F7A-8F63-4ECD-8D88-51616B87F33D}" sibTransId="{33A3CE8C-3725-4B16-8CFF-CDEC5BB3A201}"/>
    <dgm:cxn modelId="{109CC09D-E53B-4AD2-B6F6-1FCB20A78B58}" type="presOf" srcId="{41659750-C300-4AC5-A64E-B1B50682BB3F}" destId="{885DECFD-8D56-484F-9082-F57A8ADE0BB2}" srcOrd="1" destOrd="0" presId="urn:microsoft.com/office/officeart/2005/8/layout/vProcess5"/>
    <dgm:cxn modelId="{34BFABBE-1DEE-4406-BB65-3629480D477E}" type="presOf" srcId="{9AF174A2-0CBB-45B2-865C-76AB3B3C5982}" destId="{0724DDF8-7819-4177-B36A-26E0740BDBF3}" srcOrd="0" destOrd="0" presId="urn:microsoft.com/office/officeart/2005/8/layout/vProcess5"/>
    <dgm:cxn modelId="{5DB515CE-02EF-4262-A559-E5B393577F45}" srcId="{9AF174A2-0CBB-45B2-865C-76AB3B3C5982}" destId="{41659750-C300-4AC5-A64E-B1B50682BB3F}" srcOrd="3" destOrd="0" parTransId="{3110DEC3-4566-407F-9E05-8D3EC81BA0C6}" sibTransId="{AFB17242-9ABB-41D4-9FB3-F99A6CE580F8}"/>
    <dgm:cxn modelId="{344456D2-582E-44EB-8DC7-BA6C2E3750D0}" type="presOf" srcId="{3271500E-298F-4E7A-B6EA-0A45A2606DDE}" destId="{C2038C25-1E3E-401C-AF7E-27198C0DC9E5}" srcOrd="0" destOrd="0" presId="urn:microsoft.com/office/officeart/2005/8/layout/vProcess5"/>
    <dgm:cxn modelId="{9694DCD8-1080-4009-9BE0-B492092FF8EA}" type="presOf" srcId="{FAF6453D-86FB-4241-8204-24D1ECAB5E70}" destId="{C6356076-DBE5-46D5-870C-FD92DFC01469}" srcOrd="0" destOrd="0" presId="urn:microsoft.com/office/officeart/2005/8/layout/vProcess5"/>
    <dgm:cxn modelId="{1470C1DC-7AFD-456A-A9F3-671A6FE2F323}" srcId="{9AF174A2-0CBB-45B2-865C-76AB3B3C5982}" destId="{99A4EB71-2FB4-44E4-8AC8-A3FBCDD73AC4}" srcOrd="2" destOrd="0" parTransId="{068874BB-6AC7-4EE2-800F-9032613B7CE8}" sibTransId="{3271500E-298F-4E7A-B6EA-0A45A2606DDE}"/>
    <dgm:cxn modelId="{9BF3F2F4-83BC-4B7F-BB48-D332CCD7A257}" type="presOf" srcId="{02B8D00E-A169-4D67-8D24-810B8C0D5B74}" destId="{306F7400-83C1-4F9A-A0FE-6D50DBB1D743}" srcOrd="0" destOrd="0" presId="urn:microsoft.com/office/officeart/2005/8/layout/vProcess5"/>
    <dgm:cxn modelId="{6704C6F5-5402-4A3F-8526-445458A69B5D}" type="presOf" srcId="{41659750-C300-4AC5-A64E-B1B50682BB3F}" destId="{3E2365A4-25BB-4B43-ACA0-CE0D1D8BEA36}" srcOrd="0" destOrd="0" presId="urn:microsoft.com/office/officeart/2005/8/layout/vProcess5"/>
    <dgm:cxn modelId="{90E8A820-D585-442A-9306-A14AA3B626C6}" type="presParOf" srcId="{0724DDF8-7819-4177-B36A-26E0740BDBF3}" destId="{68BBAF1A-C638-491F-BCBF-47BB62C2B02D}" srcOrd="0" destOrd="0" presId="urn:microsoft.com/office/officeart/2005/8/layout/vProcess5"/>
    <dgm:cxn modelId="{B2982F6A-A0F9-4913-BD59-1CA095D42747}" type="presParOf" srcId="{0724DDF8-7819-4177-B36A-26E0740BDBF3}" destId="{306F7400-83C1-4F9A-A0FE-6D50DBB1D743}" srcOrd="1" destOrd="0" presId="urn:microsoft.com/office/officeart/2005/8/layout/vProcess5"/>
    <dgm:cxn modelId="{D487C7B4-B46D-4536-A942-1D07F39346A6}" type="presParOf" srcId="{0724DDF8-7819-4177-B36A-26E0740BDBF3}" destId="{86D66916-B5B8-4665-AAF0-1E257CBDB688}" srcOrd="2" destOrd="0" presId="urn:microsoft.com/office/officeart/2005/8/layout/vProcess5"/>
    <dgm:cxn modelId="{6669988E-A63F-4E92-90E4-4C04BA460DE6}" type="presParOf" srcId="{0724DDF8-7819-4177-B36A-26E0740BDBF3}" destId="{81AA7EA3-0A85-46F5-A91F-CFD7D97C6474}" srcOrd="3" destOrd="0" presId="urn:microsoft.com/office/officeart/2005/8/layout/vProcess5"/>
    <dgm:cxn modelId="{04DE40E2-550E-43D0-8D22-3156D4219D11}" type="presParOf" srcId="{0724DDF8-7819-4177-B36A-26E0740BDBF3}" destId="{3E2365A4-25BB-4B43-ACA0-CE0D1D8BEA36}" srcOrd="4" destOrd="0" presId="urn:microsoft.com/office/officeart/2005/8/layout/vProcess5"/>
    <dgm:cxn modelId="{D4D84FE5-7E80-46F6-A1B3-79D5FE847122}" type="presParOf" srcId="{0724DDF8-7819-4177-B36A-26E0740BDBF3}" destId="{E5205A77-8B54-4355-A2A4-0ECB9DEFD08C}" srcOrd="5" destOrd="0" presId="urn:microsoft.com/office/officeart/2005/8/layout/vProcess5"/>
    <dgm:cxn modelId="{046E1900-0DE0-4B85-A642-8DC680C06C52}" type="presParOf" srcId="{0724DDF8-7819-4177-B36A-26E0740BDBF3}" destId="{C6356076-DBE5-46D5-870C-FD92DFC01469}" srcOrd="6" destOrd="0" presId="urn:microsoft.com/office/officeart/2005/8/layout/vProcess5"/>
    <dgm:cxn modelId="{EE0C50C3-991D-48F6-95C9-3042C849C08F}" type="presParOf" srcId="{0724DDF8-7819-4177-B36A-26E0740BDBF3}" destId="{C2038C25-1E3E-401C-AF7E-27198C0DC9E5}" srcOrd="7" destOrd="0" presId="urn:microsoft.com/office/officeart/2005/8/layout/vProcess5"/>
    <dgm:cxn modelId="{745DC36F-AE93-47BF-9B83-1C26CB7E6961}" type="presParOf" srcId="{0724DDF8-7819-4177-B36A-26E0740BDBF3}" destId="{4E579F2F-DB88-4721-9ABC-F9D36DAD3465}" srcOrd="8" destOrd="0" presId="urn:microsoft.com/office/officeart/2005/8/layout/vProcess5"/>
    <dgm:cxn modelId="{CFDE3DB9-279A-45E9-A3DA-07CD5F0A3B6C}" type="presParOf" srcId="{0724DDF8-7819-4177-B36A-26E0740BDBF3}" destId="{EC416F5E-2417-4B38-AA76-1C7DAA51F14A}" srcOrd="9" destOrd="0" presId="urn:microsoft.com/office/officeart/2005/8/layout/vProcess5"/>
    <dgm:cxn modelId="{147DB3A0-FD8F-425C-B076-19015E287B73}" type="presParOf" srcId="{0724DDF8-7819-4177-B36A-26E0740BDBF3}" destId="{82077525-D58F-450E-81B2-EA43A319D3A5}" srcOrd="10" destOrd="0" presId="urn:microsoft.com/office/officeart/2005/8/layout/vProcess5"/>
    <dgm:cxn modelId="{9A97C400-030A-4636-9C3D-608F3EF5BC97}" type="presParOf" srcId="{0724DDF8-7819-4177-B36A-26E0740BDBF3}" destId="{885DECFD-8D56-484F-9082-F57A8ADE0BB2}"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610E9A-397B-4614-8895-A567DBDDB3E2}"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3F58006-00A0-4FD3-AF23-C9BA27660102}">
      <dgm:prSet/>
      <dgm:spPr/>
      <dgm:t>
        <a:bodyPr/>
        <a:lstStyle/>
        <a:p>
          <a:r>
            <a:rPr lang="en-GB" u="sng"/>
            <a:t>Full Reference </a:t>
          </a:r>
          <a:endParaRPr lang="en-US"/>
        </a:p>
      </dgm:t>
    </dgm:pt>
    <dgm:pt modelId="{662BAB9F-ECE5-46B0-A5C1-7FDCB94506A7}" type="parTrans" cxnId="{B978D1C4-EF5E-4168-83A9-B391BF14E104}">
      <dgm:prSet/>
      <dgm:spPr/>
      <dgm:t>
        <a:bodyPr/>
        <a:lstStyle/>
        <a:p>
          <a:endParaRPr lang="en-US"/>
        </a:p>
      </dgm:t>
    </dgm:pt>
    <dgm:pt modelId="{BDE22E1A-458B-4D04-A68B-A09CAC4A3C68}" type="sibTrans" cxnId="{B978D1C4-EF5E-4168-83A9-B391BF14E104}">
      <dgm:prSet/>
      <dgm:spPr/>
      <dgm:t>
        <a:bodyPr/>
        <a:lstStyle/>
        <a:p>
          <a:endParaRPr lang="en-US"/>
        </a:p>
      </dgm:t>
    </dgm:pt>
    <dgm:pt modelId="{36072CD9-8284-4119-8BB2-DC4541C67EA2}">
      <dgm:prSet/>
      <dgm:spPr/>
      <dgm:t>
        <a:bodyPr/>
        <a:lstStyle/>
        <a:p>
          <a:r>
            <a:rPr lang="en-GB" dirty="0"/>
            <a:t>Young-Powell, A (2017) </a:t>
          </a:r>
          <a:r>
            <a:rPr lang="en-GB" i="1" dirty="0"/>
            <a:t>how serious is essay plagiarism. </a:t>
          </a:r>
          <a:r>
            <a:rPr lang="en-GB" dirty="0"/>
            <a:t>Available at </a:t>
          </a:r>
          <a:r>
            <a:rPr lang="en-GB" dirty="0" err="1"/>
            <a:t>url</a:t>
          </a:r>
          <a:r>
            <a:rPr lang="en-GB" dirty="0"/>
            <a:t> </a:t>
          </a:r>
          <a:r>
            <a:rPr lang="en-GB" dirty="0">
              <a:hlinkClick xmlns:r="http://schemas.openxmlformats.org/officeDocument/2006/relationships" r:id="rId1"/>
            </a:rPr>
            <a:t>www.theguardian.com/education/2017/dec/30/is-plagiarism-really-a-growing-problem-in-universities</a:t>
          </a:r>
          <a:endParaRPr lang="en-GB" dirty="0"/>
        </a:p>
        <a:p>
          <a:r>
            <a:rPr lang="en-GB" dirty="0"/>
            <a:t> ( Accessed:28 October 2022)  </a:t>
          </a:r>
          <a:endParaRPr lang="en-US" dirty="0"/>
        </a:p>
      </dgm:t>
    </dgm:pt>
    <dgm:pt modelId="{B6E36EE7-FDE7-4989-945A-D040A3727F4C}" type="parTrans" cxnId="{D56F54C1-067D-4D6E-967E-53CFB9859719}">
      <dgm:prSet/>
      <dgm:spPr/>
      <dgm:t>
        <a:bodyPr/>
        <a:lstStyle/>
        <a:p>
          <a:endParaRPr lang="en-US"/>
        </a:p>
      </dgm:t>
    </dgm:pt>
    <dgm:pt modelId="{4B769493-5230-4EEE-A7FB-A8E079494350}" type="sibTrans" cxnId="{D56F54C1-067D-4D6E-967E-53CFB9859719}">
      <dgm:prSet/>
      <dgm:spPr/>
      <dgm:t>
        <a:bodyPr/>
        <a:lstStyle/>
        <a:p>
          <a:endParaRPr lang="en-US"/>
        </a:p>
      </dgm:t>
    </dgm:pt>
    <dgm:pt modelId="{3DBFFD32-38A3-4360-A834-F2C82EC7EF8E}" type="pres">
      <dgm:prSet presAssocID="{E2610E9A-397B-4614-8895-A567DBDDB3E2}" presName="hierChild1" presStyleCnt="0">
        <dgm:presLayoutVars>
          <dgm:chPref val="1"/>
          <dgm:dir/>
          <dgm:animOne val="branch"/>
          <dgm:animLvl val="lvl"/>
          <dgm:resizeHandles/>
        </dgm:presLayoutVars>
      </dgm:prSet>
      <dgm:spPr/>
    </dgm:pt>
    <dgm:pt modelId="{20ECBE8D-3570-471F-A665-5781A1D8BFC0}" type="pres">
      <dgm:prSet presAssocID="{53F58006-00A0-4FD3-AF23-C9BA27660102}" presName="hierRoot1" presStyleCnt="0"/>
      <dgm:spPr/>
    </dgm:pt>
    <dgm:pt modelId="{DFEF93D3-D2BB-4B19-8D33-B30FD4D69C7F}" type="pres">
      <dgm:prSet presAssocID="{53F58006-00A0-4FD3-AF23-C9BA27660102}" presName="composite" presStyleCnt="0"/>
      <dgm:spPr/>
    </dgm:pt>
    <dgm:pt modelId="{952797A0-CBDD-47D3-8C3D-9C6D80577A5F}" type="pres">
      <dgm:prSet presAssocID="{53F58006-00A0-4FD3-AF23-C9BA27660102}" presName="background" presStyleLbl="node0" presStyleIdx="0" presStyleCnt="2"/>
      <dgm:spPr/>
    </dgm:pt>
    <dgm:pt modelId="{266927A7-35E5-4FA0-88AE-271787669001}" type="pres">
      <dgm:prSet presAssocID="{53F58006-00A0-4FD3-AF23-C9BA27660102}" presName="text" presStyleLbl="fgAcc0" presStyleIdx="0" presStyleCnt="2">
        <dgm:presLayoutVars>
          <dgm:chPref val="3"/>
        </dgm:presLayoutVars>
      </dgm:prSet>
      <dgm:spPr/>
    </dgm:pt>
    <dgm:pt modelId="{9B3A8319-08FC-4D0C-B083-C69695089D89}" type="pres">
      <dgm:prSet presAssocID="{53F58006-00A0-4FD3-AF23-C9BA27660102}" presName="hierChild2" presStyleCnt="0"/>
      <dgm:spPr/>
    </dgm:pt>
    <dgm:pt modelId="{38BCEF95-53B3-4365-9F8B-DC09D22D22F3}" type="pres">
      <dgm:prSet presAssocID="{36072CD9-8284-4119-8BB2-DC4541C67EA2}" presName="hierRoot1" presStyleCnt="0"/>
      <dgm:spPr/>
    </dgm:pt>
    <dgm:pt modelId="{DD6725DA-E8CF-4C6B-802B-B2A5EAC6795B}" type="pres">
      <dgm:prSet presAssocID="{36072CD9-8284-4119-8BB2-DC4541C67EA2}" presName="composite" presStyleCnt="0"/>
      <dgm:spPr/>
    </dgm:pt>
    <dgm:pt modelId="{AA09FA85-9C68-452C-83E2-E3340CF28433}" type="pres">
      <dgm:prSet presAssocID="{36072CD9-8284-4119-8BB2-DC4541C67EA2}" presName="background" presStyleLbl="node0" presStyleIdx="1" presStyleCnt="2"/>
      <dgm:spPr/>
    </dgm:pt>
    <dgm:pt modelId="{AD2305FC-2AB3-4AC5-A242-2411051BB172}" type="pres">
      <dgm:prSet presAssocID="{36072CD9-8284-4119-8BB2-DC4541C67EA2}" presName="text" presStyleLbl="fgAcc0" presStyleIdx="1" presStyleCnt="2">
        <dgm:presLayoutVars>
          <dgm:chPref val="3"/>
        </dgm:presLayoutVars>
      </dgm:prSet>
      <dgm:spPr/>
    </dgm:pt>
    <dgm:pt modelId="{AE672D15-5632-48D4-B5EC-54BA85D4E504}" type="pres">
      <dgm:prSet presAssocID="{36072CD9-8284-4119-8BB2-DC4541C67EA2}" presName="hierChild2" presStyleCnt="0"/>
      <dgm:spPr/>
    </dgm:pt>
  </dgm:ptLst>
  <dgm:cxnLst>
    <dgm:cxn modelId="{3BB87B10-2996-4DCF-ADAB-768E4ACA8E93}" type="presOf" srcId="{36072CD9-8284-4119-8BB2-DC4541C67EA2}" destId="{AD2305FC-2AB3-4AC5-A242-2411051BB172}" srcOrd="0" destOrd="0" presId="urn:microsoft.com/office/officeart/2005/8/layout/hierarchy1"/>
    <dgm:cxn modelId="{9BE65FBD-FC14-47F4-8733-D4354CB81D19}" type="presOf" srcId="{53F58006-00A0-4FD3-AF23-C9BA27660102}" destId="{266927A7-35E5-4FA0-88AE-271787669001}" srcOrd="0" destOrd="0" presId="urn:microsoft.com/office/officeart/2005/8/layout/hierarchy1"/>
    <dgm:cxn modelId="{D56F54C1-067D-4D6E-967E-53CFB9859719}" srcId="{E2610E9A-397B-4614-8895-A567DBDDB3E2}" destId="{36072CD9-8284-4119-8BB2-DC4541C67EA2}" srcOrd="1" destOrd="0" parTransId="{B6E36EE7-FDE7-4989-945A-D040A3727F4C}" sibTransId="{4B769493-5230-4EEE-A7FB-A8E079494350}"/>
    <dgm:cxn modelId="{B978D1C4-EF5E-4168-83A9-B391BF14E104}" srcId="{E2610E9A-397B-4614-8895-A567DBDDB3E2}" destId="{53F58006-00A0-4FD3-AF23-C9BA27660102}" srcOrd="0" destOrd="0" parTransId="{662BAB9F-ECE5-46B0-A5C1-7FDCB94506A7}" sibTransId="{BDE22E1A-458B-4D04-A68B-A09CAC4A3C68}"/>
    <dgm:cxn modelId="{D61402D7-2536-4936-9168-96B699E19479}" type="presOf" srcId="{E2610E9A-397B-4614-8895-A567DBDDB3E2}" destId="{3DBFFD32-38A3-4360-A834-F2C82EC7EF8E}" srcOrd="0" destOrd="0" presId="urn:microsoft.com/office/officeart/2005/8/layout/hierarchy1"/>
    <dgm:cxn modelId="{8927365C-76E8-4BF8-B413-C73F947CE095}" type="presParOf" srcId="{3DBFFD32-38A3-4360-A834-F2C82EC7EF8E}" destId="{20ECBE8D-3570-471F-A665-5781A1D8BFC0}" srcOrd="0" destOrd="0" presId="urn:microsoft.com/office/officeart/2005/8/layout/hierarchy1"/>
    <dgm:cxn modelId="{0B03AC1E-C68B-4721-8A5C-BBD8993DC36B}" type="presParOf" srcId="{20ECBE8D-3570-471F-A665-5781A1D8BFC0}" destId="{DFEF93D3-D2BB-4B19-8D33-B30FD4D69C7F}" srcOrd="0" destOrd="0" presId="urn:microsoft.com/office/officeart/2005/8/layout/hierarchy1"/>
    <dgm:cxn modelId="{187785BE-58E0-490D-AA16-D59DCC4D4259}" type="presParOf" srcId="{DFEF93D3-D2BB-4B19-8D33-B30FD4D69C7F}" destId="{952797A0-CBDD-47D3-8C3D-9C6D80577A5F}" srcOrd="0" destOrd="0" presId="urn:microsoft.com/office/officeart/2005/8/layout/hierarchy1"/>
    <dgm:cxn modelId="{9D3AC9C0-0F27-484B-9CE2-366E6F2ED9CA}" type="presParOf" srcId="{DFEF93D3-D2BB-4B19-8D33-B30FD4D69C7F}" destId="{266927A7-35E5-4FA0-88AE-271787669001}" srcOrd="1" destOrd="0" presId="urn:microsoft.com/office/officeart/2005/8/layout/hierarchy1"/>
    <dgm:cxn modelId="{233869A4-FA8A-485E-8C5C-B42089ACDAA5}" type="presParOf" srcId="{20ECBE8D-3570-471F-A665-5781A1D8BFC0}" destId="{9B3A8319-08FC-4D0C-B083-C69695089D89}" srcOrd="1" destOrd="0" presId="urn:microsoft.com/office/officeart/2005/8/layout/hierarchy1"/>
    <dgm:cxn modelId="{121E6896-D9C4-4A41-8E5B-00C68618A8AE}" type="presParOf" srcId="{3DBFFD32-38A3-4360-A834-F2C82EC7EF8E}" destId="{38BCEF95-53B3-4365-9F8B-DC09D22D22F3}" srcOrd="1" destOrd="0" presId="urn:microsoft.com/office/officeart/2005/8/layout/hierarchy1"/>
    <dgm:cxn modelId="{8CCD99C3-27ED-487A-BADB-1C6EA904A4E5}" type="presParOf" srcId="{38BCEF95-53B3-4365-9F8B-DC09D22D22F3}" destId="{DD6725DA-E8CF-4C6B-802B-B2A5EAC6795B}" srcOrd="0" destOrd="0" presId="urn:microsoft.com/office/officeart/2005/8/layout/hierarchy1"/>
    <dgm:cxn modelId="{4D95C1F8-E512-4B61-8F41-3C163EA80780}" type="presParOf" srcId="{DD6725DA-E8CF-4C6B-802B-B2A5EAC6795B}" destId="{AA09FA85-9C68-452C-83E2-E3340CF28433}" srcOrd="0" destOrd="0" presId="urn:microsoft.com/office/officeart/2005/8/layout/hierarchy1"/>
    <dgm:cxn modelId="{E7BD5A6D-8DDC-4B42-B19E-7A79EF8FC1B5}" type="presParOf" srcId="{DD6725DA-E8CF-4C6B-802B-B2A5EAC6795B}" destId="{AD2305FC-2AB3-4AC5-A242-2411051BB172}" srcOrd="1" destOrd="0" presId="urn:microsoft.com/office/officeart/2005/8/layout/hierarchy1"/>
    <dgm:cxn modelId="{3908DD6A-54C2-4E2C-B1AB-349ACD9748F7}" type="presParOf" srcId="{38BCEF95-53B3-4365-9F8B-DC09D22D22F3}" destId="{AE672D15-5632-48D4-B5EC-54BA85D4E50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8458148-A019-41BF-942C-F5D58FE64535}"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1021D1B9-E176-48B1-8354-55E43ABAE0BB}">
      <dgm:prSet/>
      <dgm:spPr/>
      <dgm:t>
        <a:bodyPr/>
        <a:lstStyle/>
        <a:p>
          <a:r>
            <a:rPr lang="en-GB" dirty="0"/>
            <a:t>PLAGIARISM  HAS SERIOUS OUTCOMES  for students including and not limited too:</a:t>
          </a:r>
          <a:endParaRPr lang="en-US" dirty="0"/>
        </a:p>
      </dgm:t>
    </dgm:pt>
    <dgm:pt modelId="{BDFCBDF6-3D94-40EB-B8C9-38AD40E0D3A0}" type="parTrans" cxnId="{E3AC14BD-FD56-43E2-AE13-B65D7EAE8B44}">
      <dgm:prSet/>
      <dgm:spPr/>
      <dgm:t>
        <a:bodyPr/>
        <a:lstStyle/>
        <a:p>
          <a:endParaRPr lang="en-US"/>
        </a:p>
      </dgm:t>
    </dgm:pt>
    <dgm:pt modelId="{9DC3C53C-48F8-4621-883F-B2EC7160DAA1}" type="sibTrans" cxnId="{E3AC14BD-FD56-43E2-AE13-B65D7EAE8B44}">
      <dgm:prSet/>
      <dgm:spPr/>
      <dgm:t>
        <a:bodyPr/>
        <a:lstStyle/>
        <a:p>
          <a:endParaRPr lang="en-US"/>
        </a:p>
      </dgm:t>
    </dgm:pt>
    <dgm:pt modelId="{90EAA75D-2D81-4248-9986-39E09170C008}">
      <dgm:prSet/>
      <dgm:spPr/>
      <dgm:t>
        <a:bodyPr/>
        <a:lstStyle/>
        <a:p>
          <a:r>
            <a:rPr lang="en-GB"/>
            <a:t>Resubmission, Fines , having work retracted and possibly facing criminal consequences !</a:t>
          </a:r>
          <a:endParaRPr lang="en-US"/>
        </a:p>
      </dgm:t>
    </dgm:pt>
    <dgm:pt modelId="{44AE415D-34E6-4898-9480-E8618C801951}" type="parTrans" cxnId="{EE8BB161-C76B-4F51-8CC6-4E3EB6D72ED3}">
      <dgm:prSet/>
      <dgm:spPr/>
      <dgm:t>
        <a:bodyPr/>
        <a:lstStyle/>
        <a:p>
          <a:endParaRPr lang="en-US"/>
        </a:p>
      </dgm:t>
    </dgm:pt>
    <dgm:pt modelId="{F9CA5182-F54E-4695-9753-84CD6E854EA4}" type="sibTrans" cxnId="{EE8BB161-C76B-4F51-8CC6-4E3EB6D72ED3}">
      <dgm:prSet/>
      <dgm:spPr/>
      <dgm:t>
        <a:bodyPr/>
        <a:lstStyle/>
        <a:p>
          <a:endParaRPr lang="en-US"/>
        </a:p>
      </dgm:t>
    </dgm:pt>
    <dgm:pt modelId="{D600A463-314A-4884-BA63-2EB2B2E8D80C}">
      <dgm:prSet/>
      <dgm:spPr/>
      <dgm:t>
        <a:bodyPr/>
        <a:lstStyle/>
        <a:p>
          <a:r>
            <a:rPr lang="en-GB" dirty="0"/>
            <a:t>Rising incidence of plagiarism in the UK has led to the British Government to look at ways to </a:t>
          </a:r>
          <a:endParaRPr lang="en-US" dirty="0"/>
        </a:p>
      </dgm:t>
    </dgm:pt>
    <dgm:pt modelId="{9652DC1F-29BA-4C5B-B0BD-4333F813717F}" type="parTrans" cxnId="{CE62304C-C775-4BA0-92B2-E548314A16A4}">
      <dgm:prSet/>
      <dgm:spPr/>
      <dgm:t>
        <a:bodyPr/>
        <a:lstStyle/>
        <a:p>
          <a:endParaRPr lang="en-US"/>
        </a:p>
      </dgm:t>
    </dgm:pt>
    <dgm:pt modelId="{2943A154-EE02-458D-A3CE-2D78AF6CA9A8}" type="sibTrans" cxnId="{CE62304C-C775-4BA0-92B2-E548314A16A4}">
      <dgm:prSet/>
      <dgm:spPr/>
      <dgm:t>
        <a:bodyPr/>
        <a:lstStyle/>
        <a:p>
          <a:endParaRPr lang="en-US"/>
        </a:p>
      </dgm:t>
    </dgm:pt>
    <dgm:pt modelId="{BCDD3253-F15A-4D03-BCA4-D6967666F9AF}">
      <dgm:prSet/>
      <dgm:spPr/>
      <dgm:t>
        <a:bodyPr/>
        <a:lstStyle/>
        <a:p>
          <a:r>
            <a:rPr lang="en-GB" dirty="0"/>
            <a:t>PREVENT Plagiarism including making Essay Mills illegal from April 2020 (educationhub.blog.gov.uk 2020) </a:t>
          </a:r>
          <a:endParaRPr lang="en-US" dirty="0"/>
        </a:p>
      </dgm:t>
    </dgm:pt>
    <dgm:pt modelId="{785FF244-55DF-43D5-934F-B73B3EADDCCF}" type="parTrans" cxnId="{A9DA26DB-266F-4D21-AC89-A12471029F74}">
      <dgm:prSet/>
      <dgm:spPr/>
      <dgm:t>
        <a:bodyPr/>
        <a:lstStyle/>
        <a:p>
          <a:endParaRPr lang="en-US"/>
        </a:p>
      </dgm:t>
    </dgm:pt>
    <dgm:pt modelId="{A7837211-5B78-4593-BAA4-5A6CB71CC77C}" type="sibTrans" cxnId="{A9DA26DB-266F-4D21-AC89-A12471029F74}">
      <dgm:prSet/>
      <dgm:spPr/>
      <dgm:t>
        <a:bodyPr/>
        <a:lstStyle/>
        <a:p>
          <a:endParaRPr lang="en-US"/>
        </a:p>
      </dgm:t>
    </dgm:pt>
    <dgm:pt modelId="{D4F50601-2379-48A0-BCCE-7918D04F8354}" type="pres">
      <dgm:prSet presAssocID="{98458148-A019-41BF-942C-F5D58FE64535}" presName="outerComposite" presStyleCnt="0">
        <dgm:presLayoutVars>
          <dgm:chMax val="5"/>
          <dgm:dir/>
          <dgm:resizeHandles val="exact"/>
        </dgm:presLayoutVars>
      </dgm:prSet>
      <dgm:spPr/>
    </dgm:pt>
    <dgm:pt modelId="{E4EF45B0-A6F8-4C61-85A0-EC45A1346C49}" type="pres">
      <dgm:prSet presAssocID="{98458148-A019-41BF-942C-F5D58FE64535}" presName="dummyMaxCanvas" presStyleCnt="0">
        <dgm:presLayoutVars/>
      </dgm:prSet>
      <dgm:spPr/>
    </dgm:pt>
    <dgm:pt modelId="{0A06CC9E-C3CC-4098-8441-D82351E34E9A}" type="pres">
      <dgm:prSet presAssocID="{98458148-A019-41BF-942C-F5D58FE64535}" presName="FourNodes_1" presStyleLbl="node1" presStyleIdx="0" presStyleCnt="4">
        <dgm:presLayoutVars>
          <dgm:bulletEnabled val="1"/>
        </dgm:presLayoutVars>
      </dgm:prSet>
      <dgm:spPr/>
    </dgm:pt>
    <dgm:pt modelId="{FC49D46D-BD5F-454A-AC43-64293A491069}" type="pres">
      <dgm:prSet presAssocID="{98458148-A019-41BF-942C-F5D58FE64535}" presName="FourNodes_2" presStyleLbl="node1" presStyleIdx="1" presStyleCnt="4">
        <dgm:presLayoutVars>
          <dgm:bulletEnabled val="1"/>
        </dgm:presLayoutVars>
      </dgm:prSet>
      <dgm:spPr/>
    </dgm:pt>
    <dgm:pt modelId="{5988D4A7-D38F-417C-B326-F114288DDF03}" type="pres">
      <dgm:prSet presAssocID="{98458148-A019-41BF-942C-F5D58FE64535}" presName="FourNodes_3" presStyleLbl="node1" presStyleIdx="2" presStyleCnt="4">
        <dgm:presLayoutVars>
          <dgm:bulletEnabled val="1"/>
        </dgm:presLayoutVars>
      </dgm:prSet>
      <dgm:spPr/>
    </dgm:pt>
    <dgm:pt modelId="{25F785E4-C4D6-40BD-9BBE-D0180891FC45}" type="pres">
      <dgm:prSet presAssocID="{98458148-A019-41BF-942C-F5D58FE64535}" presName="FourNodes_4" presStyleLbl="node1" presStyleIdx="3" presStyleCnt="4" custLinFactNeighborX="55" custLinFactNeighborY="-4120">
        <dgm:presLayoutVars>
          <dgm:bulletEnabled val="1"/>
        </dgm:presLayoutVars>
      </dgm:prSet>
      <dgm:spPr/>
    </dgm:pt>
    <dgm:pt modelId="{E61146D4-031E-4DA2-82B0-E772A1584989}" type="pres">
      <dgm:prSet presAssocID="{98458148-A019-41BF-942C-F5D58FE64535}" presName="FourConn_1-2" presStyleLbl="fgAccFollowNode1" presStyleIdx="0" presStyleCnt="3">
        <dgm:presLayoutVars>
          <dgm:bulletEnabled val="1"/>
        </dgm:presLayoutVars>
      </dgm:prSet>
      <dgm:spPr/>
    </dgm:pt>
    <dgm:pt modelId="{EDEF775B-86BD-4CDE-ABE2-62FBE085968A}" type="pres">
      <dgm:prSet presAssocID="{98458148-A019-41BF-942C-F5D58FE64535}" presName="FourConn_2-3" presStyleLbl="fgAccFollowNode1" presStyleIdx="1" presStyleCnt="3">
        <dgm:presLayoutVars>
          <dgm:bulletEnabled val="1"/>
        </dgm:presLayoutVars>
      </dgm:prSet>
      <dgm:spPr/>
    </dgm:pt>
    <dgm:pt modelId="{819D6DE2-AC64-477D-9AB6-0E9210C76D97}" type="pres">
      <dgm:prSet presAssocID="{98458148-A019-41BF-942C-F5D58FE64535}" presName="FourConn_3-4" presStyleLbl="fgAccFollowNode1" presStyleIdx="2" presStyleCnt="3">
        <dgm:presLayoutVars>
          <dgm:bulletEnabled val="1"/>
        </dgm:presLayoutVars>
      </dgm:prSet>
      <dgm:spPr/>
    </dgm:pt>
    <dgm:pt modelId="{ADB0B837-7576-43A9-98E4-64B36679CA7D}" type="pres">
      <dgm:prSet presAssocID="{98458148-A019-41BF-942C-F5D58FE64535}" presName="FourNodes_1_text" presStyleLbl="node1" presStyleIdx="3" presStyleCnt="4">
        <dgm:presLayoutVars>
          <dgm:bulletEnabled val="1"/>
        </dgm:presLayoutVars>
      </dgm:prSet>
      <dgm:spPr/>
    </dgm:pt>
    <dgm:pt modelId="{1E169051-8230-4627-89B5-319E93794F8A}" type="pres">
      <dgm:prSet presAssocID="{98458148-A019-41BF-942C-F5D58FE64535}" presName="FourNodes_2_text" presStyleLbl="node1" presStyleIdx="3" presStyleCnt="4">
        <dgm:presLayoutVars>
          <dgm:bulletEnabled val="1"/>
        </dgm:presLayoutVars>
      </dgm:prSet>
      <dgm:spPr/>
    </dgm:pt>
    <dgm:pt modelId="{64598AA3-BC07-42BE-8567-065B357735D2}" type="pres">
      <dgm:prSet presAssocID="{98458148-A019-41BF-942C-F5D58FE64535}" presName="FourNodes_3_text" presStyleLbl="node1" presStyleIdx="3" presStyleCnt="4">
        <dgm:presLayoutVars>
          <dgm:bulletEnabled val="1"/>
        </dgm:presLayoutVars>
      </dgm:prSet>
      <dgm:spPr/>
    </dgm:pt>
    <dgm:pt modelId="{91E48A47-2E06-428D-B7EB-371D408DBB37}" type="pres">
      <dgm:prSet presAssocID="{98458148-A019-41BF-942C-F5D58FE64535}" presName="FourNodes_4_text" presStyleLbl="node1" presStyleIdx="3" presStyleCnt="4">
        <dgm:presLayoutVars>
          <dgm:bulletEnabled val="1"/>
        </dgm:presLayoutVars>
      </dgm:prSet>
      <dgm:spPr/>
    </dgm:pt>
  </dgm:ptLst>
  <dgm:cxnLst>
    <dgm:cxn modelId="{00D1C906-11F0-4080-B32A-8DB3517467CF}" type="presOf" srcId="{90EAA75D-2D81-4248-9986-39E09170C008}" destId="{1E169051-8230-4627-89B5-319E93794F8A}" srcOrd="1" destOrd="0" presId="urn:microsoft.com/office/officeart/2005/8/layout/vProcess5"/>
    <dgm:cxn modelId="{02D67017-2C4C-4193-88D1-7263B44F805C}" type="presOf" srcId="{90EAA75D-2D81-4248-9986-39E09170C008}" destId="{FC49D46D-BD5F-454A-AC43-64293A491069}" srcOrd="0" destOrd="0" presId="urn:microsoft.com/office/officeart/2005/8/layout/vProcess5"/>
    <dgm:cxn modelId="{F453323E-0532-436F-BAC1-ABD2D6CC7F83}" type="presOf" srcId="{98458148-A019-41BF-942C-F5D58FE64535}" destId="{D4F50601-2379-48A0-BCCE-7918D04F8354}" srcOrd="0" destOrd="0" presId="urn:microsoft.com/office/officeart/2005/8/layout/vProcess5"/>
    <dgm:cxn modelId="{EDB38B5D-3D04-4238-9DE7-DEBD3E3425B0}" type="presOf" srcId="{BCDD3253-F15A-4D03-BCA4-D6967666F9AF}" destId="{91E48A47-2E06-428D-B7EB-371D408DBB37}" srcOrd="1" destOrd="0" presId="urn:microsoft.com/office/officeart/2005/8/layout/vProcess5"/>
    <dgm:cxn modelId="{EE8BB161-C76B-4F51-8CC6-4E3EB6D72ED3}" srcId="{98458148-A019-41BF-942C-F5D58FE64535}" destId="{90EAA75D-2D81-4248-9986-39E09170C008}" srcOrd="1" destOrd="0" parTransId="{44AE415D-34E6-4898-9480-E8618C801951}" sibTransId="{F9CA5182-F54E-4695-9753-84CD6E854EA4}"/>
    <dgm:cxn modelId="{CE62304C-C775-4BA0-92B2-E548314A16A4}" srcId="{98458148-A019-41BF-942C-F5D58FE64535}" destId="{D600A463-314A-4884-BA63-2EB2B2E8D80C}" srcOrd="2" destOrd="0" parTransId="{9652DC1F-29BA-4C5B-B0BD-4333F813717F}" sibTransId="{2943A154-EE02-458D-A3CE-2D78AF6CA9A8}"/>
    <dgm:cxn modelId="{FDF6DC7B-684F-4316-8B93-0A093BADE8A1}" type="presOf" srcId="{F9CA5182-F54E-4695-9753-84CD6E854EA4}" destId="{EDEF775B-86BD-4CDE-ABE2-62FBE085968A}" srcOrd="0" destOrd="0" presId="urn:microsoft.com/office/officeart/2005/8/layout/vProcess5"/>
    <dgm:cxn modelId="{5398338A-4FF0-45CE-80AC-5E8A132FBA7F}" type="presOf" srcId="{1021D1B9-E176-48B1-8354-55E43ABAE0BB}" destId="{0A06CC9E-C3CC-4098-8441-D82351E34E9A}" srcOrd="0" destOrd="0" presId="urn:microsoft.com/office/officeart/2005/8/layout/vProcess5"/>
    <dgm:cxn modelId="{CF94CD8A-82A0-49B4-A7B8-5FE884E6881C}" type="presOf" srcId="{9DC3C53C-48F8-4621-883F-B2EC7160DAA1}" destId="{E61146D4-031E-4DA2-82B0-E772A1584989}" srcOrd="0" destOrd="0" presId="urn:microsoft.com/office/officeart/2005/8/layout/vProcess5"/>
    <dgm:cxn modelId="{EBC6F5A2-72FF-4AEF-85D7-DF5E7E536759}" type="presOf" srcId="{1021D1B9-E176-48B1-8354-55E43ABAE0BB}" destId="{ADB0B837-7576-43A9-98E4-64B36679CA7D}" srcOrd="1" destOrd="0" presId="urn:microsoft.com/office/officeart/2005/8/layout/vProcess5"/>
    <dgm:cxn modelId="{C8A6E3B5-1DB6-47CB-8287-A0157FCCCF28}" type="presOf" srcId="{D600A463-314A-4884-BA63-2EB2B2E8D80C}" destId="{5988D4A7-D38F-417C-B326-F114288DDF03}" srcOrd="0" destOrd="0" presId="urn:microsoft.com/office/officeart/2005/8/layout/vProcess5"/>
    <dgm:cxn modelId="{E3AC14BD-FD56-43E2-AE13-B65D7EAE8B44}" srcId="{98458148-A019-41BF-942C-F5D58FE64535}" destId="{1021D1B9-E176-48B1-8354-55E43ABAE0BB}" srcOrd="0" destOrd="0" parTransId="{BDFCBDF6-3D94-40EB-B8C9-38AD40E0D3A0}" sibTransId="{9DC3C53C-48F8-4621-883F-B2EC7160DAA1}"/>
    <dgm:cxn modelId="{4761F1C3-8FA5-4E9A-8A5A-7BFA9DB82FA5}" type="presOf" srcId="{2943A154-EE02-458D-A3CE-2D78AF6CA9A8}" destId="{819D6DE2-AC64-477D-9AB6-0E9210C76D97}" srcOrd="0" destOrd="0" presId="urn:microsoft.com/office/officeart/2005/8/layout/vProcess5"/>
    <dgm:cxn modelId="{0B544DCB-C8DD-476A-BCE4-D6ABABFCFF9D}" type="presOf" srcId="{BCDD3253-F15A-4D03-BCA4-D6967666F9AF}" destId="{25F785E4-C4D6-40BD-9BBE-D0180891FC45}" srcOrd="0" destOrd="0" presId="urn:microsoft.com/office/officeart/2005/8/layout/vProcess5"/>
    <dgm:cxn modelId="{1E7ED0D9-EB7D-4B8A-8D99-8B00B2521F91}" type="presOf" srcId="{D600A463-314A-4884-BA63-2EB2B2E8D80C}" destId="{64598AA3-BC07-42BE-8567-065B357735D2}" srcOrd="1" destOrd="0" presId="urn:microsoft.com/office/officeart/2005/8/layout/vProcess5"/>
    <dgm:cxn modelId="{A9DA26DB-266F-4D21-AC89-A12471029F74}" srcId="{98458148-A019-41BF-942C-F5D58FE64535}" destId="{BCDD3253-F15A-4D03-BCA4-D6967666F9AF}" srcOrd="3" destOrd="0" parTransId="{785FF244-55DF-43D5-934F-B73B3EADDCCF}" sibTransId="{A7837211-5B78-4593-BAA4-5A6CB71CC77C}"/>
    <dgm:cxn modelId="{80B7AD32-2532-4B3C-B110-76DBF0D1B2AE}" type="presParOf" srcId="{D4F50601-2379-48A0-BCCE-7918D04F8354}" destId="{E4EF45B0-A6F8-4C61-85A0-EC45A1346C49}" srcOrd="0" destOrd="0" presId="urn:microsoft.com/office/officeart/2005/8/layout/vProcess5"/>
    <dgm:cxn modelId="{2F5367C4-2560-49B4-8EFD-39B8D519E01E}" type="presParOf" srcId="{D4F50601-2379-48A0-BCCE-7918D04F8354}" destId="{0A06CC9E-C3CC-4098-8441-D82351E34E9A}" srcOrd="1" destOrd="0" presId="urn:microsoft.com/office/officeart/2005/8/layout/vProcess5"/>
    <dgm:cxn modelId="{295A1A21-6855-4B73-B677-1B4F9B9CD5A3}" type="presParOf" srcId="{D4F50601-2379-48A0-BCCE-7918D04F8354}" destId="{FC49D46D-BD5F-454A-AC43-64293A491069}" srcOrd="2" destOrd="0" presId="urn:microsoft.com/office/officeart/2005/8/layout/vProcess5"/>
    <dgm:cxn modelId="{18255943-06DC-45FC-99F4-02C1DA2C2C12}" type="presParOf" srcId="{D4F50601-2379-48A0-BCCE-7918D04F8354}" destId="{5988D4A7-D38F-417C-B326-F114288DDF03}" srcOrd="3" destOrd="0" presId="urn:microsoft.com/office/officeart/2005/8/layout/vProcess5"/>
    <dgm:cxn modelId="{3F3D8E36-862C-4EF2-8480-1C3628D4DFA1}" type="presParOf" srcId="{D4F50601-2379-48A0-BCCE-7918D04F8354}" destId="{25F785E4-C4D6-40BD-9BBE-D0180891FC45}" srcOrd="4" destOrd="0" presId="urn:microsoft.com/office/officeart/2005/8/layout/vProcess5"/>
    <dgm:cxn modelId="{DAA451F7-D6B1-412C-8DA4-8E9ECAD3F33C}" type="presParOf" srcId="{D4F50601-2379-48A0-BCCE-7918D04F8354}" destId="{E61146D4-031E-4DA2-82B0-E772A1584989}" srcOrd="5" destOrd="0" presId="urn:microsoft.com/office/officeart/2005/8/layout/vProcess5"/>
    <dgm:cxn modelId="{F84FD454-94DF-4AA9-B89A-0D1B8BE2990F}" type="presParOf" srcId="{D4F50601-2379-48A0-BCCE-7918D04F8354}" destId="{EDEF775B-86BD-4CDE-ABE2-62FBE085968A}" srcOrd="6" destOrd="0" presId="urn:microsoft.com/office/officeart/2005/8/layout/vProcess5"/>
    <dgm:cxn modelId="{D79A91B0-ADA9-4612-8468-5E403FF08FA2}" type="presParOf" srcId="{D4F50601-2379-48A0-BCCE-7918D04F8354}" destId="{819D6DE2-AC64-477D-9AB6-0E9210C76D97}" srcOrd="7" destOrd="0" presId="urn:microsoft.com/office/officeart/2005/8/layout/vProcess5"/>
    <dgm:cxn modelId="{6EC33E70-CFA4-401A-85D5-FF56E30443CD}" type="presParOf" srcId="{D4F50601-2379-48A0-BCCE-7918D04F8354}" destId="{ADB0B837-7576-43A9-98E4-64B36679CA7D}" srcOrd="8" destOrd="0" presId="urn:microsoft.com/office/officeart/2005/8/layout/vProcess5"/>
    <dgm:cxn modelId="{B70D059E-0B3D-400C-97FA-21522860AABA}" type="presParOf" srcId="{D4F50601-2379-48A0-BCCE-7918D04F8354}" destId="{1E169051-8230-4627-89B5-319E93794F8A}" srcOrd="9" destOrd="0" presId="urn:microsoft.com/office/officeart/2005/8/layout/vProcess5"/>
    <dgm:cxn modelId="{2D7FF62A-A5EE-4335-A11B-8A5B070968C2}" type="presParOf" srcId="{D4F50601-2379-48A0-BCCE-7918D04F8354}" destId="{64598AA3-BC07-42BE-8567-065B357735D2}" srcOrd="10" destOrd="0" presId="urn:microsoft.com/office/officeart/2005/8/layout/vProcess5"/>
    <dgm:cxn modelId="{991A1BF6-8D2D-4983-89EF-A60980AE0C7D}" type="presParOf" srcId="{D4F50601-2379-48A0-BCCE-7918D04F8354}" destId="{91E48A47-2E06-428D-B7EB-371D408DBB37}" srcOrd="11" destOrd="0" presId="urn:microsoft.com/office/officeart/2005/8/layout/vProcess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598C50-3233-4121-ACAD-903F51341ED9}">
      <dsp:nvSpPr>
        <dsp:cNvPr id="0" name=""/>
        <dsp:cNvSpPr/>
      </dsp:nvSpPr>
      <dsp:spPr>
        <a:xfrm>
          <a:off x="3308" y="1016774"/>
          <a:ext cx="2362365" cy="150010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6FEE3B8B-7E73-48C2-B811-7F6B510B2A5F}">
      <dsp:nvSpPr>
        <dsp:cNvPr id="0" name=""/>
        <dsp:cNvSpPr/>
      </dsp:nvSpPr>
      <dsp:spPr>
        <a:xfrm>
          <a:off x="265793" y="1266135"/>
          <a:ext cx="2362365" cy="150010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Focus of this presentation will be aimed at Students new to referencing in  higher Education  and will be in 3 parts covering:</a:t>
          </a:r>
          <a:endParaRPr lang="en-US" sz="1600" kern="1200" dirty="0"/>
        </a:p>
      </dsp:txBody>
      <dsp:txXfrm>
        <a:off x="309729" y="1310071"/>
        <a:ext cx="2274493" cy="1412230"/>
      </dsp:txXfrm>
    </dsp:sp>
    <dsp:sp modelId="{79F42C85-6F73-45D6-B658-82FB0668C1AF}">
      <dsp:nvSpPr>
        <dsp:cNvPr id="0" name=""/>
        <dsp:cNvSpPr/>
      </dsp:nvSpPr>
      <dsp:spPr>
        <a:xfrm>
          <a:off x="2890644" y="1016774"/>
          <a:ext cx="2362365" cy="150010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C7AF08DF-07D2-4A31-9BD3-073BAA036FA8}">
      <dsp:nvSpPr>
        <dsp:cNvPr id="0" name=""/>
        <dsp:cNvSpPr/>
      </dsp:nvSpPr>
      <dsp:spPr>
        <a:xfrm>
          <a:off x="3153129" y="1266135"/>
          <a:ext cx="2362365" cy="150010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1. The definition of Plagiarism</a:t>
          </a:r>
          <a:endParaRPr lang="en-US" sz="1600" kern="1200"/>
        </a:p>
      </dsp:txBody>
      <dsp:txXfrm>
        <a:off x="3197065" y="1310071"/>
        <a:ext cx="2274493" cy="1412230"/>
      </dsp:txXfrm>
    </dsp:sp>
    <dsp:sp modelId="{E1516E1B-E31D-4E33-BCD3-03947A199F14}">
      <dsp:nvSpPr>
        <dsp:cNvPr id="0" name=""/>
        <dsp:cNvSpPr/>
      </dsp:nvSpPr>
      <dsp:spPr>
        <a:xfrm>
          <a:off x="5777980" y="1016774"/>
          <a:ext cx="2362365" cy="150010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F6500672-FD71-4D1A-AD70-CF1994C18502}">
      <dsp:nvSpPr>
        <dsp:cNvPr id="0" name=""/>
        <dsp:cNvSpPr/>
      </dsp:nvSpPr>
      <dsp:spPr>
        <a:xfrm>
          <a:off x="6040465" y="1266135"/>
          <a:ext cx="2362365" cy="150010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2.  Avoiding Plagiarism </a:t>
          </a:r>
          <a:endParaRPr lang="en-US" sz="1600" kern="1200"/>
        </a:p>
      </dsp:txBody>
      <dsp:txXfrm>
        <a:off x="6084401" y="1310071"/>
        <a:ext cx="2274493" cy="1412230"/>
      </dsp:txXfrm>
    </dsp:sp>
    <dsp:sp modelId="{5A9FCC3E-B6C6-46E2-A95A-A96388651C57}">
      <dsp:nvSpPr>
        <dsp:cNvPr id="0" name=""/>
        <dsp:cNvSpPr/>
      </dsp:nvSpPr>
      <dsp:spPr>
        <a:xfrm>
          <a:off x="8665315" y="1016774"/>
          <a:ext cx="2362365" cy="150010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E4592BC9-BD2C-4076-A8A6-23C5BFF7E71D}">
      <dsp:nvSpPr>
        <dsp:cNvPr id="0" name=""/>
        <dsp:cNvSpPr/>
      </dsp:nvSpPr>
      <dsp:spPr>
        <a:xfrm>
          <a:off x="8927800" y="1266135"/>
          <a:ext cx="2362365" cy="150010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3.  Possible Consequences  of Plagiarism</a:t>
          </a:r>
          <a:endParaRPr lang="en-US" sz="1600" kern="1200"/>
        </a:p>
      </dsp:txBody>
      <dsp:txXfrm>
        <a:off x="8971736" y="1310071"/>
        <a:ext cx="2274493" cy="1412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73D7C-A2EC-496A-AC38-563B2CF9DE41}">
      <dsp:nvSpPr>
        <dsp:cNvPr id="0" name=""/>
        <dsp:cNvSpPr/>
      </dsp:nvSpPr>
      <dsp:spPr>
        <a:xfrm>
          <a:off x="0" y="2543824"/>
          <a:ext cx="5431536" cy="166902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 (Pears and Shields, 2022,p5)  </a:t>
          </a:r>
          <a:endParaRPr lang="en-US" sz="2100" kern="1200" dirty="0"/>
        </a:p>
      </dsp:txBody>
      <dsp:txXfrm>
        <a:off x="0" y="2543824"/>
        <a:ext cx="5431536" cy="1669024"/>
      </dsp:txXfrm>
    </dsp:sp>
    <dsp:sp modelId="{49A9D2FA-082A-4B5F-A6A4-614F5509604B}">
      <dsp:nvSpPr>
        <dsp:cNvPr id="0" name=""/>
        <dsp:cNvSpPr/>
      </dsp:nvSpPr>
      <dsp:spPr>
        <a:xfrm rot="10800000">
          <a:off x="0" y="1900"/>
          <a:ext cx="5431536" cy="2566959"/>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unacknowledged use of someone else’s work this includes material or ideas from published or unpublished sources, whether print ,electronic  (even if freely available on the internet) or audio visual’ </a:t>
          </a:r>
          <a:endParaRPr lang="en-US" sz="2100" kern="1200"/>
        </a:p>
      </dsp:txBody>
      <dsp:txXfrm rot="10800000">
        <a:off x="0" y="1900"/>
        <a:ext cx="5431536" cy="1667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4757C-8E3D-4388-AC56-C552C7C08492}">
      <dsp:nvSpPr>
        <dsp:cNvPr id="0" name=""/>
        <dsp:cNvSpPr/>
      </dsp:nvSpPr>
      <dsp:spPr>
        <a:xfrm>
          <a:off x="470979" y="-80301"/>
          <a:ext cx="6142828" cy="6142828"/>
        </a:xfrm>
        <a:prstGeom prst="circularArrow">
          <a:avLst>
            <a:gd name="adj1" fmla="val 5544"/>
            <a:gd name="adj2" fmla="val 330680"/>
            <a:gd name="adj3" fmla="val 14862123"/>
            <a:gd name="adj4" fmla="val 16754299"/>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760E39E-0331-4436-9E22-FFC098EA2B14}">
      <dsp:nvSpPr>
        <dsp:cNvPr id="0" name=""/>
        <dsp:cNvSpPr/>
      </dsp:nvSpPr>
      <dsp:spPr>
        <a:xfrm>
          <a:off x="2824574" y="4146"/>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Straight plagiarism </a:t>
          </a:r>
        </a:p>
      </dsp:txBody>
      <dsp:txXfrm>
        <a:off x="2859615" y="39187"/>
        <a:ext cx="1365556" cy="647737"/>
      </dsp:txXfrm>
    </dsp:sp>
    <dsp:sp modelId="{6475AFE8-46DB-4E2B-92AE-94AD53DFB67F}">
      <dsp:nvSpPr>
        <dsp:cNvPr id="0" name=""/>
        <dsp:cNvSpPr/>
      </dsp:nvSpPr>
      <dsp:spPr>
        <a:xfrm>
          <a:off x="4364303" y="504434"/>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Mosiac plagiarism </a:t>
          </a:r>
        </a:p>
      </dsp:txBody>
      <dsp:txXfrm>
        <a:off x="4399344" y="539475"/>
        <a:ext cx="1365556" cy="647737"/>
      </dsp:txXfrm>
    </dsp:sp>
    <dsp:sp modelId="{F6E381C7-D648-48B6-8932-3D89A18C0F8C}">
      <dsp:nvSpPr>
        <dsp:cNvPr id="0" name=""/>
        <dsp:cNvSpPr/>
      </dsp:nvSpPr>
      <dsp:spPr>
        <a:xfrm>
          <a:off x="5315908" y="1814206"/>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Data fakery</a:t>
          </a:r>
        </a:p>
      </dsp:txBody>
      <dsp:txXfrm>
        <a:off x="5350949" y="1849247"/>
        <a:ext cx="1365556" cy="647737"/>
      </dsp:txXfrm>
    </dsp:sp>
    <dsp:sp modelId="{24F01CDB-FC4B-4BD4-8DFD-B945341AC30F}">
      <dsp:nvSpPr>
        <dsp:cNvPr id="0" name=""/>
        <dsp:cNvSpPr/>
      </dsp:nvSpPr>
      <dsp:spPr>
        <a:xfrm>
          <a:off x="5315908" y="3433173"/>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Visual Plagiarism</a:t>
          </a:r>
        </a:p>
      </dsp:txBody>
      <dsp:txXfrm>
        <a:off x="5350949" y="3468214"/>
        <a:ext cx="1365556" cy="647737"/>
      </dsp:txXfrm>
    </dsp:sp>
    <dsp:sp modelId="{70BF7458-7FC3-4B4F-B9F8-9795206FCC95}">
      <dsp:nvSpPr>
        <dsp:cNvPr id="0" name=""/>
        <dsp:cNvSpPr/>
      </dsp:nvSpPr>
      <dsp:spPr>
        <a:xfrm>
          <a:off x="4364303" y="4742944"/>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Making a few minor changes  so the same as original Authors</a:t>
          </a:r>
        </a:p>
      </dsp:txBody>
      <dsp:txXfrm>
        <a:off x="4399344" y="4777985"/>
        <a:ext cx="1365556" cy="647737"/>
      </dsp:txXfrm>
    </dsp:sp>
    <dsp:sp modelId="{C272A771-828A-48B1-AC20-A8CB8E66E277}">
      <dsp:nvSpPr>
        <dsp:cNvPr id="0" name=""/>
        <dsp:cNvSpPr/>
      </dsp:nvSpPr>
      <dsp:spPr>
        <a:xfrm>
          <a:off x="2824574" y="5243233"/>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Recycling work </a:t>
          </a:r>
        </a:p>
      </dsp:txBody>
      <dsp:txXfrm>
        <a:off x="2859615" y="5278274"/>
        <a:ext cx="1365556" cy="647737"/>
      </dsp:txXfrm>
    </dsp:sp>
    <dsp:sp modelId="{F6D9B67F-D0D8-43BE-8B68-86F3513A633F}">
      <dsp:nvSpPr>
        <dsp:cNvPr id="0" name=""/>
        <dsp:cNvSpPr/>
      </dsp:nvSpPr>
      <dsp:spPr>
        <a:xfrm>
          <a:off x="1284846" y="4742944"/>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Salami publications (pubishing same paper in different media)</a:t>
          </a:r>
        </a:p>
      </dsp:txBody>
      <dsp:txXfrm>
        <a:off x="1319887" y="4777985"/>
        <a:ext cx="1365556" cy="647737"/>
      </dsp:txXfrm>
    </dsp:sp>
    <dsp:sp modelId="{83C2151E-5B70-4125-B95F-EDE18F52E0A6}">
      <dsp:nvSpPr>
        <dsp:cNvPr id="0" name=""/>
        <dsp:cNvSpPr/>
      </dsp:nvSpPr>
      <dsp:spPr>
        <a:xfrm>
          <a:off x="333241" y="3433173"/>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Essay mills</a:t>
          </a:r>
        </a:p>
      </dsp:txBody>
      <dsp:txXfrm>
        <a:off x="368282" y="3468214"/>
        <a:ext cx="1365556" cy="647737"/>
      </dsp:txXfrm>
    </dsp:sp>
    <dsp:sp modelId="{F9916EBE-664A-4091-A531-25DADF0546FD}">
      <dsp:nvSpPr>
        <dsp:cNvPr id="0" name=""/>
        <dsp:cNvSpPr/>
      </dsp:nvSpPr>
      <dsp:spPr>
        <a:xfrm>
          <a:off x="333241" y="1814206"/>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Piracy</a:t>
          </a:r>
        </a:p>
      </dsp:txBody>
      <dsp:txXfrm>
        <a:off x="368282" y="1849247"/>
        <a:ext cx="1365556" cy="647737"/>
      </dsp:txXfrm>
    </dsp:sp>
    <dsp:sp modelId="{14CBFE4C-C25D-409C-962B-6B295132950E}">
      <dsp:nvSpPr>
        <dsp:cNvPr id="0" name=""/>
        <dsp:cNvSpPr/>
      </dsp:nvSpPr>
      <dsp:spPr>
        <a:xfrm>
          <a:off x="1284846" y="504434"/>
          <a:ext cx="1435638" cy="717819"/>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Citation cartels</a:t>
          </a:r>
        </a:p>
      </dsp:txBody>
      <dsp:txXfrm>
        <a:off x="1319887" y="539475"/>
        <a:ext cx="1365556" cy="647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3FD64-0B7D-4F2A-B4BF-B8F0859AE998}">
      <dsp:nvSpPr>
        <dsp:cNvPr id="0" name=""/>
        <dsp:cNvSpPr/>
      </dsp:nvSpPr>
      <dsp:spPr>
        <a:xfrm>
          <a:off x="2499557" y="514171"/>
          <a:ext cx="398220" cy="91440"/>
        </a:xfrm>
        <a:custGeom>
          <a:avLst/>
          <a:gdLst/>
          <a:ahLst/>
          <a:cxnLst/>
          <a:rect l="0" t="0" r="0" b="0"/>
          <a:pathLst>
            <a:path>
              <a:moveTo>
                <a:pt x="0" y="45720"/>
              </a:moveTo>
              <a:lnTo>
                <a:pt x="39822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7947" y="557747"/>
        <a:ext cx="21441" cy="4288"/>
      </dsp:txXfrm>
    </dsp:sp>
    <dsp:sp modelId="{F3C03251-3C22-43CE-AFD0-C58D64A7F636}">
      <dsp:nvSpPr>
        <dsp:cNvPr id="0" name=""/>
        <dsp:cNvSpPr/>
      </dsp:nvSpPr>
      <dsp:spPr>
        <a:xfrm>
          <a:off x="636919" y="559"/>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a:t>Do</a:t>
          </a:r>
          <a:endParaRPr lang="en-US" sz="1200" kern="1200"/>
        </a:p>
      </dsp:txBody>
      <dsp:txXfrm>
        <a:off x="636919" y="559"/>
        <a:ext cx="1864438" cy="1118663"/>
      </dsp:txXfrm>
    </dsp:sp>
    <dsp:sp modelId="{60895EA5-57EC-4348-A4B8-A756F7B0500B}">
      <dsp:nvSpPr>
        <dsp:cNvPr id="0" name=""/>
        <dsp:cNvSpPr/>
      </dsp:nvSpPr>
      <dsp:spPr>
        <a:xfrm>
          <a:off x="1569138" y="1117422"/>
          <a:ext cx="2293259" cy="398220"/>
        </a:xfrm>
        <a:custGeom>
          <a:avLst/>
          <a:gdLst/>
          <a:ahLst/>
          <a:cxnLst/>
          <a:rect l="0" t="0" r="0" b="0"/>
          <a:pathLst>
            <a:path>
              <a:moveTo>
                <a:pt x="2293259" y="0"/>
              </a:moveTo>
              <a:lnTo>
                <a:pt x="2293259" y="216210"/>
              </a:lnTo>
              <a:lnTo>
                <a:pt x="0" y="216210"/>
              </a:lnTo>
              <a:lnTo>
                <a:pt x="0" y="3982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7442" y="1314388"/>
        <a:ext cx="116650" cy="4288"/>
      </dsp:txXfrm>
    </dsp:sp>
    <dsp:sp modelId="{8FD8EA4F-39B1-448D-BC3F-79E3E12CD83C}">
      <dsp:nvSpPr>
        <dsp:cNvPr id="0" name=""/>
        <dsp:cNvSpPr/>
      </dsp:nvSpPr>
      <dsp:spPr>
        <a:xfrm>
          <a:off x="2930178" y="559"/>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a:t>plan enough time for reading, note taking, writing and proof reading keep your notes until after your work has been marked</a:t>
          </a:r>
          <a:endParaRPr lang="en-US" sz="1200" kern="1200"/>
        </a:p>
      </dsp:txBody>
      <dsp:txXfrm>
        <a:off x="2930178" y="559"/>
        <a:ext cx="1864438" cy="1118663"/>
      </dsp:txXfrm>
    </dsp:sp>
    <dsp:sp modelId="{B62DDA75-6276-4C9B-BF2B-870AEF9B2FCA}">
      <dsp:nvSpPr>
        <dsp:cNvPr id="0" name=""/>
        <dsp:cNvSpPr/>
      </dsp:nvSpPr>
      <dsp:spPr>
        <a:xfrm>
          <a:off x="2499557" y="2061655"/>
          <a:ext cx="398220" cy="91440"/>
        </a:xfrm>
        <a:custGeom>
          <a:avLst/>
          <a:gdLst/>
          <a:ahLst/>
          <a:cxnLst/>
          <a:rect l="0" t="0" r="0" b="0"/>
          <a:pathLst>
            <a:path>
              <a:moveTo>
                <a:pt x="0" y="45720"/>
              </a:moveTo>
              <a:lnTo>
                <a:pt x="39822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7947" y="2105230"/>
        <a:ext cx="21441" cy="4288"/>
      </dsp:txXfrm>
    </dsp:sp>
    <dsp:sp modelId="{0EDFE344-16A6-4ADA-A5C6-D86F6035D9CF}">
      <dsp:nvSpPr>
        <dsp:cNvPr id="0" name=""/>
        <dsp:cNvSpPr/>
      </dsp:nvSpPr>
      <dsp:spPr>
        <a:xfrm>
          <a:off x="636919" y="1548043"/>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dirty="0"/>
            <a:t>Attend </a:t>
          </a:r>
          <a:r>
            <a:rPr lang="en-GB" sz="1200" kern="1200"/>
            <a:t>library training </a:t>
          </a:r>
          <a:endParaRPr lang="en-US" sz="1200" kern="1200" dirty="0"/>
        </a:p>
      </dsp:txBody>
      <dsp:txXfrm>
        <a:off x="636919" y="1548043"/>
        <a:ext cx="1864438" cy="1118663"/>
      </dsp:txXfrm>
    </dsp:sp>
    <dsp:sp modelId="{52437A52-CF77-4605-8F67-C98CF1EFB73F}">
      <dsp:nvSpPr>
        <dsp:cNvPr id="0" name=""/>
        <dsp:cNvSpPr/>
      </dsp:nvSpPr>
      <dsp:spPr>
        <a:xfrm>
          <a:off x="1569138" y="2664906"/>
          <a:ext cx="2293259" cy="398220"/>
        </a:xfrm>
        <a:custGeom>
          <a:avLst/>
          <a:gdLst/>
          <a:ahLst/>
          <a:cxnLst/>
          <a:rect l="0" t="0" r="0" b="0"/>
          <a:pathLst>
            <a:path>
              <a:moveTo>
                <a:pt x="2293259" y="0"/>
              </a:moveTo>
              <a:lnTo>
                <a:pt x="2293259" y="216210"/>
              </a:lnTo>
              <a:lnTo>
                <a:pt x="0" y="216210"/>
              </a:lnTo>
              <a:lnTo>
                <a:pt x="0" y="3982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7442" y="2861872"/>
        <a:ext cx="116650" cy="4288"/>
      </dsp:txXfrm>
    </dsp:sp>
    <dsp:sp modelId="{0AFDB333-8540-403D-B2D5-99E6F20671B3}">
      <dsp:nvSpPr>
        <dsp:cNvPr id="0" name=""/>
        <dsp:cNvSpPr/>
      </dsp:nvSpPr>
      <dsp:spPr>
        <a:xfrm>
          <a:off x="2930178" y="1548043"/>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a:t>Use trusted web sites for research and information</a:t>
          </a:r>
          <a:endParaRPr lang="en-US" sz="1200" kern="1200"/>
        </a:p>
      </dsp:txBody>
      <dsp:txXfrm>
        <a:off x="2930178" y="1548043"/>
        <a:ext cx="1864438" cy="1118663"/>
      </dsp:txXfrm>
    </dsp:sp>
    <dsp:sp modelId="{8B40F9A8-1FEB-46DF-948A-407F74469A47}">
      <dsp:nvSpPr>
        <dsp:cNvPr id="0" name=""/>
        <dsp:cNvSpPr/>
      </dsp:nvSpPr>
      <dsp:spPr>
        <a:xfrm>
          <a:off x="2499557" y="3609138"/>
          <a:ext cx="398220" cy="91440"/>
        </a:xfrm>
        <a:custGeom>
          <a:avLst/>
          <a:gdLst/>
          <a:ahLst/>
          <a:cxnLst/>
          <a:rect l="0" t="0" r="0" b="0"/>
          <a:pathLst>
            <a:path>
              <a:moveTo>
                <a:pt x="0" y="45720"/>
              </a:moveTo>
              <a:lnTo>
                <a:pt x="39822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7947" y="3652714"/>
        <a:ext cx="21441" cy="4288"/>
      </dsp:txXfrm>
    </dsp:sp>
    <dsp:sp modelId="{EFEEC3E4-229C-4BD3-A4EF-43E0B38215CC}">
      <dsp:nvSpPr>
        <dsp:cNvPr id="0" name=""/>
        <dsp:cNvSpPr/>
      </dsp:nvSpPr>
      <dsp:spPr>
        <a:xfrm>
          <a:off x="636919" y="3095527"/>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a:t>Use your own words and keep references as you go along</a:t>
          </a:r>
          <a:endParaRPr lang="en-US" sz="1200" kern="1200"/>
        </a:p>
      </dsp:txBody>
      <dsp:txXfrm>
        <a:off x="636919" y="3095527"/>
        <a:ext cx="1864438" cy="1118663"/>
      </dsp:txXfrm>
    </dsp:sp>
    <dsp:sp modelId="{47DFADE3-739D-4760-B140-EFE6142AE485}">
      <dsp:nvSpPr>
        <dsp:cNvPr id="0" name=""/>
        <dsp:cNvSpPr/>
      </dsp:nvSpPr>
      <dsp:spPr>
        <a:xfrm>
          <a:off x="2930178" y="3095527"/>
          <a:ext cx="1864438" cy="111866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359" tIns="95897" rIns="91359" bIns="95897" numCol="1" spcCol="1270" anchor="ctr" anchorCtr="0">
          <a:noAutofit/>
        </a:bodyPr>
        <a:lstStyle/>
        <a:p>
          <a:pPr marL="0" lvl="0" indent="0" algn="ctr" defTabSz="533400">
            <a:lnSpc>
              <a:spcPct val="90000"/>
            </a:lnSpc>
            <a:spcBef>
              <a:spcPct val="0"/>
            </a:spcBef>
            <a:spcAft>
              <a:spcPct val="35000"/>
            </a:spcAft>
            <a:buNone/>
          </a:pPr>
          <a:r>
            <a:rPr lang="en-GB" sz="1200" kern="1200" dirty="0"/>
            <a:t>Use Turnitin and other plagiarism detection  services</a:t>
          </a:r>
          <a:endParaRPr lang="en-US" sz="1200" kern="1200" dirty="0"/>
        </a:p>
      </dsp:txBody>
      <dsp:txXfrm>
        <a:off x="2930178" y="3095527"/>
        <a:ext cx="1864438" cy="11186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22D7D-A000-4680-B4F7-2FBD148C2269}">
      <dsp:nvSpPr>
        <dsp:cNvPr id="0" name=""/>
        <dsp:cNvSpPr/>
      </dsp:nvSpPr>
      <dsp:spPr>
        <a:xfrm>
          <a:off x="3714707" y="748463"/>
          <a:ext cx="577554" cy="91440"/>
        </a:xfrm>
        <a:custGeom>
          <a:avLst/>
          <a:gdLst/>
          <a:ahLst/>
          <a:cxnLst/>
          <a:rect l="0" t="0" r="0" b="0"/>
          <a:pathLst>
            <a:path>
              <a:moveTo>
                <a:pt x="0" y="45720"/>
              </a:moveTo>
              <a:lnTo>
                <a:pt x="5775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8280" y="791142"/>
        <a:ext cx="30407" cy="6081"/>
      </dsp:txXfrm>
    </dsp:sp>
    <dsp:sp modelId="{AA5736F5-914A-4A3C-9ED0-515A99EAFD4A}">
      <dsp:nvSpPr>
        <dsp:cNvPr id="0" name=""/>
        <dsp:cNvSpPr/>
      </dsp:nvSpPr>
      <dsp:spPr>
        <a:xfrm>
          <a:off x="1072356" y="938"/>
          <a:ext cx="2644151" cy="158649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66" tIns="136002" rIns="129566" bIns="136002" numCol="1" spcCol="1270" anchor="ctr" anchorCtr="0">
          <a:noAutofit/>
        </a:bodyPr>
        <a:lstStyle/>
        <a:p>
          <a:pPr marL="0" lvl="0" indent="0" algn="ctr" defTabSz="622300">
            <a:lnSpc>
              <a:spcPct val="90000"/>
            </a:lnSpc>
            <a:spcBef>
              <a:spcPct val="0"/>
            </a:spcBef>
            <a:spcAft>
              <a:spcPct val="35000"/>
            </a:spcAft>
            <a:buNone/>
          </a:pPr>
          <a:r>
            <a:rPr lang="en-GB" sz="1400" kern="1200"/>
            <a:t>Referencing a book correctly includes in text citations and full references . In text citations are included in the body of the text and will link to the full references listed at the end. </a:t>
          </a:r>
          <a:endParaRPr lang="en-US" sz="1400" kern="1200"/>
        </a:p>
      </dsp:txBody>
      <dsp:txXfrm>
        <a:off x="1072356" y="938"/>
        <a:ext cx="2644151" cy="1586490"/>
      </dsp:txXfrm>
    </dsp:sp>
    <dsp:sp modelId="{554AD1CF-2FE8-44D1-B501-71C7E5D10FA7}">
      <dsp:nvSpPr>
        <dsp:cNvPr id="0" name=""/>
        <dsp:cNvSpPr/>
      </dsp:nvSpPr>
      <dsp:spPr>
        <a:xfrm>
          <a:off x="6967013" y="748463"/>
          <a:ext cx="577554" cy="91440"/>
        </a:xfrm>
        <a:custGeom>
          <a:avLst/>
          <a:gdLst/>
          <a:ahLst/>
          <a:cxnLst/>
          <a:rect l="0" t="0" r="0" b="0"/>
          <a:pathLst>
            <a:path>
              <a:moveTo>
                <a:pt x="0" y="45720"/>
              </a:moveTo>
              <a:lnTo>
                <a:pt x="5775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0586" y="791142"/>
        <a:ext cx="30407" cy="6081"/>
      </dsp:txXfrm>
    </dsp:sp>
    <dsp:sp modelId="{0DCA7F04-0676-4F45-B9D3-06FABC0E4FFB}">
      <dsp:nvSpPr>
        <dsp:cNvPr id="0" name=""/>
        <dsp:cNvSpPr/>
      </dsp:nvSpPr>
      <dsp:spPr>
        <a:xfrm>
          <a:off x="4324661" y="938"/>
          <a:ext cx="2644151" cy="158649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66" tIns="136002" rIns="129566" bIns="136002" numCol="1" spcCol="1270" anchor="ctr" anchorCtr="0">
          <a:noAutofit/>
        </a:bodyPr>
        <a:lstStyle/>
        <a:p>
          <a:pPr marL="0" lvl="0" indent="0" algn="ctr" defTabSz="622300">
            <a:lnSpc>
              <a:spcPct val="90000"/>
            </a:lnSpc>
            <a:spcBef>
              <a:spcPct val="0"/>
            </a:spcBef>
            <a:spcAft>
              <a:spcPct val="35000"/>
            </a:spcAft>
            <a:buNone/>
          </a:pPr>
          <a:r>
            <a:rPr lang="en-GB" sz="1400" b="1" u="sng" kern="1200"/>
            <a:t>Citation</a:t>
          </a:r>
          <a:endParaRPr lang="en-US" sz="1400" kern="1200"/>
        </a:p>
      </dsp:txBody>
      <dsp:txXfrm>
        <a:off x="4324661" y="938"/>
        <a:ext cx="2644151" cy="1586490"/>
      </dsp:txXfrm>
    </dsp:sp>
    <dsp:sp modelId="{D144CDC9-FBEC-4724-B3F4-B0CD781E2964}">
      <dsp:nvSpPr>
        <dsp:cNvPr id="0" name=""/>
        <dsp:cNvSpPr/>
      </dsp:nvSpPr>
      <dsp:spPr>
        <a:xfrm>
          <a:off x="2394431" y="1585628"/>
          <a:ext cx="6504611" cy="577554"/>
        </a:xfrm>
        <a:custGeom>
          <a:avLst/>
          <a:gdLst/>
          <a:ahLst/>
          <a:cxnLst/>
          <a:rect l="0" t="0" r="0" b="0"/>
          <a:pathLst>
            <a:path>
              <a:moveTo>
                <a:pt x="6504611" y="0"/>
              </a:moveTo>
              <a:lnTo>
                <a:pt x="6504611" y="305877"/>
              </a:lnTo>
              <a:lnTo>
                <a:pt x="0" y="305877"/>
              </a:lnTo>
              <a:lnTo>
                <a:pt x="0" y="57755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3413" y="1871365"/>
        <a:ext cx="326648" cy="6081"/>
      </dsp:txXfrm>
    </dsp:sp>
    <dsp:sp modelId="{9F8C2F5A-64D7-44FA-956E-9E9D3E31098B}">
      <dsp:nvSpPr>
        <dsp:cNvPr id="0" name=""/>
        <dsp:cNvSpPr/>
      </dsp:nvSpPr>
      <dsp:spPr>
        <a:xfrm>
          <a:off x="7576967" y="938"/>
          <a:ext cx="2644151" cy="158649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66" tIns="136002" rIns="129566" bIns="136002" numCol="1" spcCol="1270" anchor="ctr" anchorCtr="0">
          <a:noAutofit/>
        </a:bodyPr>
        <a:lstStyle/>
        <a:p>
          <a:pPr marL="0" lvl="0" indent="0" algn="ctr" defTabSz="622300">
            <a:lnSpc>
              <a:spcPct val="90000"/>
            </a:lnSpc>
            <a:spcBef>
              <a:spcPct val="0"/>
            </a:spcBef>
            <a:spcAft>
              <a:spcPct val="35000"/>
            </a:spcAft>
            <a:buNone/>
          </a:pPr>
          <a:r>
            <a:rPr lang="en-GB" sz="1400" kern="1200"/>
            <a:t>Pears and Shields ( 2022, p.27) suggested that ‘The most direct way of using other peoples work in your own is through quotations’</a:t>
          </a:r>
          <a:endParaRPr lang="en-US" sz="1400" kern="1200"/>
        </a:p>
      </dsp:txBody>
      <dsp:txXfrm>
        <a:off x="7576967" y="938"/>
        <a:ext cx="2644151" cy="1586490"/>
      </dsp:txXfrm>
    </dsp:sp>
    <dsp:sp modelId="{279593A0-FB00-4438-8307-A72575EAC6BB}">
      <dsp:nvSpPr>
        <dsp:cNvPr id="0" name=""/>
        <dsp:cNvSpPr/>
      </dsp:nvSpPr>
      <dsp:spPr>
        <a:xfrm>
          <a:off x="3714707" y="2943108"/>
          <a:ext cx="577554" cy="91440"/>
        </a:xfrm>
        <a:custGeom>
          <a:avLst/>
          <a:gdLst/>
          <a:ahLst/>
          <a:cxnLst/>
          <a:rect l="0" t="0" r="0" b="0"/>
          <a:pathLst>
            <a:path>
              <a:moveTo>
                <a:pt x="0" y="45720"/>
              </a:moveTo>
              <a:lnTo>
                <a:pt x="5775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8280" y="2985787"/>
        <a:ext cx="30407" cy="6081"/>
      </dsp:txXfrm>
    </dsp:sp>
    <dsp:sp modelId="{EA04BA45-46B2-4910-8823-EA706FD78CDF}">
      <dsp:nvSpPr>
        <dsp:cNvPr id="0" name=""/>
        <dsp:cNvSpPr/>
      </dsp:nvSpPr>
      <dsp:spPr>
        <a:xfrm>
          <a:off x="1072356" y="2195583"/>
          <a:ext cx="2644151" cy="158649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66" tIns="136002" rIns="129566" bIns="136002" numCol="1" spcCol="1270" anchor="ctr" anchorCtr="0">
          <a:noAutofit/>
        </a:bodyPr>
        <a:lstStyle/>
        <a:p>
          <a:pPr marL="0" lvl="0" indent="0" algn="ctr" defTabSz="622300">
            <a:lnSpc>
              <a:spcPct val="90000"/>
            </a:lnSpc>
            <a:spcBef>
              <a:spcPct val="0"/>
            </a:spcBef>
            <a:spcAft>
              <a:spcPct val="35000"/>
            </a:spcAft>
            <a:buNone/>
          </a:pPr>
          <a:r>
            <a:rPr lang="en-GB" sz="1400" b="1" u="sng" kern="1200"/>
            <a:t>Full reference:</a:t>
          </a:r>
          <a:endParaRPr lang="en-US" sz="1400" kern="1200"/>
        </a:p>
      </dsp:txBody>
      <dsp:txXfrm>
        <a:off x="1072356" y="2195583"/>
        <a:ext cx="2644151" cy="1586490"/>
      </dsp:txXfrm>
    </dsp:sp>
    <dsp:sp modelId="{CF6BD51C-DB18-4961-9C45-22ED530E419B}">
      <dsp:nvSpPr>
        <dsp:cNvPr id="0" name=""/>
        <dsp:cNvSpPr/>
      </dsp:nvSpPr>
      <dsp:spPr>
        <a:xfrm>
          <a:off x="4324661" y="2195583"/>
          <a:ext cx="2644151" cy="1586490"/>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66" tIns="136002" rIns="129566" bIns="136002" numCol="1" spcCol="1270" anchor="ctr" anchorCtr="0">
          <a:noAutofit/>
        </a:bodyPr>
        <a:lstStyle/>
        <a:p>
          <a:pPr marL="0" lvl="0" indent="0" algn="ctr" defTabSz="622300">
            <a:lnSpc>
              <a:spcPct val="90000"/>
            </a:lnSpc>
            <a:spcBef>
              <a:spcPct val="0"/>
            </a:spcBef>
            <a:spcAft>
              <a:spcPct val="35000"/>
            </a:spcAft>
            <a:buNone/>
          </a:pPr>
          <a:r>
            <a:rPr lang="en-GB" sz="1400" kern="1200"/>
            <a:t>Pears,R and Shields ,G. J (2022) </a:t>
          </a:r>
          <a:r>
            <a:rPr lang="en-GB" sz="1400" i="1" kern="1200"/>
            <a:t>Cite them right: the essential referencing guide.</a:t>
          </a:r>
          <a:r>
            <a:rPr lang="en-GB" sz="1400" kern="1200"/>
            <a:t>12</a:t>
          </a:r>
          <a:r>
            <a:rPr lang="en-GB" sz="1400" kern="1200" baseline="30000"/>
            <a:t>th</a:t>
          </a:r>
          <a:r>
            <a:rPr lang="en-GB" sz="1400" kern="1200"/>
            <a:t> Edition. New York: Bloomsbury Academic.</a:t>
          </a:r>
          <a:endParaRPr lang="en-US" sz="1400" kern="1200"/>
        </a:p>
      </dsp:txBody>
      <dsp:txXfrm>
        <a:off x="4324661" y="2195583"/>
        <a:ext cx="2644151" cy="15864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15827-1337-4911-B430-B44011D6304C}">
      <dsp:nvSpPr>
        <dsp:cNvPr id="0" name=""/>
        <dsp:cNvSpPr/>
      </dsp:nvSpPr>
      <dsp:spPr>
        <a:xfrm>
          <a:off x="506476" y="776563"/>
          <a:ext cx="4354560" cy="4354560"/>
        </a:xfrm>
        <a:prstGeom prst="pie">
          <a:avLst>
            <a:gd name="adj1" fmla="val 16200000"/>
            <a:gd name="adj2" fmla="val 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u="sng" kern="1200"/>
            <a:t>Direct Quote</a:t>
          </a:r>
          <a:endParaRPr lang="en-US" sz="800" kern="1200"/>
        </a:p>
      </dsp:txBody>
      <dsp:txXfrm>
        <a:off x="2733523" y="1582156"/>
        <a:ext cx="1607040" cy="1296000"/>
      </dsp:txXfrm>
    </dsp:sp>
    <dsp:sp modelId="{5996D98B-DD5B-40B7-B8C1-C67ED61EF396}">
      <dsp:nvSpPr>
        <dsp:cNvPr id="0" name=""/>
        <dsp:cNvSpPr/>
      </dsp:nvSpPr>
      <dsp:spPr>
        <a:xfrm>
          <a:off x="322963" y="960076"/>
          <a:ext cx="4354560" cy="4354560"/>
        </a:xfrm>
        <a:prstGeom prst="pie">
          <a:avLst>
            <a:gd name="adj1" fmla="val 0"/>
            <a:gd name="adj2" fmla="val 54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The abstract by( Satija,&amp; Martinez-Alvila,D. 2019 p.87)  states that ‘ Broadly speaking Plagiarism is copyright infringement yet not every copyright infringement is Plagiarism’</a:t>
          </a:r>
          <a:endParaRPr lang="en-US" sz="800" kern="1200"/>
        </a:p>
      </dsp:txBody>
      <dsp:txXfrm>
        <a:off x="2578003" y="3215116"/>
        <a:ext cx="1607040" cy="1296000"/>
      </dsp:txXfrm>
    </dsp:sp>
    <dsp:sp modelId="{15F72C16-2CE1-4FC1-9F2C-E74B30476DB9}">
      <dsp:nvSpPr>
        <dsp:cNvPr id="0" name=""/>
        <dsp:cNvSpPr/>
      </dsp:nvSpPr>
      <dsp:spPr>
        <a:xfrm>
          <a:off x="322963" y="960076"/>
          <a:ext cx="4354560" cy="4354560"/>
        </a:xfrm>
        <a:prstGeom prst="pie">
          <a:avLst>
            <a:gd name="adj1" fmla="val 5400000"/>
            <a:gd name="adj2" fmla="val 108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u="sng" kern="1200"/>
            <a:t>Summarised text</a:t>
          </a:r>
          <a:endParaRPr lang="en-US" sz="800" kern="1200"/>
        </a:p>
      </dsp:txBody>
      <dsp:txXfrm>
        <a:off x="815443" y="3215116"/>
        <a:ext cx="1607040" cy="1296000"/>
      </dsp:txXfrm>
    </dsp:sp>
    <dsp:sp modelId="{2B23C1D1-5EBF-42F8-BCDA-B99F2F8F4E7A}">
      <dsp:nvSpPr>
        <dsp:cNvPr id="0" name=""/>
        <dsp:cNvSpPr/>
      </dsp:nvSpPr>
      <dsp:spPr>
        <a:xfrm>
          <a:off x="322963" y="960076"/>
          <a:ext cx="4354560" cy="4354560"/>
        </a:xfrm>
        <a:prstGeom prst="pie">
          <a:avLst>
            <a:gd name="adj1" fmla="val 10800000"/>
            <a:gd name="adj2" fmla="val 162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Satija &amp; Martinez- Alvila ( 2019 pp 87-93) discussed the problems involved in defining terms and concepts in Plaigarism including what is meant by Plagiarism , the reasons for it, and the multiple forms from straight plagiarism to citation cartels. The authors highlight the need for clarity, information literacy and detection services in preventing all forms of plagiarism.</a:t>
          </a:r>
          <a:r>
            <a:rPr lang="en-GB" sz="800" u="sng" kern="1200"/>
            <a:t> </a:t>
          </a:r>
          <a:endParaRPr lang="en-US" sz="800" kern="1200"/>
        </a:p>
      </dsp:txBody>
      <dsp:txXfrm>
        <a:off x="815443" y="1763596"/>
        <a:ext cx="1607040" cy="1296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F7400-83C1-4F9A-A0FE-6D50DBB1D743}">
      <dsp:nvSpPr>
        <dsp:cNvPr id="0" name=""/>
        <dsp:cNvSpPr/>
      </dsp:nvSpPr>
      <dsp:spPr>
        <a:xfrm>
          <a:off x="0" y="0"/>
          <a:ext cx="9034780" cy="83226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sng" kern="1200"/>
            <a:t>Direct Quote within a sentence </a:t>
          </a:r>
          <a:endParaRPr lang="en-US" sz="1700" kern="1200"/>
        </a:p>
      </dsp:txBody>
      <dsp:txXfrm>
        <a:off x="24376" y="24376"/>
        <a:ext cx="8066377" cy="783510"/>
      </dsp:txXfrm>
    </dsp:sp>
    <dsp:sp modelId="{86D66916-B5B8-4665-AAF0-1E257CBDB688}">
      <dsp:nvSpPr>
        <dsp:cNvPr id="0" name=""/>
        <dsp:cNvSpPr/>
      </dsp:nvSpPr>
      <dsp:spPr>
        <a:xfrm>
          <a:off x="756662" y="983583"/>
          <a:ext cx="9034780" cy="83226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Young- Powell ( 2017, para.1) said ‘ Jessica was on her way to a funeral when she received an email from her university saying she’d committed a very serious offence she had plagiarised an essay ’  </a:t>
          </a:r>
          <a:endParaRPr lang="en-US" sz="1700" kern="1200"/>
        </a:p>
      </dsp:txBody>
      <dsp:txXfrm>
        <a:off x="781038" y="1007959"/>
        <a:ext cx="7688394" cy="783510"/>
      </dsp:txXfrm>
    </dsp:sp>
    <dsp:sp modelId="{81AA7EA3-0A85-46F5-A91F-CFD7D97C6474}">
      <dsp:nvSpPr>
        <dsp:cNvPr id="0" name=""/>
        <dsp:cNvSpPr/>
      </dsp:nvSpPr>
      <dsp:spPr>
        <a:xfrm>
          <a:off x="1502032" y="1967166"/>
          <a:ext cx="9034780" cy="83226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sng" kern="1200"/>
            <a:t>Resume something from a website and reference </a:t>
          </a:r>
          <a:endParaRPr lang="en-US" sz="1700" kern="1200"/>
        </a:p>
      </dsp:txBody>
      <dsp:txXfrm>
        <a:off x="1526408" y="1991542"/>
        <a:ext cx="7699687" cy="783510"/>
      </dsp:txXfrm>
    </dsp:sp>
    <dsp:sp modelId="{3E2365A4-25BB-4B43-ACA0-CE0D1D8BEA36}">
      <dsp:nvSpPr>
        <dsp:cNvPr id="0" name=""/>
        <dsp:cNvSpPr/>
      </dsp:nvSpPr>
      <dsp:spPr>
        <a:xfrm>
          <a:off x="2258695" y="2950749"/>
          <a:ext cx="9034780" cy="832262"/>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her article(Young-Powell,2017) points out how ill prepared many students are when they are accused of Plagiarism and outlines the possible consequences including how to avoid it. </a:t>
          </a:r>
          <a:endParaRPr lang="en-US" sz="1700" kern="1200"/>
        </a:p>
      </dsp:txBody>
      <dsp:txXfrm>
        <a:off x="2283071" y="2975125"/>
        <a:ext cx="7688394" cy="783510"/>
      </dsp:txXfrm>
    </dsp:sp>
    <dsp:sp modelId="{E5205A77-8B54-4355-A2A4-0ECB9DEFD08C}">
      <dsp:nvSpPr>
        <dsp:cNvPr id="0" name=""/>
        <dsp:cNvSpPr/>
      </dsp:nvSpPr>
      <dsp:spPr>
        <a:xfrm>
          <a:off x="8493809" y="637437"/>
          <a:ext cx="540970" cy="540970"/>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615527" y="637437"/>
        <a:ext cx="297534" cy="407080"/>
      </dsp:txXfrm>
    </dsp:sp>
    <dsp:sp modelId="{C6356076-DBE5-46D5-870C-FD92DFC01469}">
      <dsp:nvSpPr>
        <dsp:cNvPr id="0" name=""/>
        <dsp:cNvSpPr/>
      </dsp:nvSpPr>
      <dsp:spPr>
        <a:xfrm>
          <a:off x="9250472" y="1621020"/>
          <a:ext cx="540970" cy="540970"/>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372190" y="1621020"/>
        <a:ext cx="297534" cy="407080"/>
      </dsp:txXfrm>
    </dsp:sp>
    <dsp:sp modelId="{C2038C25-1E3E-401C-AF7E-27198C0DC9E5}">
      <dsp:nvSpPr>
        <dsp:cNvPr id="0" name=""/>
        <dsp:cNvSpPr/>
      </dsp:nvSpPr>
      <dsp:spPr>
        <a:xfrm>
          <a:off x="9995841" y="2604603"/>
          <a:ext cx="540970" cy="540970"/>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10117559" y="2604603"/>
        <a:ext cx="297534" cy="4070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797A0-CBDD-47D3-8C3D-9C6D80577A5F}">
      <dsp:nvSpPr>
        <dsp:cNvPr id="0" name=""/>
        <dsp:cNvSpPr/>
      </dsp:nvSpPr>
      <dsp:spPr>
        <a:xfrm>
          <a:off x="1378" y="99776"/>
          <a:ext cx="4838879" cy="3072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266927A7-35E5-4FA0-88AE-271787669001}">
      <dsp:nvSpPr>
        <dsp:cNvPr id="0" name=""/>
        <dsp:cNvSpPr/>
      </dsp:nvSpPr>
      <dsp:spPr>
        <a:xfrm>
          <a:off x="539031" y="610547"/>
          <a:ext cx="4838879" cy="3072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u="sng" kern="1200"/>
            <a:t>Full Reference </a:t>
          </a:r>
          <a:endParaRPr lang="en-US" sz="1700" kern="1200"/>
        </a:p>
      </dsp:txBody>
      <dsp:txXfrm>
        <a:off x="629027" y="700543"/>
        <a:ext cx="4658887" cy="2892696"/>
      </dsp:txXfrm>
    </dsp:sp>
    <dsp:sp modelId="{AA09FA85-9C68-452C-83E2-E3340CF28433}">
      <dsp:nvSpPr>
        <dsp:cNvPr id="0" name=""/>
        <dsp:cNvSpPr/>
      </dsp:nvSpPr>
      <dsp:spPr>
        <a:xfrm>
          <a:off x="5915564" y="99776"/>
          <a:ext cx="4838879" cy="3072688"/>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AD2305FC-2AB3-4AC5-A242-2411051BB172}">
      <dsp:nvSpPr>
        <dsp:cNvPr id="0" name=""/>
        <dsp:cNvSpPr/>
      </dsp:nvSpPr>
      <dsp:spPr>
        <a:xfrm>
          <a:off x="6453217" y="610547"/>
          <a:ext cx="4838879" cy="307268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Young-Powell, A (2017) </a:t>
          </a:r>
          <a:r>
            <a:rPr lang="en-GB" sz="1700" i="1" kern="1200" dirty="0"/>
            <a:t>how serious is essay plagiarism. </a:t>
          </a:r>
          <a:r>
            <a:rPr lang="en-GB" sz="1700" kern="1200" dirty="0"/>
            <a:t>Available at </a:t>
          </a:r>
          <a:r>
            <a:rPr lang="en-GB" sz="1700" kern="1200" dirty="0" err="1"/>
            <a:t>url</a:t>
          </a:r>
          <a:r>
            <a:rPr lang="en-GB" sz="1700" kern="1200" dirty="0"/>
            <a:t> </a:t>
          </a:r>
          <a:r>
            <a:rPr lang="en-GB" sz="1700" kern="1200" dirty="0">
              <a:hlinkClick xmlns:r="http://schemas.openxmlformats.org/officeDocument/2006/relationships" r:id="rId1"/>
            </a:rPr>
            <a:t>www.theguardian.com/education/2017/dec/30/is-plagiarism-really-a-growing-problem-in-universities</a:t>
          </a:r>
          <a:endParaRPr lang="en-GB" sz="1700" kern="1200" dirty="0"/>
        </a:p>
        <a:p>
          <a:pPr marL="0" lvl="0" indent="0" algn="ctr" defTabSz="755650">
            <a:lnSpc>
              <a:spcPct val="90000"/>
            </a:lnSpc>
            <a:spcBef>
              <a:spcPct val="0"/>
            </a:spcBef>
            <a:spcAft>
              <a:spcPct val="35000"/>
            </a:spcAft>
            <a:buNone/>
          </a:pPr>
          <a:r>
            <a:rPr lang="en-GB" sz="1700" kern="1200" dirty="0"/>
            <a:t> ( Accessed:28 October 2022)  </a:t>
          </a:r>
          <a:endParaRPr lang="en-US" sz="1700" kern="1200" dirty="0"/>
        </a:p>
      </dsp:txBody>
      <dsp:txXfrm>
        <a:off x="6543213" y="700543"/>
        <a:ext cx="4658887" cy="28926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6CC9E-C3CC-4098-8441-D82351E34E9A}">
      <dsp:nvSpPr>
        <dsp:cNvPr id="0" name=""/>
        <dsp:cNvSpPr/>
      </dsp:nvSpPr>
      <dsp:spPr>
        <a:xfrm>
          <a:off x="0" y="0"/>
          <a:ext cx="5667830" cy="13107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PLAGIARISM  HAS SERIOUS OUTCOMES  for students including and not limited too:</a:t>
          </a:r>
          <a:endParaRPr lang="en-US" sz="2100" kern="1200" dirty="0"/>
        </a:p>
      </dsp:txBody>
      <dsp:txXfrm>
        <a:off x="38391" y="38391"/>
        <a:ext cx="4142657" cy="1233978"/>
      </dsp:txXfrm>
    </dsp:sp>
    <dsp:sp modelId="{FC49D46D-BD5F-454A-AC43-64293A491069}">
      <dsp:nvSpPr>
        <dsp:cNvPr id="0" name=""/>
        <dsp:cNvSpPr/>
      </dsp:nvSpPr>
      <dsp:spPr>
        <a:xfrm>
          <a:off x="474680" y="1549080"/>
          <a:ext cx="5667830" cy="1310760"/>
        </a:xfrm>
        <a:prstGeom prst="roundRect">
          <a:avLst>
            <a:gd name="adj" fmla="val 10000"/>
          </a:avLst>
        </a:prstGeom>
        <a:solidFill>
          <a:schemeClr val="accent2">
            <a:hueOff val="-1978932"/>
            <a:satOff val="0"/>
            <a:lumOff val="-803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Resubmission, Fines , having work retracted and possibly facing criminal consequences !</a:t>
          </a:r>
          <a:endParaRPr lang="en-US" sz="2100" kern="1200"/>
        </a:p>
      </dsp:txBody>
      <dsp:txXfrm>
        <a:off x="513071" y="1587471"/>
        <a:ext cx="4264373" cy="1233978"/>
      </dsp:txXfrm>
    </dsp:sp>
    <dsp:sp modelId="{5988D4A7-D38F-417C-B326-F114288DDF03}">
      <dsp:nvSpPr>
        <dsp:cNvPr id="0" name=""/>
        <dsp:cNvSpPr/>
      </dsp:nvSpPr>
      <dsp:spPr>
        <a:xfrm>
          <a:off x="942276" y="3098161"/>
          <a:ext cx="5667830" cy="1310760"/>
        </a:xfrm>
        <a:prstGeom prst="roundRect">
          <a:avLst>
            <a:gd name="adj" fmla="val 10000"/>
          </a:avLst>
        </a:prstGeom>
        <a:solidFill>
          <a:schemeClr val="accent2">
            <a:hueOff val="-3957863"/>
            <a:satOff val="0"/>
            <a:lumOff val="-1607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Rising incidence of plagiarism in the UK has led to the British Government to look at ways to </a:t>
          </a:r>
          <a:endParaRPr lang="en-US" sz="2100" kern="1200" dirty="0"/>
        </a:p>
      </dsp:txBody>
      <dsp:txXfrm>
        <a:off x="980667" y="3136552"/>
        <a:ext cx="4271457" cy="1233978"/>
      </dsp:txXfrm>
    </dsp:sp>
    <dsp:sp modelId="{25F785E4-C4D6-40BD-9BBE-D0180891FC45}">
      <dsp:nvSpPr>
        <dsp:cNvPr id="0" name=""/>
        <dsp:cNvSpPr/>
      </dsp:nvSpPr>
      <dsp:spPr>
        <a:xfrm>
          <a:off x="1416957" y="4593239"/>
          <a:ext cx="5667830" cy="1310760"/>
        </a:xfrm>
        <a:prstGeom prst="roundRect">
          <a:avLst>
            <a:gd name="adj" fmla="val 10000"/>
          </a:avLst>
        </a:prstGeom>
        <a:solidFill>
          <a:schemeClr val="accent2">
            <a:hueOff val="-5936795"/>
            <a:satOff val="0"/>
            <a:lumOff val="-2411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PREVENT Plagiarism including making Essay Mills illegal from April 2020 (educationhub.blog.gov.uk 2020) </a:t>
          </a:r>
          <a:endParaRPr lang="en-US" sz="2100" kern="1200" dirty="0"/>
        </a:p>
      </dsp:txBody>
      <dsp:txXfrm>
        <a:off x="1455348" y="4631630"/>
        <a:ext cx="4264373" cy="1233978"/>
      </dsp:txXfrm>
    </dsp:sp>
    <dsp:sp modelId="{E61146D4-031E-4DA2-82B0-E772A1584989}">
      <dsp:nvSpPr>
        <dsp:cNvPr id="0" name=""/>
        <dsp:cNvSpPr/>
      </dsp:nvSpPr>
      <dsp:spPr>
        <a:xfrm>
          <a:off x="4815835" y="1003923"/>
          <a:ext cx="851994" cy="85199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07534" y="1003923"/>
        <a:ext cx="468596" cy="641125"/>
      </dsp:txXfrm>
    </dsp:sp>
    <dsp:sp modelId="{EDEF775B-86BD-4CDE-ABE2-62FBE085968A}">
      <dsp:nvSpPr>
        <dsp:cNvPr id="0" name=""/>
        <dsp:cNvSpPr/>
      </dsp:nvSpPr>
      <dsp:spPr>
        <a:xfrm>
          <a:off x="5290516" y="2553004"/>
          <a:ext cx="851994" cy="851994"/>
        </a:xfrm>
        <a:prstGeom prst="downArrow">
          <a:avLst>
            <a:gd name="adj1" fmla="val 55000"/>
            <a:gd name="adj2" fmla="val 45000"/>
          </a:avLst>
        </a:prstGeom>
        <a:solidFill>
          <a:schemeClr val="accent2">
            <a:tint val="40000"/>
            <a:alpha val="90000"/>
            <a:hueOff val="-3236054"/>
            <a:satOff val="-24784"/>
            <a:lumOff val="-2099"/>
            <a:alphaOff val="0"/>
          </a:schemeClr>
        </a:solidFill>
        <a:ln w="9525" cap="flat" cmpd="sng" algn="ctr">
          <a:solidFill>
            <a:schemeClr val="accent2">
              <a:tint val="40000"/>
              <a:alpha val="90000"/>
              <a:hueOff val="-3236054"/>
              <a:satOff val="-24784"/>
              <a:lumOff val="-209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82215" y="2553004"/>
        <a:ext cx="468596" cy="641125"/>
      </dsp:txXfrm>
    </dsp:sp>
    <dsp:sp modelId="{819D6DE2-AC64-477D-9AB6-0E9210C76D97}">
      <dsp:nvSpPr>
        <dsp:cNvPr id="0" name=""/>
        <dsp:cNvSpPr/>
      </dsp:nvSpPr>
      <dsp:spPr>
        <a:xfrm>
          <a:off x="5758112" y="4102085"/>
          <a:ext cx="851994" cy="851994"/>
        </a:xfrm>
        <a:prstGeom prst="downArrow">
          <a:avLst>
            <a:gd name="adj1" fmla="val 55000"/>
            <a:gd name="adj2" fmla="val 45000"/>
          </a:avLst>
        </a:prstGeom>
        <a:solidFill>
          <a:schemeClr val="accent2">
            <a:tint val="40000"/>
            <a:alpha val="90000"/>
            <a:hueOff val="-6472107"/>
            <a:satOff val="-49567"/>
            <a:lumOff val="-4198"/>
            <a:alphaOff val="0"/>
          </a:schemeClr>
        </a:solidFill>
        <a:ln w="9525" cap="flat" cmpd="sng" algn="ctr">
          <a:solidFill>
            <a:schemeClr val="accent2">
              <a:tint val="40000"/>
              <a:alpha val="90000"/>
              <a:hueOff val="-6472107"/>
              <a:satOff val="-49567"/>
              <a:lumOff val="-419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49811" y="4102085"/>
        <a:ext cx="468596" cy="64112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6, 2022</a:t>
            </a:fld>
            <a:endParaRPr lang="en-US" dirty="0"/>
          </a:p>
        </p:txBody>
      </p:sp>
    </p:spTree>
    <p:extLst>
      <p:ext uri="{BB962C8B-B14F-4D97-AF65-F5344CB8AC3E}">
        <p14:creationId xmlns:p14="http://schemas.microsoft.com/office/powerpoint/2010/main" val="3419487627"/>
      </p:ext>
    </p:extLst>
  </p:cSld>
  <p:clrMapOvr>
    <a:masterClrMapping/>
  </p:clrMapOvr>
  <p:transition spd="slow" advTm="2805">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6, 2022</a:t>
            </a:fld>
            <a:endParaRPr lang="en-US" dirty="0"/>
          </a:p>
        </p:txBody>
      </p:sp>
    </p:spTree>
    <p:extLst>
      <p:ext uri="{BB962C8B-B14F-4D97-AF65-F5344CB8AC3E}">
        <p14:creationId xmlns:p14="http://schemas.microsoft.com/office/powerpoint/2010/main" val="1510514890"/>
      </p:ext>
    </p:extLst>
  </p:cSld>
  <p:clrMapOvr>
    <a:masterClrMapping/>
  </p:clrMapOvr>
  <p:transition spd="slow" advTm="2805">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November 6, 2022</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374879"/>
      </p:ext>
    </p:extLst>
  </p:cSld>
  <p:clrMapOvr>
    <a:masterClrMapping/>
  </p:clrMapOvr>
  <p:transition spd="slow" advTm="2805">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November 6, 2022</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225902173"/>
      </p:ext>
    </p:extLst>
  </p:cSld>
  <p:clrMapOvr>
    <a:masterClrMapping/>
  </p:clrMapOvr>
  <p:transition spd="slow" advTm="2805">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November 6, 2022</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360081944"/>
      </p:ext>
    </p:extLst>
  </p:cSld>
  <p:clrMapOvr>
    <a:masterClrMapping/>
  </p:clrMapOvr>
  <p:transition spd="slow" advTm="2805">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November 6, 2022</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905466605"/>
      </p:ext>
    </p:extLst>
  </p:cSld>
  <p:clrMapOvr>
    <a:masterClrMapping/>
  </p:clrMapOvr>
  <p:transition spd="slow" advTm="2805">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November 6, 2022</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172093175"/>
      </p:ext>
    </p:extLst>
  </p:cSld>
  <p:clrMapOvr>
    <a:masterClrMapping/>
  </p:clrMapOvr>
  <p:transition spd="slow" advTm="2805">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November 6, 2022</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77026904"/>
      </p:ext>
    </p:extLst>
  </p:cSld>
  <p:clrMapOvr>
    <a:masterClrMapping/>
  </p:clrMapOvr>
  <p:transition spd="slow" advTm="2805">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November 6, 2022</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500289593"/>
      </p:ext>
    </p:extLst>
  </p:cSld>
  <p:clrMapOvr>
    <a:masterClrMapping/>
  </p:clrMapOvr>
  <p:transition spd="slow" advTm="2805">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November 6, 2022</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58609148"/>
      </p:ext>
    </p:extLst>
  </p:cSld>
  <p:clrMapOvr>
    <a:masterClrMapping/>
  </p:clrMapOvr>
  <p:transition spd="slow" advTm="2805">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November 6, 2022</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06157406"/>
      </p:ext>
    </p:extLst>
  </p:cSld>
  <p:clrMapOvr>
    <a:masterClrMapping/>
  </p:clrMapOvr>
  <p:transition spd="slow" advTm="2805">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6, 2022</a:t>
            </a:fld>
            <a:endParaRPr lang="en-US" dirty="0"/>
          </a:p>
        </p:txBody>
      </p:sp>
    </p:spTree>
    <p:extLst>
      <p:ext uri="{BB962C8B-B14F-4D97-AF65-F5344CB8AC3E}">
        <p14:creationId xmlns:p14="http://schemas.microsoft.com/office/powerpoint/2010/main" val="3523886289"/>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ransition spd="slow" advTm="2805">
    <p:fade/>
  </p:transition>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jp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audio" Target="../media/media2.m4a"/><Relationship Id="rId7" Type="http://schemas.openxmlformats.org/officeDocument/2006/relationships/diagramData" Target="../diagrams/data1.xml"/><Relationship Id="rId12" Type="http://schemas.openxmlformats.org/officeDocument/2006/relationships/image" Target="../media/image3.pn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slideLayout" Target="../slideLayouts/slideLayout2.xml"/><Relationship Id="rId11" Type="http://schemas.microsoft.com/office/2007/relationships/diagramDrawing" Target="../diagrams/drawing1.xml"/><Relationship Id="rId5" Type="http://schemas.openxmlformats.org/officeDocument/2006/relationships/audio" Target="../media/media3.m4a"/><Relationship Id="rId10" Type="http://schemas.openxmlformats.org/officeDocument/2006/relationships/diagramColors" Target="../diagrams/colors1.xml"/><Relationship Id="rId4" Type="http://schemas.microsoft.com/office/2007/relationships/media" Target="../media/media3.m4a"/><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media" Target="../media/media7.m4a"/><Relationship Id="rId13" Type="http://schemas.openxmlformats.org/officeDocument/2006/relationships/image" Target="../media/image4.png"/><Relationship Id="rId3" Type="http://schemas.openxmlformats.org/officeDocument/2006/relationships/audio" Target="../media/media4.m4a"/><Relationship Id="rId7" Type="http://schemas.openxmlformats.org/officeDocument/2006/relationships/audio" Target="../media/media6.m4a"/><Relationship Id="rId12" Type="http://schemas.openxmlformats.org/officeDocument/2006/relationships/slideLayout" Target="../slideLayouts/slideLayout2.xml"/><Relationship Id="rId2" Type="http://schemas.microsoft.com/office/2007/relationships/media" Target="../media/media4.m4a"/><Relationship Id="rId16" Type="http://schemas.openxmlformats.org/officeDocument/2006/relationships/image" Target="../media/image3.png"/><Relationship Id="rId1" Type="http://schemas.openxmlformats.org/officeDocument/2006/relationships/tags" Target="../tags/tag3.xml"/><Relationship Id="rId6" Type="http://schemas.microsoft.com/office/2007/relationships/media" Target="../media/media6.m4a"/><Relationship Id="rId11" Type="http://schemas.openxmlformats.org/officeDocument/2006/relationships/audio" Target="../media/media8.m4a"/><Relationship Id="rId5" Type="http://schemas.openxmlformats.org/officeDocument/2006/relationships/audio" Target="../media/media5.m4a"/><Relationship Id="rId15" Type="http://schemas.openxmlformats.org/officeDocument/2006/relationships/hyperlink" Target="https://www.merriam-webster.com/dictionary/plagiary" TargetMode="External"/><Relationship Id="rId10" Type="http://schemas.microsoft.com/office/2007/relationships/media" Target="../media/media8.m4a"/><Relationship Id="rId4" Type="http://schemas.microsoft.com/office/2007/relationships/media" Target="../media/media5.m4a"/><Relationship Id="rId9" Type="http://schemas.openxmlformats.org/officeDocument/2006/relationships/audio" Target="../media/media7.m4a"/><Relationship Id="rId14" Type="http://schemas.openxmlformats.org/officeDocument/2006/relationships/image" Target="../media/image5.svg"/></Relationships>
</file>

<file path=ppt/slides/_rels/slide4.xml.rels><?xml version="1.0" encoding="UTF-8" standalone="yes"?>
<Relationships xmlns="http://schemas.openxmlformats.org/package/2006/relationships"><Relationship Id="rId8" Type="http://schemas.openxmlformats.org/officeDocument/2006/relationships/audio" Target="../media/media12.m4a"/><Relationship Id="rId13" Type="http://schemas.openxmlformats.org/officeDocument/2006/relationships/diagramColors" Target="../diagrams/colors2.xml"/><Relationship Id="rId3" Type="http://schemas.microsoft.com/office/2007/relationships/media" Target="../media/media10.m4a"/><Relationship Id="rId7" Type="http://schemas.microsoft.com/office/2007/relationships/media" Target="../media/media12.m4a"/><Relationship Id="rId12"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diagramLayout" Target="../diagrams/layout2.xml"/><Relationship Id="rId5" Type="http://schemas.microsoft.com/office/2007/relationships/media" Target="../media/media11.m4a"/><Relationship Id="rId15" Type="http://schemas.openxmlformats.org/officeDocument/2006/relationships/image" Target="../media/image3.png"/><Relationship Id="rId10" Type="http://schemas.openxmlformats.org/officeDocument/2006/relationships/diagramData" Target="../diagrams/data2.xml"/><Relationship Id="rId4" Type="http://schemas.openxmlformats.org/officeDocument/2006/relationships/audio" Target="../media/media10.m4a"/><Relationship Id="rId9" Type="http://schemas.openxmlformats.org/officeDocument/2006/relationships/slideLayout" Target="../slideLayouts/slideLayout4.xml"/><Relationship Id="rId14"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audio" Target="../media/media16.m4a"/><Relationship Id="rId13" Type="http://schemas.openxmlformats.org/officeDocument/2006/relationships/diagramLayout" Target="../diagrams/layout3.xml"/><Relationship Id="rId3" Type="http://schemas.microsoft.com/office/2007/relationships/media" Target="../media/media14.m4a"/><Relationship Id="rId7" Type="http://schemas.microsoft.com/office/2007/relationships/media" Target="../media/media16.m4a"/><Relationship Id="rId12" Type="http://schemas.openxmlformats.org/officeDocument/2006/relationships/diagramData" Target="../diagrams/data3.xml"/><Relationship Id="rId17" Type="http://schemas.openxmlformats.org/officeDocument/2006/relationships/image" Target="../media/image3.png"/><Relationship Id="rId2" Type="http://schemas.openxmlformats.org/officeDocument/2006/relationships/audio" Target="../media/media13.m4a"/><Relationship Id="rId16" Type="http://schemas.microsoft.com/office/2007/relationships/diagramDrawing" Target="../diagrams/drawing3.xml"/><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slideLayout" Target="../slideLayouts/slideLayout9.xml"/><Relationship Id="rId5" Type="http://schemas.microsoft.com/office/2007/relationships/media" Target="../media/media15.m4a"/><Relationship Id="rId15" Type="http://schemas.openxmlformats.org/officeDocument/2006/relationships/diagramColors" Target="../diagrams/colors3.xml"/><Relationship Id="rId10" Type="http://schemas.openxmlformats.org/officeDocument/2006/relationships/audio" Target="../media/media17.m4a"/><Relationship Id="rId4" Type="http://schemas.openxmlformats.org/officeDocument/2006/relationships/audio" Target="../media/media14.m4a"/><Relationship Id="rId9" Type="http://schemas.microsoft.com/office/2007/relationships/media" Target="../media/media17.m4a"/><Relationship Id="rId1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19.m4a"/><Relationship Id="rId7" Type="http://schemas.openxmlformats.org/officeDocument/2006/relationships/diagramLayout" Target="../diagrams/layout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slideLayout" Target="../slideLayouts/slideLayout4.xml"/><Relationship Id="rId10" Type="http://schemas.microsoft.com/office/2007/relationships/diagramDrawing" Target="../diagrams/drawing4.xml"/><Relationship Id="rId4" Type="http://schemas.openxmlformats.org/officeDocument/2006/relationships/audio" Target="../media/media19.m4a"/><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3.png"/><Relationship Id="rId3" Type="http://schemas.microsoft.com/office/2007/relationships/media" Target="../media/media21.m4a"/><Relationship Id="rId7" Type="http://schemas.openxmlformats.org/officeDocument/2006/relationships/slideLayout" Target="../slideLayouts/slideLayout2.xml"/><Relationship Id="rId12" Type="http://schemas.microsoft.com/office/2007/relationships/diagramDrawing" Target="../diagrams/drawing5.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audio" Target="../media/media22.m4a"/><Relationship Id="rId11" Type="http://schemas.openxmlformats.org/officeDocument/2006/relationships/diagramColors" Target="../diagrams/colors5.xml"/><Relationship Id="rId5" Type="http://schemas.microsoft.com/office/2007/relationships/media" Target="../media/media22.m4a"/><Relationship Id="rId10" Type="http://schemas.openxmlformats.org/officeDocument/2006/relationships/diagramQuickStyle" Target="../diagrams/quickStyle5.xml"/><Relationship Id="rId4" Type="http://schemas.openxmlformats.org/officeDocument/2006/relationships/audio" Target="../media/media21.m4a"/><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audio" Target="../media/media26.m4a"/><Relationship Id="rId13" Type="http://schemas.microsoft.com/office/2007/relationships/media" Target="../media/media29.m4a"/><Relationship Id="rId18" Type="http://schemas.openxmlformats.org/officeDocument/2006/relationships/diagramQuickStyle" Target="../diagrams/quickStyle6.xml"/><Relationship Id="rId3" Type="http://schemas.microsoft.com/office/2007/relationships/media" Target="../media/media24.m4a"/><Relationship Id="rId21" Type="http://schemas.openxmlformats.org/officeDocument/2006/relationships/image" Target="../media/image3.png"/><Relationship Id="rId7" Type="http://schemas.microsoft.com/office/2007/relationships/media" Target="../media/media26.m4a"/><Relationship Id="rId12" Type="http://schemas.openxmlformats.org/officeDocument/2006/relationships/audio" Target="../media/media28.m4a"/><Relationship Id="rId17" Type="http://schemas.openxmlformats.org/officeDocument/2006/relationships/diagramLayout" Target="../diagrams/layout6.xml"/><Relationship Id="rId2" Type="http://schemas.openxmlformats.org/officeDocument/2006/relationships/audio" Target="../media/media23.m4a"/><Relationship Id="rId16" Type="http://schemas.openxmlformats.org/officeDocument/2006/relationships/diagramData" Target="../diagrams/data6.xml"/><Relationship Id="rId20" Type="http://schemas.microsoft.com/office/2007/relationships/diagramDrawing" Target="../diagrams/drawing6.xml"/><Relationship Id="rId1" Type="http://schemas.microsoft.com/office/2007/relationships/media" Target="../media/media23.m4a"/><Relationship Id="rId6" Type="http://schemas.openxmlformats.org/officeDocument/2006/relationships/audio" Target="../media/media25.m4a"/><Relationship Id="rId11" Type="http://schemas.microsoft.com/office/2007/relationships/media" Target="../media/media28.m4a"/><Relationship Id="rId5" Type="http://schemas.microsoft.com/office/2007/relationships/media" Target="../media/media25.m4a"/><Relationship Id="rId15" Type="http://schemas.openxmlformats.org/officeDocument/2006/relationships/slideLayout" Target="../slideLayouts/slideLayout2.xml"/><Relationship Id="rId10" Type="http://schemas.openxmlformats.org/officeDocument/2006/relationships/audio" Target="../media/media27.m4a"/><Relationship Id="rId19" Type="http://schemas.openxmlformats.org/officeDocument/2006/relationships/diagramColors" Target="../diagrams/colors6.xml"/><Relationship Id="rId4" Type="http://schemas.openxmlformats.org/officeDocument/2006/relationships/audio" Target="../media/media24.m4a"/><Relationship Id="rId9" Type="http://schemas.microsoft.com/office/2007/relationships/media" Target="../media/media27.m4a"/><Relationship Id="rId14" Type="http://schemas.openxmlformats.org/officeDocument/2006/relationships/audio" Target="../media/media29.m4a"/></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microsoft.com/office/2007/relationships/media" Target="../media/media31.m4a"/><Relationship Id="rId7" Type="http://schemas.openxmlformats.org/officeDocument/2006/relationships/diagramLayout" Target="../diagrams/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Data" Target="../diagrams/data7.xml"/><Relationship Id="rId11" Type="http://schemas.openxmlformats.org/officeDocument/2006/relationships/image" Target="../media/image3.png"/><Relationship Id="rId5" Type="http://schemas.openxmlformats.org/officeDocument/2006/relationships/slideLayout" Target="../slideLayouts/slideLayout2.xml"/><Relationship Id="rId10" Type="http://schemas.microsoft.com/office/2007/relationships/diagramDrawing" Target="../diagrams/drawing7.xml"/><Relationship Id="rId4" Type="http://schemas.openxmlformats.org/officeDocument/2006/relationships/audio" Target="../media/media31.m4a"/><Relationship Id="rId9" Type="http://schemas.openxmlformats.org/officeDocument/2006/relationships/diagramColors" Target="../diagrams/colors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34.m4a"/><Relationship Id="rId7" Type="http://schemas.openxmlformats.org/officeDocument/2006/relationships/image" Target="../media/image6.jpe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hyperlink" Target="http://www.theguardian.com/education/2017/dec/30/is-plagiarism-really-a-growing-problem-in-universities" TargetMode="External"/><Relationship Id="rId5" Type="http://schemas.openxmlformats.org/officeDocument/2006/relationships/slideLayout" Target="../slideLayouts/slideLayout2.xml"/><Relationship Id="rId4" Type="http://schemas.openxmlformats.org/officeDocument/2006/relationships/audio" Target="../media/media34.m4a"/></Relationships>
</file>

<file path=ppt/slides/_rels/slide12.xml.rels><?xml version="1.0" encoding="UTF-8" standalone="yes"?>
<Relationships xmlns="http://schemas.openxmlformats.org/package/2006/relationships"><Relationship Id="rId8" Type="http://schemas.openxmlformats.org/officeDocument/2006/relationships/audio" Target="../media/media38.m4a"/><Relationship Id="rId13" Type="http://schemas.openxmlformats.org/officeDocument/2006/relationships/diagramColors" Target="../diagrams/colors9.xml"/><Relationship Id="rId3" Type="http://schemas.microsoft.com/office/2007/relationships/media" Target="../media/media36.m4a"/><Relationship Id="rId7" Type="http://schemas.microsoft.com/office/2007/relationships/media" Target="../media/media38.m4a"/><Relationship Id="rId12" Type="http://schemas.openxmlformats.org/officeDocument/2006/relationships/diagramQuickStyle" Target="../diagrams/quickStyle9.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audio" Target="../media/media37.m4a"/><Relationship Id="rId11" Type="http://schemas.openxmlformats.org/officeDocument/2006/relationships/diagramLayout" Target="../diagrams/layout9.xml"/><Relationship Id="rId5" Type="http://schemas.microsoft.com/office/2007/relationships/media" Target="../media/media37.m4a"/><Relationship Id="rId15" Type="http://schemas.openxmlformats.org/officeDocument/2006/relationships/image" Target="../media/image3.png"/><Relationship Id="rId10" Type="http://schemas.openxmlformats.org/officeDocument/2006/relationships/diagramData" Target="../diagrams/data9.xml"/><Relationship Id="rId4" Type="http://schemas.openxmlformats.org/officeDocument/2006/relationships/audio" Target="../media/media36.m4a"/><Relationship Id="rId9" Type="http://schemas.openxmlformats.org/officeDocument/2006/relationships/slideLayout" Target="../slideLayouts/slideLayout2.xml"/><Relationship Id="rId14" Type="http://schemas.microsoft.com/office/2007/relationships/diagramDrawing" Target="../diagrams/drawing9.xml"/></Relationships>
</file>

<file path=ppt/slides/_rels/slide13.xml.rels><?xml version="1.0" encoding="UTF-8" standalone="yes"?>
<Relationships xmlns="http://schemas.openxmlformats.org/package/2006/relationships"><Relationship Id="rId8" Type="http://schemas.openxmlformats.org/officeDocument/2006/relationships/hyperlink" Target="https://educationhub.blog.gov.uk/" TargetMode="External"/><Relationship Id="rId3" Type="http://schemas.microsoft.com/office/2007/relationships/media" Target="../media/media40.m4a"/><Relationship Id="rId7"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audio" Target="../media/media41.m4a"/><Relationship Id="rId5" Type="http://schemas.microsoft.com/office/2007/relationships/media" Target="../media/media41.m4a"/><Relationship Id="rId10" Type="http://schemas.openxmlformats.org/officeDocument/2006/relationships/image" Target="../media/image3.png"/><Relationship Id="rId4" Type="http://schemas.openxmlformats.org/officeDocument/2006/relationships/audio" Target="../media/media40.m4a"/><Relationship Id="rId9" Type="http://schemas.openxmlformats.org/officeDocument/2006/relationships/hyperlink" Target="https://www.merriam-webster.com/dictionary/plagiar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doi.org/10.14429/djlit.39.2.13937" TargetMode="External"/><Relationship Id="rId1" Type="http://schemas.openxmlformats.org/officeDocument/2006/relationships/slideLayout" Target="../slideLayouts/slideLayout2.xml"/><Relationship Id="rId5" Type="http://schemas.openxmlformats.org/officeDocument/2006/relationships/hyperlink" Target="http://www.theguardian.com/education/2017/dec/30/is-plagiarism-really-a-growing-problem-in-universities" TargetMode="External"/><Relationship Id="rId4" Type="http://schemas.openxmlformats.org/officeDocument/2006/relationships/hyperlink" Target="ww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B2E2C0-E778-6CBC-5F84-D26D4EB8D846}"/>
              </a:ext>
            </a:extLst>
          </p:cNvPr>
          <p:cNvSpPr>
            <a:spLocks noGrp="1"/>
          </p:cNvSpPr>
          <p:nvPr>
            <p:ph type="ctrTitle"/>
          </p:nvPr>
        </p:nvSpPr>
        <p:spPr>
          <a:xfrm>
            <a:off x="4385412" y="448056"/>
            <a:ext cx="7355484" cy="3401568"/>
          </a:xfrm>
        </p:spPr>
        <p:txBody>
          <a:bodyPr>
            <a:normAutofit/>
          </a:bodyPr>
          <a:lstStyle/>
          <a:p>
            <a:r>
              <a:rPr lang="en-GB" dirty="0"/>
              <a:t>  PLAGIARISM                                                                                                    </a:t>
            </a:r>
          </a:p>
        </p:txBody>
      </p:sp>
      <p:sp>
        <p:nvSpPr>
          <p:cNvPr id="3" name="Subtitle 2">
            <a:extLst>
              <a:ext uri="{FF2B5EF4-FFF2-40B4-BE49-F238E27FC236}">
                <a16:creationId xmlns:a16="http://schemas.microsoft.com/office/drawing/2014/main" id="{5598AFD9-EBB7-6226-A8B9-EAE064B691A4}"/>
              </a:ext>
            </a:extLst>
          </p:cNvPr>
          <p:cNvSpPr>
            <a:spLocks noGrp="1"/>
          </p:cNvSpPr>
          <p:nvPr>
            <p:ph type="subTitle" idx="1"/>
          </p:nvPr>
        </p:nvSpPr>
        <p:spPr>
          <a:xfrm>
            <a:off x="4385412" y="4471416"/>
            <a:ext cx="7355484" cy="1481328"/>
          </a:xfrm>
        </p:spPr>
        <p:txBody>
          <a:bodyPr>
            <a:normAutofit fontScale="70000" lnSpcReduction="20000"/>
          </a:bodyPr>
          <a:lstStyle/>
          <a:p>
            <a:r>
              <a:rPr lang="en-GB" dirty="0"/>
              <a:t>  </a:t>
            </a:r>
            <a:r>
              <a:rPr lang="en-GB" sz="3500" dirty="0"/>
              <a:t>Student Module: ECGE4005Q</a:t>
            </a:r>
          </a:p>
          <a:p>
            <a:r>
              <a:rPr lang="en-GB" sz="3500" dirty="0"/>
              <a:t>  Student  Name : Fiona Battrum</a:t>
            </a:r>
          </a:p>
          <a:p>
            <a:r>
              <a:rPr lang="en-GB" sz="3500" dirty="0"/>
              <a:t>  Student  Number: 2219709</a:t>
            </a:r>
          </a:p>
          <a:p>
            <a:endParaRPr lang="en-GB" sz="3500" dirty="0"/>
          </a:p>
          <a:p>
            <a:r>
              <a:rPr lang="en-GB" dirty="0"/>
              <a:t>  </a:t>
            </a:r>
          </a:p>
        </p:txBody>
      </p:sp>
      <p:pic>
        <p:nvPicPr>
          <p:cNvPr id="16" name="Picture 3" descr="Topview of mint green workspace with laptop, coffee, notebook, pen, glasses, and mouse">
            <a:extLst>
              <a:ext uri="{FF2B5EF4-FFF2-40B4-BE49-F238E27FC236}">
                <a16:creationId xmlns:a16="http://schemas.microsoft.com/office/drawing/2014/main" id="{A7287BCE-33F2-1A30-56AD-DFCCEB3E2688}"/>
              </a:ext>
            </a:extLst>
          </p:cNvPr>
          <p:cNvPicPr>
            <a:picLocks noChangeAspect="1"/>
          </p:cNvPicPr>
          <p:nvPr/>
        </p:nvPicPr>
        <p:blipFill rotWithShape="1">
          <a:blip r:embed="rId5"/>
          <a:srcRect r="58469"/>
          <a:stretch/>
        </p:blipFill>
        <p:spPr>
          <a:xfrm>
            <a:off x="451104" y="450000"/>
            <a:ext cx="3449384" cy="5544000"/>
          </a:xfrm>
          <a:prstGeom prst="rect">
            <a:avLst/>
          </a:prstGeom>
        </p:spPr>
      </p:pic>
      <p:cxnSp>
        <p:nvCxnSpPr>
          <p:cNvPr id="24" name="Straight Connector 23">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glasses&#10;&#10;Description automatically generated with medium confidence">
            <a:extLst>
              <a:ext uri="{FF2B5EF4-FFF2-40B4-BE49-F238E27FC236}">
                <a16:creationId xmlns:a16="http://schemas.microsoft.com/office/drawing/2014/main" id="{D968F6FC-4A94-6D79-09D0-502364CBC356}"/>
              </a:ext>
            </a:extLst>
          </p:cNvPr>
          <p:cNvPicPr>
            <a:picLocks noChangeAspect="1"/>
          </p:cNvPicPr>
          <p:nvPr/>
        </p:nvPicPr>
        <p:blipFill rotWithShape="1">
          <a:blip r:embed="rId6">
            <a:extLst>
              <a:ext uri="{28A0092B-C50C-407E-A947-70E740481C1C}">
                <a14:useLocalDpi xmlns:a14="http://schemas.microsoft.com/office/drawing/2010/main" val="0"/>
              </a:ext>
            </a:extLst>
          </a:blip>
          <a:srcRect l="23216" r="17602"/>
          <a:stretch/>
        </p:blipFill>
        <p:spPr>
          <a:xfrm>
            <a:off x="8900160" y="284480"/>
            <a:ext cx="2133600" cy="2027935"/>
          </a:xfrm>
          <a:prstGeom prst="rect">
            <a:avLst/>
          </a:prstGeom>
        </p:spPr>
      </p:pic>
      <p:pic>
        <p:nvPicPr>
          <p:cNvPr id="12" name="Slide 1 Recorded Sound">
            <a:hlinkClick r:id="" action="ppaction://media"/>
            <a:extLst>
              <a:ext uri="{FF2B5EF4-FFF2-40B4-BE49-F238E27FC236}">
                <a16:creationId xmlns:a16="http://schemas.microsoft.com/office/drawing/2014/main" id="{B8D45C13-043B-4A1C-DE48-91DB2BB6D4B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6598479" y="2500244"/>
            <a:ext cx="406400" cy="406400"/>
          </a:xfrm>
          <a:prstGeom prst="rect">
            <a:avLst/>
          </a:prstGeom>
        </p:spPr>
      </p:pic>
    </p:spTree>
    <p:custDataLst>
      <p:tags r:id="rId1"/>
    </p:custDataLst>
    <p:extLst>
      <p:ext uri="{BB962C8B-B14F-4D97-AF65-F5344CB8AC3E}">
        <p14:creationId xmlns:p14="http://schemas.microsoft.com/office/powerpoint/2010/main" val="3071635264"/>
      </p:ext>
    </p:extLst>
  </p:cSld>
  <p:clrMapOvr>
    <a:masterClrMapping/>
  </p:clrMapOvr>
  <p:transition spd="slow" advTm="2701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760"/>
                            </p:stCondLst>
                            <p:childTnLst>
                              <p:par>
                                <p:cTn id="9" presetID="1" presetClass="mediacall" presetSubtype="0" fill="hold" nodeType="afterEffect">
                                  <p:stCondLst>
                                    <p:cond delay="0"/>
                                  </p:stCondLst>
                                  <p:childTnLst>
                                    <p:cmd type="call" cmd="playFrom(0.0)">
                                      <p:cBhvr>
                                        <p:cTn id="10" dur="1657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1"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094B4-F787-4B04-F222-2AA2E7EA1BEB}"/>
              </a:ext>
            </a:extLst>
          </p:cNvPr>
          <p:cNvSpPr>
            <a:spLocks noGrp="1"/>
          </p:cNvSpPr>
          <p:nvPr>
            <p:ph type="title"/>
          </p:nvPr>
        </p:nvSpPr>
        <p:spPr>
          <a:xfrm>
            <a:off x="448056" y="226800"/>
            <a:ext cx="11301984" cy="984885"/>
          </a:xfrm>
        </p:spPr>
        <p:txBody>
          <a:bodyPr>
            <a:normAutofit/>
          </a:bodyPr>
          <a:lstStyle/>
          <a:p>
            <a:r>
              <a:rPr lang="en-GB" sz="6400" dirty="0"/>
              <a:t> Outline of Presentation</a:t>
            </a: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01B2A7-8FB1-D372-3FF4-AA3CCF99FE03}"/>
              </a:ext>
            </a:extLst>
          </p:cNvPr>
          <p:cNvGraphicFramePr>
            <a:graphicFrameLocks noGrp="1"/>
          </p:cNvGraphicFramePr>
          <p:nvPr>
            <p:ph idx="1"/>
            <p:extLst>
              <p:ext uri="{D42A27DB-BD31-4B8C-83A1-F6EECF244321}">
                <p14:modId xmlns:p14="http://schemas.microsoft.com/office/powerpoint/2010/main" val="441265393"/>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slide 2">
            <a:hlinkClick r:id="" action="ppaction://media"/>
            <a:extLst>
              <a:ext uri="{FF2B5EF4-FFF2-40B4-BE49-F238E27FC236}">
                <a16:creationId xmlns:a16="http://schemas.microsoft.com/office/drawing/2014/main" id="{0C6FCCE4-14C6-1272-51DB-84ED3DF0416D}"/>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5892800" y="3225800"/>
            <a:ext cx="406400" cy="406400"/>
          </a:xfrm>
          <a:prstGeom prst="rect">
            <a:avLst/>
          </a:prstGeom>
        </p:spPr>
      </p:pic>
      <p:pic>
        <p:nvPicPr>
          <p:cNvPr id="6" name="Slide2">
            <a:hlinkClick r:id="" action="ppaction://media"/>
            <a:extLst>
              <a:ext uri="{FF2B5EF4-FFF2-40B4-BE49-F238E27FC236}">
                <a16:creationId xmlns:a16="http://schemas.microsoft.com/office/drawing/2014/main" id="{9F95F61B-9598-1EF3-E9EA-941F1DE95AAE}"/>
              </a:ext>
            </a:extLst>
          </p:cNvPr>
          <p:cNvPicPr>
            <a:picLocks noChangeAspect="1"/>
          </p:cNvPicPr>
          <p:nvPr>
            <a:audioFile r:link="rId5"/>
            <p:extLst>
              <p:ext uri="{DAA4B4D4-6D71-4841-9C94-3DE7FCFB9230}">
                <p14:media xmlns:p14="http://schemas.microsoft.com/office/powerpoint/2010/main" r:embed="rId4"/>
              </p:ext>
            </p:extLst>
          </p:nvPr>
        </p:nvPicPr>
        <p:blipFill>
          <a:blip r:embed="rId12"/>
          <a:stretch>
            <a:fillRect/>
          </a:stretch>
        </p:blipFill>
        <p:spPr>
          <a:xfrm>
            <a:off x="5892800" y="3225800"/>
            <a:ext cx="406400" cy="406400"/>
          </a:xfrm>
          <a:prstGeom prst="rect">
            <a:avLst/>
          </a:prstGeom>
        </p:spPr>
      </p:pic>
    </p:spTree>
    <p:custDataLst>
      <p:tags r:id="rId1"/>
    </p:custDataLst>
    <p:extLst>
      <p:ext uri="{BB962C8B-B14F-4D97-AF65-F5344CB8AC3E}">
        <p14:creationId xmlns:p14="http://schemas.microsoft.com/office/powerpoint/2010/main" val="224260734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8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audio>
              <p:cMediaNode vol="80000" showWhenStopped="0">
                <p:cTn id="8"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DCEE4-EB4D-6350-3F8D-F5FB7F1D5189}"/>
              </a:ext>
            </a:extLst>
          </p:cNvPr>
          <p:cNvSpPr>
            <a:spLocks noGrp="1"/>
          </p:cNvSpPr>
          <p:nvPr>
            <p:ph type="title"/>
          </p:nvPr>
        </p:nvSpPr>
        <p:spPr>
          <a:xfrm>
            <a:off x="448056" y="388800"/>
            <a:ext cx="11300532" cy="986400"/>
          </a:xfrm>
        </p:spPr>
        <p:txBody>
          <a:bodyPr anchor="b">
            <a:normAutofit/>
          </a:bodyPr>
          <a:lstStyle/>
          <a:p>
            <a:r>
              <a:rPr lang="en-GB" sz="3500"/>
              <a:t>    </a:t>
            </a:r>
            <a:br>
              <a:rPr lang="en-GB" sz="3500"/>
            </a:br>
            <a:r>
              <a:rPr lang="en-GB" sz="3500"/>
              <a:t>       Definitions</a:t>
            </a:r>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4" name="Graphic 13" descr="Quotes">
            <a:extLst>
              <a:ext uri="{FF2B5EF4-FFF2-40B4-BE49-F238E27FC236}">
                <a16:creationId xmlns:a16="http://schemas.microsoft.com/office/drawing/2014/main" id="{F9502AEF-35E9-BEFA-C622-6D6EC7C068EA}"/>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1145757A-2DF4-3048-B74F-22B8D6B20B78}"/>
              </a:ext>
            </a:extLst>
          </p:cNvPr>
          <p:cNvSpPr>
            <a:spLocks noGrp="1"/>
          </p:cNvSpPr>
          <p:nvPr>
            <p:ph idx="1"/>
          </p:nvPr>
        </p:nvSpPr>
        <p:spPr>
          <a:xfrm>
            <a:off x="4198052" y="1843201"/>
            <a:ext cx="7380000" cy="4006800"/>
          </a:xfrm>
        </p:spPr>
        <p:txBody>
          <a:bodyPr>
            <a:normAutofit/>
          </a:bodyPr>
          <a:lstStyle/>
          <a:p>
            <a:pPr marL="1944" indent="0">
              <a:buNone/>
            </a:pPr>
            <a:r>
              <a:rPr lang="en-GB" dirty="0"/>
              <a:t> </a:t>
            </a:r>
            <a:r>
              <a:rPr lang="en-GB" i="1" dirty="0" err="1"/>
              <a:t>Plagiarius</a:t>
            </a:r>
            <a:r>
              <a:rPr lang="en-GB" i="1" dirty="0"/>
              <a:t> </a:t>
            </a:r>
            <a:r>
              <a:rPr lang="en-GB" dirty="0"/>
              <a:t>the Latin source of Plagiary literally means “kidnapper”</a:t>
            </a:r>
          </a:p>
          <a:p>
            <a:pPr marL="1944" indent="0">
              <a:buNone/>
            </a:pPr>
            <a:r>
              <a:rPr lang="en-GB" dirty="0"/>
              <a:t>‘ Plagiary’ . Merriam-webster.com dictionary, </a:t>
            </a:r>
            <a:r>
              <a:rPr lang="en-GB" dirty="0">
                <a:hlinkClick r:id="rId15"/>
              </a:rPr>
              <a:t>https://www.merriam-webster.com/dictionary/plagiary</a:t>
            </a:r>
            <a:r>
              <a:rPr lang="en-GB" dirty="0"/>
              <a:t> (accessed 26th October 2022)</a:t>
            </a:r>
          </a:p>
          <a:p>
            <a:pPr marL="1944" indent="0">
              <a:buNone/>
            </a:pPr>
            <a:r>
              <a:rPr lang="en-GB" dirty="0"/>
              <a:t>Today there is no set definition of Plagiary . Pears and Shields (2022, pp 1-7) noted that the meaning varies according to different countries and institutions.</a:t>
            </a:r>
          </a:p>
          <a:p>
            <a:pPr marL="1944" indent="0">
              <a:buNone/>
            </a:pPr>
            <a:endParaRPr lang="en-GB" dirty="0"/>
          </a:p>
          <a:p>
            <a:pPr marL="1944" indent="0">
              <a:buNone/>
            </a:pPr>
            <a:endParaRPr lang="en-GB" dirty="0"/>
          </a:p>
        </p:txBody>
      </p:sp>
      <p:pic>
        <p:nvPicPr>
          <p:cNvPr id="4" name="slide3">
            <a:hlinkClick r:id="" action="ppaction://media"/>
            <a:extLst>
              <a:ext uri="{FF2B5EF4-FFF2-40B4-BE49-F238E27FC236}">
                <a16:creationId xmlns:a16="http://schemas.microsoft.com/office/drawing/2014/main" id="{5F875027-6763-DBF9-270D-AF122099D72D}"/>
              </a:ext>
            </a:extLst>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5892800" y="3225800"/>
            <a:ext cx="406400" cy="406400"/>
          </a:xfrm>
          <a:prstGeom prst="rect">
            <a:avLst/>
          </a:prstGeom>
        </p:spPr>
      </p:pic>
      <p:pic>
        <p:nvPicPr>
          <p:cNvPr id="6" name="Slide3">
            <a:hlinkClick r:id="" action="ppaction://media"/>
            <a:extLst>
              <a:ext uri="{FF2B5EF4-FFF2-40B4-BE49-F238E27FC236}">
                <a16:creationId xmlns:a16="http://schemas.microsoft.com/office/drawing/2014/main" id="{9851A6BC-07F8-DA52-29CF-40221E298157}"/>
              </a:ext>
            </a:extLst>
          </p:cNvPr>
          <p:cNvPicPr>
            <a:picLocks noChangeAspect="1"/>
          </p:cNvPicPr>
          <p:nvPr>
            <a:audioFile r:link="rId5"/>
            <p:extLst>
              <p:ext uri="{DAA4B4D4-6D71-4841-9C94-3DE7FCFB9230}">
                <p14:media xmlns:p14="http://schemas.microsoft.com/office/powerpoint/2010/main" r:embed="rId4"/>
              </p:ext>
            </p:extLst>
          </p:nvPr>
        </p:nvPicPr>
        <p:blipFill>
          <a:blip r:embed="rId16"/>
          <a:stretch>
            <a:fillRect/>
          </a:stretch>
        </p:blipFill>
        <p:spPr>
          <a:xfrm>
            <a:off x="5892800" y="3225800"/>
            <a:ext cx="406400" cy="406400"/>
          </a:xfrm>
          <a:prstGeom prst="rect">
            <a:avLst/>
          </a:prstGeom>
        </p:spPr>
      </p:pic>
      <p:pic>
        <p:nvPicPr>
          <p:cNvPr id="12" name="slide 3">
            <a:hlinkClick r:id="" action="ppaction://media"/>
            <a:extLst>
              <a:ext uri="{FF2B5EF4-FFF2-40B4-BE49-F238E27FC236}">
                <a16:creationId xmlns:a16="http://schemas.microsoft.com/office/drawing/2014/main" id="{18931466-D0EB-E0A5-9F4B-7CE96592EBBA}"/>
              </a:ext>
            </a:extLst>
          </p:cNvPr>
          <p:cNvPicPr>
            <a:picLocks noChangeAspect="1"/>
          </p:cNvPicPr>
          <p:nvPr>
            <a:audioFile r:link="rId7"/>
            <p:extLst>
              <p:ext uri="{DAA4B4D4-6D71-4841-9C94-3DE7FCFB9230}">
                <p14:media xmlns:p14="http://schemas.microsoft.com/office/powerpoint/2010/main" r:embed="rId6"/>
              </p:ext>
            </p:extLst>
          </p:nvPr>
        </p:nvPicPr>
        <p:blipFill>
          <a:blip r:embed="rId16"/>
          <a:stretch>
            <a:fillRect/>
          </a:stretch>
        </p:blipFill>
        <p:spPr>
          <a:xfrm>
            <a:off x="5892800" y="3225800"/>
            <a:ext cx="406400" cy="406400"/>
          </a:xfrm>
          <a:prstGeom prst="rect">
            <a:avLst/>
          </a:prstGeom>
        </p:spPr>
      </p:pic>
      <p:pic>
        <p:nvPicPr>
          <p:cNvPr id="5" name="Slide 2 Recorded Sound">
            <a:hlinkClick r:id="" action="ppaction://media"/>
            <a:extLst>
              <a:ext uri="{FF2B5EF4-FFF2-40B4-BE49-F238E27FC236}">
                <a16:creationId xmlns:a16="http://schemas.microsoft.com/office/drawing/2014/main" id="{E61D76F6-05B4-232C-5A0D-F0BBC6F0E9A4}"/>
              </a:ext>
            </a:extLst>
          </p:cNvPr>
          <p:cNvPicPr>
            <a:picLocks noChangeAspect="1"/>
          </p:cNvPicPr>
          <p:nvPr>
            <a:audioFile r:link="rId9"/>
            <p:extLst>
              <p:ext uri="{DAA4B4D4-6D71-4841-9C94-3DE7FCFB9230}">
                <p14:media xmlns:p14="http://schemas.microsoft.com/office/powerpoint/2010/main" r:embed="rId8"/>
              </p:ext>
            </p:extLst>
          </p:nvPr>
        </p:nvPicPr>
        <p:blipFill>
          <a:blip r:embed="rId16"/>
          <a:stretch>
            <a:fillRect/>
          </a:stretch>
        </p:blipFill>
        <p:spPr>
          <a:xfrm>
            <a:off x="5892800" y="3225800"/>
            <a:ext cx="406400" cy="406400"/>
          </a:xfrm>
          <a:prstGeom prst="rect">
            <a:avLst/>
          </a:prstGeom>
        </p:spPr>
      </p:pic>
      <p:pic>
        <p:nvPicPr>
          <p:cNvPr id="7" name="Slide3 Recorded Sound">
            <a:hlinkClick r:id="" action="ppaction://media"/>
            <a:extLst>
              <a:ext uri="{FF2B5EF4-FFF2-40B4-BE49-F238E27FC236}">
                <a16:creationId xmlns:a16="http://schemas.microsoft.com/office/drawing/2014/main" id="{7F9D883A-68ED-8D81-EAEE-B03541B671F1}"/>
              </a:ext>
            </a:extLst>
          </p:cNvPr>
          <p:cNvPicPr>
            <a:picLocks noChangeAspect="1"/>
          </p:cNvPicPr>
          <p:nvPr>
            <a:audioFile r:link="rId11"/>
            <p:extLst>
              <p:ext uri="{DAA4B4D4-6D71-4841-9C94-3DE7FCFB9230}">
                <p14:media xmlns:p14="http://schemas.microsoft.com/office/powerpoint/2010/main" r:embed="rId10"/>
              </p:ext>
            </p:extLst>
          </p:nvPr>
        </p:nvPicPr>
        <p:blipFill>
          <a:blip r:embed="rId16"/>
          <a:stretch>
            <a:fillRect/>
          </a:stretch>
        </p:blipFill>
        <p:spPr>
          <a:xfrm>
            <a:off x="6134100" y="2604450"/>
            <a:ext cx="406400" cy="406400"/>
          </a:xfrm>
          <a:prstGeom prst="rect">
            <a:avLst/>
          </a:prstGeom>
        </p:spPr>
      </p:pic>
    </p:spTree>
    <p:custDataLst>
      <p:tags r:id="rId1"/>
    </p:custDataLst>
    <p:extLst>
      <p:ext uri="{BB962C8B-B14F-4D97-AF65-F5344CB8AC3E}">
        <p14:creationId xmlns:p14="http://schemas.microsoft.com/office/powerpoint/2010/main" val="1782235942"/>
      </p:ext>
    </p:extLst>
  </p:cSld>
  <p:clrMapOvr>
    <a:masterClrMapping/>
  </p:clrMapOvr>
  <p:transition spd="slow" advTm="38508">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935" fill="hold"/>
                                        <p:tgtEl>
                                          <p:spTgt spid="4"/>
                                        </p:tgtEl>
                                      </p:cBhvr>
                                    </p:cmd>
                                  </p:childTnLst>
                                </p:cTn>
                              </p:par>
                            </p:childTnLst>
                          </p:cTn>
                        </p:par>
                        <p:par>
                          <p:cTn id="7" fill="hold">
                            <p:stCondLst>
                              <p:cond delay="26935"/>
                            </p:stCondLst>
                            <p:childTnLst>
                              <p:par>
                                <p:cTn id="8" presetID="1" presetClass="mediacall" presetSubtype="0" fill="hold" nodeType="afterEffect">
                                  <p:stCondLst>
                                    <p:cond delay="0"/>
                                  </p:stCondLst>
                                  <p:childTnLst>
                                    <p:cmd type="call" cmd="playFrom(0.0)">
                                      <p:cBhvr>
                                        <p:cTn id="9" dur="20410" fill="hold"/>
                                        <p:tgtEl>
                                          <p:spTgt spid="6"/>
                                        </p:tgtEl>
                                      </p:cBhvr>
                                    </p:cmd>
                                  </p:childTnLst>
                                </p:cTn>
                              </p:par>
                            </p:childTnLst>
                          </p:cTn>
                        </p:par>
                        <p:par>
                          <p:cTn id="10" fill="hold">
                            <p:stCondLst>
                              <p:cond delay="47345"/>
                            </p:stCondLst>
                            <p:childTnLst>
                              <p:par>
                                <p:cTn id="11" presetID="1" presetClass="mediacall" presetSubtype="0" fill="hold" nodeType="afterEffect">
                                  <p:stCondLst>
                                    <p:cond delay="0"/>
                                  </p:stCondLst>
                                  <p:childTnLst>
                                    <p:cmd type="call" cmd="playFrom(0.0)">
                                      <p:cBhvr>
                                        <p:cTn id="12" dur="27966" fill="hold"/>
                                        <p:tgtEl>
                                          <p:spTgt spid="12"/>
                                        </p:tgtEl>
                                      </p:cBhvr>
                                    </p:cmd>
                                  </p:childTnLst>
                                </p:cTn>
                              </p:par>
                            </p:childTnLst>
                          </p:cTn>
                        </p:par>
                        <p:par>
                          <p:cTn id="13" fill="hold">
                            <p:stCondLst>
                              <p:cond delay="75311"/>
                            </p:stCondLst>
                            <p:childTnLst>
                              <p:par>
                                <p:cTn id="14" presetID="1" presetClass="mediacall" presetSubtype="0" fill="hold" nodeType="afterEffect">
                                  <p:stCondLst>
                                    <p:cond delay="0"/>
                                  </p:stCondLst>
                                  <p:childTnLst>
                                    <p:cmd type="call" cmd="playFrom(0.0)">
                                      <p:cBhvr>
                                        <p:cTn id="15" dur="38508" fill="hold"/>
                                        <p:tgtEl>
                                          <p:spTgt spid="5"/>
                                        </p:tgtEl>
                                      </p:cBhvr>
                                    </p:cmd>
                                  </p:childTnLst>
                                </p:cTn>
                              </p:par>
                            </p:childTnLst>
                          </p:cTn>
                        </p:par>
                        <p:par>
                          <p:cTn id="16" fill="hold">
                            <p:stCondLst>
                              <p:cond delay="113819"/>
                            </p:stCondLst>
                            <p:childTnLst>
                              <p:par>
                                <p:cTn id="17" presetID="1" presetClass="mediacall" presetSubtype="0" fill="hold" nodeType="afterEffect">
                                  <p:stCondLst>
                                    <p:cond delay="0"/>
                                  </p:stCondLst>
                                  <p:childTnLst>
                                    <p:cmd type="call" cmd="playFrom(0.0)">
                                      <p:cBhvr>
                                        <p:cTn id="18" dur="285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12"/>
                </p:tgtEl>
              </p:cMediaNode>
            </p:audio>
            <p:audio>
              <p:cMediaNode vol="80000">
                <p:cTn id="22" fill="hold" display="0">
                  <p:stCondLst>
                    <p:cond delay="indefinite"/>
                  </p:stCondLst>
                  <p:endCondLst>
                    <p:cond evt="onStopAudio" delay="0">
                      <p:tgtEl>
                        <p:sldTgt/>
                      </p:tgtEl>
                    </p:cond>
                  </p:endCondLst>
                </p:cTn>
                <p:tgtEl>
                  <p:spTgt spid="5"/>
                </p:tgtEl>
              </p:cMediaNode>
            </p:audio>
            <p:audio>
              <p:cMediaNode vol="80000" showWhenStopped="0">
                <p:cTn id="23"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BC74-6B7D-113F-2EA3-AEC88527FE72}"/>
              </a:ext>
            </a:extLst>
          </p:cNvPr>
          <p:cNvSpPr>
            <a:spLocks noGrp="1"/>
          </p:cNvSpPr>
          <p:nvPr>
            <p:ph type="title"/>
          </p:nvPr>
        </p:nvSpPr>
        <p:spPr/>
        <p:txBody>
          <a:bodyPr/>
          <a:lstStyle/>
          <a:p>
            <a:r>
              <a:rPr lang="en-GB" dirty="0"/>
              <a:t>  </a:t>
            </a:r>
            <a:br>
              <a:rPr lang="en-GB" dirty="0"/>
            </a:br>
            <a:r>
              <a:rPr lang="en-GB" dirty="0"/>
              <a:t>How is Plagiarism defined within the UK and UWTSD ?</a:t>
            </a:r>
          </a:p>
        </p:txBody>
      </p:sp>
      <p:graphicFrame>
        <p:nvGraphicFramePr>
          <p:cNvPr id="6" name="Content Placeholder 2">
            <a:extLst>
              <a:ext uri="{FF2B5EF4-FFF2-40B4-BE49-F238E27FC236}">
                <a16:creationId xmlns:a16="http://schemas.microsoft.com/office/drawing/2014/main" id="{87AC196A-2F1D-0801-8AD8-328691A82C34}"/>
              </a:ext>
            </a:extLst>
          </p:cNvPr>
          <p:cNvGraphicFramePr>
            <a:graphicFrameLocks noGrp="1"/>
          </p:cNvGraphicFramePr>
          <p:nvPr>
            <p:ph sz="half" idx="1"/>
            <p:extLst>
              <p:ext uri="{D42A27DB-BD31-4B8C-83A1-F6EECF244321}">
                <p14:modId xmlns:p14="http://schemas.microsoft.com/office/powerpoint/2010/main" val="1323850594"/>
              </p:ext>
            </p:extLst>
          </p:nvPr>
        </p:nvGraphicFramePr>
        <p:xfrm>
          <a:off x="448056" y="1735200"/>
          <a:ext cx="5431536" cy="421475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 name="Content Placeholder 3">
            <a:extLst>
              <a:ext uri="{FF2B5EF4-FFF2-40B4-BE49-F238E27FC236}">
                <a16:creationId xmlns:a16="http://schemas.microsoft.com/office/drawing/2014/main" id="{ABF9D053-B08B-898E-9852-ABAD20D1DE9B}"/>
              </a:ext>
            </a:extLst>
          </p:cNvPr>
          <p:cNvSpPr>
            <a:spLocks noGrp="1"/>
          </p:cNvSpPr>
          <p:nvPr>
            <p:ph sz="half" idx="2"/>
          </p:nvPr>
        </p:nvSpPr>
        <p:spPr/>
        <p:txBody>
          <a:bodyPr>
            <a:normAutofit fontScale="92500" lnSpcReduction="20000"/>
          </a:bodyPr>
          <a:lstStyle/>
          <a:p>
            <a:pPr marL="1944" indent="0">
              <a:buNone/>
            </a:pPr>
            <a:endParaRPr lang="en-GB" dirty="0"/>
          </a:p>
          <a:p>
            <a:pPr marL="1944" indent="0">
              <a:buNone/>
            </a:pPr>
            <a:r>
              <a:rPr lang="en-GB" dirty="0"/>
              <a:t> 3.1.1 “ Academic  Misconduct” Any action by a student which gives or has the potential to give an ‘unfair advantage’ or any activity likely to undermine the integrity essential to scholarship or research. Examples may include :</a:t>
            </a:r>
          </a:p>
          <a:p>
            <a:pPr marL="1944" indent="0">
              <a:buNone/>
            </a:pPr>
            <a:r>
              <a:rPr lang="en-GB" dirty="0"/>
              <a:t>3.1.1.1“Plagiarism” –presenting someone else’s work as your own;</a:t>
            </a:r>
          </a:p>
          <a:p>
            <a:pPr marL="1944" indent="0">
              <a:buNone/>
            </a:pPr>
            <a:r>
              <a:rPr lang="en-GB" dirty="0"/>
              <a:t>Using another author’s work:</a:t>
            </a:r>
          </a:p>
          <a:p>
            <a:pPr marL="1944" indent="0">
              <a:buNone/>
            </a:pPr>
            <a:r>
              <a:rPr lang="en-GB" dirty="0"/>
              <a:t>  Academic Quality handbook  ( UWTSD 2022-3)</a:t>
            </a:r>
          </a:p>
          <a:p>
            <a:pPr marL="1944" indent="0">
              <a:buNone/>
            </a:pPr>
            <a:r>
              <a:rPr lang="en-GB" dirty="0"/>
              <a:t> </a:t>
            </a:r>
          </a:p>
          <a:p>
            <a:pPr marL="1944" indent="0">
              <a:buNone/>
            </a:pPr>
            <a:endParaRPr lang="en-GB" dirty="0"/>
          </a:p>
          <a:p>
            <a:pPr marL="1944" indent="0">
              <a:buNone/>
            </a:pPr>
            <a:endParaRPr lang="en-GB" dirty="0"/>
          </a:p>
          <a:p>
            <a:pPr marL="1944" indent="0">
              <a:buNone/>
            </a:pPr>
            <a:endParaRPr lang="en-GB" dirty="0"/>
          </a:p>
        </p:txBody>
      </p:sp>
      <p:pic>
        <p:nvPicPr>
          <p:cNvPr id="3" name="slide 4">
            <a:hlinkClick r:id="" action="ppaction://media"/>
            <a:extLst>
              <a:ext uri="{FF2B5EF4-FFF2-40B4-BE49-F238E27FC236}">
                <a16:creationId xmlns:a16="http://schemas.microsoft.com/office/drawing/2014/main" id="{42726C66-8732-4B27-29AD-C3975D79158B}"/>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892800" y="3225800"/>
            <a:ext cx="406400" cy="406400"/>
          </a:xfrm>
          <a:prstGeom prst="rect">
            <a:avLst/>
          </a:prstGeom>
        </p:spPr>
      </p:pic>
      <p:pic>
        <p:nvPicPr>
          <p:cNvPr id="7" name="slide4">
            <a:hlinkClick r:id="" action="ppaction://media"/>
            <a:extLst>
              <a:ext uri="{FF2B5EF4-FFF2-40B4-BE49-F238E27FC236}">
                <a16:creationId xmlns:a16="http://schemas.microsoft.com/office/drawing/2014/main" id="{27D62F98-152F-7F36-69D2-012453ADD12B}"/>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5892800" y="3225800"/>
            <a:ext cx="406400" cy="406400"/>
          </a:xfrm>
          <a:prstGeom prst="rect">
            <a:avLst/>
          </a:prstGeom>
        </p:spPr>
      </p:pic>
      <p:pic>
        <p:nvPicPr>
          <p:cNvPr id="5" name="Slide 4 Recorded Sound">
            <a:hlinkClick r:id="" action="ppaction://media"/>
            <a:extLst>
              <a:ext uri="{FF2B5EF4-FFF2-40B4-BE49-F238E27FC236}">
                <a16:creationId xmlns:a16="http://schemas.microsoft.com/office/drawing/2014/main" id="{122A317E-09D7-57D8-9F88-37C02E216B4D}"/>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5892800" y="3225800"/>
            <a:ext cx="406400" cy="406400"/>
          </a:xfrm>
          <a:prstGeom prst="rect">
            <a:avLst/>
          </a:prstGeom>
        </p:spPr>
      </p:pic>
      <p:pic>
        <p:nvPicPr>
          <p:cNvPr id="8" name="Slide4 Recorded Sound">
            <a:hlinkClick r:id="" action="ppaction://media"/>
            <a:extLst>
              <a:ext uri="{FF2B5EF4-FFF2-40B4-BE49-F238E27FC236}">
                <a16:creationId xmlns:a16="http://schemas.microsoft.com/office/drawing/2014/main" id="{8F5347B0-CFA9-8D50-B9A5-2A8D6527DEF2}"/>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45131489"/>
      </p:ext>
    </p:extLst>
  </p:cSld>
  <p:clrMapOvr>
    <a:masterClrMapping/>
  </p:clrMapOvr>
  <p:transition spd="slow" advTm="40505">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715" fill="hold"/>
                                        <p:tgtEl>
                                          <p:spTgt spid="3"/>
                                        </p:tgtEl>
                                      </p:cBhvr>
                                    </p:cmd>
                                  </p:childTnLst>
                                </p:cTn>
                              </p:par>
                            </p:childTnLst>
                          </p:cTn>
                        </p:par>
                        <p:par>
                          <p:cTn id="7" fill="hold">
                            <p:stCondLst>
                              <p:cond delay="33715"/>
                            </p:stCondLst>
                            <p:childTnLst>
                              <p:par>
                                <p:cTn id="8" presetID="1" presetClass="mediacall" presetSubtype="0" fill="hold" nodeType="afterEffect">
                                  <p:stCondLst>
                                    <p:cond delay="0"/>
                                  </p:stCondLst>
                                  <p:childTnLst>
                                    <p:cmd type="call" cmd="playFrom(0.0)">
                                      <p:cBhvr>
                                        <p:cTn id="9" dur="56378" fill="hold"/>
                                        <p:tgtEl>
                                          <p:spTgt spid="7"/>
                                        </p:tgtEl>
                                      </p:cBhvr>
                                    </p:cmd>
                                  </p:childTnLst>
                                </p:cTn>
                              </p:par>
                            </p:childTnLst>
                          </p:cTn>
                        </p:par>
                        <p:par>
                          <p:cTn id="10" fill="hold">
                            <p:stCondLst>
                              <p:cond delay="90093"/>
                            </p:stCondLst>
                            <p:childTnLst>
                              <p:par>
                                <p:cTn id="11" presetID="1" presetClass="mediacall" presetSubtype="0" fill="hold" nodeType="afterEffect">
                                  <p:stCondLst>
                                    <p:cond delay="0"/>
                                  </p:stCondLst>
                                  <p:childTnLst>
                                    <p:cmd type="call" cmd="playFrom(0.0)">
                                      <p:cBhvr>
                                        <p:cTn id="12" dur="40505" fill="hold"/>
                                        <p:tgtEl>
                                          <p:spTgt spid="5"/>
                                        </p:tgtEl>
                                      </p:cBhvr>
                                    </p:cmd>
                                  </p:childTnLst>
                                </p:cTn>
                              </p:par>
                            </p:childTnLst>
                          </p:cTn>
                        </p:par>
                        <p:par>
                          <p:cTn id="13" fill="hold">
                            <p:stCondLst>
                              <p:cond delay="130598"/>
                            </p:stCondLst>
                            <p:childTnLst>
                              <p:par>
                                <p:cTn id="14" presetID="1" presetClass="mediacall" presetSubtype="0" fill="hold" nodeType="afterEffect">
                                  <p:stCondLst>
                                    <p:cond delay="0"/>
                                  </p:stCondLst>
                                  <p:childTnLst>
                                    <p:cmd type="call" cmd="playFrom(0.0)">
                                      <p:cBhvr>
                                        <p:cTn id="15" dur="676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7"/>
                </p:tgtEl>
              </p:cMediaNode>
            </p:audio>
            <p:audio>
              <p:cMediaNode vol="80000">
                <p:cTn id="18" fill="hold" display="0">
                  <p:stCondLst>
                    <p:cond delay="indefinite"/>
                  </p:stCondLst>
                  <p:endCondLst>
                    <p:cond evt="onStopAudio" delay="0">
                      <p:tgtEl>
                        <p:sldTgt/>
                      </p:tgtEl>
                    </p:cond>
                  </p:endCondLst>
                </p:cTn>
                <p:tgtEl>
                  <p:spTgt spid="5"/>
                </p:tgtEl>
              </p:cMediaNode>
            </p:audio>
            <p:audio>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04A45-D3A2-C8D4-3AA9-7DD4BF31D353}"/>
              </a:ext>
            </a:extLst>
          </p:cNvPr>
          <p:cNvSpPr>
            <a:spLocks noGrp="1"/>
          </p:cNvSpPr>
          <p:nvPr>
            <p:ph type="title"/>
          </p:nvPr>
        </p:nvSpPr>
        <p:spPr>
          <a:xfrm>
            <a:off x="448056" y="388799"/>
            <a:ext cx="2854800" cy="5965199"/>
          </a:xfrm>
        </p:spPr>
        <p:txBody>
          <a:bodyPr vert="horz" wrap="square" lIns="0" tIns="0" rIns="0" bIns="0" rtlCol="0" anchor="t">
            <a:normAutofit/>
          </a:bodyPr>
          <a:lstStyle/>
          <a:p>
            <a:pPr>
              <a:lnSpc>
                <a:spcPct val="100000"/>
              </a:lnSpc>
            </a:pPr>
            <a:r>
              <a:rPr lang="en-US" dirty="0"/>
              <a:t> In their article on  Plagiarism </a:t>
            </a:r>
            <a:br>
              <a:rPr lang="en-US" dirty="0"/>
            </a:br>
            <a:r>
              <a:rPr lang="en-US" dirty="0"/>
              <a:t> </a:t>
            </a:r>
            <a:r>
              <a:rPr lang="en-US" dirty="0" err="1"/>
              <a:t>Satija</a:t>
            </a:r>
            <a:r>
              <a:rPr lang="en-US" dirty="0"/>
              <a:t> &amp; Martinez-</a:t>
            </a:r>
            <a:r>
              <a:rPr lang="en-US" dirty="0" err="1"/>
              <a:t>Alvila</a:t>
            </a:r>
            <a:r>
              <a:rPr lang="en-US" dirty="0"/>
              <a:t>  (2019, pp87-93)</a:t>
            </a:r>
            <a:br>
              <a:rPr lang="en-US"/>
            </a:br>
            <a:r>
              <a:rPr lang="en-US"/>
              <a:t>describe </a:t>
            </a:r>
            <a:r>
              <a:rPr lang="en-US" dirty="0"/>
              <a:t>multiple forms </a:t>
            </a:r>
            <a:r>
              <a:rPr lang="en-US"/>
              <a:t>of plagiarism</a:t>
            </a:r>
            <a:endParaRPr lang="en-US" dirty="0"/>
          </a:p>
        </p:txBody>
      </p:sp>
      <p:cxnSp>
        <p:nvCxnSpPr>
          <p:cNvPr id="22" name="Straight Connector 21">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6" name="Text Placeholder 3">
            <a:extLst>
              <a:ext uri="{FF2B5EF4-FFF2-40B4-BE49-F238E27FC236}">
                <a16:creationId xmlns:a16="http://schemas.microsoft.com/office/drawing/2014/main" id="{2F0BA379-7523-D80F-3F9D-D53635A29F6C}"/>
              </a:ext>
            </a:extLst>
          </p:cNvPr>
          <p:cNvGraphicFramePr/>
          <p:nvPr>
            <p:extLst>
              <p:ext uri="{D42A27DB-BD31-4B8C-83A1-F6EECF244321}">
                <p14:modId xmlns:p14="http://schemas.microsoft.com/office/powerpoint/2010/main" val="328785453"/>
              </p:ext>
            </p:extLst>
          </p:nvPr>
        </p:nvGraphicFramePr>
        <p:xfrm>
          <a:off x="4194000" y="449997"/>
          <a:ext cx="7084788" cy="596519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4" name="slide 5">
            <a:hlinkClick r:id="" action="ppaction://media"/>
            <a:extLst>
              <a:ext uri="{FF2B5EF4-FFF2-40B4-BE49-F238E27FC236}">
                <a16:creationId xmlns:a16="http://schemas.microsoft.com/office/drawing/2014/main" id="{BA1EB18E-A791-4A8F-532F-33A3B8D4D07C}"/>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5892800" y="3225800"/>
            <a:ext cx="406400" cy="406400"/>
          </a:xfrm>
          <a:prstGeom prst="rect">
            <a:avLst/>
          </a:prstGeom>
        </p:spPr>
      </p:pic>
      <p:pic>
        <p:nvPicPr>
          <p:cNvPr id="5" name="slide 5 ">
            <a:hlinkClick r:id="" action="ppaction://media"/>
            <a:extLst>
              <a:ext uri="{FF2B5EF4-FFF2-40B4-BE49-F238E27FC236}">
                <a16:creationId xmlns:a16="http://schemas.microsoft.com/office/drawing/2014/main" id="{37F6FDB2-F6E4-3251-FB28-57D6327E99CF}"/>
              </a:ext>
            </a:extLst>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5892800" y="3225800"/>
            <a:ext cx="406400" cy="406400"/>
          </a:xfrm>
          <a:prstGeom prst="rect">
            <a:avLst/>
          </a:prstGeom>
        </p:spPr>
      </p:pic>
      <p:pic>
        <p:nvPicPr>
          <p:cNvPr id="7" name="SLIDE 5">
            <a:hlinkClick r:id="" action="ppaction://media"/>
            <a:extLst>
              <a:ext uri="{FF2B5EF4-FFF2-40B4-BE49-F238E27FC236}">
                <a16:creationId xmlns:a16="http://schemas.microsoft.com/office/drawing/2014/main" id="{70E9AB8E-FFB4-032C-8FAC-EE7F9E3AB1CD}"/>
              </a:ext>
            </a:extLst>
          </p:cNvPr>
          <p:cNvPicPr>
            <a:picLocks noChangeAspect="1"/>
          </p:cNvPicPr>
          <p:nvPr>
            <a:audioFile r:link="rId6"/>
            <p:extLst>
              <p:ext uri="{DAA4B4D4-6D71-4841-9C94-3DE7FCFB9230}">
                <p14:media xmlns:p14="http://schemas.microsoft.com/office/powerpoint/2010/main" r:embed="rId5"/>
              </p:ext>
            </p:extLst>
          </p:nvPr>
        </p:nvPicPr>
        <p:blipFill>
          <a:blip r:embed="rId17"/>
          <a:stretch>
            <a:fillRect/>
          </a:stretch>
        </p:blipFill>
        <p:spPr>
          <a:xfrm>
            <a:off x="5892800" y="3225800"/>
            <a:ext cx="406400" cy="406400"/>
          </a:xfrm>
          <a:prstGeom prst="rect">
            <a:avLst/>
          </a:prstGeom>
        </p:spPr>
      </p:pic>
      <p:pic>
        <p:nvPicPr>
          <p:cNvPr id="3" name="Recorded Sound">
            <a:hlinkClick r:id="" action="ppaction://media"/>
            <a:extLst>
              <a:ext uri="{FF2B5EF4-FFF2-40B4-BE49-F238E27FC236}">
                <a16:creationId xmlns:a16="http://schemas.microsoft.com/office/drawing/2014/main" id="{E899EE68-28C3-BBF9-F24C-F88B9DF32622}"/>
              </a:ext>
            </a:extLst>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5892800" y="3225800"/>
            <a:ext cx="406400" cy="406400"/>
          </a:xfrm>
          <a:prstGeom prst="rect">
            <a:avLst/>
          </a:prstGeom>
        </p:spPr>
      </p:pic>
      <p:pic>
        <p:nvPicPr>
          <p:cNvPr id="6" name="Slide 5 Recorded Sound">
            <a:hlinkClick r:id="" action="ppaction://media"/>
            <a:extLst>
              <a:ext uri="{FF2B5EF4-FFF2-40B4-BE49-F238E27FC236}">
                <a16:creationId xmlns:a16="http://schemas.microsoft.com/office/drawing/2014/main" id="{74C99EA6-A164-2D71-3707-4D635A89E164}"/>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24936929"/>
      </p:ext>
    </p:extLst>
  </p:cSld>
  <p:clrMapOvr>
    <a:masterClrMapping/>
  </p:clrMapOvr>
  <p:transition spd="slow" advTm="3237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76" fill="hold"/>
                                        <p:tgtEl>
                                          <p:spTgt spid="4"/>
                                        </p:tgtEl>
                                      </p:cBhvr>
                                    </p:cmd>
                                  </p:childTnLst>
                                </p:cTn>
                              </p:par>
                            </p:childTnLst>
                          </p:cTn>
                        </p:par>
                        <p:par>
                          <p:cTn id="7" fill="hold">
                            <p:stCondLst>
                              <p:cond delay="16976"/>
                            </p:stCondLst>
                            <p:childTnLst>
                              <p:par>
                                <p:cTn id="8" presetID="1" presetClass="mediacall" presetSubtype="0" fill="hold" nodeType="afterEffect">
                                  <p:stCondLst>
                                    <p:cond delay="0"/>
                                  </p:stCondLst>
                                  <p:childTnLst>
                                    <p:cmd type="call" cmd="playFrom(0.0)">
                                      <p:cBhvr>
                                        <p:cTn id="9" dur="27399" fill="hold"/>
                                        <p:tgtEl>
                                          <p:spTgt spid="5"/>
                                        </p:tgtEl>
                                      </p:cBhvr>
                                    </p:cmd>
                                  </p:childTnLst>
                                </p:cTn>
                              </p:par>
                            </p:childTnLst>
                          </p:cTn>
                        </p:par>
                        <p:par>
                          <p:cTn id="10" fill="hold">
                            <p:stCondLst>
                              <p:cond delay="44375"/>
                            </p:stCondLst>
                            <p:childTnLst>
                              <p:par>
                                <p:cTn id="11" presetID="1" presetClass="mediacall" presetSubtype="0" fill="hold" nodeType="afterEffect">
                                  <p:stCondLst>
                                    <p:cond delay="0"/>
                                  </p:stCondLst>
                                  <p:childTnLst>
                                    <p:cmd type="call" cmd="playFrom(0.0)">
                                      <p:cBhvr>
                                        <p:cTn id="12" dur="19574" fill="hold"/>
                                        <p:tgtEl>
                                          <p:spTgt spid="7"/>
                                        </p:tgtEl>
                                      </p:cBhvr>
                                    </p:cmd>
                                  </p:childTnLst>
                                </p:cTn>
                              </p:par>
                            </p:childTnLst>
                          </p:cTn>
                        </p:par>
                        <p:par>
                          <p:cTn id="13" fill="hold">
                            <p:stCondLst>
                              <p:cond delay="63949"/>
                            </p:stCondLst>
                            <p:childTnLst>
                              <p:par>
                                <p:cTn id="14" presetID="1" presetClass="mediacall" presetSubtype="0" fill="hold" nodeType="afterEffect">
                                  <p:stCondLst>
                                    <p:cond delay="0"/>
                                  </p:stCondLst>
                                  <p:childTnLst>
                                    <p:cmd type="call" cmd="playFrom(0.0)">
                                      <p:cBhvr>
                                        <p:cTn id="15" dur="32378" fill="hold"/>
                                        <p:tgtEl>
                                          <p:spTgt spid="3"/>
                                        </p:tgtEl>
                                      </p:cBhvr>
                                    </p:cmd>
                                  </p:childTnLst>
                                </p:cTn>
                              </p:par>
                            </p:childTnLst>
                          </p:cTn>
                        </p:par>
                        <p:par>
                          <p:cTn id="16" fill="hold">
                            <p:stCondLst>
                              <p:cond delay="96327"/>
                            </p:stCondLst>
                            <p:childTnLst>
                              <p:par>
                                <p:cTn id="17" presetID="1" presetClass="mediacall" presetSubtype="0" fill="hold" nodeType="afterEffect">
                                  <p:stCondLst>
                                    <p:cond delay="0"/>
                                  </p:stCondLst>
                                  <p:childTnLst>
                                    <p:cmd type="call" cmd="playFrom(0.0)">
                                      <p:cBhvr>
                                        <p:cTn id="18" dur="151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5"/>
                </p:tgtEl>
              </p:cMediaNode>
            </p:audio>
            <p:audio>
              <p:cMediaNode vol="80000">
                <p:cTn id="21" fill="hold" display="0">
                  <p:stCondLst>
                    <p:cond delay="indefinite"/>
                  </p:stCondLst>
                  <p:endCondLst>
                    <p:cond evt="onStopAudio" delay="0">
                      <p:tgtEl>
                        <p:sldTgt/>
                      </p:tgtEl>
                    </p:cond>
                  </p:endCondLst>
                </p:cTn>
                <p:tgtEl>
                  <p:spTgt spid="7"/>
                </p:tgtEl>
              </p:cMediaNode>
            </p:audio>
            <p:audio>
              <p:cMediaNode vol="80000">
                <p:cTn id="22" fill="hold" display="0">
                  <p:stCondLst>
                    <p:cond delay="indefinite"/>
                  </p:stCondLst>
                  <p:endCondLst>
                    <p:cond evt="onStopAudio" delay="0">
                      <p:tgtEl>
                        <p:sldTgt/>
                      </p:tgtEl>
                    </p:cond>
                  </p:endCondLst>
                </p:cTn>
                <p:tgtEl>
                  <p:spTgt spid="3"/>
                </p:tgtEl>
              </p:cMediaNode>
            </p:audio>
            <p:audio>
              <p:cMediaNode vol="80000" showWhenStopped="0">
                <p:cTn id="23"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26E01-ADF6-0BCF-BD56-9C502A49FFF5}"/>
              </a:ext>
            </a:extLst>
          </p:cNvPr>
          <p:cNvSpPr>
            <a:spLocks noGrp="1"/>
          </p:cNvSpPr>
          <p:nvPr>
            <p:ph type="title"/>
          </p:nvPr>
        </p:nvSpPr>
        <p:spPr/>
        <p:txBody>
          <a:bodyPr/>
          <a:lstStyle/>
          <a:p>
            <a:r>
              <a:rPr lang="en-GB" dirty="0"/>
              <a:t>    Avoiding Plagiarising </a:t>
            </a:r>
            <a:br>
              <a:rPr lang="en-GB" dirty="0"/>
            </a:br>
            <a:r>
              <a:rPr lang="en-GB" dirty="0"/>
              <a:t>    Do’s and </a:t>
            </a:r>
            <a:r>
              <a:rPr lang="en-GB" dirty="0" err="1"/>
              <a:t>Dont’s</a:t>
            </a:r>
            <a:r>
              <a:rPr lang="en-GB" dirty="0"/>
              <a:t> </a:t>
            </a:r>
          </a:p>
        </p:txBody>
      </p:sp>
      <p:graphicFrame>
        <p:nvGraphicFramePr>
          <p:cNvPr id="6" name="Content Placeholder 2">
            <a:extLst>
              <a:ext uri="{FF2B5EF4-FFF2-40B4-BE49-F238E27FC236}">
                <a16:creationId xmlns:a16="http://schemas.microsoft.com/office/drawing/2014/main" id="{1FB9954B-6861-B9BE-3579-B61CF5FD068F}"/>
              </a:ext>
            </a:extLst>
          </p:cNvPr>
          <p:cNvGraphicFramePr>
            <a:graphicFrameLocks noGrp="1"/>
          </p:cNvGraphicFramePr>
          <p:nvPr>
            <p:ph sz="half" idx="1"/>
            <p:extLst>
              <p:ext uri="{D42A27DB-BD31-4B8C-83A1-F6EECF244321}">
                <p14:modId xmlns:p14="http://schemas.microsoft.com/office/powerpoint/2010/main" val="666861139"/>
              </p:ext>
            </p:extLst>
          </p:nvPr>
        </p:nvGraphicFramePr>
        <p:xfrm>
          <a:off x="448056" y="1735200"/>
          <a:ext cx="5431536" cy="42147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Content Placeholder 3">
            <a:extLst>
              <a:ext uri="{FF2B5EF4-FFF2-40B4-BE49-F238E27FC236}">
                <a16:creationId xmlns:a16="http://schemas.microsoft.com/office/drawing/2014/main" id="{6F16B250-E2D4-C0AE-4C94-BCFADE051A04}"/>
              </a:ext>
            </a:extLst>
          </p:cNvPr>
          <p:cNvSpPr>
            <a:spLocks noGrp="1"/>
          </p:cNvSpPr>
          <p:nvPr>
            <p:ph sz="half" idx="2"/>
          </p:nvPr>
        </p:nvSpPr>
        <p:spPr>
          <a:xfrm>
            <a:off x="6309360" y="752475"/>
            <a:ext cx="5431536" cy="5429249"/>
          </a:xfrm>
        </p:spPr>
        <p:txBody>
          <a:bodyPr>
            <a:normAutofit/>
          </a:bodyPr>
          <a:lstStyle/>
          <a:p>
            <a:r>
              <a:rPr lang="en-GB" dirty="0"/>
              <a:t>Don’t </a:t>
            </a:r>
          </a:p>
          <a:p>
            <a:r>
              <a:rPr lang="en-GB" dirty="0"/>
              <a:t>Change a few words of the original text so that you are almost copying the original Author</a:t>
            </a:r>
          </a:p>
          <a:p>
            <a:r>
              <a:rPr lang="en-GB" dirty="0"/>
              <a:t>Do not work with someone else ( even friends and family)  and present the co authored work as your own</a:t>
            </a:r>
          </a:p>
          <a:p>
            <a:r>
              <a:rPr lang="en-GB" dirty="0"/>
              <a:t>Do not pay for Essay mills or pay anyone to do your work instead</a:t>
            </a:r>
          </a:p>
          <a:p>
            <a:r>
              <a:rPr lang="en-GB" sz="1200" dirty="0"/>
              <a:t>(Cottrell,  S, 2019)  and  (UK, Government Education hub-blog 2020)</a:t>
            </a:r>
          </a:p>
          <a:p>
            <a:pPr marL="1944" indent="0">
              <a:buNone/>
            </a:pPr>
            <a:endParaRPr lang="en-GB" dirty="0"/>
          </a:p>
        </p:txBody>
      </p:sp>
      <p:pic>
        <p:nvPicPr>
          <p:cNvPr id="3" name="slide 6">
            <a:hlinkClick r:id="" action="ppaction://media"/>
            <a:extLst>
              <a:ext uri="{FF2B5EF4-FFF2-40B4-BE49-F238E27FC236}">
                <a16:creationId xmlns:a16="http://schemas.microsoft.com/office/drawing/2014/main" id="{A0837E5D-ABEB-7C68-2ADF-D736F296C51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pic>
        <p:nvPicPr>
          <p:cNvPr id="7" name="SLIDE7">
            <a:hlinkClick r:id="" action="ppaction://media"/>
            <a:extLst>
              <a:ext uri="{FF2B5EF4-FFF2-40B4-BE49-F238E27FC236}">
                <a16:creationId xmlns:a16="http://schemas.microsoft.com/office/drawing/2014/main" id="{DFF0E192-804D-E142-6C7F-74F8886F2287}"/>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0919311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358" fill="hold"/>
                                        <p:tgtEl>
                                          <p:spTgt spid="3"/>
                                        </p:tgtEl>
                                      </p:cBhvr>
                                    </p:cmd>
                                  </p:childTnLst>
                                </p:cTn>
                              </p:par>
                            </p:childTnLst>
                          </p:cTn>
                        </p:par>
                        <p:par>
                          <p:cTn id="7" fill="hold">
                            <p:stCondLst>
                              <p:cond delay="75358"/>
                            </p:stCondLst>
                            <p:childTnLst>
                              <p:par>
                                <p:cTn id="8" presetID="1" presetClass="mediacall" presetSubtype="0" fill="hold" nodeType="afterEffect">
                                  <p:stCondLst>
                                    <p:cond delay="0"/>
                                  </p:stCondLst>
                                  <p:childTnLst>
                                    <p:cmd type="call" cmd="playFrom(0.0)">
                                      <p:cBhvr>
                                        <p:cTn id="9" dur="703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showWhenStopped="0">
                <p:cTn id="11"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FD2B9-1017-B4FA-7ABC-1A5EEEE227AB}"/>
              </a:ext>
            </a:extLst>
          </p:cNvPr>
          <p:cNvSpPr>
            <a:spLocks noGrp="1"/>
          </p:cNvSpPr>
          <p:nvPr>
            <p:ph type="title"/>
          </p:nvPr>
        </p:nvSpPr>
        <p:spPr>
          <a:xfrm>
            <a:off x="448056" y="226800"/>
            <a:ext cx="11301984" cy="984885"/>
          </a:xfrm>
        </p:spPr>
        <p:txBody>
          <a:bodyPr>
            <a:normAutofit/>
          </a:bodyPr>
          <a:lstStyle/>
          <a:p>
            <a:r>
              <a:rPr lang="en-GB" sz="6400"/>
              <a:t>  Referencing  a Book  Harvard style</a:t>
            </a:r>
          </a:p>
        </p:txBody>
      </p:sp>
      <p:cxnSp>
        <p:nvCxnSpPr>
          <p:cNvPr id="18" name="Straight Connector 17">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4BBE87-E882-73FE-37F1-B1CB84EA0B2A}"/>
              </a:ext>
            </a:extLst>
          </p:cNvPr>
          <p:cNvGraphicFramePr>
            <a:graphicFrameLocks noGrp="1"/>
          </p:cNvGraphicFramePr>
          <p:nvPr>
            <p:ph idx="1"/>
            <p:extLst>
              <p:ext uri="{D42A27DB-BD31-4B8C-83A1-F6EECF244321}">
                <p14:modId xmlns:p14="http://schemas.microsoft.com/office/powerpoint/2010/main" val="3660373810"/>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slide7">
            <a:hlinkClick r:id="" action="ppaction://media"/>
            <a:extLst>
              <a:ext uri="{FF2B5EF4-FFF2-40B4-BE49-F238E27FC236}">
                <a16:creationId xmlns:a16="http://schemas.microsoft.com/office/drawing/2014/main" id="{132F86FC-4F58-1714-FD73-634681034CA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92800" y="3225800"/>
            <a:ext cx="406400" cy="406400"/>
          </a:xfrm>
          <a:prstGeom prst="rect">
            <a:avLst/>
          </a:prstGeom>
        </p:spPr>
      </p:pic>
      <p:pic>
        <p:nvPicPr>
          <p:cNvPr id="6" name="SLIDE7">
            <a:hlinkClick r:id="" action="ppaction://media"/>
            <a:extLst>
              <a:ext uri="{FF2B5EF4-FFF2-40B4-BE49-F238E27FC236}">
                <a16:creationId xmlns:a16="http://schemas.microsoft.com/office/drawing/2014/main" id="{14BDDDE0-389A-E01D-0DF8-A415025F117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892800" y="3225800"/>
            <a:ext cx="406400" cy="406400"/>
          </a:xfrm>
          <a:prstGeom prst="rect">
            <a:avLst/>
          </a:prstGeom>
        </p:spPr>
      </p:pic>
      <p:pic>
        <p:nvPicPr>
          <p:cNvPr id="7" name="slide7">
            <a:hlinkClick r:id="" action="ppaction://media"/>
            <a:extLst>
              <a:ext uri="{FF2B5EF4-FFF2-40B4-BE49-F238E27FC236}">
                <a16:creationId xmlns:a16="http://schemas.microsoft.com/office/drawing/2014/main" id="{EEC89725-5119-B13B-37E1-FFBC69E2A268}"/>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6587744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19" fill="hold"/>
                                        <p:tgtEl>
                                          <p:spTgt spid="3"/>
                                        </p:tgtEl>
                                      </p:cBhvr>
                                    </p:cmd>
                                  </p:childTnLst>
                                </p:cTn>
                              </p:par>
                            </p:childTnLst>
                          </p:cTn>
                        </p:par>
                        <p:par>
                          <p:cTn id="7" fill="hold">
                            <p:stCondLst>
                              <p:cond delay="20619"/>
                            </p:stCondLst>
                            <p:childTnLst>
                              <p:par>
                                <p:cTn id="8" presetID="1" presetClass="mediacall" presetSubtype="0" fill="hold" nodeType="afterEffect">
                                  <p:stCondLst>
                                    <p:cond delay="0"/>
                                  </p:stCondLst>
                                  <p:childTnLst>
                                    <p:cmd type="call" cmd="playFrom(0.0)">
                                      <p:cBhvr>
                                        <p:cTn id="9" dur="19156" fill="hold"/>
                                        <p:tgtEl>
                                          <p:spTgt spid="6"/>
                                        </p:tgtEl>
                                      </p:cBhvr>
                                    </p:cmd>
                                  </p:childTnLst>
                                </p:cTn>
                              </p:par>
                            </p:childTnLst>
                          </p:cTn>
                        </p:par>
                        <p:par>
                          <p:cTn id="10" fill="hold">
                            <p:stCondLst>
                              <p:cond delay="39775"/>
                            </p:stCondLst>
                            <p:childTnLst>
                              <p:par>
                                <p:cTn id="11" presetID="1" presetClass="mediacall" presetSubtype="0" fill="hold" nodeType="afterEffect">
                                  <p:stCondLst>
                                    <p:cond delay="0"/>
                                  </p:stCondLst>
                                  <p:childTnLst>
                                    <p:cmd type="call" cmd="playFrom(0.0)">
                                      <p:cBhvr>
                                        <p:cTn id="12" dur="1448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showWhenStopped="0">
                <p:cTn id="15"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222D150-F252-4A09-955E-35C814DE7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5758A-45B9-9225-4895-D98A7176FAC6}"/>
              </a:ext>
            </a:extLst>
          </p:cNvPr>
          <p:cNvSpPr>
            <a:spLocks noGrp="1"/>
          </p:cNvSpPr>
          <p:nvPr>
            <p:ph type="title"/>
          </p:nvPr>
        </p:nvSpPr>
        <p:spPr>
          <a:xfrm>
            <a:off x="448056" y="226800"/>
            <a:ext cx="4694400" cy="2954655"/>
          </a:xfrm>
        </p:spPr>
        <p:txBody>
          <a:bodyPr wrap="square">
            <a:normAutofit/>
          </a:bodyPr>
          <a:lstStyle/>
          <a:p>
            <a:r>
              <a:rPr lang="en-GB" sz="5400" dirty="0"/>
              <a:t>Example of how</a:t>
            </a:r>
            <a:br>
              <a:rPr lang="en-GB" sz="5400" dirty="0"/>
            </a:br>
            <a:r>
              <a:rPr lang="en-GB" sz="5400" dirty="0"/>
              <a:t>to Harvard reference an Academic Article</a:t>
            </a:r>
          </a:p>
        </p:txBody>
      </p:sp>
      <p:cxnSp>
        <p:nvCxnSpPr>
          <p:cNvPr id="43" name="Straight Connector 42">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7822541-674C-5086-B506-B1A6EC4CD85B}"/>
              </a:ext>
            </a:extLst>
          </p:cNvPr>
          <p:cNvGraphicFramePr>
            <a:graphicFrameLocks noGrp="1"/>
          </p:cNvGraphicFramePr>
          <p:nvPr>
            <p:ph idx="1"/>
            <p:extLst>
              <p:ext uri="{D42A27DB-BD31-4B8C-83A1-F6EECF244321}">
                <p14:modId xmlns:p14="http://schemas.microsoft.com/office/powerpoint/2010/main" val="346859712"/>
              </p:ext>
            </p:extLst>
          </p:nvPr>
        </p:nvGraphicFramePr>
        <p:xfrm>
          <a:off x="6094800" y="323999"/>
          <a:ext cx="5184000" cy="6091200"/>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pic>
        <p:nvPicPr>
          <p:cNvPr id="3" name="Recorded Sound">
            <a:hlinkClick r:id="" action="ppaction://media"/>
            <a:extLst>
              <a:ext uri="{FF2B5EF4-FFF2-40B4-BE49-F238E27FC236}">
                <a16:creationId xmlns:a16="http://schemas.microsoft.com/office/drawing/2014/main" id="{0DED5010-D989-4EBE-18BB-C23358ACCD2B}"/>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5892800" y="3225800"/>
            <a:ext cx="406400" cy="406400"/>
          </a:xfrm>
          <a:prstGeom prst="rect">
            <a:avLst/>
          </a:prstGeom>
        </p:spPr>
      </p:pic>
      <p:pic>
        <p:nvPicPr>
          <p:cNvPr id="6" name="SLIDE 8">
            <a:hlinkClick r:id="" action="ppaction://media"/>
            <a:extLst>
              <a:ext uri="{FF2B5EF4-FFF2-40B4-BE49-F238E27FC236}">
                <a16:creationId xmlns:a16="http://schemas.microsoft.com/office/drawing/2014/main" id="{5CBEEB7B-A87C-150A-1BBB-B4E698896E1F}"/>
              </a:ext>
            </a:extLst>
          </p:cNvPr>
          <p:cNvPicPr>
            <a:picLocks noChangeAspect="1"/>
          </p:cNvPicPr>
          <p:nvPr>
            <a:audioFile r:link="rId4"/>
            <p:extLst>
              <p:ext uri="{DAA4B4D4-6D71-4841-9C94-3DE7FCFB9230}">
                <p14:media xmlns:p14="http://schemas.microsoft.com/office/powerpoint/2010/main" r:embed="rId3"/>
              </p:ext>
            </p:extLst>
          </p:nvPr>
        </p:nvPicPr>
        <p:blipFill>
          <a:blip r:embed="rId21"/>
          <a:stretch>
            <a:fillRect/>
          </a:stretch>
        </p:blipFill>
        <p:spPr>
          <a:xfrm>
            <a:off x="5892800" y="3225800"/>
            <a:ext cx="406400" cy="406400"/>
          </a:xfrm>
          <a:prstGeom prst="rect">
            <a:avLst/>
          </a:prstGeom>
        </p:spPr>
      </p:pic>
      <p:pic>
        <p:nvPicPr>
          <p:cNvPr id="7" name="slide8">
            <a:hlinkClick r:id="" action="ppaction://media"/>
            <a:extLst>
              <a:ext uri="{FF2B5EF4-FFF2-40B4-BE49-F238E27FC236}">
                <a16:creationId xmlns:a16="http://schemas.microsoft.com/office/drawing/2014/main" id="{843722FA-CDED-5A5E-1522-5151552EFB37}"/>
              </a:ext>
            </a:extLst>
          </p:cNvPr>
          <p:cNvPicPr>
            <a:picLocks noChangeAspect="1"/>
          </p:cNvPicPr>
          <p:nvPr>
            <a:audioFile r:link="rId6"/>
            <p:extLst>
              <p:ext uri="{DAA4B4D4-6D71-4841-9C94-3DE7FCFB9230}">
                <p14:media xmlns:p14="http://schemas.microsoft.com/office/powerpoint/2010/main" r:embed="rId5"/>
              </p:ext>
            </p:extLst>
          </p:nvPr>
        </p:nvPicPr>
        <p:blipFill>
          <a:blip r:embed="rId21"/>
          <a:stretch>
            <a:fillRect/>
          </a:stretch>
        </p:blipFill>
        <p:spPr>
          <a:xfrm>
            <a:off x="5892800" y="3225800"/>
            <a:ext cx="406400" cy="406400"/>
          </a:xfrm>
          <a:prstGeom prst="rect">
            <a:avLst/>
          </a:prstGeom>
        </p:spPr>
      </p:pic>
      <p:pic>
        <p:nvPicPr>
          <p:cNvPr id="4" name="Slide 8 Recorded Sound">
            <a:hlinkClick r:id="" action="ppaction://media"/>
            <a:extLst>
              <a:ext uri="{FF2B5EF4-FFF2-40B4-BE49-F238E27FC236}">
                <a16:creationId xmlns:a16="http://schemas.microsoft.com/office/drawing/2014/main" id="{25FA2003-282E-14D4-92E0-3E235D0398E6}"/>
              </a:ext>
            </a:extLst>
          </p:cNvPr>
          <p:cNvPicPr>
            <a:picLocks noChangeAspect="1"/>
          </p:cNvPicPr>
          <p:nvPr>
            <a:audioFile r:link="rId8"/>
            <p:extLst>
              <p:ext uri="{DAA4B4D4-6D71-4841-9C94-3DE7FCFB9230}">
                <p14:media xmlns:p14="http://schemas.microsoft.com/office/powerpoint/2010/main" r:embed="rId7"/>
              </p:ext>
            </p:extLst>
          </p:nvPr>
        </p:nvPicPr>
        <p:blipFill>
          <a:blip r:embed="rId21"/>
          <a:stretch>
            <a:fillRect/>
          </a:stretch>
        </p:blipFill>
        <p:spPr>
          <a:xfrm>
            <a:off x="5892800" y="3225800"/>
            <a:ext cx="406400" cy="406400"/>
          </a:xfrm>
          <a:prstGeom prst="rect">
            <a:avLst/>
          </a:prstGeom>
        </p:spPr>
      </p:pic>
      <p:pic>
        <p:nvPicPr>
          <p:cNvPr id="8" name="Slide 8 Recorded Sound">
            <a:hlinkClick r:id="" action="ppaction://media"/>
            <a:extLst>
              <a:ext uri="{FF2B5EF4-FFF2-40B4-BE49-F238E27FC236}">
                <a16:creationId xmlns:a16="http://schemas.microsoft.com/office/drawing/2014/main" id="{F51968B4-EB9F-6CC2-9890-1B0A8723BD8A}"/>
              </a:ext>
            </a:extLst>
          </p:cNvPr>
          <p:cNvPicPr>
            <a:picLocks noChangeAspect="1"/>
          </p:cNvPicPr>
          <p:nvPr>
            <a:audioFile r:link="rId10"/>
            <p:extLst>
              <p:ext uri="{DAA4B4D4-6D71-4841-9C94-3DE7FCFB9230}">
                <p14:media xmlns:p14="http://schemas.microsoft.com/office/powerpoint/2010/main" r:embed="rId9"/>
              </p:ext>
            </p:extLst>
          </p:nvPr>
        </p:nvPicPr>
        <p:blipFill>
          <a:blip r:embed="rId21"/>
          <a:stretch>
            <a:fillRect/>
          </a:stretch>
        </p:blipFill>
        <p:spPr>
          <a:xfrm>
            <a:off x="5892800" y="3225800"/>
            <a:ext cx="406400" cy="406400"/>
          </a:xfrm>
          <a:prstGeom prst="rect">
            <a:avLst/>
          </a:prstGeom>
        </p:spPr>
      </p:pic>
      <p:pic>
        <p:nvPicPr>
          <p:cNvPr id="9" name="Recorded Sound">
            <a:hlinkClick r:id="" action="ppaction://media"/>
            <a:extLst>
              <a:ext uri="{FF2B5EF4-FFF2-40B4-BE49-F238E27FC236}">
                <a16:creationId xmlns:a16="http://schemas.microsoft.com/office/drawing/2014/main" id="{40A49E4D-CE75-0CC0-D7A0-E498A81C044F}"/>
              </a:ext>
            </a:extLst>
          </p:cNvPr>
          <p:cNvPicPr>
            <a:picLocks noChangeAspect="1"/>
          </p:cNvPicPr>
          <p:nvPr>
            <a:audioFile r:link="rId12"/>
            <p:extLst>
              <p:ext uri="{DAA4B4D4-6D71-4841-9C94-3DE7FCFB9230}">
                <p14:media xmlns:p14="http://schemas.microsoft.com/office/powerpoint/2010/main" r:embed="rId11"/>
              </p:ext>
            </p:extLst>
          </p:nvPr>
        </p:nvPicPr>
        <p:blipFill>
          <a:blip r:embed="rId21"/>
          <a:stretch>
            <a:fillRect/>
          </a:stretch>
        </p:blipFill>
        <p:spPr>
          <a:xfrm>
            <a:off x="5892800" y="3225800"/>
            <a:ext cx="406400" cy="406400"/>
          </a:xfrm>
          <a:prstGeom prst="rect">
            <a:avLst/>
          </a:prstGeom>
        </p:spPr>
      </p:pic>
      <p:pic>
        <p:nvPicPr>
          <p:cNvPr id="10" name="Slide 8 Recorded Sound">
            <a:hlinkClick r:id="" action="ppaction://media"/>
            <a:extLst>
              <a:ext uri="{FF2B5EF4-FFF2-40B4-BE49-F238E27FC236}">
                <a16:creationId xmlns:a16="http://schemas.microsoft.com/office/drawing/2014/main" id="{11510D75-F30D-200F-F7D5-B996DFC08A23}"/>
              </a:ext>
            </a:extLst>
          </p:cNvPr>
          <p:cNvPicPr>
            <a:picLocks noChangeAspect="1"/>
          </p:cNvPicPr>
          <p:nvPr>
            <a:audioFile r:link="rId14"/>
            <p:extLst>
              <p:ext uri="{DAA4B4D4-6D71-4841-9C94-3DE7FCFB9230}">
                <p14:media xmlns:p14="http://schemas.microsoft.com/office/powerpoint/2010/main" r:embed="rId13"/>
              </p:ext>
            </p:extLst>
          </p:nvPr>
        </p:nvPicPr>
        <p:blipFill>
          <a:blip r:embed="rId2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13966086"/>
      </p:ext>
    </p:extLst>
  </p:cSld>
  <p:clrMapOvr>
    <a:masterClrMapping/>
  </p:clrMapOvr>
  <p:transition spd="slow" advTm="313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04" fill="hold"/>
                                        <p:tgtEl>
                                          <p:spTgt spid="3"/>
                                        </p:tgtEl>
                                      </p:cBhvr>
                                    </p:cmd>
                                  </p:childTnLst>
                                </p:cTn>
                              </p:par>
                            </p:childTnLst>
                          </p:cTn>
                        </p:par>
                        <p:par>
                          <p:cTn id="7" fill="hold">
                            <p:stCondLst>
                              <p:cond delay="16904"/>
                            </p:stCondLst>
                            <p:childTnLst>
                              <p:par>
                                <p:cTn id="8" presetID="1" presetClass="mediacall" presetSubtype="0" fill="hold" nodeType="afterEffect">
                                  <p:stCondLst>
                                    <p:cond delay="0"/>
                                  </p:stCondLst>
                                  <p:childTnLst>
                                    <p:cmd type="call" cmd="playFrom(0.0)">
                                      <p:cBhvr>
                                        <p:cTn id="9" dur="28769" fill="hold"/>
                                        <p:tgtEl>
                                          <p:spTgt spid="6"/>
                                        </p:tgtEl>
                                      </p:cBhvr>
                                    </p:cmd>
                                  </p:childTnLst>
                                </p:cTn>
                              </p:par>
                            </p:childTnLst>
                          </p:cTn>
                        </p:par>
                        <p:par>
                          <p:cTn id="10" fill="hold">
                            <p:stCondLst>
                              <p:cond delay="45673"/>
                            </p:stCondLst>
                            <p:childTnLst>
                              <p:par>
                                <p:cTn id="11" presetID="1" presetClass="mediacall" presetSubtype="0" fill="hold" nodeType="afterEffect">
                                  <p:stCondLst>
                                    <p:cond delay="0"/>
                                  </p:stCondLst>
                                  <p:childTnLst>
                                    <p:cmd type="call" cmd="playFrom(0.0)">
                                      <p:cBhvr>
                                        <p:cTn id="12" dur="12027" fill="hold"/>
                                        <p:tgtEl>
                                          <p:spTgt spid="7"/>
                                        </p:tgtEl>
                                      </p:cBhvr>
                                    </p:cmd>
                                  </p:childTnLst>
                                </p:cTn>
                              </p:par>
                            </p:childTnLst>
                          </p:cTn>
                        </p:par>
                        <p:par>
                          <p:cTn id="13" fill="hold">
                            <p:stCondLst>
                              <p:cond delay="57700"/>
                            </p:stCondLst>
                            <p:childTnLst>
                              <p:par>
                                <p:cTn id="14" presetID="1" presetClass="mediacall" presetSubtype="0" fill="hold" nodeType="afterEffect">
                                  <p:stCondLst>
                                    <p:cond delay="0"/>
                                  </p:stCondLst>
                                  <p:childTnLst>
                                    <p:cmd type="call" cmd="playFrom(0.0)">
                                      <p:cBhvr>
                                        <p:cTn id="15" dur="31300" fill="hold"/>
                                        <p:tgtEl>
                                          <p:spTgt spid="4"/>
                                        </p:tgtEl>
                                      </p:cBhvr>
                                    </p:cmd>
                                  </p:childTnLst>
                                </p:cTn>
                              </p:par>
                            </p:childTnLst>
                          </p:cTn>
                        </p:par>
                        <p:par>
                          <p:cTn id="16" fill="hold">
                            <p:stCondLst>
                              <p:cond delay="89000"/>
                            </p:stCondLst>
                            <p:childTnLst>
                              <p:par>
                                <p:cTn id="17" presetID="1" presetClass="mediacall" presetSubtype="0" fill="hold" nodeType="afterEffect">
                                  <p:stCondLst>
                                    <p:cond delay="0"/>
                                  </p:stCondLst>
                                  <p:childTnLst>
                                    <p:cmd type="call" cmd="playFrom(0.0)">
                                      <p:cBhvr>
                                        <p:cTn id="18" dur="11818" fill="hold"/>
                                        <p:tgtEl>
                                          <p:spTgt spid="8"/>
                                        </p:tgtEl>
                                      </p:cBhvr>
                                    </p:cmd>
                                  </p:childTnLst>
                                </p:cTn>
                              </p:par>
                            </p:childTnLst>
                          </p:cTn>
                        </p:par>
                        <p:par>
                          <p:cTn id="19" fill="hold">
                            <p:stCondLst>
                              <p:cond delay="100818"/>
                            </p:stCondLst>
                            <p:childTnLst>
                              <p:par>
                                <p:cTn id="20" presetID="1" presetClass="mediacall" presetSubtype="0" fill="hold" nodeType="afterEffect">
                                  <p:stCondLst>
                                    <p:cond delay="0"/>
                                  </p:stCondLst>
                                  <p:childTnLst>
                                    <p:cmd type="call" cmd="playFrom(0.0)">
                                      <p:cBhvr>
                                        <p:cTn id="21" dur="12817" fill="hold"/>
                                        <p:tgtEl>
                                          <p:spTgt spid="9"/>
                                        </p:tgtEl>
                                      </p:cBhvr>
                                    </p:cmd>
                                  </p:childTnLst>
                                </p:cTn>
                              </p:par>
                            </p:childTnLst>
                          </p:cTn>
                        </p:par>
                        <p:par>
                          <p:cTn id="22" fill="hold">
                            <p:stCondLst>
                              <p:cond delay="113635"/>
                            </p:stCondLst>
                            <p:childTnLst>
                              <p:par>
                                <p:cTn id="23" presetID="1" presetClass="mediacall" presetSubtype="0" fill="hold" nodeType="afterEffect">
                                  <p:stCondLst>
                                    <p:cond delay="0"/>
                                  </p:stCondLst>
                                  <p:childTnLst>
                                    <p:cmd type="call" cmd="playFrom(0.0)">
                                      <p:cBhvr>
                                        <p:cTn id="24" dur="114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3"/>
                </p:tgtEl>
              </p:cMediaNode>
            </p:audio>
            <p:audio>
              <p:cMediaNode vol="80000">
                <p:cTn id="26" fill="hold" display="0">
                  <p:stCondLst>
                    <p:cond delay="indefinite"/>
                  </p:stCondLst>
                  <p:endCondLst>
                    <p:cond evt="onStopAudio" delay="0">
                      <p:tgtEl>
                        <p:sldTgt/>
                      </p:tgtEl>
                    </p:cond>
                  </p:endCondLst>
                </p:cTn>
                <p:tgtEl>
                  <p:spTgt spid="6"/>
                </p:tgtEl>
              </p:cMediaNode>
            </p:audio>
            <p:audio>
              <p:cMediaNode vol="80000">
                <p:cTn id="27" fill="hold" display="0">
                  <p:stCondLst>
                    <p:cond delay="indefinite"/>
                  </p:stCondLst>
                  <p:endCondLst>
                    <p:cond evt="onStopAudio" delay="0">
                      <p:tgtEl>
                        <p:sldTgt/>
                      </p:tgtEl>
                    </p:cond>
                  </p:endCondLst>
                </p:cTn>
                <p:tgtEl>
                  <p:spTgt spid="7"/>
                </p:tgtEl>
              </p:cMediaNode>
            </p:audio>
            <p:audio>
              <p:cMediaNode vol="80000">
                <p:cTn id="28" fill="hold" display="0">
                  <p:stCondLst>
                    <p:cond delay="indefinite"/>
                  </p:stCondLst>
                  <p:endCondLst>
                    <p:cond evt="onStopAudio" delay="0">
                      <p:tgtEl>
                        <p:sldTgt/>
                      </p:tgtEl>
                    </p:cond>
                  </p:endCondLst>
                </p:cTn>
                <p:tgtEl>
                  <p:spTgt spid="4"/>
                </p:tgtEl>
              </p:cMediaNode>
            </p:audio>
            <p:audio>
              <p:cMediaNode vol="80000">
                <p:cTn id="29" fill="hold" display="0">
                  <p:stCondLst>
                    <p:cond delay="indefinite"/>
                  </p:stCondLst>
                  <p:endCondLst>
                    <p:cond evt="onStopAudio" delay="0">
                      <p:tgtEl>
                        <p:sldTgt/>
                      </p:tgtEl>
                    </p:cond>
                  </p:endCondLst>
                </p:cTn>
                <p:tgtEl>
                  <p:spTgt spid="8"/>
                </p:tgtEl>
              </p:cMediaNode>
            </p:audio>
            <p:audio>
              <p:cMediaNode vol="80000">
                <p:cTn id="30" fill="hold" display="0">
                  <p:stCondLst>
                    <p:cond delay="indefinite"/>
                  </p:stCondLst>
                  <p:endCondLst>
                    <p:cond evt="onStopAudio" delay="0">
                      <p:tgtEl>
                        <p:sldTgt/>
                      </p:tgtEl>
                    </p:cond>
                  </p:endCondLst>
                </p:cTn>
                <p:tgtEl>
                  <p:spTgt spid="9"/>
                </p:tgtEl>
              </p:cMediaNode>
            </p:audio>
            <p:audio>
              <p:cMediaNode vol="80000" showWhenStopped="0">
                <p:cTn id="31"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95A52-CEED-C786-798F-D305B11D3BD4}"/>
              </a:ext>
            </a:extLst>
          </p:cNvPr>
          <p:cNvSpPr>
            <a:spLocks noGrp="1"/>
          </p:cNvSpPr>
          <p:nvPr>
            <p:ph type="title"/>
          </p:nvPr>
        </p:nvSpPr>
        <p:spPr>
          <a:xfrm>
            <a:off x="448056" y="226800"/>
            <a:ext cx="11301984" cy="984885"/>
          </a:xfrm>
        </p:spPr>
        <p:txBody>
          <a:bodyPr>
            <a:normAutofit/>
          </a:bodyPr>
          <a:lstStyle/>
          <a:p>
            <a:r>
              <a:rPr lang="en-GB" sz="6400"/>
              <a:t>Referencing a Website Harvard style</a:t>
            </a:r>
          </a:p>
        </p:txBody>
      </p:sp>
      <p:cxnSp>
        <p:nvCxnSpPr>
          <p:cNvPr id="29" name="Straight Connector 28">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9417E40A-C0AE-AD53-5F46-FEA0452C0645}"/>
              </a:ext>
            </a:extLst>
          </p:cNvPr>
          <p:cNvGraphicFramePr>
            <a:graphicFrameLocks noGrp="1"/>
          </p:cNvGraphicFramePr>
          <p:nvPr>
            <p:ph idx="1"/>
            <p:extLst>
              <p:ext uri="{D42A27DB-BD31-4B8C-83A1-F6EECF244321}">
                <p14:modId xmlns:p14="http://schemas.microsoft.com/office/powerpoint/2010/main" val="1345803047"/>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slide 9">
            <a:hlinkClick r:id="" action="ppaction://media"/>
            <a:extLst>
              <a:ext uri="{FF2B5EF4-FFF2-40B4-BE49-F238E27FC236}">
                <a16:creationId xmlns:a16="http://schemas.microsoft.com/office/drawing/2014/main" id="{783BF6DF-E3E9-3048-01AA-4A342641A45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pic>
        <p:nvPicPr>
          <p:cNvPr id="5" name="slide 9">
            <a:hlinkClick r:id="" action="ppaction://media"/>
            <a:extLst>
              <a:ext uri="{FF2B5EF4-FFF2-40B4-BE49-F238E27FC236}">
                <a16:creationId xmlns:a16="http://schemas.microsoft.com/office/drawing/2014/main" id="{C0CBF285-20B2-9473-21E5-6B6C38A165F9}"/>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33004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78" fill="hold"/>
                                        <p:tgtEl>
                                          <p:spTgt spid="3"/>
                                        </p:tgtEl>
                                      </p:cBhvr>
                                    </p:cmd>
                                  </p:childTnLst>
                                </p:cTn>
                              </p:par>
                            </p:childTnLst>
                          </p:cTn>
                        </p:par>
                        <p:par>
                          <p:cTn id="7" fill="hold">
                            <p:stCondLst>
                              <p:cond delay="13978"/>
                            </p:stCondLst>
                            <p:childTnLst>
                              <p:par>
                                <p:cTn id="8" presetID="1" presetClass="mediacall" presetSubtype="0" fill="hold" nodeType="afterEffect">
                                  <p:stCondLst>
                                    <p:cond delay="0"/>
                                  </p:stCondLst>
                                  <p:childTnLst>
                                    <p:cmd type="call" cmd="playFrom(0.0)">
                                      <p:cBhvr>
                                        <p:cTn id="9" dur="176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FF052-28D7-23BE-B80D-7B278A266F89}"/>
              </a:ext>
            </a:extLst>
          </p:cNvPr>
          <p:cNvSpPr>
            <a:spLocks noGrp="1"/>
          </p:cNvSpPr>
          <p:nvPr>
            <p:ph type="title"/>
          </p:nvPr>
        </p:nvSpPr>
        <p:spPr>
          <a:xfrm>
            <a:off x="448056" y="226800"/>
            <a:ext cx="11301984" cy="984885"/>
          </a:xfrm>
        </p:spPr>
        <p:txBody>
          <a:bodyPr>
            <a:normAutofit/>
          </a:bodyPr>
          <a:lstStyle/>
          <a:p>
            <a:r>
              <a:rPr lang="en-GB" sz="6400"/>
              <a:t>Referencing a website in Harvard</a:t>
            </a:r>
          </a:p>
        </p:txBody>
      </p:sp>
      <p:cxnSp>
        <p:nvCxnSpPr>
          <p:cNvPr id="18" name="Straight Connector 17">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E699A5F-4E04-573D-48FA-06D42697456A}"/>
              </a:ext>
            </a:extLst>
          </p:cNvPr>
          <p:cNvGraphicFramePr>
            <a:graphicFrameLocks noGrp="1"/>
          </p:cNvGraphicFramePr>
          <p:nvPr>
            <p:ph idx="1"/>
            <p:extLst>
              <p:ext uri="{D42A27DB-BD31-4B8C-83A1-F6EECF244321}">
                <p14:modId xmlns:p14="http://schemas.microsoft.com/office/powerpoint/2010/main" val="376330087"/>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10 Recorded Sound">
            <a:hlinkClick r:id="" action="ppaction://media"/>
            <a:extLst>
              <a:ext uri="{FF2B5EF4-FFF2-40B4-BE49-F238E27FC236}">
                <a16:creationId xmlns:a16="http://schemas.microsoft.com/office/drawing/2014/main" id="{2AEC6660-E48D-0A89-A0D8-14EDAB7D783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782987528"/>
      </p:ext>
    </p:extLst>
  </p:cSld>
  <p:clrMapOvr>
    <a:masterClrMapping/>
  </p:clrMapOvr>
  <p:transition spd="slow" advTm="1986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4A16D-8233-99A0-7FD8-B0FE1E4F2996}"/>
              </a:ext>
            </a:extLst>
          </p:cNvPr>
          <p:cNvSpPr>
            <a:spLocks noGrp="1"/>
          </p:cNvSpPr>
          <p:nvPr>
            <p:ph type="title"/>
          </p:nvPr>
        </p:nvSpPr>
        <p:spPr/>
        <p:txBody>
          <a:bodyPr/>
          <a:lstStyle/>
          <a:p>
            <a:r>
              <a:rPr lang="en-GB" dirty="0"/>
              <a:t>Referencing an image from a Website</a:t>
            </a:r>
          </a:p>
        </p:txBody>
      </p:sp>
      <p:sp>
        <p:nvSpPr>
          <p:cNvPr id="3" name="Content Placeholder 2">
            <a:extLst>
              <a:ext uri="{FF2B5EF4-FFF2-40B4-BE49-F238E27FC236}">
                <a16:creationId xmlns:a16="http://schemas.microsoft.com/office/drawing/2014/main" id="{8BD2D5B1-AC00-0D4A-7D03-4F528DF3AC95}"/>
              </a:ext>
            </a:extLst>
          </p:cNvPr>
          <p:cNvSpPr>
            <a:spLocks noGrp="1"/>
          </p:cNvSpPr>
          <p:nvPr>
            <p:ph idx="1"/>
          </p:nvPr>
        </p:nvSpPr>
        <p:spPr/>
        <p:txBody>
          <a:bodyPr/>
          <a:lstStyle/>
          <a:p>
            <a:r>
              <a:rPr lang="en-GB" dirty="0"/>
              <a:t>Image: </a:t>
            </a:r>
            <a:r>
              <a:rPr lang="en-GB" i="1" dirty="0"/>
              <a:t>How serious is essay plagiarism</a:t>
            </a:r>
          </a:p>
          <a:p>
            <a:endParaRPr lang="en-GB" i="1" dirty="0"/>
          </a:p>
          <a:p>
            <a:endParaRPr lang="en-GB" i="1" dirty="0"/>
          </a:p>
          <a:p>
            <a:r>
              <a:rPr lang="en-GB" dirty="0"/>
              <a:t>Photo: Hero images/Getty images/Hero images</a:t>
            </a:r>
          </a:p>
          <a:p>
            <a:r>
              <a:rPr lang="en-GB" dirty="0"/>
              <a:t>Getty images () </a:t>
            </a:r>
            <a:r>
              <a:rPr lang="en-GB" i="1" dirty="0"/>
              <a:t>how serious is essay plagiarism[Online]. Available at: -</a:t>
            </a:r>
          </a:p>
          <a:p>
            <a:r>
              <a:rPr lang="en-GB" i="1" dirty="0"/>
              <a:t> </a:t>
            </a:r>
            <a:r>
              <a:rPr lang="en-GB" dirty="0">
                <a:solidFill>
                  <a:srgbClr val="00B0F0">
                    <a:alpha val="55000"/>
                  </a:srgbClr>
                </a:solidFill>
                <a:hlinkClick r:id="rId6">
                  <a:extLst>
                    <a:ext uri="{A12FA001-AC4F-418D-AE19-62706E023703}">
                      <ahyp:hlinkClr xmlns:ahyp="http://schemas.microsoft.com/office/drawing/2018/hyperlinkcolor" val="tx"/>
                    </a:ext>
                  </a:extLst>
                </a:hlinkClick>
              </a:rPr>
              <a:t>www.theguardian.com/education/2017/dec/30/is-plagiarism-really-a-growing-problem-in-universities</a:t>
            </a:r>
            <a:r>
              <a:rPr lang="en-GB" dirty="0">
                <a:solidFill>
                  <a:srgbClr val="00B0F0">
                    <a:alpha val="55000"/>
                  </a:srgbClr>
                </a:solidFill>
              </a:rPr>
              <a:t>. </a:t>
            </a:r>
            <a:r>
              <a:rPr lang="en-GB" dirty="0"/>
              <a:t>(Accessed:15 October 2022.) </a:t>
            </a:r>
          </a:p>
          <a:p>
            <a:endParaRPr lang="en-GB" i="1" dirty="0"/>
          </a:p>
          <a:p>
            <a:endParaRPr lang="en-GB" i="1" dirty="0"/>
          </a:p>
          <a:p>
            <a:endParaRPr lang="en-GB" i="1" dirty="0"/>
          </a:p>
          <a:p>
            <a:endParaRPr lang="en-GB" i="1" dirty="0"/>
          </a:p>
          <a:p>
            <a:r>
              <a:rPr lang="en-GB" i="1" dirty="0"/>
              <a:t> </a:t>
            </a:r>
          </a:p>
          <a:p>
            <a:endParaRPr lang="en-GB" dirty="0"/>
          </a:p>
        </p:txBody>
      </p:sp>
      <p:pic>
        <p:nvPicPr>
          <p:cNvPr id="1028" name="Picture 4" descr="undefined">
            <a:extLst>
              <a:ext uri="{FF2B5EF4-FFF2-40B4-BE49-F238E27FC236}">
                <a16:creationId xmlns:a16="http://schemas.microsoft.com/office/drawing/2014/main" id="{59E3014C-D6F0-4D71-3AED-8690AC9E01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88495" y="959400"/>
            <a:ext cx="4268256" cy="2560954"/>
          </a:xfrm>
          <a:prstGeom prst="rect">
            <a:avLst/>
          </a:prstGeom>
          <a:noFill/>
          <a:extLst>
            <a:ext uri="{909E8E84-426E-40DD-AFC4-6F175D3DCCD1}">
              <a14:hiddenFill xmlns:a14="http://schemas.microsoft.com/office/drawing/2010/main">
                <a:solidFill>
                  <a:srgbClr val="FFFFFF"/>
                </a:solidFill>
              </a14:hiddenFill>
            </a:ext>
          </a:extLst>
        </p:spPr>
      </p:pic>
      <p:pic>
        <p:nvPicPr>
          <p:cNvPr id="4" name="Slide11">
            <a:hlinkClick r:id="" action="ppaction://media"/>
            <a:extLst>
              <a:ext uri="{FF2B5EF4-FFF2-40B4-BE49-F238E27FC236}">
                <a16:creationId xmlns:a16="http://schemas.microsoft.com/office/drawing/2014/main" id="{205EAB81-D5DB-ACC2-D136-177D2F06FEF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pic>
        <p:nvPicPr>
          <p:cNvPr id="6" name="slide 11">
            <a:hlinkClick r:id="" action="ppaction://media"/>
            <a:extLst>
              <a:ext uri="{FF2B5EF4-FFF2-40B4-BE49-F238E27FC236}">
                <a16:creationId xmlns:a16="http://schemas.microsoft.com/office/drawing/2014/main" id="{0BBD19A1-FB21-0FAD-F15E-D7C2FDC30A9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7564845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58" fill="hold"/>
                                        <p:tgtEl>
                                          <p:spTgt spid="4"/>
                                        </p:tgtEl>
                                      </p:cBhvr>
                                    </p:cmd>
                                  </p:childTnLst>
                                </p:cTn>
                              </p:par>
                            </p:childTnLst>
                          </p:cTn>
                        </p:par>
                        <p:par>
                          <p:cTn id="7" fill="hold">
                            <p:stCondLst>
                              <p:cond delay="25658"/>
                            </p:stCondLst>
                            <p:childTnLst>
                              <p:par>
                                <p:cTn id="8" presetID="1" presetClass="mediacall" presetSubtype="0" fill="hold" nodeType="afterEffect">
                                  <p:stCondLst>
                                    <p:cond delay="0"/>
                                  </p:stCondLst>
                                  <p:childTnLst>
                                    <p:cmd type="call" cmd="playFrom(0.0)">
                                      <p:cBhvr>
                                        <p:cTn id="9" dur="303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ED87-FEDE-8E70-9E4A-1CCC10774862}"/>
              </a:ext>
            </a:extLst>
          </p:cNvPr>
          <p:cNvSpPr>
            <a:spLocks noGrp="1"/>
          </p:cNvSpPr>
          <p:nvPr>
            <p:ph type="title"/>
          </p:nvPr>
        </p:nvSpPr>
        <p:spPr>
          <a:xfrm>
            <a:off x="448056" y="388799"/>
            <a:ext cx="2854800" cy="5965199"/>
          </a:xfrm>
        </p:spPr>
        <p:txBody>
          <a:bodyPr>
            <a:normAutofit/>
          </a:bodyPr>
          <a:lstStyle/>
          <a:p>
            <a:r>
              <a:rPr lang="en-GB" dirty="0"/>
              <a:t> Conclusion</a:t>
            </a:r>
            <a:br>
              <a:rPr lang="en-GB" dirty="0"/>
            </a:br>
            <a:br>
              <a:rPr lang="en-GB" dirty="0"/>
            </a:br>
            <a:br>
              <a:rPr lang="en-GB" dirty="0"/>
            </a:br>
            <a:br>
              <a:rPr lang="en-GB" dirty="0"/>
            </a:br>
            <a:r>
              <a:rPr lang="en-GB" dirty="0"/>
              <a:t>To plagiarise or not to plagiarise </a:t>
            </a:r>
            <a:br>
              <a:rPr lang="en-GB" dirty="0"/>
            </a:br>
            <a:r>
              <a:rPr lang="en-GB" dirty="0"/>
              <a:t>that is the question?</a:t>
            </a:r>
            <a:br>
              <a:rPr lang="en-GB" dirty="0"/>
            </a:br>
            <a:br>
              <a:rPr lang="en-GB" dirty="0"/>
            </a:br>
            <a:br>
              <a:rPr lang="en-GB" dirty="0"/>
            </a:br>
            <a:r>
              <a:rPr lang="en-GB" dirty="0"/>
              <a:t> </a:t>
            </a:r>
          </a:p>
        </p:txBody>
      </p:sp>
      <p:cxnSp>
        <p:nvCxnSpPr>
          <p:cNvPr id="38" name="Straight Connector 37">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5A0B63A-0975-BCC6-6BFD-12AA2C9BAB29}"/>
              </a:ext>
            </a:extLst>
          </p:cNvPr>
          <p:cNvGraphicFramePr>
            <a:graphicFrameLocks noGrp="1"/>
          </p:cNvGraphicFramePr>
          <p:nvPr>
            <p:ph idx="1"/>
            <p:extLst>
              <p:ext uri="{D42A27DB-BD31-4B8C-83A1-F6EECF244321}">
                <p14:modId xmlns:p14="http://schemas.microsoft.com/office/powerpoint/2010/main" val="1138183321"/>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slide 12">
            <a:hlinkClick r:id="" action="ppaction://media"/>
            <a:extLst>
              <a:ext uri="{FF2B5EF4-FFF2-40B4-BE49-F238E27FC236}">
                <a16:creationId xmlns:a16="http://schemas.microsoft.com/office/drawing/2014/main" id="{95158F70-FC14-EAAD-5A39-84903C78E83F}"/>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892800" y="3225800"/>
            <a:ext cx="406400" cy="406400"/>
          </a:xfrm>
          <a:prstGeom prst="rect">
            <a:avLst/>
          </a:prstGeom>
        </p:spPr>
      </p:pic>
      <p:pic>
        <p:nvPicPr>
          <p:cNvPr id="4" name="slide12">
            <a:hlinkClick r:id="" action="ppaction://media"/>
            <a:extLst>
              <a:ext uri="{FF2B5EF4-FFF2-40B4-BE49-F238E27FC236}">
                <a16:creationId xmlns:a16="http://schemas.microsoft.com/office/drawing/2014/main" id="{5E74063A-9E25-1776-12DF-0C147F0BEA4A}"/>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5892800" y="3225800"/>
            <a:ext cx="406400" cy="406400"/>
          </a:xfrm>
          <a:prstGeom prst="rect">
            <a:avLst/>
          </a:prstGeom>
        </p:spPr>
      </p:pic>
      <p:pic>
        <p:nvPicPr>
          <p:cNvPr id="8" name="slide12">
            <a:hlinkClick r:id="" action="ppaction://media"/>
            <a:extLst>
              <a:ext uri="{FF2B5EF4-FFF2-40B4-BE49-F238E27FC236}">
                <a16:creationId xmlns:a16="http://schemas.microsoft.com/office/drawing/2014/main" id="{6FD327F3-DD73-2CA0-BD6E-1039B8577748}"/>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5892800" y="3225800"/>
            <a:ext cx="406400" cy="406400"/>
          </a:xfrm>
          <a:prstGeom prst="rect">
            <a:avLst/>
          </a:prstGeom>
        </p:spPr>
      </p:pic>
      <p:pic>
        <p:nvPicPr>
          <p:cNvPr id="10" name="slide12">
            <a:hlinkClick r:id="" action="ppaction://media"/>
            <a:extLst>
              <a:ext uri="{FF2B5EF4-FFF2-40B4-BE49-F238E27FC236}">
                <a16:creationId xmlns:a16="http://schemas.microsoft.com/office/drawing/2014/main" id="{514669F5-1A88-2DCB-6E55-7FE4A4049E0F}"/>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3646241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77" fill="hold"/>
                                        <p:tgtEl>
                                          <p:spTgt spid="3"/>
                                        </p:tgtEl>
                                      </p:cBhvr>
                                    </p:cmd>
                                  </p:childTnLst>
                                </p:cTn>
                              </p:par>
                            </p:childTnLst>
                          </p:cTn>
                        </p:par>
                        <p:par>
                          <p:cTn id="7" fill="hold">
                            <p:stCondLst>
                              <p:cond delay="52477"/>
                            </p:stCondLst>
                            <p:childTnLst>
                              <p:par>
                                <p:cTn id="8" presetID="1" presetClass="mediacall" presetSubtype="0" fill="hold" nodeType="afterEffect">
                                  <p:stCondLst>
                                    <p:cond delay="0"/>
                                  </p:stCondLst>
                                  <p:childTnLst>
                                    <p:cmd type="call" cmd="playFrom(0.0)">
                                      <p:cBhvr>
                                        <p:cTn id="9" dur="55867" fill="hold"/>
                                        <p:tgtEl>
                                          <p:spTgt spid="4"/>
                                        </p:tgtEl>
                                      </p:cBhvr>
                                    </p:cmd>
                                  </p:childTnLst>
                                </p:cTn>
                              </p:par>
                            </p:childTnLst>
                          </p:cTn>
                        </p:par>
                        <p:par>
                          <p:cTn id="10" fill="hold">
                            <p:stCondLst>
                              <p:cond delay="108344"/>
                            </p:stCondLst>
                            <p:childTnLst>
                              <p:par>
                                <p:cTn id="11" presetID="1" presetClass="mediacall" presetSubtype="0" fill="hold" nodeType="afterEffect">
                                  <p:stCondLst>
                                    <p:cond delay="0"/>
                                  </p:stCondLst>
                                  <p:childTnLst>
                                    <p:cmd type="call" cmd="playFrom(0.0)">
                                      <p:cBhvr>
                                        <p:cTn id="12" dur="40658" fill="hold"/>
                                        <p:tgtEl>
                                          <p:spTgt spid="8"/>
                                        </p:tgtEl>
                                      </p:cBhvr>
                                    </p:cmd>
                                  </p:childTnLst>
                                </p:cTn>
                              </p:par>
                            </p:childTnLst>
                          </p:cTn>
                        </p:par>
                        <p:par>
                          <p:cTn id="13" fill="hold">
                            <p:stCondLst>
                              <p:cond delay="149002"/>
                            </p:stCondLst>
                            <p:childTnLst>
                              <p:par>
                                <p:cTn id="14" presetID="1" presetClass="mediacall" presetSubtype="0" fill="hold" nodeType="afterEffect">
                                  <p:stCondLst>
                                    <p:cond delay="0"/>
                                  </p:stCondLst>
                                  <p:childTnLst>
                                    <p:cmd type="call" cmd="playFrom(0.0)">
                                      <p:cBhvr>
                                        <p:cTn id="15" dur="2557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4"/>
                </p:tgtEl>
              </p:cMediaNode>
            </p:audio>
            <p:audio>
              <p:cMediaNode vol="80000">
                <p:cTn id="18" fill="hold" display="0">
                  <p:stCondLst>
                    <p:cond delay="indefinite"/>
                  </p:stCondLst>
                  <p:endCondLst>
                    <p:cond evt="onStopAudio" delay="0">
                      <p:tgtEl>
                        <p:sldTgt/>
                      </p:tgtEl>
                    </p:cond>
                  </p:endCondLst>
                </p:cTn>
                <p:tgtEl>
                  <p:spTgt spid="8"/>
                </p:tgtEl>
              </p:cMediaNode>
            </p:audio>
            <p:audio>
              <p:cMediaNode vol="80000" showWhenStopped="0">
                <p:cTn id="19"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007C-4773-543C-70C7-0B8B44755819}"/>
              </a:ext>
            </a:extLst>
          </p:cNvPr>
          <p:cNvSpPr>
            <a:spLocks noGrp="1"/>
          </p:cNvSpPr>
          <p:nvPr>
            <p:ph type="title"/>
          </p:nvPr>
        </p:nvSpPr>
        <p:spPr/>
        <p:txBody>
          <a:bodyPr/>
          <a:lstStyle/>
          <a:p>
            <a:r>
              <a:rPr lang="en-GB" dirty="0"/>
              <a:t> Full references</a:t>
            </a:r>
          </a:p>
        </p:txBody>
      </p:sp>
      <p:sp>
        <p:nvSpPr>
          <p:cNvPr id="3" name="Content Placeholder 2">
            <a:extLst>
              <a:ext uri="{FF2B5EF4-FFF2-40B4-BE49-F238E27FC236}">
                <a16:creationId xmlns:a16="http://schemas.microsoft.com/office/drawing/2014/main" id="{A1E2944E-9541-BCDD-5E39-83A53790E4A5}"/>
              </a:ext>
            </a:extLst>
          </p:cNvPr>
          <p:cNvSpPr>
            <a:spLocks noGrp="1"/>
          </p:cNvSpPr>
          <p:nvPr>
            <p:ph idx="1"/>
          </p:nvPr>
        </p:nvSpPr>
        <p:spPr>
          <a:xfrm>
            <a:off x="448056" y="1735200"/>
            <a:ext cx="11293200" cy="3783013"/>
          </a:xfrm>
        </p:spPr>
        <p:txBody>
          <a:bodyPr/>
          <a:lstStyle/>
          <a:p>
            <a:pPr marL="1944" indent="0">
              <a:buNone/>
            </a:pPr>
            <a:r>
              <a:rPr lang="en-GB" dirty="0"/>
              <a:t>Cottrell, S. (2019) </a:t>
            </a:r>
            <a:r>
              <a:rPr lang="en-GB" i="1" dirty="0"/>
              <a:t>The Study Skills Handbook. 5</a:t>
            </a:r>
            <a:r>
              <a:rPr lang="en-GB" i="1" baseline="30000" dirty="0"/>
              <a:t>th</a:t>
            </a:r>
            <a:r>
              <a:rPr lang="en-GB" i="1" dirty="0"/>
              <a:t> </a:t>
            </a:r>
            <a:r>
              <a:rPr lang="en-GB" dirty="0" err="1"/>
              <a:t>edn</a:t>
            </a:r>
            <a:r>
              <a:rPr lang="en-GB" dirty="0"/>
              <a:t>. London. Red Globe Press</a:t>
            </a:r>
          </a:p>
          <a:p>
            <a:pPr marL="1944" indent="0">
              <a:buNone/>
            </a:pPr>
            <a:r>
              <a:rPr lang="en-GB" dirty="0"/>
              <a:t>Media Officer (2022) </a:t>
            </a:r>
            <a:r>
              <a:rPr lang="en-GB" i="1" dirty="0"/>
              <a:t>Essay Mills are now illegal – skills minister calls on internet service platforms to crack down on advertising. Available at </a:t>
            </a:r>
            <a:r>
              <a:rPr lang="en-GB" i="1" dirty="0">
                <a:hlinkClick r:id="rId8"/>
              </a:rPr>
              <a:t>https://educationhub.blog.gov.uk</a:t>
            </a:r>
            <a:r>
              <a:rPr lang="en-GB" i="1" dirty="0"/>
              <a:t>  2020/04/28 ) Accessed on 23</a:t>
            </a:r>
            <a:r>
              <a:rPr lang="en-GB" i="1" baseline="30000" dirty="0"/>
              <a:t>rd</a:t>
            </a:r>
            <a:r>
              <a:rPr lang="en-GB" i="1" dirty="0"/>
              <a:t> October 2022 ) </a:t>
            </a:r>
            <a:endParaRPr lang="en-GB" dirty="0"/>
          </a:p>
          <a:p>
            <a:pPr marL="1944" indent="0">
              <a:buNone/>
            </a:pPr>
            <a:r>
              <a:rPr lang="en-GB" dirty="0"/>
              <a:t>Pears, R and Shields, G,J. (2022) </a:t>
            </a:r>
            <a:r>
              <a:rPr lang="en-GB" i="1" dirty="0"/>
              <a:t>Cite Them Write :  The Essential Referencing Guide.</a:t>
            </a:r>
            <a:r>
              <a:rPr lang="en-GB" dirty="0"/>
              <a:t> 12</a:t>
            </a:r>
            <a:r>
              <a:rPr lang="en-GB" baseline="30000" dirty="0"/>
              <a:t>th</a:t>
            </a:r>
            <a:r>
              <a:rPr lang="en-GB" dirty="0"/>
              <a:t> </a:t>
            </a:r>
            <a:r>
              <a:rPr lang="en-GB" dirty="0" err="1"/>
              <a:t>edn</a:t>
            </a:r>
            <a:r>
              <a:rPr lang="en-GB" dirty="0"/>
              <a:t>. New York : Bloomsbury Academic</a:t>
            </a:r>
          </a:p>
          <a:p>
            <a:pPr marL="1944" indent="0">
              <a:buNone/>
            </a:pPr>
            <a:r>
              <a:rPr lang="en-GB" dirty="0"/>
              <a:t> “Plagiary” </a:t>
            </a:r>
            <a:r>
              <a:rPr lang="en-GB" i="1" dirty="0"/>
              <a:t>Merriam-Webster.com Dictionary. Available at : </a:t>
            </a:r>
            <a:r>
              <a:rPr lang="en-GB" i="1" dirty="0">
                <a:hlinkClick r:id="rId9"/>
              </a:rPr>
              <a:t>https://www.merriam-  webster.com/dictionary/plagiary</a:t>
            </a:r>
            <a:r>
              <a:rPr lang="en-GB" i="1" dirty="0"/>
              <a:t> (accessed on 26th October 2022)</a:t>
            </a:r>
            <a:endParaRPr lang="en-GB" dirty="0"/>
          </a:p>
          <a:p>
            <a:pPr marL="1944" indent="0">
              <a:buNone/>
            </a:pPr>
            <a:r>
              <a:rPr lang="en-GB" dirty="0"/>
              <a:t>        </a:t>
            </a:r>
          </a:p>
          <a:p>
            <a:endParaRPr lang="en-GB" i="1" dirty="0"/>
          </a:p>
          <a:p>
            <a:pPr marL="1944" indent="0">
              <a:buNone/>
            </a:pPr>
            <a:r>
              <a:rPr lang="en-GB" i="1" dirty="0"/>
              <a:t> </a:t>
            </a:r>
          </a:p>
          <a:p>
            <a:endParaRPr lang="en-GB" i="1" dirty="0"/>
          </a:p>
          <a:p>
            <a:endParaRPr lang="en-GB" i="1" dirty="0"/>
          </a:p>
          <a:p>
            <a:endParaRPr lang="en-GB" i="1" dirty="0"/>
          </a:p>
          <a:p>
            <a:r>
              <a:rPr lang="en-GB" i="1" dirty="0"/>
              <a:t> </a:t>
            </a:r>
          </a:p>
          <a:p>
            <a:pPr marL="1944" indent="0">
              <a:buNone/>
            </a:pPr>
            <a:endParaRPr lang="en-GB" i="1" dirty="0"/>
          </a:p>
          <a:p>
            <a:r>
              <a:rPr lang="en-GB" i="1" dirty="0"/>
              <a:t> </a:t>
            </a:r>
          </a:p>
          <a:p>
            <a:endParaRPr lang="en-GB" dirty="0"/>
          </a:p>
          <a:p>
            <a:endParaRPr lang="en-GB" dirty="0"/>
          </a:p>
          <a:p>
            <a:endParaRPr lang="en-GB" dirty="0"/>
          </a:p>
        </p:txBody>
      </p:sp>
      <p:pic>
        <p:nvPicPr>
          <p:cNvPr id="4" name="slide 12">
            <a:hlinkClick r:id="" action="ppaction://media"/>
            <a:extLst>
              <a:ext uri="{FF2B5EF4-FFF2-40B4-BE49-F238E27FC236}">
                <a16:creationId xmlns:a16="http://schemas.microsoft.com/office/drawing/2014/main" id="{EB53667B-E465-07E9-B8F9-B7A1B48F11F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pic>
        <p:nvPicPr>
          <p:cNvPr id="5" name="slide12">
            <a:hlinkClick r:id="" action="ppaction://media"/>
            <a:extLst>
              <a:ext uri="{FF2B5EF4-FFF2-40B4-BE49-F238E27FC236}">
                <a16:creationId xmlns:a16="http://schemas.microsoft.com/office/drawing/2014/main" id="{9579C6A3-821A-FBB8-6F70-18B9EAEFDCB0}"/>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892800" y="3225800"/>
            <a:ext cx="406400" cy="406400"/>
          </a:xfrm>
          <a:prstGeom prst="rect">
            <a:avLst/>
          </a:prstGeom>
        </p:spPr>
      </p:pic>
      <p:pic>
        <p:nvPicPr>
          <p:cNvPr id="11" name="slide13">
            <a:hlinkClick r:id="" action="ppaction://media"/>
            <a:extLst>
              <a:ext uri="{FF2B5EF4-FFF2-40B4-BE49-F238E27FC236}">
                <a16:creationId xmlns:a16="http://schemas.microsoft.com/office/drawing/2014/main" id="{6438A9E2-BA56-5655-8F38-538474656CD6}"/>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9637933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58" fill="hold"/>
                                        <p:tgtEl>
                                          <p:spTgt spid="4"/>
                                        </p:tgtEl>
                                      </p:cBhvr>
                                    </p:cmd>
                                  </p:childTnLst>
                                </p:cTn>
                              </p:par>
                            </p:childTnLst>
                          </p:cTn>
                        </p:par>
                        <p:par>
                          <p:cTn id="7" fill="hold">
                            <p:stCondLst>
                              <p:cond delay="25658"/>
                            </p:stCondLst>
                            <p:childTnLst>
                              <p:par>
                                <p:cTn id="8" presetID="1" presetClass="mediacall" presetSubtype="0" fill="hold" nodeType="afterEffect">
                                  <p:stCondLst>
                                    <p:cond delay="0"/>
                                  </p:stCondLst>
                                  <p:childTnLst>
                                    <p:cmd type="call" cmd="playFrom(0.0)">
                                      <p:cBhvr>
                                        <p:cTn id="9" dur="32856" fill="hold"/>
                                        <p:tgtEl>
                                          <p:spTgt spid="5"/>
                                        </p:tgtEl>
                                      </p:cBhvr>
                                    </p:cmd>
                                  </p:childTnLst>
                                </p:cTn>
                              </p:par>
                            </p:childTnLst>
                          </p:cTn>
                        </p:par>
                        <p:par>
                          <p:cTn id="10" fill="hold">
                            <p:stCondLst>
                              <p:cond delay="58514"/>
                            </p:stCondLst>
                            <p:childTnLst>
                              <p:par>
                                <p:cTn id="11" presetID="1" presetClass="mediacall" presetSubtype="0" fill="hold" nodeType="afterEffect">
                                  <p:stCondLst>
                                    <p:cond delay="0"/>
                                  </p:stCondLst>
                                  <p:childTnLst>
                                    <p:cmd type="call" cmd="playFrom(0.0)">
                                      <p:cBhvr>
                                        <p:cTn id="12" dur="3925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showWhenStopped="0">
                <p:cTn id="15"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0FA9-3B6A-214A-57B3-A0C9D9FA6A93}"/>
              </a:ext>
            </a:extLst>
          </p:cNvPr>
          <p:cNvSpPr>
            <a:spLocks noGrp="1"/>
          </p:cNvSpPr>
          <p:nvPr>
            <p:ph type="title"/>
          </p:nvPr>
        </p:nvSpPr>
        <p:spPr/>
        <p:txBody>
          <a:bodyPr/>
          <a:lstStyle/>
          <a:p>
            <a:r>
              <a:rPr lang="en-GB" dirty="0"/>
              <a:t> Full References (</a:t>
            </a:r>
            <a:r>
              <a:rPr lang="en-GB" dirty="0" err="1"/>
              <a:t>cont</a:t>
            </a:r>
            <a:r>
              <a:rPr lang="en-GB" dirty="0"/>
              <a:t>)</a:t>
            </a:r>
          </a:p>
        </p:txBody>
      </p:sp>
      <p:sp>
        <p:nvSpPr>
          <p:cNvPr id="3" name="Content Placeholder 2">
            <a:extLst>
              <a:ext uri="{FF2B5EF4-FFF2-40B4-BE49-F238E27FC236}">
                <a16:creationId xmlns:a16="http://schemas.microsoft.com/office/drawing/2014/main" id="{492FAC51-4E61-E599-0AC4-5D354CBBF88A}"/>
              </a:ext>
            </a:extLst>
          </p:cNvPr>
          <p:cNvSpPr>
            <a:spLocks noGrp="1"/>
          </p:cNvSpPr>
          <p:nvPr>
            <p:ph idx="1"/>
          </p:nvPr>
        </p:nvSpPr>
        <p:spPr/>
        <p:txBody>
          <a:bodyPr/>
          <a:lstStyle/>
          <a:p>
            <a:pPr marL="1944" indent="0">
              <a:buNone/>
            </a:pPr>
            <a:r>
              <a:rPr lang="en-GB" dirty="0" err="1"/>
              <a:t>Satija</a:t>
            </a:r>
            <a:r>
              <a:rPr lang="en-GB" dirty="0"/>
              <a:t>, &amp; Martinez- </a:t>
            </a:r>
            <a:r>
              <a:rPr lang="en-GB" dirty="0" err="1"/>
              <a:t>Alvila</a:t>
            </a:r>
            <a:r>
              <a:rPr lang="en-GB" dirty="0"/>
              <a:t>. D (2019) </a:t>
            </a:r>
            <a:r>
              <a:rPr lang="en-GB" i="1" dirty="0"/>
              <a:t>Plagiarism An Essay in Terminology:</a:t>
            </a:r>
            <a:r>
              <a:rPr lang="en-GB" dirty="0"/>
              <a:t> DESIDOC, Journal          0f library and information technology, 39(2)pp 87-93. Available at: </a:t>
            </a:r>
            <a:r>
              <a:rPr lang="en-GB" dirty="0">
                <a:hlinkClick r:id="rId2"/>
              </a:rPr>
              <a:t>https://doi.org/10.14429/djlit.39.2.13937</a:t>
            </a:r>
            <a:r>
              <a:rPr lang="en-GB" dirty="0"/>
              <a:t>  ( Accessed on 17/10/22 )</a:t>
            </a:r>
          </a:p>
          <a:p>
            <a:pPr marL="1944" indent="0">
              <a:buNone/>
            </a:pPr>
            <a:r>
              <a:rPr lang="en-GB" dirty="0"/>
              <a:t>University of Wales Trinity St David (2022-3),</a:t>
            </a:r>
            <a:r>
              <a:rPr lang="en-GB" i="1" dirty="0"/>
              <a:t> Academic Misconduct Policy.  </a:t>
            </a:r>
            <a:r>
              <a:rPr lang="en-GB" dirty="0"/>
              <a:t>Available at: </a:t>
            </a:r>
            <a:r>
              <a:rPr lang="en-GB" i="1" dirty="0">
                <a:hlinkClick r:id="rId3"/>
              </a:rPr>
              <a:t>https://www/uwtsd.ac.uk/academic-office/academic-quality-handbook</a:t>
            </a:r>
            <a:r>
              <a:rPr lang="en-GB" i="1" dirty="0"/>
              <a:t>  (</a:t>
            </a:r>
            <a:r>
              <a:rPr lang="en-GB" dirty="0"/>
              <a:t> Accessed on 21/10/22)</a:t>
            </a:r>
            <a:endParaRPr lang="en-GB" i="1" dirty="0"/>
          </a:p>
          <a:p>
            <a:pPr marL="1944" indent="0">
              <a:buNone/>
            </a:pPr>
            <a:r>
              <a:rPr lang="en-GB" dirty="0"/>
              <a:t>Young-Powell, A (2017) </a:t>
            </a:r>
            <a:r>
              <a:rPr lang="en-GB" i="1" dirty="0"/>
              <a:t>How Serious is Essay Plagiarism. </a:t>
            </a:r>
            <a:r>
              <a:rPr lang="en-GB" dirty="0"/>
              <a:t>Available at: </a:t>
            </a:r>
            <a:r>
              <a:rPr lang="en-GB" dirty="0">
                <a:hlinkClick r:id="rId4"/>
              </a:rPr>
              <a:t> </a:t>
            </a:r>
            <a:r>
              <a:rPr lang="en-GB" dirty="0">
                <a:hlinkClick r:id="rId5"/>
              </a:rPr>
              <a:t>www.theguardian.com/education/2017/dec/30/is-plagiarism-really-a-growing-problem-in-universities</a:t>
            </a:r>
            <a:r>
              <a:rPr lang="en-GB" dirty="0"/>
              <a:t>  </a:t>
            </a:r>
            <a:r>
              <a:rPr lang="en-GB"/>
              <a:t>( Accessed on 16/10/22)</a:t>
            </a:r>
            <a:endParaRPr lang="en-GB" dirty="0"/>
          </a:p>
          <a:p>
            <a:endParaRPr lang="en-GB" i="1" dirty="0"/>
          </a:p>
        </p:txBody>
      </p:sp>
    </p:spTree>
    <p:extLst>
      <p:ext uri="{BB962C8B-B14F-4D97-AF65-F5344CB8AC3E}">
        <p14:creationId xmlns:p14="http://schemas.microsoft.com/office/powerpoint/2010/main" val="2394306271"/>
      </p:ext>
    </p:extLst>
  </p:cSld>
  <p:clrMapOvr>
    <a:masterClrMapping/>
  </p:clrMapOvr>
  <p:transition spd="slow">
    <p:fade/>
  </p:transition>
</p:sld>
</file>

<file path=ppt/tags/tag1.xml><?xml version="1.0" encoding="utf-8"?>
<p:tagLst xmlns:a="http://schemas.openxmlformats.org/drawingml/2006/main" xmlns:r="http://schemas.openxmlformats.org/officeDocument/2006/relationships" xmlns:p="http://schemas.openxmlformats.org/presentationml/2006/main">
  <p:tag name="TIMING" val="|2.8"/>
</p:tagLst>
</file>

<file path=ppt/tags/tag2.xml><?xml version="1.0" encoding="utf-8"?>
<p:tagLst xmlns:a="http://schemas.openxmlformats.org/drawingml/2006/main" xmlns:r="http://schemas.openxmlformats.org/officeDocument/2006/relationships" xmlns:p="http://schemas.openxmlformats.org/presentationml/2006/main">
  <p:tag name="TIMING" val="|2"/>
</p:tagLst>
</file>

<file path=ppt/tags/tag3.xml><?xml version="1.0" encoding="utf-8"?>
<p:tagLst xmlns:a="http://schemas.openxmlformats.org/drawingml/2006/main" xmlns:r="http://schemas.openxmlformats.org/officeDocument/2006/relationships" xmlns:p="http://schemas.openxmlformats.org/presentationml/2006/main">
  <p:tag name="TIMING" val="|2"/>
</p:tagLst>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1167</TotalTime>
  <Words>1201</Words>
  <Application>Microsoft Office PowerPoint</Application>
  <PresentationFormat>Widescreen</PresentationFormat>
  <Paragraphs>104</Paragraphs>
  <Slides>14</Slides>
  <Notes>0</Notes>
  <HiddenSlides>0</HiddenSlides>
  <MMClips>41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Bell MT</vt:lpstr>
      <vt:lpstr>Calibri Light</vt:lpstr>
      <vt:lpstr>ThinLineVTI</vt:lpstr>
      <vt:lpstr>  PLAGIARISM                                                                                                    </vt:lpstr>
      <vt:lpstr> Outline of Presentation</vt:lpstr>
      <vt:lpstr>            Definitions</vt:lpstr>
      <vt:lpstr>   How is Plagiarism defined within the UK and UWTSD ?</vt:lpstr>
      <vt:lpstr> In their article on  Plagiarism   Satija &amp; Martinez-Alvila  (2019, pp87-93) describe multiple forms of plagiarism</vt:lpstr>
      <vt:lpstr>    Avoiding Plagiarising      Do’s and Dont’s </vt:lpstr>
      <vt:lpstr>  Referencing  a Book  Harvard style</vt:lpstr>
      <vt:lpstr>Example of how to Harvard reference an Academic Article</vt:lpstr>
      <vt:lpstr>Referencing a Website Harvard style</vt:lpstr>
      <vt:lpstr>Referencing a website in Harvard</vt:lpstr>
      <vt:lpstr>Referencing an image from a Website</vt:lpstr>
      <vt:lpstr> Conclusion    To plagiarise or not to plagiarise  that is the question?    </vt:lpstr>
      <vt:lpstr> Full references</vt:lpstr>
      <vt:lpstr> Full References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PLAGIARISM                                                                                                    </dc:title>
  <dc:creator>Fiona Battrum</dc:creator>
  <cp:lastModifiedBy>Fiona Battrum</cp:lastModifiedBy>
  <cp:revision>2</cp:revision>
  <dcterms:created xsi:type="dcterms:W3CDTF">2022-10-18T16:01:28Z</dcterms:created>
  <dcterms:modified xsi:type="dcterms:W3CDTF">2022-11-06T11:41:58Z</dcterms:modified>
</cp:coreProperties>
</file>