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364" r:id="rId9"/>
    <p:sldId id="365" r:id="rId10"/>
    <p:sldId id="366" r:id="rId11"/>
    <p:sldId id="367" r:id="rId12"/>
    <p:sldId id="368" r:id="rId13"/>
    <p:sldId id="369" r:id="rId14"/>
    <p:sldId id="370" r:id="rId15"/>
    <p:sldId id="371" r:id="rId16"/>
    <p:sldId id="372" r:id="rId17"/>
    <p:sldId id="376" r:id="rId18"/>
    <p:sldId id="375" r:id="rId19"/>
    <p:sldId id="374" r:id="rId20"/>
    <p:sldId id="373" r:id="rId21"/>
    <p:sldId id="265" r:id="rId22"/>
    <p:sldId id="263" r:id="rId23"/>
    <p:sldId id="26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9EE667-C9C9-FEB9-B7E7-4800A02B66D0}" v="491" dt="2026-07-15T14:39:55.477"/>
    <p1510:client id="{B027CCE3-EAAB-1898-C55A-A038362941A0}" v="894" dt="2026-07-13T14:59:48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47" d="100"/>
          <a:sy n="47" d="100"/>
        </p:scale>
        <p:origin x="66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oiz (2520901)" userId="S::2520901@student.uwtsd.ac.uk::162dee13-c270-432f-b917-0d5c2f8ed1bc" providerId="AD" clId="Web-{039EE667-C9C9-FEB9-B7E7-4800A02B66D0}"/>
    <pc:docChg chg="modSld">
      <pc:chgData name="Mohammed Moiz (2520901)" userId="S::2520901@student.uwtsd.ac.uk::162dee13-c270-432f-b917-0d5c2f8ed1bc" providerId="AD" clId="Web-{039EE667-C9C9-FEB9-B7E7-4800A02B66D0}" dt="2026-07-15T14:39:55.477" v="371" actId="20577"/>
      <pc:docMkLst>
        <pc:docMk/>
      </pc:docMkLst>
      <pc:sldChg chg="modSp">
        <pc:chgData name="Mohammed Moiz (2520901)" userId="S::2520901@student.uwtsd.ac.uk::162dee13-c270-432f-b917-0d5c2f8ed1bc" providerId="AD" clId="Web-{039EE667-C9C9-FEB9-B7E7-4800A02B66D0}" dt="2026-07-15T14:39:55.477" v="371" actId="20577"/>
        <pc:sldMkLst>
          <pc:docMk/>
          <pc:sldMk cId="1037257886" sldId="265"/>
        </pc:sldMkLst>
        <pc:spChg chg="mod">
          <ac:chgData name="Mohammed Moiz (2520901)" userId="S::2520901@student.uwtsd.ac.uk::162dee13-c270-432f-b917-0d5c2f8ed1bc" providerId="AD" clId="Web-{039EE667-C9C9-FEB9-B7E7-4800A02B66D0}" dt="2026-07-15T14:39:55.477" v="371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11:22.772" v="88" actId="20577"/>
        <pc:sldMkLst>
          <pc:docMk/>
          <pc:sldMk cId="3321023050" sldId="271"/>
        </pc:sldMkLst>
        <pc:spChg chg="mod">
          <ac:chgData name="Mohammed Moiz (2520901)" userId="S::2520901@student.uwtsd.ac.uk::162dee13-c270-432f-b917-0d5c2f8ed1bc" providerId="AD" clId="Web-{039EE667-C9C9-FEB9-B7E7-4800A02B66D0}" dt="2026-07-15T14:11:22.772" v="88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15:06.812" v="91" actId="20577"/>
        <pc:sldMkLst>
          <pc:docMk/>
          <pc:sldMk cId="1027608494" sldId="272"/>
        </pc:sldMkLst>
        <pc:spChg chg="mod">
          <ac:chgData name="Mohammed Moiz (2520901)" userId="S::2520901@student.uwtsd.ac.uk::162dee13-c270-432f-b917-0d5c2f8ed1bc" providerId="AD" clId="Web-{039EE667-C9C9-FEB9-B7E7-4800A02B66D0}" dt="2026-07-15T14:08:52.157" v="8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15:06.812" v="91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17:32.427" v="155" actId="20577"/>
        <pc:sldMkLst>
          <pc:docMk/>
          <pc:sldMk cId="860344735" sldId="274"/>
        </pc:sldMkLst>
        <pc:spChg chg="mod">
          <ac:chgData name="Mohammed Moiz (2520901)" userId="S::2520901@student.uwtsd.ac.uk::162dee13-c270-432f-b917-0d5c2f8ed1bc" providerId="AD" clId="Web-{039EE667-C9C9-FEB9-B7E7-4800A02B66D0}" dt="2026-07-15T14:16:43.956" v="138" actId="20577"/>
          <ac:spMkLst>
            <pc:docMk/>
            <pc:sldMk cId="860344735" sldId="274"/>
            <ac:spMk id="3" creationId="{5A83545D-6FBE-2985-5F35-4C84283CFC53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17:16.567" v="152" actId="20577"/>
          <ac:spMkLst>
            <pc:docMk/>
            <pc:sldMk cId="860344735" sldId="274"/>
            <ac:spMk id="4" creationId="{03864B75-B7A2-2724-48E9-E3E146DD6BE9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17:32.427" v="155" actId="20577"/>
          <ac:spMkLst>
            <pc:docMk/>
            <pc:sldMk cId="860344735" sldId="274"/>
            <ac:spMk id="5" creationId="{D263E39C-3C75-3750-7029-3C219F834216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20:15.214" v="216" actId="20577"/>
        <pc:sldMkLst>
          <pc:docMk/>
          <pc:sldMk cId="3479767978" sldId="365"/>
        </pc:sldMkLst>
        <pc:spChg chg="mod">
          <ac:chgData name="Mohammed Moiz (2520901)" userId="S::2520901@student.uwtsd.ac.uk::162dee13-c270-432f-b917-0d5c2f8ed1bc" providerId="AD" clId="Web-{039EE667-C9C9-FEB9-B7E7-4800A02B66D0}" dt="2026-07-15T14:18:33.945" v="167" actId="20577"/>
          <ac:spMkLst>
            <pc:docMk/>
            <pc:sldMk cId="3479767978" sldId="365"/>
            <ac:spMk id="3" creationId="{5EC3E8AF-4E53-C75F-CE6D-8F37C433D320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19:13.071" v="194" actId="20577"/>
          <ac:spMkLst>
            <pc:docMk/>
            <pc:sldMk cId="3479767978" sldId="365"/>
            <ac:spMk id="4" creationId="{53357D4C-FBB9-83B2-DC87-2B3CC72A0A35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20:15.214" v="216" actId="20577"/>
          <ac:spMkLst>
            <pc:docMk/>
            <pc:sldMk cId="3479767978" sldId="365"/>
            <ac:spMk id="6" creationId="{58FE656B-BA62-7366-793E-E305C9632F42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1:14.348" v="297" actId="20577"/>
        <pc:sldMkLst>
          <pc:docMk/>
          <pc:sldMk cId="2192649741" sldId="366"/>
        </pc:sldMkLst>
        <pc:spChg chg="mod">
          <ac:chgData name="Mohammed Moiz (2520901)" userId="S::2520901@student.uwtsd.ac.uk::162dee13-c270-432f-b917-0d5c2f8ed1bc" providerId="AD" clId="Web-{039EE667-C9C9-FEB9-B7E7-4800A02B66D0}" dt="2026-07-15T14:31:14.348" v="297" actId="20577"/>
          <ac:spMkLst>
            <pc:docMk/>
            <pc:sldMk cId="2192649741" sldId="366"/>
            <ac:spMk id="5" creationId="{BBAB21E1-00C3-DEF1-7369-83FDD36889A7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27:02.714" v="265" actId="20577"/>
        <pc:sldMkLst>
          <pc:docMk/>
          <pc:sldMk cId="3308840528" sldId="367"/>
        </pc:sldMkLst>
        <pc:spChg chg="mod">
          <ac:chgData name="Mohammed Moiz (2520901)" userId="S::2520901@student.uwtsd.ac.uk::162dee13-c270-432f-b917-0d5c2f8ed1bc" providerId="AD" clId="Web-{039EE667-C9C9-FEB9-B7E7-4800A02B66D0}" dt="2026-07-15T14:21:06.826" v="232" actId="20577"/>
          <ac:spMkLst>
            <pc:docMk/>
            <pc:sldMk cId="3308840528" sldId="367"/>
            <ac:spMk id="3" creationId="{247EBEFE-C95A-E6D2-C000-70115991D740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22:21.328" v="255" actId="20577"/>
          <ac:spMkLst>
            <pc:docMk/>
            <pc:sldMk cId="3308840528" sldId="367"/>
            <ac:spMk id="4" creationId="{AA51BEEE-7D6B-141A-F4E8-A74B1D2EB458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22:35.657" v="259" actId="20577"/>
          <ac:spMkLst>
            <pc:docMk/>
            <pc:sldMk cId="3308840528" sldId="367"/>
            <ac:spMk id="5" creationId="{DE111D46-2FD0-690C-9A80-EB53C0E522F8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27:02.714" v="265" actId="20577"/>
          <ac:spMkLst>
            <pc:docMk/>
            <pc:sldMk cId="3308840528" sldId="367"/>
            <ac:spMk id="6" creationId="{8AC75BBF-6F8F-B4EB-742A-DEC1B8E012FB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1:05.739" v="296" actId="20577"/>
        <pc:sldMkLst>
          <pc:docMk/>
          <pc:sldMk cId="244290383" sldId="368"/>
        </pc:sldMkLst>
        <pc:spChg chg="mod">
          <ac:chgData name="Mohammed Moiz (2520901)" userId="S::2520901@student.uwtsd.ac.uk::162dee13-c270-432f-b917-0d5c2f8ed1bc" providerId="AD" clId="Web-{039EE667-C9C9-FEB9-B7E7-4800A02B66D0}" dt="2026-07-15T14:31:05.739" v="296" actId="20577"/>
          <ac:spMkLst>
            <pc:docMk/>
            <pc:sldMk cId="244290383" sldId="368"/>
            <ac:spMk id="5" creationId="{7D586939-F561-DB28-9872-A7E70E3FA5AB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0:30.441" v="294" actId="20577"/>
        <pc:sldMkLst>
          <pc:docMk/>
          <pc:sldMk cId="3885628958" sldId="369"/>
        </pc:sldMkLst>
        <pc:spChg chg="mod">
          <ac:chgData name="Mohammed Moiz (2520901)" userId="S::2520901@student.uwtsd.ac.uk::162dee13-c270-432f-b917-0d5c2f8ed1bc" providerId="AD" clId="Web-{039EE667-C9C9-FEB9-B7E7-4800A02B66D0}" dt="2026-07-15T14:28:13.904" v="271" actId="20577"/>
          <ac:spMkLst>
            <pc:docMk/>
            <pc:sldMk cId="3885628958" sldId="369"/>
            <ac:spMk id="3" creationId="{DC5AC91D-A1A1-289E-5343-0E068060416F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29:31.298" v="279" actId="20577"/>
          <ac:spMkLst>
            <pc:docMk/>
            <pc:sldMk cId="3885628958" sldId="369"/>
            <ac:spMk id="4" creationId="{0DE98951-4CE5-2C2A-2E4E-6B1947C73E3F}"/>
          </ac:spMkLst>
        </pc:spChg>
        <pc:spChg chg="mod">
          <ac:chgData name="Mohammed Moiz (2520901)" userId="S::2520901@student.uwtsd.ac.uk::162dee13-c270-432f-b917-0d5c2f8ed1bc" providerId="AD" clId="Web-{039EE667-C9C9-FEB9-B7E7-4800A02B66D0}" dt="2026-07-15T14:30:30.441" v="294" actId="20577"/>
          <ac:spMkLst>
            <pc:docMk/>
            <pc:sldMk cId="3885628958" sldId="369"/>
            <ac:spMk id="6" creationId="{AB38D546-2031-D861-5131-85BC36497B3C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1:01.035" v="295" actId="20577"/>
        <pc:sldMkLst>
          <pc:docMk/>
          <pc:sldMk cId="3887963841" sldId="370"/>
        </pc:sldMkLst>
        <pc:spChg chg="mod">
          <ac:chgData name="Mohammed Moiz (2520901)" userId="S::2520901@student.uwtsd.ac.uk::162dee13-c270-432f-b917-0d5c2f8ed1bc" providerId="AD" clId="Web-{039EE667-C9C9-FEB9-B7E7-4800A02B66D0}" dt="2026-07-15T14:31:01.035" v="295" actId="20577"/>
          <ac:spMkLst>
            <pc:docMk/>
            <pc:sldMk cId="3887963841" sldId="370"/>
            <ac:spMk id="5" creationId="{E5ACB898-8365-4EEE-1B1F-1119225FEDC8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2:05.288" v="310" actId="20577"/>
        <pc:sldMkLst>
          <pc:docMk/>
          <pc:sldMk cId="555670622" sldId="372"/>
        </pc:sldMkLst>
        <pc:spChg chg="mod">
          <ac:chgData name="Mohammed Moiz (2520901)" userId="S::2520901@student.uwtsd.ac.uk::162dee13-c270-432f-b917-0d5c2f8ed1bc" providerId="AD" clId="Web-{039EE667-C9C9-FEB9-B7E7-4800A02B66D0}" dt="2026-07-15T14:32:05.288" v="310" actId="20577"/>
          <ac:spMkLst>
            <pc:docMk/>
            <pc:sldMk cId="555670622" sldId="372"/>
            <ac:spMk id="3" creationId="{2E37D0C1-E49A-F0E4-A3A2-8A5612B526A4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8:41.349" v="363" actId="20577"/>
        <pc:sldMkLst>
          <pc:docMk/>
          <pc:sldMk cId="2043825091" sldId="373"/>
        </pc:sldMkLst>
        <pc:spChg chg="mod">
          <ac:chgData name="Mohammed Moiz (2520901)" userId="S::2520901@student.uwtsd.ac.uk::162dee13-c270-432f-b917-0d5c2f8ed1bc" providerId="AD" clId="Web-{039EE667-C9C9-FEB9-B7E7-4800A02B66D0}" dt="2026-07-15T14:38:41.349" v="363" actId="20577"/>
          <ac:spMkLst>
            <pc:docMk/>
            <pc:sldMk cId="2043825091" sldId="373"/>
            <ac:spMk id="3" creationId="{27B9877F-D060-98BD-E776-8CBC4878096D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5:35.389" v="347" actId="20577"/>
        <pc:sldMkLst>
          <pc:docMk/>
          <pc:sldMk cId="1040269364" sldId="374"/>
        </pc:sldMkLst>
        <pc:spChg chg="mod">
          <ac:chgData name="Mohammed Moiz (2520901)" userId="S::2520901@student.uwtsd.ac.uk::162dee13-c270-432f-b917-0d5c2f8ed1bc" providerId="AD" clId="Web-{039EE667-C9C9-FEB9-B7E7-4800A02B66D0}" dt="2026-07-15T14:35:35.389" v="347" actId="20577"/>
          <ac:spMkLst>
            <pc:docMk/>
            <pc:sldMk cId="1040269364" sldId="374"/>
            <ac:spMk id="3" creationId="{6B28BE86-7845-E436-BE19-D2477F23862C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4:51.232" v="336" actId="20577"/>
        <pc:sldMkLst>
          <pc:docMk/>
          <pc:sldMk cId="1167864912" sldId="375"/>
        </pc:sldMkLst>
        <pc:spChg chg="mod">
          <ac:chgData name="Mohammed Moiz (2520901)" userId="S::2520901@student.uwtsd.ac.uk::162dee13-c270-432f-b917-0d5c2f8ed1bc" providerId="AD" clId="Web-{039EE667-C9C9-FEB9-B7E7-4800A02B66D0}" dt="2026-07-15T14:34:51.232" v="336" actId="20577"/>
          <ac:spMkLst>
            <pc:docMk/>
            <pc:sldMk cId="1167864912" sldId="375"/>
            <ac:spMk id="3" creationId="{732A5732-570A-F421-EF0C-AA5C28164792}"/>
          </ac:spMkLst>
        </pc:spChg>
      </pc:sldChg>
      <pc:sldChg chg="modSp">
        <pc:chgData name="Mohammed Moiz (2520901)" userId="S::2520901@student.uwtsd.ac.uk::162dee13-c270-432f-b917-0d5c2f8ed1bc" providerId="AD" clId="Web-{039EE667-C9C9-FEB9-B7E7-4800A02B66D0}" dt="2026-07-15T14:33:54.948" v="327" actId="20577"/>
        <pc:sldMkLst>
          <pc:docMk/>
          <pc:sldMk cId="2540341585" sldId="376"/>
        </pc:sldMkLst>
        <pc:spChg chg="mod">
          <ac:chgData name="Mohammed Moiz (2520901)" userId="S::2520901@student.uwtsd.ac.uk::162dee13-c270-432f-b917-0d5c2f8ed1bc" providerId="AD" clId="Web-{039EE667-C9C9-FEB9-B7E7-4800A02B66D0}" dt="2026-07-15T14:33:54.948" v="327" actId="20577"/>
          <ac:spMkLst>
            <pc:docMk/>
            <pc:sldMk cId="2540341585" sldId="376"/>
            <ac:spMk id="3" creationId="{6D1C2CCE-7ABE-90FC-C751-3EB3BF4F21E5}"/>
          </ac:spMkLst>
        </pc:spChg>
      </pc:sldChg>
    </pc:docChg>
  </pc:docChgLst>
  <pc:docChgLst>
    <pc:chgData name="Mohammed Moiz (2520901)" userId="S::2520901@student.uwtsd.ac.uk::162dee13-c270-432f-b917-0d5c2f8ed1bc" providerId="AD" clId="Web-{B027CCE3-EAAB-1898-C55A-A038362941A0}"/>
    <pc:docChg chg="addSld delSld modSld sldOrd">
      <pc:chgData name="Mohammed Moiz (2520901)" userId="S::2520901@student.uwtsd.ac.uk::162dee13-c270-432f-b917-0d5c2f8ed1bc" providerId="AD" clId="Web-{B027CCE3-EAAB-1898-C55A-A038362941A0}" dt="2026-07-13T14:59:48.014" v="678"/>
      <pc:docMkLst>
        <pc:docMk/>
      </pc:docMkLst>
      <pc:sldChg chg="modSp">
        <pc:chgData name="Mohammed Moiz (2520901)" userId="S::2520901@student.uwtsd.ac.uk::162dee13-c270-432f-b917-0d5c2f8ed1bc" providerId="AD" clId="Web-{B027CCE3-EAAB-1898-C55A-A038362941A0}" dt="2026-07-13T14:45:38.574" v="584" actId="20577"/>
        <pc:sldMkLst>
          <pc:docMk/>
          <pc:sldMk cId="2451324015" sldId="263"/>
        </pc:sldMkLst>
        <pc:spChg chg="mod">
          <ac:chgData name="Mohammed Moiz (2520901)" userId="S::2520901@student.uwtsd.ac.uk::162dee13-c270-432f-b917-0d5c2f8ed1bc" providerId="AD" clId="Web-{B027CCE3-EAAB-1898-C55A-A038362941A0}" dt="2026-07-13T14:45:38.574" v="584" actId="20577"/>
          <ac:spMkLst>
            <pc:docMk/>
            <pc:sldMk cId="2451324015" sldId="263"/>
            <ac:spMk id="4" creationId="{152F3EC2-8579-17AE-8198-F172AE9C1F1D}"/>
          </ac:spMkLst>
        </pc:spChg>
      </pc:sldChg>
      <pc:sldChg chg="modSp addAnim delAnim modAnim">
        <pc:chgData name="Mohammed Moiz (2520901)" userId="S::2520901@student.uwtsd.ac.uk::162dee13-c270-432f-b917-0d5c2f8ed1bc" providerId="AD" clId="Web-{B027CCE3-EAAB-1898-C55A-A038362941A0}" dt="2026-07-13T14:59:48.014" v="678"/>
        <pc:sldMkLst>
          <pc:docMk/>
          <pc:sldMk cId="1037257886" sldId="265"/>
        </pc:sldMkLst>
        <pc:spChg chg="mod">
          <ac:chgData name="Mohammed Moiz (2520901)" userId="S::2520901@student.uwtsd.ac.uk::162dee13-c270-432f-b917-0d5c2f8ed1bc" providerId="AD" clId="Web-{B027CCE3-EAAB-1898-C55A-A038362941A0}" dt="2026-07-13T14:52:35.731" v="638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52:52.685" v="642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Mohammed Moiz (2520901)" userId="S::2520901@student.uwtsd.ac.uk::162dee13-c270-432f-b917-0d5c2f8ed1bc" providerId="AD" clId="Web-{B027CCE3-EAAB-1898-C55A-A038362941A0}" dt="2026-07-13T14:36:24.631" v="514" actId="20577"/>
        <pc:sldMkLst>
          <pc:docMk/>
          <pc:sldMk cId="702059637" sldId="270"/>
        </pc:sldMkLst>
        <pc:spChg chg="mod">
          <ac:chgData name="Mohammed Moiz (2520901)" userId="S::2520901@student.uwtsd.ac.uk::162dee13-c270-432f-b917-0d5c2f8ed1bc" providerId="AD" clId="Web-{B027CCE3-EAAB-1898-C55A-A038362941A0}" dt="2026-07-13T14:36:24.631" v="514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Mohammed Moiz (2520901)" userId="S::2520901@student.uwtsd.ac.uk::162dee13-c270-432f-b917-0d5c2f8ed1bc" providerId="AD" clId="Web-{B027CCE3-EAAB-1898-C55A-A038362941A0}" dt="2026-07-13T14:01:22.455" v="273" actId="20577"/>
        <pc:sldMkLst>
          <pc:docMk/>
          <pc:sldMk cId="3321023050" sldId="271"/>
        </pc:sldMkLst>
        <pc:spChg chg="mod">
          <ac:chgData name="Mohammed Moiz (2520901)" userId="S::2520901@student.uwtsd.ac.uk::162dee13-c270-432f-b917-0d5c2f8ed1bc" providerId="AD" clId="Web-{B027CCE3-EAAB-1898-C55A-A038362941A0}" dt="2026-07-13T14:01:22.455" v="273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Mohammed Moiz (2520901)" userId="S::2520901@student.uwtsd.ac.uk::162dee13-c270-432f-b917-0d5c2f8ed1bc" providerId="AD" clId="Web-{B027CCE3-EAAB-1898-C55A-A038362941A0}" dt="2026-07-13T13:35:12.129" v="117" actId="20577"/>
        <pc:sldMkLst>
          <pc:docMk/>
          <pc:sldMk cId="1027608494" sldId="272"/>
        </pc:sldMkLst>
        <pc:spChg chg="mod">
          <ac:chgData name="Mohammed Moiz (2520901)" userId="S::2520901@student.uwtsd.ac.uk::162dee13-c270-432f-b917-0d5c2f8ed1bc" providerId="AD" clId="Web-{B027CCE3-EAAB-1898-C55A-A038362941A0}" dt="2026-07-13T13:29:19.022" v="85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35:12.129" v="117" actId="20577"/>
          <ac:spMkLst>
            <pc:docMk/>
            <pc:sldMk cId="1027608494" sldId="272"/>
            <ac:spMk id="3" creationId="{E292113E-450D-CB08-601E-E45AB99509E7}"/>
          </ac:spMkLst>
        </pc:spChg>
        <pc:picChg chg="mod">
          <ac:chgData name="Mohammed Moiz (2520901)" userId="S::2520901@student.uwtsd.ac.uk::162dee13-c270-432f-b917-0d5c2f8ed1bc" providerId="AD" clId="Web-{B027CCE3-EAAB-1898-C55A-A038362941A0}" dt="2026-07-13T13:33:25.984" v="113"/>
          <ac:picMkLst>
            <pc:docMk/>
            <pc:sldMk cId="1027608494" sldId="272"/>
            <ac:picMk id="4" creationId="{6A500DB6-F8C4-50E2-C134-FFC59481E2BB}"/>
          </ac:picMkLst>
        </pc:picChg>
        <pc:picChg chg="mod">
          <ac:chgData name="Mohammed Moiz (2520901)" userId="S::2520901@student.uwtsd.ac.uk::162dee13-c270-432f-b917-0d5c2f8ed1bc" providerId="AD" clId="Web-{B027CCE3-EAAB-1898-C55A-A038362941A0}" dt="2026-07-13T13:34:41.987" v="115"/>
          <ac:picMkLst>
            <pc:docMk/>
            <pc:sldMk cId="1027608494" sldId="272"/>
            <ac:picMk id="5" creationId="{0A54F019-DC9B-171B-A739-785DCFD2908F}"/>
          </ac:picMkLst>
        </pc:picChg>
        <pc:picChg chg="mod">
          <ac:chgData name="Mohammed Moiz (2520901)" userId="S::2520901@student.uwtsd.ac.uk::162dee13-c270-432f-b917-0d5c2f8ed1bc" providerId="AD" clId="Web-{B027CCE3-EAAB-1898-C55A-A038362941A0}" dt="2026-07-13T13:34:21.846" v="114"/>
          <ac:picMkLst>
            <pc:docMk/>
            <pc:sldMk cId="1027608494" sldId="272"/>
            <ac:picMk id="6" creationId="{908BE974-2C8B-6274-3092-8584F70B8FDE}"/>
          </ac:picMkLst>
        </pc:picChg>
      </pc:sldChg>
      <pc:sldChg chg="modSp modAnim">
        <pc:chgData name="Mohammed Moiz (2520901)" userId="S::2520901@student.uwtsd.ac.uk::162dee13-c270-432f-b917-0d5c2f8ed1bc" providerId="AD" clId="Web-{B027CCE3-EAAB-1898-C55A-A038362941A0}" dt="2026-07-13T14:54:57.393" v="644"/>
        <pc:sldMkLst>
          <pc:docMk/>
          <pc:sldMk cId="860344735" sldId="274"/>
        </pc:sldMkLst>
        <pc:spChg chg="mod">
          <ac:chgData name="Mohammed Moiz (2520901)" userId="S::2520901@student.uwtsd.ac.uk::162dee13-c270-432f-b917-0d5c2f8ed1bc" providerId="AD" clId="Web-{B027CCE3-EAAB-1898-C55A-A038362941A0}" dt="2026-07-13T13:37:49.760" v="121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42:36.663" v="127" actId="14100"/>
          <ac:spMkLst>
            <pc:docMk/>
            <pc:sldMk cId="860344735" sldId="274"/>
            <ac:spMk id="3" creationId="{5A83545D-6FBE-2985-5F35-4C84283CFC53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45:46.388" v="183" actId="20577"/>
          <ac:spMkLst>
            <pc:docMk/>
            <pc:sldMk cId="860344735" sldId="274"/>
            <ac:spMk id="4" creationId="{03864B75-B7A2-2724-48E9-E3E146DD6BE9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52:25.513" v="203" actId="20577"/>
          <ac:spMkLst>
            <pc:docMk/>
            <pc:sldMk cId="860344735" sldId="274"/>
            <ac:spMk id="5" creationId="{D263E39C-3C75-3750-7029-3C219F834216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45:59.607" v="184" actId="20577"/>
          <ac:spMkLst>
            <pc:docMk/>
            <pc:sldMk cId="860344735" sldId="274"/>
            <ac:spMk id="6" creationId="{A857A79E-5DD0-B9C3-6E53-CC21CD63E0D9}"/>
          </ac:spMkLst>
        </pc:spChg>
      </pc:sldChg>
      <pc:sldChg chg="addSp delSp modSp new addAnim">
        <pc:chgData name="Mohammed Moiz (2520901)" userId="S::2520901@student.uwtsd.ac.uk::162dee13-c270-432f-b917-0d5c2f8ed1bc" providerId="AD" clId="Web-{B027CCE3-EAAB-1898-C55A-A038362941A0}" dt="2026-07-13T14:55:41.271" v="649"/>
        <pc:sldMkLst>
          <pc:docMk/>
          <pc:sldMk cId="2451285487" sldId="364"/>
        </pc:sldMkLst>
        <pc:spChg chg="mod">
          <ac:chgData name="Mohammed Moiz (2520901)" userId="S::2520901@student.uwtsd.ac.uk::162dee13-c270-432f-b917-0d5c2f8ed1bc" providerId="AD" clId="Web-{B027CCE3-EAAB-1898-C55A-A038362941A0}" dt="2026-07-13T13:56:01.365" v="211" actId="1076"/>
          <ac:spMkLst>
            <pc:docMk/>
            <pc:sldMk cId="2451285487" sldId="364"/>
            <ac:spMk id="2" creationId="{1A96E0B9-66A2-B7AE-17E2-1C95A135FC56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3:56:50.726" v="220" actId="1076"/>
          <ac:spMkLst>
            <pc:docMk/>
            <pc:sldMk cId="2451285487" sldId="364"/>
            <ac:spMk id="3" creationId="{9190F2F7-23DE-1CD5-C11D-05408587AB27}"/>
          </ac:spMkLst>
        </pc:spChg>
        <pc:spChg chg="add mod">
          <ac:chgData name="Mohammed Moiz (2520901)" userId="S::2520901@student.uwtsd.ac.uk::162dee13-c270-432f-b917-0d5c2f8ed1bc" providerId="AD" clId="Web-{B027CCE3-EAAB-1898-C55A-A038362941A0}" dt="2026-07-13T13:59:44.436" v="253" actId="20577"/>
          <ac:spMkLst>
            <pc:docMk/>
            <pc:sldMk cId="2451285487" sldId="364"/>
            <ac:spMk id="5" creationId="{F0622940-4BE3-AB6D-917F-96F0B698CA43}"/>
          </ac:spMkLst>
        </pc:spChg>
        <pc:spChg chg="add mod">
          <ac:chgData name="Mohammed Moiz (2520901)" userId="S::2520901@student.uwtsd.ac.uk::162dee13-c270-432f-b917-0d5c2f8ed1bc" providerId="AD" clId="Web-{B027CCE3-EAAB-1898-C55A-A038362941A0}" dt="2026-07-13T14:08:38.348" v="324" actId="1076"/>
          <ac:spMkLst>
            <pc:docMk/>
            <pc:sldMk cId="2451285487" sldId="364"/>
            <ac:spMk id="7" creationId="{84B61F53-33C1-2F5E-59CE-42293A48EB0F}"/>
          </ac:spMkLst>
        </pc:spChg>
        <pc:picChg chg="add mod">
          <ac:chgData name="Mohammed Moiz (2520901)" userId="S::2520901@student.uwtsd.ac.uk::162dee13-c270-432f-b917-0d5c2f8ed1bc" providerId="AD" clId="Web-{B027CCE3-EAAB-1898-C55A-A038362941A0}" dt="2026-07-13T14:05:57.326" v="280" actId="1076"/>
          <ac:picMkLst>
            <pc:docMk/>
            <pc:sldMk cId="2451285487" sldId="364"/>
            <ac:picMk id="6" creationId="{2E42012D-AD12-8F8F-371D-EC03E695C9B8}"/>
          </ac:picMkLst>
        </pc:picChg>
      </pc:sldChg>
      <pc:sldChg chg="modSp add ord replId">
        <pc:chgData name="Mohammed Moiz (2520901)" userId="S::2520901@student.uwtsd.ac.uk::162dee13-c270-432f-b917-0d5c2f8ed1bc" providerId="AD" clId="Web-{B027CCE3-EAAB-1898-C55A-A038362941A0}" dt="2026-07-13T14:15:00.597" v="370" actId="20577"/>
        <pc:sldMkLst>
          <pc:docMk/>
          <pc:sldMk cId="3479767978" sldId="365"/>
        </pc:sldMkLst>
        <pc:spChg chg="mod">
          <ac:chgData name="Mohammed Moiz (2520901)" userId="S::2520901@student.uwtsd.ac.uk::162dee13-c270-432f-b917-0d5c2f8ed1bc" providerId="AD" clId="Web-{B027CCE3-EAAB-1898-C55A-A038362941A0}" dt="2026-07-13T14:10:44.415" v="339" actId="20577"/>
          <ac:spMkLst>
            <pc:docMk/>
            <pc:sldMk cId="3479767978" sldId="365"/>
            <ac:spMk id="2" creationId="{7E0635DF-1756-7954-8A95-7AF5BD048E59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12:19.622" v="344" actId="14100"/>
          <ac:spMkLst>
            <pc:docMk/>
            <pc:sldMk cId="3479767978" sldId="365"/>
            <ac:spMk id="3" creationId="{5EC3E8AF-4E53-C75F-CE6D-8F37C433D320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13:03.780" v="360" actId="14100"/>
          <ac:spMkLst>
            <pc:docMk/>
            <pc:sldMk cId="3479767978" sldId="365"/>
            <ac:spMk id="4" creationId="{53357D4C-FBB9-83B2-DC87-2B3CC72A0A35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13:35.312" v="366" actId="20577"/>
          <ac:spMkLst>
            <pc:docMk/>
            <pc:sldMk cId="3479767978" sldId="365"/>
            <ac:spMk id="5" creationId="{C3CECAB2-E089-428D-1BF8-15F55C354E64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15:00.597" v="370" actId="20577"/>
          <ac:spMkLst>
            <pc:docMk/>
            <pc:sldMk cId="3479767978" sldId="365"/>
            <ac:spMk id="6" creationId="{58FE656B-BA62-7366-793E-E305C9632F42}"/>
          </ac:spMkLst>
        </pc:spChg>
      </pc:sldChg>
      <pc:sldChg chg="addSp delSp modSp add ord replId addAnim">
        <pc:chgData name="Mohammed Moiz (2520901)" userId="S::2520901@student.uwtsd.ac.uk::162dee13-c270-432f-b917-0d5c2f8ed1bc" providerId="AD" clId="Web-{B027CCE3-EAAB-1898-C55A-A038362941A0}" dt="2026-07-13T14:57:46.024" v="659"/>
        <pc:sldMkLst>
          <pc:docMk/>
          <pc:sldMk cId="2192649741" sldId="366"/>
        </pc:sldMkLst>
        <pc:spChg chg="mod">
          <ac:chgData name="Mohammed Moiz (2520901)" userId="S::2520901@student.uwtsd.ac.uk::162dee13-c270-432f-b917-0d5c2f8ed1bc" providerId="AD" clId="Web-{B027CCE3-EAAB-1898-C55A-A038362941A0}" dt="2026-07-13T14:17:59.619" v="387" actId="1076"/>
          <ac:spMkLst>
            <pc:docMk/>
            <pc:sldMk cId="2192649741" sldId="366"/>
            <ac:spMk id="2" creationId="{E309CC7F-D019-A2D9-D1CF-F25F35F17090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2:46.471" v="469" actId="20577"/>
          <ac:spMkLst>
            <pc:docMk/>
            <pc:sldMk cId="2192649741" sldId="366"/>
            <ac:spMk id="3" creationId="{795E7E8C-1E49-B975-30FF-EE8928CFEA0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19:24.357" v="401" actId="20577"/>
          <ac:spMkLst>
            <pc:docMk/>
            <pc:sldMk cId="2192649741" sldId="366"/>
            <ac:spMk id="5" creationId="{BBAB21E1-00C3-DEF1-7369-83FDD36889A7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20:56.314" v="408" actId="20577"/>
          <ac:spMkLst>
            <pc:docMk/>
            <pc:sldMk cId="2192649741" sldId="366"/>
            <ac:spMk id="7" creationId="{54813138-C401-5784-3E43-35113043AFC1}"/>
          </ac:spMkLst>
        </pc:spChg>
        <pc:picChg chg="add mod">
          <ac:chgData name="Mohammed Moiz (2520901)" userId="S::2520901@student.uwtsd.ac.uk::162dee13-c270-432f-b917-0d5c2f8ed1bc" providerId="AD" clId="Web-{B027CCE3-EAAB-1898-C55A-A038362941A0}" dt="2026-07-13T14:20:27.469" v="406" actId="14100"/>
          <ac:picMkLst>
            <pc:docMk/>
            <pc:sldMk cId="2192649741" sldId="366"/>
            <ac:picMk id="4" creationId="{38F6E73E-27B0-C5D5-1D2E-6CA965D83E42}"/>
          </ac:picMkLst>
        </pc:picChg>
      </pc:sldChg>
      <pc:sldChg chg="modSp add ord replId">
        <pc:chgData name="Mohammed Moiz (2520901)" userId="S::2520901@student.uwtsd.ac.uk::162dee13-c270-432f-b917-0d5c2f8ed1bc" providerId="AD" clId="Web-{B027CCE3-EAAB-1898-C55A-A038362941A0}" dt="2026-07-13T14:30:20.273" v="446" actId="20577"/>
        <pc:sldMkLst>
          <pc:docMk/>
          <pc:sldMk cId="3308840528" sldId="367"/>
        </pc:sldMkLst>
        <pc:spChg chg="mod">
          <ac:chgData name="Mohammed Moiz (2520901)" userId="S::2520901@student.uwtsd.ac.uk::162dee13-c270-432f-b917-0d5c2f8ed1bc" providerId="AD" clId="Web-{B027CCE3-EAAB-1898-C55A-A038362941A0}" dt="2026-07-13T14:25:36.778" v="434" actId="20577"/>
          <ac:spMkLst>
            <pc:docMk/>
            <pc:sldMk cId="3308840528" sldId="367"/>
            <ac:spMk id="2" creationId="{6AAD7365-88F1-DA45-00C9-1E6A7883D470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26:00.950" v="438" actId="20577"/>
          <ac:spMkLst>
            <pc:docMk/>
            <pc:sldMk cId="3308840528" sldId="367"/>
            <ac:spMk id="3" creationId="{247EBEFE-C95A-E6D2-C000-70115991D740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26:31.827" v="441" actId="20577"/>
          <ac:spMkLst>
            <pc:docMk/>
            <pc:sldMk cId="3308840528" sldId="367"/>
            <ac:spMk id="4" creationId="{AA51BEEE-7D6B-141A-F4E8-A74B1D2EB45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29:55.584" v="444" actId="20577"/>
          <ac:spMkLst>
            <pc:docMk/>
            <pc:sldMk cId="3308840528" sldId="367"/>
            <ac:spMk id="5" creationId="{DE111D46-2FD0-690C-9A80-EB53C0E522F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0:20.273" v="446" actId="20577"/>
          <ac:spMkLst>
            <pc:docMk/>
            <pc:sldMk cId="3308840528" sldId="367"/>
            <ac:spMk id="6" creationId="{8AC75BBF-6F8F-B4EB-742A-DEC1B8E012FB}"/>
          </ac:spMkLst>
        </pc:spChg>
      </pc:sldChg>
      <pc:sldChg chg="addSp delSp modSp add ord replId addAnim">
        <pc:chgData name="Mohammed Moiz (2520901)" userId="S::2520901@student.uwtsd.ac.uk::162dee13-c270-432f-b917-0d5c2f8ed1bc" providerId="AD" clId="Web-{B027CCE3-EAAB-1898-C55A-A038362941A0}" dt="2026-07-13T14:56:22.349" v="654"/>
        <pc:sldMkLst>
          <pc:docMk/>
          <pc:sldMk cId="244290383" sldId="368"/>
        </pc:sldMkLst>
        <pc:spChg chg="mod">
          <ac:chgData name="Mohammed Moiz (2520901)" userId="S::2520901@student.uwtsd.ac.uk::162dee13-c270-432f-b917-0d5c2f8ed1bc" providerId="AD" clId="Web-{B027CCE3-EAAB-1898-C55A-A038362941A0}" dt="2026-07-13T14:32:11.137" v="463" actId="1076"/>
          <ac:spMkLst>
            <pc:docMk/>
            <pc:sldMk cId="244290383" sldId="368"/>
            <ac:spMk id="2" creationId="{4A165E92-C7F0-A49A-5CA5-27BAF524C232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2:43.107" v="468" actId="20577"/>
          <ac:spMkLst>
            <pc:docMk/>
            <pc:sldMk cId="244290383" sldId="368"/>
            <ac:spMk id="3" creationId="{C7A73604-9A93-DFD1-0A0C-02419E8A4BC7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3:36.624" v="490" actId="20577"/>
          <ac:spMkLst>
            <pc:docMk/>
            <pc:sldMk cId="244290383" sldId="368"/>
            <ac:spMk id="5" creationId="{7D586939-F561-DB28-9872-A7E70E3FA5AB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5:12.472" v="502" actId="1076"/>
          <ac:spMkLst>
            <pc:docMk/>
            <pc:sldMk cId="244290383" sldId="368"/>
            <ac:spMk id="7" creationId="{3DAE30D6-8339-3299-5A37-40E30626CBD0}"/>
          </ac:spMkLst>
        </pc:spChg>
        <pc:picChg chg="add mod">
          <ac:chgData name="Mohammed Moiz (2520901)" userId="S::2520901@student.uwtsd.ac.uk::162dee13-c270-432f-b917-0d5c2f8ed1bc" providerId="AD" clId="Web-{B027CCE3-EAAB-1898-C55A-A038362941A0}" dt="2026-07-13T14:34:52.236" v="500" actId="1076"/>
          <ac:picMkLst>
            <pc:docMk/>
            <pc:sldMk cId="244290383" sldId="368"/>
            <ac:picMk id="8" creationId="{22E334E5-6DA3-2393-B641-593B92D03CC1}"/>
          </ac:picMkLst>
        </pc:picChg>
      </pc:sldChg>
      <pc:sldChg chg="modSp add ord replId">
        <pc:chgData name="Mohammed Moiz (2520901)" userId="S::2520901@student.uwtsd.ac.uk::162dee13-c270-432f-b917-0d5c2f8ed1bc" providerId="AD" clId="Web-{B027CCE3-EAAB-1898-C55A-A038362941A0}" dt="2026-07-13T14:39:30.513" v="547" actId="20577"/>
        <pc:sldMkLst>
          <pc:docMk/>
          <pc:sldMk cId="3885628958" sldId="369"/>
        </pc:sldMkLst>
        <pc:spChg chg="mod">
          <ac:chgData name="Mohammed Moiz (2520901)" userId="S::2520901@student.uwtsd.ac.uk::162dee13-c270-432f-b917-0d5c2f8ed1bc" providerId="AD" clId="Web-{B027CCE3-EAAB-1898-C55A-A038362941A0}" dt="2026-07-13T14:37:47.665" v="530" actId="1076"/>
          <ac:spMkLst>
            <pc:docMk/>
            <pc:sldMk cId="3885628958" sldId="369"/>
            <ac:spMk id="2" creationId="{34A55E63-73D0-1B70-9F20-E2025F099D5C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8:19.870" v="537" actId="20577"/>
          <ac:spMkLst>
            <pc:docMk/>
            <pc:sldMk cId="3885628958" sldId="369"/>
            <ac:spMk id="3" creationId="{DC5AC91D-A1A1-289E-5343-0E068060416F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8:42.355" v="541" actId="14100"/>
          <ac:spMkLst>
            <pc:docMk/>
            <pc:sldMk cId="3885628958" sldId="369"/>
            <ac:spMk id="4" creationId="{0DE98951-4CE5-2C2A-2E4E-6B1947C73E3F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9:05.778" v="544" actId="20577"/>
          <ac:spMkLst>
            <pc:docMk/>
            <pc:sldMk cId="3885628958" sldId="369"/>
            <ac:spMk id="5" creationId="{E31EBA27-AF22-C1C0-49FA-D7B2A27D599B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39:30.513" v="547" actId="20577"/>
          <ac:spMkLst>
            <pc:docMk/>
            <pc:sldMk cId="3885628958" sldId="369"/>
            <ac:spMk id="6" creationId="{AB38D546-2031-D861-5131-85BC36497B3C}"/>
          </ac:spMkLst>
        </pc:spChg>
      </pc:sldChg>
      <pc:sldChg chg="addSp delSp modSp add ord replId addAnim">
        <pc:chgData name="Mohammed Moiz (2520901)" userId="S::2520901@student.uwtsd.ac.uk::162dee13-c270-432f-b917-0d5c2f8ed1bc" providerId="AD" clId="Web-{B027CCE3-EAAB-1898-C55A-A038362941A0}" dt="2026-07-13T14:58:22.417" v="664"/>
        <pc:sldMkLst>
          <pc:docMk/>
          <pc:sldMk cId="3887963841" sldId="370"/>
        </pc:sldMkLst>
        <pc:spChg chg="mod">
          <ac:chgData name="Mohammed Moiz (2520901)" userId="S::2520901@student.uwtsd.ac.uk::162dee13-c270-432f-b917-0d5c2f8ed1bc" providerId="AD" clId="Web-{B027CCE3-EAAB-1898-C55A-A038362941A0}" dt="2026-07-13T14:43:20.772" v="566" actId="1076"/>
          <ac:spMkLst>
            <pc:docMk/>
            <pc:sldMk cId="3887963841" sldId="370"/>
            <ac:spMk id="2" creationId="{73F9056F-E9CC-224E-7FED-7750094B4361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43:40.054" v="568" actId="20577"/>
          <ac:spMkLst>
            <pc:docMk/>
            <pc:sldMk cId="3887963841" sldId="370"/>
            <ac:spMk id="3" creationId="{E7CE2324-F15D-BA20-C016-EDB6B3C2363D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44:07.930" v="573" actId="14100"/>
          <ac:spMkLst>
            <pc:docMk/>
            <pc:sldMk cId="3887963841" sldId="370"/>
            <ac:spMk id="5" creationId="{E5ACB898-8365-4EEE-1B1F-1119225FEDC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45:12.620" v="580" actId="20577"/>
          <ac:spMkLst>
            <pc:docMk/>
            <pc:sldMk cId="3887963841" sldId="370"/>
            <ac:spMk id="7" creationId="{1EA99E5C-8DB4-99A0-C446-F4B365AD48CC}"/>
          </ac:spMkLst>
        </pc:spChg>
        <pc:picChg chg="add mod">
          <ac:chgData name="Mohammed Moiz (2520901)" userId="S::2520901@student.uwtsd.ac.uk::162dee13-c270-432f-b917-0d5c2f8ed1bc" providerId="AD" clId="Web-{B027CCE3-EAAB-1898-C55A-A038362941A0}" dt="2026-07-13T14:44:52.072" v="579" actId="1076"/>
          <ac:picMkLst>
            <pc:docMk/>
            <pc:sldMk cId="3887963841" sldId="370"/>
            <ac:picMk id="4" creationId="{2AF77244-45C4-8B54-F194-3BB58AA0B7F6}"/>
          </ac:picMkLst>
        </pc:picChg>
      </pc:sldChg>
      <pc:sldChg chg="delSp modSp new">
        <pc:chgData name="Mohammed Moiz (2520901)" userId="S::2520901@student.uwtsd.ac.uk::162dee13-c270-432f-b917-0d5c2f8ed1bc" providerId="AD" clId="Web-{B027CCE3-EAAB-1898-C55A-A038362941A0}" dt="2026-07-13T14:47:58.642" v="594" actId="1076"/>
        <pc:sldMkLst>
          <pc:docMk/>
          <pc:sldMk cId="1606840591" sldId="371"/>
        </pc:sldMkLst>
        <pc:spChg chg="mod">
          <ac:chgData name="Mohammed Moiz (2520901)" userId="S::2520901@student.uwtsd.ac.uk::162dee13-c270-432f-b917-0d5c2f8ed1bc" providerId="AD" clId="Web-{B027CCE3-EAAB-1898-C55A-A038362941A0}" dt="2026-07-13T14:47:58.642" v="594" actId="1076"/>
          <ac:spMkLst>
            <pc:docMk/>
            <pc:sldMk cId="1606840591" sldId="371"/>
            <ac:spMk id="2" creationId="{23D5D35F-CB99-16B7-66BD-1C9699FB73F3}"/>
          </ac:spMkLst>
        </pc:spChg>
      </pc:sldChg>
      <pc:sldChg chg="modSp new addAnim">
        <pc:chgData name="Mohammed Moiz (2520901)" userId="S::2520901@student.uwtsd.ac.uk::162dee13-c270-432f-b917-0d5c2f8ed1bc" providerId="AD" clId="Web-{B027CCE3-EAAB-1898-C55A-A038362941A0}" dt="2026-07-13T14:58:49.527" v="667"/>
        <pc:sldMkLst>
          <pc:docMk/>
          <pc:sldMk cId="555670622" sldId="372"/>
        </pc:sldMkLst>
        <pc:spChg chg="mod">
          <ac:chgData name="Mohammed Moiz (2520901)" userId="S::2520901@student.uwtsd.ac.uk::162dee13-c270-432f-b917-0d5c2f8ed1bc" providerId="AD" clId="Web-{B027CCE3-EAAB-1898-C55A-A038362941A0}" dt="2026-07-13T14:48:26.049" v="599" actId="20577"/>
          <ac:spMkLst>
            <pc:docMk/>
            <pc:sldMk cId="555670622" sldId="372"/>
            <ac:spMk id="2" creationId="{F0EA02CA-4571-7AF4-AF8F-1C849506494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48:39.097" v="601" actId="20577"/>
          <ac:spMkLst>
            <pc:docMk/>
            <pc:sldMk cId="555670622" sldId="372"/>
            <ac:spMk id="3" creationId="{2E37D0C1-E49A-F0E4-A3A2-8A5612B526A4}"/>
          </ac:spMkLst>
        </pc:spChg>
      </pc:sldChg>
      <pc:sldChg chg="modSp add replId addAnim">
        <pc:chgData name="Mohammed Moiz (2520901)" userId="S::2520901@student.uwtsd.ac.uk::162dee13-c270-432f-b917-0d5c2f8ed1bc" providerId="AD" clId="Web-{B027CCE3-EAAB-1898-C55A-A038362941A0}" dt="2026-07-13T14:59:24.497" v="675"/>
        <pc:sldMkLst>
          <pc:docMk/>
          <pc:sldMk cId="2043825091" sldId="373"/>
        </pc:sldMkLst>
        <pc:spChg chg="mod">
          <ac:chgData name="Mohammed Moiz (2520901)" userId="S::2520901@student.uwtsd.ac.uk::162dee13-c270-432f-b917-0d5c2f8ed1bc" providerId="AD" clId="Web-{B027CCE3-EAAB-1898-C55A-A038362941A0}" dt="2026-07-13T14:51:28.853" v="626" actId="20577"/>
          <ac:spMkLst>
            <pc:docMk/>
            <pc:sldMk cId="2043825091" sldId="373"/>
            <ac:spMk id="2" creationId="{839B642E-916D-5592-B481-364B6A29F468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51:45.651" v="629" actId="20577"/>
          <ac:spMkLst>
            <pc:docMk/>
            <pc:sldMk cId="2043825091" sldId="373"/>
            <ac:spMk id="3" creationId="{27B9877F-D060-98BD-E776-8CBC4878096D}"/>
          </ac:spMkLst>
        </pc:spChg>
      </pc:sldChg>
      <pc:sldChg chg="modSp add replId addAnim">
        <pc:chgData name="Mohammed Moiz (2520901)" userId="S::2520901@student.uwtsd.ac.uk::162dee13-c270-432f-b917-0d5c2f8ed1bc" providerId="AD" clId="Web-{B027CCE3-EAAB-1898-C55A-A038362941A0}" dt="2026-07-13T14:59:18.809" v="673"/>
        <pc:sldMkLst>
          <pc:docMk/>
          <pc:sldMk cId="1040269364" sldId="374"/>
        </pc:sldMkLst>
        <pc:spChg chg="mod">
          <ac:chgData name="Mohammed Moiz (2520901)" userId="S::2520901@student.uwtsd.ac.uk::162dee13-c270-432f-b917-0d5c2f8ed1bc" providerId="AD" clId="Web-{B027CCE3-EAAB-1898-C55A-A038362941A0}" dt="2026-07-13T14:50:50.149" v="621" actId="20577"/>
          <ac:spMkLst>
            <pc:docMk/>
            <pc:sldMk cId="1040269364" sldId="374"/>
            <ac:spMk id="2" creationId="{D71DD881-0F9F-1BD1-1DF1-290DAC337DB9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51:06.040" v="623" actId="20577"/>
          <ac:spMkLst>
            <pc:docMk/>
            <pc:sldMk cId="1040269364" sldId="374"/>
            <ac:spMk id="3" creationId="{6B28BE86-7845-E436-BE19-D2477F23862C}"/>
          </ac:spMkLst>
        </pc:spChg>
      </pc:sldChg>
      <pc:sldChg chg="modSp add replId addAnim">
        <pc:chgData name="Mohammed Moiz (2520901)" userId="S::2520901@student.uwtsd.ac.uk::162dee13-c270-432f-b917-0d5c2f8ed1bc" providerId="AD" clId="Web-{B027CCE3-EAAB-1898-C55A-A038362941A0}" dt="2026-07-13T14:59:10.747" v="671"/>
        <pc:sldMkLst>
          <pc:docMk/>
          <pc:sldMk cId="1167864912" sldId="375"/>
        </pc:sldMkLst>
        <pc:spChg chg="mod">
          <ac:chgData name="Mohammed Moiz (2520901)" userId="S::2520901@student.uwtsd.ac.uk::162dee13-c270-432f-b917-0d5c2f8ed1bc" providerId="AD" clId="Web-{B027CCE3-EAAB-1898-C55A-A038362941A0}" dt="2026-07-13T14:50:04.694" v="616" actId="20577"/>
          <ac:spMkLst>
            <pc:docMk/>
            <pc:sldMk cId="1167864912" sldId="375"/>
            <ac:spMk id="2" creationId="{283F17AB-6B0C-CE95-F339-CF8378CE3F2B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50:20.788" v="618" actId="20577"/>
          <ac:spMkLst>
            <pc:docMk/>
            <pc:sldMk cId="1167864912" sldId="375"/>
            <ac:spMk id="3" creationId="{732A5732-570A-F421-EF0C-AA5C28164792}"/>
          </ac:spMkLst>
        </pc:spChg>
      </pc:sldChg>
      <pc:sldChg chg="modSp add replId addAnim">
        <pc:chgData name="Mohammed Moiz (2520901)" userId="S::2520901@student.uwtsd.ac.uk::162dee13-c270-432f-b917-0d5c2f8ed1bc" providerId="AD" clId="Web-{B027CCE3-EAAB-1898-C55A-A038362941A0}" dt="2026-07-13T14:58:59.730" v="669"/>
        <pc:sldMkLst>
          <pc:docMk/>
          <pc:sldMk cId="2540341585" sldId="376"/>
        </pc:sldMkLst>
        <pc:spChg chg="mod">
          <ac:chgData name="Mohammed Moiz (2520901)" userId="S::2520901@student.uwtsd.ac.uk::162dee13-c270-432f-b917-0d5c2f8ed1bc" providerId="AD" clId="Web-{B027CCE3-EAAB-1898-C55A-A038362941A0}" dt="2026-07-13T14:49:20.911" v="609" actId="20577"/>
          <ac:spMkLst>
            <pc:docMk/>
            <pc:sldMk cId="2540341585" sldId="376"/>
            <ac:spMk id="2" creationId="{6EB6B852-4D3B-7C83-4FF0-FD420151FC27}"/>
          </ac:spMkLst>
        </pc:spChg>
        <pc:spChg chg="mod">
          <ac:chgData name="Mohammed Moiz (2520901)" userId="S::2520901@student.uwtsd.ac.uk::162dee13-c270-432f-b917-0d5c2f8ed1bc" providerId="AD" clId="Web-{B027CCE3-EAAB-1898-C55A-A038362941A0}" dt="2026-07-13T14:49:35.521" v="611" actId="20577"/>
          <ac:spMkLst>
            <pc:docMk/>
            <pc:sldMk cId="2540341585" sldId="376"/>
            <ac:spMk id="3" creationId="{6D1C2CCE-7ABE-90FC-C751-3EB3BF4F21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74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91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056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4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1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21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34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74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772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049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91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35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265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egg.com/image/multi-slide/74195/401276-shannon-weaver-model-of-communication-01.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slidesalad.com/wp-content/uploads/2024/05/Berlos-SMCR-Model-of-Communication-PowerPoint-Templates-Infographics-004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blogger.googleusercontent.com/img/b/R29vZ2xl/AVvXsEgHDO4wal36gj1CTYkeb84erEzuNLMSpCFZSVH4bAR3nUi2oG4gZqddi8iVTl7PBXQEgo3fxiWtHSg2XylBduSk4t4wORjJ2p4Tz6ZjSfv2t1hmEynWrcPvgTcSZscnE90RNG06ND8AjttZa_ZIirMty7k63rJvjdTsab9ISOeQpxKaOJ-uyngluv00/s2245/Encoder%20(1)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image3.slideserve.com/5560731/media-richness-theory-daft-lengel-1986-l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53860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latin typeface="Arial"/>
                <a:cs typeface="Arial"/>
              </a:rPr>
              <a:t>Student Name:	</a:t>
            </a:r>
            <a:r>
              <a:rPr lang="en-GB" sz="3200">
                <a:latin typeface="Arial"/>
                <a:cs typeface="Arial"/>
              </a:rPr>
              <a:t>Mohammed Moiz &amp; Azim Aslam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		2520901 &amp; 2513024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 Ade Adegbite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Code: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LCLM 4003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Name: Effective Teamworking and Communica</a:t>
            </a:r>
            <a:r>
              <a:rPr lang="en-GB" sz="3200" b="1">
                <a:latin typeface="Arial"/>
                <a:cs typeface="Arial"/>
              </a:rPr>
              <a:t>tion</a:t>
            </a:r>
            <a:endParaRPr lang="en-GB" sz="2800" b="1">
              <a:latin typeface="Arial"/>
              <a:cs typeface="Arial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Component 2: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Flight Foods Ltd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In our presentation we will: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Introduce Flight Foods Ltd and outline the communication issues identified in the case study. 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Identify and explain the communication barriers affecting the organisation.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Apply relevant communication theories to explain how these barriers affect communication. </a:t>
            </a:r>
          </a:p>
          <a:p>
            <a:r>
              <a:rPr lang="en-GB" sz="2400">
                <a:latin typeface="Arial"/>
                <a:ea typeface="+mn-lt"/>
                <a:cs typeface="Arial"/>
              </a:rPr>
              <a:t>Recommend practical strategies to improve communication, food safety, and overall organisational performance.</a:t>
            </a:r>
            <a:endParaRPr lang="en-GB" sz="2400">
              <a:latin typeface="Arial"/>
              <a:ea typeface="Calibri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Conclude by summarising the key findings and recommendations.</a:t>
            </a:r>
          </a:p>
          <a:p>
            <a:pPr lvl="1"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at airport">
            <a:extLst>
              <a:ext uri="{FF2B5EF4-FFF2-40B4-BE49-F238E27FC236}">
                <a16:creationId xmlns:a16="http://schemas.microsoft.com/office/drawing/2014/main" id="{0A54F019-DC9B-171B-A739-785DCFD290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08" r="14108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6" name="Picture 5" descr="Food and salad in takeout boxes">
            <a:extLst>
              <a:ext uri="{FF2B5EF4-FFF2-40B4-BE49-F238E27FC236}">
                <a16:creationId xmlns:a16="http://schemas.microsoft.com/office/drawing/2014/main" id="{908BE974-2C8B-6274-3092-8584F70B8F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645" r="9645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4" name="Picture 3" descr="Shadow of plane flying over blue water">
            <a:extLst>
              <a:ext uri="{FF2B5EF4-FFF2-40B4-BE49-F238E27FC236}">
                <a16:creationId xmlns:a16="http://schemas.microsoft.com/office/drawing/2014/main" id="{6A500DB6-F8C4-50E2-C134-FFC59481E2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680" b="17680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37" name="Freeform: Shape 12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14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 b="1" u="sng">
                <a:latin typeface="Arial"/>
                <a:cs typeface="Arial"/>
              </a:rPr>
              <a:t>Who Is Flight </a:t>
            </a:r>
            <a:r>
              <a:rPr lang="en-GB" sz="3400" b="1" u="sng" dirty="0">
                <a:latin typeface="Arial"/>
                <a:cs typeface="Arial"/>
              </a:rPr>
              <a:t>Foods Ltd. </a:t>
            </a:r>
            <a:endParaRPr lang="en-GB" sz="3400" b="1" dirty="0">
              <a:latin typeface="Arial"/>
              <a:cs typeface="Arial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Arial"/>
                <a:ea typeface="Calibri"/>
                <a:cs typeface="Arial"/>
              </a:rPr>
              <a:t>Flight Foods Ltd is a medium-sized company that produces ready meals for airlines. </a:t>
            </a:r>
            <a:endParaRPr lang="en-GB" sz="1600" dirty="0">
              <a:latin typeface="Arial"/>
              <a:ea typeface="Calibri"/>
              <a:cs typeface="Arial"/>
            </a:endParaRPr>
          </a:p>
          <a:p>
            <a:r>
              <a:rPr lang="en-GB" sz="1600">
                <a:latin typeface="Arial"/>
                <a:ea typeface="Calibri"/>
                <a:cs typeface="Arial"/>
              </a:rPr>
              <a:t>Although the company is trying to grow its market share, it has been losing customers because of complaints about food quality. </a:t>
            </a:r>
            <a:endParaRPr lang="en-GB" sz="1600" dirty="0">
              <a:latin typeface="Arial"/>
              <a:ea typeface="Calibri"/>
              <a:cs typeface="Arial"/>
            </a:endParaRPr>
          </a:p>
          <a:p>
            <a:r>
              <a:rPr lang="en-GB" sz="1600">
                <a:latin typeface="Arial"/>
                <a:ea typeface="Calibri"/>
                <a:cs typeface="Arial"/>
              </a:rPr>
              <a:t>Airlines have reported issues such as raw food, and meat being found in vegetarian meals. </a:t>
            </a:r>
            <a:endParaRPr lang="en-GB" sz="1600" dirty="0">
              <a:latin typeface="Arial"/>
              <a:ea typeface="Calibri"/>
              <a:cs typeface="Arial"/>
            </a:endParaRPr>
          </a:p>
          <a:p>
            <a:r>
              <a:rPr lang="en-GB" sz="1600">
                <a:latin typeface="Arial"/>
                <a:ea typeface="Calibri"/>
                <a:cs typeface="Arial"/>
              </a:rPr>
              <a:t>An investigation found that these </a:t>
            </a:r>
            <a:r>
              <a:rPr lang="en-GB" sz="1600" dirty="0">
                <a:latin typeface="Arial"/>
                <a:ea typeface="Calibri"/>
                <a:cs typeface="Arial"/>
              </a:rPr>
              <a:t>problems are linked to poor communication between the factory manager and employees. </a:t>
            </a:r>
          </a:p>
          <a:p>
            <a:r>
              <a:rPr lang="en-GB" sz="1600" dirty="0">
                <a:latin typeface="Arial"/>
                <a:ea typeface="Calibri"/>
                <a:cs typeface="Arial"/>
              </a:rPr>
              <a:t>In this presentation, we will explore the communication barriers and explain them using communication </a:t>
            </a:r>
            <a:r>
              <a:rPr lang="en-GB" sz="1600">
                <a:latin typeface="Arial"/>
                <a:ea typeface="Calibri"/>
                <a:cs typeface="Arial"/>
              </a:rPr>
              <a:t>theories and</a:t>
            </a:r>
            <a:r>
              <a:rPr lang="en-GB" sz="1600" dirty="0">
                <a:latin typeface="Arial"/>
                <a:ea typeface="Calibri"/>
                <a:cs typeface="Arial"/>
              </a:rPr>
              <a:t> suggest practical ways Flight Foods Ltd can improve communication and food safety.</a:t>
            </a:r>
          </a:p>
          <a:p>
            <a:endParaRPr lang="en-GB" sz="1600" dirty="0">
              <a:latin typeface="Arial"/>
              <a:ea typeface="Calibri"/>
              <a:cs typeface="Arial"/>
            </a:endParaRPr>
          </a:p>
          <a:p>
            <a:endParaRPr lang="en-GB" sz="1600" dirty="0">
              <a:latin typeface="Arial"/>
              <a:ea typeface="Calibri"/>
              <a:cs typeface="Arial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248995"/>
            <a:ext cx="11179834" cy="738618"/>
          </a:xfrm>
        </p:spPr>
        <p:txBody>
          <a:bodyPr>
            <a:normAutofit/>
          </a:bodyPr>
          <a:lstStyle/>
          <a:p>
            <a:pPr algn="ctr"/>
            <a:r>
              <a:rPr lang="en-GB" sz="2900" b="1">
                <a:latin typeface="Arial"/>
                <a:ea typeface="+mj-lt"/>
                <a:cs typeface="Arial"/>
              </a:rPr>
              <a:t>Communication Barrier 1: Environmental Noise</a:t>
            </a:r>
            <a:endParaRPr lang="en-GB" sz="29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20" y="1440693"/>
            <a:ext cx="4697628" cy="206717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Core Problem</a:t>
            </a:r>
            <a:endParaRPr lang="en-US" sz="2000">
              <a:latin typeface="Arial"/>
              <a:ea typeface="Calibri" panose="020F0502020204030204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The factory environment contains noisy, old machinery. </a:t>
            </a:r>
          </a:p>
          <a:p>
            <a:r>
              <a:rPr lang="en-GB" sz="1800">
                <a:latin typeface="Arial"/>
                <a:ea typeface="+mn-lt"/>
                <a:cs typeface="Arial"/>
              </a:rPr>
              <a:t>Loud background noise makes it difficult for Gary to communicate with employees. 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Important food hygiene instructions may be </a:t>
            </a:r>
            <a:r>
              <a:rPr lang="en-GB" sz="1800">
                <a:latin typeface="Arial"/>
                <a:ea typeface="+mn-lt"/>
                <a:cs typeface="Arial"/>
              </a:rPr>
              <a:t>misinterpreted.</a:t>
            </a:r>
            <a:endParaRPr lang="en-GB">
              <a:latin typeface="Arial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864B75-B7A2-2724-48E9-E3E146DD6BE9}"/>
              </a:ext>
            </a:extLst>
          </p:cNvPr>
          <p:cNvSpPr txBox="1"/>
          <p:nvPr/>
        </p:nvSpPr>
        <p:spPr>
          <a:xfrm>
            <a:off x="6215680" y="1436163"/>
            <a:ext cx="5830743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Impact on Flight Foods Ltd 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Arial"/>
              </a:rPr>
              <a:t>Employees may not </a:t>
            </a:r>
            <a:r>
              <a:rPr lang="en-GB">
                <a:latin typeface="Arial"/>
                <a:ea typeface="+mn-lt"/>
                <a:cs typeface="Arial"/>
              </a:rPr>
              <a:t>read instructions</a:t>
            </a:r>
            <a:r>
              <a:rPr lang="en-GB" dirty="0">
                <a:latin typeface="Arial"/>
                <a:ea typeface="+mn-lt"/>
                <a:cs typeface="Arial"/>
              </a:rPr>
              <a:t> accurately.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Miscommunication can lead to food safety hazards. </a:t>
            </a:r>
            <a:endParaRPr lang="en-GB">
              <a:ea typeface="Calibri"/>
              <a:cs typeface="Calibri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63E39C-3C75-3750-7029-3C219F834216}"/>
              </a:ext>
            </a:extLst>
          </p:cNvPr>
          <p:cNvSpPr txBox="1"/>
          <p:nvPr/>
        </p:nvSpPr>
        <p:spPr>
          <a:xfrm>
            <a:off x="615091" y="3734553"/>
            <a:ext cx="5134877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Example from the Case Study</a:t>
            </a:r>
            <a:endParaRPr lang="en-US" sz="2000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Gary explains that the machines are constantly "clanking and banging" while he is trying to give instructions.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Chicken was left out overnight, showing the consequences of weak communication.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57A79E-5DD0-B9C3-6E53-CC21CD63E0D9}"/>
              </a:ext>
            </a:extLst>
          </p:cNvPr>
          <p:cNvSpPr txBox="1"/>
          <p:nvPr/>
        </p:nvSpPr>
        <p:spPr>
          <a:xfrm>
            <a:off x="6213130" y="3734608"/>
            <a:ext cx="5575154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Calibri"/>
                <a:cs typeface="Arial"/>
              </a:rPr>
              <a:t>How To Overcome This: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Reduce machinery noise where possible.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Provide instructions before production begins.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Use visual communication methods.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Check employee understanding through feedback.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6E0B9-66A2-B7AE-17E2-1C95A135F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085" y="2268"/>
            <a:ext cx="8715829" cy="1325563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ea typeface="+mj-lt"/>
                <a:cs typeface="Arial"/>
              </a:rPr>
              <a:t>Shannon and Weaver’s Model of Communication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0F2F7-23DE-1CD5-C11D-05408587A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9" y="1332139"/>
            <a:ext cx="10515600" cy="16081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000" b="1">
                <a:latin typeface="Arial"/>
                <a:cs typeface="Arial"/>
              </a:rPr>
              <a:t>What the theory explains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Shannon and Weaver’s model explains how information is sent from a sender to a receiver. </a:t>
            </a:r>
            <a:endParaRPr lang="en-US" sz="18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The communication process includes a sender, message, channel, receiver, and noise. </a:t>
            </a:r>
            <a:endParaRPr lang="en-US" sz="18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Noise refers to anything that interrupts or affects the message being understood correctly.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622940-4BE3-AB6D-917F-96F0B698CA43}"/>
              </a:ext>
            </a:extLst>
          </p:cNvPr>
          <p:cNvSpPr txBox="1"/>
          <p:nvPr/>
        </p:nvSpPr>
        <p:spPr>
          <a:xfrm>
            <a:off x="6781748" y="3226362"/>
            <a:ext cx="405684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Impact on Communication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The noise from the machinery makes it difficult for employees to clearly receive Gary’s instructions. 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Misunderstood messages can lead to employees not following correct food safety procedures. 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This contributes to mistakes such as poor food handling and reduced product quality. </a:t>
            </a:r>
            <a:r>
              <a:rPr lang="en-US" b="1">
                <a:latin typeface="Arial"/>
                <a:ea typeface="+mn-lt"/>
                <a:cs typeface="Arial"/>
              </a:rPr>
              <a:t>(Shannon and Weaver, 1949)</a:t>
            </a:r>
            <a:endParaRPr lang="en-US" b="1">
              <a:latin typeface="Arial"/>
              <a:cs typeface="Arial"/>
            </a:endParaRP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  <p:pic>
        <p:nvPicPr>
          <p:cNvPr id="6" name="Picture 5" descr="Shannon Weaver Model Of Communication Canva Template">
            <a:extLst>
              <a:ext uri="{FF2B5EF4-FFF2-40B4-BE49-F238E27FC236}">
                <a16:creationId xmlns:a16="http://schemas.microsoft.com/office/drawing/2014/main" id="{2E42012D-AD12-8F8F-371D-EC03E695C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" y="3223532"/>
            <a:ext cx="5246914" cy="29509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B61F53-33C1-2F5E-59CE-42293A48EB0F}"/>
              </a:ext>
            </a:extLst>
          </p:cNvPr>
          <p:cNvSpPr txBox="1"/>
          <p:nvPr/>
        </p:nvSpPr>
        <p:spPr>
          <a:xfrm>
            <a:off x="663874" y="6176544"/>
            <a:ext cx="34239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</a:t>
            </a:r>
            <a:r>
              <a:rPr lang="en-US" sz="14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 Of Communication</a:t>
            </a:r>
            <a:endParaRPr lang="en-US" sz="1400">
              <a:solidFill>
                <a:srgbClr val="FF0000"/>
              </a:solidFill>
              <a:latin typeface="Arial"/>
              <a:cs typeface="Arial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451285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0D13E-C0D9-600D-C998-984462FF3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635DF-1756-7954-8A95-7AF5BD048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248995"/>
            <a:ext cx="11179834" cy="738618"/>
          </a:xfrm>
        </p:spPr>
        <p:txBody>
          <a:bodyPr>
            <a:normAutofit/>
          </a:bodyPr>
          <a:lstStyle/>
          <a:p>
            <a:pPr algn="ctr"/>
            <a:r>
              <a:rPr lang="en-GB" sz="2900" b="1">
                <a:latin typeface="Arial"/>
                <a:ea typeface="+mj-lt"/>
                <a:cs typeface="Arial"/>
              </a:rPr>
              <a:t>Communication Barrier 2: Language &amp; Communic</a:t>
            </a:r>
            <a:r>
              <a:rPr lang="en-GB" sz="2900" b="1" dirty="0">
                <a:latin typeface="Arial"/>
                <a:ea typeface="+mj-lt"/>
                <a:cs typeface="Arial"/>
              </a:rPr>
              <a:t>ation</a:t>
            </a:r>
            <a:endParaRPr lang="en-GB" sz="29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3E8AF-4E53-C75F-CE6D-8F37C433D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20" y="1440693"/>
            <a:ext cx="4697628" cy="228489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Core Problem</a:t>
            </a:r>
            <a:endParaRPr lang="en-US" sz="2000">
              <a:latin typeface="Arial"/>
              <a:ea typeface="Calibri" panose="020F0502020204030204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Many employees speak their own language, with only a small understanding of English. </a:t>
            </a:r>
          </a:p>
          <a:p>
            <a:r>
              <a:rPr lang="en-GB" sz="1800">
                <a:latin typeface="Arial"/>
                <a:ea typeface="+mn-lt"/>
                <a:cs typeface="Arial"/>
              </a:rPr>
              <a:t>Gary only communicates using spoken English and written signs.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This makes it challenging for employees to understand food hygiene and safety instructions.</a:t>
            </a:r>
            <a:endParaRPr lang="en-GB">
              <a:latin typeface="Arial"/>
              <a:ea typeface="+mn-lt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357D4C-FBB9-83B2-DC87-2B3CC72A0A35}"/>
              </a:ext>
            </a:extLst>
          </p:cNvPr>
          <p:cNvSpPr txBox="1"/>
          <p:nvPr/>
        </p:nvSpPr>
        <p:spPr>
          <a:xfrm>
            <a:off x="6215680" y="1436163"/>
            <a:ext cx="5830743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Arial"/>
                <a:ea typeface="+mn-lt"/>
                <a:cs typeface="Arial"/>
              </a:rPr>
              <a:t>Impact on Communicat</a:t>
            </a:r>
            <a:r>
              <a:rPr lang="en-GB" sz="2000" b="1">
                <a:latin typeface="Arial"/>
                <a:ea typeface="+mn-lt"/>
                <a:cs typeface="Arial"/>
              </a:rPr>
              <a:t>ion 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Important information may be misunderstood or misinterpreted.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Employees may complete tasks incorrectly because of unclear instructions. 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This increases the risk of food safety incidents and quality issues.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CECAB2-E089-428D-1BF8-15F55C354E64}"/>
              </a:ext>
            </a:extLst>
          </p:cNvPr>
          <p:cNvSpPr txBox="1"/>
          <p:nvPr/>
        </p:nvSpPr>
        <p:spPr>
          <a:xfrm>
            <a:off x="615091" y="3734553"/>
            <a:ext cx="5134877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Example from the Case Study</a:t>
            </a:r>
            <a:endParaRPr lang="en-US" sz="2000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Gary says, </a:t>
            </a:r>
            <a:r>
              <a:rPr lang="en-GB" i="1">
                <a:latin typeface="Arial"/>
                <a:ea typeface="+mn-lt"/>
                <a:cs typeface="Arial"/>
              </a:rPr>
              <a:t>"Most of them speak their own language with a few English words thrown in."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He also says he spends much of his day trying to explain what employees need to do.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FE656B-BA62-7366-793E-E305C9632F42}"/>
              </a:ext>
            </a:extLst>
          </p:cNvPr>
          <p:cNvSpPr txBox="1"/>
          <p:nvPr/>
        </p:nvSpPr>
        <p:spPr>
          <a:xfrm>
            <a:off x="6213130" y="3734608"/>
            <a:ext cx="5575154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Calibri"/>
                <a:cs typeface="Arial"/>
              </a:rPr>
              <a:t>How To Overcome This: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Provide food hygiene training in different languages.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Use pictures, symbols, and demonstrations alongside written instructions.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Get employees to ask questions and confirm their understanding. 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Use simple and clear words when giving instructions.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Pair employees with experienced workers who can help.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976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59953-C1F6-CECB-6C60-C61AC2FEE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9CC7F-D019-A2D9-D1CF-F25F35F17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6714" y="2268"/>
            <a:ext cx="6959601" cy="1325563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ea typeface="+mj-lt"/>
                <a:cs typeface="Arial"/>
              </a:rPr>
              <a:t>Berlo’s SMRC Model of Communication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E7E8C-1E49-B975-30FF-EE8928CFE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9" y="1332139"/>
            <a:ext cx="10515600" cy="18766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sz="2000" b="1">
                <a:latin typeface="Arial"/>
                <a:cs typeface="Arial"/>
              </a:rPr>
              <a:t>What the theory explains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Berlo’s SMCR Model explains that effective communication depends on four key elements: Sender, Message, Channel, and Receiver. </a:t>
            </a: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The model suggests that communication can be affected by factors such as communication skills, knowledge, attitudes, and cultural background. </a:t>
            </a:r>
            <a:endParaRPr lang="en-US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For communication to be successful, the sender and receiver need to understand each other clearly </a:t>
            </a:r>
            <a:r>
              <a:rPr lang="en-US" sz="1800" b="1">
                <a:latin typeface="Arial"/>
                <a:ea typeface="+mn-lt"/>
                <a:cs typeface="Arial"/>
              </a:rPr>
              <a:t>(Berlo, 1960).</a:t>
            </a:r>
            <a:endParaRPr lang="en-US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AB21E1-00C3-DEF1-7369-83FDD36889A7}"/>
              </a:ext>
            </a:extLst>
          </p:cNvPr>
          <p:cNvSpPr txBox="1"/>
          <p:nvPr/>
        </p:nvSpPr>
        <p:spPr>
          <a:xfrm>
            <a:off x="6781748" y="3226362"/>
            <a:ext cx="4056845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Impact on Communication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Differences in language ability and understanding create a barrier between Gary and employees. 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Employees may misunderstand instructions because the message is not being received or interpreted correctly. 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This can contribute to mistakes in food preparation and hygiene standards.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813138-C401-5784-3E43-35113043AFC1}"/>
              </a:ext>
            </a:extLst>
          </p:cNvPr>
          <p:cNvSpPr txBox="1"/>
          <p:nvPr/>
        </p:nvSpPr>
        <p:spPr>
          <a:xfrm>
            <a:off x="859817" y="6307173"/>
            <a:ext cx="34239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</a:t>
            </a:r>
            <a:r>
              <a:rPr lang="en-US" sz="14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 Of Communication</a:t>
            </a:r>
            <a:endParaRPr lang="en-US" sz="1400">
              <a:solidFill>
                <a:srgbClr val="FF0000"/>
              </a:solidFill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4" name="Picture 3" descr="Berlo’s SMCR Model of Communication PowerPoint Template - SlideSalad">
            <a:extLst>
              <a:ext uri="{FF2B5EF4-FFF2-40B4-BE49-F238E27FC236}">
                <a16:creationId xmlns:a16="http://schemas.microsoft.com/office/drawing/2014/main" id="{38F6E73E-27B0-C5D5-1D2E-6CA965D8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343" y="3223532"/>
            <a:ext cx="5392056" cy="308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4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4DD43-4955-33B3-17B4-5E23460FB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D7365-88F1-DA45-00C9-1E6A7883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248995"/>
            <a:ext cx="11179834" cy="738618"/>
          </a:xfrm>
        </p:spPr>
        <p:txBody>
          <a:bodyPr>
            <a:normAutofit/>
          </a:bodyPr>
          <a:lstStyle/>
          <a:p>
            <a:pPr algn="ctr"/>
            <a:r>
              <a:rPr lang="en-GB" sz="2900" b="1">
                <a:latin typeface="Arial"/>
                <a:ea typeface="+mj-lt"/>
                <a:cs typeface="Arial"/>
              </a:rPr>
              <a:t>Communication Barrier 3: Age/Generational Differences</a:t>
            </a:r>
            <a:endParaRPr lang="en-GB" sz="2900" b="1">
              <a:latin typeface="Arial"/>
              <a:ea typeface="Calibri Light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EBEFE-C95A-E6D2-C000-70115991D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20" y="1440693"/>
            <a:ext cx="4697628" cy="228489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Core Problem</a:t>
            </a:r>
            <a:endParaRPr lang="en-US" sz="2000">
              <a:latin typeface="Arial"/>
              <a:ea typeface="Calibri" panose="020F0502020204030204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The team at Flight Foods includes </a:t>
            </a:r>
            <a:r>
              <a:rPr lang="en-GB" sz="1800">
                <a:latin typeface="Arial"/>
                <a:ea typeface="+mn-lt"/>
                <a:cs typeface="Arial"/>
              </a:rPr>
              <a:t>workers</a:t>
            </a:r>
            <a:r>
              <a:rPr lang="en-GB" sz="1800" dirty="0">
                <a:latin typeface="Arial"/>
                <a:ea typeface="+mn-lt"/>
                <a:cs typeface="Arial"/>
              </a:rPr>
              <a:t> ranging from 16 to 60 years old. </a:t>
            </a:r>
          </a:p>
          <a:p>
            <a:r>
              <a:rPr lang="en-GB" sz="1800">
                <a:latin typeface="Arial"/>
                <a:ea typeface="+mn-lt"/>
                <a:cs typeface="Arial"/>
              </a:rPr>
              <a:t>Different generations may have different levels of knowledge, and ways of learning.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Gary believes younger employees struggle more with understanding instructions compared to older workers.</a:t>
            </a:r>
            <a:endParaRPr lang="en-GB">
              <a:latin typeface="Calibri" panose="020F0502020204030204"/>
              <a:ea typeface="+mn-lt"/>
              <a:cs typeface="Calibri" panose="020F0502020204030204"/>
            </a:endParaRP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51BEEE-7D6B-141A-F4E8-A74B1D2EB458}"/>
              </a:ext>
            </a:extLst>
          </p:cNvPr>
          <p:cNvSpPr txBox="1"/>
          <p:nvPr/>
        </p:nvSpPr>
        <p:spPr>
          <a:xfrm>
            <a:off x="6215680" y="1436163"/>
            <a:ext cx="5830743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Arial"/>
                <a:ea typeface="+mn-lt"/>
                <a:cs typeface="Arial"/>
              </a:rPr>
              <a:t>Impact on Communicat</a:t>
            </a:r>
            <a:r>
              <a:rPr lang="en-GB" sz="2000" b="1">
                <a:latin typeface="Arial"/>
                <a:ea typeface="+mn-lt"/>
                <a:cs typeface="Arial"/>
              </a:rPr>
              <a:t>ion 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Employees interpret instructions differently depending on their life experience.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Younger employees require more support when learning food hygiene procedures. 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Differences between generations can create misunderstandings between managers and employees.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111D46-2FD0-690C-9A80-EB53C0E522F8}"/>
              </a:ext>
            </a:extLst>
          </p:cNvPr>
          <p:cNvSpPr txBox="1"/>
          <p:nvPr/>
        </p:nvSpPr>
        <p:spPr>
          <a:xfrm>
            <a:off x="615091" y="3734553"/>
            <a:ext cx="5134877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Example from the Case Study</a:t>
            </a:r>
            <a:endParaRPr lang="en-US" sz="2000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Gary states that “the older ones seem to understand, but the problem seems to be with the younger ones.”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This suggests that experience and familiarity with workplace procedures show how employees receive information.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C75BBF-6F8F-B4EB-742A-DEC1B8E012FB}"/>
              </a:ext>
            </a:extLst>
          </p:cNvPr>
          <p:cNvSpPr txBox="1"/>
          <p:nvPr/>
        </p:nvSpPr>
        <p:spPr>
          <a:xfrm>
            <a:off x="6213130" y="3734608"/>
            <a:ext cx="5575154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Calibri"/>
                <a:cs typeface="Arial"/>
              </a:rPr>
              <a:t>How To Overcome This: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Provide structured training for new and younger employees.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Introduce mentoring between experienced and less experienced workers.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Use practical demonstrations rather than relying only on verbal instructions.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Provide feedback so employees understand expectations.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884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92FD2-62B1-FB8E-713B-D72A1BB0D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65E92-C7F0-A49A-5CA5-27BAF524C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971" y="2268"/>
            <a:ext cx="9804400" cy="1325563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ea typeface="+mj-lt"/>
                <a:cs typeface="Arial"/>
              </a:rPr>
              <a:t>Schramm’s Interactive Model of Communication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73604-9A93-DFD1-0A0C-02419E8A4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9" y="1332139"/>
            <a:ext cx="10515600" cy="18766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sz="2000" b="1">
                <a:latin typeface="Arial"/>
                <a:cs typeface="Arial"/>
              </a:rPr>
              <a:t>What the theory explains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Schramm’s Interactive Model explains that communication is a two-way process where both the sender and receiver contribute to understanding the message. </a:t>
            </a: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The model highlights the importance of the “field of experience”, which includes a person’s knowledge, background, and previous experiences. </a:t>
            </a:r>
            <a:endParaRPr lang="en-US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Communication is more effective when the sender and receiver have similar experiences and understanding </a:t>
            </a:r>
            <a:r>
              <a:rPr lang="en-US" sz="1800" b="1">
                <a:latin typeface="Arial"/>
                <a:ea typeface="+mn-lt"/>
                <a:cs typeface="Arial"/>
              </a:rPr>
              <a:t>(Schramm, 1954).</a:t>
            </a:r>
            <a:endParaRPr lang="en-US" b="1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586939-F561-DB28-9872-A7E70E3FA5AB}"/>
              </a:ext>
            </a:extLst>
          </p:cNvPr>
          <p:cNvSpPr txBox="1"/>
          <p:nvPr/>
        </p:nvSpPr>
        <p:spPr>
          <a:xfrm>
            <a:off x="6781748" y="3226362"/>
            <a:ext cx="4056845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Impact on Communication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Differences</a:t>
            </a:r>
            <a:r>
              <a:rPr lang="en-US" dirty="0">
                <a:latin typeface="Arial"/>
                <a:ea typeface="+mn-lt"/>
                <a:cs typeface="Arial"/>
              </a:rPr>
              <a:t> in experience can create misunderstandings between Gary and employees. 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Employees may need more support to understand the importance of food safety procedures. </a:t>
            </a:r>
            <a:endParaRPr lang="en-US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A lack of shared experience can reduce the effectiveness of communication.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AE30D6-8339-3299-5A37-40E30626CBD0}"/>
              </a:ext>
            </a:extLst>
          </p:cNvPr>
          <p:cNvSpPr txBox="1"/>
          <p:nvPr/>
        </p:nvSpPr>
        <p:spPr>
          <a:xfrm>
            <a:off x="1070274" y="6256373"/>
            <a:ext cx="34239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</a:t>
            </a:r>
            <a:r>
              <a:rPr lang="en-US" sz="14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 Of Communication</a:t>
            </a:r>
            <a:endParaRPr lang="en-US" sz="1400">
              <a:solidFill>
                <a:srgbClr val="FF0000"/>
              </a:solidFill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8" name="Picture 7" descr="LIS Blog by Azmi – Learn Library Science, KVS, NVS &amp; UGC NET-JRF ...">
            <a:extLst>
              <a:ext uri="{FF2B5EF4-FFF2-40B4-BE49-F238E27FC236}">
                <a16:creationId xmlns:a16="http://schemas.microsoft.com/office/drawing/2014/main" id="{22E334E5-6DA3-2393-B641-593B92D03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3228667"/>
            <a:ext cx="4455883" cy="2940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90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9A828-878F-807F-241D-BF3F0A112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55E63-73D0-1B70-9F20-E2025F099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140" y="227224"/>
            <a:ext cx="8335034" cy="738618"/>
          </a:xfrm>
        </p:spPr>
        <p:txBody>
          <a:bodyPr>
            <a:normAutofit/>
          </a:bodyPr>
          <a:lstStyle/>
          <a:p>
            <a:pPr algn="ctr"/>
            <a:r>
              <a:rPr lang="en-GB" sz="2900" b="1">
                <a:latin typeface="Arial"/>
                <a:ea typeface="+mj-lt"/>
                <a:cs typeface="Arial"/>
              </a:rPr>
              <a:t>Communication Barrier 4: Cultural Differences</a:t>
            </a:r>
            <a:endParaRPr lang="en-GB" sz="2900" b="1">
              <a:latin typeface="Arial"/>
              <a:ea typeface="Calibri Light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AC91D-A1A1-289E-5343-0E0680604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20" y="1440693"/>
            <a:ext cx="4697628" cy="22848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Core Problem</a:t>
            </a:r>
            <a:endParaRPr lang="en-US" sz="2000">
              <a:latin typeface="Arial"/>
              <a:ea typeface="Calibri" panose="020F0502020204030204"/>
              <a:cs typeface="Arial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The team at Flight Foods consists of employees from different cultural groups. </a:t>
            </a:r>
          </a:p>
          <a:p>
            <a:r>
              <a:rPr lang="en-GB" sz="1600">
                <a:latin typeface="Arial"/>
                <a:ea typeface="+mn-lt"/>
                <a:cs typeface="Arial"/>
              </a:rPr>
              <a:t>Employees may have different communication styles and approaches to following instructions. </a:t>
            </a:r>
          </a:p>
          <a:p>
            <a:r>
              <a:rPr lang="en-GB" sz="1600">
                <a:latin typeface="Arial"/>
                <a:ea typeface="+mn-lt"/>
                <a:cs typeface="Arial"/>
              </a:rPr>
              <a:t>Cultural differences makes it harder for Gary to communicate effectively with all employees.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endParaRPr lang="en-GB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E98951-4CE5-2C2A-2E4E-6B1947C73E3F}"/>
              </a:ext>
            </a:extLst>
          </p:cNvPr>
          <p:cNvSpPr txBox="1"/>
          <p:nvPr/>
        </p:nvSpPr>
        <p:spPr>
          <a:xfrm>
            <a:off x="6215680" y="1436163"/>
            <a:ext cx="5830743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Arial"/>
                <a:ea typeface="+mn-lt"/>
                <a:cs typeface="Arial"/>
              </a:rPr>
              <a:t>Impact on Communicat</a:t>
            </a:r>
            <a:r>
              <a:rPr lang="en-GB" sz="2000" b="1">
                <a:latin typeface="Arial"/>
                <a:ea typeface="+mn-lt"/>
                <a:cs typeface="Arial"/>
              </a:rPr>
              <a:t>ion 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Arial"/>
              </a:rPr>
              <a:t>Employees interpret instructions differently </a:t>
            </a:r>
            <a:r>
              <a:rPr lang="en-GB">
                <a:latin typeface="Arial"/>
                <a:ea typeface="+mn-lt"/>
                <a:cs typeface="Arial"/>
              </a:rPr>
              <a:t>based on</a:t>
            </a:r>
            <a:r>
              <a:rPr lang="en-GB" dirty="0">
                <a:latin typeface="Arial"/>
                <a:ea typeface="+mn-lt"/>
                <a:cs typeface="Arial"/>
              </a:rPr>
              <a:t> their cultural background.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Differences in language and communication styles can create misunderstandings. 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A lack of shared understanding affects teamwork and food safety standards.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EBA27-AF22-C1C0-49FA-D7B2A27D599B}"/>
              </a:ext>
            </a:extLst>
          </p:cNvPr>
          <p:cNvSpPr txBox="1"/>
          <p:nvPr/>
        </p:nvSpPr>
        <p:spPr>
          <a:xfrm>
            <a:off x="615091" y="3734553"/>
            <a:ext cx="5134877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Example from the Case Study</a:t>
            </a:r>
            <a:endParaRPr lang="en-US" sz="2000" b="1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Gary manages a diverse workforce where many employees speak different languages and have different cultural backgrounds.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He relies mainly on verbal instructions and written signs, which may not be effective for everyone.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38D546-2031-D861-5131-85BC36497B3C}"/>
              </a:ext>
            </a:extLst>
          </p:cNvPr>
          <p:cNvSpPr txBox="1"/>
          <p:nvPr/>
        </p:nvSpPr>
        <p:spPr>
          <a:xfrm>
            <a:off x="6213130" y="3734608"/>
            <a:ext cx="5575154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Calibri"/>
                <a:cs typeface="Arial"/>
              </a:rPr>
              <a:t>How To Overcome This:</a:t>
            </a:r>
            <a:endParaRPr lang="en-GB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Provide inclusive communication methods.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Use visual instructions alongside written information.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Offer cultural awareness training for all employees. </a:t>
            </a: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Encourage a</a:t>
            </a:r>
            <a:r>
              <a:rPr lang="en-GB" dirty="0">
                <a:latin typeface="Arial"/>
                <a:ea typeface="+mn-lt"/>
                <a:cs typeface="Arial"/>
              </a:rPr>
              <a:t>n environment where employees feel comfortable asking questions.</a:t>
            </a:r>
          </a:p>
          <a:p>
            <a:pPr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Calibri"/>
              <a:cs typeface="Arial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8562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862C9-F193-8D99-9333-CECBE44FF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9056F-E9CC-224E-7FED-7750094B4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857" y="2268"/>
            <a:ext cx="7307943" cy="1325563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ea typeface="Calibri Light"/>
                <a:cs typeface="Arial"/>
              </a:rPr>
              <a:t>Daft &amp; Lengel's Channel Richness Theory</a:t>
            </a:r>
            <a:endParaRPr lang="en-US" sz="2800" b="1" dirty="0">
              <a:latin typeface="Arial"/>
              <a:ea typeface="Calibri Light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E2324-F15D-BA20-C016-EDB6B3C23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029" y="1332139"/>
            <a:ext cx="10515600" cy="18766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sz="2000" b="1">
                <a:latin typeface="Arial"/>
                <a:cs typeface="Arial"/>
              </a:rPr>
              <a:t>What the theory explains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Daft and Lengel’s Channel Richness Theory explains that different communication methods have different levels of effectiveness. </a:t>
            </a: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Rich communication channels allow more information to be shared through feedback, clarification, and personal interaction. </a:t>
            </a:r>
            <a:endParaRPr lang="en-US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800">
                <a:latin typeface="Arial"/>
                <a:ea typeface="+mn-lt"/>
                <a:cs typeface="Arial"/>
              </a:rPr>
              <a:t>Complex messages require richer communication methods to ensure they are understood correctly </a:t>
            </a:r>
            <a:r>
              <a:rPr lang="en-US" sz="1800" b="1">
                <a:latin typeface="Arial"/>
                <a:ea typeface="+mn-lt"/>
                <a:cs typeface="Arial"/>
              </a:rPr>
              <a:t>(Daft and Lengel, 1986).</a:t>
            </a:r>
            <a:endParaRPr lang="en-US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US" sz="18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ACB898-8365-4EEE-1B1F-1119225FEDC8}"/>
              </a:ext>
            </a:extLst>
          </p:cNvPr>
          <p:cNvSpPr txBox="1"/>
          <p:nvPr/>
        </p:nvSpPr>
        <p:spPr>
          <a:xfrm>
            <a:off x="6781748" y="3226362"/>
            <a:ext cx="4056845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Impact on Communication</a:t>
            </a:r>
            <a:endParaRPr lang="en-US" sz="20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Poor choice of communication channel can lead to misunderstandings and mistakes. 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Employees may not fully understand important food safety procedures. </a:t>
            </a:r>
          </a:p>
          <a:p>
            <a:pPr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Better communication methods could improve food quality and reduce errors.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ea typeface="Calibri"/>
              <a:cs typeface="Arial"/>
            </a:endParaRP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A99E5C-8DB4-99A0-C446-F4B365AD48CC}"/>
              </a:ext>
            </a:extLst>
          </p:cNvPr>
          <p:cNvSpPr txBox="1"/>
          <p:nvPr/>
        </p:nvSpPr>
        <p:spPr>
          <a:xfrm>
            <a:off x="1070274" y="6256373"/>
            <a:ext cx="34239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</a:t>
            </a:r>
            <a:r>
              <a:rPr lang="en-US" sz="1400" dirty="0">
                <a:solidFill>
                  <a:srgbClr val="FF000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 Of Communication</a:t>
            </a:r>
            <a:endParaRPr lang="en-US" sz="1400">
              <a:solidFill>
                <a:srgbClr val="FF0000"/>
              </a:solidFill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4" name="Picture 3" descr="PPT - Social Media Management 社會媒體管理 PowerPoint Presentation - ID:5560731">
            <a:extLst>
              <a:ext uri="{FF2B5EF4-FFF2-40B4-BE49-F238E27FC236}">
                <a16:creationId xmlns:a16="http://schemas.microsoft.com/office/drawing/2014/main" id="{2AF77244-45C4-8B54-F194-3BB58AA0B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086" y="3205843"/>
            <a:ext cx="4586513" cy="303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963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5D35F-CB99-16B7-66BD-1C9699FB7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514" y="2099582"/>
            <a:ext cx="10515600" cy="1325563"/>
          </a:xfrm>
        </p:spPr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Recommendations: Improving Communication at Flight Foods Ltd</a:t>
            </a:r>
            <a:endParaRPr lang="en-US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6840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A02CA-4571-7AF4-AF8F-1C8495064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Improve Employee Training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7D0C1-E49A-F0E4-A3A2-8A5612B52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+mn-lt"/>
                <a:cs typeface="Arial"/>
              </a:rPr>
              <a:t>Provide food hygiene training before employees begin working. </a:t>
            </a:r>
            <a:endParaRPr lang="en-US">
              <a:latin typeface="Arial"/>
              <a:ea typeface="Calibri" panose="020F0502020204030204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Offer regular retraining to ensure procedures are understood. </a:t>
            </a:r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ea typeface="+mn-lt"/>
                <a:cs typeface="Arial"/>
              </a:rPr>
              <a:t>Use practical demonstrations rather than only using written instructions.</a:t>
            </a:r>
            <a:endParaRPr lang="en-US">
              <a:latin typeface="Arial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7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C22A0-131A-B378-C560-522197CA7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852-4D3B-7C83-4FF0-FD420151F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Use Clearer Communication Methods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C2CCE-7ABE-90FC-C751-3EB3BF4F2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+mn-lt"/>
                <a:cs typeface="Arial"/>
              </a:rPr>
              <a:t>Provide different </a:t>
            </a:r>
            <a:r>
              <a:rPr lang="en-US">
                <a:latin typeface="Arial"/>
                <a:ea typeface="+mn-lt"/>
                <a:cs typeface="Arial"/>
              </a:rPr>
              <a:t>languages</a:t>
            </a:r>
            <a:r>
              <a:rPr lang="en-US" dirty="0">
                <a:latin typeface="Arial"/>
                <a:ea typeface="+mn-lt"/>
                <a:cs typeface="Arial"/>
              </a:rPr>
              <a:t> for employees with different language backgrounds. </a:t>
            </a:r>
          </a:p>
          <a:p>
            <a:r>
              <a:rPr lang="en-US">
                <a:latin typeface="Arial"/>
                <a:ea typeface="+mn-lt"/>
                <a:cs typeface="Arial"/>
              </a:rPr>
              <a:t>Use pictures and visual instructions alongside written signs. </a:t>
            </a:r>
          </a:p>
          <a:p>
            <a:r>
              <a:rPr lang="en-US">
                <a:latin typeface="Arial"/>
                <a:ea typeface="+mn-lt"/>
                <a:cs typeface="Arial"/>
              </a:rPr>
              <a:t>Choose easier communication methods, such as face-to-face demonstrations, for safety information.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034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C716F0-8940-4342-EFBB-825A4AC1FB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F17AB-6B0C-CE95-F339-CF8378CE3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Improve Workplace Communication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5732-570A-F421-EF0C-AA5C28164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+mn-lt"/>
                <a:cs typeface="Arial"/>
              </a:rPr>
              <a:t>Encourage employees to ask questions and </a:t>
            </a:r>
            <a:r>
              <a:rPr lang="en-US">
                <a:latin typeface="Arial"/>
                <a:ea typeface="+mn-lt"/>
                <a:cs typeface="Arial"/>
              </a:rPr>
              <a:t>give feedback</a:t>
            </a:r>
            <a:r>
              <a:rPr lang="en-US" dirty="0">
                <a:latin typeface="Arial"/>
                <a:ea typeface="+mn-lt"/>
                <a:cs typeface="Arial"/>
              </a:rPr>
              <a:t>. </a:t>
            </a:r>
          </a:p>
          <a:p>
            <a:r>
              <a:rPr lang="en-US">
                <a:latin typeface="Arial"/>
                <a:ea typeface="+mn-lt"/>
                <a:cs typeface="Arial"/>
              </a:rPr>
              <a:t>Check employees’ understanding before tasks begin. </a:t>
            </a:r>
          </a:p>
          <a:p>
            <a:r>
              <a:rPr lang="en-US" dirty="0">
                <a:latin typeface="Arial"/>
                <a:ea typeface="+mn-lt"/>
                <a:cs typeface="Arial"/>
              </a:rPr>
              <a:t>Create a environment where employees feel comfortable communicating issues.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7864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13E56-1346-6B6F-96BF-F7A6E07C3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DD881-0F9F-1BD1-1DF1-290DAC337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Support a Diverse Workforce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8BE86-7845-E436-BE19-D2477F238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+mn-lt"/>
                <a:cs typeface="Arial"/>
              </a:rPr>
              <a:t>Provide support for younger and less experienced workers. </a:t>
            </a:r>
          </a:p>
          <a:p>
            <a:r>
              <a:rPr lang="en-US">
                <a:latin typeface="Arial"/>
                <a:ea typeface="+mn-lt"/>
                <a:cs typeface="Arial"/>
              </a:rPr>
              <a:t>Encourage teamwork between employees from different backgrounds. </a:t>
            </a:r>
          </a:p>
          <a:p>
            <a:r>
              <a:rPr lang="en-US">
                <a:latin typeface="Arial"/>
                <a:ea typeface="+mn-lt"/>
                <a:cs typeface="Arial"/>
              </a:rPr>
              <a:t>Promote stronger understanding between management and employees.</a:t>
            </a:r>
          </a:p>
          <a:p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4026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34A25-B75D-E60B-2066-8FFEBAF76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B642E-916D-5592-B481-364B6A29F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Reduce Environmental Barriers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9877F-D060-98BD-E776-8CBC48780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+mn-lt"/>
                <a:cs typeface="Arial"/>
              </a:rPr>
              <a:t>Replace old noisy machinery where possible. </a:t>
            </a:r>
          </a:p>
          <a:p>
            <a:r>
              <a:rPr lang="en-US" dirty="0">
                <a:latin typeface="Arial"/>
                <a:ea typeface="+mn-lt"/>
                <a:cs typeface="Arial"/>
              </a:rPr>
              <a:t>Hold important </a:t>
            </a:r>
            <a:r>
              <a:rPr lang="en-US">
                <a:latin typeface="Arial"/>
                <a:ea typeface="+mn-lt"/>
                <a:cs typeface="Arial"/>
              </a:rPr>
              <a:t>meetings away from the loud factory floor.</a:t>
            </a:r>
          </a:p>
          <a:p>
            <a:pPr marL="0" indent="0">
              <a:buNone/>
            </a:pPr>
            <a:endParaRPr lang="en-US" dirty="0">
              <a:latin typeface="Arial"/>
              <a:ea typeface="Calibri"/>
              <a:cs typeface="Arial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382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Conclusion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896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Communication barriers within Flight Foods Ltd are contributing to food safety problems and customer complaints. </a:t>
            </a:r>
            <a:endParaRPr lang="en-US" sz="240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The main barriers identified were environmental noise, language differences, age/generational differences, and cultural differences. </a:t>
            </a:r>
          </a:p>
          <a:p>
            <a:pPr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The theories used show how messages can become unclear when there are barriers between the sender and receiver. 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Communication methods, and employee support can help reduce mistakes and better workplace performance. 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Effective communication is essential for Flight Foods to improve food standards and increase market success.</a:t>
            </a:r>
            <a:endParaRPr lang="en-GB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4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F3EC2-8579-17AE-8198-F172AE9C1F1D}"/>
              </a:ext>
            </a:extLst>
          </p:cNvPr>
          <p:cNvSpPr txBox="1"/>
          <p:nvPr/>
        </p:nvSpPr>
        <p:spPr>
          <a:xfrm>
            <a:off x="838200" y="1724891"/>
            <a:ext cx="1052252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Shannon, C.E. and Weaver, W. (1949) </a:t>
            </a:r>
            <a:r>
              <a:rPr lang="en-US" i="1">
                <a:latin typeface="Arial"/>
                <a:ea typeface="+mn-lt"/>
                <a:cs typeface="Arial"/>
              </a:rPr>
              <a:t>The Mathematical Theory of Communication</a:t>
            </a:r>
            <a:r>
              <a:rPr lang="en-US">
                <a:latin typeface="Arial"/>
                <a:ea typeface="+mn-lt"/>
                <a:cs typeface="Arial"/>
              </a:rPr>
              <a:t>. Urbana: University of Illinois Press.</a:t>
            </a:r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Berlo, D.K. (1960) </a:t>
            </a:r>
            <a:r>
              <a:rPr lang="en-US" i="1">
                <a:latin typeface="Arial"/>
                <a:ea typeface="+mn-lt"/>
                <a:cs typeface="Arial"/>
              </a:rPr>
              <a:t>The Process of Communication: An Introduction to Theory and Practice</a:t>
            </a:r>
            <a:r>
              <a:rPr lang="en-US">
                <a:latin typeface="Arial"/>
                <a:ea typeface="+mn-lt"/>
                <a:cs typeface="Arial"/>
              </a:rPr>
              <a:t>. New York: Holt, Rinehart and Winston.</a:t>
            </a:r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Arial"/>
                <a:ea typeface="+mn-lt"/>
                <a:cs typeface="Arial"/>
              </a:rPr>
              <a:t>Schramm, W. (1954) </a:t>
            </a:r>
            <a:r>
              <a:rPr lang="en-US" i="1">
                <a:latin typeface="Arial"/>
                <a:ea typeface="+mn-lt"/>
                <a:cs typeface="Arial"/>
              </a:rPr>
              <a:t>The Process and Effects of Mass Communication</a:t>
            </a:r>
            <a:r>
              <a:rPr lang="en-US">
                <a:latin typeface="Arial"/>
                <a:ea typeface="+mn-lt"/>
                <a:cs typeface="Arial"/>
              </a:rPr>
              <a:t>. Urbana: University of Illinois Press.</a:t>
            </a:r>
            <a:endParaRPr lang="en-US" dirty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Daft, R.L. and Lengel, R.H. (1986) ‘Organizational Information Requirements, Media Richness and Structural Design’, </a:t>
            </a:r>
            <a:r>
              <a:rPr lang="en-US" i="1">
                <a:ea typeface="+mn-lt"/>
                <a:cs typeface="+mn-lt"/>
              </a:rPr>
              <a:t>Management Science</a:t>
            </a:r>
            <a:r>
              <a:rPr lang="en-US">
                <a:ea typeface="+mn-lt"/>
                <a:cs typeface="+mn-lt"/>
              </a:rPr>
              <a:t>, 32(5), pp. 554–571.</a:t>
            </a:r>
            <a:endParaRPr lang="en-US" dirty="0">
              <a:latin typeface="Arial"/>
              <a:ea typeface="Calibri"/>
              <a:cs typeface="Arial"/>
            </a:endParaRPr>
          </a:p>
          <a:p>
            <a:endParaRPr lang="en-US" i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0cef0a8d568a5cf0666bfb44728cddfe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cc32c2d71cee7f26a9c745ad6670cbe9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0C949FAD-52B6-4752-97EE-9AE6A928A2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901b7179-a49d-4669-ab88-101a0e80079b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1972</TotalTime>
  <Words>681</Words>
  <Application>Microsoft Office PowerPoint</Application>
  <PresentationFormat>Widescreen</PresentationFormat>
  <Paragraphs>135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Overview </vt:lpstr>
      <vt:lpstr>Who Is Flight Foods Ltd. </vt:lpstr>
      <vt:lpstr>Communication Barrier 1: Environmental Noise</vt:lpstr>
      <vt:lpstr>Shannon and Weaver’s Model of Communication</vt:lpstr>
      <vt:lpstr>Communication Barrier 2: Language &amp; Communication</vt:lpstr>
      <vt:lpstr>Berlo’s SMRC Model of Communication</vt:lpstr>
      <vt:lpstr>Communication Barrier 3: Age/Generational Differences</vt:lpstr>
      <vt:lpstr>Schramm’s Interactive Model of Communication</vt:lpstr>
      <vt:lpstr>Communication Barrier 4: Cultural Differences</vt:lpstr>
      <vt:lpstr>Daft &amp; Lengel's Channel Richness Theory</vt:lpstr>
      <vt:lpstr>Recommendations: Improving Communication at Flight Foods Ltd</vt:lpstr>
      <vt:lpstr>Improve Employee Training</vt:lpstr>
      <vt:lpstr>Use Clearer Communication Methods</vt:lpstr>
      <vt:lpstr>Improve Workplace Communication</vt:lpstr>
      <vt:lpstr>Support a Diverse Workforce</vt:lpstr>
      <vt:lpstr>Reduce Environmental Barriers</vt:lpstr>
      <vt:lpstr>Conclusion  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Mohammed Moiz</cp:lastModifiedBy>
  <cp:revision>964</cp:revision>
  <dcterms:created xsi:type="dcterms:W3CDTF">2024-01-29T11:42:05Z</dcterms:created>
  <dcterms:modified xsi:type="dcterms:W3CDTF">2026-07-15T14:40:01Z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