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52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958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040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558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996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187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52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707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96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73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913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1351E-FE12-4712-8128-328EC3901B0A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211CF4-40AC-40B4-BC90-0C5596018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74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Increasing awareness of the Youth and Community Work Sector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981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Youth Work Map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is Youth and Community Work (YCW)?</a:t>
            </a:r>
          </a:p>
          <a:p>
            <a:r>
              <a:rPr lang="en-GB" dirty="0" smtClean="0"/>
              <a:t>What is the scope of YCW in different sectors?</a:t>
            </a:r>
          </a:p>
          <a:p>
            <a:r>
              <a:rPr lang="en-GB" dirty="0" smtClean="0"/>
              <a:t>What organisations are involved in YCW?</a:t>
            </a:r>
          </a:p>
          <a:p>
            <a:r>
              <a:rPr lang="en-GB" dirty="0" smtClean="0"/>
              <a:t>What is the purpose of the different organisations?</a:t>
            </a:r>
          </a:p>
          <a:p>
            <a:r>
              <a:rPr lang="en-GB" dirty="0" smtClean="0"/>
              <a:t>What do our National Occupational Standards say about YCW?</a:t>
            </a:r>
          </a:p>
          <a:p>
            <a:r>
              <a:rPr lang="en-GB" dirty="0" smtClean="0"/>
              <a:t>What policies are relevant to YCW in Wales, UK, Europe, the wider world?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583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starter for 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Education and Training Standards Committee</a:t>
            </a:r>
          </a:p>
          <a:p>
            <a:r>
              <a:rPr lang="en-GB" dirty="0" smtClean="0"/>
              <a:t>Principal Youth Officer’s Group</a:t>
            </a:r>
          </a:p>
          <a:p>
            <a:r>
              <a:rPr lang="en-GB" dirty="0" smtClean="0"/>
              <a:t>Youth Work Alliance Wales</a:t>
            </a:r>
          </a:p>
          <a:p>
            <a:r>
              <a:rPr lang="en-GB" dirty="0" smtClean="0"/>
              <a:t>Council for Wales of Voluntary Services</a:t>
            </a:r>
          </a:p>
          <a:p>
            <a:r>
              <a:rPr lang="en-GB" dirty="0" smtClean="0"/>
              <a:t>National Council for Voluntary Services</a:t>
            </a:r>
          </a:p>
          <a:p>
            <a:r>
              <a:rPr lang="en-GB" dirty="0" smtClean="0"/>
              <a:t>Welsh Government</a:t>
            </a:r>
          </a:p>
          <a:p>
            <a:r>
              <a:rPr lang="en-GB" dirty="0" smtClean="0"/>
              <a:t>Communities First </a:t>
            </a:r>
          </a:p>
          <a:p>
            <a:r>
              <a:rPr lang="en-GB" dirty="0" smtClean="0"/>
              <a:t>Welsh Training Agencies Group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992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Youth Work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National Occupational Standards for Youth Work</a:t>
            </a:r>
          </a:p>
          <a:p>
            <a:r>
              <a:rPr lang="en-GB" dirty="0" smtClean="0"/>
              <a:t>Youth Work in Wales: Principles and Purposes</a:t>
            </a:r>
          </a:p>
          <a:p>
            <a:r>
              <a:rPr lang="en-GB" dirty="0" smtClean="0"/>
              <a:t>National Youth Service Strategy</a:t>
            </a:r>
          </a:p>
          <a:p>
            <a:r>
              <a:rPr lang="en-GB" dirty="0" smtClean="0"/>
              <a:t>National Youth Work Strategy</a:t>
            </a:r>
          </a:p>
          <a:p>
            <a:r>
              <a:rPr lang="en-GB" dirty="0" smtClean="0"/>
              <a:t>Local Youth Work Strategies</a:t>
            </a:r>
          </a:p>
          <a:p>
            <a:r>
              <a:rPr lang="en-GB" dirty="0" smtClean="0"/>
              <a:t>Code of occupational ethics for the Youth Service in Wales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624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pairs conduct 60 minutes research</a:t>
            </a:r>
          </a:p>
          <a:p>
            <a:endParaRPr lang="en-GB" dirty="0" smtClean="0"/>
          </a:p>
          <a:p>
            <a:r>
              <a:rPr lang="en-GB" dirty="0" smtClean="0"/>
              <a:t>In  Pairs: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Compile a Poster Presentation drawing on your research illustrating your findings in relation to the ‘nature and scope of Youth and Community Work in different sectors’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5549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188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Increasing awareness of the Youth and Community Work Sector </vt:lpstr>
      <vt:lpstr>The Youth Work Map</vt:lpstr>
      <vt:lpstr>A starter for 10</vt:lpstr>
      <vt:lpstr>Youth Work Strategy</vt:lpstr>
      <vt:lpstr>Task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Increasing awareness of the Youth and Community Work Sector</dc:title>
  <dc:creator>Administrator</dc:creator>
  <cp:lastModifiedBy>Administrator</cp:lastModifiedBy>
  <cp:revision>3</cp:revision>
  <dcterms:created xsi:type="dcterms:W3CDTF">2015-10-05T07:14:21Z</dcterms:created>
  <dcterms:modified xsi:type="dcterms:W3CDTF">2015-10-05T07:48:18Z</dcterms:modified>
</cp:coreProperties>
</file>