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56" r:id="rId2"/>
    <p:sldId id="257" r:id="rId3"/>
    <p:sldId id="258" r:id="rId4"/>
    <p:sldId id="259" r:id="rId5"/>
    <p:sldId id="260" r:id="rId6"/>
    <p:sldId id="262" r:id="rId7"/>
    <p:sldId id="261" r:id="rId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ED4145-0A85-AF40-A015-14F1EE853AF6}" v="15" dt="2026-07-20T03:29:16.452"/>
    <p1510:client id="{ECD81BC7-49B2-0848-BCA7-DA8FFB54BFB6}" v="1155" dt="2026-07-20T05:50:06.96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ara Rafaela Paquete Paquete Da Mata Baio (2415600)" userId="55a99613-4f02-493b-9765-5f03a8264474" providerId="ADAL" clId="{B64F607E-224B-4F3C-B275-192B0BE09975}"/>
    <pc:docChg chg="undo custSel addSld delSld modSld sldOrd">
      <pc:chgData name="Iara Rafaela Paquete Paquete Da Mata Baio (2415600)" userId="55a99613-4f02-493b-9765-5f03a8264474" providerId="ADAL" clId="{B64F607E-224B-4F3C-B275-192B0BE09975}" dt="2026-07-20T05:50:06.960" v="2307" actId="20577"/>
      <pc:docMkLst>
        <pc:docMk/>
      </pc:docMkLst>
      <pc:sldChg chg="modSp mod">
        <pc:chgData name="Iara Rafaela Paquete Paquete Da Mata Baio (2415600)" userId="55a99613-4f02-493b-9765-5f03a8264474" providerId="ADAL" clId="{B64F607E-224B-4F3C-B275-192B0BE09975}" dt="2026-07-20T05:50:06.960" v="2307" actId="20577"/>
        <pc:sldMkLst>
          <pc:docMk/>
          <pc:sldMk cId="0" sldId="256"/>
        </pc:sldMkLst>
        <pc:spChg chg="mod">
          <ac:chgData name="Iara Rafaela Paquete Paquete Da Mata Baio (2415600)" userId="55a99613-4f02-493b-9765-5f03a8264474" providerId="ADAL" clId="{B64F607E-224B-4F3C-B275-192B0BE09975}" dt="2026-07-20T03:26:36.196" v="1152" actId="208"/>
          <ac:spMkLst>
            <pc:docMk/>
            <pc:sldMk cId="0" sldId="256"/>
            <ac:spMk id="2" creationId="{00000000-0000-0000-0000-000000000000}"/>
          </ac:spMkLst>
        </pc:spChg>
        <pc:spChg chg="mod">
          <ac:chgData name="Iara Rafaela Paquete Paquete Da Mata Baio (2415600)" userId="55a99613-4f02-493b-9765-5f03a8264474" providerId="ADAL" clId="{B64F607E-224B-4F3C-B275-192B0BE09975}" dt="2026-07-20T05:50:06.960" v="2307" actId="20577"/>
          <ac:spMkLst>
            <pc:docMk/>
            <pc:sldMk cId="0" sldId="256"/>
            <ac:spMk id="3" creationId="{00000000-0000-0000-0000-000000000000}"/>
          </ac:spMkLst>
        </pc:spChg>
      </pc:sldChg>
      <pc:sldChg chg="modSp mod">
        <pc:chgData name="Iara Rafaela Paquete Paquete Da Mata Baio (2415600)" userId="55a99613-4f02-493b-9765-5f03a8264474" providerId="ADAL" clId="{B64F607E-224B-4F3C-B275-192B0BE09975}" dt="2026-07-20T04:50:30.169" v="1776" actId="20577"/>
        <pc:sldMkLst>
          <pc:docMk/>
          <pc:sldMk cId="0" sldId="257"/>
        </pc:sldMkLst>
        <pc:spChg chg="mod">
          <ac:chgData name="Iara Rafaela Paquete Paquete Da Mata Baio (2415600)" userId="55a99613-4f02-493b-9765-5f03a8264474" providerId="ADAL" clId="{B64F607E-224B-4F3C-B275-192B0BE09975}" dt="2026-07-20T03:24:39.487" v="1145" actId="208"/>
          <ac:spMkLst>
            <pc:docMk/>
            <pc:sldMk cId="0" sldId="257"/>
            <ac:spMk id="2" creationId="{00000000-0000-0000-0000-000000000000}"/>
          </ac:spMkLst>
        </pc:spChg>
        <pc:spChg chg="mod">
          <ac:chgData name="Iara Rafaela Paquete Paquete Da Mata Baio (2415600)" userId="55a99613-4f02-493b-9765-5f03a8264474" providerId="ADAL" clId="{B64F607E-224B-4F3C-B275-192B0BE09975}" dt="2026-07-20T04:50:30.169" v="1776" actId="20577"/>
          <ac:spMkLst>
            <pc:docMk/>
            <pc:sldMk cId="0" sldId="257"/>
            <ac:spMk id="3" creationId="{00000000-0000-0000-0000-000000000000}"/>
          </ac:spMkLst>
        </pc:spChg>
      </pc:sldChg>
      <pc:sldChg chg="addSp delSp modSp mod">
        <pc:chgData name="Iara Rafaela Paquete Paquete Da Mata Baio (2415600)" userId="55a99613-4f02-493b-9765-5f03a8264474" providerId="ADAL" clId="{B64F607E-224B-4F3C-B275-192B0BE09975}" dt="2026-07-20T04:54:39.569" v="1858" actId="20577"/>
        <pc:sldMkLst>
          <pc:docMk/>
          <pc:sldMk cId="0" sldId="258"/>
        </pc:sldMkLst>
        <pc:spChg chg="mod">
          <ac:chgData name="Iara Rafaela Paquete Paquete Da Mata Baio (2415600)" userId="55a99613-4f02-493b-9765-5f03a8264474" providerId="ADAL" clId="{B64F607E-224B-4F3C-B275-192B0BE09975}" dt="2026-07-20T03:25:03.104" v="1147" actId="208"/>
          <ac:spMkLst>
            <pc:docMk/>
            <pc:sldMk cId="0" sldId="258"/>
            <ac:spMk id="2" creationId="{00000000-0000-0000-0000-000000000000}"/>
          </ac:spMkLst>
        </pc:spChg>
        <pc:spChg chg="del">
          <ac:chgData name="Iara Rafaela Paquete Paquete Da Mata Baio (2415600)" userId="55a99613-4f02-493b-9765-5f03a8264474" providerId="ADAL" clId="{B64F607E-224B-4F3C-B275-192B0BE09975}" dt="2026-07-20T02:52:21.919" v="362" actId="478"/>
          <ac:spMkLst>
            <pc:docMk/>
            <pc:sldMk cId="0" sldId="258"/>
            <ac:spMk id="3" creationId="{00000000-0000-0000-0000-000000000000}"/>
          </ac:spMkLst>
        </pc:spChg>
        <pc:spChg chg="add mod">
          <ac:chgData name="Iara Rafaela Paquete Paquete Da Mata Baio (2415600)" userId="55a99613-4f02-493b-9765-5f03a8264474" providerId="ADAL" clId="{B64F607E-224B-4F3C-B275-192B0BE09975}" dt="2026-07-20T04:54:39.569" v="1858" actId="20577"/>
          <ac:spMkLst>
            <pc:docMk/>
            <pc:sldMk cId="0" sldId="258"/>
            <ac:spMk id="5" creationId="{A4B880C3-1575-D411-3E98-404C4F102B01}"/>
          </ac:spMkLst>
        </pc:spChg>
      </pc:sldChg>
      <pc:sldChg chg="addSp delSp modSp mod">
        <pc:chgData name="Iara Rafaela Paquete Paquete Da Mata Baio (2415600)" userId="55a99613-4f02-493b-9765-5f03a8264474" providerId="ADAL" clId="{B64F607E-224B-4F3C-B275-192B0BE09975}" dt="2026-07-20T05:06:03.539" v="1990" actId="1076"/>
        <pc:sldMkLst>
          <pc:docMk/>
          <pc:sldMk cId="0" sldId="259"/>
        </pc:sldMkLst>
        <pc:spChg chg="mod">
          <ac:chgData name="Iara Rafaela Paquete Paquete Da Mata Baio (2415600)" userId="55a99613-4f02-493b-9765-5f03a8264474" providerId="ADAL" clId="{B64F607E-224B-4F3C-B275-192B0BE09975}" dt="2026-07-20T03:25:39.916" v="1150" actId="208"/>
          <ac:spMkLst>
            <pc:docMk/>
            <pc:sldMk cId="0" sldId="259"/>
            <ac:spMk id="2" creationId="{00000000-0000-0000-0000-000000000000}"/>
          </ac:spMkLst>
        </pc:spChg>
        <pc:spChg chg="add del mod">
          <ac:chgData name="Iara Rafaela Paquete Paquete Da Mata Baio (2415600)" userId="55a99613-4f02-493b-9765-5f03a8264474" providerId="ADAL" clId="{B64F607E-224B-4F3C-B275-192B0BE09975}" dt="2026-07-20T05:06:03.539" v="1990" actId="1076"/>
          <ac:spMkLst>
            <pc:docMk/>
            <pc:sldMk cId="0" sldId="259"/>
            <ac:spMk id="3" creationId="{00000000-0000-0000-0000-000000000000}"/>
          </ac:spMkLst>
        </pc:spChg>
        <pc:spChg chg="add del mod">
          <ac:chgData name="Iara Rafaela Paquete Paquete Da Mata Baio (2415600)" userId="55a99613-4f02-493b-9765-5f03a8264474" providerId="ADAL" clId="{B64F607E-224B-4F3C-B275-192B0BE09975}" dt="2026-07-20T03:01:02.163" v="771" actId="478"/>
          <ac:spMkLst>
            <pc:docMk/>
            <pc:sldMk cId="0" sldId="259"/>
            <ac:spMk id="5" creationId="{FB0F672D-C910-13A9-D20F-AD7E92DD6ECF}"/>
          </ac:spMkLst>
        </pc:spChg>
      </pc:sldChg>
      <pc:sldChg chg="addSp delSp modSp mod modTransition">
        <pc:chgData name="Iara Rafaela Paquete Paquete Da Mata Baio (2415600)" userId="55a99613-4f02-493b-9765-5f03a8264474" providerId="ADAL" clId="{B64F607E-224B-4F3C-B275-192B0BE09975}" dt="2026-07-20T05:14:50.106" v="2041" actId="20577"/>
        <pc:sldMkLst>
          <pc:docMk/>
          <pc:sldMk cId="0" sldId="260"/>
        </pc:sldMkLst>
        <pc:spChg chg="mod">
          <ac:chgData name="Iara Rafaela Paquete Paquete Da Mata Baio (2415600)" userId="55a99613-4f02-493b-9765-5f03a8264474" providerId="ADAL" clId="{B64F607E-224B-4F3C-B275-192B0BE09975}" dt="2026-07-20T03:26:18.302" v="1151" actId="208"/>
          <ac:spMkLst>
            <pc:docMk/>
            <pc:sldMk cId="0" sldId="260"/>
            <ac:spMk id="2" creationId="{00000000-0000-0000-0000-000000000000}"/>
          </ac:spMkLst>
        </pc:spChg>
        <pc:spChg chg="del">
          <ac:chgData name="Iara Rafaela Paquete Paquete Da Mata Baio (2415600)" userId="55a99613-4f02-493b-9765-5f03a8264474" providerId="ADAL" clId="{B64F607E-224B-4F3C-B275-192B0BE09975}" dt="2026-07-20T03:01:35.395" v="774" actId="478"/>
          <ac:spMkLst>
            <pc:docMk/>
            <pc:sldMk cId="0" sldId="260"/>
            <ac:spMk id="3" creationId="{00000000-0000-0000-0000-000000000000}"/>
          </ac:spMkLst>
        </pc:spChg>
        <pc:spChg chg="add del mod">
          <ac:chgData name="Iara Rafaela Paquete Paquete Da Mata Baio (2415600)" userId="55a99613-4f02-493b-9765-5f03a8264474" providerId="ADAL" clId="{B64F607E-224B-4F3C-B275-192B0BE09975}" dt="2026-07-20T03:02:58.208" v="783" actId="3680"/>
          <ac:spMkLst>
            <pc:docMk/>
            <pc:sldMk cId="0" sldId="260"/>
            <ac:spMk id="5" creationId="{9FE91AFB-9EBE-BA97-ECC3-86D18C372875}"/>
          </ac:spMkLst>
        </pc:spChg>
        <pc:spChg chg="add del mod">
          <ac:chgData name="Iara Rafaela Paquete Paquete Da Mata Baio (2415600)" userId="55a99613-4f02-493b-9765-5f03a8264474" providerId="ADAL" clId="{B64F607E-224B-4F3C-B275-192B0BE09975}" dt="2026-07-20T03:03:42.474" v="789" actId="3680"/>
          <ac:spMkLst>
            <pc:docMk/>
            <pc:sldMk cId="0" sldId="260"/>
            <ac:spMk id="8" creationId="{17CFC4C4-B227-7725-8931-AABD83C88254}"/>
          </ac:spMkLst>
        </pc:spChg>
        <pc:spChg chg="add del mod">
          <ac:chgData name="Iara Rafaela Paquete Paquete Da Mata Baio (2415600)" userId="55a99613-4f02-493b-9765-5f03a8264474" providerId="ADAL" clId="{B64F607E-224B-4F3C-B275-192B0BE09975}" dt="2026-07-20T03:04:23.735" v="795" actId="21"/>
          <ac:spMkLst>
            <pc:docMk/>
            <pc:sldMk cId="0" sldId="260"/>
            <ac:spMk id="11" creationId="{AF04B6A6-E76B-4740-F5E3-53A28A11E582}"/>
          </ac:spMkLst>
        </pc:spChg>
        <pc:spChg chg="add mod">
          <ac:chgData name="Iara Rafaela Paquete Paquete Da Mata Baio (2415600)" userId="55a99613-4f02-493b-9765-5f03a8264474" providerId="ADAL" clId="{B64F607E-224B-4F3C-B275-192B0BE09975}" dt="2026-07-20T05:14:50.106" v="2041" actId="20577"/>
          <ac:spMkLst>
            <pc:docMk/>
            <pc:sldMk cId="0" sldId="260"/>
            <ac:spMk id="15" creationId="{3D198C6D-72DB-7316-23ED-A6C6C6DC0FF0}"/>
          </ac:spMkLst>
        </pc:spChg>
        <pc:graphicFrameChg chg="add del mod ord modGraphic">
          <ac:chgData name="Iara Rafaela Paquete Paquete Da Mata Baio (2415600)" userId="55a99613-4f02-493b-9765-5f03a8264474" providerId="ADAL" clId="{B64F607E-224B-4F3C-B275-192B0BE09975}" dt="2026-07-20T03:03:37.439" v="788" actId="478"/>
          <ac:graphicFrameMkLst>
            <pc:docMk/>
            <pc:sldMk cId="0" sldId="260"/>
            <ac:graphicFrameMk id="6" creationId="{D8901FDE-60AE-E39D-3F68-9812A81E5D70}"/>
          </ac:graphicFrameMkLst>
        </pc:graphicFrameChg>
        <pc:graphicFrameChg chg="add del mod ord modGraphic">
          <ac:chgData name="Iara Rafaela Paquete Paquete Da Mata Baio (2415600)" userId="55a99613-4f02-493b-9765-5f03a8264474" providerId="ADAL" clId="{B64F607E-224B-4F3C-B275-192B0BE09975}" dt="2026-07-20T03:06:53.525" v="799" actId="478"/>
          <ac:graphicFrameMkLst>
            <pc:docMk/>
            <pc:sldMk cId="0" sldId="260"/>
            <ac:graphicFrameMk id="9" creationId="{3C377E6C-E169-1F81-47F2-8010203DF358}"/>
          </ac:graphicFrameMkLst>
        </pc:graphicFrameChg>
      </pc:sldChg>
      <pc:sldChg chg="modSp mod ord">
        <pc:chgData name="Iara Rafaela Paquete Paquete Da Mata Baio (2415600)" userId="55a99613-4f02-493b-9765-5f03a8264474" providerId="ADAL" clId="{B64F607E-224B-4F3C-B275-192B0BE09975}" dt="2026-07-20T05:35:51.489" v="2086" actId="1076"/>
        <pc:sldMkLst>
          <pc:docMk/>
          <pc:sldMk cId="0" sldId="261"/>
        </pc:sldMkLst>
        <pc:spChg chg="mod">
          <ac:chgData name="Iara Rafaela Paquete Paquete Da Mata Baio (2415600)" userId="55a99613-4f02-493b-9765-5f03a8264474" providerId="ADAL" clId="{B64F607E-224B-4F3C-B275-192B0BE09975}" dt="2026-07-20T05:35:40.780" v="2084" actId="20577"/>
          <ac:spMkLst>
            <pc:docMk/>
            <pc:sldMk cId="0" sldId="261"/>
            <ac:spMk id="2" creationId="{00000000-0000-0000-0000-000000000000}"/>
          </ac:spMkLst>
        </pc:spChg>
        <pc:spChg chg="mod">
          <ac:chgData name="Iara Rafaela Paquete Paquete Da Mata Baio (2415600)" userId="55a99613-4f02-493b-9765-5f03a8264474" providerId="ADAL" clId="{B64F607E-224B-4F3C-B275-192B0BE09975}" dt="2026-07-20T05:34:17.372" v="2072" actId="1576"/>
          <ac:spMkLst>
            <pc:docMk/>
            <pc:sldMk cId="0" sldId="261"/>
            <ac:spMk id="5" creationId="{F2D00226-8F03-AB53-A96E-15998458E38E}"/>
          </ac:spMkLst>
        </pc:spChg>
      </pc:sldChg>
      <pc:sldChg chg="modSp new mod">
        <pc:chgData name="Iara Rafaela Paquete Paquete Da Mata Baio (2415600)" userId="55a99613-4f02-493b-9765-5f03a8264474" providerId="ADAL" clId="{B64F607E-224B-4F3C-B275-192B0BE09975}" dt="2026-07-20T05:43:32.227" v="2295" actId="20577"/>
        <pc:sldMkLst>
          <pc:docMk/>
          <pc:sldMk cId="1027002397" sldId="262"/>
        </pc:sldMkLst>
        <pc:spChg chg="mod">
          <ac:chgData name="Iara Rafaela Paquete Paquete Da Mata Baio (2415600)" userId="55a99613-4f02-493b-9765-5f03a8264474" providerId="ADAL" clId="{B64F607E-224B-4F3C-B275-192B0BE09975}" dt="2026-07-20T05:36:02.934" v="2102" actId="20577"/>
          <ac:spMkLst>
            <pc:docMk/>
            <pc:sldMk cId="1027002397" sldId="262"/>
            <ac:spMk id="2" creationId="{C2203F6D-4354-120B-489B-241E44065C84}"/>
          </ac:spMkLst>
        </pc:spChg>
        <pc:spChg chg="mod">
          <ac:chgData name="Iara Rafaela Paquete Paquete Da Mata Baio (2415600)" userId="55a99613-4f02-493b-9765-5f03a8264474" providerId="ADAL" clId="{B64F607E-224B-4F3C-B275-192B0BE09975}" dt="2026-07-20T05:43:32.227" v="2295" actId="20577"/>
          <ac:spMkLst>
            <pc:docMk/>
            <pc:sldMk cId="1027002397" sldId="262"/>
            <ac:spMk id="3" creationId="{C1E7C55B-DF45-ED29-3C84-53D26BD899E7}"/>
          </ac:spMkLst>
        </pc:spChg>
      </pc:sldChg>
      <pc:sldChg chg="new add del">
        <pc:chgData name="Iara Rafaela Paquete Paquete Da Mata Baio (2415600)" userId="55a99613-4f02-493b-9765-5f03a8264474" providerId="ADAL" clId="{B64F607E-224B-4F3C-B275-192B0BE09975}" dt="2026-07-20T03:23:27.764" v="1142" actId="2696"/>
        <pc:sldMkLst>
          <pc:docMk/>
          <pc:sldMk cId="2108612774" sldId="262"/>
        </pc:sldMkLst>
      </pc:sldChg>
      <pc:sldChg chg="addSp delSp new add del mod">
        <pc:chgData name="Iara Rafaela Paquete Paquete Da Mata Baio (2415600)" userId="55a99613-4f02-493b-9765-5f03a8264474" providerId="ADAL" clId="{B64F607E-224B-4F3C-B275-192B0BE09975}" dt="2026-07-20T03:23:24.830" v="1141" actId="2696"/>
        <pc:sldMkLst>
          <pc:docMk/>
          <pc:sldMk cId="3496084711" sldId="263"/>
        </pc:sldMkLst>
        <pc:spChg chg="del">
          <ac:chgData name="Iara Rafaela Paquete Paquete Da Mata Baio (2415600)" userId="55a99613-4f02-493b-9765-5f03a8264474" providerId="ADAL" clId="{B64F607E-224B-4F3C-B275-192B0BE09975}" dt="2026-07-20T03:22:47.900" v="1138" actId="478"/>
          <ac:spMkLst>
            <pc:docMk/>
            <pc:sldMk cId="3496084711" sldId="263"/>
            <ac:spMk id="3" creationId="{D9CF9378-E800-023E-9881-5F148B608259}"/>
          </ac:spMkLst>
        </pc:spChg>
        <pc:spChg chg="add del">
          <ac:chgData name="Iara Rafaela Paquete Paquete Da Mata Baio (2415600)" userId="55a99613-4f02-493b-9765-5f03a8264474" providerId="ADAL" clId="{B64F607E-224B-4F3C-B275-192B0BE09975}" dt="2026-07-20T03:02:14.106" v="778" actId="478"/>
          <ac:spMkLst>
            <pc:docMk/>
            <pc:sldMk cId="3496084711" sldId="263"/>
            <ac:spMk id="5" creationId="{3E52339D-8E9B-BAEE-DF1F-6D8418A31001}"/>
          </ac:spMkLst>
        </pc:spChg>
      </pc:sldChg>
      <pc:sldChg chg="addSp delSp modSp new del mod">
        <pc:chgData name="Iara Rafaela Paquete Paquete Da Mata Baio (2415600)" userId="55a99613-4f02-493b-9765-5f03a8264474" providerId="ADAL" clId="{B64F607E-224B-4F3C-B275-192B0BE09975}" dt="2026-07-20T03:06:02.562" v="798" actId="2696"/>
        <pc:sldMkLst>
          <pc:docMk/>
          <pc:sldMk cId="3022281323" sldId="264"/>
        </pc:sldMkLst>
        <pc:spChg chg="del">
          <ac:chgData name="Iara Rafaela Paquete Paquete Da Mata Baio (2415600)" userId="55a99613-4f02-493b-9765-5f03a8264474" providerId="ADAL" clId="{B64F607E-224B-4F3C-B275-192B0BE09975}" dt="2026-07-20T03:02:39.916" v="780" actId="3680"/>
          <ac:spMkLst>
            <pc:docMk/>
            <pc:sldMk cId="3022281323" sldId="264"/>
            <ac:spMk id="3" creationId="{A8A04119-C438-6B1F-1EB5-AB8DCF4DEF66}"/>
          </ac:spMkLst>
        </pc:spChg>
        <pc:graphicFrameChg chg="add mod ord modGraphic">
          <ac:chgData name="Iara Rafaela Paquete Paquete Da Mata Baio (2415600)" userId="55a99613-4f02-493b-9765-5f03a8264474" providerId="ADAL" clId="{B64F607E-224B-4F3C-B275-192B0BE09975}" dt="2026-07-20T03:02:48.637" v="782" actId="14100"/>
          <ac:graphicFrameMkLst>
            <pc:docMk/>
            <pc:sldMk cId="3022281323" sldId="264"/>
            <ac:graphicFrameMk id="4" creationId="{2292A2ED-6B21-592A-49C5-B3E0A69F8BB0}"/>
          </ac:graphicFrameMkLst>
        </pc:graphicFrameChg>
      </pc:sldChg>
    </pc:docChg>
  </pc:docChgLst>
  <pc:docChgLst>
    <pc:chgData name="Iara Rafaela Paquete Paquete Da Mata Baio (2415600)" userId="55a99613-4f02-493b-9765-5f03a8264474" providerId="ADAL" clId="{7E57A6FB-0638-4C8B-8591-44AC06B1B83C}"/>
    <pc:docChg chg="custSel modSld">
      <pc:chgData name="Iara Rafaela Paquete Paquete Da Mata Baio (2415600)" userId="55a99613-4f02-493b-9765-5f03a8264474" providerId="ADAL" clId="{7E57A6FB-0638-4C8B-8591-44AC06B1B83C}" dt="2026-07-20T03:29:16.452" v="14" actId="478"/>
      <pc:docMkLst>
        <pc:docMk/>
      </pc:docMkLst>
      <pc:sldChg chg="addSp delSp modSp mod">
        <pc:chgData name="Iara Rafaela Paquete Paquete Da Mata Baio (2415600)" userId="55a99613-4f02-493b-9765-5f03a8264474" providerId="ADAL" clId="{7E57A6FB-0638-4C8B-8591-44AC06B1B83C}" dt="2026-07-20T03:29:16.452" v="14" actId="478"/>
        <pc:sldMkLst>
          <pc:docMk/>
          <pc:sldMk cId="0" sldId="261"/>
        </pc:sldMkLst>
        <pc:spChg chg="del mod">
          <ac:chgData name="Iara Rafaela Paquete Paquete Da Mata Baio (2415600)" userId="55a99613-4f02-493b-9765-5f03a8264474" providerId="ADAL" clId="{7E57A6FB-0638-4C8B-8591-44AC06B1B83C}" dt="2026-07-20T03:29:16.452" v="14" actId="478"/>
          <ac:spMkLst>
            <pc:docMk/>
            <pc:sldMk cId="0" sldId="261"/>
            <ac:spMk id="3" creationId="{00000000-0000-0000-0000-000000000000}"/>
          </ac:spMkLst>
        </pc:spChg>
        <pc:spChg chg="add mod">
          <ac:chgData name="Iara Rafaela Paquete Paquete Da Mata Baio (2415600)" userId="55a99613-4f02-493b-9765-5f03a8264474" providerId="ADAL" clId="{7E57A6FB-0638-4C8B-8591-44AC06B1B83C}" dt="2026-07-20T03:29:16.452" v="14" actId="478"/>
          <ac:spMkLst>
            <pc:docMk/>
            <pc:sldMk cId="0" sldId="261"/>
            <ac:spMk id="5" creationId="{F2D00226-8F03-AB53-A96E-15998458E38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6E7308-E7E1-394D-A19A-A28E34744FAB}" type="datetimeFigureOut">
              <a:rPr lang="en-US" smtClean="0"/>
              <a:t>7/19/2026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52DBCE-4D31-EC4C-AD24-5FE9585E7112}" type="slidenum">
              <a:rPr lang="en-US" smtClean="0"/>
              <a:t>‹#›</a:t>
            </a:fld>
            <a:endParaRPr lang="en-US"/>
          </a:p>
        </p:txBody>
      </p:sp>
    </p:spTree>
    <p:extLst>
      <p:ext uri="{BB962C8B-B14F-4D97-AF65-F5344CB8AC3E}">
        <p14:creationId xmlns:p14="http://schemas.microsoft.com/office/powerpoint/2010/main" val="22904089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Introduce yourself and explain communication.</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Define communication and its forms.</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Explain benefits in health and social care.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Describe the real-life example.</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Reflect on your own skills and improvements.</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Summarize and mention references.</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7/19/2026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7/19/2026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7/19/2026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7/19/2026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7/19/2026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7/19/2026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NHS%20England%20(2023)%20Improving%20communication%20between%20staff%20and%20patients.%20Available%20at:%20england.nhs.uk%20(Accessed:%2020%20July%202026).Nursing%20and%20Midwifery%20Council%20(2018)%20The%20Code:%20Professional%20standards%20of%20practice%20and%20behaviour%20for%20nurses,%20midwives%20and%20nursing%20associates.%20London:%20NMC.%20Available%20at:%20nmc.org.uk%20(Accessed:%2020%20July%202026).Skills%20for%20Care%20(2023)%20Communication.%20Available%20at:%20skillsforcare.org.uk%20(Accessed:%2020%20July%202026)."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skillsforcare.org.uk" TargetMode="External"/><Relationship Id="rId4" Type="http://schemas.openxmlformats.org/officeDocument/2006/relationships/hyperlink" Target="%20nmc.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ln>
            <a:solidFill>
              <a:schemeClr val="bg1"/>
            </a:solidFill>
          </a:ln>
        </p:spPr>
        <p:txBody>
          <a:bodyPr/>
          <a:lstStyle/>
          <a:p>
            <a:r>
              <a:t>Communication Skills in Health and Social Care</a:t>
            </a:r>
          </a:p>
        </p:txBody>
      </p:sp>
      <p:sp>
        <p:nvSpPr>
          <p:cNvPr id="3" name="Subtitle 2"/>
          <p:cNvSpPr>
            <a:spLocks noGrp="1"/>
          </p:cNvSpPr>
          <p:nvPr>
            <p:ph type="subTitle" idx="1"/>
          </p:nvPr>
        </p:nvSpPr>
        <p:spPr>
          <a:xfrm>
            <a:off x="1371600" y="3886199"/>
            <a:ext cx="6400800" cy="2675467"/>
          </a:xfrm>
        </p:spPr>
        <p:txBody>
          <a:bodyPr>
            <a:normAutofit fontScale="85000" lnSpcReduction="10000"/>
          </a:bodyPr>
          <a:lstStyle/>
          <a:p>
            <a:r>
              <a:t>Name:</a:t>
            </a:r>
            <a:r>
              <a:rPr lang="en-GB"/>
              <a:t> Iara </a:t>
            </a:r>
            <a:r>
              <a:rPr lang="en-GB" err="1"/>
              <a:t>Baio</a:t>
            </a:r>
            <a:endParaRPr/>
          </a:p>
          <a:p>
            <a:r>
              <a:t>Student ID: </a:t>
            </a:r>
            <a:r>
              <a:rPr lang="en-GB"/>
              <a:t>2415600</a:t>
            </a:r>
          </a:p>
          <a:p>
            <a:r>
              <a:rPr lang="en-GB"/>
              <a:t>Lecture Name: </a:t>
            </a:r>
            <a:r>
              <a:rPr lang="en-GB" err="1"/>
              <a:t>Odette</a:t>
            </a:r>
            <a:r>
              <a:rPr lang="en-GB"/>
              <a:t> Jack </a:t>
            </a:r>
          </a:p>
          <a:p>
            <a:r>
              <a:rPr lang="en-GB"/>
              <a:t>Module Number: LCHS4009</a:t>
            </a:r>
          </a:p>
          <a:p>
            <a:r>
              <a:rPr lang="en-GB"/>
              <a:t>Course name: Professional Development within Health and Social care </a:t>
            </a:r>
          </a:p>
          <a:p>
            <a:endParaRPr lang="en-GB"/>
          </a:p>
          <a:p>
            <a:endParaRPr lang="en-GB"/>
          </a:p>
          <a:p>
            <a:endParaRPr lang="en-GB"/>
          </a:p>
          <a:p>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rgbClr val="C00000"/>
            </a:solidFill>
          </a:ln>
        </p:spPr>
        <p:txBody>
          <a:bodyPr/>
          <a:lstStyle/>
          <a:p>
            <a:r>
              <a:t>What is Communication?</a:t>
            </a:r>
          </a:p>
        </p:txBody>
      </p:sp>
      <p:sp>
        <p:nvSpPr>
          <p:cNvPr id="3" name="Content Placeholder 2"/>
          <p:cNvSpPr>
            <a:spLocks noGrp="1"/>
          </p:cNvSpPr>
          <p:nvPr>
            <p:ph idx="1"/>
          </p:nvPr>
        </p:nvSpPr>
        <p:spPr>
          <a:xfrm>
            <a:off x="457200" y="1600200"/>
            <a:ext cx="8229600" cy="4983162"/>
          </a:xfrm>
        </p:spPr>
        <p:txBody>
          <a:bodyPr/>
          <a:lstStyle/>
          <a:p>
            <a:r>
              <a:rPr lang="en-GB"/>
              <a:t>Ability to share information clearly and effectively</a:t>
            </a:r>
          </a:p>
          <a:p>
            <a:r>
              <a:rPr lang="en-GB"/>
              <a:t>Includes verbal, non-verbal, written and  digital communication</a:t>
            </a:r>
          </a:p>
          <a:p>
            <a:r>
              <a:rPr lang="en-GB"/>
              <a:t>Active listening is an essential part of communication</a:t>
            </a:r>
          </a:p>
          <a:p>
            <a:r>
              <a:rPr lang="en-GB"/>
              <a:t>Helps build positive relationships with patients and colleagues   </a:t>
            </a:r>
          </a:p>
          <a:p>
            <a:pPr marL="0" indent="0">
              <a:buNone/>
            </a:pPr>
            <a:r>
              <a:rPr lang="en-GB" sz="1800" b="0" i="1" u="none" strike="noStrike">
                <a:solidFill>
                  <a:srgbClr val="000000"/>
                </a:solidFill>
                <a:effectLst/>
                <a:latin typeface="Google Sans"/>
              </a:rPr>
              <a:t>                                                                                                                (Skills for Care, 2023)</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rgbClr val="C00000"/>
            </a:solidFill>
          </a:ln>
        </p:spPr>
        <p:txBody>
          <a:bodyPr/>
          <a:lstStyle/>
          <a:p>
            <a:r>
              <a:t>Why is it Important?</a:t>
            </a:r>
          </a:p>
        </p:txBody>
      </p:sp>
      <p:sp>
        <p:nvSpPr>
          <p:cNvPr id="5" name="Content Placeholder 4">
            <a:extLst>
              <a:ext uri="{FF2B5EF4-FFF2-40B4-BE49-F238E27FC236}">
                <a16:creationId xmlns:a16="http://schemas.microsoft.com/office/drawing/2014/main" id="{A4B880C3-1575-D411-3E98-404C4F102B01}"/>
              </a:ext>
            </a:extLst>
          </p:cNvPr>
          <p:cNvSpPr>
            <a:spLocks noGrp="1"/>
          </p:cNvSpPr>
          <p:nvPr>
            <p:ph idx="1"/>
          </p:nvPr>
        </p:nvSpPr>
        <p:spPr>
          <a:xfrm>
            <a:off x="326572" y="1788968"/>
            <a:ext cx="8229600" cy="4525963"/>
          </a:xfrm>
        </p:spPr>
        <p:txBody>
          <a:bodyPr>
            <a:normAutofit fontScale="55000" lnSpcReduction="20000"/>
          </a:bodyPr>
          <a:lstStyle/>
          <a:p>
            <a:endParaRPr lang="en-GB"/>
          </a:p>
          <a:p>
            <a:endParaRPr lang="en-GB"/>
          </a:p>
          <a:p>
            <a:r>
              <a:rPr lang="en-GB" sz="6300"/>
              <a:t>Improves patient safety </a:t>
            </a:r>
            <a:r>
              <a:rPr lang="en-GB" sz="3800"/>
              <a:t> </a:t>
            </a:r>
          </a:p>
          <a:p>
            <a:r>
              <a:rPr lang="en-GB" sz="6300"/>
              <a:t>Builds trust and professional relationships</a:t>
            </a:r>
          </a:p>
          <a:p>
            <a:r>
              <a:rPr lang="en-GB" sz="6300"/>
              <a:t>Supports teamwork </a:t>
            </a:r>
          </a:p>
          <a:p>
            <a:r>
              <a:rPr lang="en-GB" sz="6300"/>
              <a:t>Encourages person-centred to care</a:t>
            </a:r>
            <a:endParaRPr lang="en-GB" sz="3800"/>
          </a:p>
          <a:p>
            <a:r>
              <a:rPr lang="en-GB" sz="6300"/>
              <a:t>Reduces misunderstandings and mistakes</a:t>
            </a:r>
            <a:endParaRPr lang="en-GB"/>
          </a:p>
          <a:p>
            <a:pPr marL="0" indent="0">
              <a:buNone/>
            </a:pPr>
            <a:endParaRPr lang="en-GB"/>
          </a:p>
          <a:p>
            <a:pPr marL="0" indent="0">
              <a:buNone/>
            </a:pPr>
            <a:endParaRPr lang="en-GB"/>
          </a:p>
          <a:p>
            <a:pPr marL="0" indent="0">
              <a:buNone/>
            </a:pPr>
            <a:r>
              <a:rPr lang="en-GB" sz="3200" b="0" i="0" u="none" strike="noStrike">
                <a:solidFill>
                  <a:srgbClr val="000000"/>
                </a:solidFill>
                <a:effectLst/>
                <a:latin typeface="-webkit-standard"/>
              </a:rPr>
              <a:t>                                             (NHS England, 2023; Nursing and Midwifery Council, 2018)</a:t>
            </a:r>
            <a:endParaRPr lang="en-GB" sz="45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rgbClr val="C00000"/>
            </a:solidFill>
          </a:ln>
        </p:spPr>
        <p:txBody>
          <a:bodyPr/>
          <a:lstStyle/>
          <a:p>
            <a:r>
              <a:t>Practical Example</a:t>
            </a:r>
          </a:p>
        </p:txBody>
      </p:sp>
      <p:sp>
        <p:nvSpPr>
          <p:cNvPr id="3" name="Content Placeholder 2"/>
          <p:cNvSpPr>
            <a:spLocks noGrp="1"/>
          </p:cNvSpPr>
          <p:nvPr>
            <p:ph idx="1"/>
          </p:nvPr>
        </p:nvSpPr>
        <p:spPr>
          <a:xfrm>
            <a:off x="638629" y="1840972"/>
            <a:ext cx="8229600" cy="4525963"/>
          </a:xfrm>
        </p:spPr>
        <p:txBody>
          <a:bodyPr>
            <a:normAutofit lnSpcReduction="10000"/>
          </a:bodyPr>
          <a:lstStyle/>
          <a:p>
            <a:pPr marL="0" indent="0">
              <a:buNone/>
            </a:pPr>
            <a:r>
              <a:rPr lang="en-GB"/>
              <a:t>An elderly patient is worried about taking a new medication. The nurse explains it using simple language, answers the patient’s questions, and makes sure that everything was cleared before the patient leaves. Then there is an update to the next healthcare professional doing handover. This improved patient safety and continuity of care.</a:t>
            </a:r>
          </a:p>
          <a:p>
            <a:pPr marL="0" indent="0">
              <a:buNone/>
            </a:pPr>
            <a:endParaRPr lang="en-GB"/>
          </a:p>
          <a:p>
            <a:pPr marL="0" indent="0">
              <a:buNone/>
            </a:pPr>
            <a:r>
              <a:rPr lang="en-GB" sz="1800" i="0" u="none" strike="noStrike">
                <a:solidFill>
                  <a:srgbClr val="000000"/>
                </a:solidFill>
                <a:effectLst/>
                <a:latin typeface="Google Sans"/>
              </a:rPr>
              <a:t>                                          (NHS England, 2023; Nursing and Midwifery Council, 2018)</a:t>
            </a:r>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rgbClr val="C00000"/>
            </a:solidFill>
          </a:ln>
        </p:spPr>
        <p:txBody>
          <a:bodyPr/>
          <a:lstStyle/>
          <a:p>
            <a:r>
              <a:t>Self-Awareness</a:t>
            </a:r>
          </a:p>
        </p:txBody>
      </p:sp>
      <p:sp>
        <p:nvSpPr>
          <p:cNvPr id="15" name="Content Placeholder 14">
            <a:extLst>
              <a:ext uri="{FF2B5EF4-FFF2-40B4-BE49-F238E27FC236}">
                <a16:creationId xmlns:a16="http://schemas.microsoft.com/office/drawing/2014/main" id="{3D198C6D-72DB-7316-23ED-A6C6C6DC0FF0}"/>
              </a:ext>
            </a:extLst>
          </p:cNvPr>
          <p:cNvSpPr>
            <a:spLocks noGrp="1"/>
          </p:cNvSpPr>
          <p:nvPr>
            <p:ph idx="1"/>
          </p:nvPr>
        </p:nvSpPr>
        <p:spPr>
          <a:xfrm>
            <a:off x="457200" y="1600200"/>
            <a:ext cx="8229600" cy="5257800"/>
          </a:xfrm>
        </p:spPr>
        <p:txBody>
          <a:bodyPr>
            <a:normAutofit fontScale="92500" lnSpcReduction="10000"/>
          </a:bodyPr>
          <a:lstStyle/>
          <a:p>
            <a:r>
              <a:rPr lang="en-GB" b="1">
                <a:solidFill>
                  <a:srgbClr val="C00000"/>
                </a:solidFill>
              </a:rPr>
              <a:t>Strengths</a:t>
            </a:r>
            <a:r>
              <a:rPr lang="en-GB"/>
              <a:t> </a:t>
            </a:r>
          </a:p>
          <a:p>
            <a:pPr>
              <a:buFont typeface="Wingdings" pitchFamily="2" charset="2"/>
              <a:buChar char="Ø"/>
            </a:pPr>
            <a:r>
              <a:rPr lang="en-GB"/>
              <a:t>Good listener</a:t>
            </a:r>
          </a:p>
          <a:p>
            <a:pPr>
              <a:buFont typeface="Wingdings" pitchFamily="2" charset="2"/>
              <a:buChar char="Ø"/>
            </a:pPr>
            <a:r>
              <a:rPr lang="en-GB"/>
              <a:t>Empathetic</a:t>
            </a:r>
          </a:p>
          <a:p>
            <a:pPr>
              <a:buFont typeface="Wingdings" pitchFamily="2" charset="2"/>
              <a:buChar char="Ø"/>
            </a:pPr>
            <a:r>
              <a:rPr lang="en-GB"/>
              <a:t>Respectful </a:t>
            </a:r>
          </a:p>
          <a:p>
            <a:pPr>
              <a:buFont typeface="Wingdings" pitchFamily="2" charset="2"/>
              <a:buChar char="Ø"/>
            </a:pPr>
            <a:r>
              <a:rPr lang="en-GB"/>
              <a:t>Caring </a:t>
            </a:r>
          </a:p>
          <a:p>
            <a:pPr>
              <a:buFont typeface="Arial" panose="020B0604020202020204" pitchFamily="34" charset="0"/>
              <a:buChar char="•"/>
            </a:pPr>
            <a:r>
              <a:rPr lang="en-GB" b="1">
                <a:solidFill>
                  <a:srgbClr val="C00000"/>
                </a:solidFill>
              </a:rPr>
              <a:t>Areas for improvement</a:t>
            </a:r>
            <a:r>
              <a:rPr lang="en-GB"/>
              <a:t> </a:t>
            </a:r>
          </a:p>
          <a:p>
            <a:pPr>
              <a:buFont typeface="Wingdings" pitchFamily="2" charset="2"/>
              <a:buChar char="Ø"/>
            </a:pPr>
            <a:r>
              <a:rPr lang="en-GB"/>
              <a:t>Shy </a:t>
            </a:r>
          </a:p>
          <a:p>
            <a:pPr>
              <a:buFont typeface="Wingdings" pitchFamily="2" charset="2"/>
              <a:buChar char="Ø"/>
            </a:pPr>
            <a:r>
              <a:rPr lang="en-GB"/>
              <a:t>Procrastinating</a:t>
            </a:r>
          </a:p>
          <a:p>
            <a:pPr>
              <a:buFont typeface="Wingdings" pitchFamily="2" charset="2"/>
              <a:buChar char="Ø"/>
            </a:pPr>
            <a:r>
              <a:rPr lang="en-GB"/>
              <a:t>Learning through placement and feedback</a:t>
            </a:r>
          </a:p>
          <a:p>
            <a:pPr>
              <a:buFont typeface="Wingdings" pitchFamily="2" charset="2"/>
              <a:buChar char="Ø"/>
            </a:pPr>
            <a:r>
              <a:rPr lang="en-GB"/>
              <a:t>Time management</a:t>
            </a:r>
          </a:p>
          <a:p>
            <a:pPr marL="0" indent="0">
              <a:buNone/>
            </a:pPr>
            <a:endParaRPr lang="en-GB"/>
          </a:p>
          <a:p>
            <a:pPr marL="0" indent="0">
              <a:buNone/>
            </a:pPr>
            <a:endParaRPr lang="en-GB"/>
          </a:p>
          <a:p>
            <a:pPr marL="0" indent="0">
              <a:buNone/>
            </a:pPr>
            <a:endParaRPr lang="en-GB"/>
          </a:p>
          <a:p>
            <a:pPr marL="0" indent="0">
              <a:buNone/>
            </a:pPr>
            <a:endParaRPr lang="en-GB"/>
          </a:p>
          <a:p>
            <a:pPr>
              <a:buFont typeface="Arial" panose="020B0604020202020204" pitchFamily="34" charset="0"/>
              <a:buChar char="•"/>
            </a:pP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03F6D-4354-120B-489B-241E44065C84}"/>
              </a:ext>
            </a:extLst>
          </p:cNvPr>
          <p:cNvSpPr>
            <a:spLocks noGrp="1"/>
          </p:cNvSpPr>
          <p:nvPr>
            <p:ph type="title"/>
          </p:nvPr>
        </p:nvSpPr>
        <p:spPr/>
        <p:txBody>
          <a:bodyPr/>
          <a:lstStyle/>
          <a:p>
            <a:r>
              <a:rPr lang="en-GB"/>
              <a:t>Conclusion</a:t>
            </a:r>
            <a:endParaRPr lang="en-US"/>
          </a:p>
        </p:txBody>
      </p:sp>
      <p:sp>
        <p:nvSpPr>
          <p:cNvPr id="3" name="Content Placeholder 2">
            <a:extLst>
              <a:ext uri="{FF2B5EF4-FFF2-40B4-BE49-F238E27FC236}">
                <a16:creationId xmlns:a16="http://schemas.microsoft.com/office/drawing/2014/main" id="{C1E7C55B-DF45-ED29-3C84-53D26BD899E7}"/>
              </a:ext>
            </a:extLst>
          </p:cNvPr>
          <p:cNvSpPr>
            <a:spLocks noGrp="1"/>
          </p:cNvSpPr>
          <p:nvPr>
            <p:ph idx="1"/>
          </p:nvPr>
        </p:nvSpPr>
        <p:spPr>
          <a:xfrm>
            <a:off x="457200" y="1766510"/>
            <a:ext cx="8229600" cy="4525963"/>
          </a:xfrm>
        </p:spPr>
        <p:txBody>
          <a:bodyPr/>
          <a:lstStyle/>
          <a:p>
            <a:r>
              <a:rPr lang="en-GB"/>
              <a:t>Communication is essential in health and  social care.</a:t>
            </a:r>
          </a:p>
          <a:p>
            <a:r>
              <a:rPr lang="en-GB"/>
              <a:t>Improves patient safety, teamwork and patient outcomes.</a:t>
            </a:r>
          </a:p>
          <a:p>
            <a:r>
              <a:rPr lang="en-GB"/>
              <a:t>Continuous self-reflection leads to better professional and personal practice.</a:t>
            </a:r>
            <a:endParaRPr lang="en-US"/>
          </a:p>
        </p:txBody>
      </p:sp>
    </p:spTree>
    <p:extLst>
      <p:ext uri="{BB962C8B-B14F-4D97-AF65-F5344CB8AC3E}">
        <p14:creationId xmlns:p14="http://schemas.microsoft.com/office/powerpoint/2010/main" val="1027002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 References</a:t>
            </a:r>
          </a:p>
        </p:txBody>
      </p:sp>
      <p:sp>
        <p:nvSpPr>
          <p:cNvPr id="5" name="Content Placeholder 4">
            <a:extLst>
              <a:ext uri="{FF2B5EF4-FFF2-40B4-BE49-F238E27FC236}">
                <a16:creationId xmlns:a16="http://schemas.microsoft.com/office/drawing/2014/main" id="{F2D00226-8F03-AB53-A96E-15998458E38E}"/>
              </a:ext>
            </a:extLst>
          </p:cNvPr>
          <p:cNvSpPr>
            <a:spLocks noGrp="1"/>
          </p:cNvSpPr>
          <p:nvPr>
            <p:ph idx="1"/>
          </p:nvPr>
        </p:nvSpPr>
        <p:spPr>
          <a:xfrm>
            <a:off x="217311" y="1417638"/>
            <a:ext cx="8229600" cy="4525963"/>
          </a:xfrm>
        </p:spPr>
        <p:txBody>
          <a:bodyPr>
            <a:normAutofit/>
          </a:bodyPr>
          <a:lstStyle/>
          <a:p>
            <a:pPr marL="0" indent="0">
              <a:buNone/>
            </a:pPr>
            <a:r>
              <a:rPr lang="en-GB" sz="2200"/>
              <a:t> </a:t>
            </a:r>
          </a:p>
          <a:p>
            <a:r>
              <a:rPr lang="en-GB" sz="1800" b="0" i="0" u="none" strike="noStrike">
                <a:solidFill>
                  <a:srgbClr val="000000"/>
                </a:solidFill>
                <a:effectLst/>
                <a:latin typeface="Google Sans"/>
              </a:rPr>
              <a:t>NHS England (2023) </a:t>
            </a:r>
            <a:r>
              <a:rPr lang="en-GB" sz="1800" b="0" i="1" u="none" strike="noStrike">
                <a:solidFill>
                  <a:srgbClr val="000000"/>
                </a:solidFill>
                <a:effectLst/>
                <a:latin typeface="Google Sans"/>
              </a:rPr>
              <a:t>Improving communication between staff and patients</a:t>
            </a:r>
            <a:r>
              <a:rPr lang="en-GB" sz="1800" b="0" i="0" u="none" strike="noStrike">
                <a:solidFill>
                  <a:srgbClr val="000000"/>
                </a:solidFill>
                <a:effectLst/>
                <a:latin typeface="Google Sans"/>
              </a:rPr>
              <a:t>. Available at: </a:t>
            </a:r>
            <a:r>
              <a:rPr lang="en-GB" sz="1800" b="0" i="0" u="none" strike="noStrike">
                <a:solidFill>
                  <a:srgbClr val="000000"/>
                </a:solidFill>
                <a:effectLst/>
                <a:latin typeface="Google Sans"/>
                <a:hlinkClick r:id="rId3"/>
              </a:rPr>
              <a:t>england.nhs.uk </a:t>
            </a:r>
            <a:r>
              <a:rPr lang="en-GB" sz="1800" b="0" i="0" u="none" strike="noStrike">
                <a:solidFill>
                  <a:srgbClr val="000000"/>
                </a:solidFill>
                <a:effectLst/>
                <a:latin typeface="Google Sans"/>
              </a:rPr>
              <a:t>(Accessed: 20 July 2026).</a:t>
            </a:r>
          </a:p>
          <a:p>
            <a:endParaRPr lang="en-GB" sz="1800" b="0" i="0" u="none" strike="noStrike">
              <a:solidFill>
                <a:srgbClr val="000000"/>
              </a:solidFill>
              <a:effectLst/>
              <a:latin typeface="Google Sans"/>
            </a:endParaRPr>
          </a:p>
          <a:p>
            <a:r>
              <a:rPr lang="en-GB" sz="1800" b="0" i="0" u="none" strike="noStrike">
                <a:solidFill>
                  <a:srgbClr val="000000"/>
                </a:solidFill>
                <a:effectLst/>
                <a:latin typeface="Google Sans"/>
              </a:rPr>
              <a:t>Nursing and Midwifery Council (2018) </a:t>
            </a:r>
            <a:r>
              <a:rPr lang="en-GB" sz="1800" b="0" i="1" u="none" strike="noStrike">
                <a:solidFill>
                  <a:srgbClr val="000000"/>
                </a:solidFill>
                <a:effectLst/>
                <a:latin typeface="Google Sans"/>
              </a:rPr>
              <a:t>The Code: Professional standards of practice and behaviour for nurses, midwives and nursing associates</a:t>
            </a:r>
            <a:r>
              <a:rPr lang="en-GB" sz="1800" b="0" i="0" u="none" strike="noStrike">
                <a:solidFill>
                  <a:srgbClr val="000000"/>
                </a:solidFill>
                <a:effectLst/>
                <a:latin typeface="Google Sans"/>
              </a:rPr>
              <a:t>. London: NMC. Available at:</a:t>
            </a:r>
            <a:r>
              <a:rPr lang="en-GB" sz="1800" b="0" i="0" u="none" strike="noStrike">
                <a:solidFill>
                  <a:srgbClr val="000000"/>
                </a:solidFill>
                <a:effectLst/>
                <a:latin typeface="Google Sans"/>
                <a:hlinkClick r:id="rId4"/>
              </a:rPr>
              <a:t> </a:t>
            </a:r>
            <a:r>
              <a:rPr lang="en-GB" sz="1800" b="0" i="0" u="none" strike="noStrike" err="1">
                <a:solidFill>
                  <a:srgbClr val="000000"/>
                </a:solidFill>
                <a:effectLst/>
                <a:latin typeface="Google Sans"/>
                <a:hlinkClick r:id="rId4"/>
              </a:rPr>
              <a:t>nmc.org.uk</a:t>
            </a:r>
            <a:r>
              <a:rPr lang="en-GB" sz="1800" b="0" i="0" u="none" strike="noStrike">
                <a:solidFill>
                  <a:srgbClr val="000000"/>
                </a:solidFill>
                <a:effectLst/>
                <a:latin typeface="Google Sans"/>
              </a:rPr>
              <a:t> (Accessed: 20 July 2026).</a:t>
            </a:r>
          </a:p>
          <a:p>
            <a:r>
              <a:rPr lang="en-GB" sz="1800" b="0" i="0" u="none" strike="noStrike">
                <a:solidFill>
                  <a:srgbClr val="000000"/>
                </a:solidFill>
                <a:effectLst/>
                <a:latin typeface="Google Sans"/>
              </a:rPr>
              <a:t>Skills for Care (2023) </a:t>
            </a:r>
            <a:r>
              <a:rPr lang="en-GB" sz="1800" b="0" i="1" u="none" strike="noStrike">
                <a:solidFill>
                  <a:srgbClr val="000000"/>
                </a:solidFill>
                <a:effectLst/>
                <a:latin typeface="Google Sans"/>
              </a:rPr>
              <a:t>Communication</a:t>
            </a:r>
            <a:r>
              <a:rPr lang="en-GB" sz="1800" b="0" i="0" u="none" strike="noStrike">
                <a:solidFill>
                  <a:srgbClr val="000000"/>
                </a:solidFill>
                <a:effectLst/>
                <a:latin typeface="Google Sans"/>
              </a:rPr>
              <a:t>. Available at: </a:t>
            </a:r>
            <a:r>
              <a:rPr lang="en-GB" sz="1800" b="0" i="0" u="none" strike="noStrike" err="1">
                <a:solidFill>
                  <a:srgbClr val="000000"/>
                </a:solidFill>
                <a:effectLst/>
                <a:latin typeface="Google Sans"/>
                <a:hlinkClick r:id="rId5"/>
              </a:rPr>
              <a:t>skillsforcare.org.uk</a:t>
            </a:r>
            <a:r>
              <a:rPr lang="en-GB" sz="1800" b="0" i="0" u="none" strike="noStrike">
                <a:solidFill>
                  <a:srgbClr val="000000"/>
                </a:solidFill>
                <a:effectLst/>
                <a:latin typeface="Google Sans"/>
              </a:rPr>
              <a:t> (Accessed: 20 July 2026).</a:t>
            </a:r>
          </a:p>
          <a:p>
            <a:pPr marL="0" indent="0">
              <a:buNone/>
            </a:pPr>
            <a:endParaRPr lang="en-GB" sz="2200"/>
          </a:p>
          <a:p>
            <a:pPr marL="0" indent="0">
              <a:buNone/>
            </a:pPr>
            <a:endParaRPr lang="en-GB" sz="22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7</Slides>
  <Notes>6</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Communication Skills in Health and Social Care</vt:lpstr>
      <vt:lpstr>What is Communication?</vt:lpstr>
      <vt:lpstr>Why is it Important?</vt:lpstr>
      <vt:lpstr>Practical Example</vt:lpstr>
      <vt:lpstr>Self-Awareness</vt:lpstr>
      <vt:lpstr>Conclusion</vt:lpstr>
      <vt:lpstr> 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Skills in Health and Social Care</dc:title>
  <dc:subject/>
  <dc:creator/>
  <cp:keywords/>
  <dc:description>generated using python-pptx</dc:description>
  <cp:revision>1</cp:revision>
  <dcterms:created xsi:type="dcterms:W3CDTF">2013-01-27T09:14:16Z</dcterms:created>
  <dcterms:modified xsi:type="dcterms:W3CDTF">2026-07-20T05:50:40Z</dcterms:modified>
  <cp:category/>
</cp:coreProperties>
</file>