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sldIdLst>
    <p:sldId id="257" r:id="rId2"/>
    <p:sldId id="259" r:id="rId3"/>
    <p:sldId id="263" r:id="rId4"/>
    <p:sldId id="262" r:id="rId5"/>
    <p:sldId id="261" r:id="rId6"/>
    <p:sldId id="264" r:id="rId7"/>
    <p:sldId id="265" r:id="rId8"/>
    <p:sldId id="266" r:id="rId9"/>
    <p:sldId id="267"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85EB42-C1D6-FB82-1A29-339C4D9B8979}" v="1355" dt="2022-10-30T14:16:17.554"/>
    <p1510:client id="{4B4D0B63-CBB1-6922-35D0-D3ADED4DA2FB}" v="620" dt="2022-10-30T15:43:09.829"/>
    <p1510:client id="{86D7D3FD-3092-4B78-9D33-F233127D9330}" v="15" dt="2022-10-29T23:25:10.1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ene Johnson (2131892)" userId="S::2131892@student.uwtsd.ac.uk::678f0ba4-be64-4121-9798-91c0d8039cf9" providerId="AD" clId="Web-{2E85EB42-C1D6-FB82-1A29-339C4D9B8979}"/>
    <pc:docChg chg="addSld delSld modSld">
      <pc:chgData name="Charlene Johnson (2131892)" userId="S::2131892@student.uwtsd.ac.uk::678f0ba4-be64-4121-9798-91c0d8039cf9" providerId="AD" clId="Web-{2E85EB42-C1D6-FB82-1A29-339C4D9B8979}" dt="2022-10-30T14:16:17.554" v="1353"/>
      <pc:docMkLst>
        <pc:docMk/>
      </pc:docMkLst>
      <pc:sldChg chg="modSp addAnim modAnim">
        <pc:chgData name="Charlene Johnson (2131892)" userId="S::2131892@student.uwtsd.ac.uk::678f0ba4-be64-4121-9798-91c0d8039cf9" providerId="AD" clId="Web-{2E85EB42-C1D6-FB82-1A29-339C4D9B8979}" dt="2022-10-30T02:45:05.924" v="261" actId="20577"/>
        <pc:sldMkLst>
          <pc:docMk/>
          <pc:sldMk cId="3620341196" sldId="257"/>
        </pc:sldMkLst>
        <pc:spChg chg="mod">
          <ac:chgData name="Charlene Johnson (2131892)" userId="S::2131892@student.uwtsd.ac.uk::678f0ba4-be64-4121-9798-91c0d8039cf9" providerId="AD" clId="Web-{2E85EB42-C1D6-FB82-1A29-339C4D9B8979}" dt="2022-10-30T02:37:42.450" v="152" actId="20577"/>
          <ac:spMkLst>
            <pc:docMk/>
            <pc:sldMk cId="3620341196" sldId="257"/>
            <ac:spMk id="51" creationId="{BBEC19C0-6374-790B-7834-6302517E854C}"/>
          </ac:spMkLst>
        </pc:spChg>
        <pc:spChg chg="mod">
          <ac:chgData name="Charlene Johnson (2131892)" userId="S::2131892@student.uwtsd.ac.uk::678f0ba4-be64-4121-9798-91c0d8039cf9" providerId="AD" clId="Web-{2E85EB42-C1D6-FB82-1A29-339C4D9B8979}" dt="2022-10-30T02:45:05.924" v="261" actId="20577"/>
          <ac:spMkLst>
            <pc:docMk/>
            <pc:sldMk cId="3620341196" sldId="257"/>
            <ac:spMk id="52" creationId="{69628093-8FA5-9659-00D8-62659AD5D2C6}"/>
          </ac:spMkLst>
        </pc:spChg>
      </pc:sldChg>
      <pc:sldChg chg="addSp delSp modSp new del mod setBg addAnim delAnim modAnim">
        <pc:chgData name="Charlene Johnson (2131892)" userId="S::2131892@student.uwtsd.ac.uk::678f0ba4-be64-4121-9798-91c0d8039cf9" providerId="AD" clId="Web-{2E85EB42-C1D6-FB82-1A29-339C4D9B8979}" dt="2022-10-30T14:16:17.554" v="1353"/>
        <pc:sldMkLst>
          <pc:docMk/>
          <pc:sldMk cId="2657191326" sldId="258"/>
        </pc:sldMkLst>
        <pc:spChg chg="mod ord">
          <ac:chgData name="Charlene Johnson (2131892)" userId="S::2131892@student.uwtsd.ac.uk::678f0ba4-be64-4121-9798-91c0d8039cf9" providerId="AD" clId="Web-{2E85EB42-C1D6-FB82-1A29-339C4D9B8979}" dt="2022-10-30T02:30:54.166" v="122" actId="20577"/>
          <ac:spMkLst>
            <pc:docMk/>
            <pc:sldMk cId="2657191326" sldId="258"/>
            <ac:spMk id="2" creationId="{4AED0B3F-E362-2E5C-914D-225D035F0807}"/>
          </ac:spMkLst>
        </pc:spChg>
        <pc:spChg chg="del mod">
          <ac:chgData name="Charlene Johnson (2131892)" userId="S::2131892@student.uwtsd.ac.uk::678f0ba4-be64-4121-9798-91c0d8039cf9" providerId="AD" clId="Web-{2E85EB42-C1D6-FB82-1A29-339C4D9B8979}" dt="2022-10-30T02:21:42.334" v="2"/>
          <ac:spMkLst>
            <pc:docMk/>
            <pc:sldMk cId="2657191326" sldId="258"/>
            <ac:spMk id="3" creationId="{22CC56EA-CF79-1683-6E66-E5276581BA99}"/>
          </ac:spMkLst>
        </pc:spChg>
        <pc:spChg chg="mod">
          <ac:chgData name="Charlene Johnson (2131892)" userId="S::2131892@student.uwtsd.ac.uk::678f0ba4-be64-4121-9798-91c0d8039cf9" providerId="AD" clId="Web-{2E85EB42-C1D6-FB82-1A29-339C4D9B8979}" dt="2022-10-30T02:28:08.577" v="119"/>
          <ac:spMkLst>
            <pc:docMk/>
            <pc:sldMk cId="2657191326" sldId="258"/>
            <ac:spMk id="4" creationId="{327A89DC-9586-848E-06D7-B468AF25311B}"/>
          </ac:spMkLst>
        </pc:spChg>
        <pc:spChg chg="add mod">
          <ac:chgData name="Charlene Johnson (2131892)" userId="S::2131892@student.uwtsd.ac.uk::678f0ba4-be64-4121-9798-91c0d8039cf9" providerId="AD" clId="Web-{2E85EB42-C1D6-FB82-1A29-339C4D9B8979}" dt="2022-10-30T02:24:30.472" v="44" actId="20577"/>
          <ac:spMkLst>
            <pc:docMk/>
            <pc:sldMk cId="2657191326" sldId="258"/>
            <ac:spMk id="6" creationId="{5C0E7D1A-A30D-1CB7-8927-392B6610429D}"/>
          </ac:spMkLst>
        </pc:spChg>
        <pc:spChg chg="add del">
          <ac:chgData name="Charlene Johnson (2131892)" userId="S::2131892@student.uwtsd.ac.uk::678f0ba4-be64-4121-9798-91c0d8039cf9" providerId="AD" clId="Web-{2E85EB42-C1D6-FB82-1A29-339C4D9B8979}" dt="2022-10-30T02:27:24.498" v="114"/>
          <ac:spMkLst>
            <pc:docMk/>
            <pc:sldMk cId="2657191326" sldId="258"/>
            <ac:spMk id="11" creationId="{9B0F7D69-D93C-4C38-A23D-76E000D691CD}"/>
          </ac:spMkLst>
        </pc:spChg>
        <pc:spChg chg="add del">
          <ac:chgData name="Charlene Johnson (2131892)" userId="S::2131892@student.uwtsd.ac.uk::678f0ba4-be64-4121-9798-91c0d8039cf9" providerId="AD" clId="Web-{2E85EB42-C1D6-FB82-1A29-339C4D9B8979}" dt="2022-10-30T02:27:24.498" v="114"/>
          <ac:spMkLst>
            <pc:docMk/>
            <pc:sldMk cId="2657191326" sldId="258"/>
            <ac:spMk id="13" creationId="{8CD419D4-EA9D-42D9-BF62-B07F0B7B672B}"/>
          </ac:spMkLst>
        </pc:spChg>
        <pc:spChg chg="add del">
          <ac:chgData name="Charlene Johnson (2131892)" userId="S::2131892@student.uwtsd.ac.uk::678f0ba4-be64-4121-9798-91c0d8039cf9" providerId="AD" clId="Web-{2E85EB42-C1D6-FB82-1A29-339C4D9B8979}" dt="2022-10-30T02:27:24.498" v="114"/>
          <ac:spMkLst>
            <pc:docMk/>
            <pc:sldMk cId="2657191326" sldId="258"/>
            <ac:spMk id="15" creationId="{1C6FEC9B-9608-4181-A9E5-A1B80E72021C}"/>
          </ac:spMkLst>
        </pc:spChg>
        <pc:spChg chg="add del">
          <ac:chgData name="Charlene Johnson (2131892)" userId="S::2131892@student.uwtsd.ac.uk::678f0ba4-be64-4121-9798-91c0d8039cf9" providerId="AD" clId="Web-{2E85EB42-C1D6-FB82-1A29-339C4D9B8979}" dt="2022-10-30T02:27:24.498" v="114"/>
          <ac:spMkLst>
            <pc:docMk/>
            <pc:sldMk cId="2657191326" sldId="258"/>
            <ac:spMk id="17" creationId="{AB1564ED-F26F-451D-97D6-A6EC3E83FD55}"/>
          </ac:spMkLst>
        </pc:spChg>
        <pc:spChg chg="add del">
          <ac:chgData name="Charlene Johnson (2131892)" userId="S::2131892@student.uwtsd.ac.uk::678f0ba4-be64-4121-9798-91c0d8039cf9" providerId="AD" clId="Web-{2E85EB42-C1D6-FB82-1A29-339C4D9B8979}" dt="2022-10-30T02:27:24.498" v="114"/>
          <ac:spMkLst>
            <pc:docMk/>
            <pc:sldMk cId="2657191326" sldId="258"/>
            <ac:spMk id="19" creationId="{0CA184B6-3482-4F43-87F0-BC765DCFD8A8}"/>
          </ac:spMkLst>
        </pc:spChg>
        <pc:spChg chg="add del">
          <ac:chgData name="Charlene Johnson (2131892)" userId="S::2131892@student.uwtsd.ac.uk::678f0ba4-be64-4121-9798-91c0d8039cf9" providerId="AD" clId="Web-{2E85EB42-C1D6-FB82-1A29-339C4D9B8979}" dt="2022-10-30T02:27:24.498" v="114"/>
          <ac:spMkLst>
            <pc:docMk/>
            <pc:sldMk cId="2657191326" sldId="258"/>
            <ac:spMk id="21" creationId="{6C869923-8380-4244-9548-802C330638A0}"/>
          </ac:spMkLst>
        </pc:spChg>
        <pc:spChg chg="add del">
          <ac:chgData name="Charlene Johnson (2131892)" userId="S::2131892@student.uwtsd.ac.uk::678f0ba4-be64-4121-9798-91c0d8039cf9" providerId="AD" clId="Web-{2E85EB42-C1D6-FB82-1A29-339C4D9B8979}" dt="2022-10-30T02:27:24.498" v="114"/>
          <ac:spMkLst>
            <pc:docMk/>
            <pc:sldMk cId="2657191326" sldId="258"/>
            <ac:spMk id="23" creationId="{C06255F2-BC67-4DDE-B34E-AC4BA21838CC}"/>
          </ac:spMkLst>
        </pc:spChg>
        <pc:spChg chg="add del">
          <ac:chgData name="Charlene Johnson (2131892)" userId="S::2131892@student.uwtsd.ac.uk::678f0ba4-be64-4121-9798-91c0d8039cf9" providerId="AD" clId="Web-{2E85EB42-C1D6-FB82-1A29-339C4D9B8979}" dt="2022-10-30T02:27:24.498" v="114"/>
          <ac:spMkLst>
            <pc:docMk/>
            <pc:sldMk cId="2657191326" sldId="258"/>
            <ac:spMk id="25" creationId="{55169443-FCCD-4C0A-8C69-18CD3FA0968D}"/>
          </ac:spMkLst>
        </pc:spChg>
        <pc:spChg chg="add del">
          <ac:chgData name="Charlene Johnson (2131892)" userId="S::2131892@student.uwtsd.ac.uk::678f0ba4-be64-4121-9798-91c0d8039cf9" providerId="AD" clId="Web-{2E85EB42-C1D6-FB82-1A29-339C4D9B8979}" dt="2022-10-30T02:27:24.498" v="114"/>
          <ac:spMkLst>
            <pc:docMk/>
            <pc:sldMk cId="2657191326" sldId="258"/>
            <ac:spMk id="27" creationId="{F3E416D2-D994-4F7A-8F62-B28B11BEBA65}"/>
          </ac:spMkLst>
        </pc:spChg>
        <pc:spChg chg="add del">
          <ac:chgData name="Charlene Johnson (2131892)" userId="S::2131892@student.uwtsd.ac.uk::678f0ba4-be64-4121-9798-91c0d8039cf9" providerId="AD" clId="Web-{2E85EB42-C1D6-FB82-1A29-339C4D9B8979}" dt="2022-10-30T02:27:24.498" v="114"/>
          <ac:spMkLst>
            <pc:docMk/>
            <pc:sldMk cId="2657191326" sldId="258"/>
            <ac:spMk id="29" creationId="{746D3498-BB0C-4BBC-957B-FC6466C8043A}"/>
          </ac:spMkLst>
        </pc:spChg>
        <pc:spChg chg="add del">
          <ac:chgData name="Charlene Johnson (2131892)" userId="S::2131892@student.uwtsd.ac.uk::678f0ba4-be64-4121-9798-91c0d8039cf9" providerId="AD" clId="Web-{2E85EB42-C1D6-FB82-1A29-339C4D9B8979}" dt="2022-10-30T02:27:24.498" v="114"/>
          <ac:spMkLst>
            <pc:docMk/>
            <pc:sldMk cId="2657191326" sldId="258"/>
            <ac:spMk id="31" creationId="{7539A79B-DFBA-4781-B0DE-4044B072261B}"/>
          </ac:spMkLst>
        </pc:spChg>
        <pc:spChg chg="add del">
          <ac:chgData name="Charlene Johnson (2131892)" userId="S::2131892@student.uwtsd.ac.uk::678f0ba4-be64-4121-9798-91c0d8039cf9" providerId="AD" clId="Web-{2E85EB42-C1D6-FB82-1A29-339C4D9B8979}" dt="2022-10-30T02:27:24.498" v="114"/>
          <ac:spMkLst>
            <pc:docMk/>
            <pc:sldMk cId="2657191326" sldId="258"/>
            <ac:spMk id="33" creationId="{3D8EFB43-661E-4B15-BA65-39CC17EF7192}"/>
          </ac:spMkLst>
        </pc:spChg>
        <pc:spChg chg="add del">
          <ac:chgData name="Charlene Johnson (2131892)" userId="S::2131892@student.uwtsd.ac.uk::678f0ba4-be64-4121-9798-91c0d8039cf9" providerId="AD" clId="Web-{2E85EB42-C1D6-FB82-1A29-339C4D9B8979}" dt="2022-10-30T02:28:08.562" v="118"/>
          <ac:spMkLst>
            <pc:docMk/>
            <pc:sldMk cId="2657191326" sldId="258"/>
            <ac:spMk id="35" creationId="{195EA065-AC5D-431D-927E-87FF05884866}"/>
          </ac:spMkLst>
        </pc:spChg>
        <pc:spChg chg="add del">
          <ac:chgData name="Charlene Johnson (2131892)" userId="S::2131892@student.uwtsd.ac.uk::678f0ba4-be64-4121-9798-91c0d8039cf9" providerId="AD" clId="Web-{2E85EB42-C1D6-FB82-1A29-339C4D9B8979}" dt="2022-10-30T02:28:08.562" v="118"/>
          <ac:spMkLst>
            <pc:docMk/>
            <pc:sldMk cId="2657191326" sldId="258"/>
            <ac:spMk id="36" creationId="{9B0F7D69-D93C-4C38-A23D-76E000D691CD}"/>
          </ac:spMkLst>
        </pc:spChg>
        <pc:spChg chg="add del">
          <ac:chgData name="Charlene Johnson (2131892)" userId="S::2131892@student.uwtsd.ac.uk::678f0ba4-be64-4121-9798-91c0d8039cf9" providerId="AD" clId="Web-{2E85EB42-C1D6-FB82-1A29-339C4D9B8979}" dt="2022-10-30T02:28:08.562" v="118"/>
          <ac:spMkLst>
            <pc:docMk/>
            <pc:sldMk cId="2657191326" sldId="258"/>
            <ac:spMk id="37" creationId="{46934B3C-D73F-4CD0-95B1-0244D662D1C7}"/>
          </ac:spMkLst>
        </pc:spChg>
        <pc:spChg chg="add del">
          <ac:chgData name="Charlene Johnson (2131892)" userId="S::2131892@student.uwtsd.ac.uk::678f0ba4-be64-4121-9798-91c0d8039cf9" providerId="AD" clId="Web-{2E85EB42-C1D6-FB82-1A29-339C4D9B8979}" dt="2022-10-30T02:28:08.562" v="118"/>
          <ac:spMkLst>
            <pc:docMk/>
            <pc:sldMk cId="2657191326" sldId="258"/>
            <ac:spMk id="38" creationId="{8CD419D4-EA9D-42D9-BF62-B07F0B7B672B}"/>
          </ac:spMkLst>
        </pc:spChg>
        <pc:spChg chg="add del">
          <ac:chgData name="Charlene Johnson (2131892)" userId="S::2131892@student.uwtsd.ac.uk::678f0ba4-be64-4121-9798-91c0d8039cf9" providerId="AD" clId="Web-{2E85EB42-C1D6-FB82-1A29-339C4D9B8979}" dt="2022-10-30T02:28:08.562" v="118"/>
          <ac:spMkLst>
            <pc:docMk/>
            <pc:sldMk cId="2657191326" sldId="258"/>
            <ac:spMk id="39" creationId="{1C6FEC9B-9608-4181-A9E5-A1B80E72021C}"/>
          </ac:spMkLst>
        </pc:spChg>
        <pc:spChg chg="add del">
          <ac:chgData name="Charlene Johnson (2131892)" userId="S::2131892@student.uwtsd.ac.uk::678f0ba4-be64-4121-9798-91c0d8039cf9" providerId="AD" clId="Web-{2E85EB42-C1D6-FB82-1A29-339C4D9B8979}" dt="2022-10-30T02:28:08.562" v="118"/>
          <ac:spMkLst>
            <pc:docMk/>
            <pc:sldMk cId="2657191326" sldId="258"/>
            <ac:spMk id="40" creationId="{AB1564ED-F26F-451D-97D6-A6EC3E83FD55}"/>
          </ac:spMkLst>
        </pc:spChg>
        <pc:spChg chg="add del">
          <ac:chgData name="Charlene Johnson (2131892)" userId="S::2131892@student.uwtsd.ac.uk::678f0ba4-be64-4121-9798-91c0d8039cf9" providerId="AD" clId="Web-{2E85EB42-C1D6-FB82-1A29-339C4D9B8979}" dt="2022-10-30T02:28:08.562" v="118"/>
          <ac:spMkLst>
            <pc:docMk/>
            <pc:sldMk cId="2657191326" sldId="258"/>
            <ac:spMk id="41" creationId="{0CA184B6-3482-4F43-87F0-BC765DCFD8A8}"/>
          </ac:spMkLst>
        </pc:spChg>
        <pc:spChg chg="add del">
          <ac:chgData name="Charlene Johnson (2131892)" userId="S::2131892@student.uwtsd.ac.uk::678f0ba4-be64-4121-9798-91c0d8039cf9" providerId="AD" clId="Web-{2E85EB42-C1D6-FB82-1A29-339C4D9B8979}" dt="2022-10-30T02:28:08.562" v="118"/>
          <ac:spMkLst>
            <pc:docMk/>
            <pc:sldMk cId="2657191326" sldId="258"/>
            <ac:spMk id="42" creationId="{6C869923-8380-4244-9548-802C330638A0}"/>
          </ac:spMkLst>
        </pc:spChg>
        <pc:spChg chg="add del">
          <ac:chgData name="Charlene Johnson (2131892)" userId="S::2131892@student.uwtsd.ac.uk::678f0ba4-be64-4121-9798-91c0d8039cf9" providerId="AD" clId="Web-{2E85EB42-C1D6-FB82-1A29-339C4D9B8979}" dt="2022-10-30T02:28:08.562" v="118"/>
          <ac:spMkLst>
            <pc:docMk/>
            <pc:sldMk cId="2657191326" sldId="258"/>
            <ac:spMk id="43" creationId="{C06255F2-BC67-4DDE-B34E-AC4BA21838CC}"/>
          </ac:spMkLst>
        </pc:spChg>
        <pc:spChg chg="add del">
          <ac:chgData name="Charlene Johnson (2131892)" userId="S::2131892@student.uwtsd.ac.uk::678f0ba4-be64-4121-9798-91c0d8039cf9" providerId="AD" clId="Web-{2E85EB42-C1D6-FB82-1A29-339C4D9B8979}" dt="2022-10-30T02:28:08.562" v="118"/>
          <ac:spMkLst>
            <pc:docMk/>
            <pc:sldMk cId="2657191326" sldId="258"/>
            <ac:spMk id="44" creationId="{55169443-FCCD-4C0A-8C69-18CD3FA0968D}"/>
          </ac:spMkLst>
        </pc:spChg>
        <pc:spChg chg="add del">
          <ac:chgData name="Charlene Johnson (2131892)" userId="S::2131892@student.uwtsd.ac.uk::678f0ba4-be64-4121-9798-91c0d8039cf9" providerId="AD" clId="Web-{2E85EB42-C1D6-FB82-1A29-339C4D9B8979}" dt="2022-10-30T02:28:08.562" v="118"/>
          <ac:spMkLst>
            <pc:docMk/>
            <pc:sldMk cId="2657191326" sldId="258"/>
            <ac:spMk id="45" creationId="{0DBF1ABE-8590-450D-BB49-BDDCCF3EEA9E}"/>
          </ac:spMkLst>
        </pc:spChg>
        <pc:spChg chg="add del">
          <ac:chgData name="Charlene Johnson (2131892)" userId="S::2131892@student.uwtsd.ac.uk::678f0ba4-be64-4121-9798-91c0d8039cf9" providerId="AD" clId="Web-{2E85EB42-C1D6-FB82-1A29-339C4D9B8979}" dt="2022-10-30T02:28:08.562" v="118"/>
          <ac:spMkLst>
            <pc:docMk/>
            <pc:sldMk cId="2657191326" sldId="258"/>
            <ac:spMk id="46" creationId="{391F8D69-709A-4575-A393-B4C26481AF3B}"/>
          </ac:spMkLst>
        </pc:spChg>
        <pc:spChg chg="add del">
          <ac:chgData name="Charlene Johnson (2131892)" userId="S::2131892@student.uwtsd.ac.uk::678f0ba4-be64-4121-9798-91c0d8039cf9" providerId="AD" clId="Web-{2E85EB42-C1D6-FB82-1A29-339C4D9B8979}" dt="2022-10-30T02:28:08.562" v="118"/>
          <ac:spMkLst>
            <pc:docMk/>
            <pc:sldMk cId="2657191326" sldId="258"/>
            <ac:spMk id="47" creationId="{C87A50C4-1191-461A-9E09-C8057F2AF01F}"/>
          </ac:spMkLst>
        </pc:spChg>
        <pc:spChg chg="add del">
          <ac:chgData name="Charlene Johnson (2131892)" userId="S::2131892@student.uwtsd.ac.uk::678f0ba4-be64-4121-9798-91c0d8039cf9" providerId="AD" clId="Web-{2E85EB42-C1D6-FB82-1A29-339C4D9B8979}" dt="2022-10-30T02:28:08.562" v="118"/>
          <ac:spMkLst>
            <pc:docMk/>
            <pc:sldMk cId="2657191326" sldId="258"/>
            <ac:spMk id="48" creationId="{BC87DA9F-8DB2-4D48-8716-A928FBB8A5D2}"/>
          </ac:spMkLst>
        </pc:spChg>
        <pc:spChg chg="add">
          <ac:chgData name="Charlene Johnson (2131892)" userId="S::2131892@student.uwtsd.ac.uk::678f0ba4-be64-4121-9798-91c0d8039cf9" providerId="AD" clId="Web-{2E85EB42-C1D6-FB82-1A29-339C4D9B8979}" dt="2022-10-30T02:28:08.577" v="119"/>
          <ac:spMkLst>
            <pc:docMk/>
            <pc:sldMk cId="2657191326" sldId="258"/>
            <ac:spMk id="50" creationId="{9B0F7D69-D93C-4C38-A23D-76E000D691CD}"/>
          </ac:spMkLst>
        </pc:spChg>
        <pc:spChg chg="add">
          <ac:chgData name="Charlene Johnson (2131892)" userId="S::2131892@student.uwtsd.ac.uk::678f0ba4-be64-4121-9798-91c0d8039cf9" providerId="AD" clId="Web-{2E85EB42-C1D6-FB82-1A29-339C4D9B8979}" dt="2022-10-30T02:28:08.577" v="119"/>
          <ac:spMkLst>
            <pc:docMk/>
            <pc:sldMk cId="2657191326" sldId="258"/>
            <ac:spMk id="51" creationId="{8CD419D4-EA9D-42D9-BF62-B07F0B7B672B}"/>
          </ac:spMkLst>
        </pc:spChg>
        <pc:spChg chg="add">
          <ac:chgData name="Charlene Johnson (2131892)" userId="S::2131892@student.uwtsd.ac.uk::678f0ba4-be64-4121-9798-91c0d8039cf9" providerId="AD" clId="Web-{2E85EB42-C1D6-FB82-1A29-339C4D9B8979}" dt="2022-10-30T02:28:08.577" v="119"/>
          <ac:spMkLst>
            <pc:docMk/>
            <pc:sldMk cId="2657191326" sldId="258"/>
            <ac:spMk id="52" creationId="{1C6FEC9B-9608-4181-A9E5-A1B80E72021C}"/>
          </ac:spMkLst>
        </pc:spChg>
        <pc:spChg chg="add">
          <ac:chgData name="Charlene Johnson (2131892)" userId="S::2131892@student.uwtsd.ac.uk::678f0ba4-be64-4121-9798-91c0d8039cf9" providerId="AD" clId="Web-{2E85EB42-C1D6-FB82-1A29-339C4D9B8979}" dt="2022-10-30T02:28:08.577" v="119"/>
          <ac:spMkLst>
            <pc:docMk/>
            <pc:sldMk cId="2657191326" sldId="258"/>
            <ac:spMk id="53" creationId="{AB1564ED-F26F-451D-97D6-A6EC3E83FD55}"/>
          </ac:spMkLst>
        </pc:spChg>
        <pc:spChg chg="add">
          <ac:chgData name="Charlene Johnson (2131892)" userId="S::2131892@student.uwtsd.ac.uk::678f0ba4-be64-4121-9798-91c0d8039cf9" providerId="AD" clId="Web-{2E85EB42-C1D6-FB82-1A29-339C4D9B8979}" dt="2022-10-30T02:28:08.577" v="119"/>
          <ac:spMkLst>
            <pc:docMk/>
            <pc:sldMk cId="2657191326" sldId="258"/>
            <ac:spMk id="54" creationId="{0CA184B6-3482-4F43-87F0-BC765DCFD8A8}"/>
          </ac:spMkLst>
        </pc:spChg>
        <pc:spChg chg="add">
          <ac:chgData name="Charlene Johnson (2131892)" userId="S::2131892@student.uwtsd.ac.uk::678f0ba4-be64-4121-9798-91c0d8039cf9" providerId="AD" clId="Web-{2E85EB42-C1D6-FB82-1A29-339C4D9B8979}" dt="2022-10-30T02:28:08.577" v="119"/>
          <ac:spMkLst>
            <pc:docMk/>
            <pc:sldMk cId="2657191326" sldId="258"/>
            <ac:spMk id="55" creationId="{6C869923-8380-4244-9548-802C330638A0}"/>
          </ac:spMkLst>
        </pc:spChg>
        <pc:spChg chg="add">
          <ac:chgData name="Charlene Johnson (2131892)" userId="S::2131892@student.uwtsd.ac.uk::678f0ba4-be64-4121-9798-91c0d8039cf9" providerId="AD" clId="Web-{2E85EB42-C1D6-FB82-1A29-339C4D9B8979}" dt="2022-10-30T02:28:08.577" v="119"/>
          <ac:spMkLst>
            <pc:docMk/>
            <pc:sldMk cId="2657191326" sldId="258"/>
            <ac:spMk id="56" creationId="{C06255F2-BC67-4DDE-B34E-AC4BA21838CC}"/>
          </ac:spMkLst>
        </pc:spChg>
        <pc:spChg chg="add">
          <ac:chgData name="Charlene Johnson (2131892)" userId="S::2131892@student.uwtsd.ac.uk::678f0ba4-be64-4121-9798-91c0d8039cf9" providerId="AD" clId="Web-{2E85EB42-C1D6-FB82-1A29-339C4D9B8979}" dt="2022-10-30T02:28:08.577" v="119"/>
          <ac:spMkLst>
            <pc:docMk/>
            <pc:sldMk cId="2657191326" sldId="258"/>
            <ac:spMk id="57" creationId="{55169443-FCCD-4C0A-8C69-18CD3FA0968D}"/>
          </ac:spMkLst>
        </pc:spChg>
        <pc:spChg chg="add">
          <ac:chgData name="Charlene Johnson (2131892)" userId="S::2131892@student.uwtsd.ac.uk::678f0ba4-be64-4121-9798-91c0d8039cf9" providerId="AD" clId="Web-{2E85EB42-C1D6-FB82-1A29-339C4D9B8979}" dt="2022-10-30T02:28:08.577" v="119"/>
          <ac:spMkLst>
            <pc:docMk/>
            <pc:sldMk cId="2657191326" sldId="258"/>
            <ac:spMk id="58" creationId="{E217F32C-75AA-4B97-ADFB-5E2C3C7ECBCF}"/>
          </ac:spMkLst>
        </pc:spChg>
        <pc:spChg chg="add">
          <ac:chgData name="Charlene Johnson (2131892)" userId="S::2131892@student.uwtsd.ac.uk::678f0ba4-be64-4121-9798-91c0d8039cf9" providerId="AD" clId="Web-{2E85EB42-C1D6-FB82-1A29-339C4D9B8979}" dt="2022-10-30T02:28:08.577" v="119"/>
          <ac:spMkLst>
            <pc:docMk/>
            <pc:sldMk cId="2657191326" sldId="258"/>
            <ac:spMk id="59" creationId="{4D76AAEA-AF3A-4616-9F99-E9AA131A51F5}"/>
          </ac:spMkLst>
        </pc:spChg>
        <pc:picChg chg="add mod ord">
          <ac:chgData name="Charlene Johnson (2131892)" userId="S::2131892@student.uwtsd.ac.uk::678f0ba4-be64-4121-9798-91c0d8039cf9" providerId="AD" clId="Web-{2E85EB42-C1D6-FB82-1A29-339C4D9B8979}" dt="2022-10-30T02:28:08.577" v="119"/>
          <ac:picMkLst>
            <pc:docMk/>
            <pc:sldMk cId="2657191326" sldId="258"/>
            <ac:picMk id="5" creationId="{32CC0853-0DEA-8D30-DD92-678B3F00E2C4}"/>
          </ac:picMkLst>
        </pc:picChg>
      </pc:sldChg>
      <pc:sldChg chg="addSp delSp modSp new addAnim modAnim">
        <pc:chgData name="Charlene Johnson (2131892)" userId="S::2131892@student.uwtsd.ac.uk::678f0ba4-be64-4121-9798-91c0d8039cf9" providerId="AD" clId="Web-{2E85EB42-C1D6-FB82-1A29-339C4D9B8979}" dt="2022-10-30T03:27:02.461" v="935" actId="20577"/>
        <pc:sldMkLst>
          <pc:docMk/>
          <pc:sldMk cId="4080575072" sldId="259"/>
        </pc:sldMkLst>
        <pc:spChg chg="mod">
          <ac:chgData name="Charlene Johnson (2131892)" userId="S::2131892@student.uwtsd.ac.uk::678f0ba4-be64-4121-9798-91c0d8039cf9" providerId="AD" clId="Web-{2E85EB42-C1D6-FB82-1A29-339C4D9B8979}" dt="2022-10-30T03:02:37.654" v="389" actId="20577"/>
          <ac:spMkLst>
            <pc:docMk/>
            <pc:sldMk cId="4080575072" sldId="259"/>
            <ac:spMk id="2" creationId="{B2B0C98C-8E8A-776D-53AE-F345DF17AB2D}"/>
          </ac:spMkLst>
        </pc:spChg>
        <pc:spChg chg="del mod">
          <ac:chgData name="Charlene Johnson (2131892)" userId="S::2131892@student.uwtsd.ac.uk::678f0ba4-be64-4121-9798-91c0d8039cf9" providerId="AD" clId="Web-{2E85EB42-C1D6-FB82-1A29-339C4D9B8979}" dt="2022-10-30T02:49:23.701" v="264"/>
          <ac:spMkLst>
            <pc:docMk/>
            <pc:sldMk cId="4080575072" sldId="259"/>
            <ac:spMk id="3" creationId="{D08406C7-0A51-05D8-152F-84A4034163E5}"/>
          </ac:spMkLst>
        </pc:spChg>
        <pc:spChg chg="mod">
          <ac:chgData name="Charlene Johnson (2131892)" userId="S::2131892@student.uwtsd.ac.uk::678f0ba4-be64-4121-9798-91c0d8039cf9" providerId="AD" clId="Web-{2E85EB42-C1D6-FB82-1A29-339C4D9B8979}" dt="2022-10-30T03:27:02.461" v="935" actId="20577"/>
          <ac:spMkLst>
            <pc:docMk/>
            <pc:sldMk cId="4080575072" sldId="259"/>
            <ac:spMk id="4" creationId="{F69002DF-C179-75E3-E74D-2F879074EB17}"/>
          </ac:spMkLst>
        </pc:spChg>
        <pc:picChg chg="add mod ord">
          <ac:chgData name="Charlene Johnson (2131892)" userId="S::2131892@student.uwtsd.ac.uk::678f0ba4-be64-4121-9798-91c0d8039cf9" providerId="AD" clId="Web-{2E85EB42-C1D6-FB82-1A29-339C4D9B8979}" dt="2022-10-30T02:49:33.733" v="266" actId="1076"/>
          <ac:picMkLst>
            <pc:docMk/>
            <pc:sldMk cId="4080575072" sldId="259"/>
            <ac:picMk id="5" creationId="{B502B716-894C-FD38-0625-87EB7A4B3731}"/>
          </ac:picMkLst>
        </pc:picChg>
      </pc:sldChg>
      <pc:sldChg chg="new del">
        <pc:chgData name="Charlene Johnson (2131892)" userId="S::2131892@student.uwtsd.ac.uk::678f0ba4-be64-4121-9798-91c0d8039cf9" providerId="AD" clId="Web-{2E85EB42-C1D6-FB82-1A29-339C4D9B8979}" dt="2022-10-30T03:05:34.722" v="406"/>
        <pc:sldMkLst>
          <pc:docMk/>
          <pc:sldMk cId="1523561927" sldId="260"/>
        </pc:sldMkLst>
      </pc:sldChg>
      <pc:sldChg chg="addSp delSp modSp new">
        <pc:chgData name="Charlene Johnson (2131892)" userId="S::2131892@student.uwtsd.ac.uk::678f0ba4-be64-4121-9798-91c0d8039cf9" providerId="AD" clId="Web-{2E85EB42-C1D6-FB82-1A29-339C4D9B8979}" dt="2022-10-30T02:53:41.687" v="283" actId="1076"/>
        <pc:sldMkLst>
          <pc:docMk/>
          <pc:sldMk cId="3879268925" sldId="261"/>
        </pc:sldMkLst>
        <pc:picChg chg="add del mod">
          <ac:chgData name="Charlene Johnson (2131892)" userId="S::2131892@student.uwtsd.ac.uk::678f0ba4-be64-4121-9798-91c0d8039cf9" providerId="AD" clId="Web-{2E85EB42-C1D6-FB82-1A29-339C4D9B8979}" dt="2022-10-30T02:52:04.372" v="276"/>
          <ac:picMkLst>
            <pc:docMk/>
            <pc:sldMk cId="3879268925" sldId="261"/>
            <ac:picMk id="2" creationId="{5D3822C0-76AD-E537-F121-073785AA7BB6}"/>
          </ac:picMkLst>
        </pc:picChg>
        <pc:picChg chg="add del mod">
          <ac:chgData name="Charlene Johnson (2131892)" userId="S::2131892@student.uwtsd.ac.uk::678f0ba4-be64-4121-9798-91c0d8039cf9" providerId="AD" clId="Web-{2E85EB42-C1D6-FB82-1A29-339C4D9B8979}" dt="2022-10-30T02:53:06.499" v="281"/>
          <ac:picMkLst>
            <pc:docMk/>
            <pc:sldMk cId="3879268925" sldId="261"/>
            <ac:picMk id="3" creationId="{97398B7A-407F-854C-F129-E4491D4D7509}"/>
          </ac:picMkLst>
        </pc:picChg>
        <pc:picChg chg="add mod">
          <ac:chgData name="Charlene Johnson (2131892)" userId="S::2131892@student.uwtsd.ac.uk::678f0ba4-be64-4121-9798-91c0d8039cf9" providerId="AD" clId="Web-{2E85EB42-C1D6-FB82-1A29-339C4D9B8979}" dt="2022-10-30T02:52:53.858" v="280" actId="1076"/>
          <ac:picMkLst>
            <pc:docMk/>
            <pc:sldMk cId="3879268925" sldId="261"/>
            <ac:picMk id="4" creationId="{01328851-E6C1-2F51-B28B-9A100F026181}"/>
          </ac:picMkLst>
        </pc:picChg>
        <pc:picChg chg="add mod">
          <ac:chgData name="Charlene Johnson (2131892)" userId="S::2131892@student.uwtsd.ac.uk::678f0ba4-be64-4121-9798-91c0d8039cf9" providerId="AD" clId="Web-{2E85EB42-C1D6-FB82-1A29-339C4D9B8979}" dt="2022-10-30T02:53:41.687" v="283" actId="1076"/>
          <ac:picMkLst>
            <pc:docMk/>
            <pc:sldMk cId="3879268925" sldId="261"/>
            <ac:picMk id="5" creationId="{6B5E5C4C-79D4-BF0C-9AB6-86AF05CC8245}"/>
          </ac:picMkLst>
        </pc:picChg>
      </pc:sldChg>
      <pc:sldChg chg="modSp new">
        <pc:chgData name="Charlene Johnson (2131892)" userId="S::2131892@student.uwtsd.ac.uk::678f0ba4-be64-4121-9798-91c0d8039cf9" providerId="AD" clId="Web-{2E85EB42-C1D6-FB82-1A29-339C4D9B8979}" dt="2022-10-30T10:51:18.045" v="1261" actId="20577"/>
        <pc:sldMkLst>
          <pc:docMk/>
          <pc:sldMk cId="398083135" sldId="262"/>
        </pc:sldMkLst>
        <pc:spChg chg="mod">
          <ac:chgData name="Charlene Johnson (2131892)" userId="S::2131892@student.uwtsd.ac.uk::678f0ba4-be64-4121-9798-91c0d8039cf9" providerId="AD" clId="Web-{2E85EB42-C1D6-FB82-1A29-339C4D9B8979}" dt="2022-10-30T03:17:53.270" v="777" actId="20577"/>
          <ac:spMkLst>
            <pc:docMk/>
            <pc:sldMk cId="398083135" sldId="262"/>
            <ac:spMk id="2" creationId="{0AC01A4A-2C87-510F-1E03-6B7F7194FE93}"/>
          </ac:spMkLst>
        </pc:spChg>
        <pc:spChg chg="mod">
          <ac:chgData name="Charlene Johnson (2131892)" userId="S::2131892@student.uwtsd.ac.uk::678f0ba4-be64-4121-9798-91c0d8039cf9" providerId="AD" clId="Web-{2E85EB42-C1D6-FB82-1A29-339C4D9B8979}" dt="2022-10-30T10:51:18.045" v="1261" actId="20577"/>
          <ac:spMkLst>
            <pc:docMk/>
            <pc:sldMk cId="398083135" sldId="262"/>
            <ac:spMk id="3" creationId="{E5EDE351-4BC0-D806-48F2-0D204D869BFB}"/>
          </ac:spMkLst>
        </pc:spChg>
        <pc:spChg chg="mod">
          <ac:chgData name="Charlene Johnson (2131892)" userId="S::2131892@student.uwtsd.ac.uk::678f0ba4-be64-4121-9798-91c0d8039cf9" providerId="AD" clId="Web-{2E85EB42-C1D6-FB82-1A29-339C4D9B8979}" dt="2022-10-30T03:44:49.197" v="1031" actId="20577"/>
          <ac:spMkLst>
            <pc:docMk/>
            <pc:sldMk cId="398083135" sldId="262"/>
            <ac:spMk id="4" creationId="{2E3B95E6-0B1D-D060-8A6F-86B6694C81FA}"/>
          </ac:spMkLst>
        </pc:spChg>
      </pc:sldChg>
      <pc:sldChg chg="modSp new">
        <pc:chgData name="Charlene Johnson (2131892)" userId="S::2131892@student.uwtsd.ac.uk::678f0ba4-be64-4121-9798-91c0d8039cf9" providerId="AD" clId="Web-{2E85EB42-C1D6-FB82-1A29-339C4D9B8979}" dt="2022-10-30T14:03:34.785" v="1263" actId="20577"/>
        <pc:sldMkLst>
          <pc:docMk/>
          <pc:sldMk cId="323166993" sldId="263"/>
        </pc:sldMkLst>
        <pc:spChg chg="mod">
          <ac:chgData name="Charlene Johnson (2131892)" userId="S::2131892@student.uwtsd.ac.uk::678f0ba4-be64-4121-9798-91c0d8039cf9" providerId="AD" clId="Web-{2E85EB42-C1D6-FB82-1A29-339C4D9B8979}" dt="2022-10-30T03:07:17.307" v="417" actId="20577"/>
          <ac:spMkLst>
            <pc:docMk/>
            <pc:sldMk cId="323166993" sldId="263"/>
            <ac:spMk id="2" creationId="{8C201E96-C067-3E50-E3C5-66D2601ED9B2}"/>
          </ac:spMkLst>
        </pc:spChg>
        <pc:spChg chg="mod">
          <ac:chgData name="Charlene Johnson (2131892)" userId="S::2131892@student.uwtsd.ac.uk::678f0ba4-be64-4121-9798-91c0d8039cf9" providerId="AD" clId="Web-{2E85EB42-C1D6-FB82-1A29-339C4D9B8979}" dt="2022-10-30T03:17:28.785" v="767" actId="20577"/>
          <ac:spMkLst>
            <pc:docMk/>
            <pc:sldMk cId="323166993" sldId="263"/>
            <ac:spMk id="3" creationId="{ABA1EBC9-E1BC-56F4-D687-93E6D4A84F0D}"/>
          </ac:spMkLst>
        </pc:spChg>
        <pc:spChg chg="mod">
          <ac:chgData name="Charlene Johnson (2131892)" userId="S::2131892@student.uwtsd.ac.uk::678f0ba4-be64-4121-9798-91c0d8039cf9" providerId="AD" clId="Web-{2E85EB42-C1D6-FB82-1A29-339C4D9B8979}" dt="2022-10-30T14:03:34.785" v="1263" actId="20577"/>
          <ac:spMkLst>
            <pc:docMk/>
            <pc:sldMk cId="323166993" sldId="263"/>
            <ac:spMk id="4" creationId="{C5A08C95-E0A8-5C8D-77EC-DD11FF9AC09D}"/>
          </ac:spMkLst>
        </pc:spChg>
      </pc:sldChg>
      <pc:sldChg chg="addSp delSp modSp new mod setBg addAnim modAnim">
        <pc:chgData name="Charlene Johnson (2131892)" userId="S::2131892@student.uwtsd.ac.uk::678f0ba4-be64-4121-9798-91c0d8039cf9" providerId="AD" clId="Web-{2E85EB42-C1D6-FB82-1A29-339C4D9B8979}" dt="2022-10-30T04:08:51.490" v="1250"/>
        <pc:sldMkLst>
          <pc:docMk/>
          <pc:sldMk cId="1896313180" sldId="264"/>
        </pc:sldMkLst>
        <pc:spChg chg="mod ord">
          <ac:chgData name="Charlene Johnson (2131892)" userId="S::2131892@student.uwtsd.ac.uk::678f0ba4-be64-4121-9798-91c0d8039cf9" providerId="AD" clId="Web-{2E85EB42-C1D6-FB82-1A29-339C4D9B8979}" dt="2022-10-30T04:07:51.050" v="1246"/>
          <ac:spMkLst>
            <pc:docMk/>
            <pc:sldMk cId="1896313180" sldId="264"/>
            <ac:spMk id="2" creationId="{2BC08977-2B3B-AAF3-232C-5E35D4EC4DCF}"/>
          </ac:spMkLst>
        </pc:spChg>
        <pc:spChg chg="del mod">
          <ac:chgData name="Charlene Johnson (2131892)" userId="S::2131892@student.uwtsd.ac.uk::678f0ba4-be64-4121-9798-91c0d8039cf9" providerId="AD" clId="Web-{2E85EB42-C1D6-FB82-1A29-339C4D9B8979}" dt="2022-10-30T03:52:42.830" v="1043"/>
          <ac:spMkLst>
            <pc:docMk/>
            <pc:sldMk cId="1896313180" sldId="264"/>
            <ac:spMk id="3" creationId="{E308B0CC-D9D0-6D04-38AB-FC5C6B8EE0B7}"/>
          </ac:spMkLst>
        </pc:spChg>
        <pc:spChg chg="mod">
          <ac:chgData name="Charlene Johnson (2131892)" userId="S::2131892@student.uwtsd.ac.uk::678f0ba4-be64-4121-9798-91c0d8039cf9" providerId="AD" clId="Web-{2E85EB42-C1D6-FB82-1A29-339C4D9B8979}" dt="2022-10-30T04:08:30.114" v="1248" actId="20577"/>
          <ac:spMkLst>
            <pc:docMk/>
            <pc:sldMk cId="1896313180" sldId="264"/>
            <ac:spMk id="4" creationId="{20303987-164C-744B-5CF9-DEAB2D65FA84}"/>
          </ac:spMkLst>
        </pc:spChg>
        <pc:spChg chg="add">
          <ac:chgData name="Charlene Johnson (2131892)" userId="S::2131892@student.uwtsd.ac.uk::678f0ba4-be64-4121-9798-91c0d8039cf9" providerId="AD" clId="Web-{2E85EB42-C1D6-FB82-1A29-339C4D9B8979}" dt="2022-10-30T04:07:51.050" v="1246"/>
          <ac:spMkLst>
            <pc:docMk/>
            <pc:sldMk cId="1896313180" sldId="264"/>
            <ac:spMk id="12" creationId="{8181FC64-B306-4821-98E2-780662EFC486}"/>
          </ac:spMkLst>
        </pc:spChg>
        <pc:spChg chg="add">
          <ac:chgData name="Charlene Johnson (2131892)" userId="S::2131892@student.uwtsd.ac.uk::678f0ba4-be64-4121-9798-91c0d8039cf9" providerId="AD" clId="Web-{2E85EB42-C1D6-FB82-1A29-339C4D9B8979}" dt="2022-10-30T04:07:51.050" v="1246"/>
          <ac:spMkLst>
            <pc:docMk/>
            <pc:sldMk cId="1896313180" sldId="264"/>
            <ac:spMk id="14" creationId="{5871FC61-DD4E-47D4-81FD-8A7E7D12B371}"/>
          </ac:spMkLst>
        </pc:spChg>
        <pc:spChg chg="add">
          <ac:chgData name="Charlene Johnson (2131892)" userId="S::2131892@student.uwtsd.ac.uk::678f0ba4-be64-4121-9798-91c0d8039cf9" providerId="AD" clId="Web-{2E85EB42-C1D6-FB82-1A29-339C4D9B8979}" dt="2022-10-30T04:07:51.050" v="1246"/>
          <ac:spMkLst>
            <pc:docMk/>
            <pc:sldMk cId="1896313180" sldId="264"/>
            <ac:spMk id="16" creationId="{8B598134-D292-43E6-9C55-117198046913}"/>
          </ac:spMkLst>
        </pc:spChg>
        <pc:spChg chg="add">
          <ac:chgData name="Charlene Johnson (2131892)" userId="S::2131892@student.uwtsd.ac.uk::678f0ba4-be64-4121-9798-91c0d8039cf9" providerId="AD" clId="Web-{2E85EB42-C1D6-FB82-1A29-339C4D9B8979}" dt="2022-10-30T04:07:51.050" v="1246"/>
          <ac:spMkLst>
            <pc:docMk/>
            <pc:sldMk cId="1896313180" sldId="264"/>
            <ac:spMk id="18" creationId="{829A1E2C-5AC8-40FC-99E9-832069D39792}"/>
          </ac:spMkLst>
        </pc:spChg>
        <pc:picChg chg="add mod ord">
          <ac:chgData name="Charlene Johnson (2131892)" userId="S::2131892@student.uwtsd.ac.uk::678f0ba4-be64-4121-9798-91c0d8039cf9" providerId="AD" clId="Web-{2E85EB42-C1D6-FB82-1A29-339C4D9B8979}" dt="2022-10-30T04:07:51.050" v="1246"/>
          <ac:picMkLst>
            <pc:docMk/>
            <pc:sldMk cId="1896313180" sldId="264"/>
            <ac:picMk id="5" creationId="{BFC5237A-F0C2-E31D-2BB8-A5679017C7E9}"/>
          </ac:picMkLst>
        </pc:picChg>
        <pc:cxnChg chg="add">
          <ac:chgData name="Charlene Johnson (2131892)" userId="S::2131892@student.uwtsd.ac.uk::678f0ba4-be64-4121-9798-91c0d8039cf9" providerId="AD" clId="Web-{2E85EB42-C1D6-FB82-1A29-339C4D9B8979}" dt="2022-10-30T04:07:51.050" v="1246"/>
          <ac:cxnSpMkLst>
            <pc:docMk/>
            <pc:sldMk cId="1896313180" sldId="264"/>
            <ac:cxnSpMk id="10" creationId="{430127AE-B29E-4FDF-99D2-A2F1E7003F74}"/>
          </ac:cxnSpMkLst>
        </pc:cxnChg>
      </pc:sldChg>
      <pc:sldChg chg="new del">
        <pc:chgData name="Charlene Johnson (2131892)" userId="S::2131892@student.uwtsd.ac.uk::678f0ba4-be64-4121-9798-91c0d8039cf9" providerId="AD" clId="Web-{2E85EB42-C1D6-FB82-1A29-339C4D9B8979}" dt="2022-10-30T03:51:10.856" v="1033"/>
        <pc:sldMkLst>
          <pc:docMk/>
          <pc:sldMk cId="4241408771" sldId="264"/>
        </pc:sldMkLst>
      </pc:sldChg>
      <pc:sldChg chg="addSp delSp modSp new addAnim modAnim">
        <pc:chgData name="Charlene Johnson (2131892)" userId="S::2131892@student.uwtsd.ac.uk::678f0ba4-be64-4121-9798-91c0d8039cf9" providerId="AD" clId="Web-{2E85EB42-C1D6-FB82-1A29-339C4D9B8979}" dt="2022-10-30T14:16:14.320" v="1352" actId="20577"/>
        <pc:sldMkLst>
          <pc:docMk/>
          <pc:sldMk cId="760212179" sldId="265"/>
        </pc:sldMkLst>
        <pc:spChg chg="mod">
          <ac:chgData name="Charlene Johnson (2131892)" userId="S::2131892@student.uwtsd.ac.uk::678f0ba4-be64-4121-9798-91c0d8039cf9" providerId="AD" clId="Web-{2E85EB42-C1D6-FB82-1A29-339C4D9B8979}" dt="2022-10-30T14:13:41.613" v="1284" actId="20577"/>
          <ac:spMkLst>
            <pc:docMk/>
            <pc:sldMk cId="760212179" sldId="265"/>
            <ac:spMk id="2" creationId="{869BD95F-0BFB-9254-7084-05E1B28646F7}"/>
          </ac:spMkLst>
        </pc:spChg>
        <pc:spChg chg="del mod">
          <ac:chgData name="Charlene Johnson (2131892)" userId="S::2131892@student.uwtsd.ac.uk::678f0ba4-be64-4121-9798-91c0d8039cf9" providerId="AD" clId="Web-{2E85EB42-C1D6-FB82-1A29-339C4D9B8979}" dt="2022-10-30T14:12:38.393" v="1267"/>
          <ac:spMkLst>
            <pc:docMk/>
            <pc:sldMk cId="760212179" sldId="265"/>
            <ac:spMk id="3" creationId="{67E2AD2C-E2E0-9312-9626-A5C7E3A76F22}"/>
          </ac:spMkLst>
        </pc:spChg>
        <pc:spChg chg="mod">
          <ac:chgData name="Charlene Johnson (2131892)" userId="S::2131892@student.uwtsd.ac.uk::678f0ba4-be64-4121-9798-91c0d8039cf9" providerId="AD" clId="Web-{2E85EB42-C1D6-FB82-1A29-339C4D9B8979}" dt="2022-10-30T14:16:14.320" v="1352" actId="20577"/>
          <ac:spMkLst>
            <pc:docMk/>
            <pc:sldMk cId="760212179" sldId="265"/>
            <ac:spMk id="4" creationId="{D664BC90-D33D-9722-35B9-EF5DC8D5C2EF}"/>
          </ac:spMkLst>
        </pc:spChg>
        <pc:picChg chg="add mod ord">
          <ac:chgData name="Charlene Johnson (2131892)" userId="S::2131892@student.uwtsd.ac.uk::678f0ba4-be64-4121-9798-91c0d8039cf9" providerId="AD" clId="Web-{2E85EB42-C1D6-FB82-1A29-339C4D9B8979}" dt="2022-10-30T14:12:38.393" v="1267"/>
          <ac:picMkLst>
            <pc:docMk/>
            <pc:sldMk cId="760212179" sldId="265"/>
            <ac:picMk id="5" creationId="{8C019E06-D90B-3975-DD0A-C76ED9FA2DCB}"/>
          </ac:picMkLst>
        </pc:picChg>
      </pc:sldChg>
      <pc:sldChg chg="modSp new del addAnim modAnim">
        <pc:chgData name="Charlene Johnson (2131892)" userId="S::2131892@student.uwtsd.ac.uk::678f0ba4-be64-4121-9798-91c0d8039cf9" providerId="AD" clId="Web-{2E85EB42-C1D6-FB82-1A29-339C4D9B8979}" dt="2022-10-30T14:06:58.698" v="1264"/>
        <pc:sldMkLst>
          <pc:docMk/>
          <pc:sldMk cId="1527141490" sldId="265"/>
        </pc:sldMkLst>
        <pc:spChg chg="mod">
          <ac:chgData name="Charlene Johnson (2131892)" userId="S::2131892@student.uwtsd.ac.uk::678f0ba4-be64-4121-9798-91c0d8039cf9" providerId="AD" clId="Web-{2E85EB42-C1D6-FB82-1A29-339C4D9B8979}" dt="2022-10-30T04:09:42.038" v="1252" actId="20577"/>
          <ac:spMkLst>
            <pc:docMk/>
            <pc:sldMk cId="1527141490" sldId="265"/>
            <ac:spMk id="2" creationId="{A5669980-8E76-E988-0BFA-EF608BA4083B}"/>
          </ac:spMkLst>
        </pc:spChg>
      </pc:sldChg>
      <pc:sldChg chg="add del">
        <pc:chgData name="Charlene Johnson (2131892)" userId="S::2131892@student.uwtsd.ac.uk::678f0ba4-be64-4121-9798-91c0d8039cf9" providerId="AD" clId="Web-{2E85EB42-C1D6-FB82-1A29-339C4D9B8979}" dt="2022-10-30T03:52:16.782" v="1039"/>
        <pc:sldMkLst>
          <pc:docMk/>
          <pc:sldMk cId="2041691418" sldId="265"/>
        </pc:sldMkLst>
      </pc:sldChg>
      <pc:sldChg chg="add del">
        <pc:chgData name="Charlene Johnson (2131892)" userId="S::2131892@student.uwtsd.ac.uk::678f0ba4-be64-4121-9798-91c0d8039cf9" providerId="AD" clId="Web-{2E85EB42-C1D6-FB82-1A29-339C4D9B8979}" dt="2022-10-30T03:52:23.048" v="1040"/>
        <pc:sldMkLst>
          <pc:docMk/>
          <pc:sldMk cId="3518929625" sldId="266"/>
        </pc:sldMkLst>
      </pc:sldChg>
    </pc:docChg>
  </pc:docChgLst>
  <pc:docChgLst>
    <pc:chgData name="Charlene Johnson (2131892)" userId="S::2131892@student.uwtsd.ac.uk::678f0ba4-be64-4121-9798-91c0d8039cf9" providerId="AD" clId="Web-{86D7D3FD-3092-4B78-9D33-F233127D9330}"/>
    <pc:docChg chg="addSld delSld modSld addMainMaster delMainMaster">
      <pc:chgData name="Charlene Johnson (2131892)" userId="S::2131892@student.uwtsd.ac.uk::678f0ba4-be64-4121-9798-91c0d8039cf9" providerId="AD" clId="Web-{86D7D3FD-3092-4B78-9D33-F233127D9330}" dt="2022-10-29T23:25:10.170" v="24"/>
      <pc:docMkLst>
        <pc:docMk/>
      </pc:docMkLst>
      <pc:sldChg chg="addSp modSp del mod setBg modClrScheme chgLayout">
        <pc:chgData name="Charlene Johnson (2131892)" userId="S::2131892@student.uwtsd.ac.uk::678f0ba4-be64-4121-9798-91c0d8039cf9" providerId="AD" clId="Web-{86D7D3FD-3092-4B78-9D33-F233127D9330}" dt="2022-10-29T21:46:49.904" v="18"/>
        <pc:sldMkLst>
          <pc:docMk/>
          <pc:sldMk cId="109857222" sldId="256"/>
        </pc:sldMkLst>
        <pc:spChg chg="mod">
          <ac:chgData name="Charlene Johnson (2131892)" userId="S::2131892@student.uwtsd.ac.uk::678f0ba4-be64-4121-9798-91c0d8039cf9" providerId="AD" clId="Web-{86D7D3FD-3092-4B78-9D33-F233127D9330}" dt="2022-10-29T21:17:45.039" v="0"/>
          <ac:spMkLst>
            <pc:docMk/>
            <pc:sldMk cId="109857222" sldId="256"/>
            <ac:spMk id="2" creationId="{00000000-0000-0000-0000-000000000000}"/>
          </ac:spMkLst>
        </pc:spChg>
        <pc:spChg chg="mod">
          <ac:chgData name="Charlene Johnson (2131892)" userId="S::2131892@student.uwtsd.ac.uk::678f0ba4-be64-4121-9798-91c0d8039cf9" providerId="AD" clId="Web-{86D7D3FD-3092-4B78-9D33-F233127D9330}" dt="2022-10-29T21:17:45.039" v="0"/>
          <ac:spMkLst>
            <pc:docMk/>
            <pc:sldMk cId="109857222" sldId="256"/>
            <ac:spMk id="3" creationId="{00000000-0000-0000-0000-000000000000}"/>
          </ac:spMkLst>
        </pc:spChg>
        <pc:spChg chg="add">
          <ac:chgData name="Charlene Johnson (2131892)" userId="S::2131892@student.uwtsd.ac.uk::678f0ba4-be64-4121-9798-91c0d8039cf9" providerId="AD" clId="Web-{86D7D3FD-3092-4B78-9D33-F233127D9330}" dt="2022-10-29T21:17:45.039" v="0"/>
          <ac:spMkLst>
            <pc:docMk/>
            <pc:sldMk cId="109857222" sldId="256"/>
            <ac:spMk id="9" creationId="{AC8EEB0F-BA72-49AC-956F-331B60FDE79E}"/>
          </ac:spMkLst>
        </pc:spChg>
        <pc:grpChg chg="add">
          <ac:chgData name="Charlene Johnson (2131892)" userId="S::2131892@student.uwtsd.ac.uk::678f0ba4-be64-4121-9798-91c0d8039cf9" providerId="AD" clId="Web-{86D7D3FD-3092-4B78-9D33-F233127D9330}" dt="2022-10-29T21:17:45.039" v="0"/>
          <ac:grpSpMkLst>
            <pc:docMk/>
            <pc:sldMk cId="109857222" sldId="256"/>
            <ac:grpSpMk id="11" creationId="{FB8CE58F-407C-497E-B723-21FD8C6D35E4}"/>
          </ac:grpSpMkLst>
        </pc:grpChg>
        <pc:picChg chg="add mod">
          <ac:chgData name="Charlene Johnson (2131892)" userId="S::2131892@student.uwtsd.ac.uk::678f0ba4-be64-4121-9798-91c0d8039cf9" providerId="AD" clId="Web-{86D7D3FD-3092-4B78-9D33-F233127D9330}" dt="2022-10-29T21:46:43.951" v="17" actId="1076"/>
          <ac:picMkLst>
            <pc:docMk/>
            <pc:sldMk cId="109857222" sldId="256"/>
            <ac:picMk id="4" creationId="{5890155D-1BDA-BD65-F061-94F98E72073A}"/>
          </ac:picMkLst>
        </pc:picChg>
      </pc:sldChg>
      <pc:sldChg chg="addSp delSp modSp new mod setBg">
        <pc:chgData name="Charlene Johnson (2131892)" userId="S::2131892@student.uwtsd.ac.uk::678f0ba4-be64-4121-9798-91c0d8039cf9" providerId="AD" clId="Web-{86D7D3FD-3092-4B78-9D33-F233127D9330}" dt="2022-10-29T21:46:00.244" v="14"/>
        <pc:sldMkLst>
          <pc:docMk/>
          <pc:sldMk cId="3620341196" sldId="257"/>
        </pc:sldMkLst>
        <pc:spChg chg="add del">
          <ac:chgData name="Charlene Johnson (2131892)" userId="S::2131892@student.uwtsd.ac.uk::678f0ba4-be64-4121-9798-91c0d8039cf9" providerId="AD" clId="Web-{86D7D3FD-3092-4B78-9D33-F233127D9330}" dt="2022-10-29T21:46:00.244" v="14"/>
          <ac:spMkLst>
            <pc:docMk/>
            <pc:sldMk cId="3620341196" sldId="257"/>
            <ac:spMk id="2" creationId="{BBEC19C0-6374-790B-7834-6302517E854C}"/>
          </ac:spMkLst>
        </pc:spChg>
        <pc:spChg chg="del mod">
          <ac:chgData name="Charlene Johnson (2131892)" userId="S::2131892@student.uwtsd.ac.uk::678f0ba4-be64-4121-9798-91c0d8039cf9" providerId="AD" clId="Web-{86D7D3FD-3092-4B78-9D33-F233127D9330}" dt="2022-10-29T21:44:15.563" v="3"/>
          <ac:spMkLst>
            <pc:docMk/>
            <pc:sldMk cId="3620341196" sldId="257"/>
            <ac:spMk id="3" creationId="{48F58D6D-29B0-8F7B-934B-4526BF14E5A8}"/>
          </ac:spMkLst>
        </pc:spChg>
        <pc:spChg chg="add del">
          <ac:chgData name="Charlene Johnson (2131892)" userId="S::2131892@student.uwtsd.ac.uk::678f0ba4-be64-4121-9798-91c0d8039cf9" providerId="AD" clId="Web-{86D7D3FD-3092-4B78-9D33-F233127D9330}" dt="2022-10-29T21:46:00.244" v="14"/>
          <ac:spMkLst>
            <pc:docMk/>
            <pc:sldMk cId="3620341196" sldId="257"/>
            <ac:spMk id="4" creationId="{69628093-8FA5-9659-00D8-62659AD5D2C6}"/>
          </ac:spMkLst>
        </pc:spChg>
        <pc:spChg chg="add del">
          <ac:chgData name="Charlene Johnson (2131892)" userId="S::2131892@student.uwtsd.ac.uk::678f0ba4-be64-4121-9798-91c0d8039cf9" providerId="AD" clId="Web-{86D7D3FD-3092-4B78-9D33-F233127D9330}" dt="2022-10-29T21:45:30.460" v="5"/>
          <ac:spMkLst>
            <pc:docMk/>
            <pc:sldMk cId="3620341196" sldId="257"/>
            <ac:spMk id="10" creationId="{8950AD4C-6AF3-49F8-94E1-DBCAFB39478B}"/>
          </ac:spMkLst>
        </pc:spChg>
        <pc:spChg chg="add del">
          <ac:chgData name="Charlene Johnson (2131892)" userId="S::2131892@student.uwtsd.ac.uk::678f0ba4-be64-4121-9798-91c0d8039cf9" providerId="AD" clId="Web-{86D7D3FD-3092-4B78-9D33-F233127D9330}" dt="2022-10-29T21:45:37.852" v="7"/>
          <ac:spMkLst>
            <pc:docMk/>
            <pc:sldMk cId="3620341196" sldId="257"/>
            <ac:spMk id="12" creationId="{49BB7E9A-6937-4BF0-9F51-A20F197B550F}"/>
          </ac:spMkLst>
        </pc:spChg>
        <pc:spChg chg="add del">
          <ac:chgData name="Charlene Johnson (2131892)" userId="S::2131892@student.uwtsd.ac.uk::678f0ba4-be64-4121-9798-91c0d8039cf9" providerId="AD" clId="Web-{86D7D3FD-3092-4B78-9D33-F233127D9330}" dt="2022-10-29T21:45:37.852" v="7"/>
          <ac:spMkLst>
            <pc:docMk/>
            <pc:sldMk cId="3620341196" sldId="257"/>
            <ac:spMk id="14" creationId="{E0939753-89D7-48A8-8441-B9FF25CE8A7E}"/>
          </ac:spMkLst>
        </pc:spChg>
        <pc:spChg chg="add del">
          <ac:chgData name="Charlene Johnson (2131892)" userId="S::2131892@student.uwtsd.ac.uk::678f0ba4-be64-4121-9798-91c0d8039cf9" providerId="AD" clId="Web-{86D7D3FD-3092-4B78-9D33-F233127D9330}" dt="2022-10-29T21:45:37.852" v="7"/>
          <ac:spMkLst>
            <pc:docMk/>
            <pc:sldMk cId="3620341196" sldId="257"/>
            <ac:spMk id="15" creationId="{BBEC19C0-6374-790B-7834-6302517E854C}"/>
          </ac:spMkLst>
        </pc:spChg>
        <pc:spChg chg="add del">
          <ac:chgData name="Charlene Johnson (2131892)" userId="S::2131892@student.uwtsd.ac.uk::678f0ba4-be64-4121-9798-91c0d8039cf9" providerId="AD" clId="Web-{86D7D3FD-3092-4B78-9D33-F233127D9330}" dt="2022-10-29T21:45:37.852" v="7"/>
          <ac:spMkLst>
            <pc:docMk/>
            <pc:sldMk cId="3620341196" sldId="257"/>
            <ac:spMk id="16" creationId="{9F5CCFC5-858F-4B45-9B10-D49DD0280D20}"/>
          </ac:spMkLst>
        </pc:spChg>
        <pc:spChg chg="add del">
          <ac:chgData name="Charlene Johnson (2131892)" userId="S::2131892@student.uwtsd.ac.uk::678f0ba4-be64-4121-9798-91c0d8039cf9" providerId="AD" clId="Web-{86D7D3FD-3092-4B78-9D33-F233127D9330}" dt="2022-10-29T21:45:37.852" v="7"/>
          <ac:spMkLst>
            <pc:docMk/>
            <pc:sldMk cId="3620341196" sldId="257"/>
            <ac:spMk id="17" creationId="{69628093-8FA5-9659-00D8-62659AD5D2C6}"/>
          </ac:spMkLst>
        </pc:spChg>
        <pc:spChg chg="add del">
          <ac:chgData name="Charlene Johnson (2131892)" userId="S::2131892@student.uwtsd.ac.uk::678f0ba4-be64-4121-9798-91c0d8039cf9" providerId="AD" clId="Web-{86D7D3FD-3092-4B78-9D33-F233127D9330}" dt="2022-10-29T21:45:37.852" v="7"/>
          <ac:spMkLst>
            <pc:docMk/>
            <pc:sldMk cId="3620341196" sldId="257"/>
            <ac:spMk id="18" creationId="{2348ECDC-D455-4B71-90F6-2ECC12B7983B}"/>
          </ac:spMkLst>
        </pc:spChg>
        <pc:spChg chg="add del">
          <ac:chgData name="Charlene Johnson (2131892)" userId="S::2131892@student.uwtsd.ac.uk::678f0ba4-be64-4121-9798-91c0d8039cf9" providerId="AD" clId="Web-{86D7D3FD-3092-4B78-9D33-F233127D9330}" dt="2022-10-29T21:45:42.508" v="9"/>
          <ac:spMkLst>
            <pc:docMk/>
            <pc:sldMk cId="3620341196" sldId="257"/>
            <ac:spMk id="20" creationId="{6C869923-8380-4244-9548-802C330638A0}"/>
          </ac:spMkLst>
        </pc:spChg>
        <pc:spChg chg="add del">
          <ac:chgData name="Charlene Johnson (2131892)" userId="S::2131892@student.uwtsd.ac.uk::678f0ba4-be64-4121-9798-91c0d8039cf9" providerId="AD" clId="Web-{86D7D3FD-3092-4B78-9D33-F233127D9330}" dt="2022-10-29T21:45:42.508" v="9"/>
          <ac:spMkLst>
            <pc:docMk/>
            <pc:sldMk cId="3620341196" sldId="257"/>
            <ac:spMk id="21" creationId="{9B0F7D69-D93C-4C38-A23D-76E000D691CD}"/>
          </ac:spMkLst>
        </pc:spChg>
        <pc:spChg chg="add del">
          <ac:chgData name="Charlene Johnson (2131892)" userId="S::2131892@student.uwtsd.ac.uk::678f0ba4-be64-4121-9798-91c0d8039cf9" providerId="AD" clId="Web-{86D7D3FD-3092-4B78-9D33-F233127D9330}" dt="2022-10-29T21:45:42.508" v="9"/>
          <ac:spMkLst>
            <pc:docMk/>
            <pc:sldMk cId="3620341196" sldId="257"/>
            <ac:spMk id="22" creationId="{C06255F2-BC67-4DDE-B34E-AC4BA21838CC}"/>
          </ac:spMkLst>
        </pc:spChg>
        <pc:spChg chg="add del">
          <ac:chgData name="Charlene Johnson (2131892)" userId="S::2131892@student.uwtsd.ac.uk::678f0ba4-be64-4121-9798-91c0d8039cf9" providerId="AD" clId="Web-{86D7D3FD-3092-4B78-9D33-F233127D9330}" dt="2022-10-29T21:45:42.508" v="9"/>
          <ac:spMkLst>
            <pc:docMk/>
            <pc:sldMk cId="3620341196" sldId="257"/>
            <ac:spMk id="23" creationId="{8CD419D4-EA9D-42D9-BF62-B07F0B7B672B}"/>
          </ac:spMkLst>
        </pc:spChg>
        <pc:spChg chg="add del">
          <ac:chgData name="Charlene Johnson (2131892)" userId="S::2131892@student.uwtsd.ac.uk::678f0ba4-be64-4121-9798-91c0d8039cf9" providerId="AD" clId="Web-{86D7D3FD-3092-4B78-9D33-F233127D9330}" dt="2022-10-29T21:45:42.508" v="9"/>
          <ac:spMkLst>
            <pc:docMk/>
            <pc:sldMk cId="3620341196" sldId="257"/>
            <ac:spMk id="24" creationId="{55169443-FCCD-4C0A-8C69-18CD3FA0968D}"/>
          </ac:spMkLst>
        </pc:spChg>
        <pc:spChg chg="add del">
          <ac:chgData name="Charlene Johnson (2131892)" userId="S::2131892@student.uwtsd.ac.uk::678f0ba4-be64-4121-9798-91c0d8039cf9" providerId="AD" clId="Web-{86D7D3FD-3092-4B78-9D33-F233127D9330}" dt="2022-10-29T21:45:42.508" v="9"/>
          <ac:spMkLst>
            <pc:docMk/>
            <pc:sldMk cId="3620341196" sldId="257"/>
            <ac:spMk id="25" creationId="{1C6FEC9B-9608-4181-A9E5-A1B80E72021C}"/>
          </ac:spMkLst>
        </pc:spChg>
        <pc:spChg chg="add del">
          <ac:chgData name="Charlene Johnson (2131892)" userId="S::2131892@student.uwtsd.ac.uk::678f0ba4-be64-4121-9798-91c0d8039cf9" providerId="AD" clId="Web-{86D7D3FD-3092-4B78-9D33-F233127D9330}" dt="2022-10-29T21:45:42.508" v="9"/>
          <ac:spMkLst>
            <pc:docMk/>
            <pc:sldMk cId="3620341196" sldId="257"/>
            <ac:spMk id="26" creationId="{E217F32C-75AA-4B97-ADFB-5E2C3C7ECBCF}"/>
          </ac:spMkLst>
        </pc:spChg>
        <pc:spChg chg="add del">
          <ac:chgData name="Charlene Johnson (2131892)" userId="S::2131892@student.uwtsd.ac.uk::678f0ba4-be64-4121-9798-91c0d8039cf9" providerId="AD" clId="Web-{86D7D3FD-3092-4B78-9D33-F233127D9330}" dt="2022-10-29T21:45:42.508" v="9"/>
          <ac:spMkLst>
            <pc:docMk/>
            <pc:sldMk cId="3620341196" sldId="257"/>
            <ac:spMk id="27" creationId="{AB1564ED-F26F-451D-97D6-A6EC3E83FD55}"/>
          </ac:spMkLst>
        </pc:spChg>
        <pc:spChg chg="add del">
          <ac:chgData name="Charlene Johnson (2131892)" userId="S::2131892@student.uwtsd.ac.uk::678f0ba4-be64-4121-9798-91c0d8039cf9" providerId="AD" clId="Web-{86D7D3FD-3092-4B78-9D33-F233127D9330}" dt="2022-10-29T21:45:42.508" v="9"/>
          <ac:spMkLst>
            <pc:docMk/>
            <pc:sldMk cId="3620341196" sldId="257"/>
            <ac:spMk id="28" creationId="{4D76AAEA-AF3A-4616-9F99-E9AA131A51F5}"/>
          </ac:spMkLst>
        </pc:spChg>
        <pc:spChg chg="add del">
          <ac:chgData name="Charlene Johnson (2131892)" userId="S::2131892@student.uwtsd.ac.uk::678f0ba4-be64-4121-9798-91c0d8039cf9" providerId="AD" clId="Web-{86D7D3FD-3092-4B78-9D33-F233127D9330}" dt="2022-10-29T21:45:42.508" v="9"/>
          <ac:spMkLst>
            <pc:docMk/>
            <pc:sldMk cId="3620341196" sldId="257"/>
            <ac:spMk id="29" creationId="{0CA184B6-3482-4F43-87F0-BC765DCFD8A8}"/>
          </ac:spMkLst>
        </pc:spChg>
        <pc:spChg chg="add del">
          <ac:chgData name="Charlene Johnson (2131892)" userId="S::2131892@student.uwtsd.ac.uk::678f0ba4-be64-4121-9798-91c0d8039cf9" providerId="AD" clId="Web-{86D7D3FD-3092-4B78-9D33-F233127D9330}" dt="2022-10-29T21:45:42.508" v="9"/>
          <ac:spMkLst>
            <pc:docMk/>
            <pc:sldMk cId="3620341196" sldId="257"/>
            <ac:spMk id="30" creationId="{BBEC19C0-6374-790B-7834-6302517E854C}"/>
          </ac:spMkLst>
        </pc:spChg>
        <pc:spChg chg="add del">
          <ac:chgData name="Charlene Johnson (2131892)" userId="S::2131892@student.uwtsd.ac.uk::678f0ba4-be64-4121-9798-91c0d8039cf9" providerId="AD" clId="Web-{86D7D3FD-3092-4B78-9D33-F233127D9330}" dt="2022-10-29T21:45:42.508" v="9"/>
          <ac:spMkLst>
            <pc:docMk/>
            <pc:sldMk cId="3620341196" sldId="257"/>
            <ac:spMk id="31" creationId="{69628093-8FA5-9659-00D8-62659AD5D2C6}"/>
          </ac:spMkLst>
        </pc:spChg>
        <pc:spChg chg="add del">
          <ac:chgData name="Charlene Johnson (2131892)" userId="S::2131892@student.uwtsd.ac.uk::678f0ba4-be64-4121-9798-91c0d8039cf9" providerId="AD" clId="Web-{86D7D3FD-3092-4B78-9D33-F233127D9330}" dt="2022-10-29T21:45:50.540" v="11"/>
          <ac:spMkLst>
            <pc:docMk/>
            <pc:sldMk cId="3620341196" sldId="257"/>
            <ac:spMk id="34" creationId="{3D5FBB81-B61B-416A-8F5D-A8DDF62530F1}"/>
          </ac:spMkLst>
        </pc:spChg>
        <pc:spChg chg="add del">
          <ac:chgData name="Charlene Johnson (2131892)" userId="S::2131892@student.uwtsd.ac.uk::678f0ba4-be64-4121-9798-91c0d8039cf9" providerId="AD" clId="Web-{86D7D3FD-3092-4B78-9D33-F233127D9330}" dt="2022-10-29T21:45:50.540" v="11"/>
          <ac:spMkLst>
            <pc:docMk/>
            <pc:sldMk cId="3620341196" sldId="257"/>
            <ac:spMk id="35" creationId="{40C0D7D4-D83D-4C58-87D1-955F0A9173D7}"/>
          </ac:spMkLst>
        </pc:spChg>
        <pc:spChg chg="add del">
          <ac:chgData name="Charlene Johnson (2131892)" userId="S::2131892@student.uwtsd.ac.uk::678f0ba4-be64-4121-9798-91c0d8039cf9" providerId="AD" clId="Web-{86D7D3FD-3092-4B78-9D33-F233127D9330}" dt="2022-10-29T21:45:50.540" v="11"/>
          <ac:spMkLst>
            <pc:docMk/>
            <pc:sldMk cId="3620341196" sldId="257"/>
            <ac:spMk id="36" creationId="{0BA56A81-C9DD-4EBA-9E13-32FFB51CFD45}"/>
          </ac:spMkLst>
        </pc:spChg>
        <pc:spChg chg="add del">
          <ac:chgData name="Charlene Johnson (2131892)" userId="S::2131892@student.uwtsd.ac.uk::678f0ba4-be64-4121-9798-91c0d8039cf9" providerId="AD" clId="Web-{86D7D3FD-3092-4B78-9D33-F233127D9330}" dt="2022-10-29T21:45:50.540" v="11"/>
          <ac:spMkLst>
            <pc:docMk/>
            <pc:sldMk cId="3620341196" sldId="257"/>
            <ac:spMk id="37" creationId="{15F9A324-404E-4C5D-AFF0-C5D0D84182B0}"/>
          </ac:spMkLst>
        </pc:spChg>
        <pc:spChg chg="add del">
          <ac:chgData name="Charlene Johnson (2131892)" userId="S::2131892@student.uwtsd.ac.uk::678f0ba4-be64-4121-9798-91c0d8039cf9" providerId="AD" clId="Web-{86D7D3FD-3092-4B78-9D33-F233127D9330}" dt="2022-10-29T21:45:50.540" v="11"/>
          <ac:spMkLst>
            <pc:docMk/>
            <pc:sldMk cId="3620341196" sldId="257"/>
            <ac:spMk id="38" creationId="{BBEC19C0-6374-790B-7834-6302517E854C}"/>
          </ac:spMkLst>
        </pc:spChg>
        <pc:spChg chg="add del">
          <ac:chgData name="Charlene Johnson (2131892)" userId="S::2131892@student.uwtsd.ac.uk::678f0ba4-be64-4121-9798-91c0d8039cf9" providerId="AD" clId="Web-{86D7D3FD-3092-4B78-9D33-F233127D9330}" dt="2022-10-29T21:45:50.540" v="11"/>
          <ac:spMkLst>
            <pc:docMk/>
            <pc:sldMk cId="3620341196" sldId="257"/>
            <ac:spMk id="39" creationId="{69628093-8FA5-9659-00D8-62659AD5D2C6}"/>
          </ac:spMkLst>
        </pc:spChg>
        <pc:spChg chg="add del">
          <ac:chgData name="Charlene Johnson (2131892)" userId="S::2131892@student.uwtsd.ac.uk::678f0ba4-be64-4121-9798-91c0d8039cf9" providerId="AD" clId="Web-{86D7D3FD-3092-4B78-9D33-F233127D9330}" dt="2022-10-29T21:46:00.244" v="13"/>
          <ac:spMkLst>
            <pc:docMk/>
            <pc:sldMk cId="3620341196" sldId="257"/>
            <ac:spMk id="42" creationId="{49BB7E9A-6937-4BF0-9F51-A20F197B550F}"/>
          </ac:spMkLst>
        </pc:spChg>
        <pc:spChg chg="add del">
          <ac:chgData name="Charlene Johnson (2131892)" userId="S::2131892@student.uwtsd.ac.uk::678f0ba4-be64-4121-9798-91c0d8039cf9" providerId="AD" clId="Web-{86D7D3FD-3092-4B78-9D33-F233127D9330}" dt="2022-10-29T21:46:00.244" v="13"/>
          <ac:spMkLst>
            <pc:docMk/>
            <pc:sldMk cId="3620341196" sldId="257"/>
            <ac:spMk id="43" creationId="{E0939753-89D7-48A8-8441-B9FF25CE8A7E}"/>
          </ac:spMkLst>
        </pc:spChg>
        <pc:spChg chg="add del">
          <ac:chgData name="Charlene Johnson (2131892)" userId="S::2131892@student.uwtsd.ac.uk::678f0ba4-be64-4121-9798-91c0d8039cf9" providerId="AD" clId="Web-{86D7D3FD-3092-4B78-9D33-F233127D9330}" dt="2022-10-29T21:46:00.244" v="13"/>
          <ac:spMkLst>
            <pc:docMk/>
            <pc:sldMk cId="3620341196" sldId="257"/>
            <ac:spMk id="44" creationId="{9F5CCFC5-858F-4B45-9B10-D49DD0280D20}"/>
          </ac:spMkLst>
        </pc:spChg>
        <pc:spChg chg="add del">
          <ac:chgData name="Charlene Johnson (2131892)" userId="S::2131892@student.uwtsd.ac.uk::678f0ba4-be64-4121-9798-91c0d8039cf9" providerId="AD" clId="Web-{86D7D3FD-3092-4B78-9D33-F233127D9330}" dt="2022-10-29T21:46:00.244" v="13"/>
          <ac:spMkLst>
            <pc:docMk/>
            <pc:sldMk cId="3620341196" sldId="257"/>
            <ac:spMk id="45" creationId="{BBEC19C0-6374-790B-7834-6302517E854C}"/>
          </ac:spMkLst>
        </pc:spChg>
        <pc:spChg chg="add del">
          <ac:chgData name="Charlene Johnson (2131892)" userId="S::2131892@student.uwtsd.ac.uk::678f0ba4-be64-4121-9798-91c0d8039cf9" providerId="AD" clId="Web-{86D7D3FD-3092-4B78-9D33-F233127D9330}" dt="2022-10-29T21:46:00.244" v="13"/>
          <ac:spMkLst>
            <pc:docMk/>
            <pc:sldMk cId="3620341196" sldId="257"/>
            <ac:spMk id="46" creationId="{69628093-8FA5-9659-00D8-62659AD5D2C6}"/>
          </ac:spMkLst>
        </pc:spChg>
        <pc:spChg chg="add del">
          <ac:chgData name="Charlene Johnson (2131892)" userId="S::2131892@student.uwtsd.ac.uk::678f0ba4-be64-4121-9798-91c0d8039cf9" providerId="AD" clId="Web-{86D7D3FD-3092-4B78-9D33-F233127D9330}" dt="2022-10-29T21:46:00.244" v="13"/>
          <ac:spMkLst>
            <pc:docMk/>
            <pc:sldMk cId="3620341196" sldId="257"/>
            <ac:spMk id="47" creationId="{2348ECDC-D455-4B71-90F6-2ECC12B7983B}"/>
          </ac:spMkLst>
        </pc:spChg>
        <pc:spChg chg="add">
          <ac:chgData name="Charlene Johnson (2131892)" userId="S::2131892@student.uwtsd.ac.uk::678f0ba4-be64-4121-9798-91c0d8039cf9" providerId="AD" clId="Web-{86D7D3FD-3092-4B78-9D33-F233127D9330}" dt="2022-10-29T21:46:00.244" v="14"/>
          <ac:spMkLst>
            <pc:docMk/>
            <pc:sldMk cId="3620341196" sldId="257"/>
            <ac:spMk id="50" creationId="{8181FC64-B306-4821-98E2-780662EFC486}"/>
          </ac:spMkLst>
        </pc:spChg>
        <pc:spChg chg="add">
          <ac:chgData name="Charlene Johnson (2131892)" userId="S::2131892@student.uwtsd.ac.uk::678f0ba4-be64-4121-9798-91c0d8039cf9" providerId="AD" clId="Web-{86D7D3FD-3092-4B78-9D33-F233127D9330}" dt="2022-10-29T21:46:00.244" v="14"/>
          <ac:spMkLst>
            <pc:docMk/>
            <pc:sldMk cId="3620341196" sldId="257"/>
            <ac:spMk id="51" creationId="{BBEC19C0-6374-790B-7834-6302517E854C}"/>
          </ac:spMkLst>
        </pc:spChg>
        <pc:spChg chg="add">
          <ac:chgData name="Charlene Johnson (2131892)" userId="S::2131892@student.uwtsd.ac.uk::678f0ba4-be64-4121-9798-91c0d8039cf9" providerId="AD" clId="Web-{86D7D3FD-3092-4B78-9D33-F233127D9330}" dt="2022-10-29T21:46:00.244" v="14"/>
          <ac:spMkLst>
            <pc:docMk/>
            <pc:sldMk cId="3620341196" sldId="257"/>
            <ac:spMk id="52" creationId="{69628093-8FA5-9659-00D8-62659AD5D2C6}"/>
          </ac:spMkLst>
        </pc:spChg>
        <pc:spChg chg="add">
          <ac:chgData name="Charlene Johnson (2131892)" userId="S::2131892@student.uwtsd.ac.uk::678f0ba4-be64-4121-9798-91c0d8039cf9" providerId="AD" clId="Web-{86D7D3FD-3092-4B78-9D33-F233127D9330}" dt="2022-10-29T21:46:00.244" v="14"/>
          <ac:spMkLst>
            <pc:docMk/>
            <pc:sldMk cId="3620341196" sldId="257"/>
            <ac:spMk id="53" creationId="{5871FC61-DD4E-47D4-81FD-8A7E7D12B371}"/>
          </ac:spMkLst>
        </pc:spChg>
        <pc:spChg chg="add">
          <ac:chgData name="Charlene Johnson (2131892)" userId="S::2131892@student.uwtsd.ac.uk::678f0ba4-be64-4121-9798-91c0d8039cf9" providerId="AD" clId="Web-{86D7D3FD-3092-4B78-9D33-F233127D9330}" dt="2022-10-29T21:46:00.244" v="14"/>
          <ac:spMkLst>
            <pc:docMk/>
            <pc:sldMk cId="3620341196" sldId="257"/>
            <ac:spMk id="54" creationId="{829A1E2C-5AC8-40FC-99E9-832069D39792}"/>
          </ac:spMkLst>
        </pc:spChg>
        <pc:spChg chg="add">
          <ac:chgData name="Charlene Johnson (2131892)" userId="S::2131892@student.uwtsd.ac.uk::678f0ba4-be64-4121-9798-91c0d8039cf9" providerId="AD" clId="Web-{86D7D3FD-3092-4B78-9D33-F233127D9330}" dt="2022-10-29T21:46:00.244" v="14"/>
          <ac:spMkLst>
            <pc:docMk/>
            <pc:sldMk cId="3620341196" sldId="257"/>
            <ac:spMk id="55" creationId="{55C54A75-E44A-4147-B9D0-FF46CFD31612}"/>
          </ac:spMkLst>
        </pc:spChg>
        <pc:picChg chg="add mod ord">
          <ac:chgData name="Charlene Johnson (2131892)" userId="S::2131892@student.uwtsd.ac.uk::678f0ba4-be64-4121-9798-91c0d8039cf9" providerId="AD" clId="Web-{86D7D3FD-3092-4B78-9D33-F233127D9330}" dt="2022-10-29T21:46:00.244" v="14"/>
          <ac:picMkLst>
            <pc:docMk/>
            <pc:sldMk cId="3620341196" sldId="257"/>
            <ac:picMk id="5" creationId="{C9A40A57-E1E2-F40D-1F31-2BED661263C6}"/>
          </ac:picMkLst>
        </pc:picChg>
        <pc:cxnChg chg="add del">
          <ac:chgData name="Charlene Johnson (2131892)" userId="S::2131892@student.uwtsd.ac.uk::678f0ba4-be64-4121-9798-91c0d8039cf9" providerId="AD" clId="Web-{86D7D3FD-3092-4B78-9D33-F233127D9330}" dt="2022-10-29T21:45:37.852" v="7"/>
          <ac:cxnSpMkLst>
            <pc:docMk/>
            <pc:sldMk cId="3620341196" sldId="257"/>
            <ac:cxnSpMk id="13" creationId="{430127AE-B29E-4FDF-99D2-A2F1E7003F74}"/>
          </ac:cxnSpMkLst>
        </pc:cxnChg>
        <pc:cxnChg chg="add del">
          <ac:chgData name="Charlene Johnson (2131892)" userId="S::2131892@student.uwtsd.ac.uk::678f0ba4-be64-4121-9798-91c0d8039cf9" providerId="AD" clId="Web-{86D7D3FD-3092-4B78-9D33-F233127D9330}" dt="2022-10-29T21:45:50.540" v="11"/>
          <ac:cxnSpMkLst>
            <pc:docMk/>
            <pc:sldMk cId="3620341196" sldId="257"/>
            <ac:cxnSpMk id="33" creationId="{430127AE-B29E-4FDF-99D2-A2F1E7003F74}"/>
          </ac:cxnSpMkLst>
        </pc:cxnChg>
        <pc:cxnChg chg="add del">
          <ac:chgData name="Charlene Johnson (2131892)" userId="S::2131892@student.uwtsd.ac.uk::678f0ba4-be64-4121-9798-91c0d8039cf9" providerId="AD" clId="Web-{86D7D3FD-3092-4B78-9D33-F233127D9330}" dt="2022-10-29T21:46:00.244" v="13"/>
          <ac:cxnSpMkLst>
            <pc:docMk/>
            <pc:sldMk cId="3620341196" sldId="257"/>
            <ac:cxnSpMk id="41" creationId="{430127AE-B29E-4FDF-99D2-A2F1E7003F74}"/>
          </ac:cxnSpMkLst>
        </pc:cxnChg>
        <pc:cxnChg chg="add">
          <ac:chgData name="Charlene Johnson (2131892)" userId="S::2131892@student.uwtsd.ac.uk::678f0ba4-be64-4121-9798-91c0d8039cf9" providerId="AD" clId="Web-{86D7D3FD-3092-4B78-9D33-F233127D9330}" dt="2022-10-29T21:46:00.244" v="14"/>
          <ac:cxnSpMkLst>
            <pc:docMk/>
            <pc:sldMk cId="3620341196" sldId="257"/>
            <ac:cxnSpMk id="49" creationId="{430127AE-B29E-4FDF-99D2-A2F1E7003F74}"/>
          </ac:cxnSpMkLst>
        </pc:cxnChg>
      </pc:sldChg>
      <pc:sldChg chg="new del">
        <pc:chgData name="Charlene Johnson (2131892)" userId="S::2131892@student.uwtsd.ac.uk::678f0ba4-be64-4121-9798-91c0d8039cf9" providerId="AD" clId="Web-{86D7D3FD-3092-4B78-9D33-F233127D9330}" dt="2022-10-29T23:25:06.763" v="23"/>
        <pc:sldMkLst>
          <pc:docMk/>
          <pc:sldMk cId="1344547477" sldId="258"/>
        </pc:sldMkLst>
      </pc:sldChg>
      <pc:sldChg chg="addSp delSp modSp new del">
        <pc:chgData name="Charlene Johnson (2131892)" userId="S::2131892@student.uwtsd.ac.uk::678f0ba4-be64-4121-9798-91c0d8039cf9" providerId="AD" clId="Web-{86D7D3FD-3092-4B78-9D33-F233127D9330}" dt="2022-10-29T23:25:10.170" v="24"/>
        <pc:sldMkLst>
          <pc:docMk/>
          <pc:sldMk cId="1439821361" sldId="259"/>
        </pc:sldMkLst>
        <pc:picChg chg="add del mod">
          <ac:chgData name="Charlene Johnson (2131892)" userId="S::2131892@student.uwtsd.ac.uk::678f0ba4-be64-4121-9798-91c0d8039cf9" providerId="AD" clId="Web-{86D7D3FD-3092-4B78-9D33-F233127D9330}" dt="2022-10-29T23:23:41.395" v="22"/>
          <ac:picMkLst>
            <pc:docMk/>
            <pc:sldMk cId="1439821361" sldId="259"/>
            <ac:picMk id="2" creationId="{4B39F82F-5E97-644B-6CE6-28998DEADA97}"/>
          </ac:picMkLst>
        </pc:picChg>
      </pc:sldChg>
      <pc:sldMasterChg chg="del delSldLayout">
        <pc:chgData name="Charlene Johnson (2131892)" userId="S::2131892@student.uwtsd.ac.uk::678f0ba4-be64-4121-9798-91c0d8039cf9" providerId="AD" clId="Web-{86D7D3FD-3092-4B78-9D33-F233127D9330}" dt="2022-10-29T21:17:45.039" v="0"/>
        <pc:sldMasterMkLst>
          <pc:docMk/>
          <pc:sldMasterMk cId="2460954070" sldId="2147483660"/>
        </pc:sldMasterMkLst>
        <pc:sldLayoutChg chg="del">
          <pc:chgData name="Charlene Johnson (2131892)" userId="S::2131892@student.uwtsd.ac.uk::678f0ba4-be64-4121-9798-91c0d8039cf9" providerId="AD" clId="Web-{86D7D3FD-3092-4B78-9D33-F233127D9330}" dt="2022-10-29T21:17:45.039" v="0"/>
          <pc:sldLayoutMkLst>
            <pc:docMk/>
            <pc:sldMasterMk cId="2460954070" sldId="2147483660"/>
            <pc:sldLayoutMk cId="2385387890" sldId="2147483661"/>
          </pc:sldLayoutMkLst>
        </pc:sldLayoutChg>
        <pc:sldLayoutChg chg="del">
          <pc:chgData name="Charlene Johnson (2131892)" userId="S::2131892@student.uwtsd.ac.uk::678f0ba4-be64-4121-9798-91c0d8039cf9" providerId="AD" clId="Web-{86D7D3FD-3092-4B78-9D33-F233127D9330}" dt="2022-10-29T21:17:45.039" v="0"/>
          <pc:sldLayoutMkLst>
            <pc:docMk/>
            <pc:sldMasterMk cId="2460954070" sldId="2147483660"/>
            <pc:sldLayoutMk cId="949138452" sldId="2147483662"/>
          </pc:sldLayoutMkLst>
        </pc:sldLayoutChg>
        <pc:sldLayoutChg chg="del">
          <pc:chgData name="Charlene Johnson (2131892)" userId="S::2131892@student.uwtsd.ac.uk::678f0ba4-be64-4121-9798-91c0d8039cf9" providerId="AD" clId="Web-{86D7D3FD-3092-4B78-9D33-F233127D9330}" dt="2022-10-29T21:17:45.039" v="0"/>
          <pc:sldLayoutMkLst>
            <pc:docMk/>
            <pc:sldMasterMk cId="2460954070" sldId="2147483660"/>
            <pc:sldLayoutMk cId="2591524520" sldId="2147483663"/>
          </pc:sldLayoutMkLst>
        </pc:sldLayoutChg>
        <pc:sldLayoutChg chg="del">
          <pc:chgData name="Charlene Johnson (2131892)" userId="S::2131892@student.uwtsd.ac.uk::678f0ba4-be64-4121-9798-91c0d8039cf9" providerId="AD" clId="Web-{86D7D3FD-3092-4B78-9D33-F233127D9330}" dt="2022-10-29T21:17:45.039" v="0"/>
          <pc:sldLayoutMkLst>
            <pc:docMk/>
            <pc:sldMasterMk cId="2460954070" sldId="2147483660"/>
            <pc:sldLayoutMk cId="1203092039" sldId="2147483664"/>
          </pc:sldLayoutMkLst>
        </pc:sldLayoutChg>
        <pc:sldLayoutChg chg="del">
          <pc:chgData name="Charlene Johnson (2131892)" userId="S::2131892@student.uwtsd.ac.uk::678f0ba4-be64-4121-9798-91c0d8039cf9" providerId="AD" clId="Web-{86D7D3FD-3092-4B78-9D33-F233127D9330}" dt="2022-10-29T21:17:45.039" v="0"/>
          <pc:sldLayoutMkLst>
            <pc:docMk/>
            <pc:sldMasterMk cId="2460954070" sldId="2147483660"/>
            <pc:sldLayoutMk cId="3733172339" sldId="2147483665"/>
          </pc:sldLayoutMkLst>
        </pc:sldLayoutChg>
        <pc:sldLayoutChg chg="del">
          <pc:chgData name="Charlene Johnson (2131892)" userId="S::2131892@student.uwtsd.ac.uk::678f0ba4-be64-4121-9798-91c0d8039cf9" providerId="AD" clId="Web-{86D7D3FD-3092-4B78-9D33-F233127D9330}" dt="2022-10-29T21:17:45.039" v="0"/>
          <pc:sldLayoutMkLst>
            <pc:docMk/>
            <pc:sldMasterMk cId="2460954070" sldId="2147483660"/>
            <pc:sldLayoutMk cId="3210312558" sldId="2147483666"/>
          </pc:sldLayoutMkLst>
        </pc:sldLayoutChg>
        <pc:sldLayoutChg chg="del">
          <pc:chgData name="Charlene Johnson (2131892)" userId="S::2131892@student.uwtsd.ac.uk::678f0ba4-be64-4121-9798-91c0d8039cf9" providerId="AD" clId="Web-{86D7D3FD-3092-4B78-9D33-F233127D9330}" dt="2022-10-29T21:17:45.039" v="0"/>
          <pc:sldLayoutMkLst>
            <pc:docMk/>
            <pc:sldMasterMk cId="2460954070" sldId="2147483660"/>
            <pc:sldLayoutMk cId="3146388984" sldId="2147483667"/>
          </pc:sldLayoutMkLst>
        </pc:sldLayoutChg>
        <pc:sldLayoutChg chg="del">
          <pc:chgData name="Charlene Johnson (2131892)" userId="S::2131892@student.uwtsd.ac.uk::678f0ba4-be64-4121-9798-91c0d8039cf9" providerId="AD" clId="Web-{86D7D3FD-3092-4B78-9D33-F233127D9330}" dt="2022-10-29T21:17:45.039" v="0"/>
          <pc:sldLayoutMkLst>
            <pc:docMk/>
            <pc:sldMasterMk cId="2460954070" sldId="2147483660"/>
            <pc:sldLayoutMk cId="3171841454" sldId="2147483668"/>
          </pc:sldLayoutMkLst>
        </pc:sldLayoutChg>
        <pc:sldLayoutChg chg="del">
          <pc:chgData name="Charlene Johnson (2131892)" userId="S::2131892@student.uwtsd.ac.uk::678f0ba4-be64-4121-9798-91c0d8039cf9" providerId="AD" clId="Web-{86D7D3FD-3092-4B78-9D33-F233127D9330}" dt="2022-10-29T21:17:45.039" v="0"/>
          <pc:sldLayoutMkLst>
            <pc:docMk/>
            <pc:sldMasterMk cId="2460954070" sldId="2147483660"/>
            <pc:sldLayoutMk cId="1718958274" sldId="2147483669"/>
          </pc:sldLayoutMkLst>
        </pc:sldLayoutChg>
        <pc:sldLayoutChg chg="del">
          <pc:chgData name="Charlene Johnson (2131892)" userId="S::2131892@student.uwtsd.ac.uk::678f0ba4-be64-4121-9798-91c0d8039cf9" providerId="AD" clId="Web-{86D7D3FD-3092-4B78-9D33-F233127D9330}" dt="2022-10-29T21:17:45.039" v="0"/>
          <pc:sldLayoutMkLst>
            <pc:docMk/>
            <pc:sldMasterMk cId="2460954070" sldId="2147483660"/>
            <pc:sldLayoutMk cId="2202905451" sldId="2147483670"/>
          </pc:sldLayoutMkLst>
        </pc:sldLayoutChg>
        <pc:sldLayoutChg chg="del">
          <pc:chgData name="Charlene Johnson (2131892)" userId="S::2131892@student.uwtsd.ac.uk::678f0ba4-be64-4121-9798-91c0d8039cf9" providerId="AD" clId="Web-{86D7D3FD-3092-4B78-9D33-F233127D9330}" dt="2022-10-29T21:17:45.039" v="0"/>
          <pc:sldLayoutMkLst>
            <pc:docMk/>
            <pc:sldMasterMk cId="2460954070" sldId="2147483660"/>
            <pc:sldLayoutMk cId="3479445657" sldId="2147483671"/>
          </pc:sldLayoutMkLst>
        </pc:sldLayoutChg>
      </pc:sldMasterChg>
      <pc:sldMasterChg chg="add addSldLayout">
        <pc:chgData name="Charlene Johnson (2131892)" userId="S::2131892@student.uwtsd.ac.uk::678f0ba4-be64-4121-9798-91c0d8039cf9" providerId="AD" clId="Web-{86D7D3FD-3092-4B78-9D33-F233127D9330}" dt="2022-10-29T21:17:45.039" v="0"/>
        <pc:sldMasterMkLst>
          <pc:docMk/>
          <pc:sldMasterMk cId="3025136871" sldId="2147483698"/>
        </pc:sldMasterMkLst>
        <pc:sldLayoutChg chg="add">
          <pc:chgData name="Charlene Johnson (2131892)" userId="S::2131892@student.uwtsd.ac.uk::678f0ba4-be64-4121-9798-91c0d8039cf9" providerId="AD" clId="Web-{86D7D3FD-3092-4B78-9D33-F233127D9330}" dt="2022-10-29T21:17:45.039" v="0"/>
          <pc:sldLayoutMkLst>
            <pc:docMk/>
            <pc:sldMasterMk cId="3025136871" sldId="2147483698"/>
            <pc:sldLayoutMk cId="4103735368" sldId="2147483687"/>
          </pc:sldLayoutMkLst>
        </pc:sldLayoutChg>
        <pc:sldLayoutChg chg="add">
          <pc:chgData name="Charlene Johnson (2131892)" userId="S::2131892@student.uwtsd.ac.uk::678f0ba4-be64-4121-9798-91c0d8039cf9" providerId="AD" clId="Web-{86D7D3FD-3092-4B78-9D33-F233127D9330}" dt="2022-10-29T21:17:45.039" v="0"/>
          <pc:sldLayoutMkLst>
            <pc:docMk/>
            <pc:sldMasterMk cId="3025136871" sldId="2147483698"/>
            <pc:sldLayoutMk cId="4284846384" sldId="2147483688"/>
          </pc:sldLayoutMkLst>
        </pc:sldLayoutChg>
        <pc:sldLayoutChg chg="add">
          <pc:chgData name="Charlene Johnson (2131892)" userId="S::2131892@student.uwtsd.ac.uk::678f0ba4-be64-4121-9798-91c0d8039cf9" providerId="AD" clId="Web-{86D7D3FD-3092-4B78-9D33-F233127D9330}" dt="2022-10-29T21:17:45.039" v="0"/>
          <pc:sldLayoutMkLst>
            <pc:docMk/>
            <pc:sldMasterMk cId="3025136871" sldId="2147483698"/>
            <pc:sldLayoutMk cId="3812721565" sldId="2147483689"/>
          </pc:sldLayoutMkLst>
        </pc:sldLayoutChg>
        <pc:sldLayoutChg chg="add">
          <pc:chgData name="Charlene Johnson (2131892)" userId="S::2131892@student.uwtsd.ac.uk::678f0ba4-be64-4121-9798-91c0d8039cf9" providerId="AD" clId="Web-{86D7D3FD-3092-4B78-9D33-F233127D9330}" dt="2022-10-29T21:17:45.039" v="0"/>
          <pc:sldLayoutMkLst>
            <pc:docMk/>
            <pc:sldMasterMk cId="3025136871" sldId="2147483698"/>
            <pc:sldLayoutMk cId="2798642513" sldId="2147483690"/>
          </pc:sldLayoutMkLst>
        </pc:sldLayoutChg>
        <pc:sldLayoutChg chg="add">
          <pc:chgData name="Charlene Johnson (2131892)" userId="S::2131892@student.uwtsd.ac.uk::678f0ba4-be64-4121-9798-91c0d8039cf9" providerId="AD" clId="Web-{86D7D3FD-3092-4B78-9D33-F233127D9330}" dt="2022-10-29T21:17:45.039" v="0"/>
          <pc:sldLayoutMkLst>
            <pc:docMk/>
            <pc:sldMasterMk cId="3025136871" sldId="2147483698"/>
            <pc:sldLayoutMk cId="363584845" sldId="2147483691"/>
          </pc:sldLayoutMkLst>
        </pc:sldLayoutChg>
        <pc:sldLayoutChg chg="add">
          <pc:chgData name="Charlene Johnson (2131892)" userId="S::2131892@student.uwtsd.ac.uk::678f0ba4-be64-4121-9798-91c0d8039cf9" providerId="AD" clId="Web-{86D7D3FD-3092-4B78-9D33-F233127D9330}" dt="2022-10-29T21:17:45.039" v="0"/>
          <pc:sldLayoutMkLst>
            <pc:docMk/>
            <pc:sldMasterMk cId="3025136871" sldId="2147483698"/>
            <pc:sldLayoutMk cId="1102247592" sldId="2147483692"/>
          </pc:sldLayoutMkLst>
        </pc:sldLayoutChg>
        <pc:sldLayoutChg chg="add">
          <pc:chgData name="Charlene Johnson (2131892)" userId="S::2131892@student.uwtsd.ac.uk::678f0ba4-be64-4121-9798-91c0d8039cf9" providerId="AD" clId="Web-{86D7D3FD-3092-4B78-9D33-F233127D9330}" dt="2022-10-29T21:17:45.039" v="0"/>
          <pc:sldLayoutMkLst>
            <pc:docMk/>
            <pc:sldMasterMk cId="3025136871" sldId="2147483698"/>
            <pc:sldLayoutMk cId="3227171326" sldId="2147483693"/>
          </pc:sldLayoutMkLst>
        </pc:sldLayoutChg>
        <pc:sldLayoutChg chg="add">
          <pc:chgData name="Charlene Johnson (2131892)" userId="S::2131892@student.uwtsd.ac.uk::678f0ba4-be64-4121-9798-91c0d8039cf9" providerId="AD" clId="Web-{86D7D3FD-3092-4B78-9D33-F233127D9330}" dt="2022-10-29T21:17:45.039" v="0"/>
          <pc:sldLayoutMkLst>
            <pc:docMk/>
            <pc:sldMasterMk cId="3025136871" sldId="2147483698"/>
            <pc:sldLayoutMk cId="657270322" sldId="2147483694"/>
          </pc:sldLayoutMkLst>
        </pc:sldLayoutChg>
        <pc:sldLayoutChg chg="add">
          <pc:chgData name="Charlene Johnson (2131892)" userId="S::2131892@student.uwtsd.ac.uk::678f0ba4-be64-4121-9798-91c0d8039cf9" providerId="AD" clId="Web-{86D7D3FD-3092-4B78-9D33-F233127D9330}" dt="2022-10-29T21:17:45.039" v="0"/>
          <pc:sldLayoutMkLst>
            <pc:docMk/>
            <pc:sldMasterMk cId="3025136871" sldId="2147483698"/>
            <pc:sldLayoutMk cId="4201010143" sldId="2147483695"/>
          </pc:sldLayoutMkLst>
        </pc:sldLayoutChg>
        <pc:sldLayoutChg chg="add">
          <pc:chgData name="Charlene Johnson (2131892)" userId="S::2131892@student.uwtsd.ac.uk::678f0ba4-be64-4121-9798-91c0d8039cf9" providerId="AD" clId="Web-{86D7D3FD-3092-4B78-9D33-F233127D9330}" dt="2022-10-29T21:17:45.039" v="0"/>
          <pc:sldLayoutMkLst>
            <pc:docMk/>
            <pc:sldMasterMk cId="3025136871" sldId="2147483698"/>
            <pc:sldLayoutMk cId="1943523539" sldId="2147483696"/>
          </pc:sldLayoutMkLst>
        </pc:sldLayoutChg>
        <pc:sldLayoutChg chg="add">
          <pc:chgData name="Charlene Johnson (2131892)" userId="S::2131892@student.uwtsd.ac.uk::678f0ba4-be64-4121-9798-91c0d8039cf9" providerId="AD" clId="Web-{86D7D3FD-3092-4B78-9D33-F233127D9330}" dt="2022-10-29T21:17:45.039" v="0"/>
          <pc:sldLayoutMkLst>
            <pc:docMk/>
            <pc:sldMasterMk cId="3025136871" sldId="2147483698"/>
            <pc:sldLayoutMk cId="1579780345" sldId="2147483697"/>
          </pc:sldLayoutMkLst>
        </pc:sldLayoutChg>
      </pc:sldMasterChg>
    </pc:docChg>
  </pc:docChgLst>
  <pc:docChgLst>
    <pc:chgData name="Charlene Johnson (2131892)" userId="S::2131892@student.uwtsd.ac.uk::678f0ba4-be64-4121-9798-91c0d8039cf9" providerId="AD" clId="Web-{4B4D0B63-CBB1-6922-35D0-D3ADED4DA2FB}"/>
    <pc:docChg chg="addSld delSld modSld">
      <pc:chgData name="Charlene Johnson (2131892)" userId="S::2131892@student.uwtsd.ac.uk::678f0ba4-be64-4121-9798-91c0d8039cf9" providerId="AD" clId="Web-{4B4D0B63-CBB1-6922-35D0-D3ADED4DA2FB}" dt="2022-10-30T15:43:09.829" v="817"/>
      <pc:docMkLst>
        <pc:docMk/>
      </pc:docMkLst>
      <pc:sldChg chg="addSp delSp modSp mod setBg">
        <pc:chgData name="Charlene Johnson (2131892)" userId="S::2131892@student.uwtsd.ac.uk::678f0ba4-be64-4121-9798-91c0d8039cf9" providerId="AD" clId="Web-{4B4D0B63-CBB1-6922-35D0-D3ADED4DA2FB}" dt="2022-10-30T14:31:09.487" v="134" actId="20577"/>
        <pc:sldMkLst>
          <pc:docMk/>
          <pc:sldMk cId="760212179" sldId="265"/>
        </pc:sldMkLst>
        <pc:spChg chg="mod ord">
          <ac:chgData name="Charlene Johnson (2131892)" userId="S::2131892@student.uwtsd.ac.uk::678f0ba4-be64-4121-9798-91c0d8039cf9" providerId="AD" clId="Web-{4B4D0B63-CBB1-6922-35D0-D3ADED4DA2FB}" dt="2022-10-30T14:18:56.570" v="4"/>
          <ac:spMkLst>
            <pc:docMk/>
            <pc:sldMk cId="760212179" sldId="265"/>
            <ac:spMk id="2" creationId="{869BD95F-0BFB-9254-7084-05E1B28646F7}"/>
          </ac:spMkLst>
        </pc:spChg>
        <pc:spChg chg="mod">
          <ac:chgData name="Charlene Johnson (2131892)" userId="S::2131892@student.uwtsd.ac.uk::678f0ba4-be64-4121-9798-91c0d8039cf9" providerId="AD" clId="Web-{4B4D0B63-CBB1-6922-35D0-D3ADED4DA2FB}" dt="2022-10-30T14:31:09.487" v="134" actId="20577"/>
          <ac:spMkLst>
            <pc:docMk/>
            <pc:sldMk cId="760212179" sldId="265"/>
            <ac:spMk id="4" creationId="{D664BC90-D33D-9722-35B9-EF5DC8D5C2EF}"/>
          </ac:spMkLst>
        </pc:spChg>
        <pc:spChg chg="add del">
          <ac:chgData name="Charlene Johnson (2131892)" userId="S::2131892@student.uwtsd.ac.uk::678f0ba4-be64-4121-9798-91c0d8039cf9" providerId="AD" clId="Web-{4B4D0B63-CBB1-6922-35D0-D3ADED4DA2FB}" dt="2022-10-30T14:18:44.085" v="1"/>
          <ac:spMkLst>
            <pc:docMk/>
            <pc:sldMk cId="760212179" sldId="265"/>
            <ac:spMk id="12" creationId="{593B4D24-F4A8-4141-A20A-E0575D199633}"/>
          </ac:spMkLst>
        </pc:spChg>
        <pc:spChg chg="add del">
          <ac:chgData name="Charlene Johnson (2131892)" userId="S::2131892@student.uwtsd.ac.uk::678f0ba4-be64-4121-9798-91c0d8039cf9" providerId="AD" clId="Web-{4B4D0B63-CBB1-6922-35D0-D3ADED4DA2FB}" dt="2022-10-30T14:18:44.085" v="1"/>
          <ac:spMkLst>
            <pc:docMk/>
            <pc:sldMk cId="760212179" sldId="265"/>
            <ac:spMk id="14" creationId="{55A741C2-AB82-4BF5-9324-5D0B56A3D0F7}"/>
          </ac:spMkLst>
        </pc:spChg>
        <pc:spChg chg="add del">
          <ac:chgData name="Charlene Johnson (2131892)" userId="S::2131892@student.uwtsd.ac.uk::678f0ba4-be64-4121-9798-91c0d8039cf9" providerId="AD" clId="Web-{4B4D0B63-CBB1-6922-35D0-D3ADED4DA2FB}" dt="2022-10-30T14:18:44.085" v="1"/>
          <ac:spMkLst>
            <pc:docMk/>
            <pc:sldMk cId="760212179" sldId="265"/>
            <ac:spMk id="16" creationId="{DCD46807-BF17-4E5D-90A8-A062604C00C6}"/>
          </ac:spMkLst>
        </pc:spChg>
        <pc:spChg chg="add del">
          <ac:chgData name="Charlene Johnson (2131892)" userId="S::2131892@student.uwtsd.ac.uk::678f0ba4-be64-4121-9798-91c0d8039cf9" providerId="AD" clId="Web-{4B4D0B63-CBB1-6922-35D0-D3ADED4DA2FB}" dt="2022-10-30T14:18:44.085" v="1"/>
          <ac:spMkLst>
            <pc:docMk/>
            <pc:sldMk cId="760212179" sldId="265"/>
            <ac:spMk id="18" creationId="{823926DB-76C8-474A-B5FB-F43C59E33FC5}"/>
          </ac:spMkLst>
        </pc:spChg>
        <pc:spChg chg="add del">
          <ac:chgData name="Charlene Johnson (2131892)" userId="S::2131892@student.uwtsd.ac.uk::678f0ba4-be64-4121-9798-91c0d8039cf9" providerId="AD" clId="Web-{4B4D0B63-CBB1-6922-35D0-D3ADED4DA2FB}" dt="2022-10-30T14:18:56.554" v="3"/>
          <ac:spMkLst>
            <pc:docMk/>
            <pc:sldMk cId="760212179" sldId="265"/>
            <ac:spMk id="21" creationId="{49BB7E9A-6937-4BF0-9F51-A20F197B550F}"/>
          </ac:spMkLst>
        </pc:spChg>
        <pc:spChg chg="add del">
          <ac:chgData name="Charlene Johnson (2131892)" userId="S::2131892@student.uwtsd.ac.uk::678f0ba4-be64-4121-9798-91c0d8039cf9" providerId="AD" clId="Web-{4B4D0B63-CBB1-6922-35D0-D3ADED4DA2FB}" dt="2022-10-30T14:18:56.554" v="3"/>
          <ac:spMkLst>
            <pc:docMk/>
            <pc:sldMk cId="760212179" sldId="265"/>
            <ac:spMk id="22" creationId="{E0939753-89D7-48A8-8441-B9FF25CE8A7E}"/>
          </ac:spMkLst>
        </pc:spChg>
        <pc:spChg chg="add del">
          <ac:chgData name="Charlene Johnson (2131892)" userId="S::2131892@student.uwtsd.ac.uk::678f0ba4-be64-4121-9798-91c0d8039cf9" providerId="AD" clId="Web-{4B4D0B63-CBB1-6922-35D0-D3ADED4DA2FB}" dt="2022-10-30T14:18:56.554" v="3"/>
          <ac:spMkLst>
            <pc:docMk/>
            <pc:sldMk cId="760212179" sldId="265"/>
            <ac:spMk id="23" creationId="{9F5CCFC5-858F-4B45-9B10-D49DD0280D20}"/>
          </ac:spMkLst>
        </pc:spChg>
        <pc:spChg chg="add del">
          <ac:chgData name="Charlene Johnson (2131892)" userId="S::2131892@student.uwtsd.ac.uk::678f0ba4-be64-4121-9798-91c0d8039cf9" providerId="AD" clId="Web-{4B4D0B63-CBB1-6922-35D0-D3ADED4DA2FB}" dt="2022-10-30T14:18:56.554" v="3"/>
          <ac:spMkLst>
            <pc:docMk/>
            <pc:sldMk cId="760212179" sldId="265"/>
            <ac:spMk id="24" creationId="{2348ECDC-D455-4B71-90F6-2ECC12B7983B}"/>
          </ac:spMkLst>
        </pc:spChg>
        <pc:spChg chg="add">
          <ac:chgData name="Charlene Johnson (2131892)" userId="S::2131892@student.uwtsd.ac.uk::678f0ba4-be64-4121-9798-91c0d8039cf9" providerId="AD" clId="Web-{4B4D0B63-CBB1-6922-35D0-D3ADED4DA2FB}" dt="2022-10-30T14:18:56.570" v="4"/>
          <ac:spMkLst>
            <pc:docMk/>
            <pc:sldMk cId="760212179" sldId="265"/>
            <ac:spMk id="27" creationId="{49BB7E9A-6937-4BF0-9F51-A20F197B550F}"/>
          </ac:spMkLst>
        </pc:spChg>
        <pc:spChg chg="add">
          <ac:chgData name="Charlene Johnson (2131892)" userId="S::2131892@student.uwtsd.ac.uk::678f0ba4-be64-4121-9798-91c0d8039cf9" providerId="AD" clId="Web-{4B4D0B63-CBB1-6922-35D0-D3ADED4DA2FB}" dt="2022-10-30T14:18:56.570" v="4"/>
          <ac:spMkLst>
            <pc:docMk/>
            <pc:sldMk cId="760212179" sldId="265"/>
            <ac:spMk id="28" creationId="{E0939753-89D7-48A8-8441-B9FF25CE8A7E}"/>
          </ac:spMkLst>
        </pc:spChg>
        <pc:spChg chg="add">
          <ac:chgData name="Charlene Johnson (2131892)" userId="S::2131892@student.uwtsd.ac.uk::678f0ba4-be64-4121-9798-91c0d8039cf9" providerId="AD" clId="Web-{4B4D0B63-CBB1-6922-35D0-D3ADED4DA2FB}" dt="2022-10-30T14:18:56.570" v="4"/>
          <ac:spMkLst>
            <pc:docMk/>
            <pc:sldMk cId="760212179" sldId="265"/>
            <ac:spMk id="29" creationId="{9F5CCFC5-858F-4B45-9B10-D49DD0280D20}"/>
          </ac:spMkLst>
        </pc:spChg>
        <pc:spChg chg="add">
          <ac:chgData name="Charlene Johnson (2131892)" userId="S::2131892@student.uwtsd.ac.uk::678f0ba4-be64-4121-9798-91c0d8039cf9" providerId="AD" clId="Web-{4B4D0B63-CBB1-6922-35D0-D3ADED4DA2FB}" dt="2022-10-30T14:18:56.570" v="4"/>
          <ac:spMkLst>
            <pc:docMk/>
            <pc:sldMk cId="760212179" sldId="265"/>
            <ac:spMk id="30" creationId="{2348ECDC-D455-4B71-90F6-2ECC12B7983B}"/>
          </ac:spMkLst>
        </pc:spChg>
        <pc:picChg chg="mod ord">
          <ac:chgData name="Charlene Johnson (2131892)" userId="S::2131892@student.uwtsd.ac.uk::678f0ba4-be64-4121-9798-91c0d8039cf9" providerId="AD" clId="Web-{4B4D0B63-CBB1-6922-35D0-D3ADED4DA2FB}" dt="2022-10-30T14:18:56.570" v="4"/>
          <ac:picMkLst>
            <pc:docMk/>
            <pc:sldMk cId="760212179" sldId="265"/>
            <ac:picMk id="5" creationId="{8C019E06-D90B-3975-DD0A-C76ED9FA2DCB}"/>
          </ac:picMkLst>
        </pc:picChg>
        <pc:cxnChg chg="add del">
          <ac:chgData name="Charlene Johnson (2131892)" userId="S::2131892@student.uwtsd.ac.uk::678f0ba4-be64-4121-9798-91c0d8039cf9" providerId="AD" clId="Web-{4B4D0B63-CBB1-6922-35D0-D3ADED4DA2FB}" dt="2022-10-30T14:18:44.085" v="1"/>
          <ac:cxnSpMkLst>
            <pc:docMk/>
            <pc:sldMk cId="760212179" sldId="265"/>
            <ac:cxnSpMk id="10" creationId="{430127AE-B29E-4FDF-99D2-A2F1E7003F74}"/>
          </ac:cxnSpMkLst>
        </pc:cxnChg>
        <pc:cxnChg chg="add del">
          <ac:chgData name="Charlene Johnson (2131892)" userId="S::2131892@student.uwtsd.ac.uk::678f0ba4-be64-4121-9798-91c0d8039cf9" providerId="AD" clId="Web-{4B4D0B63-CBB1-6922-35D0-D3ADED4DA2FB}" dt="2022-10-30T14:18:56.554" v="3"/>
          <ac:cxnSpMkLst>
            <pc:docMk/>
            <pc:sldMk cId="760212179" sldId="265"/>
            <ac:cxnSpMk id="20" creationId="{430127AE-B29E-4FDF-99D2-A2F1E7003F74}"/>
          </ac:cxnSpMkLst>
        </pc:cxnChg>
        <pc:cxnChg chg="add">
          <ac:chgData name="Charlene Johnson (2131892)" userId="S::2131892@student.uwtsd.ac.uk::678f0ba4-be64-4121-9798-91c0d8039cf9" providerId="AD" clId="Web-{4B4D0B63-CBB1-6922-35D0-D3ADED4DA2FB}" dt="2022-10-30T14:18:56.570" v="4"/>
          <ac:cxnSpMkLst>
            <pc:docMk/>
            <pc:sldMk cId="760212179" sldId="265"/>
            <ac:cxnSpMk id="26" creationId="{430127AE-B29E-4FDF-99D2-A2F1E7003F74}"/>
          </ac:cxnSpMkLst>
        </pc:cxnChg>
      </pc:sldChg>
      <pc:sldChg chg="modSp new addAnim modAnim">
        <pc:chgData name="Charlene Johnson (2131892)" userId="S::2131892@student.uwtsd.ac.uk::678f0ba4-be64-4121-9798-91c0d8039cf9" providerId="AD" clId="Web-{4B4D0B63-CBB1-6922-35D0-D3ADED4DA2FB}" dt="2022-10-30T15:24:04.229" v="615" actId="20577"/>
        <pc:sldMkLst>
          <pc:docMk/>
          <pc:sldMk cId="1598874673" sldId="266"/>
        </pc:sldMkLst>
        <pc:spChg chg="mod">
          <ac:chgData name="Charlene Johnson (2131892)" userId="S::2131892@student.uwtsd.ac.uk::678f0ba4-be64-4121-9798-91c0d8039cf9" providerId="AD" clId="Web-{4B4D0B63-CBB1-6922-35D0-D3ADED4DA2FB}" dt="2022-10-30T14:57:50.275" v="208" actId="20577"/>
          <ac:spMkLst>
            <pc:docMk/>
            <pc:sldMk cId="1598874673" sldId="266"/>
            <ac:spMk id="2" creationId="{6432B7F0-F04A-D1FA-879B-52B06A8F8681}"/>
          </ac:spMkLst>
        </pc:spChg>
        <pc:spChg chg="mod">
          <ac:chgData name="Charlene Johnson (2131892)" userId="S::2131892@student.uwtsd.ac.uk::678f0ba4-be64-4121-9798-91c0d8039cf9" providerId="AD" clId="Web-{4B4D0B63-CBB1-6922-35D0-D3ADED4DA2FB}" dt="2022-10-30T15:09:09.247" v="395" actId="20577"/>
          <ac:spMkLst>
            <pc:docMk/>
            <pc:sldMk cId="1598874673" sldId="266"/>
            <ac:spMk id="3" creationId="{8438FDA5-C298-3831-B287-5B868EC9E437}"/>
          </ac:spMkLst>
        </pc:spChg>
        <pc:spChg chg="mod">
          <ac:chgData name="Charlene Johnson (2131892)" userId="S::2131892@student.uwtsd.ac.uk::678f0ba4-be64-4121-9798-91c0d8039cf9" providerId="AD" clId="Web-{4B4D0B63-CBB1-6922-35D0-D3ADED4DA2FB}" dt="2022-10-30T15:11:07.438" v="405" actId="20577"/>
          <ac:spMkLst>
            <pc:docMk/>
            <pc:sldMk cId="1598874673" sldId="266"/>
            <ac:spMk id="4" creationId="{A150D4A1-7D7E-DB2B-7F24-B3934A450C7A}"/>
          </ac:spMkLst>
        </pc:spChg>
        <pc:spChg chg="mod">
          <ac:chgData name="Charlene Johnson (2131892)" userId="S::2131892@student.uwtsd.ac.uk::678f0ba4-be64-4121-9798-91c0d8039cf9" providerId="AD" clId="Web-{4B4D0B63-CBB1-6922-35D0-D3ADED4DA2FB}" dt="2022-10-30T15:24:04.229" v="615" actId="20577"/>
          <ac:spMkLst>
            <pc:docMk/>
            <pc:sldMk cId="1598874673" sldId="266"/>
            <ac:spMk id="5" creationId="{951C776D-7D9B-1796-0D3B-7653F7A235E2}"/>
          </ac:spMkLst>
        </pc:spChg>
        <pc:spChg chg="mod">
          <ac:chgData name="Charlene Johnson (2131892)" userId="S::2131892@student.uwtsd.ac.uk::678f0ba4-be64-4121-9798-91c0d8039cf9" providerId="AD" clId="Web-{4B4D0B63-CBB1-6922-35D0-D3ADED4DA2FB}" dt="2022-10-30T14:57:18.618" v="200" actId="20577"/>
          <ac:spMkLst>
            <pc:docMk/>
            <pc:sldMk cId="1598874673" sldId="266"/>
            <ac:spMk id="6" creationId="{20D078F6-F816-34BE-2A35-ADAC4BAF586B}"/>
          </ac:spMkLst>
        </pc:spChg>
      </pc:sldChg>
      <pc:sldChg chg="new del">
        <pc:chgData name="Charlene Johnson (2131892)" userId="S::2131892@student.uwtsd.ac.uk::678f0ba4-be64-4121-9798-91c0d8039cf9" providerId="AD" clId="Web-{4B4D0B63-CBB1-6922-35D0-D3ADED4DA2FB}" dt="2022-10-30T14:52:03.868" v="136"/>
        <pc:sldMkLst>
          <pc:docMk/>
          <pc:sldMk cId="3136200090" sldId="266"/>
        </pc:sldMkLst>
      </pc:sldChg>
      <pc:sldChg chg="addSp delSp modSp new mod setBg">
        <pc:chgData name="Charlene Johnson (2131892)" userId="S::2131892@student.uwtsd.ac.uk::678f0ba4-be64-4121-9798-91c0d8039cf9" providerId="AD" clId="Web-{4B4D0B63-CBB1-6922-35D0-D3ADED4DA2FB}" dt="2022-10-30T15:43:09.829" v="817"/>
        <pc:sldMkLst>
          <pc:docMk/>
          <pc:sldMk cId="3679362812" sldId="267"/>
        </pc:sldMkLst>
        <pc:spChg chg="mod">
          <ac:chgData name="Charlene Johnson (2131892)" userId="S::2131892@student.uwtsd.ac.uk::678f0ba4-be64-4121-9798-91c0d8039cf9" providerId="AD" clId="Web-{4B4D0B63-CBB1-6922-35D0-D3ADED4DA2FB}" dt="2022-10-30T15:43:09.798" v="816"/>
          <ac:spMkLst>
            <pc:docMk/>
            <pc:sldMk cId="3679362812" sldId="267"/>
            <ac:spMk id="2" creationId="{0108A2CB-B33A-2011-E3A7-8C847DC9F6F8}"/>
          </ac:spMkLst>
        </pc:spChg>
        <pc:spChg chg="del">
          <ac:chgData name="Charlene Johnson (2131892)" userId="S::2131892@student.uwtsd.ac.uk::678f0ba4-be64-4121-9798-91c0d8039cf9" providerId="AD" clId="Web-{4B4D0B63-CBB1-6922-35D0-D3ADED4DA2FB}" dt="2022-10-30T15:25:03.746" v="617"/>
          <ac:spMkLst>
            <pc:docMk/>
            <pc:sldMk cId="3679362812" sldId="267"/>
            <ac:spMk id="3" creationId="{25AF56C6-0BA8-05C3-5F94-D7D778AAEA4B}"/>
          </ac:spMkLst>
        </pc:spChg>
        <pc:spChg chg="add del">
          <ac:chgData name="Charlene Johnson (2131892)" userId="S::2131892@student.uwtsd.ac.uk::678f0ba4-be64-4121-9798-91c0d8039cf9" providerId="AD" clId="Web-{4B4D0B63-CBB1-6922-35D0-D3ADED4DA2FB}" dt="2022-10-30T15:43:09.798" v="816"/>
          <ac:spMkLst>
            <pc:docMk/>
            <pc:sldMk cId="3679362812" sldId="267"/>
            <ac:spMk id="6" creationId="{63CD9866-CB14-4BC5-8C75-5867699ECEA8}"/>
          </ac:spMkLst>
        </pc:spChg>
        <pc:spChg chg="add del">
          <ac:chgData name="Charlene Johnson (2131892)" userId="S::2131892@student.uwtsd.ac.uk::678f0ba4-be64-4121-9798-91c0d8039cf9" providerId="AD" clId="Web-{4B4D0B63-CBB1-6922-35D0-D3ADED4DA2FB}" dt="2022-10-30T15:43:09.798" v="816"/>
          <ac:spMkLst>
            <pc:docMk/>
            <pc:sldMk cId="3679362812" sldId="267"/>
            <ac:spMk id="7" creationId="{47E4A749-53AD-4BEA-83B3-4B2490588BCD}"/>
          </ac:spMkLst>
        </pc:spChg>
        <pc:spChg chg="add del">
          <ac:chgData name="Charlene Johnson (2131892)" userId="S::2131892@student.uwtsd.ac.uk::678f0ba4-be64-4121-9798-91c0d8039cf9" providerId="AD" clId="Web-{4B4D0B63-CBB1-6922-35D0-D3ADED4DA2FB}" dt="2022-10-30T15:43:09.798" v="816"/>
          <ac:spMkLst>
            <pc:docMk/>
            <pc:sldMk cId="3679362812" sldId="267"/>
            <ac:spMk id="8" creationId="{E59169C9-0DBE-4B66-9C16-22A64324AA6C}"/>
          </ac:spMkLst>
        </pc:spChg>
        <pc:spChg chg="add del">
          <ac:chgData name="Charlene Johnson (2131892)" userId="S::2131892@student.uwtsd.ac.uk::678f0ba4-be64-4121-9798-91c0d8039cf9" providerId="AD" clId="Web-{4B4D0B63-CBB1-6922-35D0-D3ADED4DA2FB}" dt="2022-10-30T15:42:29.109" v="808"/>
          <ac:spMkLst>
            <pc:docMk/>
            <pc:sldMk cId="3679362812" sldId="267"/>
            <ac:spMk id="9" creationId="{8950AD4C-6AF3-49F8-94E1-DBCAFB39478B}"/>
          </ac:spMkLst>
        </pc:spChg>
        <pc:spChg chg="add del">
          <ac:chgData name="Charlene Johnson (2131892)" userId="S::2131892@student.uwtsd.ac.uk::678f0ba4-be64-4121-9798-91c0d8039cf9" providerId="AD" clId="Web-{4B4D0B63-CBB1-6922-35D0-D3ADED4DA2FB}" dt="2022-10-30T15:43:09.798" v="816"/>
          <ac:spMkLst>
            <pc:docMk/>
            <pc:sldMk cId="3679362812" sldId="267"/>
            <ac:spMk id="10" creationId="{F0457BB4-CED7-4065-8959-D6B51491BBAB}"/>
          </ac:spMkLst>
        </pc:spChg>
        <pc:spChg chg="add del">
          <ac:chgData name="Charlene Johnson (2131892)" userId="S::2131892@student.uwtsd.ac.uk::678f0ba4-be64-4121-9798-91c0d8039cf9" providerId="AD" clId="Web-{4B4D0B63-CBB1-6922-35D0-D3ADED4DA2FB}" dt="2022-10-30T15:42:29.109" v="808"/>
          <ac:spMkLst>
            <pc:docMk/>
            <pc:sldMk cId="3679362812" sldId="267"/>
            <ac:spMk id="11" creationId="{55C62259-4F90-418D-908C-9127ACC5FE90}"/>
          </ac:spMkLst>
        </pc:spChg>
        <pc:spChg chg="add">
          <ac:chgData name="Charlene Johnson (2131892)" userId="S::2131892@student.uwtsd.ac.uk::678f0ba4-be64-4121-9798-91c0d8039cf9" providerId="AD" clId="Web-{4B4D0B63-CBB1-6922-35D0-D3ADED4DA2FB}" dt="2022-10-30T15:43:09.829" v="817"/>
          <ac:spMkLst>
            <pc:docMk/>
            <pc:sldMk cId="3679362812" sldId="267"/>
            <ac:spMk id="12" creationId="{8950AD4C-6AF3-49F8-94E1-DBCAFB39478B}"/>
          </ac:spMkLst>
        </pc:spChg>
        <pc:spChg chg="add del">
          <ac:chgData name="Charlene Johnson (2131892)" userId="S::2131892@student.uwtsd.ac.uk::678f0ba4-be64-4121-9798-91c0d8039cf9" providerId="AD" clId="Web-{4B4D0B63-CBB1-6922-35D0-D3ADED4DA2FB}" dt="2022-10-30T15:42:29.109" v="808"/>
          <ac:spMkLst>
            <pc:docMk/>
            <pc:sldMk cId="3679362812" sldId="267"/>
            <ac:spMk id="13" creationId="{CA835FD4-D707-4178-B672-AC418F0BE52D}"/>
          </ac:spMkLst>
        </pc:spChg>
        <pc:spChg chg="add del">
          <ac:chgData name="Charlene Johnson (2131892)" userId="S::2131892@student.uwtsd.ac.uk::678f0ba4-be64-4121-9798-91c0d8039cf9" providerId="AD" clId="Web-{4B4D0B63-CBB1-6922-35D0-D3ADED4DA2FB}" dt="2022-10-30T15:42:29.109" v="808"/>
          <ac:spMkLst>
            <pc:docMk/>
            <pc:sldMk cId="3679362812" sldId="267"/>
            <ac:spMk id="15" creationId="{DEAEE08D-A745-4391-9073-9E99767E09D4}"/>
          </ac:spMkLst>
        </pc:spChg>
        <pc:spChg chg="add del">
          <ac:chgData name="Charlene Johnson (2131892)" userId="S::2131892@student.uwtsd.ac.uk::678f0ba4-be64-4121-9798-91c0d8039cf9" providerId="AD" clId="Web-{4B4D0B63-CBB1-6922-35D0-D3ADED4DA2FB}" dt="2022-10-30T15:42:34.703" v="810"/>
          <ac:spMkLst>
            <pc:docMk/>
            <pc:sldMk cId="3679362812" sldId="267"/>
            <ac:spMk id="17" creationId="{3D5FBB81-B61B-416A-8F5D-A8DDF62530F1}"/>
          </ac:spMkLst>
        </pc:spChg>
        <pc:spChg chg="add del">
          <ac:chgData name="Charlene Johnson (2131892)" userId="S::2131892@student.uwtsd.ac.uk::678f0ba4-be64-4121-9798-91c0d8039cf9" providerId="AD" clId="Web-{4B4D0B63-CBB1-6922-35D0-D3ADED4DA2FB}" dt="2022-10-30T15:42:34.703" v="810"/>
          <ac:spMkLst>
            <pc:docMk/>
            <pc:sldMk cId="3679362812" sldId="267"/>
            <ac:spMk id="18" creationId="{40C0D7D4-D83D-4C58-87D1-955F0A9173D7}"/>
          </ac:spMkLst>
        </pc:spChg>
        <pc:spChg chg="add del">
          <ac:chgData name="Charlene Johnson (2131892)" userId="S::2131892@student.uwtsd.ac.uk::678f0ba4-be64-4121-9798-91c0d8039cf9" providerId="AD" clId="Web-{4B4D0B63-CBB1-6922-35D0-D3ADED4DA2FB}" dt="2022-10-30T15:42:34.703" v="810"/>
          <ac:spMkLst>
            <pc:docMk/>
            <pc:sldMk cId="3679362812" sldId="267"/>
            <ac:spMk id="19" creationId="{0BA56A81-C9DD-4EBA-9E13-32FFB51CFD45}"/>
          </ac:spMkLst>
        </pc:spChg>
        <pc:spChg chg="add del">
          <ac:chgData name="Charlene Johnson (2131892)" userId="S::2131892@student.uwtsd.ac.uk::678f0ba4-be64-4121-9798-91c0d8039cf9" providerId="AD" clId="Web-{4B4D0B63-CBB1-6922-35D0-D3ADED4DA2FB}" dt="2022-10-30T15:42:34.703" v="810"/>
          <ac:spMkLst>
            <pc:docMk/>
            <pc:sldMk cId="3679362812" sldId="267"/>
            <ac:spMk id="20" creationId="{15F9A324-404E-4C5D-AFF0-C5D0D84182B0}"/>
          </ac:spMkLst>
        </pc:spChg>
        <pc:spChg chg="add del">
          <ac:chgData name="Charlene Johnson (2131892)" userId="S::2131892@student.uwtsd.ac.uk::678f0ba4-be64-4121-9798-91c0d8039cf9" providerId="AD" clId="Web-{4B4D0B63-CBB1-6922-35D0-D3ADED4DA2FB}" dt="2022-10-30T15:42:51.688" v="812"/>
          <ac:spMkLst>
            <pc:docMk/>
            <pc:sldMk cId="3679362812" sldId="267"/>
            <ac:spMk id="21" creationId="{C06255F2-BC67-4DDE-B34E-AC4BA21838CC}"/>
          </ac:spMkLst>
        </pc:spChg>
        <pc:spChg chg="add del">
          <ac:chgData name="Charlene Johnson (2131892)" userId="S::2131892@student.uwtsd.ac.uk::678f0ba4-be64-4121-9798-91c0d8039cf9" providerId="AD" clId="Web-{4B4D0B63-CBB1-6922-35D0-D3ADED4DA2FB}" dt="2022-10-30T15:42:51.688" v="812"/>
          <ac:spMkLst>
            <pc:docMk/>
            <pc:sldMk cId="3679362812" sldId="267"/>
            <ac:spMk id="22" creationId="{9B0F7D69-D93C-4C38-A23D-76E000D691CD}"/>
          </ac:spMkLst>
        </pc:spChg>
        <pc:spChg chg="add del">
          <ac:chgData name="Charlene Johnson (2131892)" userId="S::2131892@student.uwtsd.ac.uk::678f0ba4-be64-4121-9798-91c0d8039cf9" providerId="AD" clId="Web-{4B4D0B63-CBB1-6922-35D0-D3ADED4DA2FB}" dt="2022-10-30T15:42:51.688" v="812"/>
          <ac:spMkLst>
            <pc:docMk/>
            <pc:sldMk cId="3679362812" sldId="267"/>
            <ac:spMk id="23" creationId="{55169443-FCCD-4C0A-8C69-18CD3FA0968D}"/>
          </ac:spMkLst>
        </pc:spChg>
        <pc:spChg chg="add del">
          <ac:chgData name="Charlene Johnson (2131892)" userId="S::2131892@student.uwtsd.ac.uk::678f0ba4-be64-4121-9798-91c0d8039cf9" providerId="AD" clId="Web-{4B4D0B63-CBB1-6922-35D0-D3ADED4DA2FB}" dt="2022-10-30T15:42:51.688" v="812"/>
          <ac:spMkLst>
            <pc:docMk/>
            <pc:sldMk cId="3679362812" sldId="267"/>
            <ac:spMk id="24" creationId="{8CD419D4-EA9D-42D9-BF62-B07F0B7B672B}"/>
          </ac:spMkLst>
        </pc:spChg>
        <pc:spChg chg="add del">
          <ac:chgData name="Charlene Johnson (2131892)" userId="S::2131892@student.uwtsd.ac.uk::678f0ba4-be64-4121-9798-91c0d8039cf9" providerId="AD" clId="Web-{4B4D0B63-CBB1-6922-35D0-D3ADED4DA2FB}" dt="2022-10-30T15:42:51.688" v="812"/>
          <ac:spMkLst>
            <pc:docMk/>
            <pc:sldMk cId="3679362812" sldId="267"/>
            <ac:spMk id="25" creationId="{0DBF1ABE-8590-450D-BB49-BDDCCF3EEA9E}"/>
          </ac:spMkLst>
        </pc:spChg>
        <pc:spChg chg="add del">
          <ac:chgData name="Charlene Johnson (2131892)" userId="S::2131892@student.uwtsd.ac.uk::678f0ba4-be64-4121-9798-91c0d8039cf9" providerId="AD" clId="Web-{4B4D0B63-CBB1-6922-35D0-D3ADED4DA2FB}" dt="2022-10-30T15:42:51.688" v="812"/>
          <ac:spMkLst>
            <pc:docMk/>
            <pc:sldMk cId="3679362812" sldId="267"/>
            <ac:spMk id="26" creationId="{1C6FEC9B-9608-4181-A9E5-A1B80E72021C}"/>
          </ac:spMkLst>
        </pc:spChg>
        <pc:spChg chg="add del">
          <ac:chgData name="Charlene Johnson (2131892)" userId="S::2131892@student.uwtsd.ac.uk::678f0ba4-be64-4121-9798-91c0d8039cf9" providerId="AD" clId="Web-{4B4D0B63-CBB1-6922-35D0-D3ADED4DA2FB}" dt="2022-10-30T15:42:51.688" v="812"/>
          <ac:spMkLst>
            <pc:docMk/>
            <pc:sldMk cId="3679362812" sldId="267"/>
            <ac:spMk id="27" creationId="{96CB0275-66F1-4491-93B8-121D0C7176BF}"/>
          </ac:spMkLst>
        </pc:spChg>
        <pc:spChg chg="add del">
          <ac:chgData name="Charlene Johnson (2131892)" userId="S::2131892@student.uwtsd.ac.uk::678f0ba4-be64-4121-9798-91c0d8039cf9" providerId="AD" clId="Web-{4B4D0B63-CBB1-6922-35D0-D3ADED4DA2FB}" dt="2022-10-30T15:42:51.688" v="812"/>
          <ac:spMkLst>
            <pc:docMk/>
            <pc:sldMk cId="3679362812" sldId="267"/>
            <ac:spMk id="28" creationId="{AB1564ED-F26F-451D-97D6-A6EC3E83FD55}"/>
          </ac:spMkLst>
        </pc:spChg>
        <pc:spChg chg="add del">
          <ac:chgData name="Charlene Johnson (2131892)" userId="S::2131892@student.uwtsd.ac.uk::678f0ba4-be64-4121-9798-91c0d8039cf9" providerId="AD" clId="Web-{4B4D0B63-CBB1-6922-35D0-D3ADED4DA2FB}" dt="2022-10-30T15:42:51.688" v="812"/>
          <ac:spMkLst>
            <pc:docMk/>
            <pc:sldMk cId="3679362812" sldId="267"/>
            <ac:spMk id="29" creationId="{18D32C3D-8F76-4E99-BE56-0836CC38CC84}"/>
          </ac:spMkLst>
        </pc:spChg>
        <pc:spChg chg="add del">
          <ac:chgData name="Charlene Johnson (2131892)" userId="S::2131892@student.uwtsd.ac.uk::678f0ba4-be64-4121-9798-91c0d8039cf9" providerId="AD" clId="Web-{4B4D0B63-CBB1-6922-35D0-D3ADED4DA2FB}" dt="2022-10-30T15:42:51.688" v="812"/>
          <ac:spMkLst>
            <pc:docMk/>
            <pc:sldMk cId="3679362812" sldId="267"/>
            <ac:spMk id="30" creationId="{0CA184B6-3482-4F43-87F0-BC765DCFD8A8}"/>
          </ac:spMkLst>
        </pc:spChg>
        <pc:spChg chg="add del">
          <ac:chgData name="Charlene Johnson (2131892)" userId="S::2131892@student.uwtsd.ac.uk::678f0ba4-be64-4121-9798-91c0d8039cf9" providerId="AD" clId="Web-{4B4D0B63-CBB1-6922-35D0-D3ADED4DA2FB}" dt="2022-10-30T15:42:51.688" v="812"/>
          <ac:spMkLst>
            <pc:docMk/>
            <pc:sldMk cId="3679362812" sldId="267"/>
            <ac:spMk id="31" creationId="{70766076-46F5-42D5-A773-2B3BEF2B8B74}"/>
          </ac:spMkLst>
        </pc:spChg>
        <pc:spChg chg="add del">
          <ac:chgData name="Charlene Johnson (2131892)" userId="S::2131892@student.uwtsd.ac.uk::678f0ba4-be64-4121-9798-91c0d8039cf9" providerId="AD" clId="Web-{4B4D0B63-CBB1-6922-35D0-D3ADED4DA2FB}" dt="2022-10-30T15:42:51.688" v="812"/>
          <ac:spMkLst>
            <pc:docMk/>
            <pc:sldMk cId="3679362812" sldId="267"/>
            <ac:spMk id="32" creationId="{6C869923-8380-4244-9548-802C330638A0}"/>
          </ac:spMkLst>
        </pc:spChg>
        <pc:graphicFrameChg chg="add mod ord modGraphic">
          <ac:chgData name="Charlene Johnson (2131892)" userId="S::2131892@student.uwtsd.ac.uk::678f0ba4-be64-4121-9798-91c0d8039cf9" providerId="AD" clId="Web-{4B4D0B63-CBB1-6922-35D0-D3ADED4DA2FB}" dt="2022-10-30T15:43:09.829" v="817"/>
          <ac:graphicFrameMkLst>
            <pc:docMk/>
            <pc:sldMk cId="3679362812" sldId="267"/>
            <ac:graphicFrameMk id="4" creationId="{B344FD0B-5102-8712-2F1B-3EF940905E22}"/>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B66D6C-6E06-40B6-81B3-68FB69B8A8DC}" type="doc">
      <dgm:prSet loTypeId="urn:microsoft.com/office/officeart/2016/7/layout/BasicTimeline" loCatId="timeline" qsTypeId="urn:microsoft.com/office/officeart/2005/8/quickstyle/simple1" qsCatId="simple" csTypeId="urn:microsoft.com/office/officeart/2005/8/colors/accent1_2" csCatId="accent1" phldr="1"/>
      <dgm:spPr/>
      <dgm:t>
        <a:bodyPr/>
        <a:lstStyle/>
        <a:p>
          <a:endParaRPr lang="en-GB"/>
        </a:p>
      </dgm:t>
    </dgm:pt>
    <dgm:pt modelId="{FFAD623E-016B-4A0C-822A-D6AD8AACC5CF}">
      <dgm:prSet phldrT="[Text]" phldr="0"/>
      <dgm:spPr/>
      <dgm:t>
        <a:bodyPr/>
        <a:lstStyle/>
        <a:p>
          <a:pPr>
            <a:defRPr b="1"/>
          </a:pPr>
          <a:r>
            <a:rPr lang="en-GB">
              <a:latin typeface="Meiryo"/>
            </a:rPr>
            <a:t>Lockdown, restrictions, fear of covid.</a:t>
          </a:r>
          <a:endParaRPr lang="en-GB"/>
        </a:p>
      </dgm:t>
    </dgm:pt>
    <dgm:pt modelId="{CCA63EED-8A64-44B9-A8BD-A6BF90C3BDF0}" type="parTrans" cxnId="{23DF3A7D-E9F1-4A8E-A009-DD01E3F580BA}">
      <dgm:prSet/>
      <dgm:spPr/>
      <dgm:t>
        <a:bodyPr/>
        <a:lstStyle/>
        <a:p>
          <a:endParaRPr lang="en-GB"/>
        </a:p>
      </dgm:t>
    </dgm:pt>
    <dgm:pt modelId="{81BF08BA-6A60-4422-BA65-BEE32EC7D79D}" type="sibTrans" cxnId="{23DF3A7D-E9F1-4A8E-A009-DD01E3F580BA}">
      <dgm:prSet/>
      <dgm:spPr/>
      <dgm:t>
        <a:bodyPr/>
        <a:lstStyle/>
        <a:p>
          <a:endParaRPr lang="en-GB"/>
        </a:p>
      </dgm:t>
    </dgm:pt>
    <dgm:pt modelId="{50E869D8-3FBE-4B59-9F0F-B985660526E7}">
      <dgm:prSet phldrT="[Text]" phldr="0"/>
      <dgm:spPr/>
      <dgm:t>
        <a:bodyPr/>
        <a:lstStyle/>
        <a:p>
          <a:r>
            <a:rPr lang="en-GB" dirty="0">
              <a:solidFill>
                <a:srgbClr val="FF0000"/>
              </a:solidFill>
              <a:latin typeface="Meiryo"/>
            </a:rPr>
            <a:t>PANDEMIC</a:t>
          </a:r>
          <a:endParaRPr lang="en-GB" dirty="0">
            <a:solidFill>
              <a:srgbClr val="FF0000"/>
            </a:solidFill>
          </a:endParaRPr>
        </a:p>
      </dgm:t>
    </dgm:pt>
    <dgm:pt modelId="{D374728B-27A9-474E-B1A8-B1B92701E32B}" type="parTrans" cxnId="{4102FF6E-98E4-400A-9CB3-C732F4E38535}">
      <dgm:prSet/>
      <dgm:spPr/>
      <dgm:t>
        <a:bodyPr/>
        <a:lstStyle/>
        <a:p>
          <a:endParaRPr lang="en-GB"/>
        </a:p>
      </dgm:t>
    </dgm:pt>
    <dgm:pt modelId="{77AC7865-4B95-4F63-B031-CE0BDE071ED5}" type="sibTrans" cxnId="{4102FF6E-98E4-400A-9CB3-C732F4E38535}">
      <dgm:prSet/>
      <dgm:spPr/>
      <dgm:t>
        <a:bodyPr/>
        <a:lstStyle/>
        <a:p>
          <a:endParaRPr lang="en-GB"/>
        </a:p>
      </dgm:t>
    </dgm:pt>
    <dgm:pt modelId="{36FCD8E1-F22F-41B0-9C1F-C5DE1AB45D8F}">
      <dgm:prSet phldrT="[Text]" phldr="0"/>
      <dgm:spPr/>
      <dgm:t>
        <a:bodyPr/>
        <a:lstStyle/>
        <a:p>
          <a:pPr>
            <a:defRPr b="1"/>
          </a:pPr>
          <a:r>
            <a:rPr lang="en-GB">
              <a:latin typeface="Meiryo"/>
            </a:rPr>
            <a:t>Transportation, global lockdown for non essential items.</a:t>
          </a:r>
          <a:endParaRPr lang="en-GB"/>
        </a:p>
      </dgm:t>
    </dgm:pt>
    <dgm:pt modelId="{D12EDEFE-1ADC-467F-9EF8-2BBE805616BA}" type="parTrans" cxnId="{2BDFC361-B7DC-497A-9A20-2F3780444975}">
      <dgm:prSet/>
      <dgm:spPr/>
      <dgm:t>
        <a:bodyPr/>
        <a:lstStyle/>
        <a:p>
          <a:endParaRPr lang="en-GB"/>
        </a:p>
      </dgm:t>
    </dgm:pt>
    <dgm:pt modelId="{486C1D4F-DBFF-47E6-BD2E-094D5A01C8E5}" type="sibTrans" cxnId="{2BDFC361-B7DC-497A-9A20-2F3780444975}">
      <dgm:prSet/>
      <dgm:spPr/>
      <dgm:t>
        <a:bodyPr/>
        <a:lstStyle/>
        <a:p>
          <a:endParaRPr lang="en-GB"/>
        </a:p>
      </dgm:t>
    </dgm:pt>
    <dgm:pt modelId="{09BBCFA1-CCD7-40A6-B80F-6AEFB6853DF6}">
      <dgm:prSet phldrT="[Text]" phldr="0"/>
      <dgm:spPr/>
      <dgm:t>
        <a:bodyPr/>
        <a:lstStyle/>
        <a:p>
          <a:r>
            <a:rPr lang="en-GB">
              <a:solidFill>
                <a:srgbClr val="C00000"/>
              </a:solidFill>
              <a:latin typeface="Meiryo"/>
            </a:rPr>
            <a:t>SUPPLY CHAIN</a:t>
          </a:r>
          <a:endParaRPr lang="en-GB">
            <a:solidFill>
              <a:srgbClr val="C00000"/>
            </a:solidFill>
          </a:endParaRPr>
        </a:p>
      </dgm:t>
    </dgm:pt>
    <dgm:pt modelId="{4D1846D7-CEF8-4194-BAEA-E5E4EFE148BF}" type="parTrans" cxnId="{59F64060-E8EC-4C4E-A89B-E6389374B693}">
      <dgm:prSet/>
      <dgm:spPr/>
      <dgm:t>
        <a:bodyPr/>
        <a:lstStyle/>
        <a:p>
          <a:endParaRPr lang="en-GB"/>
        </a:p>
      </dgm:t>
    </dgm:pt>
    <dgm:pt modelId="{87C82DE6-0AC3-4E7A-B59B-1DC0CE5C6F01}" type="sibTrans" cxnId="{59F64060-E8EC-4C4E-A89B-E6389374B693}">
      <dgm:prSet/>
      <dgm:spPr/>
      <dgm:t>
        <a:bodyPr/>
        <a:lstStyle/>
        <a:p>
          <a:endParaRPr lang="en-GB"/>
        </a:p>
      </dgm:t>
    </dgm:pt>
    <dgm:pt modelId="{DA4C5017-741B-40A9-A5D1-5BD5A3449524}">
      <dgm:prSet phldrT="[Text]" phldr="0"/>
      <dgm:spPr/>
      <dgm:t>
        <a:bodyPr/>
        <a:lstStyle/>
        <a:p>
          <a:pPr>
            <a:defRPr b="1"/>
          </a:pPr>
          <a:r>
            <a:rPr lang="en-GB">
              <a:latin typeface="Meiryo"/>
            </a:rPr>
            <a:t>Job losses, reduction in sales, store closer</a:t>
          </a:r>
          <a:endParaRPr lang="en-GB"/>
        </a:p>
      </dgm:t>
    </dgm:pt>
    <dgm:pt modelId="{68EBFF23-A5DB-4960-AC6F-479E9E9B9CE6}" type="parTrans" cxnId="{FAAE1B99-0F45-4FD0-8386-C6536B5B70E4}">
      <dgm:prSet/>
      <dgm:spPr/>
      <dgm:t>
        <a:bodyPr/>
        <a:lstStyle/>
        <a:p>
          <a:endParaRPr lang="en-GB"/>
        </a:p>
      </dgm:t>
    </dgm:pt>
    <dgm:pt modelId="{1083EE79-2B5F-431F-8255-CF5ECCF10D0B}" type="sibTrans" cxnId="{FAAE1B99-0F45-4FD0-8386-C6536B5B70E4}">
      <dgm:prSet/>
      <dgm:spPr/>
      <dgm:t>
        <a:bodyPr/>
        <a:lstStyle/>
        <a:p>
          <a:endParaRPr lang="en-GB"/>
        </a:p>
      </dgm:t>
    </dgm:pt>
    <dgm:pt modelId="{9154F5B7-C10D-47CA-95D9-FEB821D77383}">
      <dgm:prSet phldrT="[Text]" phldr="0"/>
      <dgm:spPr/>
      <dgm:t>
        <a:bodyPr/>
        <a:lstStyle/>
        <a:p>
          <a:r>
            <a:rPr lang="en-GB">
              <a:solidFill>
                <a:srgbClr val="FFC000"/>
              </a:solidFill>
              <a:latin typeface="Meiryo"/>
            </a:rPr>
            <a:t>INFLATION</a:t>
          </a:r>
          <a:endParaRPr lang="en-GB">
            <a:solidFill>
              <a:srgbClr val="FFC000"/>
            </a:solidFill>
          </a:endParaRPr>
        </a:p>
      </dgm:t>
    </dgm:pt>
    <dgm:pt modelId="{5FA256C6-53D3-451A-9ABC-0309A1914C77}" type="parTrans" cxnId="{09C6953A-65B1-4C0E-94BB-09B9A7B4DE13}">
      <dgm:prSet/>
      <dgm:spPr/>
      <dgm:t>
        <a:bodyPr/>
        <a:lstStyle/>
        <a:p>
          <a:endParaRPr lang="en-GB"/>
        </a:p>
      </dgm:t>
    </dgm:pt>
    <dgm:pt modelId="{AE02EBCC-564F-4A44-9ACC-D1C9BADC790D}" type="sibTrans" cxnId="{09C6953A-65B1-4C0E-94BB-09B9A7B4DE13}">
      <dgm:prSet/>
      <dgm:spPr/>
      <dgm:t>
        <a:bodyPr/>
        <a:lstStyle/>
        <a:p>
          <a:endParaRPr lang="en-GB"/>
        </a:p>
      </dgm:t>
    </dgm:pt>
    <dgm:pt modelId="{7C7FA7E4-5300-46C6-8DE9-01BA3491E4D5}" type="pres">
      <dgm:prSet presAssocID="{CEB66D6C-6E06-40B6-81B3-68FB69B8A8DC}" presName="root" presStyleCnt="0">
        <dgm:presLayoutVars>
          <dgm:chMax/>
          <dgm:chPref/>
          <dgm:animLvl val="lvl"/>
        </dgm:presLayoutVars>
      </dgm:prSet>
      <dgm:spPr/>
    </dgm:pt>
    <dgm:pt modelId="{AB1DD200-B557-47DB-9C64-896FBF373908}" type="pres">
      <dgm:prSet presAssocID="{CEB66D6C-6E06-40B6-81B3-68FB69B8A8DC}" presName="divider" presStyleLbl="fgAccFollowNode1" presStyleIdx="0" presStyleCnt="1"/>
      <dgm:spPr>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tailEnd type="triangle" w="lg" len="lg"/>
        </a:ln>
        <a:effectLst/>
      </dgm:spPr>
    </dgm:pt>
    <dgm:pt modelId="{5B4D3803-A8FF-40A1-A5C4-5B62BACCE314}" type="pres">
      <dgm:prSet presAssocID="{CEB66D6C-6E06-40B6-81B3-68FB69B8A8DC}" presName="nodes" presStyleCnt="0">
        <dgm:presLayoutVars>
          <dgm:chMax/>
          <dgm:chPref/>
          <dgm:animLvl val="lvl"/>
        </dgm:presLayoutVars>
      </dgm:prSet>
      <dgm:spPr/>
    </dgm:pt>
    <dgm:pt modelId="{03EFAB7E-9024-4654-8E99-569CD46E3F6B}" type="pres">
      <dgm:prSet presAssocID="{FFAD623E-016B-4A0C-822A-D6AD8AACC5CF}" presName="composite" presStyleCnt="0"/>
      <dgm:spPr/>
    </dgm:pt>
    <dgm:pt modelId="{CA875742-8668-48FC-85E5-6BDCA3B62CB3}" type="pres">
      <dgm:prSet presAssocID="{FFAD623E-016B-4A0C-822A-D6AD8AACC5CF}" presName="L1TextContainer" presStyleLbl="revTx" presStyleIdx="0" presStyleCnt="3">
        <dgm:presLayoutVars>
          <dgm:chMax val="1"/>
          <dgm:chPref val="1"/>
          <dgm:bulletEnabled val="1"/>
        </dgm:presLayoutVars>
      </dgm:prSet>
      <dgm:spPr/>
    </dgm:pt>
    <dgm:pt modelId="{0A600A79-D956-4A51-AB69-872682F105CA}" type="pres">
      <dgm:prSet presAssocID="{FFAD623E-016B-4A0C-822A-D6AD8AACC5CF}" presName="L2TextContainerWrapper" presStyleCnt="0">
        <dgm:presLayoutVars>
          <dgm:chMax val="0"/>
          <dgm:chPref val="0"/>
          <dgm:bulletEnabled val="1"/>
        </dgm:presLayoutVars>
      </dgm:prSet>
      <dgm:spPr/>
    </dgm:pt>
    <dgm:pt modelId="{BD52CF52-BDE6-4286-9EF6-A94B0F1CCB95}" type="pres">
      <dgm:prSet presAssocID="{FFAD623E-016B-4A0C-822A-D6AD8AACC5CF}" presName="L2TextContainer" presStyleLbl="bgAcc1" presStyleIdx="0" presStyleCnt="3"/>
      <dgm:spPr/>
    </dgm:pt>
    <dgm:pt modelId="{020B2F37-37E9-4F41-B231-CD871B3757FA}" type="pres">
      <dgm:prSet presAssocID="{FFAD623E-016B-4A0C-822A-D6AD8AACC5CF}" presName="FlexibleEmptyPlaceHolder" presStyleCnt="0"/>
      <dgm:spPr/>
    </dgm:pt>
    <dgm:pt modelId="{3C7D46AE-5787-4AAF-B760-83395CEDA148}" type="pres">
      <dgm:prSet presAssocID="{FFAD623E-016B-4A0C-822A-D6AD8AACC5CF}" presName="ConnectLine" presStyleLbl="sibTrans1D1" presStyleIdx="0" presStyleCnt="3"/>
      <dgm:spPr>
        <a:noFill/>
        <a:ln w="9525" cap="flat" cmpd="sng" algn="ctr">
          <a:solidFill>
            <a:schemeClr val="accent1">
              <a:hueOff val="0"/>
              <a:satOff val="0"/>
              <a:lumOff val="0"/>
              <a:alphaOff val="0"/>
            </a:schemeClr>
          </a:solidFill>
          <a:prstDash val="dash"/>
        </a:ln>
        <a:effectLst/>
      </dgm:spPr>
    </dgm:pt>
    <dgm:pt modelId="{B8542948-49E9-4A45-A16A-723F9BB4EC9F}" type="pres">
      <dgm:prSet presAssocID="{FFAD623E-016B-4A0C-822A-D6AD8AACC5CF}" presName="ConnectorPoint" presStyleLbl="alignNode1" presStyleIdx="0" presStyleCnt="3"/>
      <dgm:spPr/>
    </dgm:pt>
    <dgm:pt modelId="{E3902BF4-A66B-4B5B-BA82-E1CC5B949D00}" type="pres">
      <dgm:prSet presAssocID="{FFAD623E-016B-4A0C-822A-D6AD8AACC5CF}" presName="EmptyPlaceHolder" presStyleCnt="0"/>
      <dgm:spPr/>
    </dgm:pt>
    <dgm:pt modelId="{2D788CE4-819E-4EC2-8136-E0BDE3F40978}" type="pres">
      <dgm:prSet presAssocID="{81BF08BA-6A60-4422-BA65-BEE32EC7D79D}" presName="spaceBetweenRectangles" presStyleCnt="0"/>
      <dgm:spPr/>
    </dgm:pt>
    <dgm:pt modelId="{BFC32C56-2A23-4C7F-9617-09A51C0F1155}" type="pres">
      <dgm:prSet presAssocID="{36FCD8E1-F22F-41B0-9C1F-C5DE1AB45D8F}" presName="composite" presStyleCnt="0"/>
      <dgm:spPr/>
    </dgm:pt>
    <dgm:pt modelId="{9C6CF233-5CFC-4F3A-BF88-144E0A9DA8D8}" type="pres">
      <dgm:prSet presAssocID="{36FCD8E1-F22F-41B0-9C1F-C5DE1AB45D8F}" presName="L1TextContainer" presStyleLbl="revTx" presStyleIdx="1" presStyleCnt="3">
        <dgm:presLayoutVars>
          <dgm:chMax val="1"/>
          <dgm:chPref val="1"/>
          <dgm:bulletEnabled val="1"/>
        </dgm:presLayoutVars>
      </dgm:prSet>
      <dgm:spPr/>
    </dgm:pt>
    <dgm:pt modelId="{E95FCD79-301A-464A-B4BF-F80E969D0A11}" type="pres">
      <dgm:prSet presAssocID="{36FCD8E1-F22F-41B0-9C1F-C5DE1AB45D8F}" presName="L2TextContainerWrapper" presStyleCnt="0">
        <dgm:presLayoutVars>
          <dgm:chMax val="0"/>
          <dgm:chPref val="0"/>
          <dgm:bulletEnabled val="1"/>
        </dgm:presLayoutVars>
      </dgm:prSet>
      <dgm:spPr/>
    </dgm:pt>
    <dgm:pt modelId="{A087F442-C86A-4FFB-8BCE-4035BCC5C44A}" type="pres">
      <dgm:prSet presAssocID="{36FCD8E1-F22F-41B0-9C1F-C5DE1AB45D8F}" presName="L2TextContainer" presStyleLbl="bgAcc1" presStyleIdx="1" presStyleCnt="3"/>
      <dgm:spPr/>
    </dgm:pt>
    <dgm:pt modelId="{59B4F290-5ABC-4281-8DD1-31108BF61969}" type="pres">
      <dgm:prSet presAssocID="{36FCD8E1-F22F-41B0-9C1F-C5DE1AB45D8F}" presName="FlexibleEmptyPlaceHolder" presStyleCnt="0"/>
      <dgm:spPr/>
    </dgm:pt>
    <dgm:pt modelId="{6918EA95-3D95-4BBA-8133-26AFB70795C5}" type="pres">
      <dgm:prSet presAssocID="{36FCD8E1-F22F-41B0-9C1F-C5DE1AB45D8F}" presName="ConnectLine" presStyleLbl="sibTrans1D1" presStyleIdx="1" presStyleCnt="3"/>
      <dgm:spPr>
        <a:noFill/>
        <a:ln w="9525" cap="flat" cmpd="sng" algn="ctr">
          <a:solidFill>
            <a:schemeClr val="accent1">
              <a:hueOff val="0"/>
              <a:satOff val="0"/>
              <a:lumOff val="0"/>
              <a:alphaOff val="0"/>
            </a:schemeClr>
          </a:solidFill>
          <a:prstDash val="dash"/>
        </a:ln>
        <a:effectLst/>
      </dgm:spPr>
    </dgm:pt>
    <dgm:pt modelId="{7A0B93D7-9FF8-47AD-92D0-F9401071E2A8}" type="pres">
      <dgm:prSet presAssocID="{36FCD8E1-F22F-41B0-9C1F-C5DE1AB45D8F}" presName="ConnectorPoint" presStyleLbl="alignNode1" presStyleIdx="1" presStyleCnt="3"/>
      <dgm:spPr/>
    </dgm:pt>
    <dgm:pt modelId="{AD93935C-5CCB-4547-A3EF-2AD718E49A2F}" type="pres">
      <dgm:prSet presAssocID="{36FCD8E1-F22F-41B0-9C1F-C5DE1AB45D8F}" presName="EmptyPlaceHolder" presStyleCnt="0"/>
      <dgm:spPr/>
    </dgm:pt>
    <dgm:pt modelId="{82E634C8-AA2B-466C-AF9B-5EF32F93285E}" type="pres">
      <dgm:prSet presAssocID="{486C1D4F-DBFF-47E6-BD2E-094D5A01C8E5}" presName="spaceBetweenRectangles" presStyleCnt="0"/>
      <dgm:spPr/>
    </dgm:pt>
    <dgm:pt modelId="{21747194-535A-44FB-9BA4-778500129C64}" type="pres">
      <dgm:prSet presAssocID="{DA4C5017-741B-40A9-A5D1-5BD5A3449524}" presName="composite" presStyleCnt="0"/>
      <dgm:spPr/>
    </dgm:pt>
    <dgm:pt modelId="{262FC4AA-BC89-4313-A75E-1A413FA799B0}" type="pres">
      <dgm:prSet presAssocID="{DA4C5017-741B-40A9-A5D1-5BD5A3449524}" presName="L1TextContainer" presStyleLbl="revTx" presStyleIdx="2" presStyleCnt="3">
        <dgm:presLayoutVars>
          <dgm:chMax val="1"/>
          <dgm:chPref val="1"/>
          <dgm:bulletEnabled val="1"/>
        </dgm:presLayoutVars>
      </dgm:prSet>
      <dgm:spPr/>
    </dgm:pt>
    <dgm:pt modelId="{6549CFEA-7DD1-483B-811A-8C38B0DCD9F2}" type="pres">
      <dgm:prSet presAssocID="{DA4C5017-741B-40A9-A5D1-5BD5A3449524}" presName="L2TextContainerWrapper" presStyleCnt="0">
        <dgm:presLayoutVars>
          <dgm:chMax val="0"/>
          <dgm:chPref val="0"/>
          <dgm:bulletEnabled val="1"/>
        </dgm:presLayoutVars>
      </dgm:prSet>
      <dgm:spPr/>
    </dgm:pt>
    <dgm:pt modelId="{A56244D3-CB96-42F3-89AB-7370548E9533}" type="pres">
      <dgm:prSet presAssocID="{DA4C5017-741B-40A9-A5D1-5BD5A3449524}" presName="L2TextContainer" presStyleLbl="bgAcc1" presStyleIdx="2" presStyleCnt="3"/>
      <dgm:spPr/>
    </dgm:pt>
    <dgm:pt modelId="{C291C2CB-929C-4A02-9B4B-8567C97D072F}" type="pres">
      <dgm:prSet presAssocID="{DA4C5017-741B-40A9-A5D1-5BD5A3449524}" presName="FlexibleEmptyPlaceHolder" presStyleCnt="0"/>
      <dgm:spPr/>
    </dgm:pt>
    <dgm:pt modelId="{845A1552-2AD6-4ED2-983F-5A2F3FD4D81B}" type="pres">
      <dgm:prSet presAssocID="{DA4C5017-741B-40A9-A5D1-5BD5A3449524}" presName="ConnectLine" presStyleLbl="sibTrans1D1" presStyleIdx="2" presStyleCnt="3"/>
      <dgm:spPr>
        <a:noFill/>
        <a:ln w="9525" cap="flat" cmpd="sng" algn="ctr">
          <a:solidFill>
            <a:schemeClr val="accent1">
              <a:hueOff val="0"/>
              <a:satOff val="0"/>
              <a:lumOff val="0"/>
              <a:alphaOff val="0"/>
            </a:schemeClr>
          </a:solidFill>
          <a:prstDash val="dash"/>
        </a:ln>
        <a:effectLst/>
      </dgm:spPr>
    </dgm:pt>
    <dgm:pt modelId="{9FD8C30C-C729-4FE3-AA83-040CF99484BF}" type="pres">
      <dgm:prSet presAssocID="{DA4C5017-741B-40A9-A5D1-5BD5A3449524}" presName="ConnectorPoint" presStyleLbl="alignNode1" presStyleIdx="2" presStyleCnt="3"/>
      <dgm:spPr/>
    </dgm:pt>
    <dgm:pt modelId="{35AA42D4-5EFE-44CA-B226-A07F0659BF65}" type="pres">
      <dgm:prSet presAssocID="{DA4C5017-741B-40A9-A5D1-5BD5A3449524}" presName="EmptyPlaceHolder" presStyleCnt="0"/>
      <dgm:spPr/>
    </dgm:pt>
  </dgm:ptLst>
  <dgm:cxnLst>
    <dgm:cxn modelId="{09C6953A-65B1-4C0E-94BB-09B9A7B4DE13}" srcId="{DA4C5017-741B-40A9-A5D1-5BD5A3449524}" destId="{9154F5B7-C10D-47CA-95D9-FEB821D77383}" srcOrd="0" destOrd="0" parTransId="{5FA256C6-53D3-451A-9ABC-0309A1914C77}" sibTransId="{AE02EBCC-564F-4A44-9ACC-D1C9BADC790D}"/>
    <dgm:cxn modelId="{686E743B-B85B-4DC8-9F9A-45978958EEE5}" type="presOf" srcId="{09BBCFA1-CCD7-40A6-B80F-6AEFB6853DF6}" destId="{A087F442-C86A-4FFB-8BCE-4035BCC5C44A}" srcOrd="0" destOrd="0" presId="urn:microsoft.com/office/officeart/2016/7/layout/BasicTimeline"/>
    <dgm:cxn modelId="{59F64060-E8EC-4C4E-A89B-E6389374B693}" srcId="{36FCD8E1-F22F-41B0-9C1F-C5DE1AB45D8F}" destId="{09BBCFA1-CCD7-40A6-B80F-6AEFB6853DF6}" srcOrd="0" destOrd="0" parTransId="{4D1846D7-CEF8-4194-BAEA-E5E4EFE148BF}" sibTransId="{87C82DE6-0AC3-4E7A-B59B-1DC0CE5C6F01}"/>
    <dgm:cxn modelId="{2BDFC361-B7DC-497A-9A20-2F3780444975}" srcId="{CEB66D6C-6E06-40B6-81B3-68FB69B8A8DC}" destId="{36FCD8E1-F22F-41B0-9C1F-C5DE1AB45D8F}" srcOrd="1" destOrd="0" parTransId="{D12EDEFE-1ADC-467F-9EF8-2BBE805616BA}" sibTransId="{486C1D4F-DBFF-47E6-BD2E-094D5A01C8E5}"/>
    <dgm:cxn modelId="{4102FF6E-98E4-400A-9CB3-C732F4E38535}" srcId="{FFAD623E-016B-4A0C-822A-D6AD8AACC5CF}" destId="{50E869D8-3FBE-4B59-9F0F-B985660526E7}" srcOrd="0" destOrd="0" parTransId="{D374728B-27A9-474E-B1A8-B1B92701E32B}" sibTransId="{77AC7865-4B95-4F63-B031-CE0BDE071ED5}"/>
    <dgm:cxn modelId="{94E16D70-9A90-415D-83F4-24A8E56A383F}" type="presOf" srcId="{DA4C5017-741B-40A9-A5D1-5BD5A3449524}" destId="{262FC4AA-BC89-4313-A75E-1A413FA799B0}" srcOrd="0" destOrd="0" presId="urn:microsoft.com/office/officeart/2016/7/layout/BasicTimeline"/>
    <dgm:cxn modelId="{23DF3A7D-E9F1-4A8E-A009-DD01E3F580BA}" srcId="{CEB66D6C-6E06-40B6-81B3-68FB69B8A8DC}" destId="{FFAD623E-016B-4A0C-822A-D6AD8AACC5CF}" srcOrd="0" destOrd="0" parTransId="{CCA63EED-8A64-44B9-A8BD-A6BF90C3BDF0}" sibTransId="{81BF08BA-6A60-4422-BA65-BEE32EC7D79D}"/>
    <dgm:cxn modelId="{42E4D88E-880D-4CEC-B32F-AE0BB7CCD283}" type="presOf" srcId="{9154F5B7-C10D-47CA-95D9-FEB821D77383}" destId="{A56244D3-CB96-42F3-89AB-7370548E9533}" srcOrd="0" destOrd="0" presId="urn:microsoft.com/office/officeart/2016/7/layout/BasicTimeline"/>
    <dgm:cxn modelId="{B5BF0995-1098-4D7A-9FB4-503AC1076D37}" type="presOf" srcId="{36FCD8E1-F22F-41B0-9C1F-C5DE1AB45D8F}" destId="{9C6CF233-5CFC-4F3A-BF88-144E0A9DA8D8}" srcOrd="0" destOrd="0" presId="urn:microsoft.com/office/officeart/2016/7/layout/BasicTimeline"/>
    <dgm:cxn modelId="{FAAE1B99-0F45-4FD0-8386-C6536B5B70E4}" srcId="{CEB66D6C-6E06-40B6-81B3-68FB69B8A8DC}" destId="{DA4C5017-741B-40A9-A5D1-5BD5A3449524}" srcOrd="2" destOrd="0" parTransId="{68EBFF23-A5DB-4960-AC6F-479E9E9B9CE6}" sibTransId="{1083EE79-2B5F-431F-8255-CF5ECCF10D0B}"/>
    <dgm:cxn modelId="{4497A9B3-A027-4F34-86C1-5D15253315E3}" type="presOf" srcId="{50E869D8-3FBE-4B59-9F0F-B985660526E7}" destId="{BD52CF52-BDE6-4286-9EF6-A94B0F1CCB95}" srcOrd="0" destOrd="0" presId="urn:microsoft.com/office/officeart/2016/7/layout/BasicTimeline"/>
    <dgm:cxn modelId="{AFCB12BB-08C5-4C94-8D89-1459D8BC2E8D}" type="presOf" srcId="{CEB66D6C-6E06-40B6-81B3-68FB69B8A8DC}" destId="{7C7FA7E4-5300-46C6-8DE9-01BA3491E4D5}" srcOrd="0" destOrd="0" presId="urn:microsoft.com/office/officeart/2016/7/layout/BasicTimeline"/>
    <dgm:cxn modelId="{FD00D8C5-35F3-49D1-AAB4-CFE4A4476566}" type="presOf" srcId="{FFAD623E-016B-4A0C-822A-D6AD8AACC5CF}" destId="{CA875742-8668-48FC-85E5-6BDCA3B62CB3}" srcOrd="0" destOrd="0" presId="urn:microsoft.com/office/officeart/2016/7/layout/BasicTimeline"/>
    <dgm:cxn modelId="{BEB8AD23-2F92-4272-BF2B-FF6B5E3C9AE3}" type="presParOf" srcId="{7C7FA7E4-5300-46C6-8DE9-01BA3491E4D5}" destId="{AB1DD200-B557-47DB-9C64-896FBF373908}" srcOrd="0" destOrd="0" presId="urn:microsoft.com/office/officeart/2016/7/layout/BasicTimeline"/>
    <dgm:cxn modelId="{18E1E84D-9989-4016-BA1E-6ED22BBDC09F}" type="presParOf" srcId="{7C7FA7E4-5300-46C6-8DE9-01BA3491E4D5}" destId="{5B4D3803-A8FF-40A1-A5C4-5B62BACCE314}" srcOrd="1" destOrd="0" presId="urn:microsoft.com/office/officeart/2016/7/layout/BasicTimeline"/>
    <dgm:cxn modelId="{BE241735-CB91-4A07-B8A6-E4C3685EC93E}" type="presParOf" srcId="{5B4D3803-A8FF-40A1-A5C4-5B62BACCE314}" destId="{03EFAB7E-9024-4654-8E99-569CD46E3F6B}" srcOrd="0" destOrd="0" presId="urn:microsoft.com/office/officeart/2016/7/layout/BasicTimeline"/>
    <dgm:cxn modelId="{888F6368-E4C0-4756-863A-3D1602A6FA79}" type="presParOf" srcId="{03EFAB7E-9024-4654-8E99-569CD46E3F6B}" destId="{CA875742-8668-48FC-85E5-6BDCA3B62CB3}" srcOrd="0" destOrd="0" presId="urn:microsoft.com/office/officeart/2016/7/layout/BasicTimeline"/>
    <dgm:cxn modelId="{E9BED039-B1BA-4F01-AD0F-84C430516CFB}" type="presParOf" srcId="{03EFAB7E-9024-4654-8E99-569CD46E3F6B}" destId="{0A600A79-D956-4A51-AB69-872682F105CA}" srcOrd="1" destOrd="0" presId="urn:microsoft.com/office/officeart/2016/7/layout/BasicTimeline"/>
    <dgm:cxn modelId="{A6429956-D625-48D8-96E8-3EEFDDAC57CF}" type="presParOf" srcId="{0A600A79-D956-4A51-AB69-872682F105CA}" destId="{BD52CF52-BDE6-4286-9EF6-A94B0F1CCB95}" srcOrd="0" destOrd="0" presId="urn:microsoft.com/office/officeart/2016/7/layout/BasicTimeline"/>
    <dgm:cxn modelId="{B7FEEF20-BA8A-4D34-843E-2FE8EB70C4AB}" type="presParOf" srcId="{0A600A79-D956-4A51-AB69-872682F105CA}" destId="{020B2F37-37E9-4F41-B231-CD871B3757FA}" srcOrd="1" destOrd="0" presId="urn:microsoft.com/office/officeart/2016/7/layout/BasicTimeline"/>
    <dgm:cxn modelId="{2FA07A0C-E14D-4325-B63F-0604F6D5F5F2}" type="presParOf" srcId="{03EFAB7E-9024-4654-8E99-569CD46E3F6B}" destId="{3C7D46AE-5787-4AAF-B760-83395CEDA148}" srcOrd="2" destOrd="0" presId="urn:microsoft.com/office/officeart/2016/7/layout/BasicTimeline"/>
    <dgm:cxn modelId="{3CF48418-7C8D-4DE5-A199-256799E992EE}" type="presParOf" srcId="{03EFAB7E-9024-4654-8E99-569CD46E3F6B}" destId="{B8542948-49E9-4A45-A16A-723F9BB4EC9F}" srcOrd="3" destOrd="0" presId="urn:microsoft.com/office/officeart/2016/7/layout/BasicTimeline"/>
    <dgm:cxn modelId="{E044287D-F9D3-42AC-A370-DBC2DBAD9CEF}" type="presParOf" srcId="{03EFAB7E-9024-4654-8E99-569CD46E3F6B}" destId="{E3902BF4-A66B-4B5B-BA82-E1CC5B949D00}" srcOrd="4" destOrd="0" presId="urn:microsoft.com/office/officeart/2016/7/layout/BasicTimeline"/>
    <dgm:cxn modelId="{1A7F7534-E2A9-4154-898C-0E3E58267A55}" type="presParOf" srcId="{5B4D3803-A8FF-40A1-A5C4-5B62BACCE314}" destId="{2D788CE4-819E-4EC2-8136-E0BDE3F40978}" srcOrd="1" destOrd="0" presId="urn:microsoft.com/office/officeart/2016/7/layout/BasicTimeline"/>
    <dgm:cxn modelId="{AF01649F-A10B-48B2-AD3C-65CE129C920D}" type="presParOf" srcId="{5B4D3803-A8FF-40A1-A5C4-5B62BACCE314}" destId="{BFC32C56-2A23-4C7F-9617-09A51C0F1155}" srcOrd="2" destOrd="0" presId="urn:microsoft.com/office/officeart/2016/7/layout/BasicTimeline"/>
    <dgm:cxn modelId="{3F62A77D-1527-4CFF-B74C-76CB4A39CEDC}" type="presParOf" srcId="{BFC32C56-2A23-4C7F-9617-09A51C0F1155}" destId="{9C6CF233-5CFC-4F3A-BF88-144E0A9DA8D8}" srcOrd="0" destOrd="0" presId="urn:microsoft.com/office/officeart/2016/7/layout/BasicTimeline"/>
    <dgm:cxn modelId="{4C03CE1B-CD3F-4ECA-A8AB-1ECD6AE110EF}" type="presParOf" srcId="{BFC32C56-2A23-4C7F-9617-09A51C0F1155}" destId="{E95FCD79-301A-464A-B4BF-F80E969D0A11}" srcOrd="1" destOrd="0" presId="urn:microsoft.com/office/officeart/2016/7/layout/BasicTimeline"/>
    <dgm:cxn modelId="{D51613B2-1570-4416-9D44-2D18C8E223CD}" type="presParOf" srcId="{E95FCD79-301A-464A-B4BF-F80E969D0A11}" destId="{A087F442-C86A-4FFB-8BCE-4035BCC5C44A}" srcOrd="0" destOrd="0" presId="urn:microsoft.com/office/officeart/2016/7/layout/BasicTimeline"/>
    <dgm:cxn modelId="{9802811E-A127-4C32-89E3-23A090ACC8FF}" type="presParOf" srcId="{E95FCD79-301A-464A-B4BF-F80E969D0A11}" destId="{59B4F290-5ABC-4281-8DD1-31108BF61969}" srcOrd="1" destOrd="0" presId="urn:microsoft.com/office/officeart/2016/7/layout/BasicTimeline"/>
    <dgm:cxn modelId="{A947BA1C-4663-4DAB-ABA8-FDAF1E0E4AC4}" type="presParOf" srcId="{BFC32C56-2A23-4C7F-9617-09A51C0F1155}" destId="{6918EA95-3D95-4BBA-8133-26AFB70795C5}" srcOrd="2" destOrd="0" presId="urn:microsoft.com/office/officeart/2016/7/layout/BasicTimeline"/>
    <dgm:cxn modelId="{602D3CC3-A95F-411A-BFA8-9AFFCA7D266C}" type="presParOf" srcId="{BFC32C56-2A23-4C7F-9617-09A51C0F1155}" destId="{7A0B93D7-9FF8-47AD-92D0-F9401071E2A8}" srcOrd="3" destOrd="0" presId="urn:microsoft.com/office/officeart/2016/7/layout/BasicTimeline"/>
    <dgm:cxn modelId="{5175261D-5828-4850-B314-79EBB34A5562}" type="presParOf" srcId="{BFC32C56-2A23-4C7F-9617-09A51C0F1155}" destId="{AD93935C-5CCB-4547-A3EF-2AD718E49A2F}" srcOrd="4" destOrd="0" presId="urn:microsoft.com/office/officeart/2016/7/layout/BasicTimeline"/>
    <dgm:cxn modelId="{74A52D31-B833-4BEB-8035-ADDBD227DAD8}" type="presParOf" srcId="{5B4D3803-A8FF-40A1-A5C4-5B62BACCE314}" destId="{82E634C8-AA2B-466C-AF9B-5EF32F93285E}" srcOrd="3" destOrd="0" presId="urn:microsoft.com/office/officeart/2016/7/layout/BasicTimeline"/>
    <dgm:cxn modelId="{D4A4E723-1985-40C0-8321-3FA830A7C77C}" type="presParOf" srcId="{5B4D3803-A8FF-40A1-A5C4-5B62BACCE314}" destId="{21747194-535A-44FB-9BA4-778500129C64}" srcOrd="4" destOrd="0" presId="urn:microsoft.com/office/officeart/2016/7/layout/BasicTimeline"/>
    <dgm:cxn modelId="{63F24B36-8A3D-4FF8-BF19-37FC7453E545}" type="presParOf" srcId="{21747194-535A-44FB-9BA4-778500129C64}" destId="{262FC4AA-BC89-4313-A75E-1A413FA799B0}" srcOrd="0" destOrd="0" presId="urn:microsoft.com/office/officeart/2016/7/layout/BasicTimeline"/>
    <dgm:cxn modelId="{23758A39-A287-46A5-9CEC-0BD7B95F1CAE}" type="presParOf" srcId="{21747194-535A-44FB-9BA4-778500129C64}" destId="{6549CFEA-7DD1-483B-811A-8C38B0DCD9F2}" srcOrd="1" destOrd="0" presId="urn:microsoft.com/office/officeart/2016/7/layout/BasicTimeline"/>
    <dgm:cxn modelId="{B3CB8D02-BC88-4E13-84D2-05631236D390}" type="presParOf" srcId="{6549CFEA-7DD1-483B-811A-8C38B0DCD9F2}" destId="{A56244D3-CB96-42F3-89AB-7370548E9533}" srcOrd="0" destOrd="0" presId="urn:microsoft.com/office/officeart/2016/7/layout/BasicTimeline"/>
    <dgm:cxn modelId="{C729CCF0-CE8D-43B5-84DC-58907568235E}" type="presParOf" srcId="{6549CFEA-7DD1-483B-811A-8C38B0DCD9F2}" destId="{C291C2CB-929C-4A02-9B4B-8567C97D072F}" srcOrd="1" destOrd="0" presId="urn:microsoft.com/office/officeart/2016/7/layout/BasicTimeline"/>
    <dgm:cxn modelId="{E055230C-0958-4CE4-999E-F7354F88C450}" type="presParOf" srcId="{21747194-535A-44FB-9BA4-778500129C64}" destId="{845A1552-2AD6-4ED2-983F-5A2F3FD4D81B}" srcOrd="2" destOrd="0" presId="urn:microsoft.com/office/officeart/2016/7/layout/BasicTimeline"/>
    <dgm:cxn modelId="{81559E32-75FD-4F6E-A4B1-C3D8CD962E9B}" type="presParOf" srcId="{21747194-535A-44FB-9BA4-778500129C64}" destId="{9FD8C30C-C729-4FE3-AA83-040CF99484BF}" srcOrd="3" destOrd="0" presId="urn:microsoft.com/office/officeart/2016/7/layout/BasicTimeline"/>
    <dgm:cxn modelId="{AB98766B-1459-403F-A3B6-77D414CD994D}" type="presParOf" srcId="{21747194-535A-44FB-9BA4-778500129C64}" destId="{35AA42D4-5EFE-44CA-B226-A07F0659BF65}" srcOrd="4" destOrd="0" presId="urn:microsoft.com/office/officeart/2016/7/layout/Basic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1DD200-B557-47DB-9C64-896FBF373908}">
      <dsp:nvSpPr>
        <dsp:cNvPr id="0" name=""/>
        <dsp:cNvSpPr/>
      </dsp:nvSpPr>
      <dsp:spPr>
        <a:xfrm>
          <a:off x="0" y="1825625"/>
          <a:ext cx="8769350" cy="0"/>
        </a:xfrm>
        <a:prstGeom prst="lin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tailEnd type="triangle" w="lg" len="lg"/>
        </a:ln>
        <a:effectLst/>
      </dsp:spPr>
      <dsp:style>
        <a:lnRef idx="2">
          <a:scrgbClr r="0" g="0" b="0"/>
        </a:lnRef>
        <a:fillRef idx="1">
          <a:scrgbClr r="0" g="0" b="0"/>
        </a:fillRef>
        <a:effectRef idx="0">
          <a:scrgbClr r="0" g="0" b="0"/>
        </a:effectRef>
        <a:fontRef idx="minor"/>
      </dsp:style>
    </dsp:sp>
    <dsp:sp modelId="{CA875742-8668-48FC-85E5-6BDCA3B62CB3}">
      <dsp:nvSpPr>
        <dsp:cNvPr id="0" name=""/>
        <dsp:cNvSpPr/>
      </dsp:nvSpPr>
      <dsp:spPr>
        <a:xfrm>
          <a:off x="244240" y="1960721"/>
          <a:ext cx="3572139" cy="412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GB" sz="1400" kern="1200">
              <a:latin typeface="Meiryo"/>
            </a:rPr>
            <a:t>Lockdown, restrictions, fear of covid.</a:t>
          </a:r>
          <a:endParaRPr lang="en-GB" sz="1400" kern="1200"/>
        </a:p>
      </dsp:txBody>
      <dsp:txXfrm>
        <a:off x="244240" y="1960721"/>
        <a:ext cx="3572139" cy="412591"/>
      </dsp:txXfrm>
    </dsp:sp>
    <dsp:sp modelId="{BD52CF52-BDE6-4286-9EF6-A94B0F1CCB95}">
      <dsp:nvSpPr>
        <dsp:cNvPr id="0" name=""/>
        <dsp:cNvSpPr/>
      </dsp:nvSpPr>
      <dsp:spPr>
        <a:xfrm>
          <a:off x="685" y="509349"/>
          <a:ext cx="4059249" cy="62253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GB" sz="1200" kern="1200" dirty="0">
              <a:solidFill>
                <a:srgbClr val="FF0000"/>
              </a:solidFill>
              <a:latin typeface="Meiryo"/>
            </a:rPr>
            <a:t>PANDEMIC</a:t>
          </a:r>
          <a:endParaRPr lang="en-GB" sz="1200" kern="1200" dirty="0">
            <a:solidFill>
              <a:srgbClr val="FF0000"/>
            </a:solidFill>
          </a:endParaRPr>
        </a:p>
      </dsp:txBody>
      <dsp:txXfrm>
        <a:off x="31075" y="539739"/>
        <a:ext cx="3998469" cy="561758"/>
      </dsp:txXfrm>
    </dsp:sp>
    <dsp:sp modelId="{3C7D46AE-5787-4AAF-B760-83395CEDA148}">
      <dsp:nvSpPr>
        <dsp:cNvPr id="0" name=""/>
        <dsp:cNvSpPr/>
      </dsp:nvSpPr>
      <dsp:spPr>
        <a:xfrm>
          <a:off x="2030310" y="1131887"/>
          <a:ext cx="0" cy="693737"/>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9C6CF233-5CFC-4F3A-BF88-144E0A9DA8D8}">
      <dsp:nvSpPr>
        <dsp:cNvPr id="0" name=""/>
        <dsp:cNvSpPr/>
      </dsp:nvSpPr>
      <dsp:spPr>
        <a:xfrm>
          <a:off x="2598605" y="1277937"/>
          <a:ext cx="3572139" cy="412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22300">
            <a:lnSpc>
              <a:spcPct val="90000"/>
            </a:lnSpc>
            <a:spcBef>
              <a:spcPct val="0"/>
            </a:spcBef>
            <a:spcAft>
              <a:spcPct val="35000"/>
            </a:spcAft>
            <a:buNone/>
            <a:defRPr b="1"/>
          </a:pPr>
          <a:r>
            <a:rPr lang="en-GB" sz="1400" kern="1200">
              <a:latin typeface="Meiryo"/>
            </a:rPr>
            <a:t>Transportation, global lockdown for non essential items.</a:t>
          </a:r>
          <a:endParaRPr lang="en-GB" sz="1400" kern="1200"/>
        </a:p>
      </dsp:txBody>
      <dsp:txXfrm>
        <a:off x="2598605" y="1277937"/>
        <a:ext cx="3572139" cy="412591"/>
      </dsp:txXfrm>
    </dsp:sp>
    <dsp:sp modelId="{B8542948-49E9-4A45-A16A-723F9BB4EC9F}">
      <dsp:nvSpPr>
        <dsp:cNvPr id="0" name=""/>
        <dsp:cNvSpPr/>
      </dsp:nvSpPr>
      <dsp:spPr>
        <a:xfrm>
          <a:off x="2002925" y="1798240"/>
          <a:ext cx="54768" cy="54768"/>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87F442-C86A-4FFB-8BCE-4035BCC5C44A}">
      <dsp:nvSpPr>
        <dsp:cNvPr id="0" name=""/>
        <dsp:cNvSpPr/>
      </dsp:nvSpPr>
      <dsp:spPr>
        <a:xfrm>
          <a:off x="2355050" y="2519362"/>
          <a:ext cx="4059249" cy="62253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GB" sz="1200" kern="1200">
              <a:solidFill>
                <a:srgbClr val="C00000"/>
              </a:solidFill>
              <a:latin typeface="Meiryo"/>
            </a:rPr>
            <a:t>SUPPLY CHAIN</a:t>
          </a:r>
          <a:endParaRPr lang="en-GB" sz="1200" kern="1200">
            <a:solidFill>
              <a:srgbClr val="C00000"/>
            </a:solidFill>
          </a:endParaRPr>
        </a:p>
      </dsp:txBody>
      <dsp:txXfrm>
        <a:off x="2385440" y="2549752"/>
        <a:ext cx="3998469" cy="561758"/>
      </dsp:txXfrm>
    </dsp:sp>
    <dsp:sp modelId="{6918EA95-3D95-4BBA-8133-26AFB70795C5}">
      <dsp:nvSpPr>
        <dsp:cNvPr id="0" name=""/>
        <dsp:cNvSpPr/>
      </dsp:nvSpPr>
      <dsp:spPr>
        <a:xfrm>
          <a:off x="4384675" y="1825624"/>
          <a:ext cx="0" cy="693737"/>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262FC4AA-BC89-4313-A75E-1A413FA799B0}">
      <dsp:nvSpPr>
        <dsp:cNvPr id="0" name=""/>
        <dsp:cNvSpPr/>
      </dsp:nvSpPr>
      <dsp:spPr>
        <a:xfrm>
          <a:off x="4952969" y="1960721"/>
          <a:ext cx="3572139" cy="412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GB" sz="1400" kern="1200">
              <a:latin typeface="Meiryo"/>
            </a:rPr>
            <a:t>Job losses, reduction in sales, store closer</a:t>
          </a:r>
          <a:endParaRPr lang="en-GB" sz="1400" kern="1200"/>
        </a:p>
      </dsp:txBody>
      <dsp:txXfrm>
        <a:off x="4952969" y="1960721"/>
        <a:ext cx="3572139" cy="412591"/>
      </dsp:txXfrm>
    </dsp:sp>
    <dsp:sp modelId="{7A0B93D7-9FF8-47AD-92D0-F9401071E2A8}">
      <dsp:nvSpPr>
        <dsp:cNvPr id="0" name=""/>
        <dsp:cNvSpPr/>
      </dsp:nvSpPr>
      <dsp:spPr>
        <a:xfrm>
          <a:off x="4357290" y="1798240"/>
          <a:ext cx="54768" cy="54768"/>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6244D3-CB96-42F3-89AB-7370548E9533}">
      <dsp:nvSpPr>
        <dsp:cNvPr id="0" name=""/>
        <dsp:cNvSpPr/>
      </dsp:nvSpPr>
      <dsp:spPr>
        <a:xfrm>
          <a:off x="4709414" y="509349"/>
          <a:ext cx="4059249" cy="62253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GB" sz="1200" kern="1200">
              <a:solidFill>
                <a:srgbClr val="FFC000"/>
              </a:solidFill>
              <a:latin typeface="Meiryo"/>
            </a:rPr>
            <a:t>INFLATION</a:t>
          </a:r>
          <a:endParaRPr lang="en-GB" sz="1200" kern="1200">
            <a:solidFill>
              <a:srgbClr val="FFC000"/>
            </a:solidFill>
          </a:endParaRPr>
        </a:p>
      </dsp:txBody>
      <dsp:txXfrm>
        <a:off x="4739804" y="539739"/>
        <a:ext cx="3998469" cy="561758"/>
      </dsp:txXfrm>
    </dsp:sp>
    <dsp:sp modelId="{845A1552-2AD6-4ED2-983F-5A2F3FD4D81B}">
      <dsp:nvSpPr>
        <dsp:cNvPr id="0" name=""/>
        <dsp:cNvSpPr/>
      </dsp:nvSpPr>
      <dsp:spPr>
        <a:xfrm>
          <a:off x="6739039" y="1131887"/>
          <a:ext cx="0" cy="693737"/>
        </a:xfrm>
        <a:prstGeom prst="line">
          <a:avLst/>
        </a:prstGeom>
        <a:noFill/>
        <a:ln w="9525"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9FD8C30C-C729-4FE3-AA83-040CF99484BF}">
      <dsp:nvSpPr>
        <dsp:cNvPr id="0" name=""/>
        <dsp:cNvSpPr/>
      </dsp:nvSpPr>
      <dsp:spPr>
        <a:xfrm>
          <a:off x="6711655" y="1798240"/>
          <a:ext cx="54768" cy="54768"/>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10/30/2022</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657270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10/30/2022</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4201010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10/30/2022</a:t>
            </a:fld>
            <a:endParaRPr lang="en-US" dirty="0"/>
          </a:p>
        </p:txBody>
      </p:sp>
    </p:spTree>
    <p:extLst>
      <p:ext uri="{BB962C8B-B14F-4D97-AF65-F5344CB8AC3E}">
        <p14:creationId xmlns:p14="http://schemas.microsoft.com/office/powerpoint/2010/main" val="1943523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10/30/2022</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579780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10/30/2022</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03735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10/30/2022</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102247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10/30/2022</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4284846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10/30/2022</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812721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10/30/2022</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798642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10/30/2022</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63584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10/30/2022</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71713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10/30/2022</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5136871"/>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87" r:id="rId5"/>
    <p:sldLayoutId id="2147483692" r:id="rId6"/>
    <p:sldLayoutId id="2147483688" r:id="rId7"/>
    <p:sldLayoutId id="2147483689" r:id="rId8"/>
    <p:sldLayoutId id="2147483690" r:id="rId9"/>
    <p:sldLayoutId id="2147483691" r:id="rId10"/>
    <p:sldLayoutId id="2147483693"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49" name="Straight Connector 9">
            <a:extLst>
              <a:ext uri="{FF2B5EF4-FFF2-40B4-BE49-F238E27FC236}">
                <a16:creationId xmlns:a16="http://schemas.microsoft.com/office/drawing/2014/main" id="{430127AE-B29E-4FDF-99D2-A2F1E7003F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50" name="Rectangle 11">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1" name="Title 1">
            <a:extLst>
              <a:ext uri="{FF2B5EF4-FFF2-40B4-BE49-F238E27FC236}">
                <a16:creationId xmlns:a16="http://schemas.microsoft.com/office/drawing/2014/main" id="{BBEC19C0-6374-790B-7834-6302517E854C}"/>
              </a:ext>
            </a:extLst>
          </p:cNvPr>
          <p:cNvSpPr>
            <a:spLocks noGrp="1"/>
          </p:cNvSpPr>
          <p:nvPr>
            <p:ph type="title"/>
          </p:nvPr>
        </p:nvSpPr>
        <p:spPr>
          <a:xfrm>
            <a:off x="992518" y="442913"/>
            <a:ext cx="5271804" cy="1639888"/>
          </a:xfrm>
        </p:spPr>
        <p:txBody>
          <a:bodyPr vert="horz" lIns="109728" tIns="109728" rIns="109728" bIns="91440" rtlCol="0" anchor="b">
            <a:normAutofit/>
          </a:bodyPr>
          <a:lstStyle/>
          <a:p>
            <a:pPr>
              <a:lnSpc>
                <a:spcPct val="130000"/>
              </a:lnSpc>
            </a:pPr>
            <a:r>
              <a:rPr lang="en-US" sz="3200" dirty="0">
                <a:ea typeface="Meiryo"/>
              </a:rPr>
              <a:t>Problem Solving and Decision making </a:t>
            </a:r>
            <a:endParaRPr lang="en-US" sz="3200" dirty="0"/>
          </a:p>
        </p:txBody>
      </p:sp>
      <p:sp>
        <p:nvSpPr>
          <p:cNvPr id="52" name="Text Placeholder 3">
            <a:extLst>
              <a:ext uri="{FF2B5EF4-FFF2-40B4-BE49-F238E27FC236}">
                <a16:creationId xmlns:a16="http://schemas.microsoft.com/office/drawing/2014/main" id="{69628093-8FA5-9659-00D8-62659AD5D2C6}"/>
              </a:ext>
            </a:extLst>
          </p:cNvPr>
          <p:cNvSpPr>
            <a:spLocks noGrp="1"/>
          </p:cNvSpPr>
          <p:nvPr>
            <p:ph type="body" sz="half" idx="2"/>
          </p:nvPr>
        </p:nvSpPr>
        <p:spPr>
          <a:xfrm>
            <a:off x="992519" y="2312988"/>
            <a:ext cx="5271804" cy="3651250"/>
          </a:xfrm>
        </p:spPr>
        <p:txBody>
          <a:bodyPr vert="horz" lIns="109728" tIns="109728" rIns="109728" bIns="91440" rtlCol="0" anchor="t">
            <a:normAutofit/>
          </a:bodyPr>
          <a:lstStyle/>
          <a:p>
            <a:pPr>
              <a:spcBef>
                <a:spcPts val="930"/>
              </a:spcBef>
            </a:pPr>
            <a:r>
              <a:rPr lang="en-US" dirty="0">
                <a:ea typeface="Meiryo"/>
              </a:rPr>
              <a:t>                 Charlene Johnson</a:t>
            </a:r>
          </a:p>
          <a:p>
            <a:pPr>
              <a:spcBef>
                <a:spcPts val="930"/>
              </a:spcBef>
            </a:pPr>
            <a:r>
              <a:rPr lang="en-US" dirty="0">
                <a:ea typeface="Meiryo"/>
              </a:rPr>
              <a:t>                      2131892</a:t>
            </a:r>
          </a:p>
          <a:p>
            <a:pPr>
              <a:spcBef>
                <a:spcPts val="930"/>
              </a:spcBef>
            </a:pPr>
            <a:r>
              <a:rPr lang="en-US" dirty="0">
                <a:ea typeface="Meiryo"/>
              </a:rPr>
              <a:t>    Problem Solving and Decision making</a:t>
            </a:r>
          </a:p>
          <a:p>
            <a:pPr>
              <a:spcBef>
                <a:spcPts val="930"/>
              </a:spcBef>
            </a:pPr>
            <a:r>
              <a:rPr lang="en-US" dirty="0">
                <a:ea typeface="Meiryo"/>
              </a:rPr>
              <a:t>                  Dr </a:t>
            </a:r>
            <a:r>
              <a:rPr lang="en-US" dirty="0" err="1">
                <a:ea typeface="Meiryo"/>
              </a:rPr>
              <a:t>Chijoke</a:t>
            </a:r>
            <a:r>
              <a:rPr lang="en-US" dirty="0">
                <a:ea typeface="Meiryo"/>
              </a:rPr>
              <a:t> D Uba</a:t>
            </a:r>
          </a:p>
          <a:p>
            <a:pPr>
              <a:spcBef>
                <a:spcPts val="930"/>
              </a:spcBef>
            </a:pPr>
            <a:r>
              <a:rPr lang="en-US" dirty="0">
                <a:ea typeface="Meiryo"/>
              </a:rPr>
              <a:t>                     BMSW4004</a:t>
            </a:r>
          </a:p>
        </p:txBody>
      </p:sp>
      <p:sp>
        <p:nvSpPr>
          <p:cNvPr id="53" name="Freeform: Shape 13">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4" name="Freeform: Shape 15">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5" name="Freeform: Shape 17">
            <a:extLst>
              <a:ext uri="{FF2B5EF4-FFF2-40B4-BE49-F238E27FC236}">
                <a16:creationId xmlns:a16="http://schemas.microsoft.com/office/drawing/2014/main" id="{55C54A75-E44A-4147-B9D0-FF46CFD31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5" descr="A picture containing text, building, outdoor, store&#10;&#10;Description automatically generated">
            <a:extLst>
              <a:ext uri="{FF2B5EF4-FFF2-40B4-BE49-F238E27FC236}">
                <a16:creationId xmlns:a16="http://schemas.microsoft.com/office/drawing/2014/main" id="{C9A40A57-E1E2-F40D-1F31-2BED661263C6}"/>
              </a:ext>
            </a:extLst>
          </p:cNvPr>
          <p:cNvPicPr>
            <a:picLocks noGrp="1" noChangeAspect="1"/>
          </p:cNvPicPr>
          <p:nvPr>
            <p:ph idx="1"/>
          </p:nvPr>
        </p:nvPicPr>
        <p:blipFill rotWithShape="1">
          <a:blip r:embed="rId2"/>
          <a:srcRect l="14738" r="36711" b="-1"/>
          <a:stretch/>
        </p:blipFill>
        <p:spPr>
          <a:xfrm>
            <a:off x="7203882" y="10"/>
            <a:ext cx="4988118" cy="6857990"/>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3620341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0C98C-8E8A-776D-53AE-F345DF17AB2D}"/>
              </a:ext>
            </a:extLst>
          </p:cNvPr>
          <p:cNvSpPr>
            <a:spLocks noGrp="1"/>
          </p:cNvSpPr>
          <p:nvPr>
            <p:ph type="title"/>
          </p:nvPr>
        </p:nvSpPr>
        <p:spPr/>
        <p:txBody>
          <a:bodyPr/>
          <a:lstStyle/>
          <a:p>
            <a:r>
              <a:rPr lang="en-GB" dirty="0">
                <a:ea typeface="Meiryo"/>
              </a:rPr>
              <a:t>SWOT Analysis</a:t>
            </a:r>
            <a:endParaRPr lang="en-GB" dirty="0"/>
          </a:p>
        </p:txBody>
      </p:sp>
      <p:pic>
        <p:nvPicPr>
          <p:cNvPr id="5" name="Picture 5" descr="Diagram&#10;&#10;Description automatically generated">
            <a:extLst>
              <a:ext uri="{FF2B5EF4-FFF2-40B4-BE49-F238E27FC236}">
                <a16:creationId xmlns:a16="http://schemas.microsoft.com/office/drawing/2014/main" id="{B502B716-894C-FD38-0625-87EB7A4B3731}"/>
              </a:ext>
            </a:extLst>
          </p:cNvPr>
          <p:cNvPicPr>
            <a:picLocks noGrp="1" noChangeAspect="1"/>
          </p:cNvPicPr>
          <p:nvPr>
            <p:ph idx="1"/>
          </p:nvPr>
        </p:nvPicPr>
        <p:blipFill>
          <a:blip r:embed="rId2"/>
          <a:stretch>
            <a:fillRect/>
          </a:stretch>
        </p:blipFill>
        <p:spPr>
          <a:xfrm>
            <a:off x="43633" y="-6902"/>
            <a:ext cx="5051777" cy="5455919"/>
          </a:xfrm>
        </p:spPr>
      </p:pic>
      <p:sp>
        <p:nvSpPr>
          <p:cNvPr id="4" name="Text Placeholder 3">
            <a:extLst>
              <a:ext uri="{FF2B5EF4-FFF2-40B4-BE49-F238E27FC236}">
                <a16:creationId xmlns:a16="http://schemas.microsoft.com/office/drawing/2014/main" id="{F69002DF-C179-75E3-E74D-2F879074EB17}"/>
              </a:ext>
            </a:extLst>
          </p:cNvPr>
          <p:cNvSpPr>
            <a:spLocks noGrp="1"/>
          </p:cNvSpPr>
          <p:nvPr>
            <p:ph type="body" sz="half" idx="2"/>
          </p:nvPr>
        </p:nvSpPr>
        <p:spPr/>
        <p:txBody>
          <a:bodyPr vert="horz" lIns="109728" tIns="109728" rIns="109728" bIns="91440" rtlCol="0" anchor="t">
            <a:normAutofit/>
          </a:bodyPr>
          <a:lstStyle/>
          <a:p>
            <a:r>
              <a:rPr lang="en-GB" dirty="0">
                <a:ea typeface="Meiryo"/>
              </a:rPr>
              <a:t>This is called SWOT Analysis, SWOT will analyse the Internal and external factors of TM Lewin business retail stores </a:t>
            </a:r>
            <a:endParaRPr lang="en-GB" dirty="0"/>
          </a:p>
        </p:txBody>
      </p:sp>
    </p:spTree>
    <p:extLst>
      <p:ext uri="{BB962C8B-B14F-4D97-AF65-F5344CB8AC3E}">
        <p14:creationId xmlns:p14="http://schemas.microsoft.com/office/powerpoint/2010/main" val="408057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01E96-C067-3E50-E3C5-66D2601ED9B2}"/>
              </a:ext>
            </a:extLst>
          </p:cNvPr>
          <p:cNvSpPr>
            <a:spLocks noGrp="1"/>
          </p:cNvSpPr>
          <p:nvPr>
            <p:ph type="title"/>
          </p:nvPr>
        </p:nvSpPr>
        <p:spPr/>
        <p:txBody>
          <a:bodyPr/>
          <a:lstStyle/>
          <a:p>
            <a:r>
              <a:rPr lang="en-GB" dirty="0">
                <a:ea typeface="Meiryo"/>
              </a:rPr>
              <a:t>SWOT Analysis</a:t>
            </a:r>
            <a:endParaRPr lang="en-GB" dirty="0"/>
          </a:p>
        </p:txBody>
      </p:sp>
      <p:sp>
        <p:nvSpPr>
          <p:cNvPr id="3" name="Content Placeholder 2">
            <a:extLst>
              <a:ext uri="{FF2B5EF4-FFF2-40B4-BE49-F238E27FC236}">
                <a16:creationId xmlns:a16="http://schemas.microsoft.com/office/drawing/2014/main" id="{ABA1EBC9-E1BC-56F4-D687-93E6D4A84F0D}"/>
              </a:ext>
            </a:extLst>
          </p:cNvPr>
          <p:cNvSpPr>
            <a:spLocks noGrp="1"/>
          </p:cNvSpPr>
          <p:nvPr>
            <p:ph sz="half" idx="1"/>
          </p:nvPr>
        </p:nvSpPr>
        <p:spPr/>
        <p:txBody>
          <a:bodyPr vert="horz" lIns="109728" tIns="109728" rIns="109728" bIns="91440" rtlCol="0" anchor="t">
            <a:normAutofit fontScale="92500"/>
          </a:bodyPr>
          <a:lstStyle/>
          <a:p>
            <a:r>
              <a:rPr lang="en-GB" dirty="0">
                <a:ea typeface="Meiryo"/>
              </a:rPr>
              <a:t>The strengths of TM Lewin's businesses is that they were high in demand TM Lewin name was also very well-known and still is today. They were able to provide 600 jobs for employees and has stores in many different places </a:t>
            </a:r>
            <a:endParaRPr lang="en-GB" dirty="0"/>
          </a:p>
        </p:txBody>
      </p:sp>
      <p:sp>
        <p:nvSpPr>
          <p:cNvPr id="4" name="Content Placeholder 3">
            <a:extLst>
              <a:ext uri="{FF2B5EF4-FFF2-40B4-BE49-F238E27FC236}">
                <a16:creationId xmlns:a16="http://schemas.microsoft.com/office/drawing/2014/main" id="{C5A08C95-E0A8-5C8D-77EC-DD11FF9AC09D}"/>
              </a:ext>
            </a:extLst>
          </p:cNvPr>
          <p:cNvSpPr>
            <a:spLocks noGrp="1"/>
          </p:cNvSpPr>
          <p:nvPr>
            <p:ph sz="half" idx="2"/>
          </p:nvPr>
        </p:nvSpPr>
        <p:spPr/>
        <p:txBody>
          <a:bodyPr vert="horz" lIns="109728" tIns="109728" rIns="109728" bIns="91440" rtlCol="0" anchor="t">
            <a:normAutofit fontScale="92500"/>
          </a:bodyPr>
          <a:lstStyle/>
          <a:p>
            <a:r>
              <a:rPr lang="en-GB" dirty="0">
                <a:ea typeface="Meiryo"/>
              </a:rPr>
              <a:t>The weaknesses of TM Lewin's businesses are that he had no online stores at the time or even before the pandemic. The phase casual Friday came into many workplaces and offices during the early 2004 by not expanding into this can be seen as a weakness</a:t>
            </a:r>
            <a:endParaRPr lang="en-GB" dirty="0"/>
          </a:p>
        </p:txBody>
      </p:sp>
    </p:spTree>
    <p:extLst>
      <p:ext uri="{BB962C8B-B14F-4D97-AF65-F5344CB8AC3E}">
        <p14:creationId xmlns:p14="http://schemas.microsoft.com/office/powerpoint/2010/main" val="3231669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01A4A-2C87-510F-1E03-6B7F7194FE93}"/>
              </a:ext>
            </a:extLst>
          </p:cNvPr>
          <p:cNvSpPr>
            <a:spLocks noGrp="1"/>
          </p:cNvSpPr>
          <p:nvPr>
            <p:ph type="title"/>
          </p:nvPr>
        </p:nvSpPr>
        <p:spPr/>
        <p:txBody>
          <a:bodyPr/>
          <a:lstStyle/>
          <a:p>
            <a:r>
              <a:rPr lang="en-GB" dirty="0">
                <a:ea typeface="Meiryo"/>
              </a:rPr>
              <a:t>SWOT Analysis</a:t>
            </a:r>
            <a:endParaRPr lang="en-GB" dirty="0"/>
          </a:p>
        </p:txBody>
      </p:sp>
      <p:sp>
        <p:nvSpPr>
          <p:cNvPr id="3" name="Content Placeholder 2">
            <a:extLst>
              <a:ext uri="{FF2B5EF4-FFF2-40B4-BE49-F238E27FC236}">
                <a16:creationId xmlns:a16="http://schemas.microsoft.com/office/drawing/2014/main" id="{E5EDE351-4BC0-D806-48F2-0D204D869BFB}"/>
              </a:ext>
            </a:extLst>
          </p:cNvPr>
          <p:cNvSpPr>
            <a:spLocks noGrp="1"/>
          </p:cNvSpPr>
          <p:nvPr>
            <p:ph sz="half" idx="1"/>
          </p:nvPr>
        </p:nvSpPr>
        <p:spPr/>
        <p:txBody>
          <a:bodyPr vert="horz" lIns="109728" tIns="109728" rIns="109728" bIns="91440" rtlCol="0" anchor="t">
            <a:normAutofit/>
          </a:bodyPr>
          <a:lstStyle/>
          <a:p>
            <a:r>
              <a:rPr lang="en-GB" dirty="0">
                <a:ea typeface="Meiryo"/>
              </a:rPr>
              <a:t>The Opportunities TM Lewin could have been an online store sooner  and provide casual office wear. The online store could have new technology wear the customer gets a welcome pack with self-measure guild</a:t>
            </a:r>
          </a:p>
        </p:txBody>
      </p:sp>
      <p:sp>
        <p:nvSpPr>
          <p:cNvPr id="4" name="Content Placeholder 3">
            <a:extLst>
              <a:ext uri="{FF2B5EF4-FFF2-40B4-BE49-F238E27FC236}">
                <a16:creationId xmlns:a16="http://schemas.microsoft.com/office/drawing/2014/main" id="{2E3B95E6-0B1D-D060-8A6F-86B6694C81FA}"/>
              </a:ext>
            </a:extLst>
          </p:cNvPr>
          <p:cNvSpPr>
            <a:spLocks noGrp="1"/>
          </p:cNvSpPr>
          <p:nvPr>
            <p:ph sz="half" idx="2"/>
          </p:nvPr>
        </p:nvSpPr>
        <p:spPr/>
        <p:txBody>
          <a:bodyPr vert="horz" lIns="109728" tIns="109728" rIns="109728" bIns="91440" rtlCol="0" anchor="t">
            <a:normAutofit/>
          </a:bodyPr>
          <a:lstStyle/>
          <a:p>
            <a:r>
              <a:rPr lang="en-GB" dirty="0">
                <a:ea typeface="Meiryo"/>
              </a:rPr>
              <a:t>The Threats are the government policy subsequently had a consequence on Lewin's clothing brand and the pandemic.</a:t>
            </a:r>
            <a:endParaRPr lang="en-GB" dirty="0"/>
          </a:p>
        </p:txBody>
      </p:sp>
    </p:spTree>
    <p:extLst>
      <p:ext uri="{BB962C8B-B14F-4D97-AF65-F5344CB8AC3E}">
        <p14:creationId xmlns:p14="http://schemas.microsoft.com/office/powerpoint/2010/main" val="398083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Qr code&#10;&#10;Description automatically generated">
            <a:extLst>
              <a:ext uri="{FF2B5EF4-FFF2-40B4-BE49-F238E27FC236}">
                <a16:creationId xmlns:a16="http://schemas.microsoft.com/office/drawing/2014/main" id="{01328851-E6C1-2F51-B28B-9A100F026181}"/>
              </a:ext>
            </a:extLst>
          </p:cNvPr>
          <p:cNvPicPr>
            <a:picLocks noChangeAspect="1"/>
          </p:cNvPicPr>
          <p:nvPr/>
        </p:nvPicPr>
        <p:blipFill>
          <a:blip r:embed="rId2"/>
          <a:stretch>
            <a:fillRect/>
          </a:stretch>
        </p:blipFill>
        <p:spPr>
          <a:xfrm>
            <a:off x="4364966" y="346494"/>
            <a:ext cx="2743200" cy="2743200"/>
          </a:xfrm>
          <a:prstGeom prst="rect">
            <a:avLst/>
          </a:prstGeom>
        </p:spPr>
      </p:pic>
      <p:pic>
        <p:nvPicPr>
          <p:cNvPr id="5" name="Picture 5" descr="Qr code&#10;&#10;Description automatically generated">
            <a:extLst>
              <a:ext uri="{FF2B5EF4-FFF2-40B4-BE49-F238E27FC236}">
                <a16:creationId xmlns:a16="http://schemas.microsoft.com/office/drawing/2014/main" id="{6B5E5C4C-79D4-BF0C-9AB6-86AF05CC8245}"/>
              </a:ext>
            </a:extLst>
          </p:cNvPr>
          <p:cNvPicPr>
            <a:picLocks noChangeAspect="1"/>
          </p:cNvPicPr>
          <p:nvPr/>
        </p:nvPicPr>
        <p:blipFill>
          <a:blip r:embed="rId3"/>
          <a:stretch>
            <a:fillRect/>
          </a:stretch>
        </p:blipFill>
        <p:spPr>
          <a:xfrm>
            <a:off x="8548777" y="475891"/>
            <a:ext cx="2743200" cy="2743200"/>
          </a:xfrm>
          <a:prstGeom prst="rect">
            <a:avLst/>
          </a:prstGeom>
        </p:spPr>
      </p:pic>
    </p:spTree>
    <p:extLst>
      <p:ext uri="{BB962C8B-B14F-4D97-AF65-F5344CB8AC3E}">
        <p14:creationId xmlns:p14="http://schemas.microsoft.com/office/powerpoint/2010/main" val="3879268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430127AE-B29E-4FDF-99D2-A2F1E7003F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5" descr="Diagram&#10;&#10;Description automatically generated">
            <a:extLst>
              <a:ext uri="{FF2B5EF4-FFF2-40B4-BE49-F238E27FC236}">
                <a16:creationId xmlns:a16="http://schemas.microsoft.com/office/drawing/2014/main" id="{BFC5237A-F0C2-E31D-2BB8-A5679017C7E9}"/>
              </a:ext>
            </a:extLst>
          </p:cNvPr>
          <p:cNvPicPr>
            <a:picLocks noGrp="1" noChangeAspect="1"/>
          </p:cNvPicPr>
          <p:nvPr>
            <p:ph idx="1"/>
          </p:nvPr>
        </p:nvPicPr>
        <p:blipFill rotWithShape="1">
          <a:blip r:embed="rId2"/>
          <a:srcRect t="8362" r="1" b="14606"/>
          <a:stretch/>
        </p:blipFill>
        <p:spPr>
          <a:xfrm>
            <a:off x="20" y="10"/>
            <a:ext cx="9947062" cy="6857990"/>
          </a:xfrm>
          <a:prstGeom prst="rect">
            <a:avLst/>
          </a:prstGeom>
        </p:spPr>
      </p:pic>
      <p:sp>
        <p:nvSpPr>
          <p:cNvPr id="14" name="Freeform: Shape 13">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6" name="Freeform: Shape 15">
            <a:extLst>
              <a:ext uri="{FF2B5EF4-FFF2-40B4-BE49-F238E27FC236}">
                <a16:creationId xmlns:a16="http://schemas.microsoft.com/office/drawing/2014/main" id="{8B598134-D292-43E6-9C55-117198046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1834" y="0"/>
            <a:ext cx="4980168" cy="6858000"/>
          </a:xfrm>
          <a:custGeom>
            <a:avLst/>
            <a:gdLst>
              <a:gd name="connsiteX0" fmla="*/ 1623023 w 4901771"/>
              <a:gd name="connsiteY0" fmla="*/ 0 h 6858000"/>
              <a:gd name="connsiteX1" fmla="*/ 2716256 w 4901771"/>
              <a:gd name="connsiteY1" fmla="*/ 0 h 6858000"/>
              <a:gd name="connsiteX2" fmla="*/ 3496422 w 4901771"/>
              <a:gd name="connsiteY2" fmla="*/ 0 h 6858000"/>
              <a:gd name="connsiteX3" fmla="*/ 4544484 w 4901771"/>
              <a:gd name="connsiteY3" fmla="*/ 0 h 6858000"/>
              <a:gd name="connsiteX4" fmla="*/ 4710787 w 4901771"/>
              <a:gd name="connsiteY4" fmla="*/ 0 h 6858000"/>
              <a:gd name="connsiteX5" fmla="*/ 4901771 w 4901771"/>
              <a:gd name="connsiteY5" fmla="*/ 0 h 6858000"/>
              <a:gd name="connsiteX6" fmla="*/ 4901771 w 4901771"/>
              <a:gd name="connsiteY6" fmla="*/ 6858000 h 6858000"/>
              <a:gd name="connsiteX7" fmla="*/ 4710787 w 4901771"/>
              <a:gd name="connsiteY7" fmla="*/ 6858000 h 6858000"/>
              <a:gd name="connsiteX8" fmla="*/ 4544484 w 4901771"/>
              <a:gd name="connsiteY8" fmla="*/ 6858000 h 6858000"/>
              <a:gd name="connsiteX9" fmla="*/ 3496422 w 4901771"/>
              <a:gd name="connsiteY9" fmla="*/ 6858000 h 6858000"/>
              <a:gd name="connsiteX10" fmla="*/ 2716256 w 4901771"/>
              <a:gd name="connsiteY10" fmla="*/ 6858000 h 6858000"/>
              <a:gd name="connsiteX11" fmla="*/ 2502754 w 4901771"/>
              <a:gd name="connsiteY11" fmla="*/ 6858000 h 6858000"/>
              <a:gd name="connsiteX12" fmla="*/ 2390998 w 4901771"/>
              <a:gd name="connsiteY12" fmla="*/ 6780599 h 6858000"/>
              <a:gd name="connsiteX13" fmla="*/ 1874350 w 4901771"/>
              <a:gd name="connsiteY13" fmla="*/ 6374814 h 6858000"/>
              <a:gd name="connsiteX14" fmla="*/ 0 w 4901771"/>
              <a:gd name="connsiteY14" fmla="*/ 3621656 h 6858000"/>
              <a:gd name="connsiteX15" fmla="*/ 1600899 w 4901771"/>
              <a:gd name="connsiteY15"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2BC08977-2B3B-AAF3-232C-5E35D4EC4DCF}"/>
              </a:ext>
            </a:extLst>
          </p:cNvPr>
          <p:cNvSpPr>
            <a:spLocks noGrp="1"/>
          </p:cNvSpPr>
          <p:nvPr>
            <p:ph type="title"/>
          </p:nvPr>
        </p:nvSpPr>
        <p:spPr>
          <a:xfrm>
            <a:off x="8046720" y="1045596"/>
            <a:ext cx="3689406" cy="1944371"/>
          </a:xfrm>
        </p:spPr>
        <p:txBody>
          <a:bodyPr vert="horz" lIns="109728" tIns="109728" rIns="109728" bIns="91440" rtlCol="0" anchor="b">
            <a:normAutofit/>
          </a:bodyPr>
          <a:lstStyle/>
          <a:p>
            <a:pPr>
              <a:lnSpc>
                <a:spcPct val="130000"/>
              </a:lnSpc>
            </a:pPr>
            <a:r>
              <a:rPr lang="en-US" sz="3200"/>
              <a:t>Pestle Analysis</a:t>
            </a:r>
          </a:p>
        </p:txBody>
      </p:sp>
      <p:sp>
        <p:nvSpPr>
          <p:cNvPr id="4" name="Text Placeholder 3">
            <a:extLst>
              <a:ext uri="{FF2B5EF4-FFF2-40B4-BE49-F238E27FC236}">
                <a16:creationId xmlns:a16="http://schemas.microsoft.com/office/drawing/2014/main" id="{20303987-164C-744B-5CF9-DEAB2D65FA84}"/>
              </a:ext>
            </a:extLst>
          </p:cNvPr>
          <p:cNvSpPr>
            <a:spLocks noGrp="1"/>
          </p:cNvSpPr>
          <p:nvPr>
            <p:ph type="body" sz="half" idx="2"/>
          </p:nvPr>
        </p:nvSpPr>
        <p:spPr>
          <a:xfrm>
            <a:off x="8046719" y="3220278"/>
            <a:ext cx="3633747" cy="2592125"/>
          </a:xfrm>
        </p:spPr>
        <p:txBody>
          <a:bodyPr vert="horz" lIns="109728" tIns="109728" rIns="109728" bIns="91440" rtlCol="0" anchor="t">
            <a:normAutofit/>
          </a:bodyPr>
          <a:lstStyle/>
          <a:p>
            <a:pPr>
              <a:lnSpc>
                <a:spcPct val="130000"/>
              </a:lnSpc>
              <a:spcBef>
                <a:spcPts val="930"/>
              </a:spcBef>
            </a:pPr>
            <a:r>
              <a:rPr lang="en-US" sz="1500" dirty="0"/>
              <a:t>Pestle is used to identify things that can affect your business in a political, economic, social, technical legal and environment it gives an understanding of the risks, the growth, and the decline of an organization or a business.</a:t>
            </a:r>
          </a:p>
        </p:txBody>
      </p:sp>
    </p:spTree>
    <p:extLst>
      <p:ext uri="{BB962C8B-B14F-4D97-AF65-F5344CB8AC3E}">
        <p14:creationId xmlns:p14="http://schemas.microsoft.com/office/powerpoint/2010/main" val="1896313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26" name="Straight Connector 9">
            <a:extLst>
              <a:ext uri="{FF2B5EF4-FFF2-40B4-BE49-F238E27FC236}">
                <a16:creationId xmlns:a16="http://schemas.microsoft.com/office/drawing/2014/main" id="{430127AE-B29E-4FDF-99D2-A2F1E7003F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7" name="Rectangle 11">
            <a:extLst>
              <a:ext uri="{FF2B5EF4-FFF2-40B4-BE49-F238E27FC236}">
                <a16:creationId xmlns:a16="http://schemas.microsoft.com/office/drawing/2014/main" id="{49BB7E9A-6937-4BF0-9F51-A20F197B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869BD95F-0BFB-9254-7084-05E1B28646F7}"/>
              </a:ext>
            </a:extLst>
          </p:cNvPr>
          <p:cNvSpPr>
            <a:spLocks noGrp="1"/>
          </p:cNvSpPr>
          <p:nvPr>
            <p:ph type="title"/>
          </p:nvPr>
        </p:nvSpPr>
        <p:spPr>
          <a:xfrm>
            <a:off x="914400" y="442912"/>
            <a:ext cx="5295569" cy="1822123"/>
          </a:xfrm>
        </p:spPr>
        <p:txBody>
          <a:bodyPr vert="horz" lIns="109728" tIns="109728" rIns="109728" bIns="91440" rtlCol="0" anchor="b">
            <a:normAutofit/>
          </a:bodyPr>
          <a:lstStyle/>
          <a:p>
            <a:pPr>
              <a:lnSpc>
                <a:spcPct val="130000"/>
              </a:lnSpc>
            </a:pPr>
            <a:r>
              <a:rPr lang="en-US" sz="3200"/>
              <a:t>The Ishikawa Diagram</a:t>
            </a:r>
          </a:p>
        </p:txBody>
      </p:sp>
      <p:sp>
        <p:nvSpPr>
          <p:cNvPr id="4" name="Text Placeholder 3">
            <a:extLst>
              <a:ext uri="{FF2B5EF4-FFF2-40B4-BE49-F238E27FC236}">
                <a16:creationId xmlns:a16="http://schemas.microsoft.com/office/drawing/2014/main" id="{D664BC90-D33D-9722-35B9-EF5DC8D5C2EF}"/>
              </a:ext>
            </a:extLst>
          </p:cNvPr>
          <p:cNvSpPr>
            <a:spLocks noGrp="1"/>
          </p:cNvSpPr>
          <p:nvPr>
            <p:ph type="body" sz="half" idx="2"/>
          </p:nvPr>
        </p:nvSpPr>
        <p:spPr>
          <a:xfrm>
            <a:off x="914400" y="2496720"/>
            <a:ext cx="5181599" cy="3467518"/>
          </a:xfrm>
        </p:spPr>
        <p:txBody>
          <a:bodyPr vert="horz" lIns="109728" tIns="109728" rIns="109728" bIns="91440" rtlCol="0" anchor="t">
            <a:normAutofit/>
          </a:bodyPr>
          <a:lstStyle/>
          <a:p>
            <a:pPr>
              <a:spcBef>
                <a:spcPts val="930"/>
              </a:spcBef>
            </a:pPr>
            <a:r>
              <a:rPr lang="en-US" dirty="0"/>
              <a:t>This is the Ishikawa fishbone diagram its purpose is to analysis the possible cause and effect of a business. This diagram will provide an insight into TM Lewin's problems the leading causes and effect of the business. The 122-year-old business has withstood a lot of trials and errs </a:t>
            </a:r>
            <a:r>
              <a:rPr lang="en-US"/>
              <a:t>throughout the years </a:t>
            </a:r>
            <a:endParaRPr lang="en-US" dirty="0"/>
          </a:p>
        </p:txBody>
      </p:sp>
      <p:sp>
        <p:nvSpPr>
          <p:cNvPr id="28" name="Freeform: Shape 13">
            <a:extLst>
              <a:ext uri="{FF2B5EF4-FFF2-40B4-BE49-F238E27FC236}">
                <a16:creationId xmlns:a16="http://schemas.microsoft.com/office/drawing/2014/main" id="{E0939753-89D7-48A8-8441-B9FF25CE8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9" name="Freeform: Shape 15">
            <a:extLst>
              <a:ext uri="{FF2B5EF4-FFF2-40B4-BE49-F238E27FC236}">
                <a16:creationId xmlns:a16="http://schemas.microsoft.com/office/drawing/2014/main" id="{9F5CCFC5-858F-4B45-9B10-D49DD0280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30" name="Freeform: Shape 17">
            <a:extLst>
              <a:ext uri="{FF2B5EF4-FFF2-40B4-BE49-F238E27FC236}">
                <a16:creationId xmlns:a16="http://schemas.microsoft.com/office/drawing/2014/main" id="{2348ECDC-D455-4B71-90F6-2ECC12B79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5" name="Picture 5" descr="Diagram, shape, polygon&#10;&#10;Description automatically generated">
            <a:extLst>
              <a:ext uri="{FF2B5EF4-FFF2-40B4-BE49-F238E27FC236}">
                <a16:creationId xmlns:a16="http://schemas.microsoft.com/office/drawing/2014/main" id="{8C019E06-D90B-3975-DD0A-C76ED9FA2DCB}"/>
              </a:ext>
            </a:extLst>
          </p:cNvPr>
          <p:cNvPicPr>
            <a:picLocks noGrp="1" noChangeAspect="1"/>
          </p:cNvPicPr>
          <p:nvPr>
            <p:ph idx="1"/>
          </p:nvPr>
        </p:nvPicPr>
        <p:blipFill>
          <a:blip r:embed="rId2"/>
          <a:stretch>
            <a:fillRect/>
          </a:stretch>
        </p:blipFill>
        <p:spPr>
          <a:xfrm>
            <a:off x="7673130" y="1597188"/>
            <a:ext cx="3774974" cy="2170610"/>
          </a:xfrm>
          <a:prstGeom prst="rect">
            <a:avLst/>
          </a:prstGeom>
        </p:spPr>
      </p:pic>
    </p:spTree>
    <p:extLst>
      <p:ext uri="{BB962C8B-B14F-4D97-AF65-F5344CB8AC3E}">
        <p14:creationId xmlns:p14="http://schemas.microsoft.com/office/powerpoint/2010/main" val="760212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54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432B7F0-F04A-D1FA-879B-52B06A8F8681}"/>
              </a:ext>
            </a:extLst>
          </p:cNvPr>
          <p:cNvSpPr>
            <a:spLocks noGrp="1"/>
          </p:cNvSpPr>
          <p:nvPr>
            <p:ph type="body" idx="1"/>
          </p:nvPr>
        </p:nvSpPr>
        <p:spPr/>
        <p:txBody>
          <a:bodyPr/>
          <a:lstStyle/>
          <a:p>
            <a:r>
              <a:rPr lang="en-GB" dirty="0">
                <a:ea typeface="Meiryo"/>
              </a:rPr>
              <a:t>The cause</a:t>
            </a:r>
            <a:endParaRPr lang="en-GB" dirty="0"/>
          </a:p>
        </p:txBody>
      </p:sp>
      <p:sp>
        <p:nvSpPr>
          <p:cNvPr id="3" name="Content Placeholder 2">
            <a:extLst>
              <a:ext uri="{FF2B5EF4-FFF2-40B4-BE49-F238E27FC236}">
                <a16:creationId xmlns:a16="http://schemas.microsoft.com/office/drawing/2014/main" id="{8438FDA5-C298-3831-B287-5B868EC9E437}"/>
              </a:ext>
            </a:extLst>
          </p:cNvPr>
          <p:cNvSpPr>
            <a:spLocks noGrp="1"/>
          </p:cNvSpPr>
          <p:nvPr>
            <p:ph sz="half" idx="2"/>
          </p:nvPr>
        </p:nvSpPr>
        <p:spPr/>
        <p:txBody>
          <a:bodyPr vert="horz" lIns="109728" tIns="109728" rIns="109728" bIns="91440" rtlCol="0" anchor="t">
            <a:normAutofit fontScale="85000" lnSpcReduction="20000"/>
          </a:bodyPr>
          <a:lstStyle/>
          <a:p>
            <a:r>
              <a:rPr lang="en-GB" dirty="0">
                <a:ea typeface="Meiryo"/>
              </a:rPr>
              <a:t>The pandemic made all restriction's come into place the government rules and advices were to be followed.</a:t>
            </a:r>
          </a:p>
          <a:p>
            <a:r>
              <a:rPr lang="en-GB" dirty="0">
                <a:ea typeface="Meiryo"/>
              </a:rPr>
              <a:t>Before the pandemic in 2019 TM Lewin opened a 3000sq foot store in London on Oxford street which the expenses could have been used to form an online business </a:t>
            </a:r>
          </a:p>
        </p:txBody>
      </p:sp>
      <p:sp>
        <p:nvSpPr>
          <p:cNvPr id="4" name="Text Placeholder 3">
            <a:extLst>
              <a:ext uri="{FF2B5EF4-FFF2-40B4-BE49-F238E27FC236}">
                <a16:creationId xmlns:a16="http://schemas.microsoft.com/office/drawing/2014/main" id="{A150D4A1-7D7E-DB2B-7F24-B3934A450C7A}"/>
              </a:ext>
            </a:extLst>
          </p:cNvPr>
          <p:cNvSpPr>
            <a:spLocks noGrp="1"/>
          </p:cNvSpPr>
          <p:nvPr>
            <p:ph type="body" sz="quarter" idx="3"/>
          </p:nvPr>
        </p:nvSpPr>
        <p:spPr/>
        <p:txBody>
          <a:bodyPr/>
          <a:lstStyle/>
          <a:p>
            <a:r>
              <a:rPr lang="en-GB">
                <a:ea typeface="Meiryo"/>
              </a:rPr>
              <a:t>THe Effects </a:t>
            </a:r>
            <a:endParaRPr lang="en-GB"/>
          </a:p>
        </p:txBody>
      </p:sp>
      <p:sp>
        <p:nvSpPr>
          <p:cNvPr id="5" name="Content Placeholder 4">
            <a:extLst>
              <a:ext uri="{FF2B5EF4-FFF2-40B4-BE49-F238E27FC236}">
                <a16:creationId xmlns:a16="http://schemas.microsoft.com/office/drawing/2014/main" id="{951C776D-7D9B-1796-0D3B-7653F7A235E2}"/>
              </a:ext>
            </a:extLst>
          </p:cNvPr>
          <p:cNvSpPr>
            <a:spLocks noGrp="1"/>
          </p:cNvSpPr>
          <p:nvPr>
            <p:ph sz="quarter" idx="4"/>
          </p:nvPr>
        </p:nvSpPr>
        <p:spPr/>
        <p:txBody>
          <a:bodyPr vert="horz" lIns="109728" tIns="109728" rIns="109728" bIns="91440" rtlCol="0" anchor="t">
            <a:normAutofit fontScale="85000" lnSpcReduction="20000"/>
          </a:bodyPr>
          <a:lstStyle/>
          <a:p>
            <a:r>
              <a:rPr lang="en-GB" dirty="0">
                <a:ea typeface="Meiryo"/>
              </a:rPr>
              <a:t>TM Lewin had no knowledge of ways to adapt or prepare for unknown trading environments. TM Lewin couldn’t afford the rent for most of his stores, subsequently experiencing closer. The anticipation of job losses and even the cost of doing business with the Uk exchange rate dropping.</a:t>
            </a:r>
            <a:endParaRPr lang="en-GB" dirty="0"/>
          </a:p>
        </p:txBody>
      </p:sp>
      <p:sp>
        <p:nvSpPr>
          <p:cNvPr id="6" name="Title 5">
            <a:extLst>
              <a:ext uri="{FF2B5EF4-FFF2-40B4-BE49-F238E27FC236}">
                <a16:creationId xmlns:a16="http://schemas.microsoft.com/office/drawing/2014/main" id="{20D078F6-F816-34BE-2A35-ADAC4BAF586B}"/>
              </a:ext>
            </a:extLst>
          </p:cNvPr>
          <p:cNvSpPr>
            <a:spLocks noGrp="1"/>
          </p:cNvSpPr>
          <p:nvPr>
            <p:ph type="title"/>
          </p:nvPr>
        </p:nvSpPr>
        <p:spPr/>
        <p:txBody>
          <a:bodyPr>
            <a:normAutofit fontScale="90000"/>
          </a:bodyPr>
          <a:lstStyle/>
          <a:p>
            <a:r>
              <a:rPr lang="en-GB" dirty="0">
                <a:ea typeface="Meiryo"/>
              </a:rPr>
              <a:t>Cause and Effects of TM Lewin's Organisation </a:t>
            </a:r>
            <a:endParaRPr lang="en-GB" dirty="0"/>
          </a:p>
        </p:txBody>
      </p:sp>
    </p:spTree>
    <p:extLst>
      <p:ext uri="{BB962C8B-B14F-4D97-AF65-F5344CB8AC3E}">
        <p14:creationId xmlns:p14="http://schemas.microsoft.com/office/powerpoint/2010/main" val="1598874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08A2CB-B33A-2011-E3A7-8C847DC9F6F8}"/>
              </a:ext>
            </a:extLst>
          </p:cNvPr>
          <p:cNvSpPr>
            <a:spLocks noGrp="1"/>
          </p:cNvSpPr>
          <p:nvPr>
            <p:ph type="title"/>
          </p:nvPr>
        </p:nvSpPr>
        <p:spPr/>
        <p:txBody>
          <a:bodyPr/>
          <a:lstStyle/>
          <a:p>
            <a:r>
              <a:rPr lang="en-GB" dirty="0">
                <a:ea typeface="Meiryo"/>
              </a:rPr>
              <a:t>TM Lewin Cause and effects</a:t>
            </a:r>
            <a:endParaRPr lang="en-GB" dirty="0"/>
          </a:p>
        </p:txBody>
      </p:sp>
      <p:graphicFrame>
        <p:nvGraphicFramePr>
          <p:cNvPr id="4" name="Diagram 4">
            <a:extLst>
              <a:ext uri="{FF2B5EF4-FFF2-40B4-BE49-F238E27FC236}">
                <a16:creationId xmlns:a16="http://schemas.microsoft.com/office/drawing/2014/main" id="{B344FD0B-5102-8712-2F1B-3EF940905E22}"/>
              </a:ext>
            </a:extLst>
          </p:cNvPr>
          <p:cNvGraphicFramePr>
            <a:graphicFrameLocks noGrp="1"/>
          </p:cNvGraphicFramePr>
          <p:nvPr>
            <p:ph idx="1"/>
          </p:nvPr>
        </p:nvGraphicFramePr>
        <p:xfrm>
          <a:off x="1920875" y="2312988"/>
          <a:ext cx="8769350" cy="365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9362812"/>
      </p:ext>
    </p:extLst>
  </p:cSld>
  <p:clrMapOvr>
    <a:masterClrMapping/>
  </p:clrMapOvr>
</p:sld>
</file>

<file path=ppt/theme/theme1.xml><?xml version="1.0" encoding="utf-8"?>
<a:theme xmlns:a="http://schemas.openxmlformats.org/drawingml/2006/main" name="SketchLinesVTI">
  <a:themeElements>
    <a:clrScheme name="AnalogousFromRegularSeedRightStep">
      <a:dk1>
        <a:srgbClr val="000000"/>
      </a:dk1>
      <a:lt1>
        <a:srgbClr val="FFFFFF"/>
      </a:lt1>
      <a:dk2>
        <a:srgbClr val="1C2732"/>
      </a:dk2>
      <a:lt2>
        <a:srgbClr val="F3F0F1"/>
      </a:lt2>
      <a:accent1>
        <a:srgbClr val="21B780"/>
      </a:accent1>
      <a:accent2>
        <a:srgbClr val="14B2BA"/>
      </a:accent2>
      <a:accent3>
        <a:srgbClr val="298EE7"/>
      </a:accent3>
      <a:accent4>
        <a:srgbClr val="2C40D9"/>
      </a:accent4>
      <a:accent5>
        <a:srgbClr val="6229E7"/>
      </a:accent5>
      <a:accent6>
        <a:srgbClr val="A017D5"/>
      </a:accent6>
      <a:hlink>
        <a:srgbClr val="BF3F6E"/>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SketchLinesVTI</vt:lpstr>
      <vt:lpstr>Problem Solving and Decision making </vt:lpstr>
      <vt:lpstr>SWOT Analysis</vt:lpstr>
      <vt:lpstr>SWOT Analysis</vt:lpstr>
      <vt:lpstr>SWOT Analysis</vt:lpstr>
      <vt:lpstr>PowerPoint Presentation</vt:lpstr>
      <vt:lpstr>Pestle Analysis</vt:lpstr>
      <vt:lpstr>The Ishikawa Diagram</vt:lpstr>
      <vt:lpstr>Cause and Effects of TM Lewin's Organisation </vt:lpstr>
      <vt:lpstr>TM Lewin Cause and effects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737</cp:revision>
  <dcterms:created xsi:type="dcterms:W3CDTF">2022-10-29T21:17:25Z</dcterms:created>
  <dcterms:modified xsi:type="dcterms:W3CDTF">2022-10-30T15:43:18Z</dcterms:modified>
</cp:coreProperties>
</file>