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Reward, Recognition &amp; Delegation in Effective 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Fatou Kombeh Bojang</a:t>
            </a:r>
          </a:p>
          <a:p>
            <a:r>
              <a:t>Student No: 2418653</a:t>
            </a:r>
          </a:p>
          <a:p>
            <a:r>
              <a:t>Effective Team-working and Communication (BMSW4009)</a:t>
            </a:r>
          </a:p>
          <a:p>
            <a:r>
              <a:t>UWTSD</a:t>
            </a:r>
          </a:p>
          <a:p>
            <a:r>
              <a:t>1st December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teamwork depends on team members feeling valued, motivated and trusted.</a:t>
            </a:r>
          </a:p>
          <a:p/>
          <a:p>
            <a:r>
              <a:t>This presentation covers:</a:t>
            </a:r>
          </a:p>
          <a:p>
            <a:r>
              <a:t>• Reward</a:t>
            </a:r>
          </a:p>
          <a:p>
            <a:r>
              <a:t>• Recognition</a:t>
            </a:r>
          </a:p>
          <a:p>
            <a:r>
              <a:t>• Delegation</a:t>
            </a:r>
          </a:p>
          <a:p>
            <a:r>
              <a:t>• Why they matter for teamwork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Reward = tangible or intangible benefits for good performance.</a:t>
            </a:r>
          </a:p>
          <a:p>
            <a:r>
              <a:t>Examples: bonuses, certificates, training.</a:t>
            </a:r>
          </a:p>
          <a:p/>
          <a:p>
            <a:r>
              <a:t>Benefits:</a:t>
            </a:r>
          </a:p>
          <a:p>
            <a:r>
              <a:t>• Motivates effort</a:t>
            </a:r>
          </a:p>
          <a:p>
            <a:r>
              <a:t>• Reinforces positive behaviour</a:t>
            </a:r>
          </a:p>
          <a:p>
            <a:r>
              <a:t>• Supports retention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Recognition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Recognition = acknowledging effort or achievement.</a:t>
            </a:r>
          </a:p>
          <a:p/>
          <a:p>
            <a:r>
              <a:t>Benefits:</a:t>
            </a:r>
          </a:p>
          <a:p>
            <a:r>
              <a:t>• Boosts morale</a:t>
            </a:r>
          </a:p>
          <a:p>
            <a:r>
              <a:t>• Builds confidence</a:t>
            </a:r>
          </a:p>
          <a:p>
            <a:r>
              <a:t>• Strengthens team culture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Delegation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Delegation = assigning tasks and authority with clear expectations.</a:t>
            </a:r>
          </a:p>
          <a:p/>
          <a:p>
            <a:r>
              <a:t>Benefits:</a:t>
            </a:r>
          </a:p>
          <a:p>
            <a:r>
              <a:t>• Develops skills</a:t>
            </a:r>
          </a:p>
          <a:p>
            <a:r>
              <a:t>• Increases trust</a:t>
            </a:r>
          </a:p>
          <a:p>
            <a:r>
              <a:t>• Improves productivity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Bringing Them Together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Reward + Recognition + Delegation improve teamwork.</a:t>
            </a:r>
          </a:p>
          <a:p/>
          <a:p>
            <a:r>
              <a:t>Outcomes:</a:t>
            </a:r>
          </a:p>
          <a:p>
            <a:r>
              <a:t>• Better communication</a:t>
            </a:r>
          </a:p>
          <a:p>
            <a:r>
              <a:t>• Higher motivation</a:t>
            </a:r>
          </a:p>
          <a:p>
            <a:r>
              <a:t>• Shared responsibility</a:t>
            </a:r>
          </a:p>
          <a:p>
            <a:r>
              <a:t>• Stronger collaboration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Armstrong's Handbook of Human Resource Management Practice</a:t>
            </a:r>
          </a:p>
          <a:p>
            <a:r>
              <a:t>2. The One Minute Manager – Blanchard &amp; Johnson</a:t>
            </a:r>
          </a:p>
          <a:p>
            <a:r>
              <a:t>3. Maslow’s Hierarchy of Needs</a:t>
            </a:r>
          </a:p>
          <a:p>
            <a:r>
              <a:t>4. CIPD – Reward Management Insights</a:t>
            </a:r>
          </a:p>
          <a:p>
            <a:r>
              <a:t>5. Leaders Eat Last – Simon Sinek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