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1" r:id="rId6"/>
    <p:sldId id="260" r:id="rId7"/>
    <p:sldId id="267" r:id="rId8"/>
    <p:sldId id="262" r:id="rId9"/>
    <p:sldId id="263" r:id="rId10"/>
    <p:sldId id="268" r:id="rId11"/>
    <p:sldId id="264" r:id="rId12"/>
    <p:sldId id="269" r:id="rId13"/>
    <p:sldId id="270" r:id="rId14"/>
    <p:sldId id="27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1552F-6629-07EE-A0B7-3B4B1DD176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539BDD-953C-6706-CB0E-23C2485206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6EA756-E0F9-510A-4C43-7736FB0B4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D9EE-43FC-41C3-A2C9-1BCDC9F6484D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D99CB8-4AD6-498D-954E-867DD691E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D4C24-27EB-F747-7920-AA087D906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D2EFE-7643-49B2-AD6D-EF7DC510B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255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D2884-C152-782A-EC22-CFAAD006E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AECA7-787E-4AEB-0564-0E7286EDD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07235C-E0CA-DF16-B28D-6CCCA6373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D9EE-43FC-41C3-A2C9-1BCDC9F6484D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6F2D82-C000-68E5-ED01-120A100F8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67B54-3D55-982B-B0A7-23751ED57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D2EFE-7643-49B2-AD6D-EF7DC510B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387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47D91-5BCA-58C1-2BBE-218C5978B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5A14BC-7599-0C5C-5EDA-EE13CE210E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2A9504-755C-C615-985D-BA2F1A5D9C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D9EE-43FC-41C3-A2C9-1BCDC9F6484D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720C5-0A03-0A1D-C60B-C26CD16B6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C06298-140A-91B6-39DB-58EEAC576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D2EFE-7643-49B2-AD6D-EF7DC510B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302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F31D3-898B-4A80-7A66-CE78C1684B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420E7-B59C-E633-2ED1-BC9914B9F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8F0973-068A-8DBF-7F37-43A4F56B95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F7D116-6E0F-64F2-67AD-759764A47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D9EE-43FC-41C3-A2C9-1BCDC9F6484D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CAF1AA-84EE-B362-5169-59DFFF1BA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C3131C-9786-48C5-0DAF-B59645B26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D2EFE-7643-49B2-AD6D-EF7DC510B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223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4EA56-296B-C773-69B8-C0D4EDBE8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E70ED3-4FB4-948D-BF1B-365A412D6A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86F932-D978-9480-8BA2-4387E5C599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04ACEE-F896-AA0D-16AA-86F397137B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98E10D-5A35-A359-E092-E41733E46B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F3BC57-4982-32BF-F892-EF083E6A9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D9EE-43FC-41C3-A2C9-1BCDC9F6484D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A4987B-FD07-B5EE-6D8B-C2C1F8580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B4C422-F125-48D6-4ECC-004F93C3B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D2EFE-7643-49B2-AD6D-EF7DC510B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920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8E1A8-C631-F71A-E989-66E29BA24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DAF57A-CE5B-095C-8A84-E7D9CF3D8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D9EE-43FC-41C3-A2C9-1BCDC9F6484D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C8CC1E-8DF3-FB77-8E3D-CC5931EE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66A09-ADB6-ECA5-38E8-2F229EB62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D2EFE-7643-49B2-AD6D-EF7DC510B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344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475EAA-5703-9608-D946-12C1CAAFD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D9EE-43FC-41C3-A2C9-1BCDC9F6484D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D72D57-8AEC-14F1-FD1B-B557CA66C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F68FC8-7556-EC9B-6F9F-32058EAA7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D2EFE-7643-49B2-AD6D-EF7DC510B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388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51751-74BF-8F2C-8B86-218EFA49D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2BF72-9AD3-9395-BA89-96874BA68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BC4841-EF23-14CE-9805-9BAB2752BD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A1467-E4FA-C2B8-E9B6-B10DFF84D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D9EE-43FC-41C3-A2C9-1BCDC9F6484D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9DB3EF-7275-CB9E-DF14-4E7FF4F0E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84188B-1C15-9D09-9093-B4BFB3B53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D2EFE-7643-49B2-AD6D-EF7DC510B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332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D6808-5897-FD58-8773-26061DF15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7EE123-EB8A-D025-269B-4E07A2C9F1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18C160-863F-64C2-2710-967598D6E4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7565E1-E152-EB04-1FF8-E84D7DF40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D9EE-43FC-41C3-A2C9-1BCDC9F6484D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37E8AC-7A19-5E9F-F054-F4E46D03A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04E0B8-6E97-5E6D-0535-5AC156944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D2EFE-7643-49B2-AD6D-EF7DC510B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248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E43DF-B987-1498-BF6D-5E51AC352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0BFE50-1649-E235-2194-12791134BC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F6BFE2-5485-EB33-1B63-FCA51B6AA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D9EE-43FC-41C3-A2C9-1BCDC9F6484D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F438E2-FF56-A660-3B0D-64B105EA6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6C5707-B728-1DEE-2399-77F2DCFE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D2EFE-7643-49B2-AD6D-EF7DC510B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12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C2F16F-6DA5-D213-3A4A-60DE4BB11D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D8D8D2-857A-B71B-ECF5-90C41936DB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7FC764-EF00-3736-C5C9-5E3640DC7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9D9EE-43FC-41C3-A2C9-1BCDC9F6484D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8615E2-D237-F7E5-46BD-643D8B499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93C84C-B4E8-5196-29C9-8E81AD5CB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D2EFE-7643-49B2-AD6D-EF7DC510B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438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9F9D47-B704-DC3D-0181-7E6B679C4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9E9A3D-2658-E858-556E-5E7AC2BBE2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68615E-AC62-AB20-2F92-A050B533D4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C9D9EE-43FC-41C3-A2C9-1BCDC9F6484D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320B84-3531-4A0D-1260-9C93D5733E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0137F-F1A6-28EB-6B82-DCD5EB4F80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0D2EFE-7643-49B2-AD6D-EF7DC510BE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592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EAD253-EF0E-93F1-15EF-E7CDDC7667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80430" y="583345"/>
            <a:ext cx="7160357" cy="4164820"/>
          </a:xfrm>
        </p:spPr>
        <p:txBody>
          <a:bodyPr anchor="t">
            <a:normAutofit/>
          </a:bodyPr>
          <a:lstStyle/>
          <a:p>
            <a:pPr algn="r"/>
            <a:r>
              <a:rPr lang="en-GB" sz="8000">
                <a:solidFill>
                  <a:srgbClr val="FFFFFF"/>
                </a:solidFill>
              </a:rPr>
              <a:t>GDAC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1B5488-DA5A-C6C9-60E2-E208E1745B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8228" y="5972174"/>
            <a:ext cx="8578699" cy="504825"/>
          </a:xfrm>
        </p:spPr>
        <p:txBody>
          <a:bodyPr>
            <a:normAutofit/>
          </a:bodyPr>
          <a:lstStyle/>
          <a:p>
            <a:pPr algn="l"/>
            <a:r>
              <a:rPr lang="en-GB" sz="2000">
                <a:solidFill>
                  <a:srgbClr val="FFFFFF"/>
                </a:solidFill>
              </a:rPr>
              <a:t>Becky Davies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7141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ED3100-3941-4F9A-9FAB-4A7A9B4A0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8CBEFB3C-8BDC-4A1B-94A5-A6A24CBB6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B986C-3B3C-640C-31CC-E256EC37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5366040" cy="2344840"/>
          </a:xfrm>
        </p:spPr>
        <p:txBody>
          <a:bodyPr anchor="b">
            <a:normAutofit/>
          </a:bodyPr>
          <a:lstStyle/>
          <a:p>
            <a:r>
              <a:rPr lang="en-GB" sz="8000">
                <a:solidFill>
                  <a:srgbClr val="FFFFFF"/>
                </a:solidFill>
              </a:rPr>
              <a:t>Overview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  <a:solidFill>
            <a:srgbClr val="FFFFFF"/>
          </a:solidFill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4DC3A-F55F-D7BF-1E38-521347805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069" y="3175552"/>
            <a:ext cx="5366041" cy="280911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I plan to make a working level where the player will be able to control a plane and how they would be able to shoot various targets in the level within a certain time.</a:t>
            </a:r>
          </a:p>
        </p:txBody>
      </p:sp>
    </p:spTree>
    <p:extLst>
      <p:ext uri="{BB962C8B-B14F-4D97-AF65-F5344CB8AC3E}">
        <p14:creationId xmlns:p14="http://schemas.microsoft.com/office/powerpoint/2010/main" val="651732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ED3100-3941-4F9A-9FAB-4A7A9B4A0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8CBEFB3C-8BDC-4A1B-94A5-A6A24CBB6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C6DD7A-44E1-1DC1-07C1-1422C30E9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5366040" cy="2344840"/>
          </a:xfrm>
        </p:spPr>
        <p:txBody>
          <a:bodyPr anchor="b">
            <a:normAutofit/>
          </a:bodyPr>
          <a:lstStyle/>
          <a:p>
            <a:r>
              <a:rPr lang="en-GB" sz="8000">
                <a:solidFill>
                  <a:srgbClr val="FFFFFF"/>
                </a:solidFill>
              </a:rPr>
              <a:t>Ideas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  <a:solidFill>
            <a:srgbClr val="FFFFFF"/>
          </a:solidFill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735A6-8FFF-623E-9D17-D4B460045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069" y="3175552"/>
            <a:ext cx="10108580" cy="280911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When it came to my first idea it was going to be a witch character flying around on a broomstick where they would have collected different ingredients within a certain time limit so that they would be able to create a potion after collecting the ingredients.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My final idea was a plane flying around and having to shoot a certain amount of targets within the time limit given for level, I am also hoping to include a countdown so that it would be able to showcase how many targets are remaining for the player to find and shoot.</a:t>
            </a:r>
          </a:p>
        </p:txBody>
      </p:sp>
    </p:spTree>
    <p:extLst>
      <p:ext uri="{BB962C8B-B14F-4D97-AF65-F5344CB8AC3E}">
        <p14:creationId xmlns:p14="http://schemas.microsoft.com/office/powerpoint/2010/main" val="3859330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ED3100-3941-4F9A-9FAB-4A7A9B4A0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8CBEFB3C-8BDC-4A1B-94A5-A6A24CBB6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2251E0-640A-EB4E-15E1-4DC71E1D3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330" y="378189"/>
            <a:ext cx="5366040" cy="1322218"/>
          </a:xfrm>
        </p:spPr>
        <p:txBody>
          <a:bodyPr anchor="b">
            <a:normAutofit/>
          </a:bodyPr>
          <a:lstStyle/>
          <a:p>
            <a:r>
              <a:rPr lang="en-GB" sz="8000" dirty="0">
                <a:solidFill>
                  <a:srgbClr val="FFFFFF"/>
                </a:solidFill>
              </a:rPr>
              <a:t>Research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  <a:solidFill>
            <a:srgbClr val="FFFFFF"/>
          </a:solidFill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50B71-0E9B-9042-D740-3C254CF65E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505" y="1841896"/>
            <a:ext cx="10734871" cy="446559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When I deciding I was going to make a plane I wanted, I ended up researching into planes and the different styles, such as, realism, cartoon and so on.  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</a:rPr>
              <a:t>                                                                   [1]                                                                               [2]                                                           [3]</a:t>
            </a:r>
          </a:p>
        </p:txBody>
      </p:sp>
      <p:pic>
        <p:nvPicPr>
          <p:cNvPr id="4" name="Picture 3" descr="A black airplane flying in the sky&#10;&#10;Description automatically generated">
            <a:extLst>
              <a:ext uri="{FF2B5EF4-FFF2-40B4-BE49-F238E27FC236}">
                <a16:creationId xmlns:a16="http://schemas.microsoft.com/office/drawing/2014/main" id="{16D96DC8-E45C-97E0-8893-76F2484B57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7872" y="3309518"/>
            <a:ext cx="2947670" cy="1920240"/>
          </a:xfrm>
          <a:prstGeom prst="rect">
            <a:avLst/>
          </a:prstGeom>
        </p:spPr>
      </p:pic>
      <p:pic>
        <p:nvPicPr>
          <p:cNvPr id="6" name="Picture 5" descr="A space ship in space&#10;&#10;Description automatically generated">
            <a:extLst>
              <a:ext uri="{FF2B5EF4-FFF2-40B4-BE49-F238E27FC236}">
                <a16:creationId xmlns:a16="http://schemas.microsoft.com/office/drawing/2014/main" id="{EA2F73D6-970F-1D68-799D-9357219D9AB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3400" y="3381794"/>
            <a:ext cx="3505200" cy="1752600"/>
          </a:xfrm>
          <a:prstGeom prst="rect">
            <a:avLst/>
          </a:prstGeom>
        </p:spPr>
      </p:pic>
      <p:pic>
        <p:nvPicPr>
          <p:cNvPr id="7" name="Picture 6" descr="Cartoon Airplane 3D Models for Download | TurboSquid">
            <a:extLst>
              <a:ext uri="{FF2B5EF4-FFF2-40B4-BE49-F238E27FC236}">
                <a16:creationId xmlns:a16="http://schemas.microsoft.com/office/drawing/2014/main" id="{FD296258-7E8B-A35B-F9A7-2E966F114D21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207" y="3170579"/>
            <a:ext cx="2550298" cy="217502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57367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ED3100-3941-4F9A-9FAB-4A7A9B4A0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8CBEFB3C-8BDC-4A1B-94A5-A6A24CBB6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  <a:solidFill>
            <a:srgbClr val="FFFFFF"/>
          </a:solidFill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2433457-AB6D-AFA4-4907-B54301B98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3700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When researching I wanted to focus on the different types of planes and the different aesthetics, that can I be found within different plane designs, one example of a plane that I looked at was a D3A Val which was a plane used by the Japanese during the Pearl Harbour attack. I also looked into some more stylised spaceships such as the one from Star Wars, which was Darth Vader’s TIE fighter so that I could have a different understanding of different aesthetics when it comes to plane designs.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22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DF80A9-14C9-19BB-4C19-2D42EF7E3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468" y="4741948"/>
            <a:ext cx="6829520" cy="8620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Models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3844745-6AC9-0AF4-3E95-6DE0D71F85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834" r="1" b="4803"/>
          <a:stretch/>
        </p:blipFill>
        <p:spPr>
          <a:xfrm>
            <a:off x="317636" y="321734"/>
            <a:ext cx="3797570" cy="201055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0AEFF9D-0E39-4B50-EA94-7376EB67C1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552" r="1" b="1"/>
          <a:stretch/>
        </p:blipFill>
        <p:spPr>
          <a:xfrm>
            <a:off x="317634" y="2422097"/>
            <a:ext cx="3794760" cy="201380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A415576-DBC1-5980-878F-E9681EFDCC9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22" r="4" b="4"/>
          <a:stretch/>
        </p:blipFill>
        <p:spPr>
          <a:xfrm>
            <a:off x="4202549" y="321732"/>
            <a:ext cx="3793472" cy="411132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9EEF987-AAD0-D127-D244-CE3D90E6606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592" r="16740" b="2"/>
          <a:stretch/>
        </p:blipFill>
        <p:spPr>
          <a:xfrm>
            <a:off x="8086176" y="321733"/>
            <a:ext cx="3797984" cy="411132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9199F72-C7A4-9C2F-35FF-E8A30C46E5A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21040" r="1" b="2727"/>
          <a:stretch/>
        </p:blipFill>
        <p:spPr>
          <a:xfrm>
            <a:off x="317634" y="4525715"/>
            <a:ext cx="3794760" cy="2010551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2637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ED3100-3941-4F9A-9FAB-4A7A9B4A0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8CBEFB3C-8BDC-4A1B-94A5-A6A24CBB6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  <a:solidFill>
            <a:srgbClr val="FFFFFF"/>
          </a:solidFill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2433457-AB6D-AFA4-4907-B54301B98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37005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When it came to modelling, I wanted to keep the models pretty simple as I wanted to able to focus on doing the unreal aspects of the project. I did however go back and forth quite often with whether the plane would have propellors for quite a while as I wasn’t sure if I wanted to go down a more jet engine route or whether I would have the plane use propellors for flying. I also couldn’t decide on how many gun attachments the plane was going to have as I wasn’t sure if I only wanted one or multiple.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In the end I decided to have the plane include propellors as well as having multiple gun attachments rather than just the single attachment.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1546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40C6A03-A965-473C-ADDE-B0F1C5C5C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FD5D1A-8579-E0A5-1432-622507994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r"/>
            <a:r>
              <a:rPr lang="en-US" sz="6800" dirty="0">
                <a:solidFill>
                  <a:srgbClr val="FFFFFF"/>
                </a:solidFill>
              </a:rPr>
              <a:t>Final models – before texture</a:t>
            </a:r>
          </a:p>
        </p:txBody>
      </p:sp>
      <p:sp>
        <p:nvSpPr>
          <p:cNvPr id="25" name="!!plus graphic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26" name="!!Straight Connector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98246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FE1E9644-FCA1-5434-A2F4-B0ECA01D43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7" r="-1" b="-1"/>
          <a:stretch/>
        </p:blipFill>
        <p:spPr>
          <a:xfrm>
            <a:off x="6841674" y="289379"/>
            <a:ext cx="3386573" cy="2908453"/>
          </a:xfrm>
          <a:prstGeom prst="rect">
            <a:avLst/>
          </a:prstGeom>
        </p:spPr>
      </p:pic>
      <p:sp>
        <p:nvSpPr>
          <p:cNvPr id="27" name="!!circle graphic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B96059-863F-1D94-8701-508F19C755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3998" y="3371627"/>
            <a:ext cx="3061923" cy="3312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22320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2ABD7F-620A-D6B0-6592-602D37240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Final Model</a:t>
            </a:r>
            <a:r>
              <a:rPr lang="en-US" sz="6800" dirty="0">
                <a:solidFill>
                  <a:srgbClr val="FFFFFF"/>
                </a:solidFill>
              </a:rPr>
              <a:t>s</a:t>
            </a:r>
            <a:r>
              <a:rPr lang="en-US" sz="6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– after texture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625D319F-0085-7200-B040-EABAB15BF1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2195" y="363339"/>
            <a:ext cx="3956952" cy="2690728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892B7B61-D701-474B-AE8F-EA238B550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17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8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pic>
        <p:nvPicPr>
          <p:cNvPr id="6" name="Picture 5" descr="A black object with a red and white circle&#10;&#10;Description automatically generated">
            <a:extLst>
              <a:ext uri="{FF2B5EF4-FFF2-40B4-BE49-F238E27FC236}">
                <a16:creationId xmlns:a16="http://schemas.microsoft.com/office/drawing/2014/main" id="{42EBE96F-B535-E71B-EB08-7E4F78EFB0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7427" y="3429000"/>
            <a:ext cx="2437077" cy="2925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246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ED3100-3941-4F9A-9FAB-4A7A9B4A0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8CBEFB3C-8BDC-4A1B-94A5-A6A24CBB6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  <a:solidFill>
            <a:srgbClr val="FFFFFF"/>
          </a:solidFill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2433457-AB6D-AFA4-4907-B54301B98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3700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When I was happy with the final models I exported both into substance painter where I ended up texturing both models. I wanted to keep both models still very simple in their design as well as giving the plane almost a toy like design, almost like a plastic red plane. I also wanted the target to have a simple design with the textures so that it wouldn’t clash with the plane textures and so that they mesh together.</a:t>
            </a:r>
          </a:p>
        </p:txBody>
      </p:sp>
    </p:spTree>
    <p:extLst>
      <p:ext uri="{BB962C8B-B14F-4D97-AF65-F5344CB8AC3E}">
        <p14:creationId xmlns:p14="http://schemas.microsoft.com/office/powerpoint/2010/main" val="3257509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CD31B6-35A8-F49E-2642-3132C2CED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Unreal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15FE439A-8E56-1CEE-8650-E05615F2BC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6938" y="223798"/>
            <a:ext cx="5664133" cy="2534699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892B7B61-D701-474B-AE8F-EA238B550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21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2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pic>
        <p:nvPicPr>
          <p:cNvPr id="6" name="Picture 5" descr="A fan in the sky&#10;&#10;Description automatically generated">
            <a:extLst>
              <a:ext uri="{FF2B5EF4-FFF2-40B4-BE49-F238E27FC236}">
                <a16:creationId xmlns:a16="http://schemas.microsoft.com/office/drawing/2014/main" id="{BC2CE9E5-F383-E6A0-468B-86E12090D8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3429000"/>
            <a:ext cx="5359668" cy="2686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9714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CD31B6-35A8-F49E-2642-3132C2CED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Unreal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92B7B61-D701-474B-AE8F-EA238B550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21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22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111D3B50-FCB7-BCD1-1376-92425C366D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4172" y="969467"/>
            <a:ext cx="5707380" cy="1635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7659C9B-2868-F8A7-6252-B367A5CDE1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4172" y="2710987"/>
            <a:ext cx="3103133" cy="15424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8D04B49-F513-F016-C79F-4DB03C6274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8668" y="4359804"/>
            <a:ext cx="4438273" cy="1993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597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ED3100-3941-4F9A-9FAB-4A7A9B4A0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8CBEFB3C-8BDC-4A1B-94A5-A6A24CBB6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  <a:solidFill>
            <a:srgbClr val="FFFFFF"/>
          </a:solidFill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2433457-AB6D-AFA4-4907-B54301B98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3700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When I used unreal I did change the original camera system to a spring arm camera so that it’s an orbiting camera system, this was to make it easier to control them camera and to get a better view on what the player is doing.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I also balloon targets as the level was to focus more on shooting targets with a certain time allocation as well as shooting a certain amount of targets within that time.</a:t>
            </a:r>
          </a:p>
        </p:txBody>
      </p:sp>
    </p:spTree>
    <p:extLst>
      <p:ext uri="{BB962C8B-B14F-4D97-AF65-F5344CB8AC3E}">
        <p14:creationId xmlns:p14="http://schemas.microsoft.com/office/powerpoint/2010/main" val="2008579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ED3100-3941-4F9A-9FAB-4A7A9B4A0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8CBEFB3C-8BDC-4A1B-94A5-A6A24CBB6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B986C-3B3C-640C-31CC-E256EC37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489" y="554152"/>
            <a:ext cx="5366040" cy="1254302"/>
          </a:xfrm>
        </p:spPr>
        <p:txBody>
          <a:bodyPr anchor="b">
            <a:normAutofit/>
          </a:bodyPr>
          <a:lstStyle/>
          <a:p>
            <a:r>
              <a:rPr lang="en-GB" sz="8000" dirty="0">
                <a:solidFill>
                  <a:srgbClr val="FFFFFF"/>
                </a:solidFill>
              </a:rPr>
              <a:t>Bibliography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  <a:solidFill>
            <a:srgbClr val="FFFFFF"/>
          </a:solidFill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4DC3A-F55F-D7BF-1E38-521347805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069" y="2239347"/>
            <a:ext cx="9327531" cy="374531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[1] </a:t>
            </a:r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Flight Journal, “Pearl Harbor: The inside story,” Flight Journal, https://www.flightjournal.com/day-aviation-history-december-7-1941/ [accessed Jan. 14, 2024]. </a:t>
            </a:r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[2] </a:t>
            </a:r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J. Allen, “The 10 best ‘star wars’ ships, ranked,” We Got This Covered, https://wegotthiscovered.com/movies/best-star-wars-ships-ranked/ [accessed Jan. 14, 2024]. </a:t>
            </a:r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[3] </a:t>
            </a:r>
            <a:r>
              <a:rPr lang="en-GB" sz="1800" dirty="0" err="1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brunonunesdp</a:t>
            </a:r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“3D models for professionals,” </a:t>
            </a:r>
            <a:r>
              <a:rPr lang="en-GB" sz="1800" dirty="0" err="1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TurboSquid</a:t>
            </a:r>
            <a:r>
              <a:rPr lang="en-GB" sz="18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https://www.turbosquid.com/ [accessed Jan. 14, 2024]. 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7143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445</TotalTime>
  <Words>691</Words>
  <Application>Microsoft Office PowerPoint</Application>
  <PresentationFormat>Widescreen</PresentationFormat>
  <Paragraphs>31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GDAC 2</vt:lpstr>
      <vt:lpstr>Overview</vt:lpstr>
      <vt:lpstr>Ideas</vt:lpstr>
      <vt:lpstr>Research</vt:lpstr>
      <vt:lpstr>PowerPoint Presentation</vt:lpstr>
      <vt:lpstr>Models</vt:lpstr>
      <vt:lpstr>PowerPoint Presentation</vt:lpstr>
      <vt:lpstr>Final models – before texture</vt:lpstr>
      <vt:lpstr>Final Models – after texture</vt:lpstr>
      <vt:lpstr>PowerPoint Presentation</vt:lpstr>
      <vt:lpstr>Unreal</vt:lpstr>
      <vt:lpstr>Unreal</vt:lpstr>
      <vt:lpstr>PowerPoint Presentation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GDAC 2</dc:title>
  <dc:creator>Becky Davies (2104215)</dc:creator>
  <cp:lastModifiedBy>Becky Davies (2104215)</cp:lastModifiedBy>
  <cp:revision>5</cp:revision>
  <dcterms:created xsi:type="dcterms:W3CDTF">2024-01-24T17:15:45Z</dcterms:created>
  <dcterms:modified xsi:type="dcterms:W3CDTF">2024-01-25T00:41:18Z</dcterms:modified>
</cp:coreProperties>
</file>