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1D7B76-E0E1-5C89-07E7-D0912DE605E4}" v="284" dt="2025-05-08T14:11:41.402"/>
    <p1510:client id="{CDFA30CF-6CCE-D544-C1AF-84C67818C9E2}" v="43" dt="2025-05-09T17:19:19.2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Davies (2310228)" userId="S::2310228@student.uwtsd.ac.uk::e8ed36e3-f42e-4df6-a9b8-3317dd6353f0" providerId="AD" clId="Web-{CDFA30CF-6CCE-D544-C1AF-84C67818C9E2}"/>
    <pc:docChg chg="modSld addMainMaster delMainMaster">
      <pc:chgData name="Dylan Davies (2310228)" userId="S::2310228@student.uwtsd.ac.uk::e8ed36e3-f42e-4df6-a9b8-3317dd6353f0" providerId="AD" clId="Web-{CDFA30CF-6CCE-D544-C1AF-84C67818C9E2}" dt="2025-05-09T17:20:24.730" v="84" actId="20577"/>
      <pc:docMkLst>
        <pc:docMk/>
      </pc:docMkLst>
      <pc:sldChg chg="addSp modSp mod modTransition modClrScheme chgLayout">
        <pc:chgData name="Dylan Davies (2310228)" userId="S::2310228@student.uwtsd.ac.uk::e8ed36e3-f42e-4df6-a9b8-3317dd6353f0" providerId="AD" clId="Web-{CDFA30CF-6CCE-D544-C1AF-84C67818C9E2}" dt="2025-05-09T17:13:26.955" v="50"/>
        <pc:sldMkLst>
          <pc:docMk/>
          <pc:sldMk cId="109857222" sldId="256"/>
        </pc:sldMkLst>
        <pc:spChg chg="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109857222" sldId="256"/>
            <ac:spMk id="9" creationId="{DEA3EFA5-E55E-7814-E940-DAF0411B1B55}"/>
          </ac:spMkLst>
        </pc:spChg>
        <pc:spChg chg="add 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109857222" sldId="256"/>
            <ac:spMk id="11" creationId="{97A5193C-0BE2-0895-9327-EB3554C75762}"/>
          </ac:spMkLst>
        </pc:spChg>
        <pc:spChg chg="add 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109857222" sldId="256"/>
            <ac:spMk id="13" creationId="{58614856-0113-35C6-24AC-DBAF2634C934}"/>
          </ac:spMkLst>
        </pc:spChg>
        <pc:picChg chg="add mod">
          <ac:chgData name="Dylan Davies (2310228)" userId="S::2310228@student.uwtsd.ac.uk::e8ed36e3-f42e-4df6-a9b8-3317dd6353f0" providerId="AD" clId="Web-{CDFA30CF-6CCE-D544-C1AF-84C67818C9E2}" dt="2025-05-09T17:08:32.719" v="6"/>
          <ac:picMkLst>
            <pc:docMk/>
            <pc:sldMk cId="109857222" sldId="256"/>
            <ac:picMk id="4" creationId="{6738B02E-40AC-F68B-F68C-1BDEA25851A8}"/>
          </ac:picMkLst>
        </pc:picChg>
      </pc:sldChg>
      <pc:sldChg chg="addSp delSp modSp mod modTransition modClrScheme chgLayout">
        <pc:chgData name="Dylan Davies (2310228)" userId="S::2310228@student.uwtsd.ac.uk::e8ed36e3-f42e-4df6-a9b8-3317dd6353f0" providerId="AD" clId="Web-{CDFA30CF-6CCE-D544-C1AF-84C67818C9E2}" dt="2025-05-09T17:16:42.576" v="75"/>
        <pc:sldMkLst>
          <pc:docMk/>
          <pc:sldMk cId="1531304474" sldId="257"/>
        </pc:sldMkLst>
        <pc:spChg chg="mod ord">
          <ac:chgData name="Dylan Davies (2310228)" userId="S::2310228@student.uwtsd.ac.uk::e8ed36e3-f42e-4df6-a9b8-3317dd6353f0" providerId="AD" clId="Web-{CDFA30CF-6CCE-D544-C1AF-84C67818C9E2}" dt="2025-05-09T17:16:42.576" v="75"/>
          <ac:spMkLst>
            <pc:docMk/>
            <pc:sldMk cId="1531304474" sldId="257"/>
            <ac:spMk id="2" creationId="{EE42EDBE-FA25-2EB9-FFCA-0642246EDB04}"/>
          </ac:spMkLst>
        </pc:spChg>
        <pc:spChg chg="mod ord">
          <ac:chgData name="Dylan Davies (2310228)" userId="S::2310228@student.uwtsd.ac.uk::e8ed36e3-f42e-4df6-a9b8-3317dd6353f0" providerId="AD" clId="Web-{CDFA30CF-6CCE-D544-C1AF-84C67818C9E2}" dt="2025-05-09T17:16:42.576" v="75"/>
          <ac:spMkLst>
            <pc:docMk/>
            <pc:sldMk cId="1531304474" sldId="257"/>
            <ac:spMk id="3" creationId="{ACF90571-C9C2-8C53-E88F-8B2CA2F5671C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6:42.576" v="75"/>
          <ac:spMkLst>
            <pc:docMk/>
            <pc:sldMk cId="1531304474" sldId="257"/>
            <ac:spMk id="8" creationId="{F11BDE7A-E1E6-B8C3-F647-E8604475BC37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42.576" v="75"/>
          <ac:spMkLst>
            <pc:docMk/>
            <pc:sldMk cId="1531304474" sldId="257"/>
            <ac:spMk id="10" creationId="{391A4E6F-FB43-6550-E3B6-C96A198ED215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42.576" v="75"/>
          <ac:spMkLst>
            <pc:docMk/>
            <pc:sldMk cId="1531304474" sldId="257"/>
            <ac:spMk id="12" creationId="{8323372C-EE4C-F88E-AFBA-695F6FC82691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42.576" v="75"/>
          <ac:spMkLst>
            <pc:docMk/>
            <pc:sldMk cId="1531304474" sldId="257"/>
            <ac:spMk id="14" creationId="{88AB319D-49FD-B2F3-787F-CB7114B2DE2B}"/>
          </ac:spMkLst>
        </pc:spChg>
        <pc:picChg chg="add mod ord">
          <ac:chgData name="Dylan Davies (2310228)" userId="S::2310228@student.uwtsd.ac.uk::e8ed36e3-f42e-4df6-a9b8-3317dd6353f0" providerId="AD" clId="Web-{CDFA30CF-6CCE-D544-C1AF-84C67818C9E2}" dt="2025-05-09T17:16:42.576" v="75"/>
          <ac:picMkLst>
            <pc:docMk/>
            <pc:sldMk cId="1531304474" sldId="257"/>
            <ac:picMk id="4" creationId="{56F60823-F6FF-3481-83E0-951B6EE84514}"/>
          </ac:picMkLst>
        </pc:picChg>
      </pc:sldChg>
      <pc:sldChg chg="addSp delSp modSp mod modClrScheme chgLayout">
        <pc:chgData name="Dylan Davies (2310228)" userId="S::2310228@student.uwtsd.ac.uk::e8ed36e3-f42e-4df6-a9b8-3317dd6353f0" providerId="AD" clId="Web-{CDFA30CF-6CCE-D544-C1AF-84C67818C9E2}" dt="2025-05-09T17:20:24.730" v="84" actId="20577"/>
        <pc:sldMkLst>
          <pc:docMk/>
          <pc:sldMk cId="2794753309" sldId="258"/>
        </pc:sldMkLst>
        <pc:spChg chg="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2794753309" sldId="258"/>
            <ac:spMk id="2" creationId="{80A5270C-04FC-342C-7BCF-6740E65DFCA2}"/>
          </ac:spMkLst>
        </pc:spChg>
        <pc:spChg chg="add del mod ord">
          <ac:chgData name="Dylan Davies (2310228)" userId="S::2310228@student.uwtsd.ac.uk::e8ed36e3-f42e-4df6-a9b8-3317dd6353f0" providerId="AD" clId="Web-{CDFA30CF-6CCE-D544-C1AF-84C67818C9E2}" dt="2025-05-09T17:08:51.908" v="9"/>
          <ac:spMkLst>
            <pc:docMk/>
            <pc:sldMk cId="2794753309" sldId="258"/>
            <ac:spMk id="3" creationId="{FAACB1D0-2C09-643C-3AD6-DFA691AF9374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08:51.877" v="8"/>
          <ac:spMkLst>
            <pc:docMk/>
            <pc:sldMk cId="2794753309" sldId="258"/>
            <ac:spMk id="9" creationId="{4C6FE610-6617-CB3C-40D2-A084D24FD40F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08:51.877" v="8"/>
          <ac:spMkLst>
            <pc:docMk/>
            <pc:sldMk cId="2794753309" sldId="258"/>
            <ac:spMk id="11" creationId="{32630D9A-556E-7D14-C522-770802A0B590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08:51.877" v="8"/>
          <ac:spMkLst>
            <pc:docMk/>
            <pc:sldMk cId="2794753309" sldId="258"/>
            <ac:spMk id="13" creationId="{F7300874-0BC9-3A30-1714-539DE353FB9D}"/>
          </ac:spMkLst>
        </pc:spChg>
        <pc:spChg chg="add 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2794753309" sldId="258"/>
            <ac:spMk id="15" creationId="{8FC5F221-C459-D749-C311-2C8547A1A087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0:04.693" v="12"/>
          <ac:spMkLst>
            <pc:docMk/>
            <pc:sldMk cId="2794753309" sldId="258"/>
            <ac:spMk id="16" creationId="{B4A28FBB-8E9C-E6DA-E6D1-53B4D2F1CEFB}"/>
          </ac:spMkLst>
        </pc:spChg>
        <pc:spChg chg="add 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2794753309" sldId="258"/>
            <ac:spMk id="17" creationId="{43401C57-3593-3811-9C91-C919DA0CEEC2}"/>
          </ac:spMkLst>
        </pc:spChg>
        <pc:spChg chg="add 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2794753309" sldId="258"/>
            <ac:spMk id="18" creationId="{E154A352-5D08-6D17-6201-6BB6E4EB0C69}"/>
          </ac:spMkLst>
        </pc:spChg>
        <pc:graphicFrameChg chg="add del">
          <ac:chgData name="Dylan Davies (2310228)" userId="S::2310228@student.uwtsd.ac.uk::e8ed36e3-f42e-4df6-a9b8-3317dd6353f0" providerId="AD" clId="Web-{CDFA30CF-6CCE-D544-C1AF-84C67818C9E2}" dt="2025-05-09T17:08:51.877" v="8"/>
          <ac:graphicFrameMkLst>
            <pc:docMk/>
            <pc:sldMk cId="2794753309" sldId="258"/>
            <ac:graphicFrameMk id="5" creationId="{C8611413-96E8-2A11-36FF-E8B53728F3A5}"/>
          </ac:graphicFrameMkLst>
        </pc:graphicFrameChg>
        <pc:graphicFrameChg chg="add mod ord modGraphic">
          <ac:chgData name="Dylan Davies (2310228)" userId="S::2310228@student.uwtsd.ac.uk::e8ed36e3-f42e-4df6-a9b8-3317dd6353f0" providerId="AD" clId="Web-{CDFA30CF-6CCE-D544-C1AF-84C67818C9E2}" dt="2025-05-09T17:20:24.730" v="84" actId="20577"/>
          <ac:graphicFrameMkLst>
            <pc:docMk/>
            <pc:sldMk cId="2794753309" sldId="258"/>
            <ac:graphicFrameMk id="19" creationId="{9EB9650E-A745-5699-2BB0-973999763E18}"/>
          </ac:graphicFrameMkLst>
        </pc:graphicFrameChg>
        <pc:picChg chg="add mod">
          <ac:chgData name="Dylan Davies (2310228)" userId="S::2310228@student.uwtsd.ac.uk::e8ed36e3-f42e-4df6-a9b8-3317dd6353f0" providerId="AD" clId="Web-{CDFA30CF-6CCE-D544-C1AF-84C67818C9E2}" dt="2025-05-09T17:11:00.150" v="21" actId="1076"/>
          <ac:picMkLst>
            <pc:docMk/>
            <pc:sldMk cId="2794753309" sldId="258"/>
            <ac:picMk id="21" creationId="{7DC0EA93-78C7-E4ED-4534-C8C8A484004C}"/>
          </ac:picMkLst>
        </pc:picChg>
      </pc:sldChg>
      <pc:sldChg chg="addSp delSp modSp mod modClrScheme chgLayout">
        <pc:chgData name="Dylan Davies (2310228)" userId="S::2310228@student.uwtsd.ac.uk::e8ed36e3-f42e-4df6-a9b8-3317dd6353f0" providerId="AD" clId="Web-{CDFA30CF-6CCE-D544-C1AF-84C67818C9E2}" dt="2025-05-09T17:11:47.621" v="25"/>
        <pc:sldMkLst>
          <pc:docMk/>
          <pc:sldMk cId="2910227828" sldId="259"/>
        </pc:sldMkLst>
        <pc:spChg chg="mod ord">
          <ac:chgData name="Dylan Davies (2310228)" userId="S::2310228@student.uwtsd.ac.uk::e8ed36e3-f42e-4df6-a9b8-3317dd6353f0" providerId="AD" clId="Web-{CDFA30CF-6CCE-D544-C1AF-84C67818C9E2}" dt="2025-05-09T17:11:47.621" v="25"/>
          <ac:spMkLst>
            <pc:docMk/>
            <pc:sldMk cId="2910227828" sldId="259"/>
            <ac:spMk id="2" creationId="{4818F891-E013-FB87-A88C-E2AE5C5321F0}"/>
          </ac:spMkLst>
        </pc:spChg>
        <pc:spChg chg="del mod ord">
          <ac:chgData name="Dylan Davies (2310228)" userId="S::2310228@student.uwtsd.ac.uk::e8ed36e3-f42e-4df6-a9b8-3317dd6353f0" providerId="AD" clId="Web-{CDFA30CF-6CCE-D544-C1AF-84C67818C9E2}" dt="2025-05-09T17:11:47.621" v="25"/>
          <ac:spMkLst>
            <pc:docMk/>
            <pc:sldMk cId="2910227828" sldId="259"/>
            <ac:spMk id="3" creationId="{74AACA35-A573-70D0-704D-D95DDFDCBF75}"/>
          </ac:spMkLst>
        </pc:spChg>
        <pc:spChg chg="add">
          <ac:chgData name="Dylan Davies (2310228)" userId="S::2310228@student.uwtsd.ac.uk::e8ed36e3-f42e-4df6-a9b8-3317dd6353f0" providerId="AD" clId="Web-{CDFA30CF-6CCE-D544-C1AF-84C67818C9E2}" dt="2025-05-09T17:11:47.621" v="25"/>
          <ac:spMkLst>
            <pc:docMk/>
            <pc:sldMk cId="2910227828" sldId="259"/>
            <ac:spMk id="9" creationId="{280542D8-AB6A-8212-F579-5B96AB834CCB}"/>
          </ac:spMkLst>
        </pc:spChg>
        <pc:spChg chg="add">
          <ac:chgData name="Dylan Davies (2310228)" userId="S::2310228@student.uwtsd.ac.uk::e8ed36e3-f42e-4df6-a9b8-3317dd6353f0" providerId="AD" clId="Web-{CDFA30CF-6CCE-D544-C1AF-84C67818C9E2}" dt="2025-05-09T17:11:47.621" v="25"/>
          <ac:spMkLst>
            <pc:docMk/>
            <pc:sldMk cId="2910227828" sldId="259"/>
            <ac:spMk id="11" creationId="{7E4B183B-3FF8-3A21-8422-6BA4DB176D7A}"/>
          </ac:spMkLst>
        </pc:spChg>
        <pc:spChg chg="add">
          <ac:chgData name="Dylan Davies (2310228)" userId="S::2310228@student.uwtsd.ac.uk::e8ed36e3-f42e-4df6-a9b8-3317dd6353f0" providerId="AD" clId="Web-{CDFA30CF-6CCE-D544-C1AF-84C67818C9E2}" dt="2025-05-09T17:11:47.621" v="25"/>
          <ac:spMkLst>
            <pc:docMk/>
            <pc:sldMk cId="2910227828" sldId="259"/>
            <ac:spMk id="13" creationId="{AE5B2C55-003A-8D19-5039-5FC2E0B04EB1}"/>
          </ac:spMkLst>
        </pc:spChg>
        <pc:graphicFrameChg chg="add">
          <ac:chgData name="Dylan Davies (2310228)" userId="S::2310228@student.uwtsd.ac.uk::e8ed36e3-f42e-4df6-a9b8-3317dd6353f0" providerId="AD" clId="Web-{CDFA30CF-6CCE-D544-C1AF-84C67818C9E2}" dt="2025-05-09T17:11:47.621" v="25"/>
          <ac:graphicFrameMkLst>
            <pc:docMk/>
            <pc:sldMk cId="2910227828" sldId="259"/>
            <ac:graphicFrameMk id="5" creationId="{A75DD7C4-AB7D-9131-D979-DDFEF803F3FB}"/>
          </ac:graphicFrameMkLst>
        </pc:graphicFrameChg>
      </pc:sldChg>
      <pc:sldChg chg="addSp delSp modSp mod modClrScheme chgLayout">
        <pc:chgData name="Dylan Davies (2310228)" userId="S::2310228@student.uwtsd.ac.uk::e8ed36e3-f42e-4df6-a9b8-3317dd6353f0" providerId="AD" clId="Web-{CDFA30CF-6CCE-D544-C1AF-84C67818C9E2}" dt="2025-05-09T17:16:37.388" v="74"/>
        <pc:sldMkLst>
          <pc:docMk/>
          <pc:sldMk cId="1093983425" sldId="260"/>
        </pc:sldMkLst>
        <pc:spChg chg="mod ord">
          <ac:chgData name="Dylan Davies (2310228)" userId="S::2310228@student.uwtsd.ac.uk::e8ed36e3-f42e-4df6-a9b8-3317dd6353f0" providerId="AD" clId="Web-{CDFA30CF-6CCE-D544-C1AF-84C67818C9E2}" dt="2025-05-09T17:16:37.388" v="74"/>
          <ac:spMkLst>
            <pc:docMk/>
            <pc:sldMk cId="1093983425" sldId="260"/>
            <ac:spMk id="2" creationId="{F3B45E76-9B1C-9E07-51DF-AE078ADFD049}"/>
          </ac:spMkLst>
        </pc:spChg>
        <pc:spChg chg="add del mod ord">
          <ac:chgData name="Dylan Davies (2310228)" userId="S::2310228@student.uwtsd.ac.uk::e8ed36e3-f42e-4df6-a9b8-3317dd6353f0" providerId="AD" clId="Web-{CDFA30CF-6CCE-D544-C1AF-84C67818C9E2}" dt="2025-05-09T17:11:57.731" v="28"/>
          <ac:spMkLst>
            <pc:docMk/>
            <pc:sldMk cId="1093983425" sldId="260"/>
            <ac:spMk id="3" creationId="{73F871BB-3B62-7506-7702-0BF169238954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6:37.388" v="74"/>
          <ac:spMkLst>
            <pc:docMk/>
            <pc:sldMk cId="1093983425" sldId="260"/>
            <ac:spMk id="8" creationId="{29011BAC-1C4D-9D1C-BA34-7245E1B5119E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1:57.716" v="27"/>
          <ac:spMkLst>
            <pc:docMk/>
            <pc:sldMk cId="1093983425" sldId="260"/>
            <ac:spMk id="9" creationId="{2FB7FCF0-143C-4BEF-34E0-87E969D98F6A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37.388" v="74"/>
          <ac:spMkLst>
            <pc:docMk/>
            <pc:sldMk cId="1093983425" sldId="260"/>
            <ac:spMk id="10" creationId="{21E3AEDA-7ECA-753B-E9C0-25DFF8B738CD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1:57.716" v="27"/>
          <ac:spMkLst>
            <pc:docMk/>
            <pc:sldMk cId="1093983425" sldId="260"/>
            <ac:spMk id="11" creationId="{93433B76-2A8D-BFD1-0776-CF47EDF17C8A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37.388" v="74"/>
          <ac:spMkLst>
            <pc:docMk/>
            <pc:sldMk cId="1093983425" sldId="260"/>
            <ac:spMk id="12" creationId="{526EDEAC-B5C6-0232-CF52-AE8A925D53D0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1:57.716" v="27"/>
          <ac:spMkLst>
            <pc:docMk/>
            <pc:sldMk cId="1093983425" sldId="260"/>
            <ac:spMk id="13" creationId="{445F630A-8CE0-6D69-3A5C-56872EB25D66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37.388" v="74"/>
          <ac:spMkLst>
            <pc:docMk/>
            <pc:sldMk cId="1093983425" sldId="260"/>
            <ac:spMk id="14" creationId="{2B112D34-4EFB-3069-71EA-681492F01C44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1:57.716" v="27"/>
          <ac:spMkLst>
            <pc:docMk/>
            <pc:sldMk cId="1093983425" sldId="260"/>
            <ac:spMk id="15" creationId="{3FD3D829-551B-FEC9-0366-5DF09A61EBEC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37.388" v="74"/>
          <ac:spMkLst>
            <pc:docMk/>
            <pc:sldMk cId="1093983425" sldId="260"/>
            <ac:spMk id="17" creationId="{73F871BB-3B62-7506-7702-0BF169238954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6:37.388" v="73"/>
          <ac:spMkLst>
            <pc:docMk/>
            <pc:sldMk cId="1093983425" sldId="260"/>
            <ac:spMk id="22" creationId="{380C15C9-880A-10F0-A1D2-5D469547A891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6:37.388" v="73"/>
          <ac:spMkLst>
            <pc:docMk/>
            <pc:sldMk cId="1093983425" sldId="260"/>
            <ac:spMk id="24" creationId="{9514EEF0-F880-55EE-2ADF-BE9B1F94A5F8}"/>
          </ac:spMkLst>
        </pc:spChg>
        <pc:graphicFrameChg chg="add del mod">
          <ac:chgData name="Dylan Davies (2310228)" userId="S::2310228@student.uwtsd.ac.uk::e8ed36e3-f42e-4df6-a9b8-3317dd6353f0" providerId="AD" clId="Web-{CDFA30CF-6CCE-D544-C1AF-84C67818C9E2}" dt="2025-05-09T17:11:57.716" v="27"/>
          <ac:graphicFrameMkLst>
            <pc:docMk/>
            <pc:sldMk cId="1093983425" sldId="260"/>
            <ac:graphicFrameMk id="5" creationId="{CBFDDB1C-A384-12C6-F422-B385A69729AF}"/>
          </ac:graphicFrameMkLst>
        </pc:graphicFrameChg>
        <pc:picChg chg="add mod ord">
          <ac:chgData name="Dylan Davies (2310228)" userId="S::2310228@student.uwtsd.ac.uk::e8ed36e3-f42e-4df6-a9b8-3317dd6353f0" providerId="AD" clId="Web-{CDFA30CF-6CCE-D544-C1AF-84C67818C9E2}" dt="2025-05-09T17:16:37.388" v="74"/>
          <ac:picMkLst>
            <pc:docMk/>
            <pc:sldMk cId="1093983425" sldId="260"/>
            <ac:picMk id="16" creationId="{A116D9C0-118C-EB5A-1BA7-71876D1C2772}"/>
          </ac:picMkLst>
        </pc:picChg>
      </pc:sldChg>
      <pc:sldChg chg="addSp delSp modSp mod modClrScheme chgLayout">
        <pc:chgData name="Dylan Davies (2310228)" userId="S::2310228@student.uwtsd.ac.uk::e8ed36e3-f42e-4df6-a9b8-3317dd6353f0" providerId="AD" clId="Web-{CDFA30CF-6CCE-D544-C1AF-84C67818C9E2}" dt="2025-05-09T17:16:26.075" v="69"/>
        <pc:sldMkLst>
          <pc:docMk/>
          <pc:sldMk cId="3362883532" sldId="261"/>
        </pc:sldMkLst>
        <pc:spChg chg="mod ord">
          <ac:chgData name="Dylan Davies (2310228)" userId="S::2310228@student.uwtsd.ac.uk::e8ed36e3-f42e-4df6-a9b8-3317dd6353f0" providerId="AD" clId="Web-{CDFA30CF-6CCE-D544-C1AF-84C67818C9E2}" dt="2025-05-09T17:16:26.075" v="69"/>
          <ac:spMkLst>
            <pc:docMk/>
            <pc:sldMk cId="3362883532" sldId="261"/>
            <ac:spMk id="2" creationId="{B1C8323B-D790-1192-FE17-86C55BB55545}"/>
          </ac:spMkLst>
        </pc:spChg>
        <pc:spChg chg="add del mod ord">
          <ac:chgData name="Dylan Davies (2310228)" userId="S::2310228@student.uwtsd.ac.uk::e8ed36e3-f42e-4df6-a9b8-3317dd6353f0" providerId="AD" clId="Web-{CDFA30CF-6CCE-D544-C1AF-84C67818C9E2}" dt="2025-05-09T17:12:23.608" v="41"/>
          <ac:spMkLst>
            <pc:docMk/>
            <pc:sldMk cId="3362883532" sldId="261"/>
            <ac:spMk id="3" creationId="{D3002D35-C428-C5EB-9E9E-71E1A62A6EFD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07.623" v="30"/>
          <ac:spMkLst>
            <pc:docMk/>
            <pc:sldMk cId="3362883532" sldId="261"/>
            <ac:spMk id="8" creationId="{8A596E46-D833-8408-4F4E-D0F701377F5F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0.107" v="32"/>
          <ac:spMkLst>
            <pc:docMk/>
            <pc:sldMk cId="3362883532" sldId="261"/>
            <ac:spMk id="9" creationId="{405696C9-FE2F-C6B0-E716-0A9D6F6EA7EF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07.623" v="30"/>
          <ac:spMkLst>
            <pc:docMk/>
            <pc:sldMk cId="3362883532" sldId="261"/>
            <ac:spMk id="10" creationId="{B300ADBE-1D18-3F73-5A82-23A60A5FDEAC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0.107" v="32"/>
          <ac:spMkLst>
            <pc:docMk/>
            <pc:sldMk cId="3362883532" sldId="261"/>
            <ac:spMk id="11" creationId="{A86BE404-1FD8-95B8-B55A-9C616BBF0722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07.623" v="30"/>
          <ac:spMkLst>
            <pc:docMk/>
            <pc:sldMk cId="3362883532" sldId="261"/>
            <ac:spMk id="12" creationId="{D204F57F-6F9F-6D2C-CA0F-255E853D8479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0.107" v="32"/>
          <ac:spMkLst>
            <pc:docMk/>
            <pc:sldMk cId="3362883532" sldId="261"/>
            <ac:spMk id="13" creationId="{02AEEE4A-DBCA-2C94-3B6D-AC8D383DC661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07.623" v="30"/>
          <ac:spMkLst>
            <pc:docMk/>
            <pc:sldMk cId="3362883532" sldId="261"/>
            <ac:spMk id="14" creationId="{FB329B59-E66D-6BD1-66D8-DC5B5C85C1EA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0.107" v="32"/>
          <ac:spMkLst>
            <pc:docMk/>
            <pc:sldMk cId="3362883532" sldId="261"/>
            <ac:spMk id="15" creationId="{EFFF5164-F2E5-1D83-A39E-D51C07C8D60D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07.623" v="30"/>
          <ac:spMkLst>
            <pc:docMk/>
            <pc:sldMk cId="3362883532" sldId="261"/>
            <ac:spMk id="16" creationId="{A0FB49EE-B6D4-AF99-ADF7-2D0EA987A6FB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12.529" v="34"/>
          <ac:spMkLst>
            <pc:docMk/>
            <pc:sldMk cId="3362883532" sldId="261"/>
            <ac:spMk id="17" creationId="{16AAC1C8-4218-D824-9A57-2DDABBA2AEB0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07.623" v="30"/>
          <ac:spMkLst>
            <pc:docMk/>
            <pc:sldMk cId="3362883532" sldId="261"/>
            <ac:spMk id="18" creationId="{9C2D8A5C-A99D-BD81-6117-60B75B76AB05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12.529" v="34"/>
          <ac:spMkLst>
            <pc:docMk/>
            <pc:sldMk cId="3362883532" sldId="261"/>
            <ac:spMk id="19" creationId="{9A344DF4-70E1-1D0F-B3FB-CAA46168D1D0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12.529" v="34"/>
          <ac:spMkLst>
            <pc:docMk/>
            <pc:sldMk cId="3362883532" sldId="261"/>
            <ac:spMk id="20" creationId="{D5C8672D-C5B0-7FC5-5285-AA52B8F36C9C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4.998" v="36"/>
          <ac:spMkLst>
            <pc:docMk/>
            <pc:sldMk cId="3362883532" sldId="261"/>
            <ac:spMk id="23" creationId="{2CF40308-7E6E-B8FB-2F00-8D3490E39530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4.998" v="36"/>
          <ac:spMkLst>
            <pc:docMk/>
            <pc:sldMk cId="3362883532" sldId="261"/>
            <ac:spMk id="24" creationId="{FB5E7C74-3095-B43A-FAA7-6156EA8C6233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4.998" v="36"/>
          <ac:spMkLst>
            <pc:docMk/>
            <pc:sldMk cId="3362883532" sldId="261"/>
            <ac:spMk id="25" creationId="{F8905BB5-D625-F5F8-1D00-EA871E445FDF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4.998" v="36"/>
          <ac:spMkLst>
            <pc:docMk/>
            <pc:sldMk cId="3362883532" sldId="261"/>
            <ac:spMk id="26" creationId="{0E9BEC79-CB79-C0AF-ADB6-325D9CAD5A3F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7.998" v="38"/>
          <ac:spMkLst>
            <pc:docMk/>
            <pc:sldMk cId="3362883532" sldId="261"/>
            <ac:spMk id="29" creationId="{D3002D35-C428-C5EB-9E9E-71E1A62A6EFD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7.998" v="38"/>
          <ac:spMkLst>
            <pc:docMk/>
            <pc:sldMk cId="3362883532" sldId="261"/>
            <ac:spMk id="30" creationId="{3018AA31-6936-F744-7BD2-84EE6BEB502F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7.998" v="38"/>
          <ac:spMkLst>
            <pc:docMk/>
            <pc:sldMk cId="3362883532" sldId="261"/>
            <ac:spMk id="31" creationId="{7185276D-08D0-8338-DE0B-A9DFD9C4B40A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7.998" v="38"/>
          <ac:spMkLst>
            <pc:docMk/>
            <pc:sldMk cId="3362883532" sldId="261"/>
            <ac:spMk id="32" creationId="{912F70B6-C305-EF79-BCF6-76105591D934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17.998" v="38"/>
          <ac:spMkLst>
            <pc:docMk/>
            <pc:sldMk cId="3362883532" sldId="261"/>
            <ac:spMk id="33" creationId="{13B30CA9-4DE3-A93F-3BE0-B789B6DE396F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23.592" v="40"/>
          <ac:spMkLst>
            <pc:docMk/>
            <pc:sldMk cId="3362883532" sldId="261"/>
            <ac:spMk id="35" creationId="{DCCCE368-625C-7898-B16D-E25256679B25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23.592" v="40"/>
          <ac:spMkLst>
            <pc:docMk/>
            <pc:sldMk cId="3362883532" sldId="261"/>
            <ac:spMk id="36" creationId="{F3F2706F-7C33-CB63-A345-03F046A735F8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23.592" v="40"/>
          <ac:spMkLst>
            <pc:docMk/>
            <pc:sldMk cId="3362883532" sldId="261"/>
            <ac:spMk id="37" creationId="{7F6D2D45-6F92-541C-A7D6-9548D1ED9C58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26.075" v="69"/>
          <ac:spMkLst>
            <pc:docMk/>
            <pc:sldMk cId="3362883532" sldId="261"/>
            <ac:spMk id="40" creationId="{D3002D35-C428-C5EB-9E9E-71E1A62A6EFD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6:26.075" v="69"/>
          <ac:spMkLst>
            <pc:docMk/>
            <pc:sldMk cId="3362883532" sldId="261"/>
            <ac:spMk id="41" creationId="{76F3223C-E340-1847-74ED-DAB2E2CBF040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26.075" v="69"/>
          <ac:spMkLst>
            <pc:docMk/>
            <pc:sldMk cId="3362883532" sldId="261"/>
            <ac:spMk id="42" creationId="{6F652208-16BE-9767-2C41-F626A7947421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26.075" v="69"/>
          <ac:spMkLst>
            <pc:docMk/>
            <pc:sldMk cId="3362883532" sldId="261"/>
            <ac:spMk id="43" creationId="{A7F6C587-CBA1-3A52-414C-F8788D935F5A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6:26.075" v="69"/>
          <ac:spMkLst>
            <pc:docMk/>
            <pc:sldMk cId="3362883532" sldId="261"/>
            <ac:spMk id="44" creationId="{78EF077D-24F5-D24C-2618-5DB8EF4FE6F5}"/>
          </ac:spMkLst>
        </pc:spChg>
        <pc:graphicFrameChg chg="add del mod">
          <ac:chgData name="Dylan Davies (2310228)" userId="S::2310228@student.uwtsd.ac.uk::e8ed36e3-f42e-4df6-a9b8-3317dd6353f0" providerId="AD" clId="Web-{CDFA30CF-6CCE-D544-C1AF-84C67818C9E2}" dt="2025-05-09T17:12:10.107" v="32"/>
          <ac:graphicFrameMkLst>
            <pc:docMk/>
            <pc:sldMk cId="3362883532" sldId="261"/>
            <ac:graphicFrameMk id="5" creationId="{4A6C8DC8-30C8-D66E-F18F-30D1382F1C64}"/>
          </ac:graphicFrameMkLst>
        </pc:graphicFrameChg>
        <pc:graphicFrameChg chg="add del">
          <ac:chgData name="Dylan Davies (2310228)" userId="S::2310228@student.uwtsd.ac.uk::e8ed36e3-f42e-4df6-a9b8-3317dd6353f0" providerId="AD" clId="Web-{CDFA30CF-6CCE-D544-C1AF-84C67818C9E2}" dt="2025-05-09T17:12:12.529" v="34"/>
          <ac:graphicFrameMkLst>
            <pc:docMk/>
            <pc:sldMk cId="3362883532" sldId="261"/>
            <ac:graphicFrameMk id="21" creationId="{A63375B5-B5B0-E94F-A68C-9D2B8E136D2B}"/>
          </ac:graphicFrameMkLst>
        </pc:graphicFrameChg>
        <pc:graphicFrameChg chg="add del mod">
          <ac:chgData name="Dylan Davies (2310228)" userId="S::2310228@student.uwtsd.ac.uk::e8ed36e3-f42e-4df6-a9b8-3317dd6353f0" providerId="AD" clId="Web-{CDFA30CF-6CCE-D544-C1AF-84C67818C9E2}" dt="2025-05-09T17:12:14.998" v="36"/>
          <ac:graphicFrameMkLst>
            <pc:docMk/>
            <pc:sldMk cId="3362883532" sldId="261"/>
            <ac:graphicFrameMk id="27" creationId="{DCB140DB-7B47-3B72-065C-88A08E005A01}"/>
          </ac:graphicFrameMkLst>
        </pc:graphicFrameChg>
        <pc:graphicFrameChg chg="add del">
          <ac:chgData name="Dylan Davies (2310228)" userId="S::2310228@student.uwtsd.ac.uk::e8ed36e3-f42e-4df6-a9b8-3317dd6353f0" providerId="AD" clId="Web-{CDFA30CF-6CCE-D544-C1AF-84C67818C9E2}" dt="2025-05-09T17:12:23.592" v="40"/>
          <ac:graphicFrameMkLst>
            <pc:docMk/>
            <pc:sldMk cId="3362883532" sldId="261"/>
            <ac:graphicFrameMk id="38" creationId="{22A84BFF-84C5-C6E1-8B02-85783463C005}"/>
          </ac:graphicFrameMkLst>
        </pc:graphicFrameChg>
        <pc:picChg chg="add mod ord">
          <ac:chgData name="Dylan Davies (2310228)" userId="S::2310228@student.uwtsd.ac.uk::e8ed36e3-f42e-4df6-a9b8-3317dd6353f0" providerId="AD" clId="Web-{CDFA30CF-6CCE-D544-C1AF-84C67818C9E2}" dt="2025-05-09T17:16:26.075" v="69"/>
          <ac:picMkLst>
            <pc:docMk/>
            <pc:sldMk cId="3362883532" sldId="261"/>
            <ac:picMk id="45" creationId="{6239397C-39D7-0BCD-16B2-509CDEF583A1}"/>
          </ac:picMkLst>
        </pc:picChg>
      </pc:sldChg>
      <pc:sldChg chg="addSp delSp modSp mod modClrScheme chgLayout">
        <pc:chgData name="Dylan Davies (2310228)" userId="S::2310228@student.uwtsd.ac.uk::e8ed36e3-f42e-4df6-a9b8-3317dd6353f0" providerId="AD" clId="Web-{CDFA30CF-6CCE-D544-C1AF-84C67818C9E2}" dt="2025-05-09T17:12:47.781" v="48"/>
        <pc:sldMkLst>
          <pc:docMk/>
          <pc:sldMk cId="3658376810" sldId="262"/>
        </pc:sldMkLst>
        <pc:spChg chg="mod ord">
          <ac:chgData name="Dylan Davies (2310228)" userId="S::2310228@student.uwtsd.ac.uk::e8ed36e3-f42e-4df6-a9b8-3317dd6353f0" providerId="AD" clId="Web-{CDFA30CF-6CCE-D544-C1AF-84C67818C9E2}" dt="2025-05-09T17:12:47.781" v="48"/>
          <ac:spMkLst>
            <pc:docMk/>
            <pc:sldMk cId="3658376810" sldId="262"/>
            <ac:spMk id="2" creationId="{8D3074A2-05DA-9E40-0DD2-764B5E9B3F85}"/>
          </ac:spMkLst>
        </pc:spChg>
        <pc:spChg chg="add del mod ord">
          <ac:chgData name="Dylan Davies (2310228)" userId="S::2310228@student.uwtsd.ac.uk::e8ed36e3-f42e-4df6-a9b8-3317dd6353f0" providerId="AD" clId="Web-{CDFA30CF-6CCE-D544-C1AF-84C67818C9E2}" dt="2025-05-09T17:12:47.781" v="48"/>
          <ac:spMkLst>
            <pc:docMk/>
            <pc:sldMk cId="3658376810" sldId="262"/>
            <ac:spMk id="3" creationId="{771C63A8-8B4E-3F5A-EA5C-05E58EE41692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43.922" v="45"/>
          <ac:spMkLst>
            <pc:docMk/>
            <pc:sldMk cId="3658376810" sldId="262"/>
            <ac:spMk id="8" creationId="{50B20C8C-2E80-9919-A505-56FBE2DBC0CA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40.187" v="43"/>
          <ac:spMkLst>
            <pc:docMk/>
            <pc:sldMk cId="3658376810" sldId="262"/>
            <ac:spMk id="9" creationId="{A02BD534-8038-129E-4C8B-B0F8226BC727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43.922" v="45"/>
          <ac:spMkLst>
            <pc:docMk/>
            <pc:sldMk cId="3658376810" sldId="262"/>
            <ac:spMk id="10" creationId="{99B0938C-1CF8-52FC-16DC-F6BC1141CE9C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40.187" v="43"/>
          <ac:spMkLst>
            <pc:docMk/>
            <pc:sldMk cId="3658376810" sldId="262"/>
            <ac:spMk id="11" creationId="{81168ACE-0AD9-4E8E-E36A-C7190CB30533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43.922" v="45"/>
          <ac:spMkLst>
            <pc:docMk/>
            <pc:sldMk cId="3658376810" sldId="262"/>
            <ac:spMk id="12" creationId="{EF097BB9-F4BA-D57E-88A3-6B9D35BAABFF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40.187" v="43"/>
          <ac:spMkLst>
            <pc:docMk/>
            <pc:sldMk cId="3658376810" sldId="262"/>
            <ac:spMk id="13" creationId="{A3AA8DD5-6AA8-2BED-2C85-C09C250ED7A6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43.922" v="45"/>
          <ac:spMkLst>
            <pc:docMk/>
            <pc:sldMk cId="3658376810" sldId="262"/>
            <ac:spMk id="14" creationId="{E8B38CC6-30D9-7C04-CB0E-23055FC651D4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2:43.922" v="45"/>
          <ac:spMkLst>
            <pc:docMk/>
            <pc:sldMk cId="3658376810" sldId="262"/>
            <ac:spMk id="15" creationId="{771C63A8-8B4E-3F5A-EA5C-05E58EE41692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47.750" v="47"/>
          <ac:spMkLst>
            <pc:docMk/>
            <pc:sldMk cId="3658376810" sldId="262"/>
            <ac:spMk id="17" creationId="{443BDB44-8D4A-157B-7D4E-09D7DA148565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47.750" v="47"/>
          <ac:spMkLst>
            <pc:docMk/>
            <pc:sldMk cId="3658376810" sldId="262"/>
            <ac:spMk id="18" creationId="{78467743-59A1-6D86-012E-77B5B180C293}"/>
          </ac:spMkLst>
        </pc:spChg>
        <pc:spChg chg="add del">
          <ac:chgData name="Dylan Davies (2310228)" userId="S::2310228@student.uwtsd.ac.uk::e8ed36e3-f42e-4df6-a9b8-3317dd6353f0" providerId="AD" clId="Web-{CDFA30CF-6CCE-D544-C1AF-84C67818C9E2}" dt="2025-05-09T17:12:47.750" v="47"/>
          <ac:spMkLst>
            <pc:docMk/>
            <pc:sldMk cId="3658376810" sldId="262"/>
            <ac:spMk id="19" creationId="{B933BAD0-BDBC-CA25-D20B-CA284A358F2A}"/>
          </ac:spMkLst>
        </pc:spChg>
        <pc:spChg chg="add">
          <ac:chgData name="Dylan Davies (2310228)" userId="S::2310228@student.uwtsd.ac.uk::e8ed36e3-f42e-4df6-a9b8-3317dd6353f0" providerId="AD" clId="Web-{CDFA30CF-6CCE-D544-C1AF-84C67818C9E2}" dt="2025-05-09T17:12:47.781" v="48"/>
          <ac:spMkLst>
            <pc:docMk/>
            <pc:sldMk cId="3658376810" sldId="262"/>
            <ac:spMk id="22" creationId="{A02BD534-8038-129E-4C8B-B0F8226BC727}"/>
          </ac:spMkLst>
        </pc:spChg>
        <pc:spChg chg="add">
          <ac:chgData name="Dylan Davies (2310228)" userId="S::2310228@student.uwtsd.ac.uk::e8ed36e3-f42e-4df6-a9b8-3317dd6353f0" providerId="AD" clId="Web-{CDFA30CF-6CCE-D544-C1AF-84C67818C9E2}" dt="2025-05-09T17:12:47.781" v="48"/>
          <ac:spMkLst>
            <pc:docMk/>
            <pc:sldMk cId="3658376810" sldId="262"/>
            <ac:spMk id="23" creationId="{81168ACE-0AD9-4E8E-E36A-C7190CB30533}"/>
          </ac:spMkLst>
        </pc:spChg>
        <pc:spChg chg="add">
          <ac:chgData name="Dylan Davies (2310228)" userId="S::2310228@student.uwtsd.ac.uk::e8ed36e3-f42e-4df6-a9b8-3317dd6353f0" providerId="AD" clId="Web-{CDFA30CF-6CCE-D544-C1AF-84C67818C9E2}" dt="2025-05-09T17:12:47.781" v="48"/>
          <ac:spMkLst>
            <pc:docMk/>
            <pc:sldMk cId="3658376810" sldId="262"/>
            <ac:spMk id="24" creationId="{A3AA8DD5-6AA8-2BED-2C85-C09C250ED7A6}"/>
          </ac:spMkLst>
        </pc:spChg>
        <pc:graphicFrameChg chg="add del">
          <ac:chgData name="Dylan Davies (2310228)" userId="S::2310228@student.uwtsd.ac.uk::e8ed36e3-f42e-4df6-a9b8-3317dd6353f0" providerId="AD" clId="Web-{CDFA30CF-6CCE-D544-C1AF-84C67818C9E2}" dt="2025-05-09T17:12:40.187" v="43"/>
          <ac:graphicFrameMkLst>
            <pc:docMk/>
            <pc:sldMk cId="3658376810" sldId="262"/>
            <ac:graphicFrameMk id="5" creationId="{90B5A822-5989-1058-5EAF-09C093CCB5B9}"/>
          </ac:graphicFrameMkLst>
        </pc:graphicFrameChg>
        <pc:graphicFrameChg chg="add del">
          <ac:chgData name="Dylan Davies (2310228)" userId="S::2310228@student.uwtsd.ac.uk::e8ed36e3-f42e-4df6-a9b8-3317dd6353f0" providerId="AD" clId="Web-{CDFA30CF-6CCE-D544-C1AF-84C67818C9E2}" dt="2025-05-09T17:12:47.750" v="47"/>
          <ac:graphicFrameMkLst>
            <pc:docMk/>
            <pc:sldMk cId="3658376810" sldId="262"/>
            <ac:graphicFrameMk id="20" creationId="{C37D7E92-03C6-E87C-88F7-37D906A97DAB}"/>
          </ac:graphicFrameMkLst>
        </pc:graphicFrameChg>
        <pc:graphicFrameChg chg="add">
          <ac:chgData name="Dylan Davies (2310228)" userId="S::2310228@student.uwtsd.ac.uk::e8ed36e3-f42e-4df6-a9b8-3317dd6353f0" providerId="AD" clId="Web-{CDFA30CF-6CCE-D544-C1AF-84C67818C9E2}" dt="2025-05-09T17:12:47.781" v="48"/>
          <ac:graphicFrameMkLst>
            <pc:docMk/>
            <pc:sldMk cId="3658376810" sldId="262"/>
            <ac:graphicFrameMk id="25" creationId="{90B5A822-5989-1058-5EAF-09C093CCB5B9}"/>
          </ac:graphicFrameMkLst>
        </pc:graphicFrameChg>
      </pc:sldChg>
      <pc:sldChg chg="modSp mod modClrScheme chgLayout">
        <pc:chgData name="Dylan Davies (2310228)" userId="S::2310228@student.uwtsd.ac.uk::e8ed36e3-f42e-4df6-a9b8-3317dd6353f0" providerId="AD" clId="Web-{CDFA30CF-6CCE-D544-C1AF-84C67818C9E2}" dt="2025-05-09T17:11:25.183" v="23"/>
        <pc:sldMkLst>
          <pc:docMk/>
          <pc:sldMk cId="2542446591" sldId="263"/>
        </pc:sldMkLst>
        <pc:spChg chg="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2542446591" sldId="263"/>
            <ac:spMk id="2" creationId="{A59F1EC9-7D3A-A03B-0A78-9B3D55511247}"/>
          </ac:spMkLst>
        </pc:spChg>
        <pc:spChg chg="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2542446591" sldId="263"/>
            <ac:spMk id="3" creationId="{57015D2A-B1C5-BA44-7830-7A6F6365AA09}"/>
          </ac:spMkLst>
        </pc:spChg>
      </pc:sldChg>
      <pc:sldChg chg="addSp delSp modSp mod modTransition modClrScheme chgLayout">
        <pc:chgData name="Dylan Davies (2310228)" userId="S::2310228@student.uwtsd.ac.uk::e8ed36e3-f42e-4df6-a9b8-3317dd6353f0" providerId="AD" clId="Web-{CDFA30CF-6CCE-D544-C1AF-84C67818C9E2}" dt="2025-05-09T17:19:13.726" v="78"/>
        <pc:sldMkLst>
          <pc:docMk/>
          <pc:sldMk cId="3065070832" sldId="264"/>
        </pc:sldMkLst>
        <pc:spChg chg="mod ord">
          <ac:chgData name="Dylan Davies (2310228)" userId="S::2310228@student.uwtsd.ac.uk::e8ed36e3-f42e-4df6-a9b8-3317dd6353f0" providerId="AD" clId="Web-{CDFA30CF-6CCE-D544-C1AF-84C67818C9E2}" dt="2025-05-09T17:17:59.237" v="77"/>
          <ac:spMkLst>
            <pc:docMk/>
            <pc:sldMk cId="3065070832" sldId="264"/>
            <ac:spMk id="2" creationId="{3B768290-D453-504B-ED9F-C14720A3B9BC}"/>
          </ac:spMkLst>
        </pc:spChg>
        <pc:spChg chg="mod ord">
          <ac:chgData name="Dylan Davies (2310228)" userId="S::2310228@student.uwtsd.ac.uk::e8ed36e3-f42e-4df6-a9b8-3317dd6353f0" providerId="AD" clId="Web-{CDFA30CF-6CCE-D544-C1AF-84C67818C9E2}" dt="2025-05-09T17:17:59.237" v="77"/>
          <ac:spMkLst>
            <pc:docMk/>
            <pc:sldMk cId="3065070832" sldId="264"/>
            <ac:spMk id="3" creationId="{196B8006-E17C-2C6F-C95C-1B1FB9C50338}"/>
          </ac:spMkLst>
        </pc:spChg>
        <pc:spChg chg="add del mod">
          <ac:chgData name="Dylan Davies (2310228)" userId="S::2310228@student.uwtsd.ac.uk::e8ed36e3-f42e-4df6-a9b8-3317dd6353f0" providerId="AD" clId="Web-{CDFA30CF-6CCE-D544-C1AF-84C67818C9E2}" dt="2025-05-09T17:17:54.455" v="76"/>
          <ac:spMkLst>
            <pc:docMk/>
            <pc:sldMk cId="3065070832" sldId="264"/>
            <ac:spMk id="8" creationId="{F6AEAD74-8AB4-9CB4-6B8D-26DF1CE04B10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7:59.237" v="77"/>
          <ac:spMkLst>
            <pc:docMk/>
            <pc:sldMk cId="3065070832" sldId="264"/>
            <ac:spMk id="10" creationId="{E380EB6C-EA5B-D010-EA12-BCAD2AD1AC1A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7:59.237" v="77"/>
          <ac:spMkLst>
            <pc:docMk/>
            <pc:sldMk cId="3065070832" sldId="264"/>
            <ac:spMk id="12" creationId="{0BC75A1E-5CAE-3C48-4F27-AC40D43F917E}"/>
          </ac:spMkLst>
        </pc:spChg>
        <pc:spChg chg="add mod">
          <ac:chgData name="Dylan Davies (2310228)" userId="S::2310228@student.uwtsd.ac.uk::e8ed36e3-f42e-4df6-a9b8-3317dd6353f0" providerId="AD" clId="Web-{CDFA30CF-6CCE-D544-C1AF-84C67818C9E2}" dt="2025-05-09T17:17:59.237" v="77"/>
          <ac:spMkLst>
            <pc:docMk/>
            <pc:sldMk cId="3065070832" sldId="264"/>
            <ac:spMk id="14" creationId="{EE543652-7C39-2447-C97E-6DEA70F9314E}"/>
          </ac:spMkLst>
        </pc:spChg>
        <pc:picChg chg="add mod ord">
          <ac:chgData name="Dylan Davies (2310228)" userId="S::2310228@student.uwtsd.ac.uk::e8ed36e3-f42e-4df6-a9b8-3317dd6353f0" providerId="AD" clId="Web-{CDFA30CF-6CCE-D544-C1AF-84C67818C9E2}" dt="2025-05-09T17:17:59.237" v="77"/>
          <ac:picMkLst>
            <pc:docMk/>
            <pc:sldMk cId="3065070832" sldId="264"/>
            <ac:picMk id="4" creationId="{7E5CA752-97B3-95DB-9D8C-7D31903E3C80}"/>
          </ac:picMkLst>
        </pc:picChg>
      </pc:sldChg>
      <pc:sldChg chg="modSp mod modTransition modClrScheme chgLayout">
        <pc:chgData name="Dylan Davies (2310228)" userId="S::2310228@student.uwtsd.ac.uk::e8ed36e3-f42e-4df6-a9b8-3317dd6353f0" providerId="AD" clId="Web-{CDFA30CF-6CCE-D544-C1AF-84C67818C9E2}" dt="2025-05-09T17:19:19.273" v="79"/>
        <pc:sldMkLst>
          <pc:docMk/>
          <pc:sldMk cId="1409650169" sldId="265"/>
        </pc:sldMkLst>
        <pc:spChg chg="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1409650169" sldId="265"/>
            <ac:spMk id="2" creationId="{C0D9151F-B4CD-066D-C64F-9B57EA9DFA43}"/>
          </ac:spMkLst>
        </pc:spChg>
        <pc:spChg chg="mod ord">
          <ac:chgData name="Dylan Davies (2310228)" userId="S::2310228@student.uwtsd.ac.uk::e8ed36e3-f42e-4df6-a9b8-3317dd6353f0" providerId="AD" clId="Web-{CDFA30CF-6CCE-D544-C1AF-84C67818C9E2}" dt="2025-05-09T17:11:25.183" v="23"/>
          <ac:spMkLst>
            <pc:docMk/>
            <pc:sldMk cId="1409650169" sldId="265"/>
            <ac:spMk id="3" creationId="{8AB2C8B6-71D2-7B29-6F1A-5058CF8AF936}"/>
          </ac:spMkLst>
        </pc:spChg>
      </pc:sldChg>
      <pc:sldMasterChg chg="del delSldLayout">
        <pc:chgData name="Dylan Davies (2310228)" userId="S::2310228@student.uwtsd.ac.uk::e8ed36e3-f42e-4df6-a9b8-3317dd6353f0" providerId="AD" clId="Web-{CDFA30CF-6CCE-D544-C1AF-84C67818C9E2}" dt="2025-05-09T17:05:55.788" v="0"/>
        <pc:sldMasterMkLst>
          <pc:docMk/>
          <pc:sldMasterMk cId="2761206046" sldId="2147483672"/>
        </pc:sldMasterMkLst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2920898725" sldId="2147483673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4127394574" sldId="2147483674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3578489106" sldId="2147483675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2018231421" sldId="2147483676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9894085" sldId="2147483677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4123266022" sldId="2147483678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66033482" sldId="2147483679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233921603" sldId="2147483680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2804365222" sldId="2147483681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3478454675" sldId="2147483682"/>
          </pc:sldLayoutMkLst>
        </pc:sldLayoutChg>
        <pc:sldLayoutChg chg="del">
          <pc:chgData name="Dylan Davies (2310228)" userId="S::2310228@student.uwtsd.ac.uk::e8ed36e3-f42e-4df6-a9b8-3317dd6353f0" providerId="AD" clId="Web-{CDFA30CF-6CCE-D544-C1AF-84C67818C9E2}" dt="2025-05-09T17:05:55.788" v="0"/>
          <pc:sldLayoutMkLst>
            <pc:docMk/>
            <pc:sldMasterMk cId="2761206046" sldId="2147483672"/>
            <pc:sldLayoutMk cId="4249256891" sldId="2147483683"/>
          </pc:sldLayoutMkLst>
        </pc:sldLayoutChg>
      </pc:sldMasterChg>
      <pc:sldMasterChg chg="add del addSldLayout delSldLayout modSldLayout">
        <pc:chgData name="Dylan Davies (2310228)" userId="S::2310228@student.uwtsd.ac.uk::e8ed36e3-f42e-4df6-a9b8-3317dd6353f0" providerId="AD" clId="Web-{CDFA30CF-6CCE-D544-C1AF-84C67818C9E2}" dt="2025-05-09T17:06:03.726" v="1"/>
        <pc:sldMasterMkLst>
          <pc:docMk/>
          <pc:sldMasterMk cId="952178882" sldId="2147483684"/>
        </pc:sldMasterMkLst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3868220045" sldId="2147483685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3657794581" sldId="2147483686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1926512651" sldId="2147483687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240647764" sldId="2147483688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549146035" sldId="2147483689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3479325663" sldId="2147483690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2749514848" sldId="2147483691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1229717532" sldId="2147483692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4033603538" sldId="2147483693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3397371240" sldId="2147483694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03.726" v="1"/>
          <pc:sldLayoutMkLst>
            <pc:docMk/>
            <pc:sldMasterMk cId="952178882" sldId="2147483684"/>
            <pc:sldLayoutMk cId="2264713409" sldId="2147483695"/>
          </pc:sldLayoutMkLst>
        </pc:sldLayoutChg>
      </pc:sldMasterChg>
      <pc:sldMasterChg chg="add del addSldLayout delSldLayout modSldLayout">
        <pc:chgData name="Dylan Davies (2310228)" userId="S::2310228@student.uwtsd.ac.uk::e8ed36e3-f42e-4df6-a9b8-3317dd6353f0" providerId="AD" clId="Web-{CDFA30CF-6CCE-D544-C1AF-84C67818C9E2}" dt="2025-05-09T17:06:14.461" v="2"/>
        <pc:sldMasterMkLst>
          <pc:docMk/>
          <pc:sldMasterMk cId="907612142" sldId="2147483696"/>
        </pc:sldMasterMkLst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1848888047" sldId="2147483697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4036026110" sldId="2147483698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1514722103" sldId="2147483699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2967595779" sldId="2147483700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51739145" sldId="2147483701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702433237" sldId="2147483702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2080535048" sldId="2147483703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2378374190" sldId="2147483704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3625205022" sldId="2147483705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2269646031" sldId="2147483706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14.461" v="2"/>
          <pc:sldLayoutMkLst>
            <pc:docMk/>
            <pc:sldMasterMk cId="907612142" sldId="2147483696"/>
            <pc:sldLayoutMk cId="2463294263" sldId="2147483707"/>
          </pc:sldLayoutMkLst>
        </pc:sldLayoutChg>
      </pc:sldMasterChg>
      <pc:sldMasterChg chg="add del addSldLayout delSldLayout modSldLayout">
        <pc:chgData name="Dylan Davies (2310228)" userId="S::2310228@student.uwtsd.ac.uk::e8ed36e3-f42e-4df6-a9b8-3317dd6353f0" providerId="AD" clId="Web-{CDFA30CF-6CCE-D544-C1AF-84C67818C9E2}" dt="2025-05-09T17:06:49.791" v="3"/>
        <pc:sldMasterMkLst>
          <pc:docMk/>
          <pc:sldMasterMk cId="1682105150" sldId="2147483708"/>
        </pc:sldMasterMkLst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3694333724" sldId="2147483709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2321199379" sldId="2147483710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2571945588" sldId="2147483711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4038966993" sldId="2147483712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2559885539" sldId="2147483713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2976324484" sldId="2147483714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2441902849" sldId="2147483715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2402068064" sldId="2147483716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3223800864" sldId="2147483717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150317273" sldId="2147483718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49.791" v="3"/>
          <pc:sldLayoutMkLst>
            <pc:docMk/>
            <pc:sldMasterMk cId="1682105150" sldId="2147483708"/>
            <pc:sldLayoutMk cId="868463749" sldId="2147483719"/>
          </pc:sldLayoutMkLst>
        </pc:sldLayoutChg>
      </pc:sldMasterChg>
      <pc:sldMasterChg chg="add del addSldLayout delSldLayout modSldLayout">
        <pc:chgData name="Dylan Davies (2310228)" userId="S::2310228@student.uwtsd.ac.uk::e8ed36e3-f42e-4df6-a9b8-3317dd6353f0" providerId="AD" clId="Web-{CDFA30CF-6CCE-D544-C1AF-84C67818C9E2}" dt="2025-05-09T17:06:52.010" v="4"/>
        <pc:sldMasterMkLst>
          <pc:docMk/>
          <pc:sldMasterMk cId="272451196" sldId="2147483720"/>
        </pc:sldMasterMkLst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109410938" sldId="2147483721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1885586159" sldId="2147483722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3631114386" sldId="2147483723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1737204307" sldId="2147483724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2744307468" sldId="2147483725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4276419366" sldId="2147483726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1290593758" sldId="2147483727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1736435086" sldId="2147483728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1970016821" sldId="2147483729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235798550" sldId="2147483730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06:52.010" v="4"/>
          <pc:sldLayoutMkLst>
            <pc:docMk/>
            <pc:sldMasterMk cId="272451196" sldId="2147483720"/>
            <pc:sldLayoutMk cId="1032620879" sldId="2147483731"/>
          </pc:sldLayoutMkLst>
        </pc:sldLayoutChg>
      </pc:sldMasterChg>
      <pc:sldMasterChg chg="add del addSldLayout delSldLayout modSldLayout">
        <pc:chgData name="Dylan Davies (2310228)" userId="S::2310228@student.uwtsd.ac.uk::e8ed36e3-f42e-4df6-a9b8-3317dd6353f0" providerId="AD" clId="Web-{CDFA30CF-6CCE-D544-C1AF-84C67818C9E2}" dt="2025-05-09T17:11:18.198" v="22"/>
        <pc:sldMasterMkLst>
          <pc:docMk/>
          <pc:sldMasterMk cId="429820762" sldId="2147483732"/>
        </pc:sldMasterMkLst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2946443840" sldId="2147483733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2943385638" sldId="2147483734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309520202" sldId="2147483735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1357776821" sldId="2147483736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1781343794" sldId="2147483737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2388722597" sldId="2147483738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2222634262" sldId="2147483739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3211557765" sldId="2147483740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30375741" sldId="2147483741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1964481830" sldId="2147483742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18.198" v="22"/>
          <pc:sldLayoutMkLst>
            <pc:docMk/>
            <pc:sldMasterMk cId="429820762" sldId="2147483732"/>
            <pc:sldLayoutMk cId="2819579449" sldId="2147483743"/>
          </pc:sldLayoutMkLst>
        </pc:sldLayoutChg>
      </pc:sldMasterChg>
      <pc:sldMasterChg chg="add del addSldLayout delSldLayout modSldLayout">
        <pc:chgData name="Dylan Davies (2310228)" userId="S::2310228@student.uwtsd.ac.uk::e8ed36e3-f42e-4df6-a9b8-3317dd6353f0" providerId="AD" clId="Web-{CDFA30CF-6CCE-D544-C1AF-84C67818C9E2}" dt="2025-05-09T17:11:25.183" v="23"/>
        <pc:sldMasterMkLst>
          <pc:docMk/>
          <pc:sldMasterMk cId="2925760284" sldId="2147483744"/>
        </pc:sldMasterMkLst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1355599621" sldId="2147483745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431420885" sldId="2147483746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3040058465" sldId="2147483747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3110881398" sldId="2147483748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3436424478" sldId="2147483749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3554689986" sldId="2147483750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904261921" sldId="2147483751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3141372231" sldId="2147483752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2286196398" sldId="2147483753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1091852578" sldId="2147483754"/>
          </pc:sldLayoutMkLst>
        </pc:sldLayoutChg>
        <pc:sldLayoutChg chg="add del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2925760284" sldId="2147483744"/>
            <pc:sldLayoutMk cId="701625033" sldId="2147483755"/>
          </pc:sldLayoutMkLst>
        </pc:sldLayoutChg>
      </pc:sldMasterChg>
      <pc:sldMasterChg chg="add addSldLayout modSldLayout">
        <pc:chgData name="Dylan Davies (2310228)" userId="S::2310228@student.uwtsd.ac.uk::e8ed36e3-f42e-4df6-a9b8-3317dd6353f0" providerId="AD" clId="Web-{CDFA30CF-6CCE-D544-C1AF-84C67818C9E2}" dt="2025-05-09T17:11:25.183" v="23"/>
        <pc:sldMasterMkLst>
          <pc:docMk/>
          <pc:sldMasterMk cId="4251398982" sldId="2147483756"/>
        </pc:sldMasterMkLst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2765428315" sldId="2147483757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1062993641" sldId="2147483758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1783934847" sldId="2147483759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2298633882" sldId="2147483760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4207826280" sldId="2147483761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2752818792" sldId="2147483762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2327020688" sldId="2147483763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2889636119" sldId="2147483764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4137780642" sldId="2147483765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3548868905" sldId="2147483766"/>
          </pc:sldLayoutMkLst>
        </pc:sldLayoutChg>
        <pc:sldLayoutChg chg="add mod replId">
          <pc:chgData name="Dylan Davies (2310228)" userId="S::2310228@student.uwtsd.ac.uk::e8ed36e3-f42e-4df6-a9b8-3317dd6353f0" providerId="AD" clId="Web-{CDFA30CF-6CCE-D544-C1AF-84C67818C9E2}" dt="2025-05-09T17:11:25.183" v="23"/>
          <pc:sldLayoutMkLst>
            <pc:docMk/>
            <pc:sldMasterMk cId="4251398982" sldId="2147483756"/>
            <pc:sldLayoutMk cId="3873993053" sldId="2147483767"/>
          </pc:sldLayoutMkLst>
        </pc:sldLayoutChg>
      </pc:sldMasterChg>
    </pc:docChg>
  </pc:docChgLst>
  <pc:docChgLst>
    <pc:chgData name="Dylan Davies (2310228)" userId="S::2310228@student.uwtsd.ac.uk::e8ed36e3-f42e-4df6-a9b8-3317dd6353f0" providerId="AD" clId="Web-{681D7B76-E0E1-5C89-07E7-D0912DE605E4}"/>
    <pc:docChg chg="addSld modSld sldOrd addMainMaster delMainMaster">
      <pc:chgData name="Dylan Davies (2310228)" userId="S::2310228@student.uwtsd.ac.uk::e8ed36e3-f42e-4df6-a9b8-3317dd6353f0" providerId="AD" clId="Web-{681D7B76-E0E1-5C89-07E7-D0912DE605E4}" dt="2025-05-08T14:11:41.402" v="279"/>
      <pc:docMkLst>
        <pc:docMk/>
      </pc:docMkLst>
      <pc:sldChg chg="modSp mod modTransition modClrScheme chgLayout">
        <pc:chgData name="Dylan Davies (2310228)" userId="S::2310228@student.uwtsd.ac.uk::e8ed36e3-f42e-4df6-a9b8-3317dd6353f0" providerId="AD" clId="Web-{681D7B76-E0E1-5C89-07E7-D0912DE605E4}" dt="2025-05-08T14:11:07.839" v="272"/>
        <pc:sldMkLst>
          <pc:docMk/>
          <pc:sldMk cId="109857222" sldId="256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ord modClrScheme chgLayout">
        <pc:chgData name="Dylan Davies (2310228)" userId="S::2310228@student.uwtsd.ac.uk::e8ed36e3-f42e-4df6-a9b8-3317dd6353f0" providerId="AD" clId="Web-{681D7B76-E0E1-5C89-07E7-D0912DE605E4}" dt="2025-05-08T14:10:47.838" v="271"/>
        <pc:sldMkLst>
          <pc:docMk/>
          <pc:sldMk cId="1531304474" sldId="257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531304474" sldId="257"/>
            <ac:spMk id="2" creationId="{EE42EDBE-FA25-2EB9-FFCA-0642246EDB04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531304474" sldId="257"/>
            <ac:spMk id="3" creationId="{ACF90571-C9C2-8C53-E88F-8B2CA2F5671C}"/>
          </ac:spMkLst>
        </pc:spChg>
      </pc:sldChg>
      <pc:sldChg chg="modSp new mod modTransition modClrScheme chgLayout">
        <pc:chgData name="Dylan Davies (2310228)" userId="S::2310228@student.uwtsd.ac.uk::e8ed36e3-f42e-4df6-a9b8-3317dd6353f0" providerId="AD" clId="Web-{681D7B76-E0E1-5C89-07E7-D0912DE605E4}" dt="2025-05-08T14:11:12.448" v="273"/>
        <pc:sldMkLst>
          <pc:docMk/>
          <pc:sldMk cId="2794753309" sldId="258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2794753309" sldId="258"/>
            <ac:spMk id="2" creationId="{80A5270C-04FC-342C-7BCF-6740E65DFCA2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2794753309" sldId="258"/>
            <ac:spMk id="3" creationId="{FAACB1D0-2C09-643C-3AD6-DFA691AF9374}"/>
          </ac:spMkLst>
        </pc:spChg>
      </pc:sldChg>
      <pc:sldChg chg="modSp new mod modTransition modClrScheme chgLayout">
        <pc:chgData name="Dylan Davies (2310228)" userId="S::2310228@student.uwtsd.ac.uk::e8ed36e3-f42e-4df6-a9b8-3317dd6353f0" providerId="AD" clId="Web-{681D7B76-E0E1-5C89-07E7-D0912DE605E4}" dt="2025-05-08T14:11:18.808" v="274"/>
        <pc:sldMkLst>
          <pc:docMk/>
          <pc:sldMk cId="2910227828" sldId="259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2910227828" sldId="259"/>
            <ac:spMk id="2" creationId="{4818F891-E013-FB87-A88C-E2AE5C5321F0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2910227828" sldId="259"/>
            <ac:spMk id="3" creationId="{74AACA35-A573-70D0-704D-D95DDFDCBF75}"/>
          </ac:spMkLst>
        </pc:spChg>
      </pc:sldChg>
      <pc:sldChg chg="modSp new mod modTransition modClrScheme chgLayout">
        <pc:chgData name="Dylan Davies (2310228)" userId="S::2310228@student.uwtsd.ac.uk::e8ed36e3-f42e-4df6-a9b8-3317dd6353f0" providerId="AD" clId="Web-{681D7B76-E0E1-5C89-07E7-D0912DE605E4}" dt="2025-05-08T14:11:22.620" v="275"/>
        <pc:sldMkLst>
          <pc:docMk/>
          <pc:sldMk cId="1093983425" sldId="260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093983425" sldId="260"/>
            <ac:spMk id="2" creationId="{F3B45E76-9B1C-9E07-51DF-AE078ADFD049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093983425" sldId="260"/>
            <ac:spMk id="3" creationId="{73F871BB-3B62-7506-7702-0BF169238954}"/>
          </ac:spMkLst>
        </pc:spChg>
      </pc:sldChg>
      <pc:sldChg chg="modSp new mod modTransition modClrScheme chgLayout">
        <pc:chgData name="Dylan Davies (2310228)" userId="S::2310228@student.uwtsd.ac.uk::e8ed36e3-f42e-4df6-a9b8-3317dd6353f0" providerId="AD" clId="Web-{681D7B76-E0E1-5C89-07E7-D0912DE605E4}" dt="2025-05-08T14:11:28.949" v="276"/>
        <pc:sldMkLst>
          <pc:docMk/>
          <pc:sldMk cId="3362883532" sldId="261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3362883532" sldId="261"/>
            <ac:spMk id="2" creationId="{B1C8323B-D790-1192-FE17-86C55BB55545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3362883532" sldId="261"/>
            <ac:spMk id="3" creationId="{D3002D35-C428-C5EB-9E9E-71E1A62A6EFD}"/>
          </ac:spMkLst>
        </pc:spChg>
      </pc:sldChg>
      <pc:sldChg chg="modSp new mod modTransition modClrScheme chgLayout">
        <pc:chgData name="Dylan Davies (2310228)" userId="S::2310228@student.uwtsd.ac.uk::e8ed36e3-f42e-4df6-a9b8-3317dd6353f0" providerId="AD" clId="Web-{681D7B76-E0E1-5C89-07E7-D0912DE605E4}" dt="2025-05-08T14:11:41.386" v="278"/>
        <pc:sldMkLst>
          <pc:docMk/>
          <pc:sldMk cId="3658376810" sldId="262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3658376810" sldId="262"/>
            <ac:spMk id="2" creationId="{8D3074A2-05DA-9E40-0DD2-764B5E9B3F85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3658376810" sldId="262"/>
            <ac:spMk id="3" creationId="{771C63A8-8B4E-3F5A-EA5C-05E58EE41692}"/>
          </ac:spMkLst>
        </pc:spChg>
      </pc:sldChg>
      <pc:sldChg chg="modSp new mod modTransition modClrScheme chgLayout">
        <pc:chgData name="Dylan Davies (2310228)" userId="S::2310228@student.uwtsd.ac.uk::e8ed36e3-f42e-4df6-a9b8-3317dd6353f0" providerId="AD" clId="Web-{681D7B76-E0E1-5C89-07E7-D0912DE605E4}" dt="2025-05-08T14:11:41.402" v="279"/>
        <pc:sldMkLst>
          <pc:docMk/>
          <pc:sldMk cId="2542446591" sldId="263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2542446591" sldId="263"/>
            <ac:spMk id="2" creationId="{A59F1EC9-7D3A-A03B-0A78-9B3D55511247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2542446591" sldId="263"/>
            <ac:spMk id="3" creationId="{57015D2A-B1C5-BA44-7830-7A6F6365AA09}"/>
          </ac:spMkLst>
        </pc:spChg>
      </pc:sldChg>
      <pc:sldChg chg="modSp new mod modClrScheme chgLayout">
        <pc:chgData name="Dylan Davies (2310228)" userId="S::2310228@student.uwtsd.ac.uk::e8ed36e3-f42e-4df6-a9b8-3317dd6353f0" providerId="AD" clId="Web-{681D7B76-E0E1-5C89-07E7-D0912DE605E4}" dt="2025-05-08T14:10:47.838" v="271"/>
        <pc:sldMkLst>
          <pc:docMk/>
          <pc:sldMk cId="3065070832" sldId="264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3065070832" sldId="264"/>
            <ac:spMk id="2" creationId="{3B768290-D453-504B-ED9F-C14720A3B9BC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3065070832" sldId="264"/>
            <ac:spMk id="3" creationId="{196B8006-E17C-2C6F-C95C-1B1FB9C50338}"/>
          </ac:spMkLst>
        </pc:spChg>
      </pc:sldChg>
      <pc:sldChg chg="modSp new mod modClrScheme chgLayout">
        <pc:chgData name="Dylan Davies (2310228)" userId="S::2310228@student.uwtsd.ac.uk::e8ed36e3-f42e-4df6-a9b8-3317dd6353f0" providerId="AD" clId="Web-{681D7B76-E0E1-5C89-07E7-D0912DE605E4}" dt="2025-05-08T14:10:47.838" v="271"/>
        <pc:sldMkLst>
          <pc:docMk/>
          <pc:sldMk cId="1409650169" sldId="265"/>
        </pc:sldMkLst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409650169" sldId="265"/>
            <ac:spMk id="2" creationId="{C0D9151F-B4CD-066D-C64F-9B57EA9DFA43}"/>
          </ac:spMkLst>
        </pc:spChg>
        <pc:spChg chg="mod ord">
          <ac:chgData name="Dylan Davies (2310228)" userId="S::2310228@student.uwtsd.ac.uk::e8ed36e3-f42e-4df6-a9b8-3317dd6353f0" providerId="AD" clId="Web-{681D7B76-E0E1-5C89-07E7-D0912DE605E4}" dt="2025-05-08T14:10:47.838" v="271"/>
          <ac:spMkLst>
            <pc:docMk/>
            <pc:sldMk cId="1409650169" sldId="265"/>
            <ac:spMk id="3" creationId="{8AB2C8B6-71D2-7B29-6F1A-5058CF8AF936}"/>
          </ac:spMkLst>
        </pc:spChg>
      </pc:sldChg>
      <pc:sldMasterChg chg="del delSldLayout">
        <pc:chgData name="Dylan Davies (2310228)" userId="S::2310228@student.uwtsd.ac.uk::e8ed36e3-f42e-4df6-a9b8-3317dd6353f0" providerId="AD" clId="Web-{681D7B76-E0E1-5C89-07E7-D0912DE605E4}" dt="2025-05-08T14:10:47.838" v="271"/>
        <pc:sldMasterMkLst>
          <pc:docMk/>
          <pc:sldMasterMk cId="2460954070" sldId="2147483660"/>
        </pc:sldMasterMkLst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Dylan Davies (2310228)" userId="S::2310228@student.uwtsd.ac.uk::e8ed36e3-f42e-4df6-a9b8-3317dd6353f0" providerId="AD" clId="Web-{681D7B76-E0E1-5C89-07E7-D0912DE605E4}" dt="2025-05-08T14:10:47.838" v="271"/>
        <pc:sldMasterMkLst>
          <pc:docMk/>
          <pc:sldMasterMk cId="2761206046" sldId="2147483672"/>
        </pc:sldMasterMkLst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2920898725" sldId="2147483673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4127394574" sldId="2147483674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3578489106" sldId="2147483675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2018231421" sldId="2147483676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9894085" sldId="2147483677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4123266022" sldId="2147483678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66033482" sldId="2147483679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233921603" sldId="2147483680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2804365222" sldId="2147483681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3478454675" sldId="2147483682"/>
          </pc:sldLayoutMkLst>
        </pc:sldLayoutChg>
        <pc:sldLayoutChg chg="add mod replId">
          <pc:chgData name="Dylan Davies (2310228)" userId="S::2310228@student.uwtsd.ac.uk::e8ed36e3-f42e-4df6-a9b8-3317dd6353f0" providerId="AD" clId="Web-{681D7B76-E0E1-5C89-07E7-D0912DE605E4}" dt="2025-05-08T14:10:47.838" v="271"/>
          <pc:sldLayoutMkLst>
            <pc:docMk/>
            <pc:sldMasterMk cId="2761206046" sldId="2147483672"/>
            <pc:sldLayoutMk cId="4249256891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35E486-C637-46EC-934E-6852F391869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D10EAF-F46A-45FE-8CCA-CAB190AEF7BB}">
      <dgm:prSet/>
      <dgm:spPr/>
      <dgm:t>
        <a:bodyPr/>
        <a:lstStyle/>
        <a:p>
          <a:r>
            <a:rPr lang="en-US"/>
            <a:t>Eco-Explorers is a </a:t>
          </a:r>
          <a:r>
            <a:rPr lang="en-US" b="1"/>
            <a:t>weekly 60-minute after-school session for 10 weeks, </a:t>
          </a:r>
          <a:r>
            <a:rPr lang="en-US"/>
            <a:t>combining physical activity with environmental exploration. Activities include nature trails, orienteering, scavenger hunts, eco-games, and cooperative challenges. These are designed not only to get children moving but also to cultivate a connection with nature — promoting  physical, mental and social wellbeing.</a:t>
          </a:r>
        </a:p>
      </dgm:t>
    </dgm:pt>
    <dgm:pt modelId="{A3983C2E-EAD0-4C3D-9356-CAF584DB86A8}" type="parTrans" cxnId="{FE08D036-C4CA-476C-8210-89A2CD6001F9}">
      <dgm:prSet/>
      <dgm:spPr/>
      <dgm:t>
        <a:bodyPr/>
        <a:lstStyle/>
        <a:p>
          <a:endParaRPr lang="en-US"/>
        </a:p>
      </dgm:t>
    </dgm:pt>
    <dgm:pt modelId="{64E0CB9D-F1DE-43EE-AEC0-696ABAC1D1BC}" type="sibTrans" cxnId="{FE08D036-C4CA-476C-8210-89A2CD6001F9}">
      <dgm:prSet/>
      <dgm:spPr/>
      <dgm:t>
        <a:bodyPr/>
        <a:lstStyle/>
        <a:p>
          <a:endParaRPr lang="en-US"/>
        </a:p>
      </dgm:t>
    </dgm:pt>
    <dgm:pt modelId="{D8B84C7B-511A-45FF-885B-F375B9525A55}">
      <dgm:prSet/>
      <dgm:spPr/>
      <dgm:t>
        <a:bodyPr/>
        <a:lstStyle/>
        <a:p>
          <a:pPr rtl="0"/>
          <a:r>
            <a:rPr lang="en-US"/>
            <a:t>This is underpinned by </a:t>
          </a:r>
          <a:r>
            <a:rPr lang="en-US" i="1"/>
            <a:t>self-determination theory (Deci &amp; Ryan</a:t>
          </a:r>
          <a:r>
            <a:rPr lang="en-US" i="1">
              <a:latin typeface="Grandview Display"/>
            </a:rPr>
            <a:t>, 2000</a:t>
          </a:r>
          <a:r>
            <a:rPr lang="en-US" i="1"/>
            <a:t>)</a:t>
          </a:r>
          <a:r>
            <a:rPr lang="en-US"/>
            <a:t>, which suggests that children are more likely to participate in physical activity when they feel competent, autonomous, and socially connected.</a:t>
          </a:r>
        </a:p>
      </dgm:t>
    </dgm:pt>
    <dgm:pt modelId="{4CCD6E44-B368-4009-ABF2-F0D33BAC5882}" type="parTrans" cxnId="{85645F30-7F63-4FAA-861C-E28FD5A58F0F}">
      <dgm:prSet/>
      <dgm:spPr/>
      <dgm:t>
        <a:bodyPr/>
        <a:lstStyle/>
        <a:p>
          <a:endParaRPr lang="en-US"/>
        </a:p>
      </dgm:t>
    </dgm:pt>
    <dgm:pt modelId="{91AC8F08-13AB-4A19-B3A8-601D4FEE8DD6}" type="sibTrans" cxnId="{85645F30-7F63-4FAA-861C-E28FD5A58F0F}">
      <dgm:prSet/>
      <dgm:spPr/>
      <dgm:t>
        <a:bodyPr/>
        <a:lstStyle/>
        <a:p>
          <a:endParaRPr lang="en-US"/>
        </a:p>
      </dgm:t>
    </dgm:pt>
    <dgm:pt modelId="{8D8D484C-5869-4A12-BE90-F0C5D4DFF270}" type="pres">
      <dgm:prSet presAssocID="{7735E486-C637-46EC-934E-6852F391869B}" presName="linear" presStyleCnt="0">
        <dgm:presLayoutVars>
          <dgm:animLvl val="lvl"/>
          <dgm:resizeHandles val="exact"/>
        </dgm:presLayoutVars>
      </dgm:prSet>
      <dgm:spPr/>
    </dgm:pt>
    <dgm:pt modelId="{9D002E4E-ABAC-4A15-ACA1-1BCB35CABAA4}" type="pres">
      <dgm:prSet presAssocID="{07D10EAF-F46A-45FE-8CCA-CAB190AEF7B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D3AE7DA-895B-478F-A28F-194F9B8512D8}" type="pres">
      <dgm:prSet presAssocID="{64E0CB9D-F1DE-43EE-AEC0-696ABAC1D1BC}" presName="spacer" presStyleCnt="0"/>
      <dgm:spPr/>
    </dgm:pt>
    <dgm:pt modelId="{7D31C8CE-8173-4E79-A5FC-6AD16A6CA337}" type="pres">
      <dgm:prSet presAssocID="{D8B84C7B-511A-45FF-885B-F375B9525A5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5645F30-7F63-4FAA-861C-E28FD5A58F0F}" srcId="{7735E486-C637-46EC-934E-6852F391869B}" destId="{D8B84C7B-511A-45FF-885B-F375B9525A55}" srcOrd="1" destOrd="0" parTransId="{4CCD6E44-B368-4009-ABF2-F0D33BAC5882}" sibTransId="{91AC8F08-13AB-4A19-B3A8-601D4FEE8DD6}"/>
    <dgm:cxn modelId="{FE08D036-C4CA-476C-8210-89A2CD6001F9}" srcId="{7735E486-C637-46EC-934E-6852F391869B}" destId="{07D10EAF-F46A-45FE-8CCA-CAB190AEF7BB}" srcOrd="0" destOrd="0" parTransId="{A3983C2E-EAD0-4C3D-9356-CAF584DB86A8}" sibTransId="{64E0CB9D-F1DE-43EE-AEC0-696ABAC1D1BC}"/>
    <dgm:cxn modelId="{8A8A4542-8631-4E11-87C4-8270F4C30B6C}" type="presOf" srcId="{07D10EAF-F46A-45FE-8CCA-CAB190AEF7BB}" destId="{9D002E4E-ABAC-4A15-ACA1-1BCB35CABAA4}" srcOrd="0" destOrd="0" presId="urn:microsoft.com/office/officeart/2005/8/layout/vList2"/>
    <dgm:cxn modelId="{63DD269C-C680-4EB0-BE9F-ED3C1B909AED}" type="presOf" srcId="{D8B84C7B-511A-45FF-885B-F375B9525A55}" destId="{7D31C8CE-8173-4E79-A5FC-6AD16A6CA337}" srcOrd="0" destOrd="0" presId="urn:microsoft.com/office/officeart/2005/8/layout/vList2"/>
    <dgm:cxn modelId="{0D83DED2-BE43-45D9-BDC1-0B7AFFEC51CF}" type="presOf" srcId="{7735E486-C637-46EC-934E-6852F391869B}" destId="{8D8D484C-5869-4A12-BE90-F0C5D4DFF270}" srcOrd="0" destOrd="0" presId="urn:microsoft.com/office/officeart/2005/8/layout/vList2"/>
    <dgm:cxn modelId="{3854099A-1B72-4888-819C-179E4DB13774}" type="presParOf" srcId="{8D8D484C-5869-4A12-BE90-F0C5D4DFF270}" destId="{9D002E4E-ABAC-4A15-ACA1-1BCB35CABAA4}" srcOrd="0" destOrd="0" presId="urn:microsoft.com/office/officeart/2005/8/layout/vList2"/>
    <dgm:cxn modelId="{8645456F-3A28-46E5-90BB-16F82E46EA41}" type="presParOf" srcId="{8D8D484C-5869-4A12-BE90-F0C5D4DFF270}" destId="{1D3AE7DA-895B-478F-A28F-194F9B8512D8}" srcOrd="1" destOrd="0" presId="urn:microsoft.com/office/officeart/2005/8/layout/vList2"/>
    <dgm:cxn modelId="{B5953389-561B-4057-AB90-90CCEE4511F1}" type="presParOf" srcId="{8D8D484C-5869-4A12-BE90-F0C5D4DFF270}" destId="{7D31C8CE-8173-4E79-A5FC-6AD16A6CA33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35A0A1-A4CA-45FB-9D8D-0F582FC0FBF5}" type="doc">
      <dgm:prSet loTypeId="urn:microsoft.com/office/officeart/2005/8/layout/defaul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D464A0F-5EEC-4BDE-B3D5-CAFDD881B097}">
      <dgm:prSet/>
      <dgm:spPr/>
      <dgm:t>
        <a:bodyPr/>
        <a:lstStyle/>
        <a:p>
          <a:r>
            <a:rPr lang="en-US"/>
            <a:t>The programme will develop in </a:t>
          </a:r>
          <a:r>
            <a:rPr lang="en-US" b="1"/>
            <a:t>four key stages</a:t>
          </a:r>
          <a:r>
            <a:rPr lang="en-US"/>
            <a:t>:</a:t>
          </a:r>
        </a:p>
      </dgm:t>
    </dgm:pt>
    <dgm:pt modelId="{99D7E7B5-B59D-4784-8C9A-2DA16684FFD2}" type="parTrans" cxnId="{799857DC-73A9-4A34-B219-C7FA802D65C0}">
      <dgm:prSet/>
      <dgm:spPr/>
      <dgm:t>
        <a:bodyPr/>
        <a:lstStyle/>
        <a:p>
          <a:endParaRPr lang="en-US"/>
        </a:p>
      </dgm:t>
    </dgm:pt>
    <dgm:pt modelId="{058AC32A-4E24-4363-BA3A-BC1D81B920F8}" type="sibTrans" cxnId="{799857DC-73A9-4A34-B219-C7FA802D65C0}">
      <dgm:prSet/>
      <dgm:spPr/>
      <dgm:t>
        <a:bodyPr/>
        <a:lstStyle/>
        <a:p>
          <a:endParaRPr lang="en-US"/>
        </a:p>
      </dgm:t>
    </dgm:pt>
    <dgm:pt modelId="{C78A387C-2431-487E-B00D-79BB01A7432B}">
      <dgm:prSet/>
      <dgm:spPr/>
      <dgm:t>
        <a:bodyPr/>
        <a:lstStyle/>
        <a:p>
          <a:r>
            <a:rPr lang="en-US" b="1"/>
            <a:t>Consultation and co-creation</a:t>
          </a:r>
          <a:r>
            <a:rPr lang="en-US"/>
            <a:t> – Engaging children in co-designing activities.</a:t>
          </a:r>
        </a:p>
      </dgm:t>
    </dgm:pt>
    <dgm:pt modelId="{5936D47E-1188-4615-B971-C730C925BCB8}" type="parTrans" cxnId="{A63CEFAA-6D56-43C4-AC8D-76072C969494}">
      <dgm:prSet/>
      <dgm:spPr/>
      <dgm:t>
        <a:bodyPr/>
        <a:lstStyle/>
        <a:p>
          <a:endParaRPr lang="en-US"/>
        </a:p>
      </dgm:t>
    </dgm:pt>
    <dgm:pt modelId="{DF90216D-05C1-4ED5-94E6-9905B416E856}" type="sibTrans" cxnId="{A63CEFAA-6D56-43C4-AC8D-76072C969494}">
      <dgm:prSet/>
      <dgm:spPr/>
      <dgm:t>
        <a:bodyPr/>
        <a:lstStyle/>
        <a:p>
          <a:endParaRPr lang="en-US"/>
        </a:p>
      </dgm:t>
    </dgm:pt>
    <dgm:pt modelId="{A0628F75-B12F-4D42-9E2F-F4AEE59A463C}">
      <dgm:prSet/>
      <dgm:spPr/>
      <dgm:t>
        <a:bodyPr/>
        <a:lstStyle/>
        <a:p>
          <a:r>
            <a:rPr lang="en-US" b="1"/>
            <a:t>Pilot testing</a:t>
          </a:r>
          <a:r>
            <a:rPr lang="en-US"/>
            <a:t> – Delivering 4 trial sessions and collecting feedback.</a:t>
          </a:r>
        </a:p>
      </dgm:t>
    </dgm:pt>
    <dgm:pt modelId="{23EB5B23-D88A-44C5-A5D0-3CC9A2DA44EB}" type="parTrans" cxnId="{EA158CA4-6FDE-434C-9A6B-DBE574F8E913}">
      <dgm:prSet/>
      <dgm:spPr/>
      <dgm:t>
        <a:bodyPr/>
        <a:lstStyle/>
        <a:p>
          <a:endParaRPr lang="en-US"/>
        </a:p>
      </dgm:t>
    </dgm:pt>
    <dgm:pt modelId="{3CFEBBEA-2D8A-4CA8-B29C-3BAEF9022484}" type="sibTrans" cxnId="{EA158CA4-6FDE-434C-9A6B-DBE574F8E913}">
      <dgm:prSet/>
      <dgm:spPr/>
      <dgm:t>
        <a:bodyPr/>
        <a:lstStyle/>
        <a:p>
          <a:endParaRPr lang="en-US"/>
        </a:p>
      </dgm:t>
    </dgm:pt>
    <dgm:pt modelId="{2F1DE6DD-1681-4299-99E5-8DE0E18ED9D1}">
      <dgm:prSet/>
      <dgm:spPr/>
      <dgm:t>
        <a:bodyPr/>
        <a:lstStyle/>
        <a:p>
          <a:r>
            <a:rPr lang="en-US" b="1"/>
            <a:t>Evaluation</a:t>
          </a:r>
          <a:r>
            <a:rPr lang="en-US"/>
            <a:t> – Analysing participation rates, enjoyment, and learning outcomes.</a:t>
          </a:r>
        </a:p>
      </dgm:t>
    </dgm:pt>
    <dgm:pt modelId="{5B0A1354-7309-4E5C-882F-E79971043E69}" type="parTrans" cxnId="{604CF086-E087-4852-B664-71138D1E8A2B}">
      <dgm:prSet/>
      <dgm:spPr/>
      <dgm:t>
        <a:bodyPr/>
        <a:lstStyle/>
        <a:p>
          <a:endParaRPr lang="en-US"/>
        </a:p>
      </dgm:t>
    </dgm:pt>
    <dgm:pt modelId="{6BBB823C-4DA8-461B-A958-6CF885F49DE7}" type="sibTrans" cxnId="{604CF086-E087-4852-B664-71138D1E8A2B}">
      <dgm:prSet/>
      <dgm:spPr/>
      <dgm:t>
        <a:bodyPr/>
        <a:lstStyle/>
        <a:p>
          <a:endParaRPr lang="en-US"/>
        </a:p>
      </dgm:t>
    </dgm:pt>
    <dgm:pt modelId="{96908DC2-0B3E-4406-90A9-9D87CBF8D85E}">
      <dgm:prSet/>
      <dgm:spPr/>
      <dgm:t>
        <a:bodyPr/>
        <a:lstStyle/>
        <a:p>
          <a:r>
            <a:rPr lang="en-US" b="1"/>
            <a:t>Roll-out and refinement</a:t>
          </a:r>
          <a:r>
            <a:rPr lang="en-US"/>
            <a:t> – Expanding the programme to termly cycles.</a:t>
          </a:r>
        </a:p>
      </dgm:t>
    </dgm:pt>
    <dgm:pt modelId="{3E789273-CD72-4BAF-BEB6-5C9B734D7769}" type="parTrans" cxnId="{6304CE1F-30D9-4C8A-8213-0655CF4B792D}">
      <dgm:prSet/>
      <dgm:spPr/>
      <dgm:t>
        <a:bodyPr/>
        <a:lstStyle/>
        <a:p>
          <a:endParaRPr lang="en-US"/>
        </a:p>
      </dgm:t>
    </dgm:pt>
    <dgm:pt modelId="{5618A112-A46B-4696-8369-CF4D8069AB69}" type="sibTrans" cxnId="{6304CE1F-30D9-4C8A-8213-0655CF4B792D}">
      <dgm:prSet/>
      <dgm:spPr/>
      <dgm:t>
        <a:bodyPr/>
        <a:lstStyle/>
        <a:p>
          <a:endParaRPr lang="en-US"/>
        </a:p>
      </dgm:t>
    </dgm:pt>
    <dgm:pt modelId="{CF7DE8B9-2876-47F3-B1D1-EC913C4268AF}">
      <dgm:prSet/>
      <dgm:spPr/>
      <dgm:t>
        <a:bodyPr/>
        <a:lstStyle/>
        <a:p>
          <a:r>
            <a:rPr lang="en-US"/>
            <a:t>Sessions will be aligned with the new </a:t>
          </a:r>
          <a:r>
            <a:rPr lang="en-US" b="1"/>
            <a:t>Curriculum for Wales</a:t>
          </a:r>
          <a:r>
            <a:rPr lang="en-US"/>
            <a:t>, integrating elements of Health &amp; Wellbeing and Science &amp; Technology Areas of Learning.</a:t>
          </a:r>
        </a:p>
      </dgm:t>
    </dgm:pt>
    <dgm:pt modelId="{635D09E2-B500-4A92-88B9-B2B961B0E25E}" type="parTrans" cxnId="{2BB0448A-8B13-4C17-81E9-43F5565A8076}">
      <dgm:prSet/>
      <dgm:spPr/>
      <dgm:t>
        <a:bodyPr/>
        <a:lstStyle/>
        <a:p>
          <a:endParaRPr lang="en-US"/>
        </a:p>
      </dgm:t>
    </dgm:pt>
    <dgm:pt modelId="{CEE8D987-AFC9-49A7-8B90-696FCE73CD94}" type="sibTrans" cxnId="{2BB0448A-8B13-4C17-81E9-43F5565A8076}">
      <dgm:prSet/>
      <dgm:spPr/>
      <dgm:t>
        <a:bodyPr/>
        <a:lstStyle/>
        <a:p>
          <a:endParaRPr lang="en-US"/>
        </a:p>
      </dgm:t>
    </dgm:pt>
    <dgm:pt modelId="{C2814300-A3D7-4A5F-BE54-F007806E6661}" type="pres">
      <dgm:prSet presAssocID="{DB35A0A1-A4CA-45FB-9D8D-0F582FC0FBF5}" presName="diagram" presStyleCnt="0">
        <dgm:presLayoutVars>
          <dgm:dir/>
          <dgm:resizeHandles val="exact"/>
        </dgm:presLayoutVars>
      </dgm:prSet>
      <dgm:spPr/>
    </dgm:pt>
    <dgm:pt modelId="{17DC5420-4900-4DE8-841E-E6D8198CAE70}" type="pres">
      <dgm:prSet presAssocID="{1D464A0F-5EEC-4BDE-B3D5-CAFDD881B097}" presName="node" presStyleLbl="node1" presStyleIdx="0" presStyleCnt="6">
        <dgm:presLayoutVars>
          <dgm:bulletEnabled val="1"/>
        </dgm:presLayoutVars>
      </dgm:prSet>
      <dgm:spPr/>
    </dgm:pt>
    <dgm:pt modelId="{A6D29395-8218-4B73-9CC1-7A04E8BC649A}" type="pres">
      <dgm:prSet presAssocID="{058AC32A-4E24-4363-BA3A-BC1D81B920F8}" presName="sibTrans" presStyleCnt="0"/>
      <dgm:spPr/>
    </dgm:pt>
    <dgm:pt modelId="{1BCCCA03-9488-4F7C-8C2D-961589937C32}" type="pres">
      <dgm:prSet presAssocID="{C78A387C-2431-487E-B00D-79BB01A7432B}" presName="node" presStyleLbl="node1" presStyleIdx="1" presStyleCnt="6">
        <dgm:presLayoutVars>
          <dgm:bulletEnabled val="1"/>
        </dgm:presLayoutVars>
      </dgm:prSet>
      <dgm:spPr/>
    </dgm:pt>
    <dgm:pt modelId="{85129A55-EDB2-4D98-BF78-A2420E3C2F83}" type="pres">
      <dgm:prSet presAssocID="{DF90216D-05C1-4ED5-94E6-9905B416E856}" presName="sibTrans" presStyleCnt="0"/>
      <dgm:spPr/>
    </dgm:pt>
    <dgm:pt modelId="{11C416A8-ABCD-4A5D-873D-2D616A0831EE}" type="pres">
      <dgm:prSet presAssocID="{A0628F75-B12F-4D42-9E2F-F4AEE59A463C}" presName="node" presStyleLbl="node1" presStyleIdx="2" presStyleCnt="6">
        <dgm:presLayoutVars>
          <dgm:bulletEnabled val="1"/>
        </dgm:presLayoutVars>
      </dgm:prSet>
      <dgm:spPr/>
    </dgm:pt>
    <dgm:pt modelId="{16E12343-DF34-484F-A33B-2400FBEBE74A}" type="pres">
      <dgm:prSet presAssocID="{3CFEBBEA-2D8A-4CA8-B29C-3BAEF9022484}" presName="sibTrans" presStyleCnt="0"/>
      <dgm:spPr/>
    </dgm:pt>
    <dgm:pt modelId="{BB48A927-E552-4C02-AB0C-6E9BEC44753D}" type="pres">
      <dgm:prSet presAssocID="{2F1DE6DD-1681-4299-99E5-8DE0E18ED9D1}" presName="node" presStyleLbl="node1" presStyleIdx="3" presStyleCnt="6">
        <dgm:presLayoutVars>
          <dgm:bulletEnabled val="1"/>
        </dgm:presLayoutVars>
      </dgm:prSet>
      <dgm:spPr/>
    </dgm:pt>
    <dgm:pt modelId="{70F5377C-98BD-432E-8200-976BAB8272A7}" type="pres">
      <dgm:prSet presAssocID="{6BBB823C-4DA8-461B-A958-6CF885F49DE7}" presName="sibTrans" presStyleCnt="0"/>
      <dgm:spPr/>
    </dgm:pt>
    <dgm:pt modelId="{A9B5E21C-F03E-4811-BB5D-3E17021F2348}" type="pres">
      <dgm:prSet presAssocID="{96908DC2-0B3E-4406-90A9-9D87CBF8D85E}" presName="node" presStyleLbl="node1" presStyleIdx="4" presStyleCnt="6">
        <dgm:presLayoutVars>
          <dgm:bulletEnabled val="1"/>
        </dgm:presLayoutVars>
      </dgm:prSet>
      <dgm:spPr/>
    </dgm:pt>
    <dgm:pt modelId="{DAE47E2D-7C6D-4CE4-9507-54BA4491DA63}" type="pres">
      <dgm:prSet presAssocID="{5618A112-A46B-4696-8369-CF4D8069AB69}" presName="sibTrans" presStyleCnt="0"/>
      <dgm:spPr/>
    </dgm:pt>
    <dgm:pt modelId="{4AAD03A4-56DD-45BA-96C9-FE5B12EC3615}" type="pres">
      <dgm:prSet presAssocID="{CF7DE8B9-2876-47F3-B1D1-EC913C4268AF}" presName="node" presStyleLbl="node1" presStyleIdx="5" presStyleCnt="6">
        <dgm:presLayoutVars>
          <dgm:bulletEnabled val="1"/>
        </dgm:presLayoutVars>
      </dgm:prSet>
      <dgm:spPr/>
    </dgm:pt>
  </dgm:ptLst>
  <dgm:cxnLst>
    <dgm:cxn modelId="{4B2B0702-F9B5-47E1-AFDF-A592837C0B33}" type="presOf" srcId="{2F1DE6DD-1681-4299-99E5-8DE0E18ED9D1}" destId="{BB48A927-E552-4C02-AB0C-6E9BEC44753D}" srcOrd="0" destOrd="0" presId="urn:microsoft.com/office/officeart/2005/8/layout/default"/>
    <dgm:cxn modelId="{F709FE0C-A62E-4298-9DD3-62BBE31F74AB}" type="presOf" srcId="{C78A387C-2431-487E-B00D-79BB01A7432B}" destId="{1BCCCA03-9488-4F7C-8C2D-961589937C32}" srcOrd="0" destOrd="0" presId="urn:microsoft.com/office/officeart/2005/8/layout/default"/>
    <dgm:cxn modelId="{6304CE1F-30D9-4C8A-8213-0655CF4B792D}" srcId="{DB35A0A1-A4CA-45FB-9D8D-0F582FC0FBF5}" destId="{96908DC2-0B3E-4406-90A9-9D87CBF8D85E}" srcOrd="4" destOrd="0" parTransId="{3E789273-CD72-4BAF-BEB6-5C9B734D7769}" sibTransId="{5618A112-A46B-4696-8369-CF4D8069AB69}"/>
    <dgm:cxn modelId="{8BEB093C-A576-47E9-A8B3-4D798D0F6DDD}" type="presOf" srcId="{A0628F75-B12F-4D42-9E2F-F4AEE59A463C}" destId="{11C416A8-ABCD-4A5D-873D-2D616A0831EE}" srcOrd="0" destOrd="0" presId="urn:microsoft.com/office/officeart/2005/8/layout/default"/>
    <dgm:cxn modelId="{DB10DE49-E2D5-42C2-9416-346A2B1BECF0}" type="presOf" srcId="{DB35A0A1-A4CA-45FB-9D8D-0F582FC0FBF5}" destId="{C2814300-A3D7-4A5F-BE54-F007806E6661}" srcOrd="0" destOrd="0" presId="urn:microsoft.com/office/officeart/2005/8/layout/default"/>
    <dgm:cxn modelId="{4FA32683-E47E-4F68-A591-36560A497585}" type="presOf" srcId="{1D464A0F-5EEC-4BDE-B3D5-CAFDD881B097}" destId="{17DC5420-4900-4DE8-841E-E6D8198CAE70}" srcOrd="0" destOrd="0" presId="urn:microsoft.com/office/officeart/2005/8/layout/default"/>
    <dgm:cxn modelId="{604CF086-E087-4852-B664-71138D1E8A2B}" srcId="{DB35A0A1-A4CA-45FB-9D8D-0F582FC0FBF5}" destId="{2F1DE6DD-1681-4299-99E5-8DE0E18ED9D1}" srcOrd="3" destOrd="0" parTransId="{5B0A1354-7309-4E5C-882F-E79971043E69}" sibTransId="{6BBB823C-4DA8-461B-A958-6CF885F49DE7}"/>
    <dgm:cxn modelId="{2BB0448A-8B13-4C17-81E9-43F5565A8076}" srcId="{DB35A0A1-A4CA-45FB-9D8D-0F582FC0FBF5}" destId="{CF7DE8B9-2876-47F3-B1D1-EC913C4268AF}" srcOrd="5" destOrd="0" parTransId="{635D09E2-B500-4A92-88B9-B2B961B0E25E}" sibTransId="{CEE8D987-AFC9-49A7-8B90-696FCE73CD94}"/>
    <dgm:cxn modelId="{46DB538B-7047-493D-AA81-B62CCB21BF76}" type="presOf" srcId="{CF7DE8B9-2876-47F3-B1D1-EC913C4268AF}" destId="{4AAD03A4-56DD-45BA-96C9-FE5B12EC3615}" srcOrd="0" destOrd="0" presId="urn:microsoft.com/office/officeart/2005/8/layout/default"/>
    <dgm:cxn modelId="{EA158CA4-6FDE-434C-9A6B-DBE574F8E913}" srcId="{DB35A0A1-A4CA-45FB-9D8D-0F582FC0FBF5}" destId="{A0628F75-B12F-4D42-9E2F-F4AEE59A463C}" srcOrd="2" destOrd="0" parTransId="{23EB5B23-D88A-44C5-A5D0-3CC9A2DA44EB}" sibTransId="{3CFEBBEA-2D8A-4CA8-B29C-3BAEF9022484}"/>
    <dgm:cxn modelId="{A63CEFAA-6D56-43C4-AC8D-76072C969494}" srcId="{DB35A0A1-A4CA-45FB-9D8D-0F582FC0FBF5}" destId="{C78A387C-2431-487E-B00D-79BB01A7432B}" srcOrd="1" destOrd="0" parTransId="{5936D47E-1188-4615-B971-C730C925BCB8}" sibTransId="{DF90216D-05C1-4ED5-94E6-9905B416E856}"/>
    <dgm:cxn modelId="{EC9E15C9-A505-44A7-AF06-3EDA156CBBF8}" type="presOf" srcId="{96908DC2-0B3E-4406-90A9-9D87CBF8D85E}" destId="{A9B5E21C-F03E-4811-BB5D-3E17021F2348}" srcOrd="0" destOrd="0" presId="urn:microsoft.com/office/officeart/2005/8/layout/default"/>
    <dgm:cxn modelId="{799857DC-73A9-4A34-B219-C7FA802D65C0}" srcId="{DB35A0A1-A4CA-45FB-9D8D-0F582FC0FBF5}" destId="{1D464A0F-5EEC-4BDE-B3D5-CAFDD881B097}" srcOrd="0" destOrd="0" parTransId="{99D7E7B5-B59D-4784-8C9A-2DA16684FFD2}" sibTransId="{058AC32A-4E24-4363-BA3A-BC1D81B920F8}"/>
    <dgm:cxn modelId="{9E156127-8E8C-4EB0-B048-15EE454D2F7C}" type="presParOf" srcId="{C2814300-A3D7-4A5F-BE54-F007806E6661}" destId="{17DC5420-4900-4DE8-841E-E6D8198CAE70}" srcOrd="0" destOrd="0" presId="urn:microsoft.com/office/officeart/2005/8/layout/default"/>
    <dgm:cxn modelId="{92DE819B-AF25-4A97-9A96-E897B834D64E}" type="presParOf" srcId="{C2814300-A3D7-4A5F-BE54-F007806E6661}" destId="{A6D29395-8218-4B73-9CC1-7A04E8BC649A}" srcOrd="1" destOrd="0" presId="urn:microsoft.com/office/officeart/2005/8/layout/default"/>
    <dgm:cxn modelId="{2E790557-CA33-4F57-B732-CC3552F77E18}" type="presParOf" srcId="{C2814300-A3D7-4A5F-BE54-F007806E6661}" destId="{1BCCCA03-9488-4F7C-8C2D-961589937C32}" srcOrd="2" destOrd="0" presId="urn:microsoft.com/office/officeart/2005/8/layout/default"/>
    <dgm:cxn modelId="{54476E2F-8E5F-455F-83CA-EB2DBBC42118}" type="presParOf" srcId="{C2814300-A3D7-4A5F-BE54-F007806E6661}" destId="{85129A55-EDB2-4D98-BF78-A2420E3C2F83}" srcOrd="3" destOrd="0" presId="urn:microsoft.com/office/officeart/2005/8/layout/default"/>
    <dgm:cxn modelId="{7E5CD23D-B37A-42EE-B615-4EECD0D40CC9}" type="presParOf" srcId="{C2814300-A3D7-4A5F-BE54-F007806E6661}" destId="{11C416A8-ABCD-4A5D-873D-2D616A0831EE}" srcOrd="4" destOrd="0" presId="urn:microsoft.com/office/officeart/2005/8/layout/default"/>
    <dgm:cxn modelId="{9C08A8A0-91C1-4AC3-A282-C1A9DF73FC4B}" type="presParOf" srcId="{C2814300-A3D7-4A5F-BE54-F007806E6661}" destId="{16E12343-DF34-484F-A33B-2400FBEBE74A}" srcOrd="5" destOrd="0" presId="urn:microsoft.com/office/officeart/2005/8/layout/default"/>
    <dgm:cxn modelId="{4B9BDEF4-09B8-4264-94B8-BC0715B36F85}" type="presParOf" srcId="{C2814300-A3D7-4A5F-BE54-F007806E6661}" destId="{BB48A927-E552-4C02-AB0C-6E9BEC44753D}" srcOrd="6" destOrd="0" presId="urn:microsoft.com/office/officeart/2005/8/layout/default"/>
    <dgm:cxn modelId="{D1FAA0B5-2020-4C8B-A439-48540D324AD5}" type="presParOf" srcId="{C2814300-A3D7-4A5F-BE54-F007806E6661}" destId="{70F5377C-98BD-432E-8200-976BAB8272A7}" srcOrd="7" destOrd="0" presId="urn:microsoft.com/office/officeart/2005/8/layout/default"/>
    <dgm:cxn modelId="{377F0C3F-BA5E-4FF6-A29A-252B3433DBFA}" type="presParOf" srcId="{C2814300-A3D7-4A5F-BE54-F007806E6661}" destId="{A9B5E21C-F03E-4811-BB5D-3E17021F2348}" srcOrd="8" destOrd="0" presId="urn:microsoft.com/office/officeart/2005/8/layout/default"/>
    <dgm:cxn modelId="{4F76E3DF-8147-4FD7-960D-9B139F262A2D}" type="presParOf" srcId="{C2814300-A3D7-4A5F-BE54-F007806E6661}" destId="{DAE47E2D-7C6D-4CE4-9507-54BA4491DA63}" srcOrd="9" destOrd="0" presId="urn:microsoft.com/office/officeart/2005/8/layout/default"/>
    <dgm:cxn modelId="{976DDE7E-D2EF-4F8D-BB4D-275F0C95670D}" type="presParOf" srcId="{C2814300-A3D7-4A5F-BE54-F007806E6661}" destId="{4AAD03A4-56DD-45BA-96C9-FE5B12EC361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52A532-0052-4741-BB20-4349E08F73E9}" type="doc">
      <dgm:prSet loTypeId="urn:microsoft.com/office/officeart/2005/8/layout/defaul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5BA6C9A-9DE9-4D64-9D28-EE080696DB23}">
      <dgm:prSet/>
      <dgm:spPr/>
      <dgm:t>
        <a:bodyPr/>
        <a:lstStyle/>
        <a:p>
          <a:r>
            <a:rPr lang="en-US"/>
            <a:t>We aim to collaborate with:</a:t>
          </a:r>
        </a:p>
      </dgm:t>
    </dgm:pt>
    <dgm:pt modelId="{954D1D17-8615-4E6B-8212-6A83D9D974E6}" type="parTrans" cxnId="{333A3D98-57EF-45A8-85A6-55CB393AD994}">
      <dgm:prSet/>
      <dgm:spPr/>
      <dgm:t>
        <a:bodyPr/>
        <a:lstStyle/>
        <a:p>
          <a:endParaRPr lang="en-US"/>
        </a:p>
      </dgm:t>
    </dgm:pt>
    <dgm:pt modelId="{2404335C-BDC0-41AB-9BCF-9EDA1302A34D}" type="sibTrans" cxnId="{333A3D98-57EF-45A8-85A6-55CB393AD994}">
      <dgm:prSet/>
      <dgm:spPr/>
      <dgm:t>
        <a:bodyPr/>
        <a:lstStyle/>
        <a:p>
          <a:endParaRPr lang="en-US"/>
        </a:p>
      </dgm:t>
    </dgm:pt>
    <dgm:pt modelId="{2A59821E-18A5-4206-BF22-92161C581DFF}">
      <dgm:prSet/>
      <dgm:spPr/>
      <dgm:t>
        <a:bodyPr/>
        <a:lstStyle/>
        <a:p>
          <a:r>
            <a:rPr lang="en-US" b="1"/>
            <a:t>Sport Wales</a:t>
          </a:r>
          <a:r>
            <a:rPr lang="en-US"/>
            <a:t> for sport equipment grants.</a:t>
          </a:r>
        </a:p>
      </dgm:t>
    </dgm:pt>
    <dgm:pt modelId="{DB797619-9E78-4E5E-9DEB-2929FF91098C}" type="parTrans" cxnId="{5981532D-65FF-4AD1-BDD0-F6F7BEA56B48}">
      <dgm:prSet/>
      <dgm:spPr/>
      <dgm:t>
        <a:bodyPr/>
        <a:lstStyle/>
        <a:p>
          <a:endParaRPr lang="en-US"/>
        </a:p>
      </dgm:t>
    </dgm:pt>
    <dgm:pt modelId="{8B09EB88-B4AE-4648-9810-9F73AE6D0698}" type="sibTrans" cxnId="{5981532D-65FF-4AD1-BDD0-F6F7BEA56B48}">
      <dgm:prSet/>
      <dgm:spPr/>
      <dgm:t>
        <a:bodyPr/>
        <a:lstStyle/>
        <a:p>
          <a:endParaRPr lang="en-US"/>
        </a:p>
      </dgm:t>
    </dgm:pt>
    <dgm:pt modelId="{42B3F1D0-5375-4870-A3D9-9D5AE4701169}">
      <dgm:prSet/>
      <dgm:spPr/>
      <dgm:t>
        <a:bodyPr/>
        <a:lstStyle/>
        <a:p>
          <a:r>
            <a:rPr lang="en-US" b="1"/>
            <a:t>Natural Resources Wales</a:t>
          </a:r>
          <a:r>
            <a:rPr lang="en-US"/>
            <a:t> for environmental education support.</a:t>
          </a:r>
        </a:p>
      </dgm:t>
    </dgm:pt>
    <dgm:pt modelId="{DE0C1DF2-A543-48D8-A06F-44E7DC37359D}" type="parTrans" cxnId="{FEF763A7-8D22-4C02-9EBE-A621A30D0167}">
      <dgm:prSet/>
      <dgm:spPr/>
      <dgm:t>
        <a:bodyPr/>
        <a:lstStyle/>
        <a:p>
          <a:endParaRPr lang="en-US"/>
        </a:p>
      </dgm:t>
    </dgm:pt>
    <dgm:pt modelId="{BB8DE6B4-BD12-42E8-BD7F-A19DA36EE72C}" type="sibTrans" cxnId="{FEF763A7-8D22-4C02-9EBE-A621A30D0167}">
      <dgm:prSet/>
      <dgm:spPr/>
      <dgm:t>
        <a:bodyPr/>
        <a:lstStyle/>
        <a:p>
          <a:endParaRPr lang="en-US"/>
        </a:p>
      </dgm:t>
    </dgm:pt>
    <dgm:pt modelId="{33A6B963-B71A-42FC-8773-1779E3701F2D}">
      <dgm:prSet/>
      <dgm:spPr/>
      <dgm:t>
        <a:bodyPr/>
        <a:lstStyle/>
        <a:p>
          <a:r>
            <a:rPr lang="en-US" b="1"/>
            <a:t>Keep Wales Tidy</a:t>
          </a:r>
          <a:r>
            <a:rPr lang="en-US"/>
            <a:t> for materials and co-delivery of nature-based challenges.</a:t>
          </a:r>
        </a:p>
      </dgm:t>
    </dgm:pt>
    <dgm:pt modelId="{13497BFC-8A9D-4D70-9045-0E3BF2E4B86D}" type="parTrans" cxnId="{3441E8C1-8DD1-4F17-88DF-D1CB28E4F6D7}">
      <dgm:prSet/>
      <dgm:spPr/>
      <dgm:t>
        <a:bodyPr/>
        <a:lstStyle/>
        <a:p>
          <a:endParaRPr lang="en-US"/>
        </a:p>
      </dgm:t>
    </dgm:pt>
    <dgm:pt modelId="{29948C68-7F93-48F8-9E8E-127F75CCDA07}" type="sibTrans" cxnId="{3441E8C1-8DD1-4F17-88DF-D1CB28E4F6D7}">
      <dgm:prSet/>
      <dgm:spPr/>
      <dgm:t>
        <a:bodyPr/>
        <a:lstStyle/>
        <a:p>
          <a:endParaRPr lang="en-US"/>
        </a:p>
      </dgm:t>
    </dgm:pt>
    <dgm:pt modelId="{24F714CA-1766-48F5-9204-9EE76BB0989B}">
      <dgm:prSet/>
      <dgm:spPr/>
      <dgm:t>
        <a:bodyPr/>
        <a:lstStyle/>
        <a:p>
          <a:r>
            <a:rPr lang="en-US" b="1"/>
            <a:t>Local small businesses and supermarkets</a:t>
          </a:r>
          <a:r>
            <a:rPr lang="en-US"/>
            <a:t> to provide sponsorship or healthy snacks.</a:t>
          </a:r>
        </a:p>
      </dgm:t>
    </dgm:pt>
    <dgm:pt modelId="{EED9EF57-A1A3-41FB-9439-45DC9B879612}" type="parTrans" cxnId="{AEDCB841-2561-4DE8-A665-8C04C6E8737B}">
      <dgm:prSet/>
      <dgm:spPr/>
      <dgm:t>
        <a:bodyPr/>
        <a:lstStyle/>
        <a:p>
          <a:endParaRPr lang="en-US"/>
        </a:p>
      </dgm:t>
    </dgm:pt>
    <dgm:pt modelId="{72721845-4B51-4737-87D3-7B191590782B}" type="sibTrans" cxnId="{AEDCB841-2561-4DE8-A665-8C04C6E8737B}">
      <dgm:prSet/>
      <dgm:spPr/>
      <dgm:t>
        <a:bodyPr/>
        <a:lstStyle/>
        <a:p>
          <a:endParaRPr lang="en-US"/>
        </a:p>
      </dgm:t>
    </dgm:pt>
    <dgm:pt modelId="{939E0975-1CD7-42E8-8E81-40AF43263B48}">
      <dgm:prSet/>
      <dgm:spPr/>
      <dgm:t>
        <a:bodyPr/>
        <a:lstStyle/>
        <a:p>
          <a:r>
            <a:rPr lang="en-US"/>
            <a:t>Additional funding applications will be made to:</a:t>
          </a:r>
        </a:p>
      </dgm:t>
    </dgm:pt>
    <dgm:pt modelId="{10519130-5717-40E1-A120-D81EF8EB6094}" type="parTrans" cxnId="{BD3B0A6A-FA6D-4616-BE61-E3A8F7D68F75}">
      <dgm:prSet/>
      <dgm:spPr/>
      <dgm:t>
        <a:bodyPr/>
        <a:lstStyle/>
        <a:p>
          <a:endParaRPr lang="en-US"/>
        </a:p>
      </dgm:t>
    </dgm:pt>
    <dgm:pt modelId="{58F3CFFF-3FB7-4C0A-9A16-18325930B6C5}" type="sibTrans" cxnId="{BD3B0A6A-FA6D-4616-BE61-E3A8F7D68F75}">
      <dgm:prSet/>
      <dgm:spPr/>
      <dgm:t>
        <a:bodyPr/>
        <a:lstStyle/>
        <a:p>
          <a:endParaRPr lang="en-US"/>
        </a:p>
      </dgm:t>
    </dgm:pt>
    <dgm:pt modelId="{735169A5-D24E-47D1-BA76-C9A1F5840D14}">
      <dgm:prSet/>
      <dgm:spPr/>
      <dgm:t>
        <a:bodyPr/>
        <a:lstStyle/>
        <a:p>
          <a:r>
            <a:rPr lang="en-US" b="1"/>
            <a:t>National Lottery Community Fund</a:t>
          </a:r>
          <a:endParaRPr lang="en-US"/>
        </a:p>
      </dgm:t>
    </dgm:pt>
    <dgm:pt modelId="{D8C9B350-018D-4D36-92A8-E1F782F334EE}" type="parTrans" cxnId="{1A7A9859-D288-4052-991B-F31AE8974307}">
      <dgm:prSet/>
      <dgm:spPr/>
      <dgm:t>
        <a:bodyPr/>
        <a:lstStyle/>
        <a:p>
          <a:endParaRPr lang="en-US"/>
        </a:p>
      </dgm:t>
    </dgm:pt>
    <dgm:pt modelId="{B8AF32FA-F776-40C6-83AB-708C2BFB131B}" type="sibTrans" cxnId="{1A7A9859-D288-4052-991B-F31AE8974307}">
      <dgm:prSet/>
      <dgm:spPr/>
      <dgm:t>
        <a:bodyPr/>
        <a:lstStyle/>
        <a:p>
          <a:endParaRPr lang="en-US"/>
        </a:p>
      </dgm:t>
    </dgm:pt>
    <dgm:pt modelId="{DD9CF0DE-1974-4676-A30D-3DF8E78B7AEA}">
      <dgm:prSet/>
      <dgm:spPr/>
      <dgm:t>
        <a:bodyPr/>
        <a:lstStyle/>
        <a:p>
          <a:r>
            <a:rPr lang="en-US" b="1"/>
            <a:t>Children in Need Small Grants Programme</a:t>
          </a:r>
          <a:endParaRPr lang="en-US"/>
        </a:p>
      </dgm:t>
    </dgm:pt>
    <dgm:pt modelId="{5ED9D514-C907-4AE6-8B7C-A848EE1E4062}" type="parTrans" cxnId="{6E1634D7-E885-477E-B3B3-8EC23DC23679}">
      <dgm:prSet/>
      <dgm:spPr/>
      <dgm:t>
        <a:bodyPr/>
        <a:lstStyle/>
        <a:p>
          <a:endParaRPr lang="en-US"/>
        </a:p>
      </dgm:t>
    </dgm:pt>
    <dgm:pt modelId="{91E9AAC2-A8FB-4900-85EE-C5727BEE928B}" type="sibTrans" cxnId="{6E1634D7-E885-477E-B3B3-8EC23DC23679}">
      <dgm:prSet/>
      <dgm:spPr/>
      <dgm:t>
        <a:bodyPr/>
        <a:lstStyle/>
        <a:p>
          <a:endParaRPr lang="en-US"/>
        </a:p>
      </dgm:t>
    </dgm:pt>
    <dgm:pt modelId="{52545C69-CF64-4399-AA36-DCE8A0A40848}" type="pres">
      <dgm:prSet presAssocID="{9E52A532-0052-4741-BB20-4349E08F73E9}" presName="diagram" presStyleCnt="0">
        <dgm:presLayoutVars>
          <dgm:dir/>
          <dgm:resizeHandles val="exact"/>
        </dgm:presLayoutVars>
      </dgm:prSet>
      <dgm:spPr/>
    </dgm:pt>
    <dgm:pt modelId="{92EE4D15-10D6-4796-A3CB-292067CB7B87}" type="pres">
      <dgm:prSet presAssocID="{45BA6C9A-9DE9-4D64-9D28-EE080696DB23}" presName="node" presStyleLbl="node1" presStyleIdx="0" presStyleCnt="8">
        <dgm:presLayoutVars>
          <dgm:bulletEnabled val="1"/>
        </dgm:presLayoutVars>
      </dgm:prSet>
      <dgm:spPr/>
    </dgm:pt>
    <dgm:pt modelId="{43CD61C9-B5E9-4030-96A1-DAC17C6A28E5}" type="pres">
      <dgm:prSet presAssocID="{2404335C-BDC0-41AB-9BCF-9EDA1302A34D}" presName="sibTrans" presStyleCnt="0"/>
      <dgm:spPr/>
    </dgm:pt>
    <dgm:pt modelId="{91ACF28F-DF22-4FB3-905B-3488B3B6C2D6}" type="pres">
      <dgm:prSet presAssocID="{2A59821E-18A5-4206-BF22-92161C581DFF}" presName="node" presStyleLbl="node1" presStyleIdx="1" presStyleCnt="8">
        <dgm:presLayoutVars>
          <dgm:bulletEnabled val="1"/>
        </dgm:presLayoutVars>
      </dgm:prSet>
      <dgm:spPr/>
    </dgm:pt>
    <dgm:pt modelId="{C0B55EBF-5315-4706-AD78-2910809CC65D}" type="pres">
      <dgm:prSet presAssocID="{8B09EB88-B4AE-4648-9810-9F73AE6D0698}" presName="sibTrans" presStyleCnt="0"/>
      <dgm:spPr/>
    </dgm:pt>
    <dgm:pt modelId="{0FCC26A8-6E9E-4C0B-9A64-7074D50D4450}" type="pres">
      <dgm:prSet presAssocID="{42B3F1D0-5375-4870-A3D9-9D5AE4701169}" presName="node" presStyleLbl="node1" presStyleIdx="2" presStyleCnt="8">
        <dgm:presLayoutVars>
          <dgm:bulletEnabled val="1"/>
        </dgm:presLayoutVars>
      </dgm:prSet>
      <dgm:spPr/>
    </dgm:pt>
    <dgm:pt modelId="{D9F8E9B4-0300-42D0-AEBF-D7FA56A16818}" type="pres">
      <dgm:prSet presAssocID="{BB8DE6B4-BD12-42E8-BD7F-A19DA36EE72C}" presName="sibTrans" presStyleCnt="0"/>
      <dgm:spPr/>
    </dgm:pt>
    <dgm:pt modelId="{0A98E95C-3BEA-4277-83CB-E4A62DF0E964}" type="pres">
      <dgm:prSet presAssocID="{33A6B963-B71A-42FC-8773-1779E3701F2D}" presName="node" presStyleLbl="node1" presStyleIdx="3" presStyleCnt="8">
        <dgm:presLayoutVars>
          <dgm:bulletEnabled val="1"/>
        </dgm:presLayoutVars>
      </dgm:prSet>
      <dgm:spPr/>
    </dgm:pt>
    <dgm:pt modelId="{C936001F-9282-4ED0-ACE3-1358A6CE793F}" type="pres">
      <dgm:prSet presAssocID="{29948C68-7F93-48F8-9E8E-127F75CCDA07}" presName="sibTrans" presStyleCnt="0"/>
      <dgm:spPr/>
    </dgm:pt>
    <dgm:pt modelId="{8BFD9B58-D23A-4994-A1F2-3E4E1C1DAD45}" type="pres">
      <dgm:prSet presAssocID="{24F714CA-1766-48F5-9204-9EE76BB0989B}" presName="node" presStyleLbl="node1" presStyleIdx="4" presStyleCnt="8">
        <dgm:presLayoutVars>
          <dgm:bulletEnabled val="1"/>
        </dgm:presLayoutVars>
      </dgm:prSet>
      <dgm:spPr/>
    </dgm:pt>
    <dgm:pt modelId="{9C3AA4B8-C48A-426C-BD8C-D88BEDE3B508}" type="pres">
      <dgm:prSet presAssocID="{72721845-4B51-4737-87D3-7B191590782B}" presName="sibTrans" presStyleCnt="0"/>
      <dgm:spPr/>
    </dgm:pt>
    <dgm:pt modelId="{C7069B47-DEB7-49D6-9AD6-9E45238FCCF4}" type="pres">
      <dgm:prSet presAssocID="{939E0975-1CD7-42E8-8E81-40AF43263B48}" presName="node" presStyleLbl="node1" presStyleIdx="5" presStyleCnt="8">
        <dgm:presLayoutVars>
          <dgm:bulletEnabled val="1"/>
        </dgm:presLayoutVars>
      </dgm:prSet>
      <dgm:spPr/>
    </dgm:pt>
    <dgm:pt modelId="{B17AB8B0-433B-4B78-BC19-680D5C84BDE0}" type="pres">
      <dgm:prSet presAssocID="{58F3CFFF-3FB7-4C0A-9A16-18325930B6C5}" presName="sibTrans" presStyleCnt="0"/>
      <dgm:spPr/>
    </dgm:pt>
    <dgm:pt modelId="{B70CCE95-E7BD-4238-B2BD-C6274AC8720D}" type="pres">
      <dgm:prSet presAssocID="{735169A5-D24E-47D1-BA76-C9A1F5840D14}" presName="node" presStyleLbl="node1" presStyleIdx="6" presStyleCnt="8">
        <dgm:presLayoutVars>
          <dgm:bulletEnabled val="1"/>
        </dgm:presLayoutVars>
      </dgm:prSet>
      <dgm:spPr/>
    </dgm:pt>
    <dgm:pt modelId="{DDEA1548-1956-4FE3-BF3A-D04397B91D10}" type="pres">
      <dgm:prSet presAssocID="{B8AF32FA-F776-40C6-83AB-708C2BFB131B}" presName="sibTrans" presStyleCnt="0"/>
      <dgm:spPr/>
    </dgm:pt>
    <dgm:pt modelId="{816B4DC0-4F7D-48D5-A8B9-434F3AD5CFEC}" type="pres">
      <dgm:prSet presAssocID="{DD9CF0DE-1974-4676-A30D-3DF8E78B7AEA}" presName="node" presStyleLbl="node1" presStyleIdx="7" presStyleCnt="8">
        <dgm:presLayoutVars>
          <dgm:bulletEnabled val="1"/>
        </dgm:presLayoutVars>
      </dgm:prSet>
      <dgm:spPr/>
    </dgm:pt>
  </dgm:ptLst>
  <dgm:cxnLst>
    <dgm:cxn modelId="{61925611-AB0D-460C-8443-56E3E247421F}" type="presOf" srcId="{9E52A532-0052-4741-BB20-4349E08F73E9}" destId="{52545C69-CF64-4399-AA36-DCE8A0A40848}" srcOrd="0" destOrd="0" presId="urn:microsoft.com/office/officeart/2005/8/layout/default"/>
    <dgm:cxn modelId="{D4974E14-1EDB-489A-8869-496C8FD9D1EA}" type="presOf" srcId="{939E0975-1CD7-42E8-8E81-40AF43263B48}" destId="{C7069B47-DEB7-49D6-9AD6-9E45238FCCF4}" srcOrd="0" destOrd="0" presId="urn:microsoft.com/office/officeart/2005/8/layout/default"/>
    <dgm:cxn modelId="{4E7E3915-3531-4C5D-8368-BA4D5D7ADE2F}" type="presOf" srcId="{735169A5-D24E-47D1-BA76-C9A1F5840D14}" destId="{B70CCE95-E7BD-4238-B2BD-C6274AC8720D}" srcOrd="0" destOrd="0" presId="urn:microsoft.com/office/officeart/2005/8/layout/default"/>
    <dgm:cxn modelId="{CA706826-4130-4A4A-BFAD-1B5AFFF653A5}" type="presOf" srcId="{33A6B963-B71A-42FC-8773-1779E3701F2D}" destId="{0A98E95C-3BEA-4277-83CB-E4A62DF0E964}" srcOrd="0" destOrd="0" presId="urn:microsoft.com/office/officeart/2005/8/layout/default"/>
    <dgm:cxn modelId="{5981532D-65FF-4AD1-BDD0-F6F7BEA56B48}" srcId="{9E52A532-0052-4741-BB20-4349E08F73E9}" destId="{2A59821E-18A5-4206-BF22-92161C581DFF}" srcOrd="1" destOrd="0" parTransId="{DB797619-9E78-4E5E-9DEB-2929FF91098C}" sibTransId="{8B09EB88-B4AE-4648-9810-9F73AE6D0698}"/>
    <dgm:cxn modelId="{D2ADFC2E-F1FC-44B5-B6AE-83BC975F43F4}" type="presOf" srcId="{45BA6C9A-9DE9-4D64-9D28-EE080696DB23}" destId="{92EE4D15-10D6-4796-A3CB-292067CB7B87}" srcOrd="0" destOrd="0" presId="urn:microsoft.com/office/officeart/2005/8/layout/default"/>
    <dgm:cxn modelId="{A9269040-196E-492A-A2CA-3612BB6CA637}" type="presOf" srcId="{2A59821E-18A5-4206-BF22-92161C581DFF}" destId="{91ACF28F-DF22-4FB3-905B-3488B3B6C2D6}" srcOrd="0" destOrd="0" presId="urn:microsoft.com/office/officeart/2005/8/layout/default"/>
    <dgm:cxn modelId="{AEDCB841-2561-4DE8-A665-8C04C6E8737B}" srcId="{9E52A532-0052-4741-BB20-4349E08F73E9}" destId="{24F714CA-1766-48F5-9204-9EE76BB0989B}" srcOrd="4" destOrd="0" parTransId="{EED9EF57-A1A3-41FB-9439-45DC9B879612}" sibTransId="{72721845-4B51-4737-87D3-7B191590782B}"/>
    <dgm:cxn modelId="{BD3B0A6A-FA6D-4616-BE61-E3A8F7D68F75}" srcId="{9E52A532-0052-4741-BB20-4349E08F73E9}" destId="{939E0975-1CD7-42E8-8E81-40AF43263B48}" srcOrd="5" destOrd="0" parTransId="{10519130-5717-40E1-A120-D81EF8EB6094}" sibTransId="{58F3CFFF-3FB7-4C0A-9A16-18325930B6C5}"/>
    <dgm:cxn modelId="{1A7A9859-D288-4052-991B-F31AE8974307}" srcId="{9E52A532-0052-4741-BB20-4349E08F73E9}" destId="{735169A5-D24E-47D1-BA76-C9A1F5840D14}" srcOrd="6" destOrd="0" parTransId="{D8C9B350-018D-4D36-92A8-E1F782F334EE}" sibTransId="{B8AF32FA-F776-40C6-83AB-708C2BFB131B}"/>
    <dgm:cxn modelId="{333A3D98-57EF-45A8-85A6-55CB393AD994}" srcId="{9E52A532-0052-4741-BB20-4349E08F73E9}" destId="{45BA6C9A-9DE9-4D64-9D28-EE080696DB23}" srcOrd="0" destOrd="0" parTransId="{954D1D17-8615-4E6B-8212-6A83D9D974E6}" sibTransId="{2404335C-BDC0-41AB-9BCF-9EDA1302A34D}"/>
    <dgm:cxn modelId="{7B6A03A6-08B6-495E-903A-0412AC7F79E1}" type="presOf" srcId="{42B3F1D0-5375-4870-A3D9-9D5AE4701169}" destId="{0FCC26A8-6E9E-4C0B-9A64-7074D50D4450}" srcOrd="0" destOrd="0" presId="urn:microsoft.com/office/officeart/2005/8/layout/default"/>
    <dgm:cxn modelId="{FEF763A7-8D22-4C02-9EBE-A621A30D0167}" srcId="{9E52A532-0052-4741-BB20-4349E08F73E9}" destId="{42B3F1D0-5375-4870-A3D9-9D5AE4701169}" srcOrd="2" destOrd="0" parTransId="{DE0C1DF2-A543-48D8-A06F-44E7DC37359D}" sibTransId="{BB8DE6B4-BD12-42E8-BD7F-A19DA36EE72C}"/>
    <dgm:cxn modelId="{975DA4B1-CB1F-467D-AA85-F84CB94B6830}" type="presOf" srcId="{DD9CF0DE-1974-4676-A30D-3DF8E78B7AEA}" destId="{816B4DC0-4F7D-48D5-A8B9-434F3AD5CFEC}" srcOrd="0" destOrd="0" presId="urn:microsoft.com/office/officeart/2005/8/layout/default"/>
    <dgm:cxn modelId="{B108CEB4-9276-4090-83AB-62A190914F9A}" type="presOf" srcId="{24F714CA-1766-48F5-9204-9EE76BB0989B}" destId="{8BFD9B58-D23A-4994-A1F2-3E4E1C1DAD45}" srcOrd="0" destOrd="0" presId="urn:microsoft.com/office/officeart/2005/8/layout/default"/>
    <dgm:cxn modelId="{3441E8C1-8DD1-4F17-88DF-D1CB28E4F6D7}" srcId="{9E52A532-0052-4741-BB20-4349E08F73E9}" destId="{33A6B963-B71A-42FC-8773-1779E3701F2D}" srcOrd="3" destOrd="0" parTransId="{13497BFC-8A9D-4D70-9045-0E3BF2E4B86D}" sibTransId="{29948C68-7F93-48F8-9E8E-127F75CCDA07}"/>
    <dgm:cxn modelId="{6E1634D7-E885-477E-B3B3-8EC23DC23679}" srcId="{9E52A532-0052-4741-BB20-4349E08F73E9}" destId="{DD9CF0DE-1974-4676-A30D-3DF8E78B7AEA}" srcOrd="7" destOrd="0" parTransId="{5ED9D514-C907-4AE6-8B7C-A848EE1E4062}" sibTransId="{91E9AAC2-A8FB-4900-85EE-C5727BEE928B}"/>
    <dgm:cxn modelId="{3A0404D7-CE08-4FE5-9B1E-51071DFB717B}" type="presParOf" srcId="{52545C69-CF64-4399-AA36-DCE8A0A40848}" destId="{92EE4D15-10D6-4796-A3CB-292067CB7B87}" srcOrd="0" destOrd="0" presId="urn:microsoft.com/office/officeart/2005/8/layout/default"/>
    <dgm:cxn modelId="{477C3A37-CECB-41C7-8D03-E8B3CF7F29FE}" type="presParOf" srcId="{52545C69-CF64-4399-AA36-DCE8A0A40848}" destId="{43CD61C9-B5E9-4030-96A1-DAC17C6A28E5}" srcOrd="1" destOrd="0" presId="urn:microsoft.com/office/officeart/2005/8/layout/default"/>
    <dgm:cxn modelId="{E2B3933B-B065-4954-BDB8-9FADB2214656}" type="presParOf" srcId="{52545C69-CF64-4399-AA36-DCE8A0A40848}" destId="{91ACF28F-DF22-4FB3-905B-3488B3B6C2D6}" srcOrd="2" destOrd="0" presId="urn:microsoft.com/office/officeart/2005/8/layout/default"/>
    <dgm:cxn modelId="{EC0BA1F6-7138-4EFA-9214-94A61A05B142}" type="presParOf" srcId="{52545C69-CF64-4399-AA36-DCE8A0A40848}" destId="{C0B55EBF-5315-4706-AD78-2910809CC65D}" srcOrd="3" destOrd="0" presId="urn:microsoft.com/office/officeart/2005/8/layout/default"/>
    <dgm:cxn modelId="{6FB496BA-18DE-43F5-8B52-3552E9C4FDFD}" type="presParOf" srcId="{52545C69-CF64-4399-AA36-DCE8A0A40848}" destId="{0FCC26A8-6E9E-4C0B-9A64-7074D50D4450}" srcOrd="4" destOrd="0" presId="urn:microsoft.com/office/officeart/2005/8/layout/default"/>
    <dgm:cxn modelId="{8356A17C-FA0A-450B-A545-FDC4B33330BA}" type="presParOf" srcId="{52545C69-CF64-4399-AA36-DCE8A0A40848}" destId="{D9F8E9B4-0300-42D0-AEBF-D7FA56A16818}" srcOrd="5" destOrd="0" presId="urn:microsoft.com/office/officeart/2005/8/layout/default"/>
    <dgm:cxn modelId="{CF17FE26-6B38-4EDF-B51A-4CAC9F5E1875}" type="presParOf" srcId="{52545C69-CF64-4399-AA36-DCE8A0A40848}" destId="{0A98E95C-3BEA-4277-83CB-E4A62DF0E964}" srcOrd="6" destOrd="0" presId="urn:microsoft.com/office/officeart/2005/8/layout/default"/>
    <dgm:cxn modelId="{31C31536-797A-4C19-93DD-D4C26D0455BB}" type="presParOf" srcId="{52545C69-CF64-4399-AA36-DCE8A0A40848}" destId="{C936001F-9282-4ED0-ACE3-1358A6CE793F}" srcOrd="7" destOrd="0" presId="urn:microsoft.com/office/officeart/2005/8/layout/default"/>
    <dgm:cxn modelId="{13A8CDF3-6E17-404C-A1F9-3E5896374084}" type="presParOf" srcId="{52545C69-CF64-4399-AA36-DCE8A0A40848}" destId="{8BFD9B58-D23A-4994-A1F2-3E4E1C1DAD45}" srcOrd="8" destOrd="0" presId="urn:microsoft.com/office/officeart/2005/8/layout/default"/>
    <dgm:cxn modelId="{6CEA4FBD-6533-44F3-849B-B65AC5FB816C}" type="presParOf" srcId="{52545C69-CF64-4399-AA36-DCE8A0A40848}" destId="{9C3AA4B8-C48A-426C-BD8C-D88BEDE3B508}" srcOrd="9" destOrd="0" presId="urn:microsoft.com/office/officeart/2005/8/layout/default"/>
    <dgm:cxn modelId="{985060EB-CEFA-4A5D-B014-2D440B9F9B1B}" type="presParOf" srcId="{52545C69-CF64-4399-AA36-DCE8A0A40848}" destId="{C7069B47-DEB7-49D6-9AD6-9E45238FCCF4}" srcOrd="10" destOrd="0" presId="urn:microsoft.com/office/officeart/2005/8/layout/default"/>
    <dgm:cxn modelId="{7EFF7076-7CF4-4BD0-A51C-E4CA24DFC388}" type="presParOf" srcId="{52545C69-CF64-4399-AA36-DCE8A0A40848}" destId="{B17AB8B0-433B-4B78-BC19-680D5C84BDE0}" srcOrd="11" destOrd="0" presId="urn:microsoft.com/office/officeart/2005/8/layout/default"/>
    <dgm:cxn modelId="{A5E637AC-CD42-40B2-88C1-995B682CC067}" type="presParOf" srcId="{52545C69-CF64-4399-AA36-DCE8A0A40848}" destId="{B70CCE95-E7BD-4238-B2BD-C6274AC8720D}" srcOrd="12" destOrd="0" presId="urn:microsoft.com/office/officeart/2005/8/layout/default"/>
    <dgm:cxn modelId="{64FCD6E1-6657-41B1-B5C0-E30B200DF07E}" type="presParOf" srcId="{52545C69-CF64-4399-AA36-DCE8A0A40848}" destId="{DDEA1548-1956-4FE3-BF3A-D04397B91D10}" srcOrd="13" destOrd="0" presId="urn:microsoft.com/office/officeart/2005/8/layout/default"/>
    <dgm:cxn modelId="{42D8898C-8A0F-4263-98A4-5696C39CF252}" type="presParOf" srcId="{52545C69-CF64-4399-AA36-DCE8A0A40848}" destId="{816B4DC0-4F7D-48D5-A8B9-434F3AD5CFE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02E4E-ABAC-4A15-ACA1-1BCB35CABAA4}">
      <dsp:nvSpPr>
        <dsp:cNvPr id="0" name=""/>
        <dsp:cNvSpPr/>
      </dsp:nvSpPr>
      <dsp:spPr>
        <a:xfrm>
          <a:off x="0" y="186452"/>
          <a:ext cx="6172199" cy="2223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Eco-Explorers is a </a:t>
          </a:r>
          <a:r>
            <a:rPr lang="en-US" sz="1900" b="1" kern="1200"/>
            <a:t>weekly 60-minute after-school session for 10 weeks, </a:t>
          </a:r>
          <a:r>
            <a:rPr lang="en-US" sz="1900" kern="1200"/>
            <a:t>combining physical activity with environmental exploration. Activities include nature trails, orienteering, scavenger hunts, eco-games, and cooperative challenges. These are designed not only to get children moving but also to cultivate a connection with nature — promoting  physical, mental and social wellbeing.</a:t>
          </a:r>
        </a:p>
      </dsp:txBody>
      <dsp:txXfrm>
        <a:off x="108518" y="294970"/>
        <a:ext cx="5955163" cy="2005964"/>
      </dsp:txXfrm>
    </dsp:sp>
    <dsp:sp modelId="{7D31C8CE-8173-4E79-A5FC-6AD16A6CA337}">
      <dsp:nvSpPr>
        <dsp:cNvPr id="0" name=""/>
        <dsp:cNvSpPr/>
      </dsp:nvSpPr>
      <dsp:spPr>
        <a:xfrm>
          <a:off x="0" y="2464172"/>
          <a:ext cx="6172199" cy="2223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is underpinned by </a:t>
          </a:r>
          <a:r>
            <a:rPr lang="en-US" sz="1900" i="1" kern="1200"/>
            <a:t>self-determination theory (Deci &amp; Ryan</a:t>
          </a:r>
          <a:r>
            <a:rPr lang="en-US" sz="1900" i="1" kern="1200">
              <a:latin typeface="Grandview Display"/>
            </a:rPr>
            <a:t>, 2000</a:t>
          </a:r>
          <a:r>
            <a:rPr lang="en-US" sz="1900" i="1" kern="1200"/>
            <a:t>)</a:t>
          </a:r>
          <a:r>
            <a:rPr lang="en-US" sz="1900" kern="1200"/>
            <a:t>, which suggests that children are more likely to participate in physical activity when they feel competent, autonomous, and socially connected.</a:t>
          </a:r>
        </a:p>
      </dsp:txBody>
      <dsp:txXfrm>
        <a:off x="108518" y="2572690"/>
        <a:ext cx="5955163" cy="2005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C5420-4900-4DE8-841E-E6D8198CAE70}">
      <dsp:nvSpPr>
        <dsp:cNvPr id="0" name=""/>
        <dsp:cNvSpPr/>
      </dsp:nvSpPr>
      <dsp:spPr>
        <a:xfrm>
          <a:off x="1020127" y="730"/>
          <a:ext cx="2600920" cy="15605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programme will develop in </a:t>
          </a:r>
          <a:r>
            <a:rPr lang="en-US" sz="1500" b="1" kern="1200"/>
            <a:t>four key stages</a:t>
          </a:r>
          <a:r>
            <a:rPr lang="en-US" sz="1500" kern="1200"/>
            <a:t>:</a:t>
          </a:r>
        </a:p>
      </dsp:txBody>
      <dsp:txXfrm>
        <a:off x="1020127" y="730"/>
        <a:ext cx="2600920" cy="1560552"/>
      </dsp:txXfrm>
    </dsp:sp>
    <dsp:sp modelId="{1BCCCA03-9488-4F7C-8C2D-961589937C32}">
      <dsp:nvSpPr>
        <dsp:cNvPr id="0" name=""/>
        <dsp:cNvSpPr/>
      </dsp:nvSpPr>
      <dsp:spPr>
        <a:xfrm>
          <a:off x="3881139" y="730"/>
          <a:ext cx="2600920" cy="15605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Consultation and co-creation</a:t>
          </a:r>
          <a:r>
            <a:rPr lang="en-US" sz="1500" kern="1200"/>
            <a:t> – Engaging children in co-designing activities.</a:t>
          </a:r>
        </a:p>
      </dsp:txBody>
      <dsp:txXfrm>
        <a:off x="3881139" y="730"/>
        <a:ext cx="2600920" cy="1560552"/>
      </dsp:txXfrm>
    </dsp:sp>
    <dsp:sp modelId="{11C416A8-ABCD-4A5D-873D-2D616A0831EE}">
      <dsp:nvSpPr>
        <dsp:cNvPr id="0" name=""/>
        <dsp:cNvSpPr/>
      </dsp:nvSpPr>
      <dsp:spPr>
        <a:xfrm>
          <a:off x="6742152" y="730"/>
          <a:ext cx="2600920" cy="15605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Pilot testing</a:t>
          </a:r>
          <a:r>
            <a:rPr lang="en-US" sz="1500" kern="1200"/>
            <a:t> – Delivering 4 trial sessions and collecting feedback.</a:t>
          </a:r>
        </a:p>
      </dsp:txBody>
      <dsp:txXfrm>
        <a:off x="6742152" y="730"/>
        <a:ext cx="2600920" cy="1560552"/>
      </dsp:txXfrm>
    </dsp:sp>
    <dsp:sp modelId="{BB48A927-E552-4C02-AB0C-6E9BEC44753D}">
      <dsp:nvSpPr>
        <dsp:cNvPr id="0" name=""/>
        <dsp:cNvSpPr/>
      </dsp:nvSpPr>
      <dsp:spPr>
        <a:xfrm>
          <a:off x="1020127" y="1821375"/>
          <a:ext cx="2600920" cy="15605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Evaluation</a:t>
          </a:r>
          <a:r>
            <a:rPr lang="en-US" sz="1500" kern="1200"/>
            <a:t> – Analysing participation rates, enjoyment, and learning outcomes.</a:t>
          </a:r>
        </a:p>
      </dsp:txBody>
      <dsp:txXfrm>
        <a:off x="1020127" y="1821375"/>
        <a:ext cx="2600920" cy="1560552"/>
      </dsp:txXfrm>
    </dsp:sp>
    <dsp:sp modelId="{A9B5E21C-F03E-4811-BB5D-3E17021F2348}">
      <dsp:nvSpPr>
        <dsp:cNvPr id="0" name=""/>
        <dsp:cNvSpPr/>
      </dsp:nvSpPr>
      <dsp:spPr>
        <a:xfrm>
          <a:off x="3881139" y="1821375"/>
          <a:ext cx="2600920" cy="15605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Roll-out and refinement</a:t>
          </a:r>
          <a:r>
            <a:rPr lang="en-US" sz="1500" kern="1200"/>
            <a:t> – Expanding the programme to termly cycles.</a:t>
          </a:r>
        </a:p>
      </dsp:txBody>
      <dsp:txXfrm>
        <a:off x="3881139" y="1821375"/>
        <a:ext cx="2600920" cy="1560552"/>
      </dsp:txXfrm>
    </dsp:sp>
    <dsp:sp modelId="{4AAD03A4-56DD-45BA-96C9-FE5B12EC3615}">
      <dsp:nvSpPr>
        <dsp:cNvPr id="0" name=""/>
        <dsp:cNvSpPr/>
      </dsp:nvSpPr>
      <dsp:spPr>
        <a:xfrm>
          <a:off x="6742152" y="1821375"/>
          <a:ext cx="2600920" cy="15605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Sessions will be aligned with the new </a:t>
          </a:r>
          <a:r>
            <a:rPr lang="en-US" sz="1500" b="1" kern="1200"/>
            <a:t>Curriculum for Wales</a:t>
          </a:r>
          <a:r>
            <a:rPr lang="en-US" sz="1500" kern="1200"/>
            <a:t>, integrating elements of Health &amp; Wellbeing and Science &amp; Technology Areas of Learning.</a:t>
          </a:r>
        </a:p>
      </dsp:txBody>
      <dsp:txXfrm>
        <a:off x="6742152" y="1821375"/>
        <a:ext cx="2600920" cy="15605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E4D15-10D6-4796-A3CB-292067CB7B87}">
      <dsp:nvSpPr>
        <dsp:cNvPr id="0" name=""/>
        <dsp:cNvSpPr/>
      </dsp:nvSpPr>
      <dsp:spPr>
        <a:xfrm>
          <a:off x="3036" y="125716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 aim to collaborate with:</a:t>
          </a:r>
        </a:p>
      </dsp:txBody>
      <dsp:txXfrm>
        <a:off x="3036" y="125716"/>
        <a:ext cx="2408634" cy="1445180"/>
      </dsp:txXfrm>
    </dsp:sp>
    <dsp:sp modelId="{91ACF28F-DF22-4FB3-905B-3488B3B6C2D6}">
      <dsp:nvSpPr>
        <dsp:cNvPr id="0" name=""/>
        <dsp:cNvSpPr/>
      </dsp:nvSpPr>
      <dsp:spPr>
        <a:xfrm>
          <a:off x="2652533" y="125716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Sport Wales</a:t>
          </a:r>
          <a:r>
            <a:rPr lang="en-US" sz="1800" kern="1200"/>
            <a:t> for sport equipment grants.</a:t>
          </a:r>
        </a:p>
      </dsp:txBody>
      <dsp:txXfrm>
        <a:off x="2652533" y="125716"/>
        <a:ext cx="2408634" cy="1445180"/>
      </dsp:txXfrm>
    </dsp:sp>
    <dsp:sp modelId="{0FCC26A8-6E9E-4C0B-9A64-7074D50D4450}">
      <dsp:nvSpPr>
        <dsp:cNvPr id="0" name=""/>
        <dsp:cNvSpPr/>
      </dsp:nvSpPr>
      <dsp:spPr>
        <a:xfrm>
          <a:off x="5302031" y="125716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Natural Resources Wales</a:t>
          </a:r>
          <a:r>
            <a:rPr lang="en-US" sz="1800" kern="1200"/>
            <a:t> for environmental education support.</a:t>
          </a:r>
        </a:p>
      </dsp:txBody>
      <dsp:txXfrm>
        <a:off x="5302031" y="125716"/>
        <a:ext cx="2408634" cy="1445180"/>
      </dsp:txXfrm>
    </dsp:sp>
    <dsp:sp modelId="{0A98E95C-3BEA-4277-83CB-E4A62DF0E964}">
      <dsp:nvSpPr>
        <dsp:cNvPr id="0" name=""/>
        <dsp:cNvSpPr/>
      </dsp:nvSpPr>
      <dsp:spPr>
        <a:xfrm>
          <a:off x="7951529" y="125716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Keep Wales Tidy</a:t>
          </a:r>
          <a:r>
            <a:rPr lang="en-US" sz="1800" kern="1200"/>
            <a:t> for materials and co-delivery of nature-based challenges.</a:t>
          </a:r>
        </a:p>
      </dsp:txBody>
      <dsp:txXfrm>
        <a:off x="7951529" y="125716"/>
        <a:ext cx="2408634" cy="1445180"/>
      </dsp:txXfrm>
    </dsp:sp>
    <dsp:sp modelId="{8BFD9B58-D23A-4994-A1F2-3E4E1C1DAD45}">
      <dsp:nvSpPr>
        <dsp:cNvPr id="0" name=""/>
        <dsp:cNvSpPr/>
      </dsp:nvSpPr>
      <dsp:spPr>
        <a:xfrm>
          <a:off x="3036" y="1811760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Local small businesses and supermarkets</a:t>
          </a:r>
          <a:r>
            <a:rPr lang="en-US" sz="1800" kern="1200"/>
            <a:t> to provide sponsorship or healthy snacks.</a:t>
          </a:r>
        </a:p>
      </dsp:txBody>
      <dsp:txXfrm>
        <a:off x="3036" y="1811760"/>
        <a:ext cx="2408634" cy="1445180"/>
      </dsp:txXfrm>
    </dsp:sp>
    <dsp:sp modelId="{C7069B47-DEB7-49D6-9AD6-9E45238FCCF4}">
      <dsp:nvSpPr>
        <dsp:cNvPr id="0" name=""/>
        <dsp:cNvSpPr/>
      </dsp:nvSpPr>
      <dsp:spPr>
        <a:xfrm>
          <a:off x="2652533" y="1811760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Additional funding applications will be made to:</a:t>
          </a:r>
        </a:p>
      </dsp:txBody>
      <dsp:txXfrm>
        <a:off x="2652533" y="1811760"/>
        <a:ext cx="2408634" cy="1445180"/>
      </dsp:txXfrm>
    </dsp:sp>
    <dsp:sp modelId="{B70CCE95-E7BD-4238-B2BD-C6274AC8720D}">
      <dsp:nvSpPr>
        <dsp:cNvPr id="0" name=""/>
        <dsp:cNvSpPr/>
      </dsp:nvSpPr>
      <dsp:spPr>
        <a:xfrm>
          <a:off x="5302031" y="1811760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National Lottery Community Fund</a:t>
          </a:r>
          <a:endParaRPr lang="en-US" sz="1800" kern="1200"/>
        </a:p>
      </dsp:txBody>
      <dsp:txXfrm>
        <a:off x="5302031" y="1811760"/>
        <a:ext cx="2408634" cy="1445180"/>
      </dsp:txXfrm>
    </dsp:sp>
    <dsp:sp modelId="{816B4DC0-4F7D-48D5-A8B9-434F3AD5CFEC}">
      <dsp:nvSpPr>
        <dsp:cNvPr id="0" name=""/>
        <dsp:cNvSpPr/>
      </dsp:nvSpPr>
      <dsp:spPr>
        <a:xfrm>
          <a:off x="7951529" y="1811760"/>
          <a:ext cx="2408634" cy="14451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Children in Need Small Grants Programme</a:t>
          </a:r>
          <a:endParaRPr lang="en-US" sz="1800" kern="1200"/>
        </a:p>
      </dsp:txBody>
      <dsp:txXfrm>
        <a:off x="7951529" y="1811760"/>
        <a:ext cx="2408634" cy="14451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5/9/2025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4283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5/9/2025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993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5/9/2025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3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5/9/2025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633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5/9/2025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826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5/9/2025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818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5/9/2025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020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5/9/2025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36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5/9/2025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780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5/9/2025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868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5/9/2025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993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5/9/2025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1398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Eco-Explorers : A Sustainable Physical Activity </a:t>
            </a:r>
            <a:r>
              <a:rPr lang="en-US" sz="2500" err="1"/>
              <a:t>Programme</a:t>
            </a:r>
            <a:r>
              <a:rPr lang="en-US" sz="2500"/>
              <a:t> for 7 - 11 Year Olds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Ysgol Bae Baglan, Neath Port Talbot</a:t>
            </a:r>
          </a:p>
          <a:p>
            <a:r>
              <a:rPr lang="en-US"/>
              <a:t>Dylan Davies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DEA3EFA5-E55E-7814-E940-DAF0411B1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207DDCF-D6AC-4DFB-BAD0-3634758BD5BE}" type="datetime1"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97A5193C-0BE2-0895-9327-EB3554C75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58614856-0113-35C6-24AC-DBAF2634C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Picture 3" descr="Why children need to get outdoors and play – even in the Winter months -  Tamar Trails Centre">
            <a:extLst>
              <a:ext uri="{FF2B5EF4-FFF2-40B4-BE49-F238E27FC236}">
                <a16:creationId xmlns:a16="http://schemas.microsoft.com/office/drawing/2014/main" id="{6738B02E-40AC-F68B-F68C-1BDEA25851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29" r="-1" b="7183"/>
          <a:stretch/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5270C-04FC-342C-7BCF-6740E65DF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err="1"/>
              <a:t>Programme</a:t>
            </a:r>
            <a:r>
              <a:rPr lang="en-US"/>
              <a:t> Concept – What is Eco-Explorers?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EB9650E-A745-5699-2BB0-973999763E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570840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43401C57-3593-3811-9C91-C919DA0CE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92BEDC70-F073-4D60-AB37-1C09A8CEBBB1}" type="datetime1"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E154A352-5D08-6D17-6201-6BB6E4EB0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8FC5F221-C459-D749-C311-2C8547A1A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21" name="Picture 20" descr="What orienteering equipment do I need ...">
            <a:extLst>
              <a:ext uri="{FF2B5EF4-FFF2-40B4-BE49-F238E27FC236}">
                <a16:creationId xmlns:a16="http://schemas.microsoft.com/office/drawing/2014/main" id="{7DC0EA93-78C7-E4ED-4534-C8C8A48400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748" y="2931275"/>
            <a:ext cx="4545942" cy="3626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753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2EDBE-FA25-2EB9-FFCA-0642246ED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Research and Needs Analysis</a:t>
            </a:r>
          </a:p>
        </p:txBody>
      </p:sp>
      <p:pic>
        <p:nvPicPr>
          <p:cNvPr id="4" name="Picture 3" descr="Childhood Obesity: Causes, Effects &amp; Prevention">
            <a:extLst>
              <a:ext uri="{FF2B5EF4-FFF2-40B4-BE49-F238E27FC236}">
                <a16:creationId xmlns:a16="http://schemas.microsoft.com/office/drawing/2014/main" id="{56F60823-F6FF-3481-83E0-951B6EE84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5676" y="2849526"/>
            <a:ext cx="4102848" cy="321047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90571-C9C2-8C53-E88F-8B2CA2F567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Research by </a:t>
            </a:r>
            <a:r>
              <a:rPr lang="en-US" sz="1700" i="1"/>
              <a:t>Sport Wales (2023)</a:t>
            </a:r>
            <a:r>
              <a:rPr lang="en-US" sz="1700"/>
              <a:t> indicates that fewer than 40% of Welsh children meet daily physical activity guidelines, with engagement dropping sharply between ages 7–11. Additionally, </a:t>
            </a:r>
            <a:r>
              <a:rPr lang="en-US" sz="1700" i="1"/>
              <a:t>Public Health Wales</a:t>
            </a:r>
            <a:r>
              <a:rPr lang="en-US" sz="1700"/>
              <a:t> reports increasing childhood obesity rates in deprived areas like Neath Port Talbot. Local consultations with parents and educators at Ysgol Bae Baglan reveal a need for more </a:t>
            </a:r>
            <a:r>
              <a:rPr lang="en-US" sz="1700" b="1"/>
              <a:t>inclusive, low-cost, and environmentally-conscious activities</a:t>
            </a:r>
            <a:r>
              <a:rPr lang="en-US" sz="1700"/>
              <a:t> that engage children beyond traditional sport formats.</a:t>
            </a: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391A4E6F-FB43-6550-E3B6-C96A198ED2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D8F1A8-D997-4022-B332-916783F47D9D}" type="datetime1">
              <a:rPr lang="en-US"/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8323372C-EE4C-F88E-AFBA-695F6FC82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88AB319D-49FD-B2F3-787F-CB7114B2D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30447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8F891-E013-FB87-A88C-E2AE5C532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Session Development Plan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280542D8-AB6A-8212-F579-5B96AB834C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64C2F6E-ED9E-4833-97E6-1BF2CD749EB3}" type="datetime1"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E4B183B-3FF8-3A21-8422-6BA4DB176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E5B2C55-003A-8D19-5039-5FC2E0B04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5DD7C4-AB7D-9131-D979-DDFEF803F3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648371"/>
              </p:ext>
            </p:extLst>
          </p:nvPr>
        </p:nvGraphicFramePr>
        <p:xfrm>
          <a:off x="914399" y="2559171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022782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45E76-9B1C-9E07-51DF-AE078ADFD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Engagement Strategies for 7-11 Year Olds</a:t>
            </a:r>
          </a:p>
        </p:txBody>
      </p:sp>
      <p:pic>
        <p:nvPicPr>
          <p:cNvPr id="16" name="Picture 15" descr="Engagement Strategies That Promote Physical Activity | Extension |  University of Nevada, Reno">
            <a:extLst>
              <a:ext uri="{FF2B5EF4-FFF2-40B4-BE49-F238E27FC236}">
                <a16:creationId xmlns:a16="http://schemas.microsoft.com/office/drawing/2014/main" id="{A116D9C0-118C-EB5A-1BA7-71876D1C2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3433685"/>
            <a:ext cx="5105400" cy="2042160"/>
          </a:xfrm>
          <a:prstGeom prst="rect">
            <a:avLst/>
          </a:prstGeom>
          <a:noFill/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3F871BB-3B62-7506-7702-0BF169238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/>
              <a:t>To engage this age group effectively, the </a:t>
            </a:r>
            <a:r>
              <a:rPr lang="en-US" sz="1400" err="1"/>
              <a:t>programme</a:t>
            </a:r>
            <a:r>
              <a:rPr lang="en-US" sz="1400"/>
              <a:t> will:</a:t>
            </a:r>
          </a:p>
          <a:p>
            <a:pPr>
              <a:lnSpc>
                <a:spcPct val="110000"/>
              </a:lnSpc>
            </a:pPr>
            <a:r>
              <a:rPr lang="en-US" sz="1400"/>
              <a:t>Be </a:t>
            </a:r>
            <a:r>
              <a:rPr lang="en-US" sz="1400" b="1"/>
              <a:t>non-competitive</a:t>
            </a:r>
            <a:r>
              <a:rPr lang="en-US" sz="1400"/>
              <a:t> and inclusive, appealing to children of all skill levels.</a:t>
            </a:r>
          </a:p>
          <a:p>
            <a:pPr>
              <a:lnSpc>
                <a:spcPct val="110000"/>
              </a:lnSpc>
            </a:pPr>
            <a:r>
              <a:rPr lang="en-US" sz="1400"/>
              <a:t>Use </a:t>
            </a:r>
            <a:r>
              <a:rPr lang="en-US" sz="1400" b="1"/>
              <a:t>storytelling and adventure themes</a:t>
            </a:r>
            <a:r>
              <a:rPr lang="en-US" sz="1400"/>
              <a:t> to increase excitement and imagination.</a:t>
            </a:r>
          </a:p>
          <a:p>
            <a:pPr>
              <a:lnSpc>
                <a:spcPct val="110000"/>
              </a:lnSpc>
            </a:pPr>
            <a:r>
              <a:rPr lang="en-US" sz="1400"/>
              <a:t>Offer </a:t>
            </a:r>
            <a:r>
              <a:rPr lang="en-US" sz="1400" b="1"/>
              <a:t>choices in activities</a:t>
            </a:r>
            <a:r>
              <a:rPr lang="en-US" sz="1400"/>
              <a:t> to promote autonomy.</a:t>
            </a:r>
          </a:p>
          <a:p>
            <a:pPr>
              <a:lnSpc>
                <a:spcPct val="110000"/>
              </a:lnSpc>
            </a:pPr>
            <a:r>
              <a:rPr lang="en-US" sz="1400"/>
              <a:t>Include </a:t>
            </a:r>
            <a:r>
              <a:rPr lang="en-US" sz="1400" b="1"/>
              <a:t>peer collaboration</a:t>
            </a:r>
            <a:r>
              <a:rPr lang="en-US" sz="1400"/>
              <a:t>, which fosters belonging and motivation.</a:t>
            </a:r>
          </a:p>
          <a:p>
            <a:pPr>
              <a:lnSpc>
                <a:spcPct val="110000"/>
              </a:lnSpc>
            </a:pPr>
            <a:r>
              <a:rPr lang="en-US" sz="1400"/>
              <a:t>We will also train peer leaders from older year groups to act as mentors — encouraging cross-age engagement.</a:t>
            </a:r>
          </a:p>
          <a:p>
            <a:pPr>
              <a:lnSpc>
                <a:spcPct val="110000"/>
              </a:lnSpc>
            </a:pPr>
            <a:endParaRPr lang="en-US" sz="140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21E3AEDA-7ECA-753B-E9C0-25DFF8B738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D07C091-0A6F-4783-A9DF-C78B993F8CA0}" type="datetime1">
              <a:rPr lang="en-US"/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526EDEAC-B5C6-0232-CF52-AE8A925D5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2B112D34-4EFB-3069-71EA-681492F01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9834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8323B-D790-1192-FE17-86C55BB55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Sustainability and Enviromental Impact</a:t>
            </a:r>
          </a:p>
        </p:txBody>
      </p:sp>
      <p:pic>
        <p:nvPicPr>
          <p:cNvPr id="45" name="Picture 44" descr="8 Simple Ways to Help the Environment | Fastweb">
            <a:extLst>
              <a:ext uri="{FF2B5EF4-FFF2-40B4-BE49-F238E27FC236}">
                <a16:creationId xmlns:a16="http://schemas.microsoft.com/office/drawing/2014/main" id="{6239397C-39D7-0BCD-16B2-509CDEF583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02" b="-1"/>
          <a:stretch/>
        </p:blipFill>
        <p:spPr>
          <a:xfrm>
            <a:off x="914400" y="2849526"/>
            <a:ext cx="5105400" cy="3210479"/>
          </a:xfrm>
          <a:prstGeom prst="rect">
            <a:avLst/>
          </a:prstGeom>
          <a:noFill/>
        </p:spPr>
      </p:pic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D3002D35-C428-C5EB-9E9E-71E1A62A6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All materials used in sessions — such as cones, markers, and ropes — will be </a:t>
            </a:r>
            <a:r>
              <a:rPr lang="en-US" sz="1700" b="1"/>
              <a:t>recycled or repurposed</a:t>
            </a:r>
            <a:r>
              <a:rPr lang="en-US" sz="1700"/>
              <a:t>. Activities will promote </a:t>
            </a:r>
            <a:r>
              <a:rPr lang="en-US" sz="1700" b="1"/>
              <a:t>outdoor play</a:t>
            </a:r>
            <a:r>
              <a:rPr lang="en-US" sz="1700"/>
              <a:t>, reducing reliance on indoor, energy-consuming spaces. Children will also engage in </a:t>
            </a:r>
            <a:r>
              <a:rPr lang="en-US" sz="1700" b="1"/>
              <a:t>eco-learning</a:t>
            </a:r>
            <a:r>
              <a:rPr lang="en-US" sz="1700"/>
              <a:t>, such as planting trees or cleaning local trails, linking physical activity with environmental stewardship.</a:t>
            </a:r>
          </a:p>
          <a:p>
            <a:pPr>
              <a:lnSpc>
                <a:spcPct val="110000"/>
              </a:lnSpc>
            </a:pPr>
            <a:r>
              <a:rPr lang="en-US" sz="1700"/>
              <a:t>This aligns with the Welsh Government’s Wellbeing of Future Generations Act (2015).</a:t>
            </a:r>
          </a:p>
          <a:p>
            <a:pPr>
              <a:lnSpc>
                <a:spcPct val="110000"/>
              </a:lnSpc>
            </a:pPr>
            <a:endParaRPr lang="en-US" sz="1700"/>
          </a:p>
        </p:txBody>
      </p:sp>
      <p:sp>
        <p:nvSpPr>
          <p:cNvPr id="42" name="Date Placeholder 4">
            <a:extLst>
              <a:ext uri="{FF2B5EF4-FFF2-40B4-BE49-F238E27FC236}">
                <a16:creationId xmlns:a16="http://schemas.microsoft.com/office/drawing/2014/main" id="{6F652208-16BE-9767-2C41-F626A79474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8A7A3AC-BF63-4525-919B-B6698B40A882}" type="datetime1">
              <a:rPr lang="en-US"/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43" name="Footer Placeholder 5">
            <a:extLst>
              <a:ext uri="{FF2B5EF4-FFF2-40B4-BE49-F238E27FC236}">
                <a16:creationId xmlns:a16="http://schemas.microsoft.com/office/drawing/2014/main" id="{A7F6C587-CBA1-3A52-414C-F8788D935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4" name="Slide Number Placeholder 6">
            <a:extLst>
              <a:ext uri="{FF2B5EF4-FFF2-40B4-BE49-F238E27FC236}">
                <a16:creationId xmlns:a16="http://schemas.microsoft.com/office/drawing/2014/main" id="{78EF077D-24F5-D24C-2618-5DB8EF4FE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88353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074A2-05DA-9E40-0DD2-764B5E9B3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Potential Partners and Funding Opportunities</a:t>
            </a:r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A02BD534-8038-129E-4C8B-B0F8226BC7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5F1EBF6-2AEF-47AC-B8BC-63140916CC5F}" type="datetime1"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81168ACE-0AD9-4E8E-E36A-C7190CB30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A3AA8DD5-6AA8-2BED-2C85-C09C250ED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0B5A822-5989-1058-5EAF-09C093CCB5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7511118"/>
              </p:ext>
            </p:extLst>
          </p:nvPr>
        </p:nvGraphicFramePr>
        <p:xfrm>
          <a:off x="914399" y="2559171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8376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F1EC9-7D3A-A03B-0A78-9B3D55511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Evaluation and Impact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15D2A-B1C5-BA44-7830-7A6F6365A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Impact will be measured using both quantitative and qualitative methods: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Attendance tracking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Child-led feedback forms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Wellbeing surveys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Parental questionnaires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Findings will inform continuous improvement and will be shared with partners and stakeholders annually.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4465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68290-D453-504B-ED9F-C14720A3B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Key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B8006-E17C-2C6F-C95C-1B1FB9C503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Invest in </a:t>
            </a:r>
            <a:r>
              <a:rPr lang="en-US" sz="1700" b="1"/>
              <a:t>sustainable, hybrid activity </a:t>
            </a:r>
            <a:r>
              <a:rPr lang="en-US" sz="1700" b="1" err="1"/>
              <a:t>programmes</a:t>
            </a:r>
            <a:r>
              <a:rPr lang="en-US" sz="1700"/>
              <a:t> that combine movement with eco-awareness.</a:t>
            </a:r>
          </a:p>
          <a:p>
            <a:pPr>
              <a:lnSpc>
                <a:spcPct val="110000"/>
              </a:lnSpc>
            </a:pPr>
            <a:r>
              <a:rPr lang="en-US" sz="1700"/>
              <a:t>Engage children in co-creating </a:t>
            </a:r>
            <a:r>
              <a:rPr lang="en-US" sz="1700" err="1"/>
              <a:t>programmes</a:t>
            </a:r>
            <a:r>
              <a:rPr lang="en-US" sz="1700"/>
              <a:t> for higher motivation and inclusivity.</a:t>
            </a:r>
          </a:p>
          <a:p>
            <a:pPr>
              <a:lnSpc>
                <a:spcPct val="110000"/>
              </a:lnSpc>
            </a:pPr>
            <a:r>
              <a:rPr lang="en-US" sz="1700"/>
              <a:t>Partner with local and national </a:t>
            </a:r>
            <a:r>
              <a:rPr lang="en-US" sz="1700" err="1"/>
              <a:t>organisations</a:t>
            </a:r>
            <a:r>
              <a:rPr lang="en-US" sz="1700"/>
              <a:t> to secure funding and expertise.</a:t>
            </a:r>
          </a:p>
          <a:p>
            <a:pPr>
              <a:lnSpc>
                <a:spcPct val="110000"/>
              </a:lnSpc>
            </a:pPr>
            <a:r>
              <a:rPr lang="en-US" sz="1700"/>
              <a:t>Embed the initiative in the wider curriculum and community calendar to increase visibility and impact.</a:t>
            </a:r>
          </a:p>
          <a:p>
            <a:pPr>
              <a:lnSpc>
                <a:spcPct val="110000"/>
              </a:lnSpc>
            </a:pPr>
            <a:endParaRPr lang="en-US" sz="1700"/>
          </a:p>
        </p:txBody>
      </p:sp>
      <p:pic>
        <p:nvPicPr>
          <p:cNvPr id="4" name="Picture Placeholder 3" descr="50 After School Activities for Kids ...">
            <a:extLst>
              <a:ext uri="{FF2B5EF4-FFF2-40B4-BE49-F238E27FC236}">
                <a16:creationId xmlns:a16="http://schemas.microsoft.com/office/drawing/2014/main" id="{7E5CA752-97B3-95DB-9D8C-7D31903E3C8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5223" b="38022"/>
          <a:stretch/>
        </p:blipFill>
        <p:spPr>
          <a:xfrm>
            <a:off x="6172200" y="2849526"/>
            <a:ext cx="5105400" cy="3210480"/>
          </a:xfr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E380EB6C-EA5B-D010-EA12-BCAD2AD1AC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918DA44-5A3B-4921-97FF-B9BFA59BBA26}" type="datetime1">
              <a:rPr lang="en-US"/>
              <a:pPr>
                <a:spcAft>
                  <a:spcPts val="600"/>
                </a:spcAft>
              </a:pPr>
              <a:t>5/9/2025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0BC75A1E-5CAE-3C48-4F27-AC40D43F9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EE543652-7C39-2447-C97E-6DEA70F93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070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9151F-B4CD-066D-C64F-9B57EA9DF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Final Thoughts &amp;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2C8B6-71D2-7B29-6F1A-5058CF8AF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Eco-Explorers is more than a physical activity </a:t>
            </a:r>
            <a:r>
              <a:rPr lang="en-US" err="1">
                <a:ea typeface="+mn-lt"/>
                <a:cs typeface="+mn-lt"/>
              </a:rPr>
              <a:t>programme</a:t>
            </a:r>
            <a:r>
              <a:rPr lang="en-US">
                <a:ea typeface="+mn-lt"/>
                <a:cs typeface="+mn-lt"/>
              </a:rPr>
              <a:t>. It's a step toward shaping healthier, more active, and environmentally-conscious young citizens in Neath Port Talbot. I welcome your questions, suggestions, and potential partnerships.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65016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Eco-Explorers : A Sustainable Physical Activity Programme for 7 - 11 Year Olds</vt:lpstr>
      <vt:lpstr>Programme Concept – What is Eco-Explorers?</vt:lpstr>
      <vt:lpstr>Research and Needs Analysis</vt:lpstr>
      <vt:lpstr>Session Development Plan</vt:lpstr>
      <vt:lpstr>Engagement Strategies for 7-11 Year Olds</vt:lpstr>
      <vt:lpstr>Sustainability and Enviromental Impact</vt:lpstr>
      <vt:lpstr>Potential Partners and Funding Opportunities</vt:lpstr>
      <vt:lpstr>Evaluation and Impact Measurement</vt:lpstr>
      <vt:lpstr>Key Recommendations</vt:lpstr>
      <vt:lpstr>Final Thoughts &amp;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2025-03-31T09:09:43Z</dcterms:created>
  <dcterms:modified xsi:type="dcterms:W3CDTF">2025-05-09T17:21:01Z</dcterms:modified>
</cp:coreProperties>
</file>