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11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06/05/2014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Hobïau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26" name="Picture 2" descr="C:\Users\daviee5\AppData\Local\Microsoft\Windows\Temporary Internet Files\Content.IE5\137MIUFX\MP9003415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115616" cy="693075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137MIUFX\MP9004016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0"/>
            <a:ext cx="1187624" cy="695467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30UVLV2V\MP9004306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069343"/>
            <a:ext cx="1475656" cy="788657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30UVLV2V\MP9004487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0"/>
            <a:ext cx="1512168" cy="692696"/>
          </a:xfrm>
          <a:prstGeom prst="rect">
            <a:avLst/>
          </a:prstGeom>
          <a:noFill/>
        </p:spPr>
      </p:pic>
      <p:pic>
        <p:nvPicPr>
          <p:cNvPr id="1037" name="Picture 13" descr="C:\Users\daviee5\AppData\Local\Microsoft\Windows\Temporary Internet Files\Content.IE5\Q3FF0LC0\MP90042216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44408" y="2636912"/>
            <a:ext cx="899592" cy="1095828"/>
          </a:xfrm>
          <a:prstGeom prst="rect">
            <a:avLst/>
          </a:prstGeom>
          <a:noFill/>
        </p:spPr>
      </p:pic>
      <p:pic>
        <p:nvPicPr>
          <p:cNvPr id="1046" name="Picture 22" descr="C:\Users\daviee5\AppData\Local\Microsoft\Windows\Temporary Internet Files\Content.IE5\137MIUFX\MP90042228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636912"/>
            <a:ext cx="755576" cy="1196752"/>
          </a:xfrm>
          <a:prstGeom prst="rect">
            <a:avLst/>
          </a:prstGeom>
          <a:noFill/>
        </p:spPr>
      </p:pic>
      <p:pic>
        <p:nvPicPr>
          <p:cNvPr id="1048" name="Picture 24" descr="C:\Users\daviee5\AppData\Local\Microsoft\Windows\Temporary Internet Files\Content.IE5\CCSCU2M3\MP90043064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6091115"/>
            <a:ext cx="1368152" cy="766885"/>
          </a:xfrm>
          <a:prstGeom prst="rect">
            <a:avLst/>
          </a:prstGeom>
          <a:noFill/>
        </p:spPr>
      </p:pic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/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/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987824" y="836712"/>
            <a:ext cx="1512168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casáu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hobi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780928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nofio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080120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Sadwrn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sinema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Gwelais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ffilm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wych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5085184"/>
            <a:ext cx="1296144" cy="84239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darllen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bob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nos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mam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5013176"/>
            <a:ext cx="1296144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tenis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ganolfan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hamdden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732240" y="5013176"/>
            <a:ext cx="136815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/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casáu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hobi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nofio</a:t>
            </a:r>
            <a:r>
              <a:rPr lang="en-GB" sz="1250" dirty="0" smtClean="0">
                <a:solidFill>
                  <a:schemeClr val="tx1"/>
                </a:solidFill>
              </a:rPr>
              <a:t>?</a:t>
            </a:r>
            <a:endParaRPr lang="en-GB" sz="125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gallu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tenis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Pryd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darllen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152128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wnest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Sadwrn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5292080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7308304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01208"/>
            <a:ext cx="288032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427984" y="4509120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 descr="CSC-Log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65384" y="6093296"/>
            <a:ext cx="1478616" cy="76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1055</TotalTime>
  <Words>198</Words>
  <Application>Microsoft Office PowerPoint</Application>
  <PresentationFormat>On-screen Show (4:3)</PresentationFormat>
  <Paragraphs>27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Windows User</cp:lastModifiedBy>
  <cp:revision>36</cp:revision>
  <dcterms:created xsi:type="dcterms:W3CDTF">2013-08-31T15:45:17Z</dcterms:created>
  <dcterms:modified xsi:type="dcterms:W3CDTF">2014-05-06T15:08:46Z</dcterms:modified>
</cp:coreProperties>
</file>