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56" r:id="rId2"/>
    <p:sldId id="257" r:id="rId3"/>
    <p:sldId id="267" r:id="rId4"/>
    <p:sldId id="258" r:id="rId5"/>
    <p:sldId id="268" r:id="rId6"/>
    <p:sldId id="260" r:id="rId7"/>
    <p:sldId id="269" r:id="rId8"/>
    <p:sldId id="266" r:id="rId9"/>
    <p:sldId id="262" r:id="rId10"/>
    <p:sldId id="271" r:id="rId11"/>
    <p:sldId id="272" r:id="rId12"/>
    <p:sldId id="263" r:id="rId13"/>
    <p:sldId id="264" r:id="rId14"/>
    <p:sldId id="274" r:id="rId15"/>
    <p:sldId id="265" r:id="rId16"/>
    <p:sldId id="259" r:id="rId17"/>
    <p:sldId id="273" r:id="rId18"/>
  </p:sldIdLst>
  <p:sldSz cx="9144000" cy="6858000" type="screen4x3"/>
  <p:notesSz cx="6858000" cy="9144000"/>
  <p:defaultTextStyle>
    <a:defPPr>
      <a:defRPr lang="en-US"/>
    </a:defPPr>
    <a:lvl1pPr marL="0" algn="l" defTabSz="914400" rtl="0" latinLnBrk="0">
      <a:defRPr sz="1800" kern="1200">
        <a:solidFill>
          <a:schemeClr val="tx1"/>
        </a:solidFill>
        <a:latin typeface="+mn-lt"/>
        <a:ea typeface="+mn-ea"/>
        <a:cs typeface="+mn-cs"/>
      </a:defRPr>
    </a:lvl1pPr>
    <a:lvl2pPr marL="457200" algn="l" defTabSz="914400" rtl="0" latinLnBrk="0">
      <a:defRPr sz="1800" kern="1200">
        <a:solidFill>
          <a:schemeClr val="tx1"/>
        </a:solidFill>
        <a:latin typeface="+mn-lt"/>
        <a:ea typeface="+mn-ea"/>
        <a:cs typeface="+mn-cs"/>
      </a:defRPr>
    </a:lvl2pPr>
    <a:lvl3pPr marL="914400" algn="l" defTabSz="914400" rtl="0" latinLnBrk="0">
      <a:defRPr sz="1800" kern="1200">
        <a:solidFill>
          <a:schemeClr val="tx1"/>
        </a:solidFill>
        <a:latin typeface="+mn-lt"/>
        <a:ea typeface="+mn-ea"/>
        <a:cs typeface="+mn-cs"/>
      </a:defRPr>
    </a:lvl3pPr>
    <a:lvl4pPr marL="1371600" algn="l" defTabSz="914400" rtl="0" latinLnBrk="0">
      <a:defRPr sz="1800" kern="1200">
        <a:solidFill>
          <a:schemeClr val="tx1"/>
        </a:solidFill>
        <a:latin typeface="+mn-lt"/>
        <a:ea typeface="+mn-ea"/>
        <a:cs typeface="+mn-cs"/>
      </a:defRPr>
    </a:lvl4pPr>
    <a:lvl5pPr marL="1828800" algn="l" defTabSz="914400" rtl="0" latinLnBrk="0">
      <a:defRPr sz="1800" kern="1200">
        <a:solidFill>
          <a:schemeClr val="tx1"/>
        </a:solidFill>
        <a:latin typeface="+mn-lt"/>
        <a:ea typeface="+mn-ea"/>
        <a:cs typeface="+mn-cs"/>
      </a:defRPr>
    </a:lvl5pPr>
    <a:lvl6pPr marL="2286000" algn="l" defTabSz="914400" rtl="0" latinLnBrk="0">
      <a:defRPr sz="1800" kern="1200">
        <a:solidFill>
          <a:schemeClr val="tx1"/>
        </a:solidFill>
        <a:latin typeface="+mn-lt"/>
        <a:ea typeface="+mn-ea"/>
        <a:cs typeface="+mn-cs"/>
      </a:defRPr>
    </a:lvl6pPr>
    <a:lvl7pPr marL="2743200" algn="l" defTabSz="914400" rtl="0" latinLnBrk="0">
      <a:defRPr sz="1800" kern="1200">
        <a:solidFill>
          <a:schemeClr val="tx1"/>
        </a:solidFill>
        <a:latin typeface="+mn-lt"/>
        <a:ea typeface="+mn-ea"/>
        <a:cs typeface="+mn-cs"/>
      </a:defRPr>
    </a:lvl7pPr>
    <a:lvl8pPr marL="3200400" algn="l" defTabSz="914400" rtl="0" latinLnBrk="0">
      <a:defRPr sz="1800" kern="1200">
        <a:solidFill>
          <a:schemeClr val="tx1"/>
        </a:solidFill>
        <a:latin typeface="+mn-lt"/>
        <a:ea typeface="+mn-ea"/>
        <a:cs typeface="+mn-cs"/>
      </a:defRPr>
    </a:lvl8pPr>
    <a:lvl9pPr marL="3657600" algn="l" defTabSz="914400" rtl="0" latinLnBrk="0">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49E4D0BB-D4B9-752D-729A-4C47F4785B24}" v="4" dt="2020-05-13T13:57:52.507"/>
    <p1510:client id="{A8F24614-16E3-0FFA-3823-8A1C81C5789D}" v="9" dt="2020-05-14T20:48:22.951"/>
    <p1510:client id="{ABCB51CA-8F29-4DE4-850E-8EC85B1C02D9}" v="10" dt="2020-05-14T12:53:55.218"/>
    <p1510:client id="{F814FDB0-7415-145D-CC3C-8F22D047E020}" v="212" dt="2020-05-13T15:57:42.301"/>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9984" autoAdjust="0"/>
    <p:restoredTop sz="94660"/>
  </p:normalViewPr>
  <p:slideViewPr>
    <p:cSldViewPr snapToGrid="0">
      <p:cViewPr varScale="1">
        <p:scale>
          <a:sx n="77" d="100"/>
          <a:sy n="77" d="100"/>
        </p:scale>
        <p:origin x="686" y="62"/>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theme" Target="theme/theme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microsoft.com/office/2015/10/relationships/revisionInfo" Target="revisionInfo.xml"/><Relationship Id="rId5" Type="http://schemas.openxmlformats.org/officeDocument/2006/relationships/slide" Target="slides/slide4.xml"/><Relationship Id="rId15" Type="http://schemas.openxmlformats.org/officeDocument/2006/relationships/slide" Target="slides/slide14.xml"/><Relationship Id="rId23" Type="http://schemas.microsoft.com/office/2016/11/relationships/changesInfo" Target="changesInfos/changesInfo1.xml"/><Relationship Id="rId10" Type="http://schemas.openxmlformats.org/officeDocument/2006/relationships/slide" Target="slides/slide9.xml"/><Relationship Id="rId19"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tableStyles" Target="tableStyle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Julia Ault" userId="448e6d29-d07f-428e-8f66-47be6c4f352b" providerId="ADAL" clId="{ABCB51CA-8F29-4DE4-850E-8EC85B1C02D9}"/>
    <pc:docChg chg="custSel addSld modSld">
      <pc:chgData name="Julia Ault" userId="448e6d29-d07f-428e-8f66-47be6c4f352b" providerId="ADAL" clId="{ABCB51CA-8F29-4DE4-850E-8EC85B1C02D9}" dt="2020-05-14T12:55:09.360" v="220" actId="27636"/>
      <pc:docMkLst>
        <pc:docMk/>
      </pc:docMkLst>
      <pc:sldChg chg="modSp mod">
        <pc:chgData name="Julia Ault" userId="448e6d29-d07f-428e-8f66-47be6c4f352b" providerId="ADAL" clId="{ABCB51CA-8F29-4DE4-850E-8EC85B1C02D9}" dt="2020-05-14T12:44:01.677" v="85" actId="20577"/>
        <pc:sldMkLst>
          <pc:docMk/>
          <pc:sldMk cId="3736698115" sldId="258"/>
        </pc:sldMkLst>
        <pc:spChg chg="mod">
          <ac:chgData name="Julia Ault" userId="448e6d29-d07f-428e-8f66-47be6c4f352b" providerId="ADAL" clId="{ABCB51CA-8F29-4DE4-850E-8EC85B1C02D9}" dt="2020-05-14T12:44:01.677" v="85" actId="20577"/>
          <ac:spMkLst>
            <pc:docMk/>
            <pc:sldMk cId="3736698115" sldId="258"/>
            <ac:spMk id="8" creationId="{4E93418B-5E56-45F0-B4A2-277B8A1F0020}"/>
          </ac:spMkLst>
        </pc:spChg>
      </pc:sldChg>
      <pc:sldChg chg="modSp mod">
        <pc:chgData name="Julia Ault" userId="448e6d29-d07f-428e-8f66-47be6c4f352b" providerId="ADAL" clId="{ABCB51CA-8F29-4DE4-850E-8EC85B1C02D9}" dt="2020-05-14T12:47:57.113" v="116" actId="255"/>
        <pc:sldMkLst>
          <pc:docMk/>
          <pc:sldMk cId="3589502264" sldId="263"/>
        </pc:sldMkLst>
        <pc:spChg chg="mod">
          <ac:chgData name="Julia Ault" userId="448e6d29-d07f-428e-8f66-47be6c4f352b" providerId="ADAL" clId="{ABCB51CA-8F29-4DE4-850E-8EC85B1C02D9}" dt="2020-05-14T12:47:57.113" v="116" actId="255"/>
          <ac:spMkLst>
            <pc:docMk/>
            <pc:sldMk cId="3589502264" sldId="263"/>
            <ac:spMk id="2" creationId="{81D3E3AE-53C8-4570-A10E-0EE6CDD929F0}"/>
          </ac:spMkLst>
        </pc:spChg>
      </pc:sldChg>
      <pc:sldChg chg="delSp modSp mod">
        <pc:chgData name="Julia Ault" userId="448e6d29-d07f-428e-8f66-47be6c4f352b" providerId="ADAL" clId="{ABCB51CA-8F29-4DE4-850E-8EC85B1C02D9}" dt="2020-05-14T12:54:12.343" v="211" actId="20577"/>
        <pc:sldMkLst>
          <pc:docMk/>
          <pc:sldMk cId="3726303703" sldId="264"/>
        </pc:sldMkLst>
        <pc:spChg chg="mod">
          <ac:chgData name="Julia Ault" userId="448e6d29-d07f-428e-8f66-47be6c4f352b" providerId="ADAL" clId="{ABCB51CA-8F29-4DE4-850E-8EC85B1C02D9}" dt="2020-05-14T12:54:12.343" v="211" actId="20577"/>
          <ac:spMkLst>
            <pc:docMk/>
            <pc:sldMk cId="3726303703" sldId="264"/>
            <ac:spMk id="2" creationId="{B2956B8A-E357-4BD7-90B4-3F3EFCADB72F}"/>
          </ac:spMkLst>
        </pc:spChg>
        <pc:spChg chg="del">
          <ac:chgData name="Julia Ault" userId="448e6d29-d07f-428e-8f66-47be6c4f352b" providerId="ADAL" clId="{ABCB51CA-8F29-4DE4-850E-8EC85B1C02D9}" dt="2020-05-14T12:50:34.968" v="180" actId="478"/>
          <ac:spMkLst>
            <pc:docMk/>
            <pc:sldMk cId="3726303703" sldId="264"/>
            <ac:spMk id="10" creationId="{1ABA4B48-BB62-42B2-A1F8-A05F88A64296}"/>
          </ac:spMkLst>
        </pc:spChg>
      </pc:sldChg>
      <pc:sldChg chg="modSp mod">
        <pc:chgData name="Julia Ault" userId="448e6d29-d07f-428e-8f66-47be6c4f352b" providerId="ADAL" clId="{ABCB51CA-8F29-4DE4-850E-8EC85B1C02D9}" dt="2020-05-14T12:54:43.987" v="216" actId="1076"/>
        <pc:sldMkLst>
          <pc:docMk/>
          <pc:sldMk cId="4058869333" sldId="265"/>
        </pc:sldMkLst>
        <pc:spChg chg="mod">
          <ac:chgData name="Julia Ault" userId="448e6d29-d07f-428e-8f66-47be6c4f352b" providerId="ADAL" clId="{ABCB51CA-8F29-4DE4-850E-8EC85B1C02D9}" dt="2020-05-14T12:54:43.987" v="216" actId="1076"/>
          <ac:spMkLst>
            <pc:docMk/>
            <pc:sldMk cId="4058869333" sldId="265"/>
            <ac:spMk id="2" creationId="{0FF9E858-3F1D-4FA8-9154-85AD9DA3E82F}"/>
          </ac:spMkLst>
        </pc:spChg>
        <pc:picChg chg="mod">
          <ac:chgData name="Julia Ault" userId="448e6d29-d07f-428e-8f66-47be6c4f352b" providerId="ADAL" clId="{ABCB51CA-8F29-4DE4-850E-8EC85B1C02D9}" dt="2020-05-14T12:54:37.369" v="215" actId="1076"/>
          <ac:picMkLst>
            <pc:docMk/>
            <pc:sldMk cId="4058869333" sldId="265"/>
            <ac:picMk id="3" creationId="{EE336DEC-8D50-4BE1-9D56-54BF84C3AB13}"/>
          </ac:picMkLst>
        </pc:picChg>
      </pc:sldChg>
      <pc:sldChg chg="modSp mod">
        <pc:chgData name="Julia Ault" userId="448e6d29-d07f-428e-8f66-47be6c4f352b" providerId="ADAL" clId="{ABCB51CA-8F29-4DE4-850E-8EC85B1C02D9}" dt="2020-05-14T12:45:42.075" v="103" actId="1076"/>
        <pc:sldMkLst>
          <pc:docMk/>
          <pc:sldMk cId="3993028976" sldId="266"/>
        </pc:sldMkLst>
        <pc:spChg chg="mod">
          <ac:chgData name="Julia Ault" userId="448e6d29-d07f-428e-8f66-47be6c4f352b" providerId="ADAL" clId="{ABCB51CA-8F29-4DE4-850E-8EC85B1C02D9}" dt="2020-05-14T12:45:38.749" v="102" actId="1076"/>
          <ac:spMkLst>
            <pc:docMk/>
            <pc:sldMk cId="3993028976" sldId="266"/>
            <ac:spMk id="2" creationId="{D3BE1BEB-8FEE-4CF1-A048-752E0EA4EEDC}"/>
          </ac:spMkLst>
        </pc:spChg>
        <pc:spChg chg="mod">
          <ac:chgData name="Julia Ault" userId="448e6d29-d07f-428e-8f66-47be6c4f352b" providerId="ADAL" clId="{ABCB51CA-8F29-4DE4-850E-8EC85B1C02D9}" dt="2020-05-14T12:45:30.549" v="100" actId="1076"/>
          <ac:spMkLst>
            <pc:docMk/>
            <pc:sldMk cId="3993028976" sldId="266"/>
            <ac:spMk id="3" creationId="{2848324B-8E9D-4868-8046-321FED971B1B}"/>
          </ac:spMkLst>
        </pc:spChg>
        <pc:spChg chg="mod">
          <ac:chgData name="Julia Ault" userId="448e6d29-d07f-428e-8f66-47be6c4f352b" providerId="ADAL" clId="{ABCB51CA-8F29-4DE4-850E-8EC85B1C02D9}" dt="2020-05-14T12:45:42.075" v="103" actId="1076"/>
          <ac:spMkLst>
            <pc:docMk/>
            <pc:sldMk cId="3993028976" sldId="266"/>
            <ac:spMk id="4" creationId="{B9A1DADF-BD1B-433E-B329-1200AB711F88}"/>
          </ac:spMkLst>
        </pc:spChg>
        <pc:spChg chg="mod">
          <ac:chgData name="Julia Ault" userId="448e6d29-d07f-428e-8f66-47be6c4f352b" providerId="ADAL" clId="{ABCB51CA-8F29-4DE4-850E-8EC85B1C02D9}" dt="2020-05-14T12:45:26.757" v="99" actId="1076"/>
          <ac:spMkLst>
            <pc:docMk/>
            <pc:sldMk cId="3993028976" sldId="266"/>
            <ac:spMk id="5" creationId="{EA7AB6FC-544B-4C4B-9E53-19EDD27B193C}"/>
          </ac:spMkLst>
        </pc:spChg>
        <pc:spChg chg="mod">
          <ac:chgData name="Julia Ault" userId="448e6d29-d07f-428e-8f66-47be6c4f352b" providerId="ADAL" clId="{ABCB51CA-8F29-4DE4-850E-8EC85B1C02D9}" dt="2020-05-14T12:45:35.712" v="101" actId="1076"/>
          <ac:spMkLst>
            <pc:docMk/>
            <pc:sldMk cId="3993028976" sldId="266"/>
            <ac:spMk id="6" creationId="{E18A7091-E80C-4681-80A1-892ACCF1D867}"/>
          </ac:spMkLst>
        </pc:spChg>
      </pc:sldChg>
      <pc:sldChg chg="modSp mod">
        <pc:chgData name="Julia Ault" userId="448e6d29-d07f-428e-8f66-47be6c4f352b" providerId="ADAL" clId="{ABCB51CA-8F29-4DE4-850E-8EC85B1C02D9}" dt="2020-05-14T12:43:44.746" v="82" actId="20577"/>
        <pc:sldMkLst>
          <pc:docMk/>
          <pc:sldMk cId="2717944892" sldId="267"/>
        </pc:sldMkLst>
        <pc:spChg chg="mod">
          <ac:chgData name="Julia Ault" userId="448e6d29-d07f-428e-8f66-47be6c4f352b" providerId="ADAL" clId="{ABCB51CA-8F29-4DE4-850E-8EC85B1C02D9}" dt="2020-05-14T12:43:22.621" v="61" actId="20577"/>
          <ac:spMkLst>
            <pc:docMk/>
            <pc:sldMk cId="2717944892" sldId="267"/>
            <ac:spMk id="2" creationId="{3D3DDED6-BA08-4528-9FF3-F1D8452AC5BF}"/>
          </ac:spMkLst>
        </pc:spChg>
        <pc:spChg chg="mod">
          <ac:chgData name="Julia Ault" userId="448e6d29-d07f-428e-8f66-47be6c4f352b" providerId="ADAL" clId="{ABCB51CA-8F29-4DE4-850E-8EC85B1C02D9}" dt="2020-05-14T12:43:44.746" v="82" actId="20577"/>
          <ac:spMkLst>
            <pc:docMk/>
            <pc:sldMk cId="2717944892" sldId="267"/>
            <ac:spMk id="7" creationId="{9C228390-DA51-45CB-8F5D-5EFCADF7B5A2}"/>
          </ac:spMkLst>
        </pc:spChg>
      </pc:sldChg>
      <pc:sldChg chg="delSp modSp mod">
        <pc:chgData name="Julia Ault" userId="448e6d29-d07f-428e-8f66-47be6c4f352b" providerId="ADAL" clId="{ABCB51CA-8F29-4DE4-850E-8EC85B1C02D9}" dt="2020-05-14T12:44:43.615" v="92" actId="20577"/>
        <pc:sldMkLst>
          <pc:docMk/>
          <pc:sldMk cId="1967062668" sldId="268"/>
        </pc:sldMkLst>
        <pc:spChg chg="mod">
          <ac:chgData name="Julia Ault" userId="448e6d29-d07f-428e-8f66-47be6c4f352b" providerId="ADAL" clId="{ABCB51CA-8F29-4DE4-850E-8EC85B1C02D9}" dt="2020-05-14T12:44:43.615" v="92" actId="20577"/>
          <ac:spMkLst>
            <pc:docMk/>
            <pc:sldMk cId="1967062668" sldId="268"/>
            <ac:spMk id="2" creationId="{0FA7376F-7B2F-42EA-8E04-B2A676E7399F}"/>
          </ac:spMkLst>
        </pc:spChg>
        <pc:spChg chg="del">
          <ac:chgData name="Julia Ault" userId="448e6d29-d07f-428e-8f66-47be6c4f352b" providerId="ADAL" clId="{ABCB51CA-8F29-4DE4-850E-8EC85B1C02D9}" dt="2020-05-14T12:44:11.537" v="86" actId="478"/>
          <ac:spMkLst>
            <pc:docMk/>
            <pc:sldMk cId="1967062668" sldId="268"/>
            <ac:spMk id="5" creationId="{25A17B5B-46B8-4903-88A7-73554FA836A1}"/>
          </ac:spMkLst>
        </pc:spChg>
      </pc:sldChg>
      <pc:sldChg chg="modSp mod">
        <pc:chgData name="Julia Ault" userId="448e6d29-d07f-428e-8f66-47be6c4f352b" providerId="ADAL" clId="{ABCB51CA-8F29-4DE4-850E-8EC85B1C02D9}" dt="2020-05-14T12:46:27.535" v="108" actId="20577"/>
        <pc:sldMkLst>
          <pc:docMk/>
          <pc:sldMk cId="2888155356" sldId="271"/>
        </pc:sldMkLst>
        <pc:spChg chg="mod">
          <ac:chgData name="Julia Ault" userId="448e6d29-d07f-428e-8f66-47be6c4f352b" providerId="ADAL" clId="{ABCB51CA-8F29-4DE4-850E-8EC85B1C02D9}" dt="2020-05-14T12:46:27.535" v="108" actId="20577"/>
          <ac:spMkLst>
            <pc:docMk/>
            <pc:sldMk cId="2888155356" sldId="271"/>
            <ac:spMk id="3" creationId="{24F68C25-40F8-4386-82CB-CCFC7EBBB732}"/>
          </ac:spMkLst>
        </pc:spChg>
        <pc:picChg chg="mod">
          <ac:chgData name="Julia Ault" userId="448e6d29-d07f-428e-8f66-47be6c4f352b" providerId="ADAL" clId="{ABCB51CA-8F29-4DE4-850E-8EC85B1C02D9}" dt="2020-05-14T12:46:20.170" v="106" actId="1076"/>
          <ac:picMkLst>
            <pc:docMk/>
            <pc:sldMk cId="2888155356" sldId="271"/>
            <ac:picMk id="2" creationId="{E23FAEA2-A1F0-41BA-B2CE-8199BAE13B70}"/>
          </ac:picMkLst>
        </pc:picChg>
      </pc:sldChg>
      <pc:sldChg chg="modSp">
        <pc:chgData name="Julia Ault" userId="448e6d29-d07f-428e-8f66-47be6c4f352b" providerId="ADAL" clId="{ABCB51CA-8F29-4DE4-850E-8EC85B1C02D9}" dt="2020-05-14T12:47:35.219" v="115" actId="313"/>
        <pc:sldMkLst>
          <pc:docMk/>
          <pc:sldMk cId="2013427883" sldId="272"/>
        </pc:sldMkLst>
        <pc:graphicFrameChg chg="mod">
          <ac:chgData name="Julia Ault" userId="448e6d29-d07f-428e-8f66-47be6c4f352b" providerId="ADAL" clId="{ABCB51CA-8F29-4DE4-850E-8EC85B1C02D9}" dt="2020-05-14T12:47:03.837" v="111" actId="122"/>
          <ac:graphicFrameMkLst>
            <pc:docMk/>
            <pc:sldMk cId="2013427883" sldId="272"/>
            <ac:graphicFrameMk id="7" creationId="{45B90B49-F66E-45E5-B393-01380E537BB9}"/>
          </ac:graphicFrameMkLst>
        </pc:graphicFrameChg>
        <pc:graphicFrameChg chg="mod">
          <ac:chgData name="Julia Ault" userId="448e6d29-d07f-428e-8f66-47be6c4f352b" providerId="ADAL" clId="{ABCB51CA-8F29-4DE4-850E-8EC85B1C02D9}" dt="2020-05-14T12:47:35.219" v="115" actId="313"/>
          <ac:graphicFrameMkLst>
            <pc:docMk/>
            <pc:sldMk cId="2013427883" sldId="272"/>
            <ac:graphicFrameMk id="11" creationId="{AD0B0385-4390-46BF-BA91-3604691782B9}"/>
          </ac:graphicFrameMkLst>
        </pc:graphicFrameChg>
      </pc:sldChg>
      <pc:sldChg chg="modSp mod">
        <pc:chgData name="Julia Ault" userId="448e6d29-d07f-428e-8f66-47be6c4f352b" providerId="ADAL" clId="{ABCB51CA-8F29-4DE4-850E-8EC85B1C02D9}" dt="2020-05-14T12:55:09.360" v="220" actId="27636"/>
        <pc:sldMkLst>
          <pc:docMk/>
          <pc:sldMk cId="1319843913" sldId="273"/>
        </pc:sldMkLst>
        <pc:spChg chg="mod">
          <ac:chgData name="Julia Ault" userId="448e6d29-d07f-428e-8f66-47be6c4f352b" providerId="ADAL" clId="{ABCB51CA-8F29-4DE4-850E-8EC85B1C02D9}" dt="2020-05-14T12:54:58.701" v="217" actId="20577"/>
          <ac:spMkLst>
            <pc:docMk/>
            <pc:sldMk cId="1319843913" sldId="273"/>
            <ac:spMk id="2" creationId="{1D08C85E-0F7B-431F-BFA3-E8E4D5084FE7}"/>
          </ac:spMkLst>
        </pc:spChg>
        <pc:spChg chg="mod">
          <ac:chgData name="Julia Ault" userId="448e6d29-d07f-428e-8f66-47be6c4f352b" providerId="ADAL" clId="{ABCB51CA-8F29-4DE4-850E-8EC85B1C02D9}" dt="2020-05-14T12:55:09.360" v="220" actId="27636"/>
          <ac:spMkLst>
            <pc:docMk/>
            <pc:sldMk cId="1319843913" sldId="273"/>
            <ac:spMk id="7" creationId="{CACA4256-03BA-4FBA-B32A-ED7243FF029B}"/>
          </ac:spMkLst>
        </pc:spChg>
      </pc:sldChg>
      <pc:sldChg chg="modSp add mod">
        <pc:chgData name="Julia Ault" userId="448e6d29-d07f-428e-8f66-47be6c4f352b" providerId="ADAL" clId="{ABCB51CA-8F29-4DE4-850E-8EC85B1C02D9}" dt="2020-05-14T12:53:33.166" v="204" actId="14100"/>
        <pc:sldMkLst>
          <pc:docMk/>
          <pc:sldMk cId="2503084344" sldId="274"/>
        </pc:sldMkLst>
        <pc:spChg chg="mod">
          <ac:chgData name="Julia Ault" userId="448e6d29-d07f-428e-8f66-47be6c4f352b" providerId="ADAL" clId="{ABCB51CA-8F29-4DE4-850E-8EC85B1C02D9}" dt="2020-05-14T12:53:20.131" v="202" actId="14100"/>
          <ac:spMkLst>
            <pc:docMk/>
            <pc:sldMk cId="2503084344" sldId="274"/>
            <ac:spMk id="2" creationId="{B2956B8A-E357-4BD7-90B4-3F3EFCADB72F}"/>
          </ac:spMkLst>
        </pc:spChg>
        <pc:spChg chg="mod">
          <ac:chgData name="Julia Ault" userId="448e6d29-d07f-428e-8f66-47be6c4f352b" providerId="ADAL" clId="{ABCB51CA-8F29-4DE4-850E-8EC85B1C02D9}" dt="2020-05-14T12:53:33.166" v="204" actId="14100"/>
          <ac:spMkLst>
            <pc:docMk/>
            <pc:sldMk cId="2503084344" sldId="274"/>
            <ac:spMk id="7" creationId="{603EE57C-6806-4DF3-B01A-47D5F3CB4D36}"/>
          </ac:spMkLst>
        </pc:spChg>
      </pc:sldChg>
    </pc:docChg>
  </pc:docChgLst>
  <pc:docChgLst>
    <pc:chgData name="Sarah Paton (1911022)" userId="S::1911022@student.uwtsd.ac.uk::b0a48df8-b053-4289-b78a-bfa9e2127e7e" providerId="AD" clId="Web-{71CD9A74-2404-3A36-7BE6-2D70A01EE477}"/>
    <pc:docChg chg="modSld">
      <pc:chgData name="Sarah Paton (1911022)" userId="S::1911022@student.uwtsd.ac.uk::b0a48df8-b053-4289-b78a-bfa9e2127e7e" providerId="AD" clId="Web-{71CD9A74-2404-3A36-7BE6-2D70A01EE477}" dt="2020-05-13T10:23:06.784" v="17" actId="20577"/>
      <pc:docMkLst>
        <pc:docMk/>
      </pc:docMkLst>
      <pc:sldChg chg="modSp">
        <pc:chgData name="Sarah Paton (1911022)" userId="S::1911022@student.uwtsd.ac.uk::b0a48df8-b053-4289-b78a-bfa9e2127e7e" providerId="AD" clId="Web-{71CD9A74-2404-3A36-7BE6-2D70A01EE477}" dt="2020-05-13T10:22:40.752" v="4" actId="20577"/>
        <pc:sldMkLst>
          <pc:docMk/>
          <pc:sldMk cId="1582022283" sldId="256"/>
        </pc:sldMkLst>
        <pc:spChg chg="mod">
          <ac:chgData name="Sarah Paton (1911022)" userId="S::1911022@student.uwtsd.ac.uk::b0a48df8-b053-4289-b78a-bfa9e2127e7e" providerId="AD" clId="Web-{71CD9A74-2404-3A36-7BE6-2D70A01EE477}" dt="2020-05-13T10:22:40.752" v="4" actId="20577"/>
          <ac:spMkLst>
            <pc:docMk/>
            <pc:sldMk cId="1582022283" sldId="256"/>
            <ac:spMk id="3" creationId="{00000000-0000-0000-0000-000000000000}"/>
          </ac:spMkLst>
        </pc:spChg>
      </pc:sldChg>
      <pc:sldChg chg="modSp">
        <pc:chgData name="Sarah Paton (1911022)" userId="S::1911022@student.uwtsd.ac.uk::b0a48df8-b053-4289-b78a-bfa9e2127e7e" providerId="AD" clId="Web-{71CD9A74-2404-3A36-7BE6-2D70A01EE477}" dt="2020-05-13T10:23:06.768" v="16" actId="20577"/>
        <pc:sldMkLst>
          <pc:docMk/>
          <pc:sldMk cId="2717944892" sldId="267"/>
        </pc:sldMkLst>
        <pc:spChg chg="mod">
          <ac:chgData name="Sarah Paton (1911022)" userId="S::1911022@student.uwtsd.ac.uk::b0a48df8-b053-4289-b78a-bfa9e2127e7e" providerId="AD" clId="Web-{71CD9A74-2404-3A36-7BE6-2D70A01EE477}" dt="2020-05-13T10:23:06.768" v="16" actId="20577"/>
          <ac:spMkLst>
            <pc:docMk/>
            <pc:sldMk cId="2717944892" sldId="267"/>
            <ac:spMk id="2" creationId="{3D3DDED6-BA08-4528-9FF3-F1D8452AC5BF}"/>
          </ac:spMkLst>
        </pc:spChg>
      </pc:sldChg>
    </pc:docChg>
  </pc:docChgLst>
  <pc:docChgLst>
    <pc:chgData name="Sarah Paton (1911022)" userId="S::1911022@student.uwtsd.ac.uk::b0a48df8-b053-4289-b78a-bfa9e2127e7e" providerId="AD" clId="Web-{77C62662-F9CF-2856-55F7-03E6925A864B}"/>
    <pc:docChg chg="addSld delSld modSld sldOrd">
      <pc:chgData name="Sarah Paton (1911022)" userId="S::1911022@student.uwtsd.ac.uk::b0a48df8-b053-4289-b78a-bfa9e2127e7e" providerId="AD" clId="Web-{77C62662-F9CF-2856-55F7-03E6925A864B}" dt="2020-05-13T11:00:19.173" v="1119"/>
      <pc:docMkLst>
        <pc:docMk/>
      </pc:docMkLst>
      <pc:sldChg chg="addSp delSp modSp mod modClrScheme chgLayout">
        <pc:chgData name="Sarah Paton (1911022)" userId="S::1911022@student.uwtsd.ac.uk::b0a48df8-b053-4289-b78a-bfa9e2127e7e" providerId="AD" clId="Web-{77C62662-F9CF-2856-55F7-03E6925A864B}" dt="2020-05-13T11:00:19.173" v="1119"/>
        <pc:sldMkLst>
          <pc:docMk/>
          <pc:sldMk cId="3726303703" sldId="264"/>
        </pc:sldMkLst>
        <pc:spChg chg="mod">
          <ac:chgData name="Sarah Paton (1911022)" userId="S::1911022@student.uwtsd.ac.uk::b0a48df8-b053-4289-b78a-bfa9e2127e7e" providerId="AD" clId="Web-{77C62662-F9CF-2856-55F7-03E6925A864B}" dt="2020-05-13T11:00:19.173" v="1119"/>
          <ac:spMkLst>
            <pc:docMk/>
            <pc:sldMk cId="3726303703" sldId="264"/>
            <ac:spMk id="2" creationId="{B2956B8A-E357-4BD7-90B4-3F3EFCADB72F}"/>
          </ac:spMkLst>
        </pc:spChg>
        <pc:spChg chg="mod">
          <ac:chgData name="Sarah Paton (1911022)" userId="S::1911022@student.uwtsd.ac.uk::b0a48df8-b053-4289-b78a-bfa9e2127e7e" providerId="AD" clId="Web-{77C62662-F9CF-2856-55F7-03E6925A864B}" dt="2020-05-13T11:00:19.173" v="1119"/>
          <ac:spMkLst>
            <pc:docMk/>
            <pc:sldMk cId="3726303703" sldId="264"/>
            <ac:spMk id="7" creationId="{603EE57C-6806-4DF3-B01A-47D5F3CB4D36}"/>
          </ac:spMkLst>
        </pc:spChg>
        <pc:spChg chg="add del">
          <ac:chgData name="Sarah Paton (1911022)" userId="S::1911022@student.uwtsd.ac.uk::b0a48df8-b053-4289-b78a-bfa9e2127e7e" providerId="AD" clId="Web-{77C62662-F9CF-2856-55F7-03E6925A864B}" dt="2020-05-13T11:00:19.173" v="1119"/>
          <ac:spMkLst>
            <pc:docMk/>
            <pc:sldMk cId="3726303703" sldId="264"/>
            <ac:spMk id="10" creationId="{1ABA4B48-BB62-42B2-A1F8-A05F88A64296}"/>
          </ac:spMkLst>
        </pc:spChg>
        <pc:spChg chg="add del mod">
          <ac:chgData name="Sarah Paton (1911022)" userId="S::1911022@student.uwtsd.ac.uk::b0a48df8-b053-4289-b78a-bfa9e2127e7e" providerId="AD" clId="Web-{77C62662-F9CF-2856-55F7-03E6925A864B}" dt="2020-05-13T11:00:19.173" v="1119"/>
          <ac:spMkLst>
            <pc:docMk/>
            <pc:sldMk cId="3726303703" sldId="264"/>
            <ac:spMk id="15" creationId="{BC953F1D-92EB-4A49-AADE-4171F230E7DB}"/>
          </ac:spMkLst>
        </pc:spChg>
      </pc:sldChg>
      <pc:sldChg chg="modSp ord">
        <pc:chgData name="Sarah Paton (1911022)" userId="S::1911022@student.uwtsd.ac.uk::b0a48df8-b053-4289-b78a-bfa9e2127e7e" providerId="AD" clId="Web-{77C62662-F9CF-2856-55F7-03E6925A864B}" dt="2020-05-13T10:51:53.308" v="1090"/>
        <pc:sldMkLst>
          <pc:docMk/>
          <pc:sldMk cId="3993028976" sldId="266"/>
        </pc:sldMkLst>
        <pc:spChg chg="mod">
          <ac:chgData name="Sarah Paton (1911022)" userId="S::1911022@student.uwtsd.ac.uk::b0a48df8-b053-4289-b78a-bfa9e2127e7e" providerId="AD" clId="Web-{77C62662-F9CF-2856-55F7-03E6925A864B}" dt="2020-05-13T10:26:55.356" v="53" actId="20577"/>
          <ac:spMkLst>
            <pc:docMk/>
            <pc:sldMk cId="3993028976" sldId="266"/>
            <ac:spMk id="6" creationId="{E18A7091-E80C-4681-80A1-892ACCF1D867}"/>
          </ac:spMkLst>
        </pc:spChg>
      </pc:sldChg>
      <pc:sldChg chg="addSp delSp modSp new del ord">
        <pc:chgData name="Sarah Paton (1911022)" userId="S::1911022@student.uwtsd.ac.uk::b0a48df8-b053-4289-b78a-bfa9e2127e7e" providerId="AD" clId="Web-{77C62662-F9CF-2856-55F7-03E6925A864B}" dt="2020-05-13T10:36:15.815" v="577"/>
        <pc:sldMkLst>
          <pc:docMk/>
          <pc:sldMk cId="3375198573" sldId="270"/>
        </pc:sldMkLst>
        <pc:spChg chg="mod">
          <ac:chgData name="Sarah Paton (1911022)" userId="S::1911022@student.uwtsd.ac.uk::b0a48df8-b053-4289-b78a-bfa9e2127e7e" providerId="AD" clId="Web-{77C62662-F9CF-2856-55F7-03E6925A864B}" dt="2020-05-13T10:28:24.357" v="66" actId="20577"/>
          <ac:spMkLst>
            <pc:docMk/>
            <pc:sldMk cId="3375198573" sldId="270"/>
            <ac:spMk id="2" creationId="{38923700-9B98-4781-8946-54FE365ADC6D}"/>
          </ac:spMkLst>
        </pc:spChg>
        <pc:spChg chg="del mod">
          <ac:chgData name="Sarah Paton (1911022)" userId="S::1911022@student.uwtsd.ac.uk::b0a48df8-b053-4289-b78a-bfa9e2127e7e" providerId="AD" clId="Web-{77C62662-F9CF-2856-55F7-03E6925A864B}" dt="2020-05-13T10:35:29.533" v="574"/>
          <ac:spMkLst>
            <pc:docMk/>
            <pc:sldMk cId="3375198573" sldId="270"/>
            <ac:spMk id="3" creationId="{5069795A-FFE7-47A7-B73B-E548D4D57DC4}"/>
          </ac:spMkLst>
        </pc:spChg>
        <pc:spChg chg="del mod">
          <ac:chgData name="Sarah Paton (1911022)" userId="S::1911022@student.uwtsd.ac.uk::b0a48df8-b053-4289-b78a-bfa9e2127e7e" providerId="AD" clId="Web-{77C62662-F9CF-2856-55F7-03E6925A864B}" dt="2020-05-13T10:35:39.173" v="575"/>
          <ac:spMkLst>
            <pc:docMk/>
            <pc:sldMk cId="3375198573" sldId="270"/>
            <ac:spMk id="4" creationId="{1C544D08-A28B-448F-82D8-AF225F144D20}"/>
          </ac:spMkLst>
        </pc:spChg>
        <pc:graphicFrameChg chg="add del">
          <ac:chgData name="Sarah Paton (1911022)" userId="S::1911022@student.uwtsd.ac.uk::b0a48df8-b053-4289-b78a-bfa9e2127e7e" providerId="AD" clId="Web-{77C62662-F9CF-2856-55F7-03E6925A864B}" dt="2020-05-13T10:35:54.127" v="576"/>
          <ac:graphicFrameMkLst>
            <pc:docMk/>
            <pc:sldMk cId="3375198573" sldId="270"/>
            <ac:graphicFrameMk id="7" creationId="{75905EBD-968D-4996-9035-1F37FA19AA60}"/>
          </ac:graphicFrameMkLst>
        </pc:graphicFrameChg>
        <pc:graphicFrameChg chg="add">
          <ac:chgData name="Sarah Paton (1911022)" userId="S::1911022@student.uwtsd.ac.uk::b0a48df8-b053-4289-b78a-bfa9e2127e7e" providerId="AD" clId="Web-{77C62662-F9CF-2856-55F7-03E6925A864B}" dt="2020-05-13T10:35:39.173" v="575"/>
          <ac:graphicFrameMkLst>
            <pc:docMk/>
            <pc:sldMk cId="3375198573" sldId="270"/>
            <ac:graphicFrameMk id="12" creationId="{E00970AB-F31E-44A0-9FDC-BD0B223ACE68}"/>
          </ac:graphicFrameMkLst>
        </pc:graphicFrameChg>
      </pc:sldChg>
      <pc:sldChg chg="addSp delSp modSp new mod ord modClrScheme chgLayout">
        <pc:chgData name="Sarah Paton (1911022)" userId="S::1911022@student.uwtsd.ac.uk::b0a48df8-b053-4289-b78a-bfa9e2127e7e" providerId="AD" clId="Web-{77C62662-F9CF-2856-55F7-03E6925A864B}" dt="2020-05-13T10:52:09.574" v="1093"/>
        <pc:sldMkLst>
          <pc:docMk/>
          <pc:sldMk cId="2888155356" sldId="271"/>
        </pc:sldMkLst>
        <pc:spChg chg="add mod">
          <ac:chgData name="Sarah Paton (1911022)" userId="S::1911022@student.uwtsd.ac.uk::b0a48df8-b053-4289-b78a-bfa9e2127e7e" providerId="AD" clId="Web-{77C62662-F9CF-2856-55F7-03E6925A864B}" dt="2020-05-13T10:30:32.842" v="179"/>
          <ac:spMkLst>
            <pc:docMk/>
            <pc:sldMk cId="2888155356" sldId="271"/>
            <ac:spMk id="3" creationId="{24F68C25-40F8-4386-82CB-CCFC7EBBB732}"/>
          </ac:spMkLst>
        </pc:spChg>
        <pc:spChg chg="add del mod">
          <ac:chgData name="Sarah Paton (1911022)" userId="S::1911022@student.uwtsd.ac.uk::b0a48df8-b053-4289-b78a-bfa9e2127e7e" providerId="AD" clId="Web-{77C62662-F9CF-2856-55F7-03E6925A864B}" dt="2020-05-13T10:30:32.842" v="179"/>
          <ac:spMkLst>
            <pc:docMk/>
            <pc:sldMk cId="2888155356" sldId="271"/>
            <ac:spMk id="4" creationId="{6F11D045-8B83-4AE1-8521-04ECDCCECC94}"/>
          </ac:spMkLst>
        </pc:spChg>
        <pc:spChg chg="add del mod">
          <ac:chgData name="Sarah Paton (1911022)" userId="S::1911022@student.uwtsd.ac.uk::b0a48df8-b053-4289-b78a-bfa9e2127e7e" providerId="AD" clId="Web-{77C62662-F9CF-2856-55F7-03E6925A864B}" dt="2020-05-13T10:29:19.279" v="69"/>
          <ac:spMkLst>
            <pc:docMk/>
            <pc:sldMk cId="2888155356" sldId="271"/>
            <ac:spMk id="6" creationId="{56A786F3-AD68-44F0-A105-3A56C4CD8F77}"/>
          </ac:spMkLst>
        </pc:spChg>
        <pc:spChg chg="add del mod">
          <ac:chgData name="Sarah Paton (1911022)" userId="S::1911022@student.uwtsd.ac.uk::b0a48df8-b053-4289-b78a-bfa9e2127e7e" providerId="AD" clId="Web-{77C62662-F9CF-2856-55F7-03E6925A864B}" dt="2020-05-13T10:29:19.279" v="69"/>
          <ac:spMkLst>
            <pc:docMk/>
            <pc:sldMk cId="2888155356" sldId="271"/>
            <ac:spMk id="8" creationId="{08451779-A5C3-4507-8E60-753B0A7191D3}"/>
          </ac:spMkLst>
        </pc:spChg>
        <pc:spChg chg="add del mod">
          <ac:chgData name="Sarah Paton (1911022)" userId="S::1911022@student.uwtsd.ac.uk::b0a48df8-b053-4289-b78a-bfa9e2127e7e" providerId="AD" clId="Web-{77C62662-F9CF-2856-55F7-03E6925A864B}" dt="2020-05-13T10:30:52.624" v="180"/>
          <ac:spMkLst>
            <pc:docMk/>
            <pc:sldMk cId="2888155356" sldId="271"/>
            <ac:spMk id="9" creationId="{AD9B8515-D339-43ED-AC8E-444A124CACC1}"/>
          </ac:spMkLst>
        </pc:spChg>
        <pc:picChg chg="add mod ord">
          <ac:chgData name="Sarah Paton (1911022)" userId="S::1911022@student.uwtsd.ac.uk::b0a48df8-b053-4289-b78a-bfa9e2127e7e" providerId="AD" clId="Web-{77C62662-F9CF-2856-55F7-03E6925A864B}" dt="2020-05-13T10:30:57.546" v="181"/>
          <ac:picMkLst>
            <pc:docMk/>
            <pc:sldMk cId="2888155356" sldId="271"/>
            <ac:picMk id="2" creationId="{E23FAEA2-A1F0-41BA-B2CE-8199BAE13B70}"/>
          </ac:picMkLst>
        </pc:picChg>
      </pc:sldChg>
      <pc:sldChg chg="addSp delSp modSp new ord">
        <pc:chgData name="Sarah Paton (1911022)" userId="S::1911022@student.uwtsd.ac.uk::b0a48df8-b053-4289-b78a-bfa9e2127e7e" providerId="AD" clId="Web-{77C62662-F9CF-2856-55F7-03E6925A864B}" dt="2020-05-13T10:51:57.683" v="1091"/>
        <pc:sldMkLst>
          <pc:docMk/>
          <pc:sldMk cId="2013427883" sldId="272"/>
        </pc:sldMkLst>
        <pc:spChg chg="mod">
          <ac:chgData name="Sarah Paton (1911022)" userId="S::1911022@student.uwtsd.ac.uk::b0a48df8-b053-4289-b78a-bfa9e2127e7e" providerId="AD" clId="Web-{77C62662-F9CF-2856-55F7-03E6925A864B}" dt="2020-05-13T10:36:53.315" v="598" actId="20577"/>
          <ac:spMkLst>
            <pc:docMk/>
            <pc:sldMk cId="2013427883" sldId="272"/>
            <ac:spMk id="2" creationId="{8E6F3148-7039-45FB-AEED-E1957CA8CE1B}"/>
          </ac:spMkLst>
        </pc:spChg>
        <pc:spChg chg="del mod">
          <ac:chgData name="Sarah Paton (1911022)" userId="S::1911022@student.uwtsd.ac.uk::b0a48df8-b053-4289-b78a-bfa9e2127e7e" providerId="AD" clId="Web-{77C62662-F9CF-2856-55F7-03E6925A864B}" dt="2020-05-13T10:40:17.801" v="1038"/>
          <ac:spMkLst>
            <pc:docMk/>
            <pc:sldMk cId="2013427883" sldId="272"/>
            <ac:spMk id="3" creationId="{1149CBBA-3323-4EC5-9957-62A01C554EF5}"/>
          </ac:spMkLst>
        </pc:spChg>
        <pc:spChg chg="del mod">
          <ac:chgData name="Sarah Paton (1911022)" userId="S::1911022@student.uwtsd.ac.uk::b0a48df8-b053-4289-b78a-bfa9e2127e7e" providerId="AD" clId="Web-{77C62662-F9CF-2856-55F7-03E6925A864B}" dt="2020-05-13T10:40:06.270" v="1037"/>
          <ac:spMkLst>
            <pc:docMk/>
            <pc:sldMk cId="2013427883" sldId="272"/>
            <ac:spMk id="4" creationId="{1BC17657-3052-4F76-808D-0448B33D96A6}"/>
          </ac:spMkLst>
        </pc:spChg>
        <pc:graphicFrameChg chg="add mod modGraphic">
          <ac:chgData name="Sarah Paton (1911022)" userId="S::1911022@student.uwtsd.ac.uk::b0a48df8-b053-4289-b78a-bfa9e2127e7e" providerId="AD" clId="Web-{77C62662-F9CF-2856-55F7-03E6925A864B}" dt="2020-05-13T10:51:00.933" v="1089" actId="20577"/>
          <ac:graphicFrameMkLst>
            <pc:docMk/>
            <pc:sldMk cId="2013427883" sldId="272"/>
            <ac:graphicFrameMk id="7" creationId="{45B90B49-F66E-45E5-B393-01380E537BB9}"/>
          </ac:graphicFrameMkLst>
        </pc:graphicFrameChg>
        <pc:graphicFrameChg chg="add">
          <ac:chgData name="Sarah Paton (1911022)" userId="S::1911022@student.uwtsd.ac.uk::b0a48df8-b053-4289-b78a-bfa9e2127e7e" providerId="AD" clId="Web-{77C62662-F9CF-2856-55F7-03E6925A864B}" dt="2020-05-13T10:40:17.801" v="1038"/>
          <ac:graphicFrameMkLst>
            <pc:docMk/>
            <pc:sldMk cId="2013427883" sldId="272"/>
            <ac:graphicFrameMk id="11" creationId="{AD0B0385-4390-46BF-BA91-3604691782B9}"/>
          </ac:graphicFrameMkLst>
        </pc:graphicFrameChg>
      </pc:sldChg>
      <pc:sldChg chg="new del">
        <pc:chgData name="Sarah Paton (1911022)" userId="S::1911022@student.uwtsd.ac.uk::b0a48df8-b053-4289-b78a-bfa9e2127e7e" providerId="AD" clId="Web-{77C62662-F9CF-2856-55F7-03E6925A864B}" dt="2020-05-13T10:36:38.018" v="579"/>
        <pc:sldMkLst>
          <pc:docMk/>
          <pc:sldMk cId="2020536384" sldId="272"/>
        </pc:sldMkLst>
      </pc:sldChg>
      <pc:sldChg chg="addSp modSp new mod ord modClrScheme chgLayout">
        <pc:chgData name="Sarah Paton (1911022)" userId="S::1911022@student.uwtsd.ac.uk::b0a48df8-b053-4289-b78a-bfa9e2127e7e" providerId="AD" clId="Web-{77C62662-F9CF-2856-55F7-03E6925A864B}" dt="2020-05-13T10:55:29.279" v="1105"/>
        <pc:sldMkLst>
          <pc:docMk/>
          <pc:sldMk cId="1319843913" sldId="273"/>
        </pc:sldMkLst>
        <pc:spChg chg="mod">
          <ac:chgData name="Sarah Paton (1911022)" userId="S::1911022@student.uwtsd.ac.uk::b0a48df8-b053-4289-b78a-bfa9e2127e7e" providerId="AD" clId="Web-{77C62662-F9CF-2856-55F7-03E6925A864B}" dt="2020-05-13T10:55:29.279" v="1105"/>
          <ac:spMkLst>
            <pc:docMk/>
            <pc:sldMk cId="1319843913" sldId="273"/>
            <ac:spMk id="2" creationId="{1D08C85E-0F7B-431F-BFA3-E8E4D5084FE7}"/>
          </ac:spMkLst>
        </pc:spChg>
        <pc:spChg chg="add mod">
          <ac:chgData name="Sarah Paton (1911022)" userId="S::1911022@student.uwtsd.ac.uk::b0a48df8-b053-4289-b78a-bfa9e2127e7e" providerId="AD" clId="Web-{77C62662-F9CF-2856-55F7-03E6925A864B}" dt="2020-05-13T10:55:29.279" v="1105"/>
          <ac:spMkLst>
            <pc:docMk/>
            <pc:sldMk cId="1319843913" sldId="273"/>
            <ac:spMk id="7" creationId="{CACA4256-03BA-4FBA-B32A-ED7243FF029B}"/>
          </ac:spMkLst>
        </pc:spChg>
      </pc:sldChg>
    </pc:docChg>
  </pc:docChgLst>
  <pc:docChgLst>
    <pc:chgData name="Sarah Paton (1911022)" userId="S::1911022@student.uwtsd.ac.uk::b0a48df8-b053-4289-b78a-bfa9e2127e7e" providerId="AD" clId="Web-{49E4D0BB-D4B9-752D-729A-4C47F4785B24}"/>
    <pc:docChg chg="sldOrd">
      <pc:chgData name="Sarah Paton (1911022)" userId="S::1911022@student.uwtsd.ac.uk::b0a48df8-b053-4289-b78a-bfa9e2127e7e" providerId="AD" clId="Web-{49E4D0BB-D4B9-752D-729A-4C47F4785B24}" dt="2020-05-13T13:57:52.507" v="3"/>
      <pc:docMkLst>
        <pc:docMk/>
      </pc:docMkLst>
      <pc:sldChg chg="ord">
        <pc:chgData name="Sarah Paton (1911022)" userId="S::1911022@student.uwtsd.ac.uk::b0a48df8-b053-4289-b78a-bfa9e2127e7e" providerId="AD" clId="Web-{49E4D0BB-D4B9-752D-729A-4C47F4785B24}" dt="2020-05-13T13:57:52.507" v="3"/>
        <pc:sldMkLst>
          <pc:docMk/>
          <pc:sldMk cId="3568117191" sldId="259"/>
        </pc:sldMkLst>
      </pc:sldChg>
      <pc:sldChg chg="ord">
        <pc:chgData name="Sarah Paton (1911022)" userId="S::1911022@student.uwtsd.ac.uk::b0a48df8-b053-4289-b78a-bfa9e2127e7e" providerId="AD" clId="Web-{49E4D0BB-D4B9-752D-729A-4C47F4785B24}" dt="2020-05-13T13:57:38.710" v="2"/>
        <pc:sldMkLst>
          <pc:docMk/>
          <pc:sldMk cId="2717944892" sldId="267"/>
        </pc:sldMkLst>
      </pc:sldChg>
    </pc:docChg>
  </pc:docChgLst>
  <pc:docChgLst>
    <pc:chgData name="Sarah Paton (1911022)" userId="S::1911022@student.uwtsd.ac.uk::b0a48df8-b053-4289-b78a-bfa9e2127e7e" providerId="AD" clId="Web-{F814FDB0-7415-145D-CC3C-8F22D047E020}"/>
    <pc:docChg chg="modSld">
      <pc:chgData name="Sarah Paton (1911022)" userId="S::1911022@student.uwtsd.ac.uk::b0a48df8-b053-4289-b78a-bfa9e2127e7e" providerId="AD" clId="Web-{F814FDB0-7415-145D-CC3C-8F22D047E020}" dt="2020-05-13T15:57:42.301" v="211" actId="20577"/>
      <pc:docMkLst>
        <pc:docMk/>
      </pc:docMkLst>
      <pc:sldChg chg="modSp">
        <pc:chgData name="Sarah Paton (1911022)" userId="S::1911022@student.uwtsd.ac.uk::b0a48df8-b053-4289-b78a-bfa9e2127e7e" providerId="AD" clId="Web-{F814FDB0-7415-145D-CC3C-8F22D047E020}" dt="2020-05-13T15:57:42.285" v="210" actId="20577"/>
        <pc:sldMkLst>
          <pc:docMk/>
          <pc:sldMk cId="1319843913" sldId="273"/>
        </pc:sldMkLst>
        <pc:spChg chg="mod">
          <ac:chgData name="Sarah Paton (1911022)" userId="S::1911022@student.uwtsd.ac.uk::b0a48df8-b053-4289-b78a-bfa9e2127e7e" providerId="AD" clId="Web-{F814FDB0-7415-145D-CC3C-8F22D047E020}" dt="2020-05-13T15:57:42.285" v="210" actId="20577"/>
          <ac:spMkLst>
            <pc:docMk/>
            <pc:sldMk cId="1319843913" sldId="273"/>
            <ac:spMk id="7" creationId="{CACA4256-03BA-4FBA-B32A-ED7243FF029B}"/>
          </ac:spMkLst>
        </pc:spChg>
      </pc:sldChg>
    </pc:docChg>
  </pc:docChgLst>
  <pc:docChgLst>
    <pc:chgData name="Sarah Paton (1911022)" userId="S::1911022@student.uwtsd.ac.uk::b0a48df8-b053-4289-b78a-bfa9e2127e7e" providerId="AD" clId="Web-{DFB86668-1EBB-E753-171A-88E8630171A6}"/>
    <pc:docChg chg="modSld sldOrd">
      <pc:chgData name="Sarah Paton (1911022)" userId="S::1911022@student.uwtsd.ac.uk::b0a48df8-b053-4289-b78a-bfa9e2127e7e" providerId="AD" clId="Web-{DFB86668-1EBB-E753-171A-88E8630171A6}" dt="2020-05-13T10:06:03.568" v="107"/>
      <pc:docMkLst>
        <pc:docMk/>
      </pc:docMkLst>
      <pc:sldChg chg="ord modTransition">
        <pc:chgData name="Sarah Paton (1911022)" userId="S::1911022@student.uwtsd.ac.uk::b0a48df8-b053-4289-b78a-bfa9e2127e7e" providerId="AD" clId="Web-{DFB86668-1EBB-E753-171A-88E8630171A6}" dt="2020-05-13T10:06:03.568" v="107"/>
        <pc:sldMkLst>
          <pc:docMk/>
          <pc:sldMk cId="1582022283" sldId="256"/>
        </pc:sldMkLst>
      </pc:sldChg>
      <pc:sldChg chg="modTransition">
        <pc:chgData name="Sarah Paton (1911022)" userId="S::1911022@student.uwtsd.ac.uk::b0a48df8-b053-4289-b78a-bfa9e2127e7e" providerId="AD" clId="Web-{DFB86668-1EBB-E753-171A-88E8630171A6}" dt="2020-05-12T22:31:46.844" v="83"/>
        <pc:sldMkLst>
          <pc:docMk/>
          <pc:sldMk cId="3391190988" sldId="257"/>
        </pc:sldMkLst>
      </pc:sldChg>
      <pc:sldChg chg="modTransition">
        <pc:chgData name="Sarah Paton (1911022)" userId="S::1911022@student.uwtsd.ac.uk::b0a48df8-b053-4289-b78a-bfa9e2127e7e" providerId="AD" clId="Web-{DFB86668-1EBB-E753-171A-88E8630171A6}" dt="2020-05-12T22:32:14.876" v="93"/>
        <pc:sldMkLst>
          <pc:docMk/>
          <pc:sldMk cId="3736698115" sldId="258"/>
        </pc:sldMkLst>
      </pc:sldChg>
      <pc:sldChg chg="ord modTransition">
        <pc:chgData name="Sarah Paton (1911022)" userId="S::1911022@student.uwtsd.ac.uk::b0a48df8-b053-4289-b78a-bfa9e2127e7e" providerId="AD" clId="Web-{DFB86668-1EBB-E753-171A-88E8630171A6}" dt="2020-05-13T10:03:47.959" v="106"/>
        <pc:sldMkLst>
          <pc:docMk/>
          <pc:sldMk cId="3568117191" sldId="259"/>
        </pc:sldMkLst>
      </pc:sldChg>
      <pc:sldChg chg="modTransition">
        <pc:chgData name="Sarah Paton (1911022)" userId="S::1911022@student.uwtsd.ac.uk::b0a48df8-b053-4289-b78a-bfa9e2127e7e" providerId="AD" clId="Web-{DFB86668-1EBB-E753-171A-88E8630171A6}" dt="2020-05-12T22:32:30.297" v="105"/>
        <pc:sldMkLst>
          <pc:docMk/>
          <pc:sldMk cId="2672893348" sldId="260"/>
        </pc:sldMkLst>
      </pc:sldChg>
      <pc:sldChg chg="modSp modTransition">
        <pc:chgData name="Sarah Paton (1911022)" userId="S::1911022@student.uwtsd.ac.uk::b0a48df8-b053-4289-b78a-bfa9e2127e7e" providerId="AD" clId="Web-{DFB86668-1EBB-E753-171A-88E8630171A6}" dt="2020-05-12T22:31:58.188" v="86"/>
        <pc:sldMkLst>
          <pc:docMk/>
          <pc:sldMk cId="2717944892" sldId="267"/>
        </pc:sldMkLst>
        <pc:spChg chg="mod">
          <ac:chgData name="Sarah Paton (1911022)" userId="S::1911022@student.uwtsd.ac.uk::b0a48df8-b053-4289-b78a-bfa9e2127e7e" providerId="AD" clId="Web-{DFB86668-1EBB-E753-171A-88E8630171A6}" dt="2020-05-12T22:16:15.131" v="14" actId="20577"/>
          <ac:spMkLst>
            <pc:docMk/>
            <pc:sldMk cId="2717944892" sldId="267"/>
            <ac:spMk id="2" creationId="{3D3DDED6-BA08-4528-9FF3-F1D8452AC5BF}"/>
          </ac:spMkLst>
        </pc:spChg>
      </pc:sldChg>
      <pc:sldChg chg="modTransition">
        <pc:chgData name="Sarah Paton (1911022)" userId="S::1911022@student.uwtsd.ac.uk::b0a48df8-b053-4289-b78a-bfa9e2127e7e" providerId="AD" clId="Web-{DFB86668-1EBB-E753-171A-88E8630171A6}" dt="2020-05-12T22:32:25.469" v="103"/>
        <pc:sldMkLst>
          <pc:docMk/>
          <pc:sldMk cId="1967062668" sldId="268"/>
        </pc:sldMkLst>
      </pc:sldChg>
    </pc:docChg>
  </pc:docChgLst>
  <pc:docChgLst>
    <pc:chgData name="Sarah Paton (1911022)" userId="S::1911022@student.uwtsd.ac.uk::b0a48df8-b053-4289-b78a-bfa9e2127e7e" providerId="AD" clId="Web-{A8F24614-16E3-0FFA-3823-8A1C81C5789D}"/>
    <pc:docChg chg="modSld">
      <pc:chgData name="Sarah Paton (1911022)" userId="S::1911022@student.uwtsd.ac.uk::b0a48df8-b053-4289-b78a-bfa9e2127e7e" providerId="AD" clId="Web-{A8F24614-16E3-0FFA-3823-8A1C81C5789D}" dt="2020-05-14T20:48:22.951" v="8" actId="20577"/>
      <pc:docMkLst>
        <pc:docMk/>
      </pc:docMkLst>
      <pc:sldChg chg="modSp">
        <pc:chgData name="Sarah Paton (1911022)" userId="S::1911022@student.uwtsd.ac.uk::b0a48df8-b053-4289-b78a-bfa9e2127e7e" providerId="AD" clId="Web-{A8F24614-16E3-0FFA-3823-8A1C81C5789D}" dt="2020-05-14T20:48:15.107" v="7" actId="20577"/>
        <pc:sldMkLst>
          <pc:docMk/>
          <pc:sldMk cId="3736698115" sldId="258"/>
        </pc:sldMkLst>
        <pc:spChg chg="mod">
          <ac:chgData name="Sarah Paton (1911022)" userId="S::1911022@student.uwtsd.ac.uk::b0a48df8-b053-4289-b78a-bfa9e2127e7e" providerId="AD" clId="Web-{A8F24614-16E3-0FFA-3823-8A1C81C5789D}" dt="2020-05-14T20:48:15.107" v="7" actId="20577"/>
          <ac:spMkLst>
            <pc:docMk/>
            <pc:sldMk cId="3736698115" sldId="258"/>
            <ac:spMk id="8" creationId="{4E93418B-5E56-45F0-B4A2-277B8A1F0020}"/>
          </ac:spMkLst>
        </pc:spChg>
      </pc:sldChg>
    </pc:docChg>
  </pc:docChgLst>
  <pc:docChgLst>
    <pc:chgData name="Sarah Paton (1911022)" userId="S::1911022@student.uwtsd.ac.uk::b0a48df8-b053-4289-b78a-bfa9e2127e7e" providerId="AD" clId="Web-{436560FF-DA0F-C159-4BB9-68BE94CB3447}"/>
    <pc:docChg chg="addSld delSld modSld sldOrd modMainMaster">
      <pc:chgData name="Sarah Paton (1911022)" userId="S::1911022@student.uwtsd.ac.uk::b0a48df8-b053-4289-b78a-bfa9e2127e7e" providerId="AD" clId="Web-{436560FF-DA0F-C159-4BB9-68BE94CB3447}" dt="2020-05-12T22:08:50.289" v="926"/>
      <pc:docMkLst>
        <pc:docMk/>
      </pc:docMkLst>
      <pc:sldChg chg="modSp mod modTransition chgLayout">
        <pc:chgData name="Sarah Paton (1911022)" userId="S::1911022@student.uwtsd.ac.uk::b0a48df8-b053-4289-b78a-bfa9e2127e7e" providerId="AD" clId="Web-{436560FF-DA0F-C159-4BB9-68BE94CB3447}" dt="2020-05-12T21:44:30.007" v="858"/>
        <pc:sldMkLst>
          <pc:docMk/>
          <pc:sldMk cId="1582022283" sldId="256"/>
        </pc:sldMkLst>
        <pc:spChg chg="mod">
          <ac:chgData name="Sarah Paton (1911022)" userId="S::1911022@student.uwtsd.ac.uk::b0a48df8-b053-4289-b78a-bfa9e2127e7e" providerId="AD" clId="Web-{436560FF-DA0F-C159-4BB9-68BE94CB3447}" dt="2020-05-12T20:51:19.444" v="71"/>
          <ac:spMkLst>
            <pc:docMk/>
            <pc:sldMk cId="1582022283" sldId="256"/>
            <ac:spMk id="2" creationId="{00000000-0000-0000-0000-000000000000}"/>
          </ac:spMkLst>
        </pc:spChg>
        <pc:spChg chg="mod">
          <ac:chgData name="Sarah Paton (1911022)" userId="S::1911022@student.uwtsd.ac.uk::b0a48df8-b053-4289-b78a-bfa9e2127e7e" providerId="AD" clId="Web-{436560FF-DA0F-C159-4BB9-68BE94CB3447}" dt="2020-05-12T20:51:19.444" v="71"/>
          <ac:spMkLst>
            <pc:docMk/>
            <pc:sldMk cId="1582022283" sldId="256"/>
            <ac:spMk id="3" creationId="{00000000-0000-0000-0000-000000000000}"/>
          </ac:spMkLst>
        </pc:spChg>
      </pc:sldChg>
      <pc:sldChg chg="addSp delSp modSp new mod modTransition modClrScheme chgLayout">
        <pc:chgData name="Sarah Paton (1911022)" userId="S::1911022@student.uwtsd.ac.uk::b0a48df8-b053-4289-b78a-bfa9e2127e7e" providerId="AD" clId="Web-{436560FF-DA0F-C159-4BB9-68BE94CB3447}" dt="2020-05-12T21:44:30.007" v="858"/>
        <pc:sldMkLst>
          <pc:docMk/>
          <pc:sldMk cId="3391190988" sldId="257"/>
        </pc:sldMkLst>
        <pc:spChg chg="add del">
          <ac:chgData name="Sarah Paton (1911022)" userId="S::1911022@student.uwtsd.ac.uk::b0a48df8-b053-4289-b78a-bfa9e2127e7e" providerId="AD" clId="Web-{436560FF-DA0F-C159-4BB9-68BE94CB3447}" dt="2020-05-12T20:50:24.082" v="41"/>
          <ac:spMkLst>
            <pc:docMk/>
            <pc:sldMk cId="3391190988" sldId="257"/>
            <ac:spMk id="2" creationId="{478EFD59-43C9-4243-BCE0-92042592195B}"/>
          </ac:spMkLst>
        </pc:spChg>
        <pc:spChg chg="del">
          <ac:chgData name="Sarah Paton (1911022)" userId="S::1911022@student.uwtsd.ac.uk::b0a48df8-b053-4289-b78a-bfa9e2127e7e" providerId="AD" clId="Web-{436560FF-DA0F-C159-4BB9-68BE94CB3447}" dt="2020-05-12T20:50:02.127" v="34"/>
          <ac:spMkLst>
            <pc:docMk/>
            <pc:sldMk cId="3391190988" sldId="257"/>
            <ac:spMk id="3" creationId="{145CC3CE-38E7-4E60-AA7C-6981E640469D}"/>
          </ac:spMkLst>
        </pc:spChg>
        <pc:spChg chg="add mod ord">
          <ac:chgData name="Sarah Paton (1911022)" userId="S::1911022@student.uwtsd.ac.uk::b0a48df8-b053-4289-b78a-bfa9e2127e7e" providerId="AD" clId="Web-{436560FF-DA0F-C159-4BB9-68BE94CB3447}" dt="2020-05-12T20:51:34.992" v="72"/>
          <ac:spMkLst>
            <pc:docMk/>
            <pc:sldMk cId="3391190988" sldId="257"/>
            <ac:spMk id="9" creationId="{808A6847-E8A2-4145-8796-99B9780ABA2A}"/>
          </ac:spMkLst>
        </pc:spChg>
        <pc:spChg chg="add del mod">
          <ac:chgData name="Sarah Paton (1911022)" userId="S::1911022@student.uwtsd.ac.uk::b0a48df8-b053-4289-b78a-bfa9e2127e7e" providerId="AD" clId="Web-{436560FF-DA0F-C159-4BB9-68BE94CB3447}" dt="2020-05-12T20:51:13.538" v="69"/>
          <ac:spMkLst>
            <pc:docMk/>
            <pc:sldMk cId="3391190988" sldId="257"/>
            <ac:spMk id="11" creationId="{F882A60F-A998-4236-B753-F4A84DCDDA9E}"/>
          </ac:spMkLst>
        </pc:spChg>
        <pc:spChg chg="add del mod">
          <ac:chgData name="Sarah Paton (1911022)" userId="S::1911022@student.uwtsd.ac.uk::b0a48df8-b053-4289-b78a-bfa9e2127e7e" providerId="AD" clId="Web-{436560FF-DA0F-C159-4BB9-68BE94CB3447}" dt="2020-05-12T20:51:34.992" v="72"/>
          <ac:spMkLst>
            <pc:docMk/>
            <pc:sldMk cId="3391190988" sldId="257"/>
            <ac:spMk id="12" creationId="{5B516AA4-3C1D-4774-9A5F-9E1618920DA7}"/>
          </ac:spMkLst>
        </pc:spChg>
        <pc:spChg chg="add del mod">
          <ac:chgData name="Sarah Paton (1911022)" userId="S::1911022@student.uwtsd.ac.uk::b0a48df8-b053-4289-b78a-bfa9e2127e7e" providerId="AD" clId="Web-{436560FF-DA0F-C159-4BB9-68BE94CB3447}" dt="2020-05-12T20:51:11.006" v="67"/>
          <ac:spMkLst>
            <pc:docMk/>
            <pc:sldMk cId="3391190988" sldId="257"/>
            <ac:spMk id="14" creationId="{3119B22C-A74E-49DC-B2C1-7D08B5FEB42A}"/>
          </ac:spMkLst>
        </pc:spChg>
        <pc:picChg chg="add mod ord">
          <ac:chgData name="Sarah Paton (1911022)" userId="S::1911022@student.uwtsd.ac.uk::b0a48df8-b053-4289-b78a-bfa9e2127e7e" providerId="AD" clId="Web-{436560FF-DA0F-C159-4BB9-68BE94CB3447}" dt="2020-05-12T20:51:34.992" v="72"/>
          <ac:picMkLst>
            <pc:docMk/>
            <pc:sldMk cId="3391190988" sldId="257"/>
            <ac:picMk id="4" creationId="{3502089C-F24E-4E33-832B-87402407196F}"/>
          </ac:picMkLst>
        </pc:picChg>
      </pc:sldChg>
      <pc:sldChg chg="addSp delSp modSp new mod modTransition modClrScheme chgLayout">
        <pc:chgData name="Sarah Paton (1911022)" userId="S::1911022@student.uwtsd.ac.uk::b0a48df8-b053-4289-b78a-bfa9e2127e7e" providerId="AD" clId="Web-{436560FF-DA0F-C159-4BB9-68BE94CB3447}" dt="2020-05-12T21:44:30.007" v="858"/>
        <pc:sldMkLst>
          <pc:docMk/>
          <pc:sldMk cId="3736698115" sldId="258"/>
        </pc:sldMkLst>
        <pc:spChg chg="del">
          <ac:chgData name="Sarah Paton (1911022)" userId="S::1911022@student.uwtsd.ac.uk::b0a48df8-b053-4289-b78a-bfa9e2127e7e" providerId="AD" clId="Web-{436560FF-DA0F-C159-4BB9-68BE94CB3447}" dt="2020-05-12T20:52:08.573" v="74"/>
          <ac:spMkLst>
            <pc:docMk/>
            <pc:sldMk cId="3736698115" sldId="258"/>
            <ac:spMk id="2" creationId="{E78F356C-A2D2-4DFF-A33E-EABF01F45486}"/>
          </ac:spMkLst>
        </pc:spChg>
        <pc:spChg chg="add del">
          <ac:chgData name="Sarah Paton (1911022)" userId="S::1911022@student.uwtsd.ac.uk::b0a48df8-b053-4289-b78a-bfa9e2127e7e" providerId="AD" clId="Web-{436560FF-DA0F-C159-4BB9-68BE94CB3447}" dt="2020-05-12T20:52:24.308" v="81"/>
          <ac:spMkLst>
            <pc:docMk/>
            <pc:sldMk cId="3736698115" sldId="258"/>
            <ac:spMk id="3" creationId="{25F90695-9820-4A01-A502-A3EEEB957B98}"/>
          </ac:spMkLst>
        </pc:spChg>
        <pc:spChg chg="add del">
          <ac:chgData name="Sarah Paton (1911022)" userId="S::1911022@student.uwtsd.ac.uk::b0a48df8-b053-4289-b78a-bfa9e2127e7e" providerId="AD" clId="Web-{436560FF-DA0F-C159-4BB9-68BE94CB3447}" dt="2020-05-12T20:52:24.308" v="81"/>
          <ac:spMkLst>
            <pc:docMk/>
            <pc:sldMk cId="3736698115" sldId="258"/>
            <ac:spMk id="4" creationId="{8C28944E-11E7-4D77-888F-9FBFDD77B26B}"/>
          </ac:spMkLst>
        </pc:spChg>
        <pc:spChg chg="add mod">
          <ac:chgData name="Sarah Paton (1911022)" userId="S::1911022@student.uwtsd.ac.uk::b0a48df8-b053-4289-b78a-bfa9e2127e7e" providerId="AD" clId="Web-{436560FF-DA0F-C159-4BB9-68BE94CB3447}" dt="2020-05-12T20:53:48.673" v="156"/>
          <ac:spMkLst>
            <pc:docMk/>
            <pc:sldMk cId="3736698115" sldId="258"/>
            <ac:spMk id="7" creationId="{9D683B55-296B-4C8E-A81E-C99C57C7F588}"/>
          </ac:spMkLst>
        </pc:spChg>
        <pc:spChg chg="add mod">
          <ac:chgData name="Sarah Paton (1911022)" userId="S::1911022@student.uwtsd.ac.uk::b0a48df8-b053-4289-b78a-bfa9e2127e7e" providerId="AD" clId="Web-{436560FF-DA0F-C159-4BB9-68BE94CB3447}" dt="2020-05-12T20:59:53.305" v="383" actId="20577"/>
          <ac:spMkLst>
            <pc:docMk/>
            <pc:sldMk cId="3736698115" sldId="258"/>
            <ac:spMk id="8" creationId="{4E93418B-5E56-45F0-B4A2-277B8A1F0020}"/>
          </ac:spMkLst>
        </pc:spChg>
        <pc:spChg chg="add del mod">
          <ac:chgData name="Sarah Paton (1911022)" userId="S::1911022@student.uwtsd.ac.uk::b0a48df8-b053-4289-b78a-bfa9e2127e7e" providerId="AD" clId="Web-{436560FF-DA0F-C159-4BB9-68BE94CB3447}" dt="2020-05-12T20:52:21.933" v="78"/>
          <ac:spMkLst>
            <pc:docMk/>
            <pc:sldMk cId="3736698115" sldId="258"/>
            <ac:spMk id="10" creationId="{04B3E5D2-72F8-43EA-8C76-24990B21B4EC}"/>
          </ac:spMkLst>
        </pc:spChg>
        <pc:spChg chg="add del mod">
          <ac:chgData name="Sarah Paton (1911022)" userId="S::1911022@student.uwtsd.ac.uk::b0a48df8-b053-4289-b78a-bfa9e2127e7e" providerId="AD" clId="Web-{436560FF-DA0F-C159-4BB9-68BE94CB3447}" dt="2020-05-12T20:52:21.933" v="78"/>
          <ac:spMkLst>
            <pc:docMk/>
            <pc:sldMk cId="3736698115" sldId="258"/>
            <ac:spMk id="12" creationId="{771591C8-1F7A-40AF-9827-975C6D05CF1E}"/>
          </ac:spMkLst>
        </pc:spChg>
        <pc:picChg chg="add mod ord modCrop">
          <ac:chgData name="Sarah Paton (1911022)" userId="S::1911022@student.uwtsd.ac.uk::b0a48df8-b053-4289-b78a-bfa9e2127e7e" providerId="AD" clId="Web-{436560FF-DA0F-C159-4BB9-68BE94CB3447}" dt="2020-05-12T20:53:48.673" v="156"/>
          <ac:picMkLst>
            <pc:docMk/>
            <pc:sldMk cId="3736698115" sldId="258"/>
            <ac:picMk id="5" creationId="{3E85FD5C-51FC-46E6-9E58-6710D9D7D053}"/>
          </ac:picMkLst>
        </pc:picChg>
      </pc:sldChg>
      <pc:sldChg chg="addSp modSp new mod modTransition modClrScheme chgLayout">
        <pc:chgData name="Sarah Paton (1911022)" userId="S::1911022@student.uwtsd.ac.uk::b0a48df8-b053-4289-b78a-bfa9e2127e7e" providerId="AD" clId="Web-{436560FF-DA0F-C159-4BB9-68BE94CB3447}" dt="2020-05-12T21:44:30.007" v="858"/>
        <pc:sldMkLst>
          <pc:docMk/>
          <pc:sldMk cId="3568117191" sldId="259"/>
        </pc:sldMkLst>
        <pc:picChg chg="add mod">
          <ac:chgData name="Sarah Paton (1911022)" userId="S::1911022@student.uwtsd.ac.uk::b0a48df8-b053-4289-b78a-bfa9e2127e7e" providerId="AD" clId="Web-{436560FF-DA0F-C159-4BB9-68BE94CB3447}" dt="2020-05-12T21:00:49.981" v="388"/>
          <ac:picMkLst>
            <pc:docMk/>
            <pc:sldMk cId="3568117191" sldId="259"/>
            <ac:picMk id="2" creationId="{00730BF0-FDB3-47B9-99AE-534CE2406882}"/>
          </ac:picMkLst>
        </pc:picChg>
      </pc:sldChg>
      <pc:sldChg chg="addSp delSp modSp new del mod modClrScheme chgLayout">
        <pc:chgData name="Sarah Paton (1911022)" userId="S::1911022@student.uwtsd.ac.uk::b0a48df8-b053-4289-b78a-bfa9e2127e7e" providerId="AD" clId="Web-{436560FF-DA0F-C159-4BB9-68BE94CB3447}" dt="2020-05-12T20:59:32.554" v="382"/>
        <pc:sldMkLst>
          <pc:docMk/>
          <pc:sldMk cId="3783981874" sldId="259"/>
        </pc:sldMkLst>
        <pc:spChg chg="mod">
          <ac:chgData name="Sarah Paton (1911022)" userId="S::1911022@student.uwtsd.ac.uk::b0a48df8-b053-4289-b78a-bfa9e2127e7e" providerId="AD" clId="Web-{436560FF-DA0F-C159-4BB9-68BE94CB3447}" dt="2020-05-12T20:55:44.633" v="173"/>
          <ac:spMkLst>
            <pc:docMk/>
            <pc:sldMk cId="3783981874" sldId="259"/>
            <ac:spMk id="2" creationId="{2FF79A7E-FC36-4F7B-AA7F-9297A8E238C5}"/>
          </ac:spMkLst>
        </pc:spChg>
        <pc:spChg chg="add del mod">
          <ac:chgData name="Sarah Paton (1911022)" userId="S::1911022@student.uwtsd.ac.uk::b0a48df8-b053-4289-b78a-bfa9e2127e7e" providerId="AD" clId="Web-{436560FF-DA0F-C159-4BB9-68BE94CB3447}" dt="2020-05-12T20:55:44.618" v="172"/>
          <ac:spMkLst>
            <pc:docMk/>
            <pc:sldMk cId="3783981874" sldId="259"/>
            <ac:spMk id="4" creationId="{618F0B82-5D74-4A88-94C0-ECCEC8D4DC32}"/>
          </ac:spMkLst>
        </pc:spChg>
        <pc:spChg chg="add mod">
          <ac:chgData name="Sarah Paton (1911022)" userId="S::1911022@student.uwtsd.ac.uk::b0a48df8-b053-4289-b78a-bfa9e2127e7e" providerId="AD" clId="Web-{436560FF-DA0F-C159-4BB9-68BE94CB3447}" dt="2020-05-12T20:55:44.633" v="173"/>
          <ac:spMkLst>
            <pc:docMk/>
            <pc:sldMk cId="3783981874" sldId="259"/>
            <ac:spMk id="5" creationId="{A7015E14-559D-4666-9578-DDAC637506E8}"/>
          </ac:spMkLst>
        </pc:spChg>
        <pc:spChg chg="add del mod">
          <ac:chgData name="Sarah Paton (1911022)" userId="S::1911022@student.uwtsd.ac.uk::b0a48df8-b053-4289-b78a-bfa9e2127e7e" providerId="AD" clId="Web-{436560FF-DA0F-C159-4BB9-68BE94CB3447}" dt="2020-05-12T20:55:36.570" v="170"/>
          <ac:spMkLst>
            <pc:docMk/>
            <pc:sldMk cId="3783981874" sldId="259"/>
            <ac:spMk id="7" creationId="{1F0403A0-E3F7-4045-AECE-2DFE55A7F795}"/>
          </ac:spMkLst>
        </pc:spChg>
        <pc:spChg chg="add del mod">
          <ac:chgData name="Sarah Paton (1911022)" userId="S::1911022@student.uwtsd.ac.uk::b0a48df8-b053-4289-b78a-bfa9e2127e7e" providerId="AD" clId="Web-{436560FF-DA0F-C159-4BB9-68BE94CB3447}" dt="2020-05-12T20:55:44.618" v="172"/>
          <ac:spMkLst>
            <pc:docMk/>
            <pc:sldMk cId="3783981874" sldId="259"/>
            <ac:spMk id="9" creationId="{282D0B35-594C-4167-90CD-FE084B118C2A}"/>
          </ac:spMkLst>
        </pc:spChg>
      </pc:sldChg>
      <pc:sldChg chg="addSp delSp modSp new mod modTransition modClrScheme chgLayout">
        <pc:chgData name="Sarah Paton (1911022)" userId="S::1911022@student.uwtsd.ac.uk::b0a48df8-b053-4289-b78a-bfa9e2127e7e" providerId="AD" clId="Web-{436560FF-DA0F-C159-4BB9-68BE94CB3447}" dt="2020-05-12T21:44:30.007" v="858"/>
        <pc:sldMkLst>
          <pc:docMk/>
          <pc:sldMk cId="2672893348" sldId="260"/>
        </pc:sldMkLst>
        <pc:spChg chg="del">
          <ac:chgData name="Sarah Paton (1911022)" userId="S::1911022@student.uwtsd.ac.uk::b0a48df8-b053-4289-b78a-bfa9e2127e7e" providerId="AD" clId="Web-{436560FF-DA0F-C159-4BB9-68BE94CB3447}" dt="2020-05-12T21:01:19.936" v="390"/>
          <ac:spMkLst>
            <pc:docMk/>
            <pc:sldMk cId="2672893348" sldId="260"/>
            <ac:spMk id="2" creationId="{3039715A-8D0A-4459-B44E-958BB0E0F86E}"/>
          </ac:spMkLst>
        </pc:spChg>
        <pc:spChg chg="mod">
          <ac:chgData name="Sarah Paton (1911022)" userId="S::1911022@student.uwtsd.ac.uk::b0a48df8-b053-4289-b78a-bfa9e2127e7e" providerId="AD" clId="Web-{436560FF-DA0F-C159-4BB9-68BE94CB3447}" dt="2020-05-12T21:03:52.461" v="444"/>
          <ac:spMkLst>
            <pc:docMk/>
            <pc:sldMk cId="2672893348" sldId="260"/>
            <ac:spMk id="3" creationId="{09BE2F92-24E1-4490-B966-948E15D4EFCE}"/>
          </ac:spMkLst>
        </pc:spChg>
        <pc:spChg chg="add del">
          <ac:chgData name="Sarah Paton (1911022)" userId="S::1911022@student.uwtsd.ac.uk::b0a48df8-b053-4289-b78a-bfa9e2127e7e" providerId="AD" clId="Web-{436560FF-DA0F-C159-4BB9-68BE94CB3447}" dt="2020-05-12T21:01:59.126" v="402"/>
          <ac:spMkLst>
            <pc:docMk/>
            <pc:sldMk cId="2672893348" sldId="260"/>
            <ac:spMk id="4" creationId="{42886CFD-D85E-4E37-B1C4-8C9E6E5BBABE}"/>
          </ac:spMkLst>
        </pc:spChg>
        <pc:spChg chg="add del mod">
          <ac:chgData name="Sarah Paton (1911022)" userId="S::1911022@student.uwtsd.ac.uk::b0a48df8-b053-4289-b78a-bfa9e2127e7e" providerId="AD" clId="Web-{436560FF-DA0F-C159-4BB9-68BE94CB3447}" dt="2020-05-12T21:02:14.033" v="408"/>
          <ac:spMkLst>
            <pc:docMk/>
            <pc:sldMk cId="2672893348" sldId="260"/>
            <ac:spMk id="7" creationId="{FE5213B3-3D24-4B39-917B-4FBEB409F28D}"/>
          </ac:spMkLst>
        </pc:spChg>
        <pc:spChg chg="add del mod">
          <ac:chgData name="Sarah Paton (1911022)" userId="S::1911022@student.uwtsd.ac.uk::b0a48df8-b053-4289-b78a-bfa9e2127e7e" providerId="AD" clId="Web-{436560FF-DA0F-C159-4BB9-68BE94CB3447}" dt="2020-05-12T21:01:59.110" v="401"/>
          <ac:spMkLst>
            <pc:docMk/>
            <pc:sldMk cId="2672893348" sldId="260"/>
            <ac:spMk id="10" creationId="{D8D4E277-8E95-4FB7-8B32-E045352DA9D4}"/>
          </ac:spMkLst>
        </pc:spChg>
        <pc:spChg chg="add del mod">
          <ac:chgData name="Sarah Paton (1911022)" userId="S::1911022@student.uwtsd.ac.uk::b0a48df8-b053-4289-b78a-bfa9e2127e7e" providerId="AD" clId="Web-{436560FF-DA0F-C159-4BB9-68BE94CB3447}" dt="2020-05-12T21:02:14.033" v="408"/>
          <ac:spMkLst>
            <pc:docMk/>
            <pc:sldMk cId="2672893348" sldId="260"/>
            <ac:spMk id="12" creationId="{DA13A469-AD03-4E12-A543-81079BC38629}"/>
          </ac:spMkLst>
        </pc:spChg>
        <pc:spChg chg="add del mod">
          <ac:chgData name="Sarah Paton (1911022)" userId="S::1911022@student.uwtsd.ac.uk::b0a48df8-b053-4289-b78a-bfa9e2127e7e" providerId="AD" clId="Web-{436560FF-DA0F-C159-4BB9-68BE94CB3447}" dt="2020-05-12T21:02:14.033" v="408"/>
          <ac:spMkLst>
            <pc:docMk/>
            <pc:sldMk cId="2672893348" sldId="260"/>
            <ac:spMk id="14" creationId="{B7C47FCA-396F-4250-B936-6B3550503D79}"/>
          </ac:spMkLst>
        </pc:spChg>
        <pc:spChg chg="add mod">
          <ac:chgData name="Sarah Paton (1911022)" userId="S::1911022@student.uwtsd.ac.uk::b0a48df8-b053-4289-b78a-bfa9e2127e7e" providerId="AD" clId="Web-{436560FF-DA0F-C159-4BB9-68BE94CB3447}" dt="2020-05-12T21:19:32.365" v="565" actId="20577"/>
          <ac:spMkLst>
            <pc:docMk/>
            <pc:sldMk cId="2672893348" sldId="260"/>
            <ac:spMk id="19" creationId="{90F3B459-2F51-4E8E-85BF-020C1D49DC12}"/>
          </ac:spMkLst>
        </pc:spChg>
        <pc:picChg chg="add mod ord modCrop">
          <ac:chgData name="Sarah Paton (1911022)" userId="S::1911022@student.uwtsd.ac.uk::b0a48df8-b053-4289-b78a-bfa9e2127e7e" providerId="AD" clId="Web-{436560FF-DA0F-C159-4BB9-68BE94CB3447}" dt="2020-05-12T21:03:52.461" v="444"/>
          <ac:picMkLst>
            <pc:docMk/>
            <pc:sldMk cId="2672893348" sldId="260"/>
            <ac:picMk id="5" creationId="{6ECAD18D-25FA-41D8-84C3-3F5E21E53556}"/>
          </ac:picMkLst>
        </pc:picChg>
      </pc:sldChg>
      <pc:sldChg chg="addSp delSp modSp new del mod modClrScheme chgLayout">
        <pc:chgData name="Sarah Paton (1911022)" userId="S::1911022@student.uwtsd.ac.uk::b0a48df8-b053-4289-b78a-bfa9e2127e7e" providerId="AD" clId="Web-{436560FF-DA0F-C159-4BB9-68BE94CB3447}" dt="2020-05-12T21:13:12.841" v="505"/>
        <pc:sldMkLst>
          <pc:docMk/>
          <pc:sldMk cId="652569800" sldId="261"/>
        </pc:sldMkLst>
        <pc:spChg chg="mod ord">
          <ac:chgData name="Sarah Paton (1911022)" userId="S::1911022@student.uwtsd.ac.uk::b0a48df8-b053-4289-b78a-bfa9e2127e7e" providerId="AD" clId="Web-{436560FF-DA0F-C159-4BB9-68BE94CB3447}" dt="2020-05-12T21:11:11.067" v="476"/>
          <ac:spMkLst>
            <pc:docMk/>
            <pc:sldMk cId="652569800" sldId="261"/>
            <ac:spMk id="2" creationId="{3E240844-0D7E-4CEF-84A9-ABC096B6AEB9}"/>
          </ac:spMkLst>
        </pc:spChg>
        <pc:spChg chg="add del mod">
          <ac:chgData name="Sarah Paton (1911022)" userId="S::1911022@student.uwtsd.ac.uk::b0a48df8-b053-4289-b78a-bfa9e2127e7e" providerId="AD" clId="Web-{436560FF-DA0F-C159-4BB9-68BE94CB3447}" dt="2020-05-12T21:10:45.816" v="474"/>
          <ac:spMkLst>
            <pc:docMk/>
            <pc:sldMk cId="652569800" sldId="261"/>
            <ac:spMk id="3" creationId="{102601F1-7FF8-45CF-B458-0A903982E1FC}"/>
          </ac:spMkLst>
        </pc:spChg>
        <pc:spChg chg="add del mod">
          <ac:chgData name="Sarah Paton (1911022)" userId="S::1911022@student.uwtsd.ac.uk::b0a48df8-b053-4289-b78a-bfa9e2127e7e" providerId="AD" clId="Web-{436560FF-DA0F-C159-4BB9-68BE94CB3447}" dt="2020-05-12T21:10:45.816" v="474"/>
          <ac:spMkLst>
            <pc:docMk/>
            <pc:sldMk cId="652569800" sldId="261"/>
            <ac:spMk id="4" creationId="{939BE9C0-0DC2-4A22-99B4-8DA5C5E22EAD}"/>
          </ac:spMkLst>
        </pc:spChg>
        <pc:spChg chg="add del mod">
          <ac:chgData name="Sarah Paton (1911022)" userId="S::1911022@student.uwtsd.ac.uk::b0a48df8-b053-4289-b78a-bfa9e2127e7e" providerId="AD" clId="Web-{436560FF-DA0F-C159-4BB9-68BE94CB3447}" dt="2020-05-12T21:11:31.943" v="481"/>
          <ac:spMkLst>
            <pc:docMk/>
            <pc:sldMk cId="652569800" sldId="261"/>
            <ac:spMk id="5" creationId="{DB645494-E025-4632-ABBD-2D53DAC48E23}"/>
          </ac:spMkLst>
        </pc:spChg>
        <pc:spChg chg="add del mod">
          <ac:chgData name="Sarah Paton (1911022)" userId="S::1911022@student.uwtsd.ac.uk::b0a48df8-b053-4289-b78a-bfa9e2127e7e" providerId="AD" clId="Web-{436560FF-DA0F-C159-4BB9-68BE94CB3447}" dt="2020-05-12T21:10:37.878" v="471"/>
          <ac:spMkLst>
            <pc:docMk/>
            <pc:sldMk cId="652569800" sldId="261"/>
            <ac:spMk id="6" creationId="{74BFDC33-25AC-4C2D-B149-889A4E5354FA}"/>
          </ac:spMkLst>
        </pc:spChg>
        <pc:spChg chg="add del mod">
          <ac:chgData name="Sarah Paton (1911022)" userId="S::1911022@student.uwtsd.ac.uk::b0a48df8-b053-4289-b78a-bfa9e2127e7e" providerId="AD" clId="Web-{436560FF-DA0F-C159-4BB9-68BE94CB3447}" dt="2020-05-12T21:10:45.800" v="473"/>
          <ac:spMkLst>
            <pc:docMk/>
            <pc:sldMk cId="652569800" sldId="261"/>
            <ac:spMk id="7" creationId="{4A3CD522-6375-460C-B21C-60303822EA3B}"/>
          </ac:spMkLst>
        </pc:spChg>
        <pc:spChg chg="add del mod">
          <ac:chgData name="Sarah Paton (1911022)" userId="S::1911022@student.uwtsd.ac.uk::b0a48df8-b053-4289-b78a-bfa9e2127e7e" providerId="AD" clId="Web-{436560FF-DA0F-C159-4BB9-68BE94CB3447}" dt="2020-05-12T21:11:03.645" v="475"/>
          <ac:spMkLst>
            <pc:docMk/>
            <pc:sldMk cId="652569800" sldId="261"/>
            <ac:spMk id="8" creationId="{74BFDC33-25AC-4C2D-B149-889A4E5354FA}"/>
          </ac:spMkLst>
        </pc:spChg>
        <pc:spChg chg="add del mod">
          <ac:chgData name="Sarah Paton (1911022)" userId="S::1911022@student.uwtsd.ac.uk::b0a48df8-b053-4289-b78a-bfa9e2127e7e" providerId="AD" clId="Web-{436560FF-DA0F-C159-4BB9-68BE94CB3447}" dt="2020-05-12T21:10:29.330" v="469"/>
          <ac:spMkLst>
            <pc:docMk/>
            <pc:sldMk cId="652569800" sldId="261"/>
            <ac:spMk id="9" creationId="{1DCF543B-8BB2-4320-94AC-E1D4FFD0E3FD}"/>
          </ac:spMkLst>
        </pc:spChg>
        <pc:spChg chg="add del mod">
          <ac:chgData name="Sarah Paton (1911022)" userId="S::1911022@student.uwtsd.ac.uk::b0a48df8-b053-4289-b78a-bfa9e2127e7e" providerId="AD" clId="Web-{436560FF-DA0F-C159-4BB9-68BE94CB3447}" dt="2020-05-12T21:11:03.645" v="475"/>
          <ac:spMkLst>
            <pc:docMk/>
            <pc:sldMk cId="652569800" sldId="261"/>
            <ac:spMk id="10" creationId="{41BA8911-BE00-488E-9B00-CCC784F70B69}"/>
          </ac:spMkLst>
        </pc:spChg>
        <pc:spChg chg="add del mod">
          <ac:chgData name="Sarah Paton (1911022)" userId="S::1911022@student.uwtsd.ac.uk::b0a48df8-b053-4289-b78a-bfa9e2127e7e" providerId="AD" clId="Web-{436560FF-DA0F-C159-4BB9-68BE94CB3447}" dt="2020-05-12T21:10:37.878" v="471"/>
          <ac:spMkLst>
            <pc:docMk/>
            <pc:sldMk cId="652569800" sldId="261"/>
            <ac:spMk id="11" creationId="{41BA8911-BE00-488E-9B00-CCC784F70B69}"/>
          </ac:spMkLst>
        </pc:spChg>
        <pc:spChg chg="add del mod">
          <ac:chgData name="Sarah Paton (1911022)" userId="S::1911022@student.uwtsd.ac.uk::b0a48df8-b053-4289-b78a-bfa9e2127e7e" providerId="AD" clId="Web-{436560FF-DA0F-C159-4BB9-68BE94CB3447}" dt="2020-05-12T21:11:03.645" v="475"/>
          <ac:spMkLst>
            <pc:docMk/>
            <pc:sldMk cId="652569800" sldId="261"/>
            <ac:spMk id="12" creationId="{974CC1E6-46F6-4004-8857-BEB02B28FA2A}"/>
          </ac:spMkLst>
        </pc:spChg>
        <pc:spChg chg="add del mod">
          <ac:chgData name="Sarah Paton (1911022)" userId="S::1911022@student.uwtsd.ac.uk::b0a48df8-b053-4289-b78a-bfa9e2127e7e" providerId="AD" clId="Web-{436560FF-DA0F-C159-4BB9-68BE94CB3447}" dt="2020-05-12T21:10:37.878" v="471"/>
          <ac:spMkLst>
            <pc:docMk/>
            <pc:sldMk cId="652569800" sldId="261"/>
            <ac:spMk id="13" creationId="{974CC1E6-46F6-4004-8857-BEB02B28FA2A}"/>
          </ac:spMkLst>
        </pc:spChg>
        <pc:spChg chg="add del mod">
          <ac:chgData name="Sarah Paton (1911022)" userId="S::1911022@student.uwtsd.ac.uk::b0a48df8-b053-4289-b78a-bfa9e2127e7e" providerId="AD" clId="Web-{436560FF-DA0F-C159-4BB9-68BE94CB3447}" dt="2020-05-12T21:11:03.645" v="475"/>
          <ac:spMkLst>
            <pc:docMk/>
            <pc:sldMk cId="652569800" sldId="261"/>
            <ac:spMk id="14" creationId="{4BDD912C-C202-454F-9C2E-3AE97A0D27F6}"/>
          </ac:spMkLst>
        </pc:spChg>
        <pc:spChg chg="add del mod">
          <ac:chgData name="Sarah Paton (1911022)" userId="S::1911022@student.uwtsd.ac.uk::b0a48df8-b053-4289-b78a-bfa9e2127e7e" providerId="AD" clId="Web-{436560FF-DA0F-C159-4BB9-68BE94CB3447}" dt="2020-05-12T21:10:37.878" v="471"/>
          <ac:spMkLst>
            <pc:docMk/>
            <pc:sldMk cId="652569800" sldId="261"/>
            <ac:spMk id="15" creationId="{4BDD912C-C202-454F-9C2E-3AE97A0D27F6}"/>
          </ac:spMkLst>
        </pc:spChg>
        <pc:graphicFrameChg chg="add">
          <ac:chgData name="Sarah Paton (1911022)" userId="S::1911022@student.uwtsd.ac.uk::b0a48df8-b053-4289-b78a-bfa9e2127e7e" providerId="AD" clId="Web-{436560FF-DA0F-C159-4BB9-68BE94CB3447}" dt="2020-05-12T21:11:31.943" v="481"/>
          <ac:graphicFrameMkLst>
            <pc:docMk/>
            <pc:sldMk cId="652569800" sldId="261"/>
            <ac:graphicFrameMk id="4" creationId="{6755EE71-FA6E-45F8-ACAF-FA1649BF6DCD}"/>
          </ac:graphicFrameMkLst>
        </pc:graphicFrameChg>
      </pc:sldChg>
      <pc:sldChg chg="addSp delSp modSp new mod modTransition modClrScheme chgLayout">
        <pc:chgData name="Sarah Paton (1911022)" userId="S::1911022@student.uwtsd.ac.uk::b0a48df8-b053-4289-b78a-bfa9e2127e7e" providerId="AD" clId="Web-{436560FF-DA0F-C159-4BB9-68BE94CB3447}" dt="2020-05-12T21:44:30.007" v="858"/>
        <pc:sldMkLst>
          <pc:docMk/>
          <pc:sldMk cId="1733358542" sldId="262"/>
        </pc:sldMkLst>
        <pc:spChg chg="mod">
          <ac:chgData name="Sarah Paton (1911022)" userId="S::1911022@student.uwtsd.ac.uk::b0a48df8-b053-4289-b78a-bfa9e2127e7e" providerId="AD" clId="Web-{436560FF-DA0F-C159-4BB9-68BE94CB3447}" dt="2020-05-12T21:21:46.608" v="613" actId="20577"/>
          <ac:spMkLst>
            <pc:docMk/>
            <pc:sldMk cId="1733358542" sldId="262"/>
            <ac:spMk id="2" creationId="{0781FF2A-35B1-4AAC-A33D-3DBFBC55982B}"/>
          </ac:spMkLst>
        </pc:spChg>
        <pc:spChg chg="add del mod">
          <ac:chgData name="Sarah Paton (1911022)" userId="S::1911022@student.uwtsd.ac.uk::b0a48df8-b053-4289-b78a-bfa9e2127e7e" providerId="AD" clId="Web-{436560FF-DA0F-C159-4BB9-68BE94CB3447}" dt="2020-05-12T21:13:51.109" v="522"/>
          <ac:spMkLst>
            <pc:docMk/>
            <pc:sldMk cId="1733358542" sldId="262"/>
            <ac:spMk id="7" creationId="{6EF852D0-6629-48F7-9CF8-49BD07FAE43F}"/>
          </ac:spMkLst>
        </pc:spChg>
        <pc:spChg chg="add mod">
          <ac:chgData name="Sarah Paton (1911022)" userId="S::1911022@student.uwtsd.ac.uk::b0a48df8-b053-4289-b78a-bfa9e2127e7e" providerId="AD" clId="Web-{436560FF-DA0F-C159-4BB9-68BE94CB3447}" dt="2020-05-12T21:13:22.950" v="512" actId="20577"/>
          <ac:spMkLst>
            <pc:docMk/>
            <pc:sldMk cId="1733358542" sldId="262"/>
            <ac:spMk id="9" creationId="{6F017262-EA33-4CBE-845F-E862FDAB35C0}"/>
          </ac:spMkLst>
        </pc:spChg>
        <pc:graphicFrameChg chg="add">
          <ac:chgData name="Sarah Paton (1911022)" userId="S::1911022@student.uwtsd.ac.uk::b0a48df8-b053-4289-b78a-bfa9e2127e7e" providerId="AD" clId="Web-{436560FF-DA0F-C159-4BB9-68BE94CB3447}" dt="2020-05-12T21:13:51.109" v="522"/>
          <ac:graphicFrameMkLst>
            <pc:docMk/>
            <pc:sldMk cId="1733358542" sldId="262"/>
            <ac:graphicFrameMk id="4" creationId="{11323C40-EB06-4BF7-8776-D7B1E0E81565}"/>
          </ac:graphicFrameMkLst>
        </pc:graphicFrameChg>
      </pc:sldChg>
      <pc:sldChg chg="addSp modSp new mod modTransition modClrScheme chgLayout">
        <pc:chgData name="Sarah Paton (1911022)" userId="S::1911022@student.uwtsd.ac.uk::b0a48df8-b053-4289-b78a-bfa9e2127e7e" providerId="AD" clId="Web-{436560FF-DA0F-C159-4BB9-68BE94CB3447}" dt="2020-05-12T21:44:30.007" v="858"/>
        <pc:sldMkLst>
          <pc:docMk/>
          <pc:sldMk cId="3589502264" sldId="263"/>
        </pc:sldMkLst>
        <pc:spChg chg="mod">
          <ac:chgData name="Sarah Paton (1911022)" userId="S::1911022@student.uwtsd.ac.uk::b0a48df8-b053-4289-b78a-bfa9e2127e7e" providerId="AD" clId="Web-{436560FF-DA0F-C159-4BB9-68BE94CB3447}" dt="2020-05-12T21:18:07.250" v="530"/>
          <ac:spMkLst>
            <pc:docMk/>
            <pc:sldMk cId="3589502264" sldId="263"/>
            <ac:spMk id="2" creationId="{81D3E3AE-53C8-4570-A10E-0EE6CDD929F0}"/>
          </ac:spMkLst>
        </pc:spChg>
        <pc:picChg chg="add mod">
          <ac:chgData name="Sarah Paton (1911022)" userId="S::1911022@student.uwtsd.ac.uk::b0a48df8-b053-4289-b78a-bfa9e2127e7e" providerId="AD" clId="Web-{436560FF-DA0F-C159-4BB9-68BE94CB3447}" dt="2020-05-12T21:18:07.250" v="530"/>
          <ac:picMkLst>
            <pc:docMk/>
            <pc:sldMk cId="3589502264" sldId="263"/>
            <ac:picMk id="3" creationId="{615EAFA8-4E99-4EF8-9069-2B4D6CEFBC67}"/>
          </ac:picMkLst>
        </pc:picChg>
      </pc:sldChg>
      <pc:sldChg chg="addSp delSp modSp new mod modTransition modClrScheme chgLayout">
        <pc:chgData name="Sarah Paton (1911022)" userId="S::1911022@student.uwtsd.ac.uk::b0a48df8-b053-4289-b78a-bfa9e2127e7e" providerId="AD" clId="Web-{436560FF-DA0F-C159-4BB9-68BE94CB3447}" dt="2020-05-12T21:44:30.007" v="858"/>
        <pc:sldMkLst>
          <pc:docMk/>
          <pc:sldMk cId="3726303703" sldId="264"/>
        </pc:sldMkLst>
        <pc:spChg chg="add mod">
          <ac:chgData name="Sarah Paton (1911022)" userId="S::1911022@student.uwtsd.ac.uk::b0a48df8-b053-4289-b78a-bfa9e2127e7e" providerId="AD" clId="Web-{436560FF-DA0F-C159-4BB9-68BE94CB3447}" dt="2020-05-12T21:25:40.841" v="652" actId="20577"/>
          <ac:spMkLst>
            <pc:docMk/>
            <pc:sldMk cId="3726303703" sldId="264"/>
            <ac:spMk id="2" creationId="{B2956B8A-E357-4BD7-90B4-3F3EFCADB72F}"/>
          </ac:spMkLst>
        </pc:spChg>
        <pc:spChg chg="add mod ord">
          <ac:chgData name="Sarah Paton (1911022)" userId="S::1911022@student.uwtsd.ac.uk::b0a48df8-b053-4289-b78a-bfa9e2127e7e" providerId="AD" clId="Web-{436560FF-DA0F-C159-4BB9-68BE94CB3447}" dt="2020-05-12T21:24:04.351" v="635"/>
          <ac:spMkLst>
            <pc:docMk/>
            <pc:sldMk cId="3726303703" sldId="264"/>
            <ac:spMk id="7" creationId="{603EE57C-6806-4DF3-B01A-47D5F3CB4D36}"/>
          </ac:spMkLst>
        </pc:spChg>
        <pc:spChg chg="add del mod">
          <ac:chgData name="Sarah Paton (1911022)" userId="S::1911022@student.uwtsd.ac.uk::b0a48df8-b053-4289-b78a-bfa9e2127e7e" providerId="AD" clId="Web-{436560FF-DA0F-C159-4BB9-68BE94CB3447}" dt="2020-05-12T21:24:04.335" v="634"/>
          <ac:spMkLst>
            <pc:docMk/>
            <pc:sldMk cId="3726303703" sldId="264"/>
            <ac:spMk id="9" creationId="{1AC06537-22F4-4CAE-A389-A00EB43D5DAA}"/>
          </ac:spMkLst>
        </pc:spChg>
        <pc:spChg chg="add mod">
          <ac:chgData name="Sarah Paton (1911022)" userId="S::1911022@student.uwtsd.ac.uk::b0a48df8-b053-4289-b78a-bfa9e2127e7e" providerId="AD" clId="Web-{436560FF-DA0F-C159-4BB9-68BE94CB3447}" dt="2020-05-12T21:24:04.351" v="635"/>
          <ac:spMkLst>
            <pc:docMk/>
            <pc:sldMk cId="3726303703" sldId="264"/>
            <ac:spMk id="10" creationId="{1ABA4B48-BB62-42B2-A1F8-A05F88A64296}"/>
          </ac:spMkLst>
        </pc:spChg>
        <pc:spChg chg="add del mod">
          <ac:chgData name="Sarah Paton (1911022)" userId="S::1911022@student.uwtsd.ac.uk::b0a48df8-b053-4289-b78a-bfa9e2127e7e" providerId="AD" clId="Web-{436560FF-DA0F-C159-4BB9-68BE94CB3447}" dt="2020-05-12T21:23:54.178" v="632"/>
          <ac:spMkLst>
            <pc:docMk/>
            <pc:sldMk cId="3726303703" sldId="264"/>
            <ac:spMk id="12" creationId="{7D5A846C-C723-42D1-9565-071745531AC1}"/>
          </ac:spMkLst>
        </pc:spChg>
        <pc:spChg chg="add del mod">
          <ac:chgData name="Sarah Paton (1911022)" userId="S::1911022@student.uwtsd.ac.uk::b0a48df8-b053-4289-b78a-bfa9e2127e7e" providerId="AD" clId="Web-{436560FF-DA0F-C159-4BB9-68BE94CB3447}" dt="2020-05-12T21:23:54.178" v="632"/>
          <ac:spMkLst>
            <pc:docMk/>
            <pc:sldMk cId="3726303703" sldId="264"/>
            <ac:spMk id="14" creationId="{714E84FD-CC4B-4D42-A435-7573700AD787}"/>
          </ac:spMkLst>
        </pc:spChg>
        <pc:spChg chg="add del mod">
          <ac:chgData name="Sarah Paton (1911022)" userId="S::1911022@student.uwtsd.ac.uk::b0a48df8-b053-4289-b78a-bfa9e2127e7e" providerId="AD" clId="Web-{436560FF-DA0F-C159-4BB9-68BE94CB3447}" dt="2020-05-12T21:23:54.178" v="632"/>
          <ac:spMkLst>
            <pc:docMk/>
            <pc:sldMk cId="3726303703" sldId="264"/>
            <ac:spMk id="16" creationId="{07B08B32-FB89-4559-90B3-CB2106CFE793}"/>
          </ac:spMkLst>
        </pc:spChg>
      </pc:sldChg>
      <pc:sldChg chg="addSp delSp modSp new mod ord modTransition modClrScheme chgLayout">
        <pc:chgData name="Sarah Paton (1911022)" userId="S::1911022@student.uwtsd.ac.uk::b0a48df8-b053-4289-b78a-bfa9e2127e7e" providerId="AD" clId="Web-{436560FF-DA0F-C159-4BB9-68BE94CB3447}" dt="2020-05-12T21:48:25.756" v="869" actId="20577"/>
        <pc:sldMkLst>
          <pc:docMk/>
          <pc:sldMk cId="4058869333" sldId="265"/>
        </pc:sldMkLst>
        <pc:spChg chg="mod ord">
          <ac:chgData name="Sarah Paton (1911022)" userId="S::1911022@student.uwtsd.ac.uk::b0a48df8-b053-4289-b78a-bfa9e2127e7e" providerId="AD" clId="Web-{436560FF-DA0F-C159-4BB9-68BE94CB3447}" dt="2020-05-12T21:48:25.756" v="869" actId="20577"/>
          <ac:spMkLst>
            <pc:docMk/>
            <pc:sldMk cId="4058869333" sldId="265"/>
            <ac:spMk id="2" creationId="{0FF9E858-3F1D-4FA8-9154-85AD9DA3E82F}"/>
          </ac:spMkLst>
        </pc:spChg>
        <pc:spChg chg="add del mod">
          <ac:chgData name="Sarah Paton (1911022)" userId="S::1911022@student.uwtsd.ac.uk::b0a48df8-b053-4289-b78a-bfa9e2127e7e" providerId="AD" clId="Web-{436560FF-DA0F-C159-4BB9-68BE94CB3447}" dt="2020-05-12T21:29:24.762" v="714"/>
          <ac:spMkLst>
            <pc:docMk/>
            <pc:sldMk cId="4058869333" sldId="265"/>
            <ac:spMk id="4" creationId="{1ED53726-6FF2-4523-B0BE-6DA0122ED5B2}"/>
          </ac:spMkLst>
        </pc:spChg>
        <pc:spChg chg="add del mod">
          <ac:chgData name="Sarah Paton (1911022)" userId="S::1911022@student.uwtsd.ac.uk::b0a48df8-b053-4289-b78a-bfa9e2127e7e" providerId="AD" clId="Web-{436560FF-DA0F-C159-4BB9-68BE94CB3447}" dt="2020-05-12T21:31:52.381" v="751"/>
          <ac:spMkLst>
            <pc:docMk/>
            <pc:sldMk cId="4058869333" sldId="265"/>
            <ac:spMk id="5" creationId="{88F764FB-A1F7-49BC-B809-AE5B53F0A47F}"/>
          </ac:spMkLst>
        </pc:spChg>
        <pc:spChg chg="add del mod">
          <ac:chgData name="Sarah Paton (1911022)" userId="S::1911022@student.uwtsd.ac.uk::b0a48df8-b053-4289-b78a-bfa9e2127e7e" providerId="AD" clId="Web-{436560FF-DA0F-C159-4BB9-68BE94CB3447}" dt="2020-05-12T21:29:21.636" v="712"/>
          <ac:spMkLst>
            <pc:docMk/>
            <pc:sldMk cId="4058869333" sldId="265"/>
            <ac:spMk id="7" creationId="{88F764FB-A1F7-49BC-B809-AE5B53F0A47F}"/>
          </ac:spMkLst>
        </pc:spChg>
        <pc:spChg chg="add del mod">
          <ac:chgData name="Sarah Paton (1911022)" userId="S::1911022@student.uwtsd.ac.uk::b0a48df8-b053-4289-b78a-bfa9e2127e7e" providerId="AD" clId="Web-{436560FF-DA0F-C159-4BB9-68BE94CB3447}" dt="2020-05-12T21:31:39.817" v="746"/>
          <ac:spMkLst>
            <pc:docMk/>
            <pc:sldMk cId="4058869333" sldId="265"/>
            <ac:spMk id="8" creationId="{F40C3C96-8E62-4262-8749-09E20A9A4730}"/>
          </ac:spMkLst>
        </pc:spChg>
        <pc:spChg chg="add del mod">
          <ac:chgData name="Sarah Paton (1911022)" userId="S::1911022@student.uwtsd.ac.uk::b0a48df8-b053-4289-b78a-bfa9e2127e7e" providerId="AD" clId="Web-{436560FF-DA0F-C159-4BB9-68BE94CB3447}" dt="2020-05-12T21:31:42.364" v="748"/>
          <ac:spMkLst>
            <pc:docMk/>
            <pc:sldMk cId="4058869333" sldId="265"/>
            <ac:spMk id="9" creationId="{2CA8EE1B-C245-4A13-A2BA-1ED6BE40A917}"/>
          </ac:spMkLst>
        </pc:spChg>
        <pc:spChg chg="add del mod">
          <ac:chgData name="Sarah Paton (1911022)" userId="S::1911022@student.uwtsd.ac.uk::b0a48df8-b053-4289-b78a-bfa9e2127e7e" providerId="AD" clId="Web-{436560FF-DA0F-C159-4BB9-68BE94CB3447}" dt="2020-05-12T21:31:35.598" v="744"/>
          <ac:spMkLst>
            <pc:docMk/>
            <pc:sldMk cId="4058869333" sldId="265"/>
            <ac:spMk id="10" creationId="{2CA8EE1B-C245-4A13-A2BA-1ED6BE40A917}"/>
          </ac:spMkLst>
        </pc:spChg>
        <pc:spChg chg="add del mod">
          <ac:chgData name="Sarah Paton (1911022)" userId="S::1911022@student.uwtsd.ac.uk::b0a48df8-b053-4289-b78a-bfa9e2127e7e" providerId="AD" clId="Web-{436560FF-DA0F-C159-4BB9-68BE94CB3447}" dt="2020-05-12T21:41:54.966" v="847"/>
          <ac:spMkLst>
            <pc:docMk/>
            <pc:sldMk cId="4058869333" sldId="265"/>
            <ac:spMk id="11" creationId="{2CA8EE1B-C245-4A13-A2BA-1ED6BE40A917}"/>
          </ac:spMkLst>
        </pc:spChg>
        <pc:spChg chg="add del mod">
          <ac:chgData name="Sarah Paton (1911022)" userId="S::1911022@student.uwtsd.ac.uk::b0a48df8-b053-4289-b78a-bfa9e2127e7e" providerId="AD" clId="Web-{436560FF-DA0F-C159-4BB9-68BE94CB3447}" dt="2020-05-12T21:31:39.817" v="746"/>
          <ac:spMkLst>
            <pc:docMk/>
            <pc:sldMk cId="4058869333" sldId="265"/>
            <ac:spMk id="12" creationId="{7C4A02BF-9931-4FCA-BC35-C81BFC35ADCE}"/>
          </ac:spMkLst>
        </pc:spChg>
        <pc:spChg chg="add del mod">
          <ac:chgData name="Sarah Paton (1911022)" userId="S::1911022@student.uwtsd.ac.uk::b0a48df8-b053-4289-b78a-bfa9e2127e7e" providerId="AD" clId="Web-{436560FF-DA0F-C159-4BB9-68BE94CB3447}" dt="2020-05-12T21:41:49.793" v="844"/>
          <ac:spMkLst>
            <pc:docMk/>
            <pc:sldMk cId="4058869333" sldId="265"/>
            <ac:spMk id="13" creationId="{FF808B96-5E80-495B-A234-EE6065F566DB}"/>
          </ac:spMkLst>
        </pc:spChg>
        <pc:spChg chg="add del mod">
          <ac:chgData name="Sarah Paton (1911022)" userId="S::1911022@student.uwtsd.ac.uk::b0a48df8-b053-4289-b78a-bfa9e2127e7e" providerId="AD" clId="Web-{436560FF-DA0F-C159-4BB9-68BE94CB3447}" dt="2020-05-12T21:41:54.966" v="846"/>
          <ac:spMkLst>
            <pc:docMk/>
            <pc:sldMk cId="4058869333" sldId="265"/>
            <ac:spMk id="14" creationId="{79EC79BD-8CD0-4744-9D5A-FCD5C8FD2BF9}"/>
          </ac:spMkLst>
        </pc:spChg>
        <pc:spChg chg="add del mod">
          <ac:chgData name="Sarah Paton (1911022)" userId="S::1911022@student.uwtsd.ac.uk::b0a48df8-b053-4289-b78a-bfa9e2127e7e" providerId="AD" clId="Web-{436560FF-DA0F-C159-4BB9-68BE94CB3447}" dt="2020-05-12T21:41:54.966" v="846"/>
          <ac:spMkLst>
            <pc:docMk/>
            <pc:sldMk cId="4058869333" sldId="265"/>
            <ac:spMk id="15" creationId="{FE00812C-29D0-447C-87E4-E968CEE1D114}"/>
          </ac:spMkLst>
        </pc:spChg>
        <pc:spChg chg="add del mod">
          <ac:chgData name="Sarah Paton (1911022)" userId="S::1911022@student.uwtsd.ac.uk::b0a48df8-b053-4289-b78a-bfa9e2127e7e" providerId="AD" clId="Web-{436560FF-DA0F-C159-4BB9-68BE94CB3447}" dt="2020-05-12T21:41:47.278" v="842"/>
          <ac:spMkLst>
            <pc:docMk/>
            <pc:sldMk cId="4058869333" sldId="265"/>
            <ac:spMk id="16" creationId="{90231656-EC3F-4528-AD7D-ED649BFE2049}"/>
          </ac:spMkLst>
        </pc:spChg>
        <pc:spChg chg="add del mod">
          <ac:chgData name="Sarah Paton (1911022)" userId="S::1911022@student.uwtsd.ac.uk::b0a48df8-b053-4289-b78a-bfa9e2127e7e" providerId="AD" clId="Web-{436560FF-DA0F-C159-4BB9-68BE94CB3447}" dt="2020-05-12T21:41:54.966" v="846"/>
          <ac:spMkLst>
            <pc:docMk/>
            <pc:sldMk cId="4058869333" sldId="265"/>
            <ac:spMk id="17" creationId="{4650E69E-8E68-43B9-B309-30521CCE535B}"/>
          </ac:spMkLst>
        </pc:spChg>
        <pc:spChg chg="add del mod">
          <ac:chgData name="Sarah Paton (1911022)" userId="S::1911022@student.uwtsd.ac.uk::b0a48df8-b053-4289-b78a-bfa9e2127e7e" providerId="AD" clId="Web-{436560FF-DA0F-C159-4BB9-68BE94CB3447}" dt="2020-05-12T21:41:49.793" v="844"/>
          <ac:spMkLst>
            <pc:docMk/>
            <pc:sldMk cId="4058869333" sldId="265"/>
            <ac:spMk id="18" creationId="{C62F4556-11B1-499A-AC3E-85B6E841B4BE}"/>
          </ac:spMkLst>
        </pc:spChg>
        <pc:spChg chg="add del mod">
          <ac:chgData name="Sarah Paton (1911022)" userId="S::1911022@student.uwtsd.ac.uk::b0a48df8-b053-4289-b78a-bfa9e2127e7e" providerId="AD" clId="Web-{436560FF-DA0F-C159-4BB9-68BE94CB3447}" dt="2020-05-12T21:41:49.793" v="844"/>
          <ac:spMkLst>
            <pc:docMk/>
            <pc:sldMk cId="4058869333" sldId="265"/>
            <ac:spMk id="20" creationId="{78F63A01-0B9F-48A2-B15B-0DEA77FA74EC}"/>
          </ac:spMkLst>
        </pc:spChg>
        <pc:picChg chg="add mod">
          <ac:chgData name="Sarah Paton (1911022)" userId="S::1911022@student.uwtsd.ac.uk::b0a48df8-b053-4289-b78a-bfa9e2127e7e" providerId="AD" clId="Web-{436560FF-DA0F-C159-4BB9-68BE94CB3447}" dt="2020-05-12T21:41:54.966" v="847"/>
          <ac:picMkLst>
            <pc:docMk/>
            <pc:sldMk cId="4058869333" sldId="265"/>
            <ac:picMk id="3" creationId="{EE336DEC-8D50-4BE1-9D56-54BF84C3AB13}"/>
          </ac:picMkLst>
        </pc:picChg>
      </pc:sldChg>
      <pc:sldChg chg="addSp delSp modSp new modTransition">
        <pc:chgData name="Sarah Paton (1911022)" userId="S::1911022@student.uwtsd.ac.uk::b0a48df8-b053-4289-b78a-bfa9e2127e7e" providerId="AD" clId="Web-{436560FF-DA0F-C159-4BB9-68BE94CB3447}" dt="2020-05-12T21:44:30.007" v="858"/>
        <pc:sldMkLst>
          <pc:docMk/>
          <pc:sldMk cId="3993028976" sldId="266"/>
        </pc:sldMkLst>
        <pc:spChg chg="mod">
          <ac:chgData name="Sarah Paton (1911022)" userId="S::1911022@student.uwtsd.ac.uk::b0a48df8-b053-4289-b78a-bfa9e2127e7e" providerId="AD" clId="Web-{436560FF-DA0F-C159-4BB9-68BE94CB3447}" dt="2020-05-12T21:35:50.630" v="783" actId="20577"/>
          <ac:spMkLst>
            <pc:docMk/>
            <pc:sldMk cId="3993028976" sldId="266"/>
            <ac:spMk id="2" creationId="{D3BE1BEB-8FEE-4CF1-A048-752E0EA4EEDC}"/>
          </ac:spMkLst>
        </pc:spChg>
        <pc:spChg chg="mod">
          <ac:chgData name="Sarah Paton (1911022)" userId="S::1911022@student.uwtsd.ac.uk::b0a48df8-b053-4289-b78a-bfa9e2127e7e" providerId="AD" clId="Web-{436560FF-DA0F-C159-4BB9-68BE94CB3447}" dt="2020-05-12T21:36:57.525" v="820" actId="20577"/>
          <ac:spMkLst>
            <pc:docMk/>
            <pc:sldMk cId="3993028976" sldId="266"/>
            <ac:spMk id="3" creationId="{2848324B-8E9D-4868-8046-321FED971B1B}"/>
          </ac:spMkLst>
        </pc:spChg>
        <pc:spChg chg="mod">
          <ac:chgData name="Sarah Paton (1911022)" userId="S::1911022@student.uwtsd.ac.uk::b0a48df8-b053-4289-b78a-bfa9e2127e7e" providerId="AD" clId="Web-{436560FF-DA0F-C159-4BB9-68BE94CB3447}" dt="2020-05-12T21:36:30.929" v="812" actId="20577"/>
          <ac:spMkLst>
            <pc:docMk/>
            <pc:sldMk cId="3993028976" sldId="266"/>
            <ac:spMk id="4" creationId="{B9A1DADF-BD1B-433E-B329-1200AB711F88}"/>
          </ac:spMkLst>
        </pc:spChg>
        <pc:spChg chg="mod">
          <ac:chgData name="Sarah Paton (1911022)" userId="S::1911022@student.uwtsd.ac.uk::b0a48df8-b053-4289-b78a-bfa9e2127e7e" providerId="AD" clId="Web-{436560FF-DA0F-C159-4BB9-68BE94CB3447}" dt="2020-05-12T21:36:36.570" v="816" actId="20577"/>
          <ac:spMkLst>
            <pc:docMk/>
            <pc:sldMk cId="3993028976" sldId="266"/>
            <ac:spMk id="5" creationId="{EA7AB6FC-544B-4C4B-9E53-19EDD27B193C}"/>
          </ac:spMkLst>
        </pc:spChg>
        <pc:spChg chg="mod">
          <ac:chgData name="Sarah Paton (1911022)" userId="S::1911022@student.uwtsd.ac.uk::b0a48df8-b053-4289-b78a-bfa9e2127e7e" providerId="AD" clId="Web-{436560FF-DA0F-C159-4BB9-68BE94CB3447}" dt="2020-05-12T21:38:49.313" v="834" actId="1076"/>
          <ac:spMkLst>
            <pc:docMk/>
            <pc:sldMk cId="3993028976" sldId="266"/>
            <ac:spMk id="6" creationId="{E18A7091-E80C-4681-80A1-892ACCF1D867}"/>
          </ac:spMkLst>
        </pc:spChg>
        <pc:picChg chg="add del mod">
          <ac:chgData name="Sarah Paton (1911022)" userId="S::1911022@student.uwtsd.ac.uk::b0a48df8-b053-4289-b78a-bfa9e2127e7e" providerId="AD" clId="Web-{436560FF-DA0F-C159-4BB9-68BE94CB3447}" dt="2020-05-12T21:37:38.028" v="825"/>
          <ac:picMkLst>
            <pc:docMk/>
            <pc:sldMk cId="3993028976" sldId="266"/>
            <ac:picMk id="7" creationId="{BA5FA000-32FF-4E3B-909F-A705A928F0F7}"/>
          </ac:picMkLst>
        </pc:picChg>
        <pc:picChg chg="add del mod">
          <ac:chgData name="Sarah Paton (1911022)" userId="S::1911022@student.uwtsd.ac.uk::b0a48df8-b053-4289-b78a-bfa9e2127e7e" providerId="AD" clId="Web-{436560FF-DA0F-C159-4BB9-68BE94CB3447}" dt="2020-05-12T21:39:07.283" v="835"/>
          <ac:picMkLst>
            <pc:docMk/>
            <pc:sldMk cId="3993028976" sldId="266"/>
            <ac:picMk id="9" creationId="{D098880B-83AF-4BF9-A975-E8469D61B231}"/>
          </ac:picMkLst>
        </pc:picChg>
        <pc:picChg chg="add del mod">
          <ac:chgData name="Sarah Paton (1911022)" userId="S::1911022@student.uwtsd.ac.uk::b0a48df8-b053-4289-b78a-bfa9e2127e7e" providerId="AD" clId="Web-{436560FF-DA0F-C159-4BB9-68BE94CB3447}" dt="2020-05-12T21:42:07.091" v="848"/>
          <ac:picMkLst>
            <pc:docMk/>
            <pc:sldMk cId="3993028976" sldId="266"/>
            <ac:picMk id="11" creationId="{CD3F44EF-6EBF-475E-833A-4004867139B3}"/>
          </ac:picMkLst>
        </pc:picChg>
      </pc:sldChg>
      <pc:sldChg chg="addSp modSp new mod ord modClrScheme chgLayout">
        <pc:chgData name="Sarah Paton (1911022)" userId="S::1911022@student.uwtsd.ac.uk::b0a48df8-b053-4289-b78a-bfa9e2127e7e" providerId="AD" clId="Web-{436560FF-DA0F-C159-4BB9-68BE94CB3447}" dt="2020-05-12T22:01:26.996" v="895" actId="20577"/>
        <pc:sldMkLst>
          <pc:docMk/>
          <pc:sldMk cId="2717944892" sldId="267"/>
        </pc:sldMkLst>
        <pc:spChg chg="add mod">
          <ac:chgData name="Sarah Paton (1911022)" userId="S::1911022@student.uwtsd.ac.uk::b0a48df8-b053-4289-b78a-bfa9e2127e7e" providerId="AD" clId="Web-{436560FF-DA0F-C159-4BB9-68BE94CB3447}" dt="2020-05-12T22:01:26.996" v="895" actId="20577"/>
          <ac:spMkLst>
            <pc:docMk/>
            <pc:sldMk cId="2717944892" sldId="267"/>
            <ac:spMk id="2" creationId="{3D3DDED6-BA08-4528-9FF3-F1D8452AC5BF}"/>
          </ac:spMkLst>
        </pc:spChg>
        <pc:spChg chg="add mod">
          <ac:chgData name="Sarah Paton (1911022)" userId="S::1911022@student.uwtsd.ac.uk::b0a48df8-b053-4289-b78a-bfa9e2127e7e" providerId="AD" clId="Web-{436560FF-DA0F-C159-4BB9-68BE94CB3447}" dt="2020-05-12T22:00:58.494" v="881"/>
          <ac:spMkLst>
            <pc:docMk/>
            <pc:sldMk cId="2717944892" sldId="267"/>
            <ac:spMk id="7" creationId="{9C228390-DA51-45CB-8F5D-5EFCADF7B5A2}"/>
          </ac:spMkLst>
        </pc:spChg>
      </pc:sldChg>
      <pc:sldChg chg="addSp delSp modSp new mod modClrScheme chgLayout">
        <pc:chgData name="Sarah Paton (1911022)" userId="S::1911022@student.uwtsd.ac.uk::b0a48df8-b053-4289-b78a-bfa9e2127e7e" providerId="AD" clId="Web-{436560FF-DA0F-C159-4BB9-68BE94CB3447}" dt="2020-05-12T22:05:45.684" v="923" actId="20577"/>
        <pc:sldMkLst>
          <pc:docMk/>
          <pc:sldMk cId="1967062668" sldId="268"/>
        </pc:sldMkLst>
        <pc:spChg chg="add mod">
          <ac:chgData name="Sarah Paton (1911022)" userId="S::1911022@student.uwtsd.ac.uk::b0a48df8-b053-4289-b78a-bfa9e2127e7e" providerId="AD" clId="Web-{436560FF-DA0F-C159-4BB9-68BE94CB3447}" dt="2020-05-12T22:05:45.684" v="923" actId="20577"/>
          <ac:spMkLst>
            <pc:docMk/>
            <pc:sldMk cId="1967062668" sldId="268"/>
            <ac:spMk id="2" creationId="{0FA7376F-7B2F-42EA-8E04-B2A676E7399F}"/>
          </ac:spMkLst>
        </pc:spChg>
        <pc:spChg chg="add del mod">
          <ac:chgData name="Sarah Paton (1911022)" userId="S::1911022@student.uwtsd.ac.uk::b0a48df8-b053-4289-b78a-bfa9e2127e7e" providerId="AD" clId="Web-{436560FF-DA0F-C159-4BB9-68BE94CB3447}" dt="2020-05-12T22:04:41.164" v="904"/>
          <ac:spMkLst>
            <pc:docMk/>
            <pc:sldMk cId="1967062668" sldId="268"/>
            <ac:spMk id="4" creationId="{60FB2180-0C56-4B38-8BCC-7CE28BF41C69}"/>
          </ac:spMkLst>
        </pc:spChg>
        <pc:spChg chg="add mod">
          <ac:chgData name="Sarah Paton (1911022)" userId="S::1911022@student.uwtsd.ac.uk::b0a48df8-b053-4289-b78a-bfa9e2127e7e" providerId="AD" clId="Web-{436560FF-DA0F-C159-4BB9-68BE94CB3447}" dt="2020-05-12T22:04:41.164" v="905"/>
          <ac:spMkLst>
            <pc:docMk/>
            <pc:sldMk cId="1967062668" sldId="268"/>
            <ac:spMk id="5" creationId="{25A17B5B-46B8-4903-88A7-73554FA836A1}"/>
          </ac:spMkLst>
        </pc:spChg>
        <pc:spChg chg="add del mod">
          <ac:chgData name="Sarah Paton (1911022)" userId="S::1911022@student.uwtsd.ac.uk::b0a48df8-b053-4289-b78a-bfa9e2127e7e" providerId="AD" clId="Web-{436560FF-DA0F-C159-4BB9-68BE94CB3447}" dt="2020-05-12T22:04:38.477" v="902"/>
          <ac:spMkLst>
            <pc:docMk/>
            <pc:sldMk cId="1967062668" sldId="268"/>
            <ac:spMk id="7" creationId="{25A17B5B-46B8-4903-88A7-73554FA836A1}"/>
          </ac:spMkLst>
        </pc:spChg>
      </pc:sldChg>
      <pc:sldChg chg="addSp modSp new mod modClrScheme chgLayout">
        <pc:chgData name="Sarah Paton (1911022)" userId="S::1911022@student.uwtsd.ac.uk::b0a48df8-b053-4289-b78a-bfa9e2127e7e" providerId="AD" clId="Web-{436560FF-DA0F-C159-4BB9-68BE94CB3447}" dt="2020-05-12T22:08:50.289" v="926"/>
        <pc:sldMkLst>
          <pc:docMk/>
          <pc:sldMk cId="207231070" sldId="269"/>
        </pc:sldMkLst>
        <pc:picChg chg="add mod">
          <ac:chgData name="Sarah Paton (1911022)" userId="S::1911022@student.uwtsd.ac.uk::b0a48df8-b053-4289-b78a-bfa9e2127e7e" providerId="AD" clId="Web-{436560FF-DA0F-C159-4BB9-68BE94CB3447}" dt="2020-05-12T22:08:50.289" v="926"/>
          <ac:picMkLst>
            <pc:docMk/>
            <pc:sldMk cId="207231070" sldId="269"/>
            <ac:picMk id="2" creationId="{6B27B667-CC82-44EC-904B-7B8E94296350}"/>
          </ac:picMkLst>
        </pc:picChg>
      </pc:sldChg>
      <pc:sldMasterChg chg="modTransition modSldLayout">
        <pc:chgData name="Sarah Paton (1911022)" userId="S::1911022@student.uwtsd.ac.uk::b0a48df8-b053-4289-b78a-bfa9e2127e7e" providerId="AD" clId="Web-{436560FF-DA0F-C159-4BB9-68BE94CB3447}" dt="2020-05-12T21:44:30.007" v="858"/>
        <pc:sldMasterMkLst>
          <pc:docMk/>
          <pc:sldMasterMk cId="0" sldId="2147483660"/>
        </pc:sldMasterMkLst>
        <pc:sldLayoutChg chg="modTransition">
          <pc:chgData name="Sarah Paton (1911022)" userId="S::1911022@student.uwtsd.ac.uk::b0a48df8-b053-4289-b78a-bfa9e2127e7e" providerId="AD" clId="Web-{436560FF-DA0F-C159-4BB9-68BE94CB3447}" dt="2020-05-12T21:44:30.007" v="858"/>
          <pc:sldLayoutMkLst>
            <pc:docMk/>
            <pc:sldMasterMk cId="0" sldId="2147483660"/>
            <pc:sldLayoutMk cId="0" sldId="2147483661"/>
          </pc:sldLayoutMkLst>
        </pc:sldLayoutChg>
        <pc:sldLayoutChg chg="modTransition">
          <pc:chgData name="Sarah Paton (1911022)" userId="S::1911022@student.uwtsd.ac.uk::b0a48df8-b053-4289-b78a-bfa9e2127e7e" providerId="AD" clId="Web-{436560FF-DA0F-C159-4BB9-68BE94CB3447}" dt="2020-05-12T21:44:30.007" v="858"/>
          <pc:sldLayoutMkLst>
            <pc:docMk/>
            <pc:sldMasterMk cId="0" sldId="2147483660"/>
            <pc:sldLayoutMk cId="0" sldId="2147483662"/>
          </pc:sldLayoutMkLst>
        </pc:sldLayoutChg>
        <pc:sldLayoutChg chg="modTransition">
          <pc:chgData name="Sarah Paton (1911022)" userId="S::1911022@student.uwtsd.ac.uk::b0a48df8-b053-4289-b78a-bfa9e2127e7e" providerId="AD" clId="Web-{436560FF-DA0F-C159-4BB9-68BE94CB3447}" dt="2020-05-12T21:44:30.007" v="858"/>
          <pc:sldLayoutMkLst>
            <pc:docMk/>
            <pc:sldMasterMk cId="0" sldId="2147483660"/>
            <pc:sldLayoutMk cId="0" sldId="2147483663"/>
          </pc:sldLayoutMkLst>
        </pc:sldLayoutChg>
        <pc:sldLayoutChg chg="modTransition">
          <pc:chgData name="Sarah Paton (1911022)" userId="S::1911022@student.uwtsd.ac.uk::b0a48df8-b053-4289-b78a-bfa9e2127e7e" providerId="AD" clId="Web-{436560FF-DA0F-C159-4BB9-68BE94CB3447}" dt="2020-05-12T21:44:30.007" v="858"/>
          <pc:sldLayoutMkLst>
            <pc:docMk/>
            <pc:sldMasterMk cId="0" sldId="2147483660"/>
            <pc:sldLayoutMk cId="0" sldId="2147483664"/>
          </pc:sldLayoutMkLst>
        </pc:sldLayoutChg>
        <pc:sldLayoutChg chg="modTransition">
          <pc:chgData name="Sarah Paton (1911022)" userId="S::1911022@student.uwtsd.ac.uk::b0a48df8-b053-4289-b78a-bfa9e2127e7e" providerId="AD" clId="Web-{436560FF-DA0F-C159-4BB9-68BE94CB3447}" dt="2020-05-12T21:44:30.007" v="858"/>
          <pc:sldLayoutMkLst>
            <pc:docMk/>
            <pc:sldMasterMk cId="0" sldId="2147483660"/>
            <pc:sldLayoutMk cId="0" sldId="2147483665"/>
          </pc:sldLayoutMkLst>
        </pc:sldLayoutChg>
        <pc:sldLayoutChg chg="modTransition">
          <pc:chgData name="Sarah Paton (1911022)" userId="S::1911022@student.uwtsd.ac.uk::b0a48df8-b053-4289-b78a-bfa9e2127e7e" providerId="AD" clId="Web-{436560FF-DA0F-C159-4BB9-68BE94CB3447}" dt="2020-05-12T21:44:30.007" v="858"/>
          <pc:sldLayoutMkLst>
            <pc:docMk/>
            <pc:sldMasterMk cId="0" sldId="2147483660"/>
            <pc:sldLayoutMk cId="0" sldId="2147483666"/>
          </pc:sldLayoutMkLst>
        </pc:sldLayoutChg>
        <pc:sldLayoutChg chg="modTransition">
          <pc:chgData name="Sarah Paton (1911022)" userId="S::1911022@student.uwtsd.ac.uk::b0a48df8-b053-4289-b78a-bfa9e2127e7e" providerId="AD" clId="Web-{436560FF-DA0F-C159-4BB9-68BE94CB3447}" dt="2020-05-12T21:44:30.007" v="858"/>
          <pc:sldLayoutMkLst>
            <pc:docMk/>
            <pc:sldMasterMk cId="0" sldId="2147483660"/>
            <pc:sldLayoutMk cId="0" sldId="2147483667"/>
          </pc:sldLayoutMkLst>
        </pc:sldLayoutChg>
        <pc:sldLayoutChg chg="modTransition">
          <pc:chgData name="Sarah Paton (1911022)" userId="S::1911022@student.uwtsd.ac.uk::b0a48df8-b053-4289-b78a-bfa9e2127e7e" providerId="AD" clId="Web-{436560FF-DA0F-C159-4BB9-68BE94CB3447}" dt="2020-05-12T21:44:30.007" v="858"/>
          <pc:sldLayoutMkLst>
            <pc:docMk/>
            <pc:sldMasterMk cId="0" sldId="2147483660"/>
            <pc:sldLayoutMk cId="0" sldId="2147483668"/>
          </pc:sldLayoutMkLst>
        </pc:sldLayoutChg>
        <pc:sldLayoutChg chg="modTransition">
          <pc:chgData name="Sarah Paton (1911022)" userId="S::1911022@student.uwtsd.ac.uk::b0a48df8-b053-4289-b78a-bfa9e2127e7e" providerId="AD" clId="Web-{436560FF-DA0F-C159-4BB9-68BE94CB3447}" dt="2020-05-12T21:44:30.007" v="858"/>
          <pc:sldLayoutMkLst>
            <pc:docMk/>
            <pc:sldMasterMk cId="0" sldId="2147483660"/>
            <pc:sldLayoutMk cId="0" sldId="2147483669"/>
          </pc:sldLayoutMkLst>
        </pc:sldLayoutChg>
        <pc:sldLayoutChg chg="modTransition">
          <pc:chgData name="Sarah Paton (1911022)" userId="S::1911022@student.uwtsd.ac.uk::b0a48df8-b053-4289-b78a-bfa9e2127e7e" providerId="AD" clId="Web-{436560FF-DA0F-C159-4BB9-68BE94CB3447}" dt="2020-05-12T21:44:30.007" v="858"/>
          <pc:sldLayoutMkLst>
            <pc:docMk/>
            <pc:sldMasterMk cId="0" sldId="2147483660"/>
            <pc:sldLayoutMk cId="0" sldId="2147483670"/>
          </pc:sldLayoutMkLst>
        </pc:sldLayoutChg>
        <pc:sldLayoutChg chg="modTransition">
          <pc:chgData name="Sarah Paton (1911022)" userId="S::1911022@student.uwtsd.ac.uk::b0a48df8-b053-4289-b78a-bfa9e2127e7e" providerId="AD" clId="Web-{436560FF-DA0F-C159-4BB9-68BE94CB3447}" dt="2020-05-12T21:44:30.007" v="858"/>
          <pc:sldLayoutMkLst>
            <pc:docMk/>
            <pc:sldMasterMk cId="0" sldId="2147483660"/>
            <pc:sldLayoutMk cId="0" sldId="2147483671"/>
          </pc:sldLayoutMkLst>
        </pc:sldLayoutChg>
      </pc:sldMasterChg>
    </pc:docChg>
  </pc:docChgLst>
  <pc:docChgLst>
    <pc:chgData name="Sarah Paton (1911022)" userId="S::1911022@student.uwtsd.ac.uk::b0a48df8-b053-4289-b78a-bfa9e2127e7e" providerId="AD" clId="Web-{121A2A2B-8061-D397-027F-10CA63FE4D98}"/>
    <pc:docChg chg="modSld sldOrd">
      <pc:chgData name="Sarah Paton (1911022)" userId="S::1911022@student.uwtsd.ac.uk::b0a48df8-b053-4289-b78a-bfa9e2127e7e" providerId="AD" clId="Web-{121A2A2B-8061-D397-027F-10CA63FE4D98}" dt="2020-05-13T12:08:24.306" v="33" actId="20577"/>
      <pc:docMkLst>
        <pc:docMk/>
      </pc:docMkLst>
      <pc:sldChg chg="modSp">
        <pc:chgData name="Sarah Paton (1911022)" userId="S::1911022@student.uwtsd.ac.uk::b0a48df8-b053-4289-b78a-bfa9e2127e7e" providerId="AD" clId="Web-{121A2A2B-8061-D397-027F-10CA63FE4D98}" dt="2020-05-13T12:08:21.571" v="31" actId="20577"/>
        <pc:sldMkLst>
          <pc:docMk/>
          <pc:sldMk cId="2672893348" sldId="260"/>
        </pc:sldMkLst>
        <pc:spChg chg="mod">
          <ac:chgData name="Sarah Paton (1911022)" userId="S::1911022@student.uwtsd.ac.uk::b0a48df8-b053-4289-b78a-bfa9e2127e7e" providerId="AD" clId="Web-{121A2A2B-8061-D397-027F-10CA63FE4D98}" dt="2020-05-13T12:08:21.571" v="31" actId="20577"/>
          <ac:spMkLst>
            <pc:docMk/>
            <pc:sldMk cId="2672893348" sldId="260"/>
            <ac:spMk id="3" creationId="{09BE2F92-24E1-4490-B966-948E15D4EFCE}"/>
          </ac:spMkLst>
        </pc:spChg>
      </pc:sldChg>
      <pc:sldChg chg="ord">
        <pc:chgData name="Sarah Paton (1911022)" userId="S::1911022@student.uwtsd.ac.uk::b0a48df8-b053-4289-b78a-bfa9e2127e7e" providerId="AD" clId="Web-{121A2A2B-8061-D397-027F-10CA63FE4D98}" dt="2020-05-13T11:58:02.874" v="30"/>
        <pc:sldMkLst>
          <pc:docMk/>
          <pc:sldMk cId="3993028976" sldId="266"/>
        </pc:sldMkLst>
      </pc:sldChg>
      <pc:sldChg chg="addSp delSp modSp mod modClrScheme chgLayout">
        <pc:chgData name="Sarah Paton (1911022)" userId="S::1911022@student.uwtsd.ac.uk::b0a48df8-b053-4289-b78a-bfa9e2127e7e" providerId="AD" clId="Web-{121A2A2B-8061-D397-027F-10CA63FE4D98}" dt="2020-05-13T11:57:26.124" v="27" actId="20577"/>
        <pc:sldMkLst>
          <pc:docMk/>
          <pc:sldMk cId="1319843913" sldId="273"/>
        </pc:sldMkLst>
        <pc:spChg chg="mod ord">
          <ac:chgData name="Sarah Paton (1911022)" userId="S::1911022@student.uwtsd.ac.uk::b0a48df8-b053-4289-b78a-bfa9e2127e7e" providerId="AD" clId="Web-{121A2A2B-8061-D397-027F-10CA63FE4D98}" dt="2020-05-13T11:57:26.124" v="27" actId="20577"/>
          <ac:spMkLst>
            <pc:docMk/>
            <pc:sldMk cId="1319843913" sldId="273"/>
            <ac:spMk id="2" creationId="{1D08C85E-0F7B-431F-BFA3-E8E4D5084FE7}"/>
          </ac:spMkLst>
        </pc:spChg>
        <pc:spChg chg="mod">
          <ac:chgData name="Sarah Paton (1911022)" userId="S::1911022@student.uwtsd.ac.uk::b0a48df8-b053-4289-b78a-bfa9e2127e7e" providerId="AD" clId="Web-{121A2A2B-8061-D397-027F-10CA63FE4D98}" dt="2020-05-13T11:54:53.344" v="24" actId="20577"/>
          <ac:spMkLst>
            <pc:docMk/>
            <pc:sldMk cId="1319843913" sldId="273"/>
            <ac:spMk id="7" creationId="{CACA4256-03BA-4FBA-B32A-ED7243FF029B}"/>
          </ac:spMkLst>
        </pc:spChg>
        <pc:spChg chg="add del mod">
          <ac:chgData name="Sarah Paton (1911022)" userId="S::1911022@student.uwtsd.ac.uk::b0a48df8-b053-4289-b78a-bfa9e2127e7e" providerId="AD" clId="Web-{121A2A2B-8061-D397-027F-10CA63FE4D98}" dt="2020-05-13T11:54:37.157" v="21"/>
          <ac:spMkLst>
            <pc:docMk/>
            <pc:sldMk cId="1319843913" sldId="273"/>
            <ac:spMk id="9" creationId="{53F35CC4-74AF-4EEF-AB62-16DE7881515C}"/>
          </ac:spMkLst>
        </pc:spChg>
        <pc:spChg chg="add del mod">
          <ac:chgData name="Sarah Paton (1911022)" userId="S::1911022@student.uwtsd.ac.uk::b0a48df8-b053-4289-b78a-bfa9e2127e7e" providerId="AD" clId="Web-{121A2A2B-8061-D397-027F-10CA63FE4D98}" dt="2020-05-13T11:54:42.657" v="23"/>
          <ac:spMkLst>
            <pc:docMk/>
            <pc:sldMk cId="1319843913" sldId="273"/>
            <ac:spMk id="10" creationId="{C84D3EA5-9413-4BC7-84AF-3FEDDCAC756C}"/>
          </ac:spMkLst>
        </pc:spChg>
        <pc:spChg chg="add del mod">
          <ac:chgData name="Sarah Paton (1911022)" userId="S::1911022@student.uwtsd.ac.uk::b0a48df8-b053-4289-b78a-bfa9e2127e7e" providerId="AD" clId="Web-{121A2A2B-8061-D397-027F-10CA63FE4D98}" dt="2020-05-13T11:54:34.797" v="19"/>
          <ac:spMkLst>
            <pc:docMk/>
            <pc:sldMk cId="1319843913" sldId="273"/>
            <ac:spMk id="12" creationId="{051052D0-566E-47E0-B955-E0E1261F8024}"/>
          </ac:spMkLst>
        </pc:spChg>
        <pc:spChg chg="add del mod">
          <ac:chgData name="Sarah Paton (1911022)" userId="S::1911022@student.uwtsd.ac.uk::b0a48df8-b053-4289-b78a-bfa9e2127e7e" providerId="AD" clId="Web-{121A2A2B-8061-D397-027F-10CA63FE4D98}" dt="2020-05-13T11:54:34.797" v="19"/>
          <ac:spMkLst>
            <pc:docMk/>
            <pc:sldMk cId="1319843913" sldId="273"/>
            <ac:spMk id="14" creationId="{85746215-B189-494D-BD9F-7C8207DF3242}"/>
          </ac:spMkLst>
        </pc:spChg>
        <pc:spChg chg="add del mod">
          <ac:chgData name="Sarah Paton (1911022)" userId="S::1911022@student.uwtsd.ac.uk::b0a48df8-b053-4289-b78a-bfa9e2127e7e" providerId="AD" clId="Web-{121A2A2B-8061-D397-027F-10CA63FE4D98}" dt="2020-05-13T11:54:34.797" v="19"/>
          <ac:spMkLst>
            <pc:docMk/>
            <pc:sldMk cId="1319843913" sldId="273"/>
            <ac:spMk id="16" creationId="{436A585C-9C5F-4513-A948-4F1E2217F5B3}"/>
          </ac:spMkLst>
        </pc:spChg>
      </pc:sldChg>
    </pc:docChg>
  </pc:docChgLst>
</pc:chgInfo>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00409478-23B6-4C18-8585-E3F64918087E}" type="doc">
      <dgm:prSet loTypeId="urn:microsoft.com/office/officeart/2008/layout/LinedList" loCatId="list" qsTypeId="urn:microsoft.com/office/officeart/2005/8/quickstyle/simple1" qsCatId="simple" csTypeId="urn:microsoft.com/office/officeart/2005/8/colors/accent1_2" csCatId="accent1"/>
      <dgm:spPr/>
      <dgm:t>
        <a:bodyPr/>
        <a:lstStyle/>
        <a:p>
          <a:endParaRPr lang="en-US"/>
        </a:p>
      </dgm:t>
    </dgm:pt>
    <dgm:pt modelId="{A447C5E4-7751-4617-956B-0A96142BE0F1}">
      <dgm:prSet/>
      <dgm:spPr/>
      <dgm:t>
        <a:bodyPr/>
        <a:lstStyle/>
        <a:p>
          <a:r>
            <a:rPr lang="en-US" b="1"/>
            <a:t>Characteristics of an effective team</a:t>
          </a:r>
          <a:endParaRPr lang="en-US"/>
        </a:p>
      </dgm:t>
    </dgm:pt>
    <dgm:pt modelId="{5BE6CC62-828A-40DB-8CBA-1966E8C9C54A}" type="parTrans" cxnId="{DDA4981B-D043-4C22-9ED8-55741BADAE0C}">
      <dgm:prSet/>
      <dgm:spPr/>
      <dgm:t>
        <a:bodyPr/>
        <a:lstStyle/>
        <a:p>
          <a:endParaRPr lang="en-US"/>
        </a:p>
      </dgm:t>
    </dgm:pt>
    <dgm:pt modelId="{B51DB637-1AD5-49E6-B8B8-2C97756867D0}" type="sibTrans" cxnId="{DDA4981B-D043-4C22-9ED8-55741BADAE0C}">
      <dgm:prSet/>
      <dgm:spPr/>
      <dgm:t>
        <a:bodyPr/>
        <a:lstStyle/>
        <a:p>
          <a:endParaRPr lang="en-US"/>
        </a:p>
      </dgm:t>
    </dgm:pt>
    <dgm:pt modelId="{EF4AB387-20FF-448A-84C5-9C90E364A0BD}">
      <dgm:prSet/>
      <dgm:spPr/>
      <dgm:t>
        <a:bodyPr/>
        <a:lstStyle/>
        <a:p>
          <a:r>
            <a:rPr lang="en-US"/>
            <a:t>clear purpose </a:t>
          </a:r>
        </a:p>
      </dgm:t>
    </dgm:pt>
    <dgm:pt modelId="{76AF5521-6B16-49E6-BBEE-36D4593A7793}" type="parTrans" cxnId="{5BB1E123-920C-43A3-8B01-3E4A89DE9366}">
      <dgm:prSet/>
      <dgm:spPr/>
      <dgm:t>
        <a:bodyPr/>
        <a:lstStyle/>
        <a:p>
          <a:endParaRPr lang="en-US"/>
        </a:p>
      </dgm:t>
    </dgm:pt>
    <dgm:pt modelId="{CDDDDE2C-E73A-4A04-B661-AE242A72AF0B}" type="sibTrans" cxnId="{5BB1E123-920C-43A3-8B01-3E4A89DE9366}">
      <dgm:prSet/>
      <dgm:spPr/>
      <dgm:t>
        <a:bodyPr/>
        <a:lstStyle/>
        <a:p>
          <a:endParaRPr lang="en-US"/>
        </a:p>
      </dgm:t>
    </dgm:pt>
    <dgm:pt modelId="{3FDEC641-4097-43FD-A46D-D09EC623B1B0}">
      <dgm:prSet/>
      <dgm:spPr/>
      <dgm:t>
        <a:bodyPr/>
        <a:lstStyle/>
        <a:p>
          <a:r>
            <a:rPr lang="en-US"/>
            <a:t>informality </a:t>
          </a:r>
        </a:p>
      </dgm:t>
    </dgm:pt>
    <dgm:pt modelId="{8640A41A-FFC3-4BC2-AFFB-C2C08C5F4592}" type="parTrans" cxnId="{C048D71A-6F6A-4CE6-9FF1-073E1C498E1A}">
      <dgm:prSet/>
      <dgm:spPr/>
      <dgm:t>
        <a:bodyPr/>
        <a:lstStyle/>
        <a:p>
          <a:endParaRPr lang="en-US"/>
        </a:p>
      </dgm:t>
    </dgm:pt>
    <dgm:pt modelId="{EB6BC0EC-2EED-4949-A11A-3517F5B3052F}" type="sibTrans" cxnId="{C048D71A-6F6A-4CE6-9FF1-073E1C498E1A}">
      <dgm:prSet/>
      <dgm:spPr/>
      <dgm:t>
        <a:bodyPr/>
        <a:lstStyle/>
        <a:p>
          <a:endParaRPr lang="en-US"/>
        </a:p>
      </dgm:t>
    </dgm:pt>
    <dgm:pt modelId="{724594B6-8C7A-4FA3-BC9F-9A649CD94109}">
      <dgm:prSet/>
      <dgm:spPr/>
      <dgm:t>
        <a:bodyPr/>
        <a:lstStyle/>
        <a:p>
          <a:r>
            <a:rPr lang="en-US"/>
            <a:t>participation</a:t>
          </a:r>
        </a:p>
      </dgm:t>
    </dgm:pt>
    <dgm:pt modelId="{0F0F9F7C-3877-4F40-A2EF-9996C49AB5BE}" type="parTrans" cxnId="{7DE2852C-40F9-4A4E-9535-DA2AB25975BD}">
      <dgm:prSet/>
      <dgm:spPr/>
      <dgm:t>
        <a:bodyPr/>
        <a:lstStyle/>
        <a:p>
          <a:endParaRPr lang="en-US"/>
        </a:p>
      </dgm:t>
    </dgm:pt>
    <dgm:pt modelId="{7726A414-EBFE-4EF4-8544-B9E80C2DA58D}" type="sibTrans" cxnId="{7DE2852C-40F9-4A4E-9535-DA2AB25975BD}">
      <dgm:prSet/>
      <dgm:spPr/>
      <dgm:t>
        <a:bodyPr/>
        <a:lstStyle/>
        <a:p>
          <a:endParaRPr lang="en-US"/>
        </a:p>
      </dgm:t>
    </dgm:pt>
    <dgm:pt modelId="{CE4FBD08-85C9-4509-B288-7074801A2488}">
      <dgm:prSet/>
      <dgm:spPr/>
      <dgm:t>
        <a:bodyPr/>
        <a:lstStyle/>
        <a:p>
          <a:r>
            <a:rPr lang="en-US"/>
            <a:t>listening </a:t>
          </a:r>
        </a:p>
      </dgm:t>
    </dgm:pt>
    <dgm:pt modelId="{88629006-129A-4916-814F-509D4757433A}" type="parTrans" cxnId="{E3C15847-9E0E-49DC-967C-BE27695D8C0B}">
      <dgm:prSet/>
      <dgm:spPr/>
      <dgm:t>
        <a:bodyPr/>
        <a:lstStyle/>
        <a:p>
          <a:endParaRPr lang="en-US"/>
        </a:p>
      </dgm:t>
    </dgm:pt>
    <dgm:pt modelId="{6A7756A3-703A-4FBF-BA7C-07E96749898D}" type="sibTrans" cxnId="{E3C15847-9E0E-49DC-967C-BE27695D8C0B}">
      <dgm:prSet/>
      <dgm:spPr/>
      <dgm:t>
        <a:bodyPr/>
        <a:lstStyle/>
        <a:p>
          <a:endParaRPr lang="en-US"/>
        </a:p>
      </dgm:t>
    </dgm:pt>
    <dgm:pt modelId="{6A66B293-E1E6-4DE2-8441-71767E1F88F9}">
      <dgm:prSet/>
      <dgm:spPr/>
      <dgm:t>
        <a:bodyPr/>
        <a:lstStyle/>
        <a:p>
          <a:r>
            <a:rPr lang="en-US"/>
            <a:t>civilised disagreement </a:t>
          </a:r>
        </a:p>
      </dgm:t>
    </dgm:pt>
    <dgm:pt modelId="{519A45A7-596D-4377-89F8-0E09C0ACE6E8}" type="parTrans" cxnId="{CE1D0E7D-6298-4175-A228-977A72450C4A}">
      <dgm:prSet/>
      <dgm:spPr/>
      <dgm:t>
        <a:bodyPr/>
        <a:lstStyle/>
        <a:p>
          <a:endParaRPr lang="en-US"/>
        </a:p>
      </dgm:t>
    </dgm:pt>
    <dgm:pt modelId="{6E21E1CF-3B93-4698-B8B6-51CD62F9BFDA}" type="sibTrans" cxnId="{CE1D0E7D-6298-4175-A228-977A72450C4A}">
      <dgm:prSet/>
      <dgm:spPr/>
      <dgm:t>
        <a:bodyPr/>
        <a:lstStyle/>
        <a:p>
          <a:endParaRPr lang="en-US"/>
        </a:p>
      </dgm:t>
    </dgm:pt>
    <dgm:pt modelId="{E5ECB833-1988-4B88-99AF-EF74A207F79F}">
      <dgm:prSet/>
      <dgm:spPr/>
      <dgm:t>
        <a:bodyPr/>
        <a:lstStyle/>
        <a:p>
          <a:r>
            <a:rPr lang="en-US"/>
            <a:t>consensus decision </a:t>
          </a:r>
        </a:p>
      </dgm:t>
    </dgm:pt>
    <dgm:pt modelId="{DB8A4CDD-8A6B-4C81-A354-EA0F9464A69A}" type="parTrans" cxnId="{7BEDA7A9-D1C1-4C35-888F-B382C4570945}">
      <dgm:prSet/>
      <dgm:spPr/>
      <dgm:t>
        <a:bodyPr/>
        <a:lstStyle/>
        <a:p>
          <a:endParaRPr lang="en-US"/>
        </a:p>
      </dgm:t>
    </dgm:pt>
    <dgm:pt modelId="{50E44CBD-81A6-4090-BAF2-41E5508F3789}" type="sibTrans" cxnId="{7BEDA7A9-D1C1-4C35-888F-B382C4570945}">
      <dgm:prSet/>
      <dgm:spPr/>
      <dgm:t>
        <a:bodyPr/>
        <a:lstStyle/>
        <a:p>
          <a:endParaRPr lang="en-US"/>
        </a:p>
      </dgm:t>
    </dgm:pt>
    <dgm:pt modelId="{974EC7B1-9730-41BD-B1EC-5ACB7111ADB4}">
      <dgm:prSet/>
      <dgm:spPr/>
      <dgm:t>
        <a:bodyPr/>
        <a:lstStyle/>
        <a:p>
          <a:r>
            <a:rPr lang="en-US"/>
            <a:t>open communication and trust </a:t>
          </a:r>
        </a:p>
      </dgm:t>
    </dgm:pt>
    <dgm:pt modelId="{F5A9374A-E1ED-4BC8-816C-D0D4F5C8CC5B}" type="parTrans" cxnId="{80281131-FF1A-4635-B4CF-9C75D5EFA4CA}">
      <dgm:prSet/>
      <dgm:spPr/>
      <dgm:t>
        <a:bodyPr/>
        <a:lstStyle/>
        <a:p>
          <a:endParaRPr lang="en-US"/>
        </a:p>
      </dgm:t>
    </dgm:pt>
    <dgm:pt modelId="{A1359314-5CDD-4ED2-BB7F-1D7F8D5878E9}" type="sibTrans" cxnId="{80281131-FF1A-4635-B4CF-9C75D5EFA4CA}">
      <dgm:prSet/>
      <dgm:spPr/>
      <dgm:t>
        <a:bodyPr/>
        <a:lstStyle/>
        <a:p>
          <a:endParaRPr lang="en-US"/>
        </a:p>
      </dgm:t>
    </dgm:pt>
    <dgm:pt modelId="{09FF277D-D67F-47F5-AA19-58B8F2AB4372}">
      <dgm:prSet/>
      <dgm:spPr/>
      <dgm:t>
        <a:bodyPr/>
        <a:lstStyle/>
        <a:p>
          <a:r>
            <a:rPr lang="en-US"/>
            <a:t>clear roles and work assignments</a:t>
          </a:r>
        </a:p>
      </dgm:t>
    </dgm:pt>
    <dgm:pt modelId="{7192437D-29F5-4B71-93DB-044B4C49E779}" type="parTrans" cxnId="{33F86DAB-7D5E-48EC-B3F1-B5DF6C713D0E}">
      <dgm:prSet/>
      <dgm:spPr/>
      <dgm:t>
        <a:bodyPr/>
        <a:lstStyle/>
        <a:p>
          <a:endParaRPr lang="en-US"/>
        </a:p>
      </dgm:t>
    </dgm:pt>
    <dgm:pt modelId="{5D83F357-699F-4DA8-9839-23C8E8FDEC51}" type="sibTrans" cxnId="{33F86DAB-7D5E-48EC-B3F1-B5DF6C713D0E}">
      <dgm:prSet/>
      <dgm:spPr/>
      <dgm:t>
        <a:bodyPr/>
        <a:lstStyle/>
        <a:p>
          <a:endParaRPr lang="en-US"/>
        </a:p>
      </dgm:t>
    </dgm:pt>
    <dgm:pt modelId="{BF8ABCA5-3770-435C-AB95-A7803BC0CA3E}">
      <dgm:prSet/>
      <dgm:spPr/>
      <dgm:t>
        <a:bodyPr/>
        <a:lstStyle/>
        <a:p>
          <a:r>
            <a:rPr lang="en-US"/>
            <a:t>shared leadership </a:t>
          </a:r>
        </a:p>
      </dgm:t>
    </dgm:pt>
    <dgm:pt modelId="{68403826-F0B9-4C88-9045-71D478995F59}" type="parTrans" cxnId="{F007A6F6-B3A4-43C8-9918-71DBD044AA34}">
      <dgm:prSet/>
      <dgm:spPr/>
      <dgm:t>
        <a:bodyPr/>
        <a:lstStyle/>
        <a:p>
          <a:endParaRPr lang="en-US"/>
        </a:p>
      </dgm:t>
    </dgm:pt>
    <dgm:pt modelId="{7A5B7536-D505-4201-9052-D02234DF57DE}" type="sibTrans" cxnId="{F007A6F6-B3A4-43C8-9918-71DBD044AA34}">
      <dgm:prSet/>
      <dgm:spPr/>
      <dgm:t>
        <a:bodyPr/>
        <a:lstStyle/>
        <a:p>
          <a:endParaRPr lang="en-US"/>
        </a:p>
      </dgm:t>
    </dgm:pt>
    <dgm:pt modelId="{285B89AB-1FEF-41FF-83D0-25E0EB9AE620}">
      <dgm:prSet/>
      <dgm:spPr/>
      <dgm:t>
        <a:bodyPr/>
        <a:lstStyle/>
        <a:p>
          <a:r>
            <a:rPr lang="en-US"/>
            <a:t>external relationships </a:t>
          </a:r>
        </a:p>
      </dgm:t>
    </dgm:pt>
    <dgm:pt modelId="{88E6C6A3-DFDF-483A-BA11-FCD7D79EB514}" type="parTrans" cxnId="{3BC1D828-84E5-457D-B7B4-C1E14BB6295C}">
      <dgm:prSet/>
      <dgm:spPr/>
      <dgm:t>
        <a:bodyPr/>
        <a:lstStyle/>
        <a:p>
          <a:endParaRPr lang="en-US"/>
        </a:p>
      </dgm:t>
    </dgm:pt>
    <dgm:pt modelId="{29C7C7CD-E8F1-4FE9-A500-F86F5D7C33EE}" type="sibTrans" cxnId="{3BC1D828-84E5-457D-B7B4-C1E14BB6295C}">
      <dgm:prSet/>
      <dgm:spPr/>
      <dgm:t>
        <a:bodyPr/>
        <a:lstStyle/>
        <a:p>
          <a:endParaRPr lang="en-US"/>
        </a:p>
      </dgm:t>
    </dgm:pt>
    <dgm:pt modelId="{943B9F81-ABBD-40E5-9650-A2E66734B823}">
      <dgm:prSet/>
      <dgm:spPr/>
      <dgm:t>
        <a:bodyPr/>
        <a:lstStyle/>
        <a:p>
          <a:r>
            <a:rPr lang="en-US"/>
            <a:t>style diversity </a:t>
          </a:r>
        </a:p>
      </dgm:t>
    </dgm:pt>
    <dgm:pt modelId="{E4E8E04F-68AA-41A7-97EC-E54F1865340A}" type="parTrans" cxnId="{205C1645-4C8A-457C-8A4B-E352DC2FD16F}">
      <dgm:prSet/>
      <dgm:spPr/>
      <dgm:t>
        <a:bodyPr/>
        <a:lstStyle/>
        <a:p>
          <a:endParaRPr lang="en-US"/>
        </a:p>
      </dgm:t>
    </dgm:pt>
    <dgm:pt modelId="{6103C2CA-D26B-4144-A49C-DF7282451F11}" type="sibTrans" cxnId="{205C1645-4C8A-457C-8A4B-E352DC2FD16F}">
      <dgm:prSet/>
      <dgm:spPr/>
      <dgm:t>
        <a:bodyPr/>
        <a:lstStyle/>
        <a:p>
          <a:endParaRPr lang="en-US"/>
        </a:p>
      </dgm:t>
    </dgm:pt>
    <dgm:pt modelId="{56A7B012-6B13-4FD1-9617-B37233B29149}">
      <dgm:prSet/>
      <dgm:spPr/>
      <dgm:t>
        <a:bodyPr/>
        <a:lstStyle/>
        <a:p>
          <a:r>
            <a:rPr lang="en-US"/>
            <a:t>self-assessment</a:t>
          </a:r>
        </a:p>
      </dgm:t>
    </dgm:pt>
    <dgm:pt modelId="{DAE5FC17-43D0-4A63-BDA7-B6FACE38D026}" type="parTrans" cxnId="{DE76CCA7-76C0-4CB6-A567-9024B44D46C0}">
      <dgm:prSet/>
      <dgm:spPr/>
      <dgm:t>
        <a:bodyPr/>
        <a:lstStyle/>
        <a:p>
          <a:endParaRPr lang="en-US"/>
        </a:p>
      </dgm:t>
    </dgm:pt>
    <dgm:pt modelId="{66AB85B4-6D59-4513-84A9-4195B9A48EC3}" type="sibTrans" cxnId="{DE76CCA7-76C0-4CB6-A567-9024B44D46C0}">
      <dgm:prSet/>
      <dgm:spPr/>
      <dgm:t>
        <a:bodyPr/>
        <a:lstStyle/>
        <a:p>
          <a:endParaRPr lang="en-US"/>
        </a:p>
      </dgm:t>
    </dgm:pt>
    <dgm:pt modelId="{8FA3D74A-852B-41C5-A7F0-43F02D373955}" type="pres">
      <dgm:prSet presAssocID="{00409478-23B6-4C18-8585-E3F64918087E}" presName="vert0" presStyleCnt="0">
        <dgm:presLayoutVars>
          <dgm:dir/>
          <dgm:animOne val="branch"/>
          <dgm:animLvl val="lvl"/>
        </dgm:presLayoutVars>
      </dgm:prSet>
      <dgm:spPr/>
    </dgm:pt>
    <dgm:pt modelId="{64567193-8CAE-44A4-AEE3-71AEE2AE9CB9}" type="pres">
      <dgm:prSet presAssocID="{A447C5E4-7751-4617-956B-0A96142BE0F1}" presName="thickLine" presStyleLbl="alignNode1" presStyleIdx="0" presStyleCnt="13"/>
      <dgm:spPr/>
    </dgm:pt>
    <dgm:pt modelId="{9038EFE2-8508-4079-8ADE-CDF68B818EB9}" type="pres">
      <dgm:prSet presAssocID="{A447C5E4-7751-4617-956B-0A96142BE0F1}" presName="horz1" presStyleCnt="0"/>
      <dgm:spPr/>
    </dgm:pt>
    <dgm:pt modelId="{748C53EC-2F61-4476-811F-E11883867D7B}" type="pres">
      <dgm:prSet presAssocID="{A447C5E4-7751-4617-956B-0A96142BE0F1}" presName="tx1" presStyleLbl="revTx" presStyleIdx="0" presStyleCnt="13"/>
      <dgm:spPr/>
    </dgm:pt>
    <dgm:pt modelId="{8952BEB2-EDAA-4605-832D-4440BBF04E4E}" type="pres">
      <dgm:prSet presAssocID="{A447C5E4-7751-4617-956B-0A96142BE0F1}" presName="vert1" presStyleCnt="0"/>
      <dgm:spPr/>
    </dgm:pt>
    <dgm:pt modelId="{9884FA70-5761-477E-AA8E-EADEC7D61EBB}" type="pres">
      <dgm:prSet presAssocID="{EF4AB387-20FF-448A-84C5-9C90E364A0BD}" presName="thickLine" presStyleLbl="alignNode1" presStyleIdx="1" presStyleCnt="13"/>
      <dgm:spPr/>
    </dgm:pt>
    <dgm:pt modelId="{F073C38D-E721-4777-A914-574008D99291}" type="pres">
      <dgm:prSet presAssocID="{EF4AB387-20FF-448A-84C5-9C90E364A0BD}" presName="horz1" presStyleCnt="0"/>
      <dgm:spPr/>
    </dgm:pt>
    <dgm:pt modelId="{985E950D-458B-4F38-8549-D090530BB4D1}" type="pres">
      <dgm:prSet presAssocID="{EF4AB387-20FF-448A-84C5-9C90E364A0BD}" presName="tx1" presStyleLbl="revTx" presStyleIdx="1" presStyleCnt="13"/>
      <dgm:spPr/>
    </dgm:pt>
    <dgm:pt modelId="{61793D0E-7D43-4C68-A5DF-036ED8AB8C1A}" type="pres">
      <dgm:prSet presAssocID="{EF4AB387-20FF-448A-84C5-9C90E364A0BD}" presName="vert1" presStyleCnt="0"/>
      <dgm:spPr/>
    </dgm:pt>
    <dgm:pt modelId="{A0E0F580-D8A9-43D3-B24F-DF0D3D6E670B}" type="pres">
      <dgm:prSet presAssocID="{3FDEC641-4097-43FD-A46D-D09EC623B1B0}" presName="thickLine" presStyleLbl="alignNode1" presStyleIdx="2" presStyleCnt="13"/>
      <dgm:spPr/>
    </dgm:pt>
    <dgm:pt modelId="{B8F473B1-B1B3-4892-94EA-B4AAF33875A5}" type="pres">
      <dgm:prSet presAssocID="{3FDEC641-4097-43FD-A46D-D09EC623B1B0}" presName="horz1" presStyleCnt="0"/>
      <dgm:spPr/>
    </dgm:pt>
    <dgm:pt modelId="{6502A1AF-6D55-436E-AF25-9AF71B96C851}" type="pres">
      <dgm:prSet presAssocID="{3FDEC641-4097-43FD-A46D-D09EC623B1B0}" presName="tx1" presStyleLbl="revTx" presStyleIdx="2" presStyleCnt="13"/>
      <dgm:spPr/>
    </dgm:pt>
    <dgm:pt modelId="{1A6B41A8-35B7-4CFB-938E-1EBBF26EDB38}" type="pres">
      <dgm:prSet presAssocID="{3FDEC641-4097-43FD-A46D-D09EC623B1B0}" presName="vert1" presStyleCnt="0"/>
      <dgm:spPr/>
    </dgm:pt>
    <dgm:pt modelId="{BE6A1E88-1586-49F2-B650-14D773E048ED}" type="pres">
      <dgm:prSet presAssocID="{724594B6-8C7A-4FA3-BC9F-9A649CD94109}" presName="thickLine" presStyleLbl="alignNode1" presStyleIdx="3" presStyleCnt="13"/>
      <dgm:spPr/>
    </dgm:pt>
    <dgm:pt modelId="{C116FA80-46FC-4C2B-87B5-ED8212E5F11E}" type="pres">
      <dgm:prSet presAssocID="{724594B6-8C7A-4FA3-BC9F-9A649CD94109}" presName="horz1" presStyleCnt="0"/>
      <dgm:spPr/>
    </dgm:pt>
    <dgm:pt modelId="{C78768E1-1C40-4DBC-ABEB-F6CB6A3A03BC}" type="pres">
      <dgm:prSet presAssocID="{724594B6-8C7A-4FA3-BC9F-9A649CD94109}" presName="tx1" presStyleLbl="revTx" presStyleIdx="3" presStyleCnt="13"/>
      <dgm:spPr/>
    </dgm:pt>
    <dgm:pt modelId="{07EBE59F-793C-4BB5-89AA-E4CE6D33E3CB}" type="pres">
      <dgm:prSet presAssocID="{724594B6-8C7A-4FA3-BC9F-9A649CD94109}" presName="vert1" presStyleCnt="0"/>
      <dgm:spPr/>
    </dgm:pt>
    <dgm:pt modelId="{DEFBEA95-F261-4EED-9AD4-8C57A92B2D39}" type="pres">
      <dgm:prSet presAssocID="{CE4FBD08-85C9-4509-B288-7074801A2488}" presName="thickLine" presStyleLbl="alignNode1" presStyleIdx="4" presStyleCnt="13"/>
      <dgm:spPr/>
    </dgm:pt>
    <dgm:pt modelId="{F96FD8BD-0FCF-41CC-A600-F60278705B28}" type="pres">
      <dgm:prSet presAssocID="{CE4FBD08-85C9-4509-B288-7074801A2488}" presName="horz1" presStyleCnt="0"/>
      <dgm:spPr/>
    </dgm:pt>
    <dgm:pt modelId="{4DB74713-9185-4947-9764-4B1FAC4BE098}" type="pres">
      <dgm:prSet presAssocID="{CE4FBD08-85C9-4509-B288-7074801A2488}" presName="tx1" presStyleLbl="revTx" presStyleIdx="4" presStyleCnt="13"/>
      <dgm:spPr/>
    </dgm:pt>
    <dgm:pt modelId="{4BC51084-8153-4E45-B62E-EDB37BF65AE0}" type="pres">
      <dgm:prSet presAssocID="{CE4FBD08-85C9-4509-B288-7074801A2488}" presName="vert1" presStyleCnt="0"/>
      <dgm:spPr/>
    </dgm:pt>
    <dgm:pt modelId="{9BF0613B-F36E-4A7D-83C4-BC4226A1E156}" type="pres">
      <dgm:prSet presAssocID="{6A66B293-E1E6-4DE2-8441-71767E1F88F9}" presName="thickLine" presStyleLbl="alignNode1" presStyleIdx="5" presStyleCnt="13"/>
      <dgm:spPr/>
    </dgm:pt>
    <dgm:pt modelId="{4563F364-164E-43CC-8ABF-327DF10012BE}" type="pres">
      <dgm:prSet presAssocID="{6A66B293-E1E6-4DE2-8441-71767E1F88F9}" presName="horz1" presStyleCnt="0"/>
      <dgm:spPr/>
    </dgm:pt>
    <dgm:pt modelId="{13B6621A-1500-42A2-930C-FA8DB1058898}" type="pres">
      <dgm:prSet presAssocID="{6A66B293-E1E6-4DE2-8441-71767E1F88F9}" presName="tx1" presStyleLbl="revTx" presStyleIdx="5" presStyleCnt="13"/>
      <dgm:spPr/>
    </dgm:pt>
    <dgm:pt modelId="{ED9F6D89-C2D6-416D-AF64-CC44DA5C23E1}" type="pres">
      <dgm:prSet presAssocID="{6A66B293-E1E6-4DE2-8441-71767E1F88F9}" presName="vert1" presStyleCnt="0"/>
      <dgm:spPr/>
    </dgm:pt>
    <dgm:pt modelId="{272CF80C-1BAB-4490-A90D-8218B17BA4A1}" type="pres">
      <dgm:prSet presAssocID="{E5ECB833-1988-4B88-99AF-EF74A207F79F}" presName="thickLine" presStyleLbl="alignNode1" presStyleIdx="6" presStyleCnt="13"/>
      <dgm:spPr/>
    </dgm:pt>
    <dgm:pt modelId="{E5F43408-8E89-408E-924C-DF2B82DF8540}" type="pres">
      <dgm:prSet presAssocID="{E5ECB833-1988-4B88-99AF-EF74A207F79F}" presName="horz1" presStyleCnt="0"/>
      <dgm:spPr/>
    </dgm:pt>
    <dgm:pt modelId="{22B8B368-2819-456A-B684-3FCA2048E3FE}" type="pres">
      <dgm:prSet presAssocID="{E5ECB833-1988-4B88-99AF-EF74A207F79F}" presName="tx1" presStyleLbl="revTx" presStyleIdx="6" presStyleCnt="13"/>
      <dgm:spPr/>
    </dgm:pt>
    <dgm:pt modelId="{70453A3D-60B6-461E-94EB-ED01669EFFD1}" type="pres">
      <dgm:prSet presAssocID="{E5ECB833-1988-4B88-99AF-EF74A207F79F}" presName="vert1" presStyleCnt="0"/>
      <dgm:spPr/>
    </dgm:pt>
    <dgm:pt modelId="{18BF4909-DA63-4F13-BCA2-F7C1E454AEC6}" type="pres">
      <dgm:prSet presAssocID="{974EC7B1-9730-41BD-B1EC-5ACB7111ADB4}" presName="thickLine" presStyleLbl="alignNode1" presStyleIdx="7" presStyleCnt="13"/>
      <dgm:spPr/>
    </dgm:pt>
    <dgm:pt modelId="{B1C07347-BA2E-4F63-9850-7BB6A84A18A5}" type="pres">
      <dgm:prSet presAssocID="{974EC7B1-9730-41BD-B1EC-5ACB7111ADB4}" presName="horz1" presStyleCnt="0"/>
      <dgm:spPr/>
    </dgm:pt>
    <dgm:pt modelId="{0286DE3D-33AE-40C4-A085-ED3E03CE2037}" type="pres">
      <dgm:prSet presAssocID="{974EC7B1-9730-41BD-B1EC-5ACB7111ADB4}" presName="tx1" presStyleLbl="revTx" presStyleIdx="7" presStyleCnt="13"/>
      <dgm:spPr/>
    </dgm:pt>
    <dgm:pt modelId="{E29B3133-7DAC-44F6-BC69-A483ED47710B}" type="pres">
      <dgm:prSet presAssocID="{974EC7B1-9730-41BD-B1EC-5ACB7111ADB4}" presName="vert1" presStyleCnt="0"/>
      <dgm:spPr/>
    </dgm:pt>
    <dgm:pt modelId="{DC76C202-3AB3-4C1E-BCEB-2326227268B7}" type="pres">
      <dgm:prSet presAssocID="{09FF277D-D67F-47F5-AA19-58B8F2AB4372}" presName="thickLine" presStyleLbl="alignNode1" presStyleIdx="8" presStyleCnt="13"/>
      <dgm:spPr/>
    </dgm:pt>
    <dgm:pt modelId="{9D076B6F-75EA-4147-837A-ADD1DFCBEB6B}" type="pres">
      <dgm:prSet presAssocID="{09FF277D-D67F-47F5-AA19-58B8F2AB4372}" presName="horz1" presStyleCnt="0"/>
      <dgm:spPr/>
    </dgm:pt>
    <dgm:pt modelId="{73D9D629-57CE-46C9-ABAE-ABD988398E31}" type="pres">
      <dgm:prSet presAssocID="{09FF277D-D67F-47F5-AA19-58B8F2AB4372}" presName="tx1" presStyleLbl="revTx" presStyleIdx="8" presStyleCnt="13"/>
      <dgm:spPr/>
    </dgm:pt>
    <dgm:pt modelId="{19DFC3A7-A004-4B2F-BD19-49763F35C934}" type="pres">
      <dgm:prSet presAssocID="{09FF277D-D67F-47F5-AA19-58B8F2AB4372}" presName="vert1" presStyleCnt="0"/>
      <dgm:spPr/>
    </dgm:pt>
    <dgm:pt modelId="{1E6D295D-C474-4A6E-BB0A-63071E65800C}" type="pres">
      <dgm:prSet presAssocID="{BF8ABCA5-3770-435C-AB95-A7803BC0CA3E}" presName="thickLine" presStyleLbl="alignNode1" presStyleIdx="9" presStyleCnt="13"/>
      <dgm:spPr/>
    </dgm:pt>
    <dgm:pt modelId="{536B9C7A-6075-482F-816B-1FE0692D473B}" type="pres">
      <dgm:prSet presAssocID="{BF8ABCA5-3770-435C-AB95-A7803BC0CA3E}" presName="horz1" presStyleCnt="0"/>
      <dgm:spPr/>
    </dgm:pt>
    <dgm:pt modelId="{C53FA5F6-EF15-4638-B001-B59EDFA6F283}" type="pres">
      <dgm:prSet presAssocID="{BF8ABCA5-3770-435C-AB95-A7803BC0CA3E}" presName="tx1" presStyleLbl="revTx" presStyleIdx="9" presStyleCnt="13"/>
      <dgm:spPr/>
    </dgm:pt>
    <dgm:pt modelId="{34CE9456-48BB-412D-9E3C-0F780EA83EFE}" type="pres">
      <dgm:prSet presAssocID="{BF8ABCA5-3770-435C-AB95-A7803BC0CA3E}" presName="vert1" presStyleCnt="0"/>
      <dgm:spPr/>
    </dgm:pt>
    <dgm:pt modelId="{8A8EE450-5ED1-407D-B3F5-48069BB939AE}" type="pres">
      <dgm:prSet presAssocID="{285B89AB-1FEF-41FF-83D0-25E0EB9AE620}" presName="thickLine" presStyleLbl="alignNode1" presStyleIdx="10" presStyleCnt="13"/>
      <dgm:spPr/>
    </dgm:pt>
    <dgm:pt modelId="{7CDA197D-59FB-4BD0-88E0-2A8261656707}" type="pres">
      <dgm:prSet presAssocID="{285B89AB-1FEF-41FF-83D0-25E0EB9AE620}" presName="horz1" presStyleCnt="0"/>
      <dgm:spPr/>
    </dgm:pt>
    <dgm:pt modelId="{E1EC87A6-EDC9-4F27-BB4A-98E376ECB6DB}" type="pres">
      <dgm:prSet presAssocID="{285B89AB-1FEF-41FF-83D0-25E0EB9AE620}" presName="tx1" presStyleLbl="revTx" presStyleIdx="10" presStyleCnt="13"/>
      <dgm:spPr/>
    </dgm:pt>
    <dgm:pt modelId="{9002D3F3-6B43-4C40-9817-06FBBEF282EA}" type="pres">
      <dgm:prSet presAssocID="{285B89AB-1FEF-41FF-83D0-25E0EB9AE620}" presName="vert1" presStyleCnt="0"/>
      <dgm:spPr/>
    </dgm:pt>
    <dgm:pt modelId="{032FE009-E5B6-4592-B371-94A2349D6A42}" type="pres">
      <dgm:prSet presAssocID="{943B9F81-ABBD-40E5-9650-A2E66734B823}" presName="thickLine" presStyleLbl="alignNode1" presStyleIdx="11" presStyleCnt="13"/>
      <dgm:spPr/>
    </dgm:pt>
    <dgm:pt modelId="{B5674FCA-D95B-4BDE-8BE9-BC2512B62BB1}" type="pres">
      <dgm:prSet presAssocID="{943B9F81-ABBD-40E5-9650-A2E66734B823}" presName="horz1" presStyleCnt="0"/>
      <dgm:spPr/>
    </dgm:pt>
    <dgm:pt modelId="{7A6D9CA6-4FD3-4858-ACC9-067F52944E48}" type="pres">
      <dgm:prSet presAssocID="{943B9F81-ABBD-40E5-9650-A2E66734B823}" presName="tx1" presStyleLbl="revTx" presStyleIdx="11" presStyleCnt="13"/>
      <dgm:spPr/>
    </dgm:pt>
    <dgm:pt modelId="{99FB01D6-3F66-4FC8-89CD-1D07B82E188C}" type="pres">
      <dgm:prSet presAssocID="{943B9F81-ABBD-40E5-9650-A2E66734B823}" presName="vert1" presStyleCnt="0"/>
      <dgm:spPr/>
    </dgm:pt>
    <dgm:pt modelId="{30450124-6509-435D-B2D8-70443EF77831}" type="pres">
      <dgm:prSet presAssocID="{56A7B012-6B13-4FD1-9617-B37233B29149}" presName="thickLine" presStyleLbl="alignNode1" presStyleIdx="12" presStyleCnt="13"/>
      <dgm:spPr/>
    </dgm:pt>
    <dgm:pt modelId="{76E2795A-D495-465F-B460-02830D62E438}" type="pres">
      <dgm:prSet presAssocID="{56A7B012-6B13-4FD1-9617-B37233B29149}" presName="horz1" presStyleCnt="0"/>
      <dgm:spPr/>
    </dgm:pt>
    <dgm:pt modelId="{FBB0A2A4-BF45-49AD-92C0-48E7DA1B3C0C}" type="pres">
      <dgm:prSet presAssocID="{56A7B012-6B13-4FD1-9617-B37233B29149}" presName="tx1" presStyleLbl="revTx" presStyleIdx="12" presStyleCnt="13"/>
      <dgm:spPr/>
    </dgm:pt>
    <dgm:pt modelId="{633EA501-62EC-424F-9166-35EA8F15C5A6}" type="pres">
      <dgm:prSet presAssocID="{56A7B012-6B13-4FD1-9617-B37233B29149}" presName="vert1" presStyleCnt="0"/>
      <dgm:spPr/>
    </dgm:pt>
  </dgm:ptLst>
  <dgm:cxnLst>
    <dgm:cxn modelId="{4721B501-DE0F-4510-8B62-0B23B92ED877}" type="presOf" srcId="{EF4AB387-20FF-448A-84C5-9C90E364A0BD}" destId="{985E950D-458B-4F38-8549-D090530BB4D1}" srcOrd="0" destOrd="0" presId="urn:microsoft.com/office/officeart/2008/layout/LinedList"/>
    <dgm:cxn modelId="{CB191B10-7CBC-45AA-817F-12CBBA96152A}" type="presOf" srcId="{6A66B293-E1E6-4DE2-8441-71767E1F88F9}" destId="{13B6621A-1500-42A2-930C-FA8DB1058898}" srcOrd="0" destOrd="0" presId="urn:microsoft.com/office/officeart/2008/layout/LinedList"/>
    <dgm:cxn modelId="{C048D71A-6F6A-4CE6-9FF1-073E1C498E1A}" srcId="{00409478-23B6-4C18-8585-E3F64918087E}" destId="{3FDEC641-4097-43FD-A46D-D09EC623B1B0}" srcOrd="2" destOrd="0" parTransId="{8640A41A-FFC3-4BC2-AFFB-C2C08C5F4592}" sibTransId="{EB6BC0EC-2EED-4949-A11A-3517F5B3052F}"/>
    <dgm:cxn modelId="{DDA4981B-D043-4C22-9ED8-55741BADAE0C}" srcId="{00409478-23B6-4C18-8585-E3F64918087E}" destId="{A447C5E4-7751-4617-956B-0A96142BE0F1}" srcOrd="0" destOrd="0" parTransId="{5BE6CC62-828A-40DB-8CBA-1966E8C9C54A}" sibTransId="{B51DB637-1AD5-49E6-B8B8-2C97756867D0}"/>
    <dgm:cxn modelId="{5BB1E123-920C-43A3-8B01-3E4A89DE9366}" srcId="{00409478-23B6-4C18-8585-E3F64918087E}" destId="{EF4AB387-20FF-448A-84C5-9C90E364A0BD}" srcOrd="1" destOrd="0" parTransId="{76AF5521-6B16-49E6-BBEE-36D4593A7793}" sibTransId="{CDDDDE2C-E73A-4A04-B661-AE242A72AF0B}"/>
    <dgm:cxn modelId="{3BC1D828-84E5-457D-B7B4-C1E14BB6295C}" srcId="{00409478-23B6-4C18-8585-E3F64918087E}" destId="{285B89AB-1FEF-41FF-83D0-25E0EB9AE620}" srcOrd="10" destOrd="0" parTransId="{88E6C6A3-DFDF-483A-BA11-FCD7D79EB514}" sibTransId="{29C7C7CD-E8F1-4FE9-A500-F86F5D7C33EE}"/>
    <dgm:cxn modelId="{7DE2852C-40F9-4A4E-9535-DA2AB25975BD}" srcId="{00409478-23B6-4C18-8585-E3F64918087E}" destId="{724594B6-8C7A-4FA3-BC9F-9A649CD94109}" srcOrd="3" destOrd="0" parTransId="{0F0F9F7C-3877-4F40-A2EF-9996C49AB5BE}" sibTransId="{7726A414-EBFE-4EF4-8544-B9E80C2DA58D}"/>
    <dgm:cxn modelId="{80281131-FF1A-4635-B4CF-9C75D5EFA4CA}" srcId="{00409478-23B6-4C18-8585-E3F64918087E}" destId="{974EC7B1-9730-41BD-B1EC-5ACB7111ADB4}" srcOrd="7" destOrd="0" parTransId="{F5A9374A-E1ED-4BC8-816C-D0D4F5C8CC5B}" sibTransId="{A1359314-5CDD-4ED2-BB7F-1D7F8D5878E9}"/>
    <dgm:cxn modelId="{97716E32-4E11-40A5-8E90-169C595C8F4D}" type="presOf" srcId="{A447C5E4-7751-4617-956B-0A96142BE0F1}" destId="{748C53EC-2F61-4476-811F-E11883867D7B}" srcOrd="0" destOrd="0" presId="urn:microsoft.com/office/officeart/2008/layout/LinedList"/>
    <dgm:cxn modelId="{205C1645-4C8A-457C-8A4B-E352DC2FD16F}" srcId="{00409478-23B6-4C18-8585-E3F64918087E}" destId="{943B9F81-ABBD-40E5-9650-A2E66734B823}" srcOrd="11" destOrd="0" parTransId="{E4E8E04F-68AA-41A7-97EC-E54F1865340A}" sibTransId="{6103C2CA-D26B-4144-A49C-DF7282451F11}"/>
    <dgm:cxn modelId="{E3C15847-9E0E-49DC-967C-BE27695D8C0B}" srcId="{00409478-23B6-4C18-8585-E3F64918087E}" destId="{CE4FBD08-85C9-4509-B288-7074801A2488}" srcOrd="4" destOrd="0" parTransId="{88629006-129A-4916-814F-509D4757433A}" sibTransId="{6A7756A3-703A-4FBF-BA7C-07E96749898D}"/>
    <dgm:cxn modelId="{A8EEDF52-064F-414A-8512-505AF9BBC485}" type="presOf" srcId="{00409478-23B6-4C18-8585-E3F64918087E}" destId="{8FA3D74A-852B-41C5-A7F0-43F02D373955}" srcOrd="0" destOrd="0" presId="urn:microsoft.com/office/officeart/2008/layout/LinedList"/>
    <dgm:cxn modelId="{B10E9C53-1A3E-4FA4-91F3-2FC8A8E1D266}" type="presOf" srcId="{974EC7B1-9730-41BD-B1EC-5ACB7111ADB4}" destId="{0286DE3D-33AE-40C4-A085-ED3E03CE2037}" srcOrd="0" destOrd="0" presId="urn:microsoft.com/office/officeart/2008/layout/LinedList"/>
    <dgm:cxn modelId="{32BC9D53-C6AF-4612-A6F2-D6DF3CF51DBA}" type="presOf" srcId="{CE4FBD08-85C9-4509-B288-7074801A2488}" destId="{4DB74713-9185-4947-9764-4B1FAC4BE098}" srcOrd="0" destOrd="0" presId="urn:microsoft.com/office/officeart/2008/layout/LinedList"/>
    <dgm:cxn modelId="{2EEEC475-6E2E-4AC0-9EFA-F2C2E94121AE}" type="presOf" srcId="{3FDEC641-4097-43FD-A46D-D09EC623B1B0}" destId="{6502A1AF-6D55-436E-AF25-9AF71B96C851}" srcOrd="0" destOrd="0" presId="urn:microsoft.com/office/officeart/2008/layout/LinedList"/>
    <dgm:cxn modelId="{692EB756-F53A-4663-8B7D-9C0EE8D95798}" type="presOf" srcId="{56A7B012-6B13-4FD1-9617-B37233B29149}" destId="{FBB0A2A4-BF45-49AD-92C0-48E7DA1B3C0C}" srcOrd="0" destOrd="0" presId="urn:microsoft.com/office/officeart/2008/layout/LinedList"/>
    <dgm:cxn modelId="{CE1D0E7D-6298-4175-A228-977A72450C4A}" srcId="{00409478-23B6-4C18-8585-E3F64918087E}" destId="{6A66B293-E1E6-4DE2-8441-71767E1F88F9}" srcOrd="5" destOrd="0" parTransId="{519A45A7-596D-4377-89F8-0E09C0ACE6E8}" sibTransId="{6E21E1CF-3B93-4698-B8B6-51CD62F9BFDA}"/>
    <dgm:cxn modelId="{FD8FC67D-DB95-4033-A908-E9182CF28AB7}" type="presOf" srcId="{E5ECB833-1988-4B88-99AF-EF74A207F79F}" destId="{22B8B368-2819-456A-B684-3FCA2048E3FE}" srcOrd="0" destOrd="0" presId="urn:microsoft.com/office/officeart/2008/layout/LinedList"/>
    <dgm:cxn modelId="{E5A2FA94-8138-4285-BE8E-FB69ED366D8D}" type="presOf" srcId="{285B89AB-1FEF-41FF-83D0-25E0EB9AE620}" destId="{E1EC87A6-EDC9-4F27-BB4A-98E376ECB6DB}" srcOrd="0" destOrd="0" presId="urn:microsoft.com/office/officeart/2008/layout/LinedList"/>
    <dgm:cxn modelId="{58E224A7-F5CD-4EAD-9AFF-7D65CEE13033}" type="presOf" srcId="{09FF277D-D67F-47F5-AA19-58B8F2AB4372}" destId="{73D9D629-57CE-46C9-ABAE-ABD988398E31}" srcOrd="0" destOrd="0" presId="urn:microsoft.com/office/officeart/2008/layout/LinedList"/>
    <dgm:cxn modelId="{DE76CCA7-76C0-4CB6-A567-9024B44D46C0}" srcId="{00409478-23B6-4C18-8585-E3F64918087E}" destId="{56A7B012-6B13-4FD1-9617-B37233B29149}" srcOrd="12" destOrd="0" parTransId="{DAE5FC17-43D0-4A63-BDA7-B6FACE38D026}" sibTransId="{66AB85B4-6D59-4513-84A9-4195B9A48EC3}"/>
    <dgm:cxn modelId="{7BEDA7A9-D1C1-4C35-888F-B382C4570945}" srcId="{00409478-23B6-4C18-8585-E3F64918087E}" destId="{E5ECB833-1988-4B88-99AF-EF74A207F79F}" srcOrd="6" destOrd="0" parTransId="{DB8A4CDD-8A6B-4C81-A354-EA0F9464A69A}" sibTransId="{50E44CBD-81A6-4090-BAF2-41E5508F3789}"/>
    <dgm:cxn modelId="{33F86DAB-7D5E-48EC-B3F1-B5DF6C713D0E}" srcId="{00409478-23B6-4C18-8585-E3F64918087E}" destId="{09FF277D-D67F-47F5-AA19-58B8F2AB4372}" srcOrd="8" destOrd="0" parTransId="{7192437D-29F5-4B71-93DB-044B4C49E779}" sibTransId="{5D83F357-699F-4DA8-9839-23C8E8FDEC51}"/>
    <dgm:cxn modelId="{B8A9F2C3-9C18-47CF-8BE0-4A8C473159F9}" type="presOf" srcId="{724594B6-8C7A-4FA3-BC9F-9A649CD94109}" destId="{C78768E1-1C40-4DBC-ABEB-F6CB6A3A03BC}" srcOrd="0" destOrd="0" presId="urn:microsoft.com/office/officeart/2008/layout/LinedList"/>
    <dgm:cxn modelId="{C3075EE6-3C23-428F-BFA0-F7D16CAE541E}" type="presOf" srcId="{BF8ABCA5-3770-435C-AB95-A7803BC0CA3E}" destId="{C53FA5F6-EF15-4638-B001-B59EDFA6F283}" srcOrd="0" destOrd="0" presId="urn:microsoft.com/office/officeart/2008/layout/LinedList"/>
    <dgm:cxn modelId="{A64C59F1-72F3-48D3-833B-F50C48907C02}" type="presOf" srcId="{943B9F81-ABBD-40E5-9650-A2E66734B823}" destId="{7A6D9CA6-4FD3-4858-ACC9-067F52944E48}" srcOrd="0" destOrd="0" presId="urn:microsoft.com/office/officeart/2008/layout/LinedList"/>
    <dgm:cxn modelId="{F007A6F6-B3A4-43C8-9918-71DBD044AA34}" srcId="{00409478-23B6-4C18-8585-E3F64918087E}" destId="{BF8ABCA5-3770-435C-AB95-A7803BC0CA3E}" srcOrd="9" destOrd="0" parTransId="{68403826-F0B9-4C88-9045-71D478995F59}" sibTransId="{7A5B7536-D505-4201-9052-D02234DF57DE}"/>
    <dgm:cxn modelId="{D54411B4-EFAC-46E5-B8F0-CB213592BCD0}" type="presParOf" srcId="{8FA3D74A-852B-41C5-A7F0-43F02D373955}" destId="{64567193-8CAE-44A4-AEE3-71AEE2AE9CB9}" srcOrd="0" destOrd="0" presId="urn:microsoft.com/office/officeart/2008/layout/LinedList"/>
    <dgm:cxn modelId="{D42E20D2-B5E6-4EF7-9210-F939BDE1C668}" type="presParOf" srcId="{8FA3D74A-852B-41C5-A7F0-43F02D373955}" destId="{9038EFE2-8508-4079-8ADE-CDF68B818EB9}" srcOrd="1" destOrd="0" presId="urn:microsoft.com/office/officeart/2008/layout/LinedList"/>
    <dgm:cxn modelId="{1F19AAFD-68FC-4469-BF73-029CC47FFA6C}" type="presParOf" srcId="{9038EFE2-8508-4079-8ADE-CDF68B818EB9}" destId="{748C53EC-2F61-4476-811F-E11883867D7B}" srcOrd="0" destOrd="0" presId="urn:microsoft.com/office/officeart/2008/layout/LinedList"/>
    <dgm:cxn modelId="{D2F1B063-9D4C-4E67-B462-0A874832296C}" type="presParOf" srcId="{9038EFE2-8508-4079-8ADE-CDF68B818EB9}" destId="{8952BEB2-EDAA-4605-832D-4440BBF04E4E}" srcOrd="1" destOrd="0" presId="urn:microsoft.com/office/officeart/2008/layout/LinedList"/>
    <dgm:cxn modelId="{FF238F55-65BF-4ED4-AB93-B7EDC1970333}" type="presParOf" srcId="{8FA3D74A-852B-41C5-A7F0-43F02D373955}" destId="{9884FA70-5761-477E-AA8E-EADEC7D61EBB}" srcOrd="2" destOrd="0" presId="urn:microsoft.com/office/officeart/2008/layout/LinedList"/>
    <dgm:cxn modelId="{CB4D15F5-616E-4158-8B94-6A500F4737FE}" type="presParOf" srcId="{8FA3D74A-852B-41C5-A7F0-43F02D373955}" destId="{F073C38D-E721-4777-A914-574008D99291}" srcOrd="3" destOrd="0" presId="urn:microsoft.com/office/officeart/2008/layout/LinedList"/>
    <dgm:cxn modelId="{23E35F87-A293-4581-BE8E-0E218E86988B}" type="presParOf" srcId="{F073C38D-E721-4777-A914-574008D99291}" destId="{985E950D-458B-4F38-8549-D090530BB4D1}" srcOrd="0" destOrd="0" presId="urn:microsoft.com/office/officeart/2008/layout/LinedList"/>
    <dgm:cxn modelId="{37861D87-F930-4E0E-B559-7E74CE506FCC}" type="presParOf" srcId="{F073C38D-E721-4777-A914-574008D99291}" destId="{61793D0E-7D43-4C68-A5DF-036ED8AB8C1A}" srcOrd="1" destOrd="0" presId="urn:microsoft.com/office/officeart/2008/layout/LinedList"/>
    <dgm:cxn modelId="{553B4E9E-AAEC-45F4-9690-1653382F6990}" type="presParOf" srcId="{8FA3D74A-852B-41C5-A7F0-43F02D373955}" destId="{A0E0F580-D8A9-43D3-B24F-DF0D3D6E670B}" srcOrd="4" destOrd="0" presId="urn:microsoft.com/office/officeart/2008/layout/LinedList"/>
    <dgm:cxn modelId="{3941ABB8-315E-4225-845E-1DFB8DE18DAA}" type="presParOf" srcId="{8FA3D74A-852B-41C5-A7F0-43F02D373955}" destId="{B8F473B1-B1B3-4892-94EA-B4AAF33875A5}" srcOrd="5" destOrd="0" presId="urn:microsoft.com/office/officeart/2008/layout/LinedList"/>
    <dgm:cxn modelId="{2B839227-38B6-44EF-A80E-AAE6CA5EC0AE}" type="presParOf" srcId="{B8F473B1-B1B3-4892-94EA-B4AAF33875A5}" destId="{6502A1AF-6D55-436E-AF25-9AF71B96C851}" srcOrd="0" destOrd="0" presId="urn:microsoft.com/office/officeart/2008/layout/LinedList"/>
    <dgm:cxn modelId="{C921E4EA-1F6D-43FC-9CF1-C8D6EC7F061F}" type="presParOf" srcId="{B8F473B1-B1B3-4892-94EA-B4AAF33875A5}" destId="{1A6B41A8-35B7-4CFB-938E-1EBBF26EDB38}" srcOrd="1" destOrd="0" presId="urn:microsoft.com/office/officeart/2008/layout/LinedList"/>
    <dgm:cxn modelId="{920EE382-22A7-494F-9741-18710DE492CE}" type="presParOf" srcId="{8FA3D74A-852B-41C5-A7F0-43F02D373955}" destId="{BE6A1E88-1586-49F2-B650-14D773E048ED}" srcOrd="6" destOrd="0" presId="urn:microsoft.com/office/officeart/2008/layout/LinedList"/>
    <dgm:cxn modelId="{F394B91F-A53D-4D6A-AFAD-8818127B2F71}" type="presParOf" srcId="{8FA3D74A-852B-41C5-A7F0-43F02D373955}" destId="{C116FA80-46FC-4C2B-87B5-ED8212E5F11E}" srcOrd="7" destOrd="0" presId="urn:microsoft.com/office/officeart/2008/layout/LinedList"/>
    <dgm:cxn modelId="{59FF73EB-42D3-4F2F-9BC4-9A2C4D6F71AE}" type="presParOf" srcId="{C116FA80-46FC-4C2B-87B5-ED8212E5F11E}" destId="{C78768E1-1C40-4DBC-ABEB-F6CB6A3A03BC}" srcOrd="0" destOrd="0" presId="urn:microsoft.com/office/officeart/2008/layout/LinedList"/>
    <dgm:cxn modelId="{16B72C29-40B2-4BA4-BBF8-22AE42848C17}" type="presParOf" srcId="{C116FA80-46FC-4C2B-87B5-ED8212E5F11E}" destId="{07EBE59F-793C-4BB5-89AA-E4CE6D33E3CB}" srcOrd="1" destOrd="0" presId="urn:microsoft.com/office/officeart/2008/layout/LinedList"/>
    <dgm:cxn modelId="{49F98F30-FA5A-469A-BA61-77083D811FA3}" type="presParOf" srcId="{8FA3D74A-852B-41C5-A7F0-43F02D373955}" destId="{DEFBEA95-F261-4EED-9AD4-8C57A92B2D39}" srcOrd="8" destOrd="0" presId="urn:microsoft.com/office/officeart/2008/layout/LinedList"/>
    <dgm:cxn modelId="{B6DF9E60-F6D3-43DE-9176-72EF81C8FBB5}" type="presParOf" srcId="{8FA3D74A-852B-41C5-A7F0-43F02D373955}" destId="{F96FD8BD-0FCF-41CC-A600-F60278705B28}" srcOrd="9" destOrd="0" presId="urn:microsoft.com/office/officeart/2008/layout/LinedList"/>
    <dgm:cxn modelId="{ABC6A471-A0DF-4BBF-BE80-371386E0FB75}" type="presParOf" srcId="{F96FD8BD-0FCF-41CC-A600-F60278705B28}" destId="{4DB74713-9185-4947-9764-4B1FAC4BE098}" srcOrd="0" destOrd="0" presId="urn:microsoft.com/office/officeart/2008/layout/LinedList"/>
    <dgm:cxn modelId="{0B1B39E2-2080-4EEE-B2B1-F457598F3A39}" type="presParOf" srcId="{F96FD8BD-0FCF-41CC-A600-F60278705B28}" destId="{4BC51084-8153-4E45-B62E-EDB37BF65AE0}" srcOrd="1" destOrd="0" presId="urn:microsoft.com/office/officeart/2008/layout/LinedList"/>
    <dgm:cxn modelId="{61C6F860-AA06-4539-9F7B-5F810E6ACAD7}" type="presParOf" srcId="{8FA3D74A-852B-41C5-A7F0-43F02D373955}" destId="{9BF0613B-F36E-4A7D-83C4-BC4226A1E156}" srcOrd="10" destOrd="0" presId="urn:microsoft.com/office/officeart/2008/layout/LinedList"/>
    <dgm:cxn modelId="{CB77AD84-8509-4887-927A-4063E04210B4}" type="presParOf" srcId="{8FA3D74A-852B-41C5-A7F0-43F02D373955}" destId="{4563F364-164E-43CC-8ABF-327DF10012BE}" srcOrd="11" destOrd="0" presId="urn:microsoft.com/office/officeart/2008/layout/LinedList"/>
    <dgm:cxn modelId="{BE366F04-F9FF-48B1-B0A8-17B54C1E8A5E}" type="presParOf" srcId="{4563F364-164E-43CC-8ABF-327DF10012BE}" destId="{13B6621A-1500-42A2-930C-FA8DB1058898}" srcOrd="0" destOrd="0" presId="urn:microsoft.com/office/officeart/2008/layout/LinedList"/>
    <dgm:cxn modelId="{8D468211-5A4B-4E2F-9984-80232AB8B86E}" type="presParOf" srcId="{4563F364-164E-43CC-8ABF-327DF10012BE}" destId="{ED9F6D89-C2D6-416D-AF64-CC44DA5C23E1}" srcOrd="1" destOrd="0" presId="urn:microsoft.com/office/officeart/2008/layout/LinedList"/>
    <dgm:cxn modelId="{188EBC1A-E4F6-4FA2-A8DD-D9ACA4BA8B56}" type="presParOf" srcId="{8FA3D74A-852B-41C5-A7F0-43F02D373955}" destId="{272CF80C-1BAB-4490-A90D-8218B17BA4A1}" srcOrd="12" destOrd="0" presId="urn:microsoft.com/office/officeart/2008/layout/LinedList"/>
    <dgm:cxn modelId="{CDAE17ED-C68C-4BCE-B28E-5B3F04D95DA4}" type="presParOf" srcId="{8FA3D74A-852B-41C5-A7F0-43F02D373955}" destId="{E5F43408-8E89-408E-924C-DF2B82DF8540}" srcOrd="13" destOrd="0" presId="urn:microsoft.com/office/officeart/2008/layout/LinedList"/>
    <dgm:cxn modelId="{77390D19-037C-4490-A6B5-C6496CDEA9E9}" type="presParOf" srcId="{E5F43408-8E89-408E-924C-DF2B82DF8540}" destId="{22B8B368-2819-456A-B684-3FCA2048E3FE}" srcOrd="0" destOrd="0" presId="urn:microsoft.com/office/officeart/2008/layout/LinedList"/>
    <dgm:cxn modelId="{07E93DD2-4CDD-4983-8F81-D5FB6998E85B}" type="presParOf" srcId="{E5F43408-8E89-408E-924C-DF2B82DF8540}" destId="{70453A3D-60B6-461E-94EB-ED01669EFFD1}" srcOrd="1" destOrd="0" presId="urn:microsoft.com/office/officeart/2008/layout/LinedList"/>
    <dgm:cxn modelId="{AE4DE7CC-66BC-433E-9D77-381CE3D63675}" type="presParOf" srcId="{8FA3D74A-852B-41C5-A7F0-43F02D373955}" destId="{18BF4909-DA63-4F13-BCA2-F7C1E454AEC6}" srcOrd="14" destOrd="0" presId="urn:microsoft.com/office/officeart/2008/layout/LinedList"/>
    <dgm:cxn modelId="{14FF2A83-77D3-496A-B5A3-769E0AB4BCCD}" type="presParOf" srcId="{8FA3D74A-852B-41C5-A7F0-43F02D373955}" destId="{B1C07347-BA2E-4F63-9850-7BB6A84A18A5}" srcOrd="15" destOrd="0" presId="urn:microsoft.com/office/officeart/2008/layout/LinedList"/>
    <dgm:cxn modelId="{432FCA92-D124-484C-8677-DFD6196257FA}" type="presParOf" srcId="{B1C07347-BA2E-4F63-9850-7BB6A84A18A5}" destId="{0286DE3D-33AE-40C4-A085-ED3E03CE2037}" srcOrd="0" destOrd="0" presId="urn:microsoft.com/office/officeart/2008/layout/LinedList"/>
    <dgm:cxn modelId="{60187050-08BE-482E-84FB-9875EE57AF00}" type="presParOf" srcId="{B1C07347-BA2E-4F63-9850-7BB6A84A18A5}" destId="{E29B3133-7DAC-44F6-BC69-A483ED47710B}" srcOrd="1" destOrd="0" presId="urn:microsoft.com/office/officeart/2008/layout/LinedList"/>
    <dgm:cxn modelId="{B90D5642-4D23-4C83-AF0B-A8E50CB87F54}" type="presParOf" srcId="{8FA3D74A-852B-41C5-A7F0-43F02D373955}" destId="{DC76C202-3AB3-4C1E-BCEB-2326227268B7}" srcOrd="16" destOrd="0" presId="urn:microsoft.com/office/officeart/2008/layout/LinedList"/>
    <dgm:cxn modelId="{9D19071F-F7C0-4DD0-ACA4-C5732F38E03F}" type="presParOf" srcId="{8FA3D74A-852B-41C5-A7F0-43F02D373955}" destId="{9D076B6F-75EA-4147-837A-ADD1DFCBEB6B}" srcOrd="17" destOrd="0" presId="urn:microsoft.com/office/officeart/2008/layout/LinedList"/>
    <dgm:cxn modelId="{057AD542-C608-46F3-8A8E-B4694420D5FC}" type="presParOf" srcId="{9D076B6F-75EA-4147-837A-ADD1DFCBEB6B}" destId="{73D9D629-57CE-46C9-ABAE-ABD988398E31}" srcOrd="0" destOrd="0" presId="urn:microsoft.com/office/officeart/2008/layout/LinedList"/>
    <dgm:cxn modelId="{79A16269-3BAE-4ADE-8319-6031B3700AB6}" type="presParOf" srcId="{9D076B6F-75EA-4147-837A-ADD1DFCBEB6B}" destId="{19DFC3A7-A004-4B2F-BD19-49763F35C934}" srcOrd="1" destOrd="0" presId="urn:microsoft.com/office/officeart/2008/layout/LinedList"/>
    <dgm:cxn modelId="{EB82B007-EF1B-445E-9110-708648E895E1}" type="presParOf" srcId="{8FA3D74A-852B-41C5-A7F0-43F02D373955}" destId="{1E6D295D-C474-4A6E-BB0A-63071E65800C}" srcOrd="18" destOrd="0" presId="urn:microsoft.com/office/officeart/2008/layout/LinedList"/>
    <dgm:cxn modelId="{84198DAC-1C18-4C27-A9F8-D4F7DD37A73A}" type="presParOf" srcId="{8FA3D74A-852B-41C5-A7F0-43F02D373955}" destId="{536B9C7A-6075-482F-816B-1FE0692D473B}" srcOrd="19" destOrd="0" presId="urn:microsoft.com/office/officeart/2008/layout/LinedList"/>
    <dgm:cxn modelId="{E1A0D25A-8BA2-4EB9-936C-436B5F05D707}" type="presParOf" srcId="{536B9C7A-6075-482F-816B-1FE0692D473B}" destId="{C53FA5F6-EF15-4638-B001-B59EDFA6F283}" srcOrd="0" destOrd="0" presId="urn:microsoft.com/office/officeart/2008/layout/LinedList"/>
    <dgm:cxn modelId="{75FFA207-96AC-4FC8-A71D-CD0BDE3C85BD}" type="presParOf" srcId="{536B9C7A-6075-482F-816B-1FE0692D473B}" destId="{34CE9456-48BB-412D-9E3C-0F780EA83EFE}" srcOrd="1" destOrd="0" presId="urn:microsoft.com/office/officeart/2008/layout/LinedList"/>
    <dgm:cxn modelId="{55C3AC7F-EAFA-4588-93A9-3E64C9BE3236}" type="presParOf" srcId="{8FA3D74A-852B-41C5-A7F0-43F02D373955}" destId="{8A8EE450-5ED1-407D-B3F5-48069BB939AE}" srcOrd="20" destOrd="0" presId="urn:microsoft.com/office/officeart/2008/layout/LinedList"/>
    <dgm:cxn modelId="{84B0BE2D-99C5-4CBD-8DB2-856871FD24CB}" type="presParOf" srcId="{8FA3D74A-852B-41C5-A7F0-43F02D373955}" destId="{7CDA197D-59FB-4BD0-88E0-2A8261656707}" srcOrd="21" destOrd="0" presId="urn:microsoft.com/office/officeart/2008/layout/LinedList"/>
    <dgm:cxn modelId="{DD0B0C70-ED0E-4970-A118-4A0CBF5E0DF4}" type="presParOf" srcId="{7CDA197D-59FB-4BD0-88E0-2A8261656707}" destId="{E1EC87A6-EDC9-4F27-BB4A-98E376ECB6DB}" srcOrd="0" destOrd="0" presId="urn:microsoft.com/office/officeart/2008/layout/LinedList"/>
    <dgm:cxn modelId="{64D1256C-76B7-4462-8259-FDFE3D95E877}" type="presParOf" srcId="{7CDA197D-59FB-4BD0-88E0-2A8261656707}" destId="{9002D3F3-6B43-4C40-9817-06FBBEF282EA}" srcOrd="1" destOrd="0" presId="urn:microsoft.com/office/officeart/2008/layout/LinedList"/>
    <dgm:cxn modelId="{87C20E99-7A71-413C-9D0E-ED3F16FD1918}" type="presParOf" srcId="{8FA3D74A-852B-41C5-A7F0-43F02D373955}" destId="{032FE009-E5B6-4592-B371-94A2349D6A42}" srcOrd="22" destOrd="0" presId="urn:microsoft.com/office/officeart/2008/layout/LinedList"/>
    <dgm:cxn modelId="{51EFE87C-9E37-4063-B2AC-9F34C05F3194}" type="presParOf" srcId="{8FA3D74A-852B-41C5-A7F0-43F02D373955}" destId="{B5674FCA-D95B-4BDE-8BE9-BC2512B62BB1}" srcOrd="23" destOrd="0" presId="urn:microsoft.com/office/officeart/2008/layout/LinedList"/>
    <dgm:cxn modelId="{C4D75A42-8302-420F-9153-02D0C730A3B7}" type="presParOf" srcId="{B5674FCA-D95B-4BDE-8BE9-BC2512B62BB1}" destId="{7A6D9CA6-4FD3-4858-ACC9-067F52944E48}" srcOrd="0" destOrd="0" presId="urn:microsoft.com/office/officeart/2008/layout/LinedList"/>
    <dgm:cxn modelId="{A488E96D-A048-4865-95F7-79ACC9163707}" type="presParOf" srcId="{B5674FCA-D95B-4BDE-8BE9-BC2512B62BB1}" destId="{99FB01D6-3F66-4FC8-89CD-1D07B82E188C}" srcOrd="1" destOrd="0" presId="urn:microsoft.com/office/officeart/2008/layout/LinedList"/>
    <dgm:cxn modelId="{1BEDF9E7-21C1-41ED-9B67-95A5801BD5FC}" type="presParOf" srcId="{8FA3D74A-852B-41C5-A7F0-43F02D373955}" destId="{30450124-6509-435D-B2D8-70443EF77831}" srcOrd="24" destOrd="0" presId="urn:microsoft.com/office/officeart/2008/layout/LinedList"/>
    <dgm:cxn modelId="{C7642231-A0E9-4617-BA30-6384FBCE92CD}" type="presParOf" srcId="{8FA3D74A-852B-41C5-A7F0-43F02D373955}" destId="{76E2795A-D495-465F-B460-02830D62E438}" srcOrd="25" destOrd="0" presId="urn:microsoft.com/office/officeart/2008/layout/LinedList"/>
    <dgm:cxn modelId="{2E6CE508-72B3-4C88-8894-FAAA89FF69E9}" type="presParOf" srcId="{76E2795A-D495-465F-B460-02830D62E438}" destId="{FBB0A2A4-BF45-49AD-92C0-48E7DA1B3C0C}" srcOrd="0" destOrd="0" presId="urn:microsoft.com/office/officeart/2008/layout/LinedList"/>
    <dgm:cxn modelId="{7B345658-4F7B-4FD2-9CDC-ADD1641AEA01}" type="presParOf" srcId="{76E2795A-D495-465F-B460-02830D62E438}" destId="{633EA501-62EC-424F-9166-35EA8F15C5A6}"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475CA85D-AA72-46EF-8FA3-9BF00D825005}" type="doc">
      <dgm:prSet loTypeId="urn:microsoft.com/office/officeart/2009/3/layout/HorizontalOrganizationChart" loCatId="hierarchy" qsTypeId="urn:microsoft.com/office/officeart/2005/8/quickstyle/simple1" qsCatId="simple" csTypeId="urn:microsoft.com/office/officeart/2005/8/colors/accent1_2" csCatId="accent1" phldr="1"/>
      <dgm:spPr/>
      <dgm:t>
        <a:bodyPr/>
        <a:lstStyle/>
        <a:p>
          <a:endParaRPr lang="en-US"/>
        </a:p>
      </dgm:t>
    </dgm:pt>
    <dgm:pt modelId="{025A13C3-BB2B-4EEA-BDB3-FC340BC57DC2}">
      <dgm:prSet/>
      <dgm:spPr/>
      <dgm:t>
        <a:bodyPr/>
        <a:lstStyle/>
        <a:p>
          <a:r>
            <a:rPr lang="en-US" dirty="0"/>
            <a:t>GROUPS </a:t>
          </a:r>
        </a:p>
      </dgm:t>
    </dgm:pt>
    <dgm:pt modelId="{AC81C9E9-59C7-4B1B-8697-4E53D721C5B0}" type="parTrans" cxnId="{4B0AB1EB-B4E0-47D4-B7A1-9B2A0D92FD98}">
      <dgm:prSet/>
      <dgm:spPr/>
      <dgm:t>
        <a:bodyPr/>
        <a:lstStyle/>
        <a:p>
          <a:endParaRPr lang="en-US"/>
        </a:p>
      </dgm:t>
    </dgm:pt>
    <dgm:pt modelId="{2DE72480-AF72-41F9-B030-7D837C093AAB}" type="sibTrans" cxnId="{4B0AB1EB-B4E0-47D4-B7A1-9B2A0D92FD98}">
      <dgm:prSet/>
      <dgm:spPr/>
      <dgm:t>
        <a:bodyPr/>
        <a:lstStyle/>
        <a:p>
          <a:endParaRPr lang="en-US"/>
        </a:p>
      </dgm:t>
    </dgm:pt>
    <dgm:pt modelId="{7D48A231-ABEB-411E-9C73-BD1A0EA3F686}">
      <dgm:prSet/>
      <dgm:spPr/>
      <dgm:t>
        <a:bodyPr/>
        <a:lstStyle/>
        <a:p>
          <a:r>
            <a:rPr lang="en-US" dirty="0"/>
            <a:t>A group is a collection of individuals who co-ordinate their individual efforts </a:t>
          </a:r>
        </a:p>
      </dgm:t>
    </dgm:pt>
    <dgm:pt modelId="{06F09634-BB58-4855-A32C-EE2E8B9E904E}" type="parTrans" cxnId="{B107B6B8-4D87-44AC-B148-7C48B963B260}">
      <dgm:prSet/>
      <dgm:spPr/>
      <dgm:t>
        <a:bodyPr/>
        <a:lstStyle/>
        <a:p>
          <a:endParaRPr lang="en-US"/>
        </a:p>
      </dgm:t>
    </dgm:pt>
    <dgm:pt modelId="{8545EDC4-4E83-4458-8109-4B7DA81364FB}" type="sibTrans" cxnId="{B107B6B8-4D87-44AC-B148-7C48B963B260}">
      <dgm:prSet/>
      <dgm:spPr/>
      <dgm:t>
        <a:bodyPr/>
        <a:lstStyle/>
        <a:p>
          <a:endParaRPr lang="en-US"/>
        </a:p>
      </dgm:t>
    </dgm:pt>
    <dgm:pt modelId="{4A994987-61D8-45BA-93B3-4465E0B1C2C9}">
      <dgm:prSet phldr="0"/>
      <dgm:spPr/>
      <dgm:t>
        <a:bodyPr/>
        <a:lstStyle/>
        <a:p>
          <a:pPr algn="ctr" rtl="0"/>
          <a:r>
            <a:rPr lang="en-US" dirty="0">
              <a:latin typeface="+mn-lt"/>
            </a:rPr>
            <a:t>Members are less committed than when in a team </a:t>
          </a:r>
        </a:p>
      </dgm:t>
    </dgm:pt>
    <dgm:pt modelId="{1728B293-2246-4C22-BF81-5E534C3879F6}" type="parTrans" cxnId="{AEEF5D6D-5948-4BC7-983F-8EC4336AF963}">
      <dgm:prSet/>
      <dgm:spPr/>
      <dgm:t>
        <a:bodyPr/>
        <a:lstStyle/>
        <a:p>
          <a:endParaRPr lang="en-GB"/>
        </a:p>
      </dgm:t>
    </dgm:pt>
    <dgm:pt modelId="{13FF5E40-8CAE-4912-B88A-29D1B2C3F264}" type="sibTrans" cxnId="{AEEF5D6D-5948-4BC7-983F-8EC4336AF963}">
      <dgm:prSet/>
      <dgm:spPr/>
      <dgm:t>
        <a:bodyPr/>
        <a:lstStyle/>
        <a:p>
          <a:endParaRPr lang="en-GB"/>
        </a:p>
      </dgm:t>
    </dgm:pt>
    <dgm:pt modelId="{E7E4C9D6-A5C7-4081-8495-6010F8CA8416}" type="pres">
      <dgm:prSet presAssocID="{475CA85D-AA72-46EF-8FA3-9BF00D825005}" presName="hierChild1" presStyleCnt="0">
        <dgm:presLayoutVars>
          <dgm:orgChart val="1"/>
          <dgm:chPref val="1"/>
          <dgm:dir/>
          <dgm:animOne val="branch"/>
          <dgm:animLvl val="lvl"/>
          <dgm:resizeHandles/>
        </dgm:presLayoutVars>
      </dgm:prSet>
      <dgm:spPr/>
    </dgm:pt>
    <dgm:pt modelId="{7AE550AA-327D-428B-A619-D54E19BFF736}" type="pres">
      <dgm:prSet presAssocID="{025A13C3-BB2B-4EEA-BDB3-FC340BC57DC2}" presName="hierRoot1" presStyleCnt="0">
        <dgm:presLayoutVars>
          <dgm:hierBranch val="init"/>
        </dgm:presLayoutVars>
      </dgm:prSet>
      <dgm:spPr/>
    </dgm:pt>
    <dgm:pt modelId="{BC0FD754-A12C-40F5-A3F8-78ACB07CEAC9}" type="pres">
      <dgm:prSet presAssocID="{025A13C3-BB2B-4EEA-BDB3-FC340BC57DC2}" presName="rootComposite1" presStyleCnt="0"/>
      <dgm:spPr/>
    </dgm:pt>
    <dgm:pt modelId="{7EE1B2C2-27CA-4E0E-AF17-6374D7D44E33}" type="pres">
      <dgm:prSet presAssocID="{025A13C3-BB2B-4EEA-BDB3-FC340BC57DC2}" presName="rootText1" presStyleLbl="node0" presStyleIdx="0" presStyleCnt="3">
        <dgm:presLayoutVars>
          <dgm:chPref val="3"/>
        </dgm:presLayoutVars>
      </dgm:prSet>
      <dgm:spPr/>
    </dgm:pt>
    <dgm:pt modelId="{05BCD047-BF2F-4FD0-82EE-85D804501DC8}" type="pres">
      <dgm:prSet presAssocID="{025A13C3-BB2B-4EEA-BDB3-FC340BC57DC2}" presName="rootConnector1" presStyleLbl="node1" presStyleIdx="0" presStyleCnt="0"/>
      <dgm:spPr/>
    </dgm:pt>
    <dgm:pt modelId="{BC6ACFCB-C1C2-43CF-A8EA-6B2DC4FB441D}" type="pres">
      <dgm:prSet presAssocID="{025A13C3-BB2B-4EEA-BDB3-FC340BC57DC2}" presName="hierChild2" presStyleCnt="0"/>
      <dgm:spPr/>
    </dgm:pt>
    <dgm:pt modelId="{8544FAD0-3DA5-4369-9BC7-C82986865434}" type="pres">
      <dgm:prSet presAssocID="{025A13C3-BB2B-4EEA-BDB3-FC340BC57DC2}" presName="hierChild3" presStyleCnt="0"/>
      <dgm:spPr/>
    </dgm:pt>
    <dgm:pt modelId="{5E3A00EC-B64F-4AE7-91AB-A68A595774BE}" type="pres">
      <dgm:prSet presAssocID="{7D48A231-ABEB-411E-9C73-BD1A0EA3F686}" presName="hierRoot1" presStyleCnt="0">
        <dgm:presLayoutVars>
          <dgm:hierBranch val="init"/>
        </dgm:presLayoutVars>
      </dgm:prSet>
      <dgm:spPr/>
    </dgm:pt>
    <dgm:pt modelId="{9F7F2D4C-5BC9-4D68-87A4-58E5AF35ACF0}" type="pres">
      <dgm:prSet presAssocID="{7D48A231-ABEB-411E-9C73-BD1A0EA3F686}" presName="rootComposite1" presStyleCnt="0"/>
      <dgm:spPr/>
    </dgm:pt>
    <dgm:pt modelId="{6924DFB3-D1FC-4CF3-BF3E-7868587004C7}" type="pres">
      <dgm:prSet presAssocID="{7D48A231-ABEB-411E-9C73-BD1A0EA3F686}" presName="rootText1" presStyleLbl="node0" presStyleIdx="1" presStyleCnt="3">
        <dgm:presLayoutVars>
          <dgm:chPref val="3"/>
        </dgm:presLayoutVars>
      </dgm:prSet>
      <dgm:spPr/>
    </dgm:pt>
    <dgm:pt modelId="{C7693504-A005-4D33-BE64-2D28C7740231}" type="pres">
      <dgm:prSet presAssocID="{7D48A231-ABEB-411E-9C73-BD1A0EA3F686}" presName="rootConnector1" presStyleLbl="node1" presStyleIdx="0" presStyleCnt="0"/>
      <dgm:spPr/>
    </dgm:pt>
    <dgm:pt modelId="{557CA81A-F77F-497C-85E0-A07838A1CBFD}" type="pres">
      <dgm:prSet presAssocID="{7D48A231-ABEB-411E-9C73-BD1A0EA3F686}" presName="hierChild2" presStyleCnt="0"/>
      <dgm:spPr/>
    </dgm:pt>
    <dgm:pt modelId="{1E7629C0-AA70-4C0A-8052-6661E92F2F47}" type="pres">
      <dgm:prSet presAssocID="{7D48A231-ABEB-411E-9C73-BD1A0EA3F686}" presName="hierChild3" presStyleCnt="0"/>
      <dgm:spPr/>
    </dgm:pt>
    <dgm:pt modelId="{3DB5F900-9F44-44AB-A4BA-234D1E928C64}" type="pres">
      <dgm:prSet presAssocID="{4A994987-61D8-45BA-93B3-4465E0B1C2C9}" presName="hierRoot1" presStyleCnt="0">
        <dgm:presLayoutVars>
          <dgm:hierBranch val="init"/>
        </dgm:presLayoutVars>
      </dgm:prSet>
      <dgm:spPr/>
    </dgm:pt>
    <dgm:pt modelId="{A50CA78B-70DA-41DD-99E8-CB02A2785B93}" type="pres">
      <dgm:prSet presAssocID="{4A994987-61D8-45BA-93B3-4465E0B1C2C9}" presName="rootComposite1" presStyleCnt="0"/>
      <dgm:spPr/>
    </dgm:pt>
    <dgm:pt modelId="{35B9DA00-C4D9-4AA4-8B26-1953EE76E364}" type="pres">
      <dgm:prSet presAssocID="{4A994987-61D8-45BA-93B3-4465E0B1C2C9}" presName="rootText1" presStyleLbl="node0" presStyleIdx="2" presStyleCnt="3">
        <dgm:presLayoutVars>
          <dgm:chPref val="3"/>
        </dgm:presLayoutVars>
      </dgm:prSet>
      <dgm:spPr/>
    </dgm:pt>
    <dgm:pt modelId="{C622104B-1300-42C3-B9FB-033B25EB25CD}" type="pres">
      <dgm:prSet presAssocID="{4A994987-61D8-45BA-93B3-4465E0B1C2C9}" presName="rootConnector1" presStyleLbl="node1" presStyleIdx="0" presStyleCnt="0"/>
      <dgm:spPr/>
    </dgm:pt>
    <dgm:pt modelId="{50CC516B-E800-4DD4-9BB6-8EC6E3585143}" type="pres">
      <dgm:prSet presAssocID="{4A994987-61D8-45BA-93B3-4465E0B1C2C9}" presName="hierChild2" presStyleCnt="0"/>
      <dgm:spPr/>
    </dgm:pt>
    <dgm:pt modelId="{39D5FD04-3C29-421B-B3E1-1C00E11925FA}" type="pres">
      <dgm:prSet presAssocID="{4A994987-61D8-45BA-93B3-4465E0B1C2C9}" presName="hierChild3" presStyleCnt="0"/>
      <dgm:spPr/>
    </dgm:pt>
  </dgm:ptLst>
  <dgm:cxnLst>
    <dgm:cxn modelId="{3DD86B39-673D-49E5-9B9F-87FD9CBC8A8D}" type="presOf" srcId="{4A994987-61D8-45BA-93B3-4465E0B1C2C9}" destId="{C622104B-1300-42C3-B9FB-033B25EB25CD}" srcOrd="1" destOrd="0" presId="urn:microsoft.com/office/officeart/2009/3/layout/HorizontalOrganizationChart"/>
    <dgm:cxn modelId="{1F189A49-044C-40EC-A0C5-F3DDC59518E5}" type="presOf" srcId="{7D48A231-ABEB-411E-9C73-BD1A0EA3F686}" destId="{6924DFB3-D1FC-4CF3-BF3E-7868587004C7}" srcOrd="0" destOrd="0" presId="urn:microsoft.com/office/officeart/2009/3/layout/HorizontalOrganizationChart"/>
    <dgm:cxn modelId="{AEEF5D6D-5948-4BC7-983F-8EC4336AF963}" srcId="{475CA85D-AA72-46EF-8FA3-9BF00D825005}" destId="{4A994987-61D8-45BA-93B3-4465E0B1C2C9}" srcOrd="2" destOrd="0" parTransId="{1728B293-2246-4C22-BF81-5E534C3879F6}" sibTransId="{13FF5E40-8CAE-4912-B88A-29D1B2C3F264}"/>
    <dgm:cxn modelId="{EC6A7059-5ACF-4FFC-937E-350127D2114A}" type="presOf" srcId="{475CA85D-AA72-46EF-8FA3-9BF00D825005}" destId="{E7E4C9D6-A5C7-4081-8495-6010F8CA8416}" srcOrd="0" destOrd="0" presId="urn:microsoft.com/office/officeart/2009/3/layout/HorizontalOrganizationChart"/>
    <dgm:cxn modelId="{40B3377B-A798-486B-ACB1-4867D2747AAD}" type="presOf" srcId="{4A994987-61D8-45BA-93B3-4465E0B1C2C9}" destId="{35B9DA00-C4D9-4AA4-8B26-1953EE76E364}" srcOrd="0" destOrd="0" presId="urn:microsoft.com/office/officeart/2009/3/layout/HorizontalOrganizationChart"/>
    <dgm:cxn modelId="{C72FBD81-3B16-40D9-82CA-816DDF9563D2}" type="presOf" srcId="{7D48A231-ABEB-411E-9C73-BD1A0EA3F686}" destId="{C7693504-A005-4D33-BE64-2D28C7740231}" srcOrd="1" destOrd="0" presId="urn:microsoft.com/office/officeart/2009/3/layout/HorizontalOrganizationChart"/>
    <dgm:cxn modelId="{A1A065AD-D92A-437D-86CF-3636AA9E8F91}" type="presOf" srcId="{025A13C3-BB2B-4EEA-BDB3-FC340BC57DC2}" destId="{7EE1B2C2-27CA-4E0E-AF17-6374D7D44E33}" srcOrd="0" destOrd="0" presId="urn:microsoft.com/office/officeart/2009/3/layout/HorizontalOrganizationChart"/>
    <dgm:cxn modelId="{B107B6B8-4D87-44AC-B148-7C48B963B260}" srcId="{475CA85D-AA72-46EF-8FA3-9BF00D825005}" destId="{7D48A231-ABEB-411E-9C73-BD1A0EA3F686}" srcOrd="1" destOrd="0" parTransId="{06F09634-BB58-4855-A32C-EE2E8B9E904E}" sibTransId="{8545EDC4-4E83-4458-8109-4B7DA81364FB}"/>
    <dgm:cxn modelId="{B8DFEBE5-14A6-4D1C-83FE-42DD77505CE8}" type="presOf" srcId="{025A13C3-BB2B-4EEA-BDB3-FC340BC57DC2}" destId="{05BCD047-BF2F-4FD0-82EE-85D804501DC8}" srcOrd="1" destOrd="0" presId="urn:microsoft.com/office/officeart/2009/3/layout/HorizontalOrganizationChart"/>
    <dgm:cxn modelId="{4B0AB1EB-B4E0-47D4-B7A1-9B2A0D92FD98}" srcId="{475CA85D-AA72-46EF-8FA3-9BF00D825005}" destId="{025A13C3-BB2B-4EEA-BDB3-FC340BC57DC2}" srcOrd="0" destOrd="0" parTransId="{AC81C9E9-59C7-4B1B-8697-4E53D721C5B0}" sibTransId="{2DE72480-AF72-41F9-B030-7D837C093AAB}"/>
    <dgm:cxn modelId="{366A7F96-1854-48DD-94E4-724798E9C79C}" type="presParOf" srcId="{E7E4C9D6-A5C7-4081-8495-6010F8CA8416}" destId="{7AE550AA-327D-428B-A619-D54E19BFF736}" srcOrd="0" destOrd="0" presId="urn:microsoft.com/office/officeart/2009/3/layout/HorizontalOrganizationChart"/>
    <dgm:cxn modelId="{078E2671-5A5B-4127-8E7D-23EB1CA278EF}" type="presParOf" srcId="{7AE550AA-327D-428B-A619-D54E19BFF736}" destId="{BC0FD754-A12C-40F5-A3F8-78ACB07CEAC9}" srcOrd="0" destOrd="0" presId="urn:microsoft.com/office/officeart/2009/3/layout/HorizontalOrganizationChart"/>
    <dgm:cxn modelId="{6C97365D-0280-488D-AE5E-ECAE19D84086}" type="presParOf" srcId="{BC0FD754-A12C-40F5-A3F8-78ACB07CEAC9}" destId="{7EE1B2C2-27CA-4E0E-AF17-6374D7D44E33}" srcOrd="0" destOrd="0" presId="urn:microsoft.com/office/officeart/2009/3/layout/HorizontalOrganizationChart"/>
    <dgm:cxn modelId="{3CE5E9FA-70DD-4C8E-81A9-071EC73A3B77}" type="presParOf" srcId="{BC0FD754-A12C-40F5-A3F8-78ACB07CEAC9}" destId="{05BCD047-BF2F-4FD0-82EE-85D804501DC8}" srcOrd="1" destOrd="0" presId="urn:microsoft.com/office/officeart/2009/3/layout/HorizontalOrganizationChart"/>
    <dgm:cxn modelId="{69D0EBD3-AC0D-48D1-8DB2-7D1D228454F9}" type="presParOf" srcId="{7AE550AA-327D-428B-A619-D54E19BFF736}" destId="{BC6ACFCB-C1C2-43CF-A8EA-6B2DC4FB441D}" srcOrd="1" destOrd="0" presId="urn:microsoft.com/office/officeart/2009/3/layout/HorizontalOrganizationChart"/>
    <dgm:cxn modelId="{0E81B09A-1E27-43A1-BA9B-103CA08637B4}" type="presParOf" srcId="{7AE550AA-327D-428B-A619-D54E19BFF736}" destId="{8544FAD0-3DA5-4369-9BC7-C82986865434}" srcOrd="2" destOrd="0" presId="urn:microsoft.com/office/officeart/2009/3/layout/HorizontalOrganizationChart"/>
    <dgm:cxn modelId="{93EF1635-EC1E-4AC8-A5BB-7A0CCE8CB7E1}" type="presParOf" srcId="{E7E4C9D6-A5C7-4081-8495-6010F8CA8416}" destId="{5E3A00EC-B64F-4AE7-91AB-A68A595774BE}" srcOrd="1" destOrd="0" presId="urn:microsoft.com/office/officeart/2009/3/layout/HorizontalOrganizationChart"/>
    <dgm:cxn modelId="{51059539-9133-4C01-B25C-C401301DB505}" type="presParOf" srcId="{5E3A00EC-B64F-4AE7-91AB-A68A595774BE}" destId="{9F7F2D4C-5BC9-4D68-87A4-58E5AF35ACF0}" srcOrd="0" destOrd="0" presId="urn:microsoft.com/office/officeart/2009/3/layout/HorizontalOrganizationChart"/>
    <dgm:cxn modelId="{0EA3FF76-A7BD-41D1-A0E0-40DC69D4161C}" type="presParOf" srcId="{9F7F2D4C-5BC9-4D68-87A4-58E5AF35ACF0}" destId="{6924DFB3-D1FC-4CF3-BF3E-7868587004C7}" srcOrd="0" destOrd="0" presId="urn:microsoft.com/office/officeart/2009/3/layout/HorizontalOrganizationChart"/>
    <dgm:cxn modelId="{BE0369B7-26C5-45ED-B3A1-2E7D1D26BB00}" type="presParOf" srcId="{9F7F2D4C-5BC9-4D68-87A4-58E5AF35ACF0}" destId="{C7693504-A005-4D33-BE64-2D28C7740231}" srcOrd="1" destOrd="0" presId="urn:microsoft.com/office/officeart/2009/3/layout/HorizontalOrganizationChart"/>
    <dgm:cxn modelId="{CEAC63D8-611E-4950-B52F-C558AEF7C60C}" type="presParOf" srcId="{5E3A00EC-B64F-4AE7-91AB-A68A595774BE}" destId="{557CA81A-F77F-497C-85E0-A07838A1CBFD}" srcOrd="1" destOrd="0" presId="urn:microsoft.com/office/officeart/2009/3/layout/HorizontalOrganizationChart"/>
    <dgm:cxn modelId="{E1233B8E-485A-41B1-AB24-079E45A14678}" type="presParOf" srcId="{5E3A00EC-B64F-4AE7-91AB-A68A595774BE}" destId="{1E7629C0-AA70-4C0A-8052-6661E92F2F47}" srcOrd="2" destOrd="0" presId="urn:microsoft.com/office/officeart/2009/3/layout/HorizontalOrganizationChart"/>
    <dgm:cxn modelId="{30553E54-484C-4CA7-B698-950C3E968DD8}" type="presParOf" srcId="{E7E4C9D6-A5C7-4081-8495-6010F8CA8416}" destId="{3DB5F900-9F44-44AB-A4BA-234D1E928C64}" srcOrd="2" destOrd="0" presId="urn:microsoft.com/office/officeart/2009/3/layout/HorizontalOrganizationChart"/>
    <dgm:cxn modelId="{1FFA5968-3504-480D-8532-1E44EE60BC68}" type="presParOf" srcId="{3DB5F900-9F44-44AB-A4BA-234D1E928C64}" destId="{A50CA78B-70DA-41DD-99E8-CB02A2785B93}" srcOrd="0" destOrd="0" presId="urn:microsoft.com/office/officeart/2009/3/layout/HorizontalOrganizationChart"/>
    <dgm:cxn modelId="{1201BCB0-8E88-4698-8424-D02BC082956B}" type="presParOf" srcId="{A50CA78B-70DA-41DD-99E8-CB02A2785B93}" destId="{35B9DA00-C4D9-4AA4-8B26-1953EE76E364}" srcOrd="0" destOrd="0" presId="urn:microsoft.com/office/officeart/2009/3/layout/HorizontalOrganizationChart"/>
    <dgm:cxn modelId="{95BA1C00-6CA0-4B59-86DD-E79FBE7FC1CA}" type="presParOf" srcId="{A50CA78B-70DA-41DD-99E8-CB02A2785B93}" destId="{C622104B-1300-42C3-B9FB-033B25EB25CD}" srcOrd="1" destOrd="0" presId="urn:microsoft.com/office/officeart/2009/3/layout/HorizontalOrganizationChart"/>
    <dgm:cxn modelId="{04FA1B64-9280-4771-9334-DECB8FB439FF}" type="presParOf" srcId="{3DB5F900-9F44-44AB-A4BA-234D1E928C64}" destId="{50CC516B-E800-4DD4-9BB6-8EC6E3585143}" srcOrd="1" destOrd="0" presId="urn:microsoft.com/office/officeart/2009/3/layout/HorizontalOrganizationChart"/>
    <dgm:cxn modelId="{00B7B5CB-9AA2-4EEA-9757-4E9B6B4516DA}" type="presParOf" srcId="{3DB5F900-9F44-44AB-A4BA-234D1E928C64}" destId="{39D5FD04-3C29-421B-B3E1-1C00E11925FA}" srcOrd="2" destOrd="0" presId="urn:microsoft.com/office/officeart/2009/3/layout/HorizontalOrganizationChar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6015DB78-2D2C-4D76-B516-EB5766763709}" type="doc">
      <dgm:prSet loTypeId="urn:microsoft.com/office/officeart/2009/3/layout/HorizontalOrganizationChart" loCatId="hierarchy" qsTypeId="urn:microsoft.com/office/officeart/2005/8/quickstyle/simple1" qsCatId="simple" csTypeId="urn:microsoft.com/office/officeart/2005/8/colors/accent1_2" csCatId="accent1" phldr="1"/>
      <dgm:spPr/>
      <dgm:t>
        <a:bodyPr/>
        <a:lstStyle/>
        <a:p>
          <a:endParaRPr lang="en-US"/>
        </a:p>
      </dgm:t>
    </dgm:pt>
    <dgm:pt modelId="{E2093E62-24C5-4185-A6C1-A4D13B520A9B}">
      <dgm:prSet/>
      <dgm:spPr/>
      <dgm:t>
        <a:bodyPr/>
        <a:lstStyle/>
        <a:p>
          <a:r>
            <a:rPr lang="en-US"/>
            <a:t>TEAMS </a:t>
          </a:r>
        </a:p>
      </dgm:t>
    </dgm:pt>
    <dgm:pt modelId="{7A86889F-C7C0-4A9F-9DB0-C36D42740940}" type="parTrans" cxnId="{C04FC979-82A4-4E89-8944-20A7F8F8C641}">
      <dgm:prSet/>
      <dgm:spPr/>
      <dgm:t>
        <a:bodyPr/>
        <a:lstStyle/>
        <a:p>
          <a:endParaRPr lang="en-US"/>
        </a:p>
      </dgm:t>
    </dgm:pt>
    <dgm:pt modelId="{887EECA0-C068-4BED-979C-0689AD89D249}" type="sibTrans" cxnId="{C04FC979-82A4-4E89-8944-20A7F8F8C641}">
      <dgm:prSet/>
      <dgm:spPr/>
      <dgm:t>
        <a:bodyPr/>
        <a:lstStyle/>
        <a:p>
          <a:endParaRPr lang="en-US"/>
        </a:p>
      </dgm:t>
    </dgm:pt>
    <dgm:pt modelId="{0E53B9D3-BE63-4642-A153-FF0A4851FB3B}">
      <dgm:prSet custT="1"/>
      <dgm:spPr/>
      <dgm:t>
        <a:bodyPr/>
        <a:lstStyle/>
        <a:p>
          <a:r>
            <a:rPr lang="en-US" sz="2800" dirty="0"/>
            <a:t>A team is a group who share a common purpose</a:t>
          </a:r>
        </a:p>
      </dgm:t>
    </dgm:pt>
    <dgm:pt modelId="{BC91EEB5-7735-4DC0-81CC-77CB0CAFEBC3}" type="parTrans" cxnId="{3DCFCE81-8148-49A0-80C2-E1D44B222251}">
      <dgm:prSet/>
      <dgm:spPr/>
      <dgm:t>
        <a:bodyPr/>
        <a:lstStyle/>
        <a:p>
          <a:endParaRPr lang="en-US"/>
        </a:p>
      </dgm:t>
    </dgm:pt>
    <dgm:pt modelId="{61EDDAE9-3572-456D-8508-E91EA1C180D1}" type="sibTrans" cxnId="{3DCFCE81-8148-49A0-80C2-E1D44B222251}">
      <dgm:prSet/>
      <dgm:spPr/>
      <dgm:t>
        <a:bodyPr/>
        <a:lstStyle/>
        <a:p>
          <a:endParaRPr lang="en-US"/>
        </a:p>
      </dgm:t>
    </dgm:pt>
    <dgm:pt modelId="{9641F1AD-A042-43F1-97A3-1ECA406A57D1}">
      <dgm:prSet/>
      <dgm:spPr/>
      <dgm:t>
        <a:bodyPr/>
        <a:lstStyle/>
        <a:p>
          <a:r>
            <a:rPr lang="en-US" dirty="0"/>
            <a:t>A team is committed to their goals and each other </a:t>
          </a:r>
        </a:p>
      </dgm:t>
    </dgm:pt>
    <dgm:pt modelId="{B5B100BA-2EB4-4AB3-A35E-D39530E01A58}" type="parTrans" cxnId="{8586EE34-D8E2-4D65-9315-044CD9C620B2}">
      <dgm:prSet/>
      <dgm:spPr/>
      <dgm:t>
        <a:bodyPr/>
        <a:lstStyle/>
        <a:p>
          <a:endParaRPr lang="en-US"/>
        </a:p>
      </dgm:t>
    </dgm:pt>
    <dgm:pt modelId="{19677F6E-E3CB-4C77-A10A-55F0EB59A6B5}" type="sibTrans" cxnId="{8586EE34-D8E2-4D65-9315-044CD9C620B2}">
      <dgm:prSet/>
      <dgm:spPr/>
      <dgm:t>
        <a:bodyPr/>
        <a:lstStyle/>
        <a:p>
          <a:endParaRPr lang="en-US"/>
        </a:p>
      </dgm:t>
    </dgm:pt>
    <dgm:pt modelId="{540B33EA-074B-4924-A6F1-8D02643E70F9}" type="pres">
      <dgm:prSet presAssocID="{6015DB78-2D2C-4D76-B516-EB5766763709}" presName="hierChild1" presStyleCnt="0">
        <dgm:presLayoutVars>
          <dgm:orgChart val="1"/>
          <dgm:chPref val="1"/>
          <dgm:dir/>
          <dgm:animOne val="branch"/>
          <dgm:animLvl val="lvl"/>
          <dgm:resizeHandles/>
        </dgm:presLayoutVars>
      </dgm:prSet>
      <dgm:spPr/>
    </dgm:pt>
    <dgm:pt modelId="{B3573C64-D4BE-4BCD-B97D-3FC2D1BACA89}" type="pres">
      <dgm:prSet presAssocID="{E2093E62-24C5-4185-A6C1-A4D13B520A9B}" presName="hierRoot1" presStyleCnt="0">
        <dgm:presLayoutVars>
          <dgm:hierBranch val="init"/>
        </dgm:presLayoutVars>
      </dgm:prSet>
      <dgm:spPr/>
    </dgm:pt>
    <dgm:pt modelId="{662726AD-6607-41D3-9717-C6644576DD59}" type="pres">
      <dgm:prSet presAssocID="{E2093E62-24C5-4185-A6C1-A4D13B520A9B}" presName="rootComposite1" presStyleCnt="0"/>
      <dgm:spPr/>
    </dgm:pt>
    <dgm:pt modelId="{DB978379-D466-4411-B199-222E8303B637}" type="pres">
      <dgm:prSet presAssocID="{E2093E62-24C5-4185-A6C1-A4D13B520A9B}" presName="rootText1" presStyleLbl="node0" presStyleIdx="0" presStyleCnt="3">
        <dgm:presLayoutVars>
          <dgm:chPref val="3"/>
        </dgm:presLayoutVars>
      </dgm:prSet>
      <dgm:spPr/>
    </dgm:pt>
    <dgm:pt modelId="{C1C29B77-DB8C-4F9B-AFAD-3A2AC502701A}" type="pres">
      <dgm:prSet presAssocID="{E2093E62-24C5-4185-A6C1-A4D13B520A9B}" presName="rootConnector1" presStyleLbl="node1" presStyleIdx="0" presStyleCnt="0"/>
      <dgm:spPr/>
    </dgm:pt>
    <dgm:pt modelId="{5100796A-F39A-4EAA-B9B6-F7FF0C1C6563}" type="pres">
      <dgm:prSet presAssocID="{E2093E62-24C5-4185-A6C1-A4D13B520A9B}" presName="hierChild2" presStyleCnt="0"/>
      <dgm:spPr/>
    </dgm:pt>
    <dgm:pt modelId="{9581D56B-5682-46AB-A78B-8F9614BC2B2D}" type="pres">
      <dgm:prSet presAssocID="{E2093E62-24C5-4185-A6C1-A4D13B520A9B}" presName="hierChild3" presStyleCnt="0"/>
      <dgm:spPr/>
    </dgm:pt>
    <dgm:pt modelId="{6C046D3A-8923-41DD-8141-DB5D6689F396}" type="pres">
      <dgm:prSet presAssocID="{0E53B9D3-BE63-4642-A153-FF0A4851FB3B}" presName="hierRoot1" presStyleCnt="0">
        <dgm:presLayoutVars>
          <dgm:hierBranch val="init"/>
        </dgm:presLayoutVars>
      </dgm:prSet>
      <dgm:spPr/>
    </dgm:pt>
    <dgm:pt modelId="{06267E21-52C4-4009-AC40-F22900DC8AC4}" type="pres">
      <dgm:prSet presAssocID="{0E53B9D3-BE63-4642-A153-FF0A4851FB3B}" presName="rootComposite1" presStyleCnt="0"/>
      <dgm:spPr/>
    </dgm:pt>
    <dgm:pt modelId="{2EE0A977-B202-4203-A8FF-4E7D153EC8B3}" type="pres">
      <dgm:prSet presAssocID="{0E53B9D3-BE63-4642-A153-FF0A4851FB3B}" presName="rootText1" presStyleLbl="node0" presStyleIdx="1" presStyleCnt="3">
        <dgm:presLayoutVars>
          <dgm:chPref val="3"/>
        </dgm:presLayoutVars>
      </dgm:prSet>
      <dgm:spPr/>
    </dgm:pt>
    <dgm:pt modelId="{1AEBCCF2-9F75-4F65-A5A0-C569F4C69B74}" type="pres">
      <dgm:prSet presAssocID="{0E53B9D3-BE63-4642-A153-FF0A4851FB3B}" presName="rootConnector1" presStyleLbl="node1" presStyleIdx="0" presStyleCnt="0"/>
      <dgm:spPr/>
    </dgm:pt>
    <dgm:pt modelId="{E0E4635A-FE03-4C36-AF96-8C5976CB60ED}" type="pres">
      <dgm:prSet presAssocID="{0E53B9D3-BE63-4642-A153-FF0A4851FB3B}" presName="hierChild2" presStyleCnt="0"/>
      <dgm:spPr/>
    </dgm:pt>
    <dgm:pt modelId="{2DFA592F-4560-4017-8623-AF31E69B400C}" type="pres">
      <dgm:prSet presAssocID="{0E53B9D3-BE63-4642-A153-FF0A4851FB3B}" presName="hierChild3" presStyleCnt="0"/>
      <dgm:spPr/>
    </dgm:pt>
    <dgm:pt modelId="{981C0BEC-B48C-4A62-8584-ACAB9D7B9D90}" type="pres">
      <dgm:prSet presAssocID="{9641F1AD-A042-43F1-97A3-1ECA406A57D1}" presName="hierRoot1" presStyleCnt="0">
        <dgm:presLayoutVars>
          <dgm:hierBranch val="init"/>
        </dgm:presLayoutVars>
      </dgm:prSet>
      <dgm:spPr/>
    </dgm:pt>
    <dgm:pt modelId="{CF675A79-A0F1-42E5-903E-CE9FD026B8C6}" type="pres">
      <dgm:prSet presAssocID="{9641F1AD-A042-43F1-97A3-1ECA406A57D1}" presName="rootComposite1" presStyleCnt="0"/>
      <dgm:spPr/>
    </dgm:pt>
    <dgm:pt modelId="{282639A9-F9E7-4958-8BB7-D81FB69DF8A7}" type="pres">
      <dgm:prSet presAssocID="{9641F1AD-A042-43F1-97A3-1ECA406A57D1}" presName="rootText1" presStyleLbl="node0" presStyleIdx="2" presStyleCnt="3">
        <dgm:presLayoutVars>
          <dgm:chPref val="3"/>
        </dgm:presLayoutVars>
      </dgm:prSet>
      <dgm:spPr/>
    </dgm:pt>
    <dgm:pt modelId="{21EECE54-2A50-4AF4-8006-70D8BFD2488D}" type="pres">
      <dgm:prSet presAssocID="{9641F1AD-A042-43F1-97A3-1ECA406A57D1}" presName="rootConnector1" presStyleLbl="node1" presStyleIdx="0" presStyleCnt="0"/>
      <dgm:spPr/>
    </dgm:pt>
    <dgm:pt modelId="{967094F6-9268-48F3-A78C-9A49BE60BE23}" type="pres">
      <dgm:prSet presAssocID="{9641F1AD-A042-43F1-97A3-1ECA406A57D1}" presName="hierChild2" presStyleCnt="0"/>
      <dgm:spPr/>
    </dgm:pt>
    <dgm:pt modelId="{D424E60A-A28D-48EE-A346-36C84E8C5F70}" type="pres">
      <dgm:prSet presAssocID="{9641F1AD-A042-43F1-97A3-1ECA406A57D1}" presName="hierChild3" presStyleCnt="0"/>
      <dgm:spPr/>
    </dgm:pt>
  </dgm:ptLst>
  <dgm:cxnLst>
    <dgm:cxn modelId="{039DA80D-6F1C-4C26-A4FC-130AF9920AF6}" type="presOf" srcId="{0E53B9D3-BE63-4642-A153-FF0A4851FB3B}" destId="{1AEBCCF2-9F75-4F65-A5A0-C569F4C69B74}" srcOrd="1" destOrd="0" presId="urn:microsoft.com/office/officeart/2009/3/layout/HorizontalOrganizationChart"/>
    <dgm:cxn modelId="{0C26FD12-7C60-48AB-B1CF-2EF5A97E9C85}" type="presOf" srcId="{9641F1AD-A042-43F1-97A3-1ECA406A57D1}" destId="{282639A9-F9E7-4958-8BB7-D81FB69DF8A7}" srcOrd="0" destOrd="0" presId="urn:microsoft.com/office/officeart/2009/3/layout/HorizontalOrganizationChart"/>
    <dgm:cxn modelId="{BB60382F-0E86-4F50-BD18-0840AF79A0D4}" type="presOf" srcId="{9641F1AD-A042-43F1-97A3-1ECA406A57D1}" destId="{21EECE54-2A50-4AF4-8006-70D8BFD2488D}" srcOrd="1" destOrd="0" presId="urn:microsoft.com/office/officeart/2009/3/layout/HorizontalOrganizationChart"/>
    <dgm:cxn modelId="{8586EE34-D8E2-4D65-9315-044CD9C620B2}" srcId="{6015DB78-2D2C-4D76-B516-EB5766763709}" destId="{9641F1AD-A042-43F1-97A3-1ECA406A57D1}" srcOrd="2" destOrd="0" parTransId="{B5B100BA-2EB4-4AB3-A35E-D39530E01A58}" sibTransId="{19677F6E-E3CB-4C77-A10A-55F0EB59A6B5}"/>
    <dgm:cxn modelId="{E1805964-DED2-4C1D-846C-A93D16D9A7A8}" type="presOf" srcId="{6015DB78-2D2C-4D76-B516-EB5766763709}" destId="{540B33EA-074B-4924-A6F1-8D02643E70F9}" srcOrd="0" destOrd="0" presId="urn:microsoft.com/office/officeart/2009/3/layout/HorizontalOrganizationChart"/>
    <dgm:cxn modelId="{33CFD86F-A055-4FB7-9274-094ECB9FF00E}" type="presOf" srcId="{E2093E62-24C5-4185-A6C1-A4D13B520A9B}" destId="{C1C29B77-DB8C-4F9B-AFAD-3A2AC502701A}" srcOrd="1" destOrd="0" presId="urn:microsoft.com/office/officeart/2009/3/layout/HorizontalOrganizationChart"/>
    <dgm:cxn modelId="{C04FC979-82A4-4E89-8944-20A7F8F8C641}" srcId="{6015DB78-2D2C-4D76-B516-EB5766763709}" destId="{E2093E62-24C5-4185-A6C1-A4D13B520A9B}" srcOrd="0" destOrd="0" parTransId="{7A86889F-C7C0-4A9F-9DB0-C36D42740940}" sibTransId="{887EECA0-C068-4BED-979C-0689AD89D249}"/>
    <dgm:cxn modelId="{3DCFCE81-8148-49A0-80C2-E1D44B222251}" srcId="{6015DB78-2D2C-4D76-B516-EB5766763709}" destId="{0E53B9D3-BE63-4642-A153-FF0A4851FB3B}" srcOrd="1" destOrd="0" parTransId="{BC91EEB5-7735-4DC0-81CC-77CB0CAFEBC3}" sibTransId="{61EDDAE9-3572-456D-8508-E91EA1C180D1}"/>
    <dgm:cxn modelId="{82223CA2-E6E7-4792-BD91-8124F25D909E}" type="presOf" srcId="{0E53B9D3-BE63-4642-A153-FF0A4851FB3B}" destId="{2EE0A977-B202-4203-A8FF-4E7D153EC8B3}" srcOrd="0" destOrd="0" presId="urn:microsoft.com/office/officeart/2009/3/layout/HorizontalOrganizationChart"/>
    <dgm:cxn modelId="{A939A0D2-AA5B-42B5-89E3-64BA0945F5DD}" type="presOf" srcId="{E2093E62-24C5-4185-A6C1-A4D13B520A9B}" destId="{DB978379-D466-4411-B199-222E8303B637}" srcOrd="0" destOrd="0" presId="urn:microsoft.com/office/officeart/2009/3/layout/HorizontalOrganizationChart"/>
    <dgm:cxn modelId="{F34E86AB-C76F-4E20-86A1-50891CD50197}" type="presParOf" srcId="{540B33EA-074B-4924-A6F1-8D02643E70F9}" destId="{B3573C64-D4BE-4BCD-B97D-3FC2D1BACA89}" srcOrd="0" destOrd="0" presId="urn:microsoft.com/office/officeart/2009/3/layout/HorizontalOrganizationChart"/>
    <dgm:cxn modelId="{D6C4F4A7-9DEC-4D18-B93A-E9F5D4C7D202}" type="presParOf" srcId="{B3573C64-D4BE-4BCD-B97D-3FC2D1BACA89}" destId="{662726AD-6607-41D3-9717-C6644576DD59}" srcOrd="0" destOrd="0" presId="urn:microsoft.com/office/officeart/2009/3/layout/HorizontalOrganizationChart"/>
    <dgm:cxn modelId="{3A96EE3D-0507-4460-BCF9-791B55A92D2E}" type="presParOf" srcId="{662726AD-6607-41D3-9717-C6644576DD59}" destId="{DB978379-D466-4411-B199-222E8303B637}" srcOrd="0" destOrd="0" presId="urn:microsoft.com/office/officeart/2009/3/layout/HorizontalOrganizationChart"/>
    <dgm:cxn modelId="{8984A51F-CBFD-4C90-99E8-27A61783DA7E}" type="presParOf" srcId="{662726AD-6607-41D3-9717-C6644576DD59}" destId="{C1C29B77-DB8C-4F9B-AFAD-3A2AC502701A}" srcOrd="1" destOrd="0" presId="urn:microsoft.com/office/officeart/2009/3/layout/HorizontalOrganizationChart"/>
    <dgm:cxn modelId="{A8185754-B391-4D99-8F16-C7D263981708}" type="presParOf" srcId="{B3573C64-D4BE-4BCD-B97D-3FC2D1BACA89}" destId="{5100796A-F39A-4EAA-B9B6-F7FF0C1C6563}" srcOrd="1" destOrd="0" presId="urn:microsoft.com/office/officeart/2009/3/layout/HorizontalOrganizationChart"/>
    <dgm:cxn modelId="{378386CD-FFF9-4FB9-BC18-0AA47B802433}" type="presParOf" srcId="{B3573C64-D4BE-4BCD-B97D-3FC2D1BACA89}" destId="{9581D56B-5682-46AB-A78B-8F9614BC2B2D}" srcOrd="2" destOrd="0" presId="urn:microsoft.com/office/officeart/2009/3/layout/HorizontalOrganizationChart"/>
    <dgm:cxn modelId="{3FA840D5-9DF8-435C-B4D5-DC789CCF2549}" type="presParOf" srcId="{540B33EA-074B-4924-A6F1-8D02643E70F9}" destId="{6C046D3A-8923-41DD-8141-DB5D6689F396}" srcOrd="1" destOrd="0" presId="urn:microsoft.com/office/officeart/2009/3/layout/HorizontalOrganizationChart"/>
    <dgm:cxn modelId="{0FBA735F-EAA7-4D66-9841-EB6D14AEBACB}" type="presParOf" srcId="{6C046D3A-8923-41DD-8141-DB5D6689F396}" destId="{06267E21-52C4-4009-AC40-F22900DC8AC4}" srcOrd="0" destOrd="0" presId="urn:microsoft.com/office/officeart/2009/3/layout/HorizontalOrganizationChart"/>
    <dgm:cxn modelId="{D21902E5-477D-4AFC-AFB8-25D1F437CD98}" type="presParOf" srcId="{06267E21-52C4-4009-AC40-F22900DC8AC4}" destId="{2EE0A977-B202-4203-A8FF-4E7D153EC8B3}" srcOrd="0" destOrd="0" presId="urn:microsoft.com/office/officeart/2009/3/layout/HorizontalOrganizationChart"/>
    <dgm:cxn modelId="{B603AEC6-BE34-4E3E-9D85-3B2476F5DDDF}" type="presParOf" srcId="{06267E21-52C4-4009-AC40-F22900DC8AC4}" destId="{1AEBCCF2-9F75-4F65-A5A0-C569F4C69B74}" srcOrd="1" destOrd="0" presId="urn:microsoft.com/office/officeart/2009/3/layout/HorizontalOrganizationChart"/>
    <dgm:cxn modelId="{52E2CED1-7FC8-4980-BCBD-6E5822851610}" type="presParOf" srcId="{6C046D3A-8923-41DD-8141-DB5D6689F396}" destId="{E0E4635A-FE03-4C36-AF96-8C5976CB60ED}" srcOrd="1" destOrd="0" presId="urn:microsoft.com/office/officeart/2009/3/layout/HorizontalOrganizationChart"/>
    <dgm:cxn modelId="{C8B02DA1-FBD9-43F2-9A84-82BD1C365F5A}" type="presParOf" srcId="{6C046D3A-8923-41DD-8141-DB5D6689F396}" destId="{2DFA592F-4560-4017-8623-AF31E69B400C}" srcOrd="2" destOrd="0" presId="urn:microsoft.com/office/officeart/2009/3/layout/HorizontalOrganizationChart"/>
    <dgm:cxn modelId="{620015D9-7D9D-471E-A345-4F00D1DF848F}" type="presParOf" srcId="{540B33EA-074B-4924-A6F1-8D02643E70F9}" destId="{981C0BEC-B48C-4A62-8584-ACAB9D7B9D90}" srcOrd="2" destOrd="0" presId="urn:microsoft.com/office/officeart/2009/3/layout/HorizontalOrganizationChart"/>
    <dgm:cxn modelId="{C653A9A0-753C-461E-A2ED-F70A589F1A49}" type="presParOf" srcId="{981C0BEC-B48C-4A62-8584-ACAB9D7B9D90}" destId="{CF675A79-A0F1-42E5-903E-CE9FD026B8C6}" srcOrd="0" destOrd="0" presId="urn:microsoft.com/office/officeart/2009/3/layout/HorizontalOrganizationChart"/>
    <dgm:cxn modelId="{964AD8AA-6462-4028-B275-3DB05400B4C2}" type="presParOf" srcId="{CF675A79-A0F1-42E5-903E-CE9FD026B8C6}" destId="{282639A9-F9E7-4958-8BB7-D81FB69DF8A7}" srcOrd="0" destOrd="0" presId="urn:microsoft.com/office/officeart/2009/3/layout/HorizontalOrganizationChart"/>
    <dgm:cxn modelId="{2581E3F0-61B8-4C42-8E12-F1CF035E00C1}" type="presParOf" srcId="{CF675A79-A0F1-42E5-903E-CE9FD026B8C6}" destId="{21EECE54-2A50-4AF4-8006-70D8BFD2488D}" srcOrd="1" destOrd="0" presId="urn:microsoft.com/office/officeart/2009/3/layout/HorizontalOrganizationChart"/>
    <dgm:cxn modelId="{3F83244D-DB0E-4A43-9A79-BBE25F8559AB}" type="presParOf" srcId="{981C0BEC-B48C-4A62-8584-ACAB9D7B9D90}" destId="{967094F6-9268-48F3-A78C-9A49BE60BE23}" srcOrd="1" destOrd="0" presId="urn:microsoft.com/office/officeart/2009/3/layout/HorizontalOrganizationChart"/>
    <dgm:cxn modelId="{A8390942-0B69-4DC5-98CE-D98E2E59BE77}" type="presParOf" srcId="{981C0BEC-B48C-4A62-8584-ACAB9D7B9D90}" destId="{D424E60A-A28D-48EE-A346-36C84E8C5F70}" srcOrd="2" destOrd="0" presId="urn:microsoft.com/office/officeart/2009/3/layout/HorizontalOrganizationChart"/>
  </dgm:cxnLst>
  <dgm:bg/>
  <dgm:whole/>
  <dgm:extLst>
    <a:ext uri="http://schemas.microsoft.com/office/drawing/2008/diagram">
      <dsp:dataModelExt xmlns:dsp="http://schemas.microsoft.com/office/drawing/2008/diagram" relId="rId11"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4567193-8CAE-44A4-AEE3-71AEE2AE9CB9}">
      <dsp:nvSpPr>
        <dsp:cNvPr id="0" name=""/>
        <dsp:cNvSpPr/>
      </dsp:nvSpPr>
      <dsp:spPr>
        <a:xfrm>
          <a:off x="0" y="701"/>
          <a:ext cx="5410200" cy="0"/>
        </a:xfrm>
        <a:prstGeom prst="line">
          <a:avLst/>
        </a:prstGeom>
        <a:solidFill>
          <a:schemeClr val="accent1">
            <a:hueOff val="0"/>
            <a:satOff val="0"/>
            <a:lumOff val="0"/>
            <a:alphaOff val="0"/>
          </a:schemeClr>
        </a:solidFill>
        <a:ln w="254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748C53EC-2F61-4476-811F-E11883867D7B}">
      <dsp:nvSpPr>
        <dsp:cNvPr id="0" name=""/>
        <dsp:cNvSpPr/>
      </dsp:nvSpPr>
      <dsp:spPr>
        <a:xfrm>
          <a:off x="0" y="701"/>
          <a:ext cx="5410200" cy="44182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200" tIns="76200" rIns="76200" bIns="76200" numCol="1" spcCol="1270" anchor="t" anchorCtr="0">
          <a:noAutofit/>
        </a:bodyPr>
        <a:lstStyle/>
        <a:p>
          <a:pPr marL="0" lvl="0" indent="0" algn="l" defTabSz="889000">
            <a:lnSpc>
              <a:spcPct val="90000"/>
            </a:lnSpc>
            <a:spcBef>
              <a:spcPct val="0"/>
            </a:spcBef>
            <a:spcAft>
              <a:spcPct val="35000"/>
            </a:spcAft>
            <a:buNone/>
          </a:pPr>
          <a:r>
            <a:rPr lang="en-US" sz="2000" b="1" kern="1200"/>
            <a:t>Characteristics of an effective team</a:t>
          </a:r>
          <a:endParaRPr lang="en-US" sz="2000" kern="1200"/>
        </a:p>
      </dsp:txBody>
      <dsp:txXfrm>
        <a:off x="0" y="701"/>
        <a:ext cx="5410200" cy="441827"/>
      </dsp:txXfrm>
    </dsp:sp>
    <dsp:sp modelId="{9884FA70-5761-477E-AA8E-EADEC7D61EBB}">
      <dsp:nvSpPr>
        <dsp:cNvPr id="0" name=""/>
        <dsp:cNvSpPr/>
      </dsp:nvSpPr>
      <dsp:spPr>
        <a:xfrm>
          <a:off x="0" y="442529"/>
          <a:ext cx="5410200" cy="0"/>
        </a:xfrm>
        <a:prstGeom prst="line">
          <a:avLst/>
        </a:prstGeom>
        <a:solidFill>
          <a:schemeClr val="accent1">
            <a:hueOff val="0"/>
            <a:satOff val="0"/>
            <a:lumOff val="0"/>
            <a:alphaOff val="0"/>
          </a:schemeClr>
        </a:solidFill>
        <a:ln w="254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985E950D-458B-4F38-8549-D090530BB4D1}">
      <dsp:nvSpPr>
        <dsp:cNvPr id="0" name=""/>
        <dsp:cNvSpPr/>
      </dsp:nvSpPr>
      <dsp:spPr>
        <a:xfrm>
          <a:off x="0" y="442529"/>
          <a:ext cx="5410200" cy="44182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200" tIns="76200" rIns="76200" bIns="76200" numCol="1" spcCol="1270" anchor="t" anchorCtr="0">
          <a:noAutofit/>
        </a:bodyPr>
        <a:lstStyle/>
        <a:p>
          <a:pPr marL="0" lvl="0" indent="0" algn="l" defTabSz="889000">
            <a:lnSpc>
              <a:spcPct val="90000"/>
            </a:lnSpc>
            <a:spcBef>
              <a:spcPct val="0"/>
            </a:spcBef>
            <a:spcAft>
              <a:spcPct val="35000"/>
            </a:spcAft>
            <a:buNone/>
          </a:pPr>
          <a:r>
            <a:rPr lang="en-US" sz="2000" kern="1200"/>
            <a:t>clear purpose </a:t>
          </a:r>
        </a:p>
      </dsp:txBody>
      <dsp:txXfrm>
        <a:off x="0" y="442529"/>
        <a:ext cx="5410200" cy="441827"/>
      </dsp:txXfrm>
    </dsp:sp>
    <dsp:sp modelId="{A0E0F580-D8A9-43D3-B24F-DF0D3D6E670B}">
      <dsp:nvSpPr>
        <dsp:cNvPr id="0" name=""/>
        <dsp:cNvSpPr/>
      </dsp:nvSpPr>
      <dsp:spPr>
        <a:xfrm>
          <a:off x="0" y="884357"/>
          <a:ext cx="5410200" cy="0"/>
        </a:xfrm>
        <a:prstGeom prst="line">
          <a:avLst/>
        </a:prstGeom>
        <a:solidFill>
          <a:schemeClr val="accent1">
            <a:hueOff val="0"/>
            <a:satOff val="0"/>
            <a:lumOff val="0"/>
            <a:alphaOff val="0"/>
          </a:schemeClr>
        </a:solidFill>
        <a:ln w="254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6502A1AF-6D55-436E-AF25-9AF71B96C851}">
      <dsp:nvSpPr>
        <dsp:cNvPr id="0" name=""/>
        <dsp:cNvSpPr/>
      </dsp:nvSpPr>
      <dsp:spPr>
        <a:xfrm>
          <a:off x="0" y="884357"/>
          <a:ext cx="5410200" cy="44182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200" tIns="76200" rIns="76200" bIns="76200" numCol="1" spcCol="1270" anchor="t" anchorCtr="0">
          <a:noAutofit/>
        </a:bodyPr>
        <a:lstStyle/>
        <a:p>
          <a:pPr marL="0" lvl="0" indent="0" algn="l" defTabSz="889000">
            <a:lnSpc>
              <a:spcPct val="90000"/>
            </a:lnSpc>
            <a:spcBef>
              <a:spcPct val="0"/>
            </a:spcBef>
            <a:spcAft>
              <a:spcPct val="35000"/>
            </a:spcAft>
            <a:buNone/>
          </a:pPr>
          <a:r>
            <a:rPr lang="en-US" sz="2000" kern="1200"/>
            <a:t>informality </a:t>
          </a:r>
        </a:p>
      </dsp:txBody>
      <dsp:txXfrm>
        <a:off x="0" y="884357"/>
        <a:ext cx="5410200" cy="441827"/>
      </dsp:txXfrm>
    </dsp:sp>
    <dsp:sp modelId="{BE6A1E88-1586-49F2-B650-14D773E048ED}">
      <dsp:nvSpPr>
        <dsp:cNvPr id="0" name=""/>
        <dsp:cNvSpPr/>
      </dsp:nvSpPr>
      <dsp:spPr>
        <a:xfrm>
          <a:off x="0" y="1326184"/>
          <a:ext cx="5410200" cy="0"/>
        </a:xfrm>
        <a:prstGeom prst="line">
          <a:avLst/>
        </a:prstGeom>
        <a:solidFill>
          <a:schemeClr val="accent1">
            <a:hueOff val="0"/>
            <a:satOff val="0"/>
            <a:lumOff val="0"/>
            <a:alphaOff val="0"/>
          </a:schemeClr>
        </a:solidFill>
        <a:ln w="254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C78768E1-1C40-4DBC-ABEB-F6CB6A3A03BC}">
      <dsp:nvSpPr>
        <dsp:cNvPr id="0" name=""/>
        <dsp:cNvSpPr/>
      </dsp:nvSpPr>
      <dsp:spPr>
        <a:xfrm>
          <a:off x="0" y="1326184"/>
          <a:ext cx="5410200" cy="44182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200" tIns="76200" rIns="76200" bIns="76200" numCol="1" spcCol="1270" anchor="t" anchorCtr="0">
          <a:noAutofit/>
        </a:bodyPr>
        <a:lstStyle/>
        <a:p>
          <a:pPr marL="0" lvl="0" indent="0" algn="l" defTabSz="889000">
            <a:lnSpc>
              <a:spcPct val="90000"/>
            </a:lnSpc>
            <a:spcBef>
              <a:spcPct val="0"/>
            </a:spcBef>
            <a:spcAft>
              <a:spcPct val="35000"/>
            </a:spcAft>
            <a:buNone/>
          </a:pPr>
          <a:r>
            <a:rPr lang="en-US" sz="2000" kern="1200"/>
            <a:t>participation</a:t>
          </a:r>
        </a:p>
      </dsp:txBody>
      <dsp:txXfrm>
        <a:off x="0" y="1326184"/>
        <a:ext cx="5410200" cy="441827"/>
      </dsp:txXfrm>
    </dsp:sp>
    <dsp:sp modelId="{DEFBEA95-F261-4EED-9AD4-8C57A92B2D39}">
      <dsp:nvSpPr>
        <dsp:cNvPr id="0" name=""/>
        <dsp:cNvSpPr/>
      </dsp:nvSpPr>
      <dsp:spPr>
        <a:xfrm>
          <a:off x="0" y="1768012"/>
          <a:ext cx="5410200" cy="0"/>
        </a:xfrm>
        <a:prstGeom prst="line">
          <a:avLst/>
        </a:prstGeom>
        <a:solidFill>
          <a:schemeClr val="accent1">
            <a:hueOff val="0"/>
            <a:satOff val="0"/>
            <a:lumOff val="0"/>
            <a:alphaOff val="0"/>
          </a:schemeClr>
        </a:solidFill>
        <a:ln w="254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4DB74713-9185-4947-9764-4B1FAC4BE098}">
      <dsp:nvSpPr>
        <dsp:cNvPr id="0" name=""/>
        <dsp:cNvSpPr/>
      </dsp:nvSpPr>
      <dsp:spPr>
        <a:xfrm>
          <a:off x="0" y="1768012"/>
          <a:ext cx="5410200" cy="44182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200" tIns="76200" rIns="76200" bIns="76200" numCol="1" spcCol="1270" anchor="t" anchorCtr="0">
          <a:noAutofit/>
        </a:bodyPr>
        <a:lstStyle/>
        <a:p>
          <a:pPr marL="0" lvl="0" indent="0" algn="l" defTabSz="889000">
            <a:lnSpc>
              <a:spcPct val="90000"/>
            </a:lnSpc>
            <a:spcBef>
              <a:spcPct val="0"/>
            </a:spcBef>
            <a:spcAft>
              <a:spcPct val="35000"/>
            </a:spcAft>
            <a:buNone/>
          </a:pPr>
          <a:r>
            <a:rPr lang="en-US" sz="2000" kern="1200"/>
            <a:t>listening </a:t>
          </a:r>
        </a:p>
      </dsp:txBody>
      <dsp:txXfrm>
        <a:off x="0" y="1768012"/>
        <a:ext cx="5410200" cy="441827"/>
      </dsp:txXfrm>
    </dsp:sp>
    <dsp:sp modelId="{9BF0613B-F36E-4A7D-83C4-BC4226A1E156}">
      <dsp:nvSpPr>
        <dsp:cNvPr id="0" name=""/>
        <dsp:cNvSpPr/>
      </dsp:nvSpPr>
      <dsp:spPr>
        <a:xfrm>
          <a:off x="0" y="2209840"/>
          <a:ext cx="5410200" cy="0"/>
        </a:xfrm>
        <a:prstGeom prst="line">
          <a:avLst/>
        </a:prstGeom>
        <a:solidFill>
          <a:schemeClr val="accent1">
            <a:hueOff val="0"/>
            <a:satOff val="0"/>
            <a:lumOff val="0"/>
            <a:alphaOff val="0"/>
          </a:schemeClr>
        </a:solidFill>
        <a:ln w="254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13B6621A-1500-42A2-930C-FA8DB1058898}">
      <dsp:nvSpPr>
        <dsp:cNvPr id="0" name=""/>
        <dsp:cNvSpPr/>
      </dsp:nvSpPr>
      <dsp:spPr>
        <a:xfrm>
          <a:off x="0" y="2209840"/>
          <a:ext cx="5410200" cy="44182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200" tIns="76200" rIns="76200" bIns="76200" numCol="1" spcCol="1270" anchor="t" anchorCtr="0">
          <a:noAutofit/>
        </a:bodyPr>
        <a:lstStyle/>
        <a:p>
          <a:pPr marL="0" lvl="0" indent="0" algn="l" defTabSz="889000">
            <a:lnSpc>
              <a:spcPct val="90000"/>
            </a:lnSpc>
            <a:spcBef>
              <a:spcPct val="0"/>
            </a:spcBef>
            <a:spcAft>
              <a:spcPct val="35000"/>
            </a:spcAft>
            <a:buNone/>
          </a:pPr>
          <a:r>
            <a:rPr lang="en-US" sz="2000" kern="1200"/>
            <a:t>civilised disagreement </a:t>
          </a:r>
        </a:p>
      </dsp:txBody>
      <dsp:txXfrm>
        <a:off x="0" y="2209840"/>
        <a:ext cx="5410200" cy="441827"/>
      </dsp:txXfrm>
    </dsp:sp>
    <dsp:sp modelId="{272CF80C-1BAB-4490-A90D-8218B17BA4A1}">
      <dsp:nvSpPr>
        <dsp:cNvPr id="0" name=""/>
        <dsp:cNvSpPr/>
      </dsp:nvSpPr>
      <dsp:spPr>
        <a:xfrm>
          <a:off x="0" y="2651668"/>
          <a:ext cx="5410200" cy="0"/>
        </a:xfrm>
        <a:prstGeom prst="line">
          <a:avLst/>
        </a:prstGeom>
        <a:solidFill>
          <a:schemeClr val="accent1">
            <a:hueOff val="0"/>
            <a:satOff val="0"/>
            <a:lumOff val="0"/>
            <a:alphaOff val="0"/>
          </a:schemeClr>
        </a:solidFill>
        <a:ln w="254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22B8B368-2819-456A-B684-3FCA2048E3FE}">
      <dsp:nvSpPr>
        <dsp:cNvPr id="0" name=""/>
        <dsp:cNvSpPr/>
      </dsp:nvSpPr>
      <dsp:spPr>
        <a:xfrm>
          <a:off x="0" y="2651668"/>
          <a:ext cx="5410200" cy="44182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200" tIns="76200" rIns="76200" bIns="76200" numCol="1" spcCol="1270" anchor="t" anchorCtr="0">
          <a:noAutofit/>
        </a:bodyPr>
        <a:lstStyle/>
        <a:p>
          <a:pPr marL="0" lvl="0" indent="0" algn="l" defTabSz="889000">
            <a:lnSpc>
              <a:spcPct val="90000"/>
            </a:lnSpc>
            <a:spcBef>
              <a:spcPct val="0"/>
            </a:spcBef>
            <a:spcAft>
              <a:spcPct val="35000"/>
            </a:spcAft>
            <a:buNone/>
          </a:pPr>
          <a:r>
            <a:rPr lang="en-US" sz="2000" kern="1200"/>
            <a:t>consensus decision </a:t>
          </a:r>
        </a:p>
      </dsp:txBody>
      <dsp:txXfrm>
        <a:off x="0" y="2651668"/>
        <a:ext cx="5410200" cy="441827"/>
      </dsp:txXfrm>
    </dsp:sp>
    <dsp:sp modelId="{18BF4909-DA63-4F13-BCA2-F7C1E454AEC6}">
      <dsp:nvSpPr>
        <dsp:cNvPr id="0" name=""/>
        <dsp:cNvSpPr/>
      </dsp:nvSpPr>
      <dsp:spPr>
        <a:xfrm>
          <a:off x="0" y="3093496"/>
          <a:ext cx="5410200" cy="0"/>
        </a:xfrm>
        <a:prstGeom prst="line">
          <a:avLst/>
        </a:prstGeom>
        <a:solidFill>
          <a:schemeClr val="accent1">
            <a:hueOff val="0"/>
            <a:satOff val="0"/>
            <a:lumOff val="0"/>
            <a:alphaOff val="0"/>
          </a:schemeClr>
        </a:solidFill>
        <a:ln w="254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0286DE3D-33AE-40C4-A085-ED3E03CE2037}">
      <dsp:nvSpPr>
        <dsp:cNvPr id="0" name=""/>
        <dsp:cNvSpPr/>
      </dsp:nvSpPr>
      <dsp:spPr>
        <a:xfrm>
          <a:off x="0" y="3093496"/>
          <a:ext cx="5410200" cy="44182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200" tIns="76200" rIns="76200" bIns="76200" numCol="1" spcCol="1270" anchor="t" anchorCtr="0">
          <a:noAutofit/>
        </a:bodyPr>
        <a:lstStyle/>
        <a:p>
          <a:pPr marL="0" lvl="0" indent="0" algn="l" defTabSz="889000">
            <a:lnSpc>
              <a:spcPct val="90000"/>
            </a:lnSpc>
            <a:spcBef>
              <a:spcPct val="0"/>
            </a:spcBef>
            <a:spcAft>
              <a:spcPct val="35000"/>
            </a:spcAft>
            <a:buNone/>
          </a:pPr>
          <a:r>
            <a:rPr lang="en-US" sz="2000" kern="1200"/>
            <a:t>open communication and trust </a:t>
          </a:r>
        </a:p>
      </dsp:txBody>
      <dsp:txXfrm>
        <a:off x="0" y="3093496"/>
        <a:ext cx="5410200" cy="441827"/>
      </dsp:txXfrm>
    </dsp:sp>
    <dsp:sp modelId="{DC76C202-3AB3-4C1E-BCEB-2326227268B7}">
      <dsp:nvSpPr>
        <dsp:cNvPr id="0" name=""/>
        <dsp:cNvSpPr/>
      </dsp:nvSpPr>
      <dsp:spPr>
        <a:xfrm>
          <a:off x="0" y="3535324"/>
          <a:ext cx="5410200" cy="0"/>
        </a:xfrm>
        <a:prstGeom prst="line">
          <a:avLst/>
        </a:prstGeom>
        <a:solidFill>
          <a:schemeClr val="accent1">
            <a:hueOff val="0"/>
            <a:satOff val="0"/>
            <a:lumOff val="0"/>
            <a:alphaOff val="0"/>
          </a:schemeClr>
        </a:solidFill>
        <a:ln w="254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73D9D629-57CE-46C9-ABAE-ABD988398E31}">
      <dsp:nvSpPr>
        <dsp:cNvPr id="0" name=""/>
        <dsp:cNvSpPr/>
      </dsp:nvSpPr>
      <dsp:spPr>
        <a:xfrm>
          <a:off x="0" y="3535324"/>
          <a:ext cx="5410200" cy="44182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200" tIns="76200" rIns="76200" bIns="76200" numCol="1" spcCol="1270" anchor="t" anchorCtr="0">
          <a:noAutofit/>
        </a:bodyPr>
        <a:lstStyle/>
        <a:p>
          <a:pPr marL="0" lvl="0" indent="0" algn="l" defTabSz="889000">
            <a:lnSpc>
              <a:spcPct val="90000"/>
            </a:lnSpc>
            <a:spcBef>
              <a:spcPct val="0"/>
            </a:spcBef>
            <a:spcAft>
              <a:spcPct val="35000"/>
            </a:spcAft>
            <a:buNone/>
          </a:pPr>
          <a:r>
            <a:rPr lang="en-US" sz="2000" kern="1200"/>
            <a:t>clear roles and work assignments</a:t>
          </a:r>
        </a:p>
      </dsp:txBody>
      <dsp:txXfrm>
        <a:off x="0" y="3535324"/>
        <a:ext cx="5410200" cy="441827"/>
      </dsp:txXfrm>
    </dsp:sp>
    <dsp:sp modelId="{1E6D295D-C474-4A6E-BB0A-63071E65800C}">
      <dsp:nvSpPr>
        <dsp:cNvPr id="0" name=""/>
        <dsp:cNvSpPr/>
      </dsp:nvSpPr>
      <dsp:spPr>
        <a:xfrm>
          <a:off x="0" y="3977152"/>
          <a:ext cx="5410200" cy="0"/>
        </a:xfrm>
        <a:prstGeom prst="line">
          <a:avLst/>
        </a:prstGeom>
        <a:solidFill>
          <a:schemeClr val="accent1">
            <a:hueOff val="0"/>
            <a:satOff val="0"/>
            <a:lumOff val="0"/>
            <a:alphaOff val="0"/>
          </a:schemeClr>
        </a:solidFill>
        <a:ln w="254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C53FA5F6-EF15-4638-B001-B59EDFA6F283}">
      <dsp:nvSpPr>
        <dsp:cNvPr id="0" name=""/>
        <dsp:cNvSpPr/>
      </dsp:nvSpPr>
      <dsp:spPr>
        <a:xfrm>
          <a:off x="0" y="3977152"/>
          <a:ext cx="5410200" cy="44182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200" tIns="76200" rIns="76200" bIns="76200" numCol="1" spcCol="1270" anchor="t" anchorCtr="0">
          <a:noAutofit/>
        </a:bodyPr>
        <a:lstStyle/>
        <a:p>
          <a:pPr marL="0" lvl="0" indent="0" algn="l" defTabSz="889000">
            <a:lnSpc>
              <a:spcPct val="90000"/>
            </a:lnSpc>
            <a:spcBef>
              <a:spcPct val="0"/>
            </a:spcBef>
            <a:spcAft>
              <a:spcPct val="35000"/>
            </a:spcAft>
            <a:buNone/>
          </a:pPr>
          <a:r>
            <a:rPr lang="en-US" sz="2000" kern="1200"/>
            <a:t>shared leadership </a:t>
          </a:r>
        </a:p>
      </dsp:txBody>
      <dsp:txXfrm>
        <a:off x="0" y="3977152"/>
        <a:ext cx="5410200" cy="441827"/>
      </dsp:txXfrm>
    </dsp:sp>
    <dsp:sp modelId="{8A8EE450-5ED1-407D-B3F5-48069BB939AE}">
      <dsp:nvSpPr>
        <dsp:cNvPr id="0" name=""/>
        <dsp:cNvSpPr/>
      </dsp:nvSpPr>
      <dsp:spPr>
        <a:xfrm>
          <a:off x="0" y="4418980"/>
          <a:ext cx="5410200" cy="0"/>
        </a:xfrm>
        <a:prstGeom prst="line">
          <a:avLst/>
        </a:prstGeom>
        <a:solidFill>
          <a:schemeClr val="accent1">
            <a:hueOff val="0"/>
            <a:satOff val="0"/>
            <a:lumOff val="0"/>
            <a:alphaOff val="0"/>
          </a:schemeClr>
        </a:solidFill>
        <a:ln w="254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E1EC87A6-EDC9-4F27-BB4A-98E376ECB6DB}">
      <dsp:nvSpPr>
        <dsp:cNvPr id="0" name=""/>
        <dsp:cNvSpPr/>
      </dsp:nvSpPr>
      <dsp:spPr>
        <a:xfrm>
          <a:off x="0" y="4418980"/>
          <a:ext cx="5410200" cy="44182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200" tIns="76200" rIns="76200" bIns="76200" numCol="1" spcCol="1270" anchor="t" anchorCtr="0">
          <a:noAutofit/>
        </a:bodyPr>
        <a:lstStyle/>
        <a:p>
          <a:pPr marL="0" lvl="0" indent="0" algn="l" defTabSz="889000">
            <a:lnSpc>
              <a:spcPct val="90000"/>
            </a:lnSpc>
            <a:spcBef>
              <a:spcPct val="0"/>
            </a:spcBef>
            <a:spcAft>
              <a:spcPct val="35000"/>
            </a:spcAft>
            <a:buNone/>
          </a:pPr>
          <a:r>
            <a:rPr lang="en-US" sz="2000" kern="1200"/>
            <a:t>external relationships </a:t>
          </a:r>
        </a:p>
      </dsp:txBody>
      <dsp:txXfrm>
        <a:off x="0" y="4418980"/>
        <a:ext cx="5410200" cy="441827"/>
      </dsp:txXfrm>
    </dsp:sp>
    <dsp:sp modelId="{032FE009-E5B6-4592-B371-94A2349D6A42}">
      <dsp:nvSpPr>
        <dsp:cNvPr id="0" name=""/>
        <dsp:cNvSpPr/>
      </dsp:nvSpPr>
      <dsp:spPr>
        <a:xfrm>
          <a:off x="0" y="4860807"/>
          <a:ext cx="5410200" cy="0"/>
        </a:xfrm>
        <a:prstGeom prst="line">
          <a:avLst/>
        </a:prstGeom>
        <a:solidFill>
          <a:schemeClr val="accent1">
            <a:hueOff val="0"/>
            <a:satOff val="0"/>
            <a:lumOff val="0"/>
            <a:alphaOff val="0"/>
          </a:schemeClr>
        </a:solidFill>
        <a:ln w="254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7A6D9CA6-4FD3-4858-ACC9-067F52944E48}">
      <dsp:nvSpPr>
        <dsp:cNvPr id="0" name=""/>
        <dsp:cNvSpPr/>
      </dsp:nvSpPr>
      <dsp:spPr>
        <a:xfrm>
          <a:off x="0" y="4860807"/>
          <a:ext cx="5410200" cy="44182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200" tIns="76200" rIns="76200" bIns="76200" numCol="1" spcCol="1270" anchor="t" anchorCtr="0">
          <a:noAutofit/>
        </a:bodyPr>
        <a:lstStyle/>
        <a:p>
          <a:pPr marL="0" lvl="0" indent="0" algn="l" defTabSz="889000">
            <a:lnSpc>
              <a:spcPct val="90000"/>
            </a:lnSpc>
            <a:spcBef>
              <a:spcPct val="0"/>
            </a:spcBef>
            <a:spcAft>
              <a:spcPct val="35000"/>
            </a:spcAft>
            <a:buNone/>
          </a:pPr>
          <a:r>
            <a:rPr lang="en-US" sz="2000" kern="1200"/>
            <a:t>style diversity </a:t>
          </a:r>
        </a:p>
      </dsp:txBody>
      <dsp:txXfrm>
        <a:off x="0" y="4860807"/>
        <a:ext cx="5410200" cy="441827"/>
      </dsp:txXfrm>
    </dsp:sp>
    <dsp:sp modelId="{30450124-6509-435D-B2D8-70443EF77831}">
      <dsp:nvSpPr>
        <dsp:cNvPr id="0" name=""/>
        <dsp:cNvSpPr/>
      </dsp:nvSpPr>
      <dsp:spPr>
        <a:xfrm>
          <a:off x="0" y="5302635"/>
          <a:ext cx="5410200" cy="0"/>
        </a:xfrm>
        <a:prstGeom prst="line">
          <a:avLst/>
        </a:prstGeom>
        <a:solidFill>
          <a:schemeClr val="accent1">
            <a:hueOff val="0"/>
            <a:satOff val="0"/>
            <a:lumOff val="0"/>
            <a:alphaOff val="0"/>
          </a:schemeClr>
        </a:solidFill>
        <a:ln w="254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FBB0A2A4-BF45-49AD-92C0-48E7DA1B3C0C}">
      <dsp:nvSpPr>
        <dsp:cNvPr id="0" name=""/>
        <dsp:cNvSpPr/>
      </dsp:nvSpPr>
      <dsp:spPr>
        <a:xfrm>
          <a:off x="0" y="5302635"/>
          <a:ext cx="5410200" cy="44182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200" tIns="76200" rIns="76200" bIns="76200" numCol="1" spcCol="1270" anchor="t" anchorCtr="0">
          <a:noAutofit/>
        </a:bodyPr>
        <a:lstStyle/>
        <a:p>
          <a:pPr marL="0" lvl="0" indent="0" algn="l" defTabSz="889000">
            <a:lnSpc>
              <a:spcPct val="90000"/>
            </a:lnSpc>
            <a:spcBef>
              <a:spcPct val="0"/>
            </a:spcBef>
            <a:spcAft>
              <a:spcPct val="35000"/>
            </a:spcAft>
            <a:buNone/>
          </a:pPr>
          <a:r>
            <a:rPr lang="en-US" sz="2000" kern="1200"/>
            <a:t>self-assessment</a:t>
          </a:r>
        </a:p>
      </dsp:txBody>
      <dsp:txXfrm>
        <a:off x="0" y="5302635"/>
        <a:ext cx="5410200" cy="441827"/>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EE1B2C2-27CA-4E0E-AF17-6374D7D44E33}">
      <dsp:nvSpPr>
        <dsp:cNvPr id="0" name=""/>
        <dsp:cNvSpPr/>
      </dsp:nvSpPr>
      <dsp:spPr>
        <a:xfrm>
          <a:off x="76906" y="93"/>
          <a:ext cx="3884786" cy="1184859"/>
        </a:xfrm>
        <a:prstGeom prst="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6510" tIns="16510" rIns="16510" bIns="16510" numCol="1" spcCol="1270" anchor="ctr" anchorCtr="0">
          <a:noAutofit/>
        </a:bodyPr>
        <a:lstStyle/>
        <a:p>
          <a:pPr marL="0" lvl="0" indent="0" algn="ctr" defTabSz="1155700">
            <a:lnSpc>
              <a:spcPct val="90000"/>
            </a:lnSpc>
            <a:spcBef>
              <a:spcPct val="0"/>
            </a:spcBef>
            <a:spcAft>
              <a:spcPct val="35000"/>
            </a:spcAft>
            <a:buNone/>
          </a:pPr>
          <a:r>
            <a:rPr lang="en-US" sz="2600" kern="1200" dirty="0"/>
            <a:t>GROUPS </a:t>
          </a:r>
        </a:p>
      </dsp:txBody>
      <dsp:txXfrm>
        <a:off x="76906" y="93"/>
        <a:ext cx="3884786" cy="1184859"/>
      </dsp:txXfrm>
    </dsp:sp>
    <dsp:sp modelId="{6924DFB3-D1FC-4CF3-BF3E-7868587004C7}">
      <dsp:nvSpPr>
        <dsp:cNvPr id="0" name=""/>
        <dsp:cNvSpPr/>
      </dsp:nvSpPr>
      <dsp:spPr>
        <a:xfrm>
          <a:off x="76906" y="1670551"/>
          <a:ext cx="3884786" cy="1184859"/>
        </a:xfrm>
        <a:prstGeom prst="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6510" tIns="16510" rIns="16510" bIns="16510" numCol="1" spcCol="1270" anchor="ctr" anchorCtr="0">
          <a:noAutofit/>
        </a:bodyPr>
        <a:lstStyle/>
        <a:p>
          <a:pPr marL="0" lvl="0" indent="0" algn="ctr" defTabSz="1155700">
            <a:lnSpc>
              <a:spcPct val="90000"/>
            </a:lnSpc>
            <a:spcBef>
              <a:spcPct val="0"/>
            </a:spcBef>
            <a:spcAft>
              <a:spcPct val="35000"/>
            </a:spcAft>
            <a:buNone/>
          </a:pPr>
          <a:r>
            <a:rPr lang="en-US" sz="2600" kern="1200" dirty="0"/>
            <a:t>A group is a collection of individuals who co-ordinate their individual efforts </a:t>
          </a:r>
        </a:p>
      </dsp:txBody>
      <dsp:txXfrm>
        <a:off x="76906" y="1670551"/>
        <a:ext cx="3884786" cy="1184859"/>
      </dsp:txXfrm>
    </dsp:sp>
    <dsp:sp modelId="{35B9DA00-C4D9-4AA4-8B26-1953EE76E364}">
      <dsp:nvSpPr>
        <dsp:cNvPr id="0" name=""/>
        <dsp:cNvSpPr/>
      </dsp:nvSpPr>
      <dsp:spPr>
        <a:xfrm>
          <a:off x="76906" y="3341009"/>
          <a:ext cx="3884786" cy="1184859"/>
        </a:xfrm>
        <a:prstGeom prst="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6510" tIns="16510" rIns="16510" bIns="16510" numCol="1" spcCol="1270" anchor="ctr" anchorCtr="0">
          <a:noAutofit/>
        </a:bodyPr>
        <a:lstStyle/>
        <a:p>
          <a:pPr marL="0" lvl="0" indent="0" algn="ctr" defTabSz="1155700" rtl="0">
            <a:lnSpc>
              <a:spcPct val="90000"/>
            </a:lnSpc>
            <a:spcBef>
              <a:spcPct val="0"/>
            </a:spcBef>
            <a:spcAft>
              <a:spcPct val="35000"/>
            </a:spcAft>
            <a:buNone/>
          </a:pPr>
          <a:r>
            <a:rPr lang="en-US" sz="2600" kern="1200" dirty="0">
              <a:latin typeface="+mn-lt"/>
            </a:rPr>
            <a:t>Members are less committed than when in a team </a:t>
          </a:r>
        </a:p>
      </dsp:txBody>
      <dsp:txXfrm>
        <a:off x="76906" y="3341009"/>
        <a:ext cx="3884786" cy="1184859"/>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B978379-D466-4411-B199-222E8303B637}">
      <dsp:nvSpPr>
        <dsp:cNvPr id="0" name=""/>
        <dsp:cNvSpPr/>
      </dsp:nvSpPr>
      <dsp:spPr>
        <a:xfrm>
          <a:off x="76906" y="93"/>
          <a:ext cx="3884786" cy="1184859"/>
        </a:xfrm>
        <a:prstGeom prst="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7145" tIns="17145" rIns="17145" bIns="17145" numCol="1" spcCol="1270" anchor="ctr" anchorCtr="0">
          <a:noAutofit/>
        </a:bodyPr>
        <a:lstStyle/>
        <a:p>
          <a:pPr marL="0" lvl="0" indent="0" algn="ctr" defTabSz="1200150">
            <a:lnSpc>
              <a:spcPct val="90000"/>
            </a:lnSpc>
            <a:spcBef>
              <a:spcPct val="0"/>
            </a:spcBef>
            <a:spcAft>
              <a:spcPct val="35000"/>
            </a:spcAft>
            <a:buNone/>
          </a:pPr>
          <a:r>
            <a:rPr lang="en-US" sz="2700" kern="1200"/>
            <a:t>TEAMS </a:t>
          </a:r>
        </a:p>
      </dsp:txBody>
      <dsp:txXfrm>
        <a:off x="76906" y="93"/>
        <a:ext cx="3884786" cy="1184859"/>
      </dsp:txXfrm>
    </dsp:sp>
    <dsp:sp modelId="{2EE0A977-B202-4203-A8FF-4E7D153EC8B3}">
      <dsp:nvSpPr>
        <dsp:cNvPr id="0" name=""/>
        <dsp:cNvSpPr/>
      </dsp:nvSpPr>
      <dsp:spPr>
        <a:xfrm>
          <a:off x="76906" y="1670551"/>
          <a:ext cx="3884786" cy="1184859"/>
        </a:xfrm>
        <a:prstGeom prst="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7780" tIns="17780" rIns="17780" bIns="17780" numCol="1" spcCol="1270" anchor="ctr" anchorCtr="0">
          <a:noAutofit/>
        </a:bodyPr>
        <a:lstStyle/>
        <a:p>
          <a:pPr marL="0" lvl="0" indent="0" algn="ctr" defTabSz="1244600">
            <a:lnSpc>
              <a:spcPct val="90000"/>
            </a:lnSpc>
            <a:spcBef>
              <a:spcPct val="0"/>
            </a:spcBef>
            <a:spcAft>
              <a:spcPct val="35000"/>
            </a:spcAft>
            <a:buNone/>
          </a:pPr>
          <a:r>
            <a:rPr lang="en-US" sz="2800" kern="1200" dirty="0"/>
            <a:t>A team is a group who share a common purpose</a:t>
          </a:r>
        </a:p>
      </dsp:txBody>
      <dsp:txXfrm>
        <a:off x="76906" y="1670551"/>
        <a:ext cx="3884786" cy="1184859"/>
      </dsp:txXfrm>
    </dsp:sp>
    <dsp:sp modelId="{282639A9-F9E7-4958-8BB7-D81FB69DF8A7}">
      <dsp:nvSpPr>
        <dsp:cNvPr id="0" name=""/>
        <dsp:cNvSpPr/>
      </dsp:nvSpPr>
      <dsp:spPr>
        <a:xfrm>
          <a:off x="76906" y="3341009"/>
          <a:ext cx="3884786" cy="1184859"/>
        </a:xfrm>
        <a:prstGeom prst="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7145" tIns="17145" rIns="17145" bIns="17145" numCol="1" spcCol="1270" anchor="ctr" anchorCtr="0">
          <a:noAutofit/>
        </a:bodyPr>
        <a:lstStyle/>
        <a:p>
          <a:pPr marL="0" lvl="0" indent="0" algn="ctr" defTabSz="1200150">
            <a:lnSpc>
              <a:spcPct val="90000"/>
            </a:lnSpc>
            <a:spcBef>
              <a:spcPct val="0"/>
            </a:spcBef>
            <a:spcAft>
              <a:spcPct val="35000"/>
            </a:spcAft>
            <a:buNone/>
          </a:pPr>
          <a:r>
            <a:rPr lang="en-US" sz="2700" kern="1200" dirty="0"/>
            <a:t>A team is committed to their goals and each other </a:t>
          </a:r>
        </a:p>
      </dsp:txBody>
      <dsp:txXfrm>
        <a:off x="76906" y="3341009"/>
        <a:ext cx="3884786" cy="1184859"/>
      </dsp:txXfrm>
    </dsp:sp>
  </dsp:spTree>
</dsp:drawing>
</file>

<file path=ppt/diagrams/layout1.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2.xml><?xml version="1.0" encoding="utf-8"?>
<dgm:layoutDef xmlns:dgm="http://schemas.openxmlformats.org/drawingml/2006/diagram" xmlns:a="http://schemas.openxmlformats.org/drawingml/2006/main" uniqueId="urn:microsoft.com/office/officeart/2009/3/layout/HorizontalOrganizationChart">
  <dgm:title val=""/>
  <dgm:desc val=""/>
  <dgm:catLst>
    <dgm:cat type="hierarchy" pri="4300"/>
  </dgm:catLst>
  <dgm:sampData>
    <dgm:dataModel>
      <dgm:ptLst>
        <dgm:pt modelId="0" type="doc"/>
        <dgm:pt modelId="1">
          <dgm:prSet phldr="1"/>
        </dgm:pt>
        <dgm:pt modelId="2" type="asst">
          <dgm:prSet phldr="1"/>
        </dgm:pt>
        <dgm:pt modelId="3">
          <dgm:prSet phldr="1"/>
        </dgm:pt>
        <dgm:pt modelId="4">
          <dgm:prSet phldr="1"/>
        </dgm:pt>
        <dgm:pt modelId="5">
          <dgm:prSet phldr="1"/>
        </dgm:pt>
      </dgm:ptLst>
      <dgm:cxnLst>
        <dgm:cxn modelId="5" srcId="0" destId="1" srcOrd="0" destOrd="0"/>
        <dgm:cxn modelId="6" srcId="1" destId="2" srcOrd="0" destOrd="0"/>
        <dgm:cxn modelId="7" srcId="1" destId="3" srcOrd="1" destOrd="0"/>
        <dgm:cxn modelId="8" srcId="1" destId="4" srcOrd="2" destOrd="0"/>
        <dgm:cxn modelId="9" srcId="1" destId="5" srcOrd="3" destOrd="0"/>
      </dgm:cxnLst>
      <dgm:bg/>
      <dgm:whole/>
    </dgm:dataModel>
  </dgm:sampData>
  <dgm:styleData>
    <dgm:dataModel>
      <dgm:ptLst>
        <dgm:pt modelId="0" type="doc"/>
        <dgm:pt modelId="1"/>
        <dgm:pt modelId="12"/>
        <dgm:pt modelId="13"/>
      </dgm:ptLst>
      <dgm:cxnLst>
        <dgm:cxn modelId="2" srcId="0" destId="1" srcOrd="0" destOrd="0"/>
        <dgm:cxn modelId="16" srcId="1" destId="12" srcOrd="1" destOrd="0"/>
        <dgm:cxn modelId="17" srcId="1" destId="13" srcOrd="2" destOrd="0"/>
      </dgm:cxnLst>
      <dgm:bg/>
      <dgm:whole/>
    </dgm:dataModel>
  </dgm:styleData>
  <dgm:clrData>
    <dgm:dataModel>
      <dgm:ptLst>
        <dgm:pt modelId="0" type="doc"/>
        <dgm:pt modelId="1"/>
        <dgm:pt modelId="11" type="asst"/>
        <dgm:pt modelId="12"/>
        <dgm:pt modelId="13"/>
        <dgm:pt modelId="14"/>
      </dgm:ptLst>
      <dgm:cxnLst>
        <dgm:cxn modelId="2" srcId="0" destId="1" srcOrd="0" destOrd="0"/>
        <dgm:cxn modelId="15" srcId="1" destId="11" srcOrd="0" destOrd="0"/>
        <dgm:cxn modelId="16" srcId="1" destId="12" srcOrd="1" destOrd="0"/>
        <dgm:cxn modelId="17" srcId="1" destId="13" srcOrd="2" destOrd="0"/>
        <dgm:cxn modelId="18" srcId="1" destId="14" srcOrd="2" destOrd="0"/>
      </dgm:cxnLst>
      <dgm:bg/>
      <dgm:whole/>
    </dgm:dataModel>
  </dgm:clrData>
  <dgm:layoutNode name="hierChild1">
    <dgm:varLst>
      <dgm:orgChart val="1"/>
      <dgm:chPref val="1"/>
      <dgm:dir/>
      <dgm:animOne val="branch"/>
      <dgm:animLvl val="lvl"/>
      <dgm:resizeHandles/>
    </dgm:varLst>
    <dgm:choose name="Name0">
      <dgm:if name="Name1" func="var" arg="dir" op="equ" val="norm">
        <dgm:alg type="hierChild">
          <dgm:param type="linDir" val="fromT"/>
          <dgm:param type="chAlign" val="l"/>
        </dgm:alg>
      </dgm:if>
      <dgm:else name="Name2">
        <dgm:alg type="hierChild">
          <dgm:param type="linDir" val="fromT"/>
          <dgm:param type="chAlign" val="r"/>
        </dgm:alg>
      </dgm:else>
    </dgm:choose>
    <dgm:shape xmlns:r="http://schemas.openxmlformats.org/officeDocument/2006/relationships" r:blip="">
      <dgm:adjLst/>
    </dgm:shape>
    <dgm:presOf/>
    <dgm:constrLst>
      <dgm:constr type="w" for="des" forName="rootComposite1" refType="w" fact="10"/>
      <dgm:constr type="h" for="des" forName="rootComposite1" refType="w" refFor="des" refForName="rootComposite1" fact="0.305"/>
      <dgm:constr type="w" for="des" forName="rootComposite" refType="w" fact="10"/>
      <dgm:constr type="h" for="des" forName="rootComposite" refType="w" refFor="des" refForName="rootComposite1" fact="0.305"/>
      <dgm:constr type="w" for="des" forName="rootComposite3" refType="w" fact="10"/>
      <dgm:constr type="h" for="des" forName="rootComposite3" refType="w" refFor="des" refForName="rootComposite1" fact="0.305"/>
      <dgm:constr type="primFontSz" for="des" ptType="node" op="equ"/>
      <dgm:constr type="sp" for="des" op="equ"/>
      <dgm:constr type="sp" for="des" forName="hierRoot1" refType="w" refFor="des" refForName="rootComposite1" fact="0.2"/>
      <dgm:constr type="sp" for="des" forName="hierRoot2" refType="sp" refFor="des" refForName="hierRoot1"/>
      <dgm:constr type="sp" for="des" forName="hierRoot3" refType="sp" refFor="des" refForName="hierRoot1"/>
      <dgm:constr type="sibSp" refType="w" refFor="des" refForName="rootComposite1" fact="0.125"/>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ibSp" for="des" forName="hierChild7" refType="sibSp"/>
      <dgm:constr type="secSibSp" refType="w" refFor="des" refForName="rootComposite1" fact="0.125"/>
      <dgm:constr type="secSibSp" for="des" forName="hierChild2" refType="secSibSp"/>
      <dgm:constr type="secSibSp" for="des" forName="hierChild3" refType="secSibSp"/>
      <dgm:constr type="secSibSp" for="des" forName="hierChild4" refType="secSibSp"/>
      <dgm:constr type="secSibSp" for="des" forName="hierChild5" refType="secSibSp"/>
      <dgm:constr type="secSibSp" for="des" forName="hierChild6" refType="secSibSp"/>
      <dgm:constr type="secSibSp" for="des" forName="hierChild7" refType="secSibSp"/>
    </dgm:constrLst>
    <dgm:ruleLst/>
    <dgm:forEach name="Name3" axis="ch">
      <dgm:forEach name="Name4" axis="self" ptType="node">
        <dgm:layoutNode name="hierRoot1">
          <dgm:varLst>
            <dgm:hierBranch val="init"/>
          </dgm:varLst>
          <dgm:choose name="Name5">
            <dgm:if name="Name6" func="var" arg="hierBranch" op="equ" val="l">
              <dgm:choose name="Name7">
                <dgm:if name="Name8" func="var" arg="dir" op="equ" val="norm">
                  <dgm:alg type="hierRoot">
                    <dgm:param type="hierAlign" val="lT"/>
                  </dgm:alg>
                  <dgm:constrLst>
                    <dgm:constr type="alignOff" val="0.75"/>
                  </dgm:constrLst>
                </dgm:if>
                <dgm:else name="Name9">
                  <dgm:alg type="hierRoot">
                    <dgm:param type="hierAlign" val="rT"/>
                  </dgm:alg>
                  <dgm:constrLst>
                    <dgm:constr type="alignOff" val="0.75"/>
                  </dgm:constrLst>
                </dgm:else>
              </dgm:choose>
            </dgm:if>
            <dgm:if name="Name10" func="var" arg="hierBranch" op="equ" val="r">
              <dgm:choose name="Name11">
                <dgm:if name="Name12" func="var" arg="dir" op="equ" val="norm">
                  <dgm:alg type="hierRoot">
                    <dgm:param type="hierAlign" val="lB"/>
                  </dgm:alg>
                  <dgm:constrLst>
                    <dgm:constr type="alignOff" val="0.75"/>
                  </dgm:constrLst>
                </dgm:if>
                <dgm:else name="Name13">
                  <dgm:alg type="hierRoot">
                    <dgm:param type="hierAlign" val="rB"/>
                  </dgm:alg>
                  <dgm:constrLst>
                    <dgm:constr type="alignOff" val="0.75"/>
                  </dgm:constrLst>
                </dgm:else>
              </dgm:choose>
            </dgm:if>
            <dgm:if name="Name14" func="var" arg="hierBranch" op="equ" val="hang">
              <dgm:choose name="Name15">
                <dgm:if name="Name16" func="var" arg="dir" op="equ" val="norm">
                  <dgm:alg type="hierRoot">
                    <dgm:param type="hierAlign" val="lCtrCh"/>
                  </dgm:alg>
                  <dgm:constrLst>
                    <dgm:constr type="alignOff" val="0.65"/>
                  </dgm:constrLst>
                </dgm:if>
                <dgm:else name="Name17">
                  <dgm:alg type="hierRoot">
                    <dgm:param type="hierAlign" val="rCtrCh"/>
                  </dgm:alg>
                  <dgm:constrLst>
                    <dgm:constr type="alignOff" val="0.65"/>
                  </dgm:constrLst>
                </dgm:else>
              </dgm:choose>
            </dgm:if>
            <dgm:else name="Name18">
              <dgm:choose name="Name19">
                <dgm:if name="Name20" func="var" arg="dir" op="equ" val="norm">
                  <dgm:alg type="hierRoot">
                    <dgm:param type="hierAlign" val="lCtrCh"/>
                  </dgm:alg>
                  <dgm:constrLst>
                    <dgm:constr type="alignOff"/>
                    <dgm:constr type="bendDist" for="des" ptType="parTrans" refType="sp" fact="0.5"/>
                  </dgm:constrLst>
                </dgm:if>
                <dgm:else name="Name21">
                  <dgm:alg type="hierRoot">
                    <dgm:param type="hierAlign" val="rCtrCh"/>
                  </dgm:alg>
                  <dgm:constrLst>
                    <dgm:constr type="alignOff"/>
                    <dgm:constr type="bendDist" for="des" ptType="parTrans" refType="sp" fact="0.5"/>
                  </dgm:constrLst>
                </dgm:else>
              </dgm:choose>
            </dgm:else>
          </dgm:choose>
          <dgm:shape xmlns:r="http://schemas.openxmlformats.org/officeDocument/2006/relationships" r:blip="">
            <dgm:adjLst/>
          </dgm:shape>
          <dgm:presOf/>
          <dgm:ruleLst/>
          <dgm:layoutNode name="rootComposite1">
            <dgm:alg type="composite"/>
            <dgm:shape xmlns:r="http://schemas.openxmlformats.org/officeDocument/2006/relationships" r:blip="">
              <dgm:adjLst/>
            </dgm:shape>
            <dgm:presOf axis="self" ptType="node" cnt="1"/>
            <dgm:choose name="Name22">
              <dgm:if name="Name23" func="var" arg="hierBranch" op="equ" val="init">
                <dgm:constrLst>
                  <dgm:constr type="l" for="ch" forName="rootText1"/>
                  <dgm:constr type="t" for="ch" forName="rootText1"/>
                  <dgm:constr type="w" for="ch" forName="rootText1" refType="w"/>
                  <dgm:constr type="h" for="ch" forName="rootText1" refType="h"/>
                  <dgm:constr type="l" for="ch" forName="rootConnector1"/>
                  <dgm:constr type="t" for="ch" forName="rootConnector1"/>
                  <dgm:constr type="w" for="ch" forName="rootConnector1" refType="w" refFor="ch" refForName="rootText1" fact="0.2"/>
                  <dgm:constr type="h" for="ch" forName="rootConnector1" refType="h" refFor="ch" refForName="rootText1"/>
                </dgm:constrLst>
              </dgm:if>
              <dgm:if name="Name24" func="var" arg="hierBranch" op="equ" val="l">
                <dgm:constrLst>
                  <dgm:constr type="l" for="ch" forName="rootText1"/>
                  <dgm:constr type="t" for="ch" forName="rootText1"/>
                  <dgm:constr type="w" for="ch" forName="rootText1" refType="w"/>
                  <dgm:constr type="h" for="ch" forName="rootText1" refType="h"/>
                  <dgm:constr type="r" for="ch" forName="rootConnector1" refType="w"/>
                  <dgm:constr type="t" for="ch" forName="rootConnector1"/>
                  <dgm:constr type="w" for="ch" forName="rootConnector1" refType="w" refFor="ch" refForName="rootText1" fact="0.2"/>
                  <dgm:constr type="h" for="ch" forName="rootConnector1" refType="h" refFor="ch" refForName="rootText1"/>
                </dgm:constrLst>
              </dgm:if>
              <dgm:if name="Name25" func="var" arg="hierBranch" op="equ" val="r">
                <dgm:constrLst>
                  <dgm:constr type="l" for="ch" forName="rootText1"/>
                  <dgm:constr type="t" for="ch" forName="rootText1"/>
                  <dgm:constr type="w" for="ch" forName="rootText1" refType="w"/>
                  <dgm:constr type="h" for="ch" forName="rootText1" refType="h"/>
                  <dgm:constr type="l" for="ch" forName="rootConnector1"/>
                  <dgm:constr type="t" for="ch" forName="rootConnector1"/>
                  <dgm:constr type="w" for="ch" forName="rootConnector1" refType="w" refFor="ch" refForName="rootText1" fact="0.2"/>
                  <dgm:constr type="h" for="ch" forName="rootConnector1" refType="h" refFor="ch" refForName="rootText1"/>
                </dgm:constrLst>
              </dgm:if>
              <dgm:else name="Name26">
                <dgm:constrLst>
                  <dgm:constr type="l" for="ch" forName="rootText1"/>
                  <dgm:constr type="t" for="ch" forName="rootText1"/>
                  <dgm:constr type="w" for="ch" forName="rootText1" refType="w"/>
                  <dgm:constr type="h" for="ch" forName="rootText1" refType="h"/>
                  <dgm:constr type="r" for="ch" forName="rootConnector1" refType="w"/>
                  <dgm:constr type="t" for="ch" forName="rootConnector1"/>
                  <dgm:constr type="w" for="ch" forName="rootConnector1" refType="w" refFor="ch" refForName="rootText1" fact="0.2"/>
                  <dgm:constr type="h" for="ch" forName="rootConnector1" refType="h" refFor="ch" refForName="rootText1"/>
                </dgm:constrLst>
              </dgm:else>
            </dgm:choose>
            <dgm:ruleLst/>
            <dgm:layoutNode name="rootText1" styleLbl="node0">
              <dgm:varLst>
                <dgm:chPref val="3"/>
              </dgm:varLst>
              <dgm:alg type="tx"/>
              <dgm:shape xmlns:r="http://schemas.openxmlformats.org/officeDocument/2006/relationships" type="rect" r:blip="">
                <dgm:adjLst/>
              </dgm:shape>
              <dgm:presOf axis="self" ptType="node" cnt="1"/>
              <dgm:constrLst>
                <dgm:constr type="primFontSz" val="65"/>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layoutNode name="rootConnector1" moveWith="rootText1">
              <dgm:alg type="sp"/>
              <dgm:shape xmlns:r="http://schemas.openxmlformats.org/officeDocument/2006/relationships" type="rect" r:blip="" hideGeom="1">
                <dgm:adjLst/>
              </dgm:shape>
              <dgm:presOf axis="self" ptType="node" cnt="1"/>
              <dgm:constrLst/>
              <dgm:ruleLst/>
            </dgm:layoutNode>
          </dgm:layoutNode>
          <dgm:layoutNode name="hierChild2">
            <dgm:choose name="Name27">
              <dgm:if name="Name28" func="var" arg="hierBranch" op="equ" val="l">
                <dgm:choose name="Name29">
                  <dgm:if name="Name30" func="var" arg="dir" op="equ" val="norm">
                    <dgm:alg type="hierChild">
                      <dgm:param type="chAlign" val="t"/>
                      <dgm:param type="linDir" val="fromL"/>
                    </dgm:alg>
                  </dgm:if>
                  <dgm:else name="Name31">
                    <dgm:alg type="hierChild">
                      <dgm:param type="chAlign" val="t"/>
                      <dgm:param type="linDir" val="fromR"/>
                    </dgm:alg>
                  </dgm:else>
                </dgm:choose>
              </dgm:if>
              <dgm:if name="Name32" func="var" arg="hierBranch" op="equ" val="r">
                <dgm:choose name="Name33">
                  <dgm:if name="Name34" func="var" arg="dir" op="equ" val="norm">
                    <dgm:alg type="hierChild">
                      <dgm:param type="chAlign" val="b"/>
                      <dgm:param type="linDir" val="fromL"/>
                    </dgm:alg>
                  </dgm:if>
                  <dgm:else name="Name35">
                    <dgm:alg type="hierChild">
                      <dgm:param type="chAlign" val="b"/>
                      <dgm:param type="linDir" val="fromR"/>
                    </dgm:alg>
                  </dgm:else>
                </dgm:choose>
              </dgm:if>
              <dgm:if name="Name36" func="var" arg="hierBranch" op="equ" val="hang">
                <dgm:choose name="Name37">
                  <dgm:if name="Name38" func="var" arg="dir" op="equ" val="norm">
                    <dgm:alg type="hierChild">
                      <dgm:param type="chAlign" val="l"/>
                      <dgm:param type="linDir" val="fromT"/>
                      <dgm:param type="secChAlign" val="t"/>
                      <dgm:param type="secLinDir" val="fromL"/>
                    </dgm:alg>
                  </dgm:if>
                  <dgm:else name="Name39">
                    <dgm:alg type="hierChild">
                      <dgm:param type="chAlign" val="r"/>
                      <dgm:param type="linDir" val="fromT"/>
                      <dgm:param type="secChAlign" val="t"/>
                      <dgm:param type="secLinDir" val="fromR"/>
                    </dgm:alg>
                  </dgm:else>
                </dgm:choose>
              </dgm:if>
              <dgm:else name="Name40">
                <dgm:choose name="Name41">
                  <dgm:if name="Name42" func="var" arg="dir" op="equ" val="norm">
                    <dgm:alg type="hierChild">
                      <dgm:param type="linDir" val="fromT"/>
                      <dgm:param type="chAlign" val="l"/>
                    </dgm:alg>
                  </dgm:if>
                  <dgm:else name="Name43">
                    <dgm:alg type="hierChild">
                      <dgm:param type="linDir" val="fromT"/>
                      <dgm:param type="chAlign" val="r"/>
                    </dgm:alg>
                  </dgm:else>
                </dgm:choose>
              </dgm:else>
            </dgm:choose>
            <dgm:shape xmlns:r="http://schemas.openxmlformats.org/officeDocument/2006/relationships" r:blip="">
              <dgm:adjLst/>
            </dgm:shape>
            <dgm:presOf/>
            <dgm:constrLst/>
            <dgm:ruleLst/>
            <dgm:forEach name="rep2a" axis="ch" ptType="nonAsst">
              <dgm:forEach name="Name44" axis="precedSib" ptType="parTrans" st="-1" cnt="1">
                <dgm:choose name="Name45">
                  <dgm:if name="Name46" func="var" arg="hierBranch" op="equ" val="hang">
                    <dgm:layoutNode name="Name47">
                      <dgm:choose name="Name48">
                        <dgm:if name="Name49" func="var" arg="dir" op="equ" val="norm">
                          <dgm:alg type="conn">
                            <dgm:param type="connRout" val="bend"/>
                            <dgm:param type="dim" val="1D"/>
                            <dgm:param type="endSty" val="noArr"/>
                            <dgm:param type="begPts" val="midR"/>
                            <dgm:param type="endPts" val="bCtr tCtr"/>
                          </dgm:alg>
                        </dgm:if>
                        <dgm:else name="Name50">
                          <dgm:alg type="conn">
                            <dgm:param type="connRout" val="bend"/>
                            <dgm:param type="dim" val="1D"/>
                            <dgm:param type="endSty" val="noArr"/>
                            <dgm:param type="begPts" val="midL"/>
                            <dgm:param type="endPts" val="bCtr tCtr"/>
                          </dgm:alg>
                        </dgm:else>
                      </dgm:choose>
                      <dgm:shape xmlns:r="http://schemas.openxmlformats.org/officeDocument/2006/relationships" type="conn" r:blip="" zOrderOff="-99999">
                        <dgm:adjLst/>
                      </dgm:shape>
                      <dgm:presOf axis="self"/>
                      <dgm:constrLst>
                        <dgm:constr type="begPad"/>
                        <dgm:constr type="endPad"/>
                      </dgm:constrLst>
                      <dgm:ruleLst/>
                    </dgm:layoutNode>
                  </dgm:if>
                  <dgm:if name="Name51" func="var" arg="hierBranch" op="equ" val="l">
                    <dgm:layoutNode name="Name52">
                      <dgm:choose name="Name53">
                        <dgm:if name="Name54" func="var" arg="dir" op="equ" val="norm">
                          <dgm:alg type="conn">
                            <dgm:param type="connRout" val="bend"/>
                            <dgm:param type="dim" val="1D"/>
                            <dgm:param type="endSty" val="noArr"/>
                            <dgm:param type="begPts" val="midR"/>
                            <dgm:param type="endPts" val="tCtr"/>
                          </dgm:alg>
                        </dgm:if>
                        <dgm:else name="Name55">
                          <dgm:alg type="conn">
                            <dgm:param type="connRout" val="bend"/>
                            <dgm:param type="dim" val="1D"/>
                            <dgm:param type="endSty" val="noArr"/>
                            <dgm:param type="begPts" val="midL"/>
                            <dgm:param type="endPts" val="tCtr"/>
                          </dgm:alg>
                        </dgm:else>
                      </dgm:choose>
                      <dgm:shape xmlns:r="http://schemas.openxmlformats.org/officeDocument/2006/relationships" type="conn" r:blip="" zOrderOff="-99999">
                        <dgm:adjLst/>
                      </dgm:shape>
                      <dgm:presOf axis="self"/>
                      <dgm:constrLst>
                        <dgm:constr type="begPad"/>
                        <dgm:constr type="endPad"/>
                      </dgm:constrLst>
                      <dgm:ruleLst/>
                    </dgm:layoutNode>
                  </dgm:if>
                  <dgm:if name="Name56" func="var" arg="hierBranch" op="equ" val="r">
                    <dgm:layoutNode name="Name57">
                      <dgm:choose name="Name58">
                        <dgm:if name="Name59" func="var" arg="dir" op="equ" val="norm">
                          <dgm:alg type="conn">
                            <dgm:param type="connRout" val="bend"/>
                            <dgm:param type="dim" val="1D"/>
                            <dgm:param type="endSty" val="noArr"/>
                            <dgm:param type="begPts" val="midR"/>
                            <dgm:param type="endPts" val="bCtr"/>
                          </dgm:alg>
                        </dgm:if>
                        <dgm:else name="Name60">
                          <dgm:alg type="conn">
                            <dgm:param type="connRout" val="bend"/>
                            <dgm:param type="dim" val="1D"/>
                            <dgm:param type="endSty" val="noArr"/>
                            <dgm:param type="begPts" val="midL"/>
                            <dgm:param type="endPts" val="bCtr"/>
                          </dgm:alg>
                        </dgm:else>
                      </dgm:choose>
                      <dgm:shape xmlns:r="http://schemas.openxmlformats.org/officeDocument/2006/relationships" type="conn" r:blip="" zOrderOff="-99999">
                        <dgm:adjLst/>
                      </dgm:shape>
                      <dgm:presOf axis="self"/>
                      <dgm:constrLst>
                        <dgm:constr type="begPad"/>
                        <dgm:constr type="endPad"/>
                      </dgm:constrLst>
                      <dgm:ruleLst/>
                    </dgm:layoutNode>
                  </dgm:if>
                  <dgm:else name="Name61">
                    <dgm:choose name="Name62">
                      <dgm:if name="Name63" func="var" arg="dir" op="equ" val="norm">
                        <dgm:layoutNode name="Name64">
                          <dgm:alg type="conn">
                            <dgm:param type="connRout" val="bend"/>
                            <dgm:param type="dim" val="1D"/>
                            <dgm:param type="endSty" val="noArr"/>
                            <dgm:param type="begPts" val="midR"/>
                            <dgm:param type="endPts" val="midL"/>
                            <dgm:param type="bendPt" val="end"/>
                          </dgm:alg>
                          <dgm:shape xmlns:r="http://schemas.openxmlformats.org/officeDocument/2006/relationships" type="conn" r:blip="" zOrderOff="-99999">
                            <dgm:adjLst/>
                          </dgm:shape>
                          <dgm:presOf axis="self"/>
                          <dgm:constrLst>
                            <dgm:constr type="begPad"/>
                            <dgm:constr type="endPad"/>
                          </dgm:constrLst>
                          <dgm:ruleLst/>
                        </dgm:layoutNode>
                      </dgm:if>
                      <dgm:else name="Name65">
                        <dgm:layoutNode name="Name66">
                          <dgm:alg type="conn">
                            <dgm:param type="connRout" val="bend"/>
                            <dgm:param type="dim" val="1D"/>
                            <dgm:param type="endSty" val="noArr"/>
                            <dgm:param type="begPts" val="midL"/>
                            <dgm:param type="endPts" val="midR"/>
                            <dgm:param type="bendPt" val="end"/>
                          </dgm:alg>
                          <dgm:shape xmlns:r="http://schemas.openxmlformats.org/officeDocument/2006/relationships" type="conn" r:blip="" zOrderOff="-99999">
                            <dgm:adjLst/>
                          </dgm:shape>
                          <dgm:presOf axis="self"/>
                          <dgm:constrLst>
                            <dgm:constr type="begPad"/>
                            <dgm:constr type="endPad"/>
                          </dgm:constrLst>
                          <dgm:ruleLst/>
                        </dgm:layoutNode>
                      </dgm:else>
                    </dgm:choose>
                  </dgm:else>
                </dgm:choose>
              </dgm:forEach>
              <dgm:layoutNode name="hierRoot2">
                <dgm:varLst>
                  <dgm:hierBranch val="init"/>
                </dgm:varLst>
                <dgm:choose name="Name67">
                  <dgm:if name="Name68" func="var" arg="hierBranch" op="equ" val="l">
                    <dgm:choose name="Name69">
                      <dgm:if name="Name70" func="var" arg="dir" op="equ" val="norm">
                        <dgm:alg type="hierRoot">
                          <dgm:param type="hierAlign" val="lT"/>
                        </dgm:alg>
                        <dgm:constrLst>
                          <dgm:constr type="alignOff" val="0.75"/>
                        </dgm:constrLst>
                      </dgm:if>
                      <dgm:else name="Name71">
                        <dgm:alg type="hierRoot">
                          <dgm:param type="hierAlign" val="rT"/>
                        </dgm:alg>
                        <dgm:constrLst>
                          <dgm:constr type="alignOff" val="0.75"/>
                        </dgm:constrLst>
                      </dgm:else>
                    </dgm:choose>
                  </dgm:if>
                  <dgm:if name="Name72" func="var" arg="hierBranch" op="equ" val="r">
                    <dgm:choose name="Name73">
                      <dgm:if name="Name74" func="var" arg="dir" op="equ" val="norm">
                        <dgm:alg type="hierRoot">
                          <dgm:param type="hierAlign" val="lB"/>
                        </dgm:alg>
                        <dgm:constrLst>
                          <dgm:constr type="alignOff" val="0.75"/>
                        </dgm:constrLst>
                      </dgm:if>
                      <dgm:else name="Name75">
                        <dgm:alg type="hierRoot">
                          <dgm:param type="hierAlign" val="rB"/>
                        </dgm:alg>
                        <dgm:constrLst>
                          <dgm:constr type="alignOff" val="0.75"/>
                        </dgm:constrLst>
                      </dgm:else>
                    </dgm:choose>
                  </dgm:if>
                  <dgm:if name="Name76" func="var" arg="hierBranch" op="equ" val="hang">
                    <dgm:choose name="Name77">
                      <dgm:if name="Name78" func="var" arg="dir" op="equ" val="norm">
                        <dgm:alg type="hierRoot">
                          <dgm:param type="hierAlign" val="lCtrCh"/>
                        </dgm:alg>
                        <dgm:constrLst>
                          <dgm:constr type="alignOff" val="0.65"/>
                        </dgm:constrLst>
                      </dgm:if>
                      <dgm:else name="Name79">
                        <dgm:alg type="hierRoot">
                          <dgm:param type="hierAlign" val="rCtrCh"/>
                        </dgm:alg>
                        <dgm:constrLst>
                          <dgm:constr type="alignOff" val="0.65"/>
                        </dgm:constrLst>
                      </dgm:else>
                    </dgm:choose>
                  </dgm:if>
                  <dgm:else name="Name80">
                    <dgm:choose name="Name81">
                      <dgm:if name="Name82" func="var" arg="dir" op="equ" val="norm">
                        <dgm:alg type="hierRoot">
                          <dgm:param type="hierAlign" val="lCtrCh"/>
                        </dgm:alg>
                        <dgm:constrLst>
                          <dgm:constr type="alignOff"/>
                          <dgm:constr type="bendDist" for="des" ptType="parTrans" refType="sp" fact="0.5"/>
                        </dgm:constrLst>
                      </dgm:if>
                      <dgm:else name="Name83">
                        <dgm:alg type="hierRoot">
                          <dgm:param type="hierAlign" val="rCtrCh"/>
                        </dgm:alg>
                        <dgm:constrLst>
                          <dgm:constr type="alignOff"/>
                          <dgm:constr type="bendDist" for="des" ptType="parTrans" refType="sp" fact="0.5"/>
                        </dgm:constrLst>
                      </dgm:else>
                    </dgm:choose>
                  </dgm:else>
                </dgm:choose>
                <dgm:shape xmlns:r="http://schemas.openxmlformats.org/officeDocument/2006/relationships" r:blip="">
                  <dgm:adjLst/>
                </dgm:shape>
                <dgm:presOf/>
                <dgm:ruleLst/>
                <dgm:layoutNode name="rootComposite">
                  <dgm:alg type="composite"/>
                  <dgm:shape xmlns:r="http://schemas.openxmlformats.org/officeDocument/2006/relationships" r:blip="">
                    <dgm:adjLst/>
                  </dgm:shape>
                  <dgm:presOf axis="self" ptType="node" cnt="1"/>
                  <dgm:choose name="Name84">
                    <dgm:if name="Name85" func="var" arg="hierBranch" op="equ" val="init">
                      <dgm:constrLst>
                        <dgm:constr type="l" for="ch" forName="rootText"/>
                        <dgm:constr type="t" for="ch" forName="rootText"/>
                        <dgm:constr type="w" for="ch" forName="rootText" refType="w"/>
                        <dgm:constr type="h" for="ch" forName="rootText" refType="h"/>
                        <dgm:constr type="l" for="ch" forName="rootConnector"/>
                        <dgm:constr type="t" for="ch" forName="rootConnector"/>
                        <dgm:constr type="w" for="ch" forName="rootConnector" refType="w" refFor="ch" refForName="rootText" fact="0.2"/>
                        <dgm:constr type="h" for="ch" forName="rootConnector" refType="h" refFor="ch" refForName="rootText"/>
                      </dgm:constrLst>
                    </dgm:if>
                    <dgm:if name="Name86" func="var" arg="hierBranch" op="equ" val="l">
                      <dgm:constrLst>
                        <dgm:constr type="l" for="ch" forName="rootText"/>
                        <dgm:constr type="t" for="ch" forName="rootText"/>
                        <dgm:constr type="w" for="ch" forName="rootText" refType="w"/>
                        <dgm:constr type="h" for="ch" forName="rootText" refType="h"/>
                        <dgm:constr type="r" for="ch" forName="rootConnector" refType="w"/>
                        <dgm:constr type="t" for="ch" forName="rootConnector"/>
                        <dgm:constr type="w" for="ch" forName="rootConnector" refType="w" refFor="ch" refForName="rootText" fact="0.2"/>
                        <dgm:constr type="h" for="ch" forName="rootConnector" refType="h" refFor="ch" refForName="rootText"/>
                      </dgm:constrLst>
                    </dgm:if>
                    <dgm:if name="Name87" func="var" arg="hierBranch" op="equ" val="r">
                      <dgm:constrLst>
                        <dgm:constr type="l" for="ch" forName="rootText"/>
                        <dgm:constr type="t" for="ch" forName="rootText"/>
                        <dgm:constr type="w" for="ch" forName="rootText" refType="w"/>
                        <dgm:constr type="h" for="ch" forName="rootText" refType="h"/>
                        <dgm:constr type="l" for="ch" forName="rootConnector"/>
                        <dgm:constr type="t" for="ch" forName="rootConnector"/>
                        <dgm:constr type="w" for="ch" forName="rootConnector" refType="w" refFor="ch" refForName="rootText" fact="0.2"/>
                        <dgm:constr type="h" for="ch" forName="rootConnector" refType="h" refFor="ch" refForName="rootText"/>
                      </dgm:constrLst>
                    </dgm:if>
                    <dgm:else name="Name88">
                      <dgm:constrLst>
                        <dgm:constr type="l" for="ch" forName="rootText"/>
                        <dgm:constr type="t" for="ch" forName="rootText"/>
                        <dgm:constr type="w" for="ch" forName="rootText" refType="w"/>
                        <dgm:constr type="h" for="ch" forName="rootText" refType="h"/>
                        <dgm:constr type="r" for="ch" forName="rootConnector" refType="w"/>
                        <dgm:constr type="t" for="ch" forName="rootConnector"/>
                        <dgm:constr type="w" for="ch" forName="rootConnector" refType="w" refFor="ch" refForName="rootText" fact="0.2"/>
                        <dgm:constr type="h" for="ch" forName="rootConnector" refType="h" refFor="ch" refForName="rootText"/>
                      </dgm:constrLst>
                    </dgm:else>
                  </dgm:choose>
                  <dgm:ruleLst/>
                  <dgm:layoutNode name="rootText">
                    <dgm:varLst>
                      <dgm:chPref val="3"/>
                    </dgm:varLst>
                    <dgm:alg type="tx"/>
                    <dgm:shape xmlns:r="http://schemas.openxmlformats.org/officeDocument/2006/relationships" type="rect" r:blip="">
                      <dgm:adjLst/>
                    </dgm:shape>
                    <dgm:presOf axis="self" ptType="node" cnt="1"/>
                    <dgm:constrLst>
                      <dgm:constr type="primFontSz" val="65"/>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layoutNode name="rootConnector" moveWith="rootText">
                    <dgm:alg type="sp"/>
                    <dgm:shape xmlns:r="http://schemas.openxmlformats.org/officeDocument/2006/relationships" type="rect" r:blip="" hideGeom="1">
                      <dgm:adjLst/>
                    </dgm:shape>
                    <dgm:presOf axis="self" ptType="node" cnt="1"/>
                    <dgm:constrLst/>
                    <dgm:ruleLst/>
                  </dgm:layoutNode>
                </dgm:layoutNode>
                <dgm:layoutNode name="hierChild4">
                  <dgm:choose name="Name89">
                    <dgm:if name="Name90" func="var" arg="hierBranch" op="equ" val="l">
                      <dgm:choose name="Name91">
                        <dgm:if name="Name92" func="var" arg="dir" op="equ" val="norm">
                          <dgm:alg type="hierChild">
                            <dgm:param type="chAlign" val="t"/>
                            <dgm:param type="linDir" val="fromL"/>
                          </dgm:alg>
                        </dgm:if>
                        <dgm:else name="Name93">
                          <dgm:alg type="hierChild">
                            <dgm:param type="chAlign" val="t"/>
                            <dgm:param type="linDir" val="fromR"/>
                          </dgm:alg>
                        </dgm:else>
                      </dgm:choose>
                    </dgm:if>
                    <dgm:if name="Name94" func="var" arg="hierBranch" op="equ" val="r">
                      <dgm:choose name="Name95">
                        <dgm:if name="Name96" func="var" arg="dir" op="equ" val="norm">
                          <dgm:alg type="hierChild">
                            <dgm:param type="chAlign" val="b"/>
                            <dgm:param type="linDir" val="fromL"/>
                          </dgm:alg>
                        </dgm:if>
                        <dgm:else name="Name97">
                          <dgm:alg type="hierChild">
                            <dgm:param type="chAlign" val="b"/>
                            <dgm:param type="linDir" val="fromR"/>
                          </dgm:alg>
                        </dgm:else>
                      </dgm:choose>
                    </dgm:if>
                    <dgm:if name="Name98" func="var" arg="hierBranch" op="equ" val="hang">
                      <dgm:choose name="Name99">
                        <dgm:if name="Name100" func="var" arg="dir" op="equ" val="norm">
                          <dgm:alg type="hierChild">
                            <dgm:param type="chAlign" val="l"/>
                            <dgm:param type="linDir" val="fromT"/>
                            <dgm:param type="secChAlign" val="t"/>
                            <dgm:param type="secLinDir" val="fromL"/>
                          </dgm:alg>
                        </dgm:if>
                        <dgm:else name="Name101">
                          <dgm:alg type="hierChild">
                            <dgm:param type="chAlign" val="r"/>
                            <dgm:param type="linDir" val="fromT"/>
                            <dgm:param type="secChAlign" val="t"/>
                            <dgm:param type="secLinDir" val="fromR"/>
                          </dgm:alg>
                        </dgm:else>
                      </dgm:choose>
                    </dgm:if>
                    <dgm:else name="Name102">
                      <dgm:choose name="Name103">
                        <dgm:if name="Name104" func="var" arg="dir" op="equ" val="norm">
                          <dgm:alg type="hierChild">
                            <dgm:param type="linDir" val="fromT"/>
                            <dgm:param type="chAlign" val="l"/>
                          </dgm:alg>
                        </dgm:if>
                        <dgm:else name="Name105">
                          <dgm:alg type="hierChild">
                            <dgm:param type="linDir" val="fromT"/>
                            <dgm:param type="chAlign" val="r"/>
                          </dgm:alg>
                        </dgm:else>
                      </dgm:choose>
                    </dgm:else>
                  </dgm:choose>
                  <dgm:shape xmlns:r="http://schemas.openxmlformats.org/officeDocument/2006/relationships" r:blip="">
                    <dgm:adjLst/>
                  </dgm:shape>
                  <dgm:presOf/>
                  <dgm:constrLst/>
                  <dgm:ruleLst/>
                  <dgm:forEach name="Name106" ref="rep2a"/>
                </dgm:layoutNode>
                <dgm:layoutNode name="hierChild5">
                  <dgm:choose name="Name107">
                    <dgm:if name="Name108" func="var" arg="dir" op="equ" val="norm">
                      <dgm:alg type="hierChild">
                        <dgm:param type="chAlign" val="l"/>
                        <dgm:param type="linDir" val="fromT"/>
                        <dgm:param type="secChAlign" val="t"/>
                        <dgm:param type="secLinDir" val="fromL"/>
                      </dgm:alg>
                    </dgm:if>
                    <dgm:else name="Name109">
                      <dgm:alg type="hierChild">
                        <dgm:param type="chAlign" val="r"/>
                        <dgm:param type="linDir" val="fromT"/>
                        <dgm:param type="secChAlign" val="t"/>
                        <dgm:param type="secLinDir" val="fromR"/>
                      </dgm:alg>
                    </dgm:else>
                  </dgm:choose>
                  <dgm:shape xmlns:r="http://schemas.openxmlformats.org/officeDocument/2006/relationships" r:blip="">
                    <dgm:adjLst/>
                  </dgm:shape>
                  <dgm:presOf/>
                  <dgm:constrLst/>
                  <dgm:ruleLst/>
                  <dgm:forEach name="Name110" ref="rep2b"/>
                </dgm:layoutNode>
              </dgm:layoutNode>
            </dgm:forEach>
          </dgm:layoutNode>
          <dgm:layoutNode name="hierChild3">
            <dgm:choose name="Name111">
              <dgm:if name="Name112" func="var" arg="dir" op="equ" val="norm">
                <dgm:alg type="hierChild">
                  <dgm:param type="chAlign" val="l"/>
                  <dgm:param type="linDir" val="fromT"/>
                  <dgm:param type="secChAlign" val="t"/>
                  <dgm:param type="secLinDir" val="fromL"/>
                </dgm:alg>
              </dgm:if>
              <dgm:else name="Name113">
                <dgm:alg type="hierChild">
                  <dgm:param type="chAlign" val="r"/>
                  <dgm:param type="linDir" val="fromT"/>
                  <dgm:param type="secChAlign" val="t"/>
                  <dgm:param type="secLinDir" val="fromR"/>
                </dgm:alg>
              </dgm:else>
            </dgm:choose>
            <dgm:shape xmlns:r="http://schemas.openxmlformats.org/officeDocument/2006/relationships" r:blip="">
              <dgm:adjLst/>
            </dgm:shape>
            <dgm:presOf/>
            <dgm:constrLst/>
            <dgm:ruleLst/>
            <dgm:forEach name="rep2b" axis="ch" ptType="asst">
              <dgm:forEach name="Name114" axis="precedSib" ptType="parTrans" st="-1" cnt="1">
                <dgm:layoutNode name="Name115">
                  <dgm:choose name="Name116">
                    <dgm:if name="Name117" func="var" arg="dir" op="equ" val="norm">
                      <dgm:alg type="conn">
                        <dgm:param type="connRout" val="bend"/>
                        <dgm:param type="dim" val="1D"/>
                        <dgm:param type="endSty" val="noArr"/>
                        <dgm:param type="begPts" val="midR"/>
                        <dgm:param type="endPts" val="bCtr tCtr"/>
                      </dgm:alg>
                    </dgm:if>
                    <dgm:else name="Name118">
                      <dgm:alg type="conn">
                        <dgm:param type="connRout" val="bend"/>
                        <dgm:param type="dim" val="1D"/>
                        <dgm:param type="endSty" val="noArr"/>
                        <dgm:param type="begPts" val="midL"/>
                        <dgm:param type="endPts" val="bCtr tCtr"/>
                      </dgm:alg>
                    </dgm:else>
                  </dgm:choose>
                  <dgm:shape xmlns:r="http://schemas.openxmlformats.org/officeDocument/2006/relationships" type="conn" r:blip="" zOrderOff="-99999">
                    <dgm:adjLst/>
                  </dgm:shape>
                  <dgm:presOf axis="self"/>
                  <dgm:constrLst>
                    <dgm:constr type="begPad"/>
                    <dgm:constr type="endPad"/>
                  </dgm:constrLst>
                  <dgm:ruleLst/>
                </dgm:layoutNode>
              </dgm:forEach>
              <dgm:layoutNode name="hierRoot3">
                <dgm:varLst>
                  <dgm:hierBranch val="init"/>
                </dgm:varLst>
                <dgm:choose name="Name119">
                  <dgm:if name="Name120" func="var" arg="hierBranch" op="equ" val="l">
                    <dgm:choose name="Name121">
                      <dgm:if name="Name122" func="var" arg="dir" op="equ" val="norm">
                        <dgm:alg type="hierRoot">
                          <dgm:param type="hierAlign" val="lT"/>
                        </dgm:alg>
                        <dgm:constrLst>
                          <dgm:constr type="alignOff" val="0.75"/>
                        </dgm:constrLst>
                      </dgm:if>
                      <dgm:else name="Name123">
                        <dgm:alg type="hierRoot">
                          <dgm:param type="hierAlign" val="rT"/>
                        </dgm:alg>
                        <dgm:constrLst>
                          <dgm:constr type="alignOff" val="0.75"/>
                        </dgm:constrLst>
                      </dgm:else>
                    </dgm:choose>
                  </dgm:if>
                  <dgm:if name="Name124" func="var" arg="hierBranch" op="equ" val="r">
                    <dgm:choose name="Name125">
                      <dgm:if name="Name126" func="var" arg="dir" op="equ" val="norm">
                        <dgm:alg type="hierRoot">
                          <dgm:param type="hierAlign" val="lB"/>
                        </dgm:alg>
                        <dgm:constrLst>
                          <dgm:constr type="alignOff" val="0.75"/>
                        </dgm:constrLst>
                      </dgm:if>
                      <dgm:else name="Name127">
                        <dgm:alg type="hierRoot">
                          <dgm:param type="hierAlign" val="rB"/>
                        </dgm:alg>
                        <dgm:constrLst>
                          <dgm:constr type="alignOff" val="0.75"/>
                        </dgm:constrLst>
                      </dgm:else>
                    </dgm:choose>
                  </dgm:if>
                  <dgm:if name="Name128" func="var" arg="hierBranch" op="equ" val="hang">
                    <dgm:choose name="Name129">
                      <dgm:if name="Name130" func="var" arg="dir" op="equ" val="norm">
                        <dgm:alg type="hierRoot">
                          <dgm:param type="hierAlign" val="lCtrCh"/>
                        </dgm:alg>
                        <dgm:constrLst>
                          <dgm:constr type="alignOff" val="0.65"/>
                        </dgm:constrLst>
                      </dgm:if>
                      <dgm:else name="Name131">
                        <dgm:alg type="hierRoot">
                          <dgm:param type="hierAlign" val="rCtrCh"/>
                        </dgm:alg>
                        <dgm:constrLst>
                          <dgm:constr type="alignOff" val="0.65"/>
                        </dgm:constrLst>
                      </dgm:else>
                    </dgm:choose>
                  </dgm:if>
                  <dgm:else name="Name132">
                    <dgm:choose name="Name133">
                      <dgm:if name="Name134" func="var" arg="dir" op="equ" val="norm">
                        <dgm:alg type="hierRoot">
                          <dgm:param type="hierAlign" val="lCtrCh"/>
                        </dgm:alg>
                        <dgm:constrLst>
                          <dgm:constr type="alignOff"/>
                          <dgm:constr type="bendDist" for="des" ptType="parTrans" refType="sp" fact="0.5"/>
                        </dgm:constrLst>
                      </dgm:if>
                      <dgm:else name="Name135">
                        <dgm:alg type="hierRoot">
                          <dgm:param type="hierAlign" val="rCtrCh"/>
                        </dgm:alg>
                        <dgm:constrLst>
                          <dgm:constr type="alignOff"/>
                          <dgm:constr type="bendDist" for="des" ptType="parTrans" refType="sp" fact="0.5"/>
                        </dgm:constrLst>
                      </dgm:else>
                    </dgm:choose>
                  </dgm:else>
                </dgm:choose>
                <dgm:shape xmlns:r="http://schemas.openxmlformats.org/officeDocument/2006/relationships" r:blip="">
                  <dgm:adjLst/>
                </dgm:shape>
                <dgm:presOf/>
                <dgm:ruleLst/>
                <dgm:layoutNode name="rootComposite3">
                  <dgm:alg type="composite"/>
                  <dgm:shape xmlns:r="http://schemas.openxmlformats.org/officeDocument/2006/relationships" r:blip="">
                    <dgm:adjLst/>
                  </dgm:shape>
                  <dgm:presOf axis="self" ptType="node" cnt="1"/>
                  <dgm:choose name="Name136">
                    <dgm:if name="Name137" func="var" arg="hierBranch" op="equ" val="init">
                      <dgm:constrLst>
                        <dgm:constr type="l" for="ch" forName="rootText3"/>
                        <dgm:constr type="t" for="ch" forName="rootText3"/>
                        <dgm:constr type="w" for="ch" forName="rootText3" refType="w"/>
                        <dgm:constr type="h" for="ch" forName="rootText3" refType="h"/>
                        <dgm:constr type="l" for="ch" forName="rootConnector3"/>
                        <dgm:constr type="t" for="ch" forName="rootConnector3"/>
                        <dgm:constr type="w" for="ch" forName="rootConnector3" refType="w" refFor="ch" refForName="rootText3" fact="0.2"/>
                        <dgm:constr type="h" for="ch" forName="rootConnector3" refType="h" refFor="ch" refForName="rootText3"/>
                      </dgm:constrLst>
                    </dgm:if>
                    <dgm:if name="Name138" func="var" arg="hierBranch" op="equ" val="l">
                      <dgm:constrLst>
                        <dgm:constr type="l" for="ch" forName="rootText3"/>
                        <dgm:constr type="t" for="ch" forName="rootText3"/>
                        <dgm:constr type="w" for="ch" forName="rootText3" refType="w"/>
                        <dgm:constr type="h" for="ch" forName="rootText3" refType="h"/>
                        <dgm:constr type="r" for="ch" forName="rootConnector3" refType="w"/>
                        <dgm:constr type="t" for="ch" forName="rootConnector3"/>
                        <dgm:constr type="w" for="ch" forName="rootConnector3" refType="w" refFor="ch" refForName="rootText3" fact="0.2"/>
                        <dgm:constr type="h" for="ch" forName="rootConnector3" refType="h" refFor="ch" refForName="rootText3"/>
                      </dgm:constrLst>
                    </dgm:if>
                    <dgm:if name="Name139" func="var" arg="hierBranch" op="equ" val="r">
                      <dgm:constrLst>
                        <dgm:constr type="l" for="ch" forName="rootText3"/>
                        <dgm:constr type="t" for="ch" forName="rootText3"/>
                        <dgm:constr type="w" for="ch" forName="rootText3" refType="w"/>
                        <dgm:constr type="h" for="ch" forName="rootText3" refType="h"/>
                        <dgm:constr type="l" for="ch" forName="rootConnector3"/>
                        <dgm:constr type="t" for="ch" forName="rootConnector3"/>
                        <dgm:constr type="w" for="ch" forName="rootConnector3" refType="w" refFor="ch" refForName="rootText3" fact="0.2"/>
                        <dgm:constr type="h" for="ch" forName="rootConnector3" refType="h" refFor="ch" refForName="rootText3"/>
                      </dgm:constrLst>
                    </dgm:if>
                    <dgm:else name="Name140">
                      <dgm:constrLst>
                        <dgm:constr type="l" for="ch" forName="rootText3"/>
                        <dgm:constr type="t" for="ch" forName="rootText3"/>
                        <dgm:constr type="w" for="ch" forName="rootText3" refType="w"/>
                        <dgm:constr type="h" for="ch" forName="rootText3" refType="h"/>
                        <dgm:constr type="r" for="ch" forName="rootConnector3" refType="w"/>
                        <dgm:constr type="t" for="ch" forName="rootConnector3"/>
                        <dgm:constr type="w" for="ch" forName="rootConnector3" refType="w" refFor="ch" refForName="rootText3" fact="0.2"/>
                        <dgm:constr type="h" for="ch" forName="rootConnector3" refType="h" refFor="ch" refForName="rootText3"/>
                      </dgm:constrLst>
                    </dgm:else>
                  </dgm:choose>
                  <dgm:ruleLst/>
                  <dgm:layoutNode name="rootText3">
                    <dgm:varLst>
                      <dgm:chPref val="3"/>
                    </dgm:varLst>
                    <dgm:alg type="tx"/>
                    <dgm:shape xmlns:r="http://schemas.openxmlformats.org/officeDocument/2006/relationships" type="rect" r:blip="">
                      <dgm:adjLst/>
                    </dgm:shape>
                    <dgm:presOf axis="self" ptType="node" cnt="1"/>
                    <dgm:constrLst>
                      <dgm:constr type="primFontSz" val="65"/>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layoutNode name="rootConnector3" moveWith="rootText1">
                    <dgm:alg type="sp"/>
                    <dgm:shape xmlns:r="http://schemas.openxmlformats.org/officeDocument/2006/relationships" type="rect" r:blip="" hideGeom="1">
                      <dgm:adjLst/>
                    </dgm:shape>
                    <dgm:presOf axis="self" ptType="node" cnt="1"/>
                    <dgm:constrLst/>
                    <dgm:ruleLst/>
                  </dgm:layoutNode>
                </dgm:layoutNode>
                <dgm:layoutNode name="hierChild6">
                  <dgm:choose name="Name141">
                    <dgm:if name="Name142" func="var" arg="hierBranch" op="equ" val="l">
                      <dgm:choose name="Name143">
                        <dgm:if name="Name144" func="var" arg="dir" op="equ" val="norm">
                          <dgm:alg type="hierChild">
                            <dgm:param type="chAlign" val="t"/>
                            <dgm:param type="linDir" val="fromL"/>
                          </dgm:alg>
                        </dgm:if>
                        <dgm:else name="Name145">
                          <dgm:alg type="hierChild">
                            <dgm:param type="chAlign" val="t"/>
                            <dgm:param type="linDir" val="fromR"/>
                          </dgm:alg>
                        </dgm:else>
                      </dgm:choose>
                    </dgm:if>
                    <dgm:if name="Name146" func="var" arg="hierBranch" op="equ" val="r">
                      <dgm:choose name="Name147">
                        <dgm:if name="Name148" func="var" arg="dir" op="equ" val="norm">
                          <dgm:alg type="hierChild">
                            <dgm:param type="chAlign" val="b"/>
                            <dgm:param type="linDir" val="fromL"/>
                          </dgm:alg>
                        </dgm:if>
                        <dgm:else name="Name149">
                          <dgm:alg type="hierChild">
                            <dgm:param type="chAlign" val="b"/>
                            <dgm:param type="linDir" val="fromR"/>
                          </dgm:alg>
                        </dgm:else>
                      </dgm:choose>
                    </dgm:if>
                    <dgm:if name="Name150" func="var" arg="hierBranch" op="equ" val="hang">
                      <dgm:choose name="Name151">
                        <dgm:if name="Name152" func="var" arg="dir" op="equ" val="norm">
                          <dgm:alg type="hierChild">
                            <dgm:param type="chAlign" val="l"/>
                            <dgm:param type="linDir" val="fromT"/>
                            <dgm:param type="secChAlign" val="t"/>
                            <dgm:param type="secLinDir" val="fromL"/>
                          </dgm:alg>
                        </dgm:if>
                        <dgm:else name="Name153">
                          <dgm:alg type="hierChild">
                            <dgm:param type="chAlign" val="r"/>
                            <dgm:param type="linDir" val="fromT"/>
                            <dgm:param type="secChAlign" val="t"/>
                            <dgm:param type="secLinDir" val="fromR"/>
                          </dgm:alg>
                        </dgm:else>
                      </dgm:choose>
                    </dgm:if>
                    <dgm:else name="Name154">
                      <dgm:choose name="Name155">
                        <dgm:if name="Name156" func="var" arg="dir" op="equ" val="norm">
                          <dgm:alg type="hierChild">
                            <dgm:param type="linDir" val="fromT"/>
                            <dgm:param type="chAlign" val="l"/>
                          </dgm:alg>
                        </dgm:if>
                        <dgm:else name="Name157">
                          <dgm:alg type="hierChild">
                            <dgm:param type="linDir" val="fromT"/>
                            <dgm:param type="chAlign" val="r"/>
                          </dgm:alg>
                        </dgm:else>
                      </dgm:choose>
                    </dgm:else>
                  </dgm:choose>
                  <dgm:shape xmlns:r="http://schemas.openxmlformats.org/officeDocument/2006/relationships" r:blip="">
                    <dgm:adjLst/>
                  </dgm:shape>
                  <dgm:presOf/>
                  <dgm:constrLst/>
                  <dgm:ruleLst/>
                  <dgm:forEach name="Name158" ref="rep2a"/>
                </dgm:layoutNode>
                <dgm:layoutNode name="hierChild7">
                  <dgm:choose name="Name159">
                    <dgm:if name="Name160" func="var" arg="dir" op="equ" val="norm">
                      <dgm:alg type="hierChild">
                        <dgm:param type="chAlign" val="l"/>
                        <dgm:param type="linDir" val="fromT"/>
                        <dgm:param type="secChAlign" val="t"/>
                        <dgm:param type="secLinDir" val="fromL"/>
                      </dgm:alg>
                    </dgm:if>
                    <dgm:else name="Name161">
                      <dgm:alg type="hierChild">
                        <dgm:param type="chAlign" val="r"/>
                        <dgm:param type="linDir" val="fromT"/>
                        <dgm:param type="secChAlign" val="t"/>
                        <dgm:param type="secLinDir" val="fromR"/>
                      </dgm:alg>
                    </dgm:else>
                  </dgm:choose>
                  <dgm:shape xmlns:r="http://schemas.openxmlformats.org/officeDocument/2006/relationships" r:blip="">
                    <dgm:adjLst/>
                  </dgm:shape>
                  <dgm:presOf/>
                  <dgm:constrLst/>
                  <dgm:ruleLst/>
                  <dgm:forEach name="Name162" ref="rep2b"/>
                </dgm:layoutNode>
              </dgm:layoutNode>
            </dgm:forEach>
          </dgm:layoutNode>
        </dgm:layoutNode>
      </dgm:forEach>
    </dgm:forEach>
  </dgm:layoutNode>
</dgm:layoutDef>
</file>

<file path=ppt/diagrams/layout3.xml><?xml version="1.0" encoding="utf-8"?>
<dgm:layoutDef xmlns:dgm="http://schemas.openxmlformats.org/drawingml/2006/diagram" xmlns:a="http://schemas.openxmlformats.org/drawingml/2006/main" uniqueId="urn:microsoft.com/office/officeart/2009/3/layout/HorizontalOrganizationChart">
  <dgm:title val=""/>
  <dgm:desc val=""/>
  <dgm:catLst>
    <dgm:cat type="hierarchy" pri="4300"/>
  </dgm:catLst>
  <dgm:sampData>
    <dgm:dataModel>
      <dgm:ptLst>
        <dgm:pt modelId="0" type="doc"/>
        <dgm:pt modelId="1">
          <dgm:prSet phldr="1"/>
        </dgm:pt>
        <dgm:pt modelId="2" type="asst">
          <dgm:prSet phldr="1"/>
        </dgm:pt>
        <dgm:pt modelId="3">
          <dgm:prSet phldr="1"/>
        </dgm:pt>
        <dgm:pt modelId="4">
          <dgm:prSet phldr="1"/>
        </dgm:pt>
        <dgm:pt modelId="5">
          <dgm:prSet phldr="1"/>
        </dgm:pt>
      </dgm:ptLst>
      <dgm:cxnLst>
        <dgm:cxn modelId="5" srcId="0" destId="1" srcOrd="0" destOrd="0"/>
        <dgm:cxn modelId="6" srcId="1" destId="2" srcOrd="0" destOrd="0"/>
        <dgm:cxn modelId="7" srcId="1" destId="3" srcOrd="1" destOrd="0"/>
        <dgm:cxn modelId="8" srcId="1" destId="4" srcOrd="2" destOrd="0"/>
        <dgm:cxn modelId="9" srcId="1" destId="5" srcOrd="3" destOrd="0"/>
      </dgm:cxnLst>
      <dgm:bg/>
      <dgm:whole/>
    </dgm:dataModel>
  </dgm:sampData>
  <dgm:styleData>
    <dgm:dataModel>
      <dgm:ptLst>
        <dgm:pt modelId="0" type="doc"/>
        <dgm:pt modelId="1"/>
        <dgm:pt modelId="12"/>
        <dgm:pt modelId="13"/>
      </dgm:ptLst>
      <dgm:cxnLst>
        <dgm:cxn modelId="2" srcId="0" destId="1" srcOrd="0" destOrd="0"/>
        <dgm:cxn modelId="16" srcId="1" destId="12" srcOrd="1" destOrd="0"/>
        <dgm:cxn modelId="17" srcId="1" destId="13" srcOrd="2" destOrd="0"/>
      </dgm:cxnLst>
      <dgm:bg/>
      <dgm:whole/>
    </dgm:dataModel>
  </dgm:styleData>
  <dgm:clrData>
    <dgm:dataModel>
      <dgm:ptLst>
        <dgm:pt modelId="0" type="doc"/>
        <dgm:pt modelId="1"/>
        <dgm:pt modelId="11" type="asst"/>
        <dgm:pt modelId="12"/>
        <dgm:pt modelId="13"/>
        <dgm:pt modelId="14"/>
      </dgm:ptLst>
      <dgm:cxnLst>
        <dgm:cxn modelId="2" srcId="0" destId="1" srcOrd="0" destOrd="0"/>
        <dgm:cxn modelId="15" srcId="1" destId="11" srcOrd="0" destOrd="0"/>
        <dgm:cxn modelId="16" srcId="1" destId="12" srcOrd="1" destOrd="0"/>
        <dgm:cxn modelId="17" srcId="1" destId="13" srcOrd="2" destOrd="0"/>
        <dgm:cxn modelId="18" srcId="1" destId="14" srcOrd="2" destOrd="0"/>
      </dgm:cxnLst>
      <dgm:bg/>
      <dgm:whole/>
    </dgm:dataModel>
  </dgm:clrData>
  <dgm:layoutNode name="hierChild1">
    <dgm:varLst>
      <dgm:orgChart val="1"/>
      <dgm:chPref val="1"/>
      <dgm:dir/>
      <dgm:animOne val="branch"/>
      <dgm:animLvl val="lvl"/>
      <dgm:resizeHandles/>
    </dgm:varLst>
    <dgm:choose name="Name0">
      <dgm:if name="Name1" func="var" arg="dir" op="equ" val="norm">
        <dgm:alg type="hierChild">
          <dgm:param type="linDir" val="fromT"/>
          <dgm:param type="chAlign" val="l"/>
        </dgm:alg>
      </dgm:if>
      <dgm:else name="Name2">
        <dgm:alg type="hierChild">
          <dgm:param type="linDir" val="fromT"/>
          <dgm:param type="chAlign" val="r"/>
        </dgm:alg>
      </dgm:else>
    </dgm:choose>
    <dgm:shape xmlns:r="http://schemas.openxmlformats.org/officeDocument/2006/relationships" r:blip="">
      <dgm:adjLst/>
    </dgm:shape>
    <dgm:presOf/>
    <dgm:constrLst>
      <dgm:constr type="w" for="des" forName="rootComposite1" refType="w" fact="10"/>
      <dgm:constr type="h" for="des" forName="rootComposite1" refType="w" refFor="des" refForName="rootComposite1" fact="0.305"/>
      <dgm:constr type="w" for="des" forName="rootComposite" refType="w" fact="10"/>
      <dgm:constr type="h" for="des" forName="rootComposite" refType="w" refFor="des" refForName="rootComposite1" fact="0.305"/>
      <dgm:constr type="w" for="des" forName="rootComposite3" refType="w" fact="10"/>
      <dgm:constr type="h" for="des" forName="rootComposite3" refType="w" refFor="des" refForName="rootComposite1" fact="0.305"/>
      <dgm:constr type="primFontSz" for="des" ptType="node" op="equ"/>
      <dgm:constr type="sp" for="des" op="equ"/>
      <dgm:constr type="sp" for="des" forName="hierRoot1" refType="w" refFor="des" refForName="rootComposite1" fact="0.2"/>
      <dgm:constr type="sp" for="des" forName="hierRoot2" refType="sp" refFor="des" refForName="hierRoot1"/>
      <dgm:constr type="sp" for="des" forName="hierRoot3" refType="sp" refFor="des" refForName="hierRoot1"/>
      <dgm:constr type="sibSp" refType="w" refFor="des" refForName="rootComposite1" fact="0.125"/>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ibSp" for="des" forName="hierChild7" refType="sibSp"/>
      <dgm:constr type="secSibSp" refType="w" refFor="des" refForName="rootComposite1" fact="0.125"/>
      <dgm:constr type="secSibSp" for="des" forName="hierChild2" refType="secSibSp"/>
      <dgm:constr type="secSibSp" for="des" forName="hierChild3" refType="secSibSp"/>
      <dgm:constr type="secSibSp" for="des" forName="hierChild4" refType="secSibSp"/>
      <dgm:constr type="secSibSp" for="des" forName="hierChild5" refType="secSibSp"/>
      <dgm:constr type="secSibSp" for="des" forName="hierChild6" refType="secSibSp"/>
      <dgm:constr type="secSibSp" for="des" forName="hierChild7" refType="secSibSp"/>
    </dgm:constrLst>
    <dgm:ruleLst/>
    <dgm:forEach name="Name3" axis="ch">
      <dgm:forEach name="Name4" axis="self" ptType="node">
        <dgm:layoutNode name="hierRoot1">
          <dgm:varLst>
            <dgm:hierBranch val="init"/>
          </dgm:varLst>
          <dgm:choose name="Name5">
            <dgm:if name="Name6" func="var" arg="hierBranch" op="equ" val="l">
              <dgm:choose name="Name7">
                <dgm:if name="Name8" func="var" arg="dir" op="equ" val="norm">
                  <dgm:alg type="hierRoot">
                    <dgm:param type="hierAlign" val="lT"/>
                  </dgm:alg>
                  <dgm:constrLst>
                    <dgm:constr type="alignOff" val="0.75"/>
                  </dgm:constrLst>
                </dgm:if>
                <dgm:else name="Name9">
                  <dgm:alg type="hierRoot">
                    <dgm:param type="hierAlign" val="rT"/>
                  </dgm:alg>
                  <dgm:constrLst>
                    <dgm:constr type="alignOff" val="0.75"/>
                  </dgm:constrLst>
                </dgm:else>
              </dgm:choose>
            </dgm:if>
            <dgm:if name="Name10" func="var" arg="hierBranch" op="equ" val="r">
              <dgm:choose name="Name11">
                <dgm:if name="Name12" func="var" arg="dir" op="equ" val="norm">
                  <dgm:alg type="hierRoot">
                    <dgm:param type="hierAlign" val="lB"/>
                  </dgm:alg>
                  <dgm:constrLst>
                    <dgm:constr type="alignOff" val="0.75"/>
                  </dgm:constrLst>
                </dgm:if>
                <dgm:else name="Name13">
                  <dgm:alg type="hierRoot">
                    <dgm:param type="hierAlign" val="rB"/>
                  </dgm:alg>
                  <dgm:constrLst>
                    <dgm:constr type="alignOff" val="0.75"/>
                  </dgm:constrLst>
                </dgm:else>
              </dgm:choose>
            </dgm:if>
            <dgm:if name="Name14" func="var" arg="hierBranch" op="equ" val="hang">
              <dgm:choose name="Name15">
                <dgm:if name="Name16" func="var" arg="dir" op="equ" val="norm">
                  <dgm:alg type="hierRoot">
                    <dgm:param type="hierAlign" val="lCtrCh"/>
                  </dgm:alg>
                  <dgm:constrLst>
                    <dgm:constr type="alignOff" val="0.65"/>
                  </dgm:constrLst>
                </dgm:if>
                <dgm:else name="Name17">
                  <dgm:alg type="hierRoot">
                    <dgm:param type="hierAlign" val="rCtrCh"/>
                  </dgm:alg>
                  <dgm:constrLst>
                    <dgm:constr type="alignOff" val="0.65"/>
                  </dgm:constrLst>
                </dgm:else>
              </dgm:choose>
            </dgm:if>
            <dgm:else name="Name18">
              <dgm:choose name="Name19">
                <dgm:if name="Name20" func="var" arg="dir" op="equ" val="norm">
                  <dgm:alg type="hierRoot">
                    <dgm:param type="hierAlign" val="lCtrCh"/>
                  </dgm:alg>
                  <dgm:constrLst>
                    <dgm:constr type="alignOff"/>
                    <dgm:constr type="bendDist" for="des" ptType="parTrans" refType="sp" fact="0.5"/>
                  </dgm:constrLst>
                </dgm:if>
                <dgm:else name="Name21">
                  <dgm:alg type="hierRoot">
                    <dgm:param type="hierAlign" val="rCtrCh"/>
                  </dgm:alg>
                  <dgm:constrLst>
                    <dgm:constr type="alignOff"/>
                    <dgm:constr type="bendDist" for="des" ptType="parTrans" refType="sp" fact="0.5"/>
                  </dgm:constrLst>
                </dgm:else>
              </dgm:choose>
            </dgm:else>
          </dgm:choose>
          <dgm:shape xmlns:r="http://schemas.openxmlformats.org/officeDocument/2006/relationships" r:blip="">
            <dgm:adjLst/>
          </dgm:shape>
          <dgm:presOf/>
          <dgm:ruleLst/>
          <dgm:layoutNode name="rootComposite1">
            <dgm:alg type="composite"/>
            <dgm:shape xmlns:r="http://schemas.openxmlformats.org/officeDocument/2006/relationships" r:blip="">
              <dgm:adjLst/>
            </dgm:shape>
            <dgm:presOf axis="self" ptType="node" cnt="1"/>
            <dgm:choose name="Name22">
              <dgm:if name="Name23" func="var" arg="hierBranch" op="equ" val="init">
                <dgm:constrLst>
                  <dgm:constr type="l" for="ch" forName="rootText1"/>
                  <dgm:constr type="t" for="ch" forName="rootText1"/>
                  <dgm:constr type="w" for="ch" forName="rootText1" refType="w"/>
                  <dgm:constr type="h" for="ch" forName="rootText1" refType="h"/>
                  <dgm:constr type="l" for="ch" forName="rootConnector1"/>
                  <dgm:constr type="t" for="ch" forName="rootConnector1"/>
                  <dgm:constr type="w" for="ch" forName="rootConnector1" refType="w" refFor="ch" refForName="rootText1" fact="0.2"/>
                  <dgm:constr type="h" for="ch" forName="rootConnector1" refType="h" refFor="ch" refForName="rootText1"/>
                </dgm:constrLst>
              </dgm:if>
              <dgm:if name="Name24" func="var" arg="hierBranch" op="equ" val="l">
                <dgm:constrLst>
                  <dgm:constr type="l" for="ch" forName="rootText1"/>
                  <dgm:constr type="t" for="ch" forName="rootText1"/>
                  <dgm:constr type="w" for="ch" forName="rootText1" refType="w"/>
                  <dgm:constr type="h" for="ch" forName="rootText1" refType="h"/>
                  <dgm:constr type="r" for="ch" forName="rootConnector1" refType="w"/>
                  <dgm:constr type="t" for="ch" forName="rootConnector1"/>
                  <dgm:constr type="w" for="ch" forName="rootConnector1" refType="w" refFor="ch" refForName="rootText1" fact="0.2"/>
                  <dgm:constr type="h" for="ch" forName="rootConnector1" refType="h" refFor="ch" refForName="rootText1"/>
                </dgm:constrLst>
              </dgm:if>
              <dgm:if name="Name25" func="var" arg="hierBranch" op="equ" val="r">
                <dgm:constrLst>
                  <dgm:constr type="l" for="ch" forName="rootText1"/>
                  <dgm:constr type="t" for="ch" forName="rootText1"/>
                  <dgm:constr type="w" for="ch" forName="rootText1" refType="w"/>
                  <dgm:constr type="h" for="ch" forName="rootText1" refType="h"/>
                  <dgm:constr type="l" for="ch" forName="rootConnector1"/>
                  <dgm:constr type="t" for="ch" forName="rootConnector1"/>
                  <dgm:constr type="w" for="ch" forName="rootConnector1" refType="w" refFor="ch" refForName="rootText1" fact="0.2"/>
                  <dgm:constr type="h" for="ch" forName="rootConnector1" refType="h" refFor="ch" refForName="rootText1"/>
                </dgm:constrLst>
              </dgm:if>
              <dgm:else name="Name26">
                <dgm:constrLst>
                  <dgm:constr type="l" for="ch" forName="rootText1"/>
                  <dgm:constr type="t" for="ch" forName="rootText1"/>
                  <dgm:constr type="w" for="ch" forName="rootText1" refType="w"/>
                  <dgm:constr type="h" for="ch" forName="rootText1" refType="h"/>
                  <dgm:constr type="r" for="ch" forName="rootConnector1" refType="w"/>
                  <dgm:constr type="t" for="ch" forName="rootConnector1"/>
                  <dgm:constr type="w" for="ch" forName="rootConnector1" refType="w" refFor="ch" refForName="rootText1" fact="0.2"/>
                  <dgm:constr type="h" for="ch" forName="rootConnector1" refType="h" refFor="ch" refForName="rootText1"/>
                </dgm:constrLst>
              </dgm:else>
            </dgm:choose>
            <dgm:ruleLst/>
            <dgm:layoutNode name="rootText1" styleLbl="node0">
              <dgm:varLst>
                <dgm:chPref val="3"/>
              </dgm:varLst>
              <dgm:alg type="tx"/>
              <dgm:shape xmlns:r="http://schemas.openxmlformats.org/officeDocument/2006/relationships" type="rect" r:blip="">
                <dgm:adjLst/>
              </dgm:shape>
              <dgm:presOf axis="self" ptType="node" cnt="1"/>
              <dgm:constrLst>
                <dgm:constr type="primFontSz" val="65"/>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layoutNode name="rootConnector1" moveWith="rootText1">
              <dgm:alg type="sp"/>
              <dgm:shape xmlns:r="http://schemas.openxmlformats.org/officeDocument/2006/relationships" type="rect" r:blip="" hideGeom="1">
                <dgm:adjLst/>
              </dgm:shape>
              <dgm:presOf axis="self" ptType="node" cnt="1"/>
              <dgm:constrLst/>
              <dgm:ruleLst/>
            </dgm:layoutNode>
          </dgm:layoutNode>
          <dgm:layoutNode name="hierChild2">
            <dgm:choose name="Name27">
              <dgm:if name="Name28" func="var" arg="hierBranch" op="equ" val="l">
                <dgm:choose name="Name29">
                  <dgm:if name="Name30" func="var" arg="dir" op="equ" val="norm">
                    <dgm:alg type="hierChild">
                      <dgm:param type="chAlign" val="t"/>
                      <dgm:param type="linDir" val="fromL"/>
                    </dgm:alg>
                  </dgm:if>
                  <dgm:else name="Name31">
                    <dgm:alg type="hierChild">
                      <dgm:param type="chAlign" val="t"/>
                      <dgm:param type="linDir" val="fromR"/>
                    </dgm:alg>
                  </dgm:else>
                </dgm:choose>
              </dgm:if>
              <dgm:if name="Name32" func="var" arg="hierBranch" op="equ" val="r">
                <dgm:choose name="Name33">
                  <dgm:if name="Name34" func="var" arg="dir" op="equ" val="norm">
                    <dgm:alg type="hierChild">
                      <dgm:param type="chAlign" val="b"/>
                      <dgm:param type="linDir" val="fromL"/>
                    </dgm:alg>
                  </dgm:if>
                  <dgm:else name="Name35">
                    <dgm:alg type="hierChild">
                      <dgm:param type="chAlign" val="b"/>
                      <dgm:param type="linDir" val="fromR"/>
                    </dgm:alg>
                  </dgm:else>
                </dgm:choose>
              </dgm:if>
              <dgm:if name="Name36" func="var" arg="hierBranch" op="equ" val="hang">
                <dgm:choose name="Name37">
                  <dgm:if name="Name38" func="var" arg="dir" op="equ" val="norm">
                    <dgm:alg type="hierChild">
                      <dgm:param type="chAlign" val="l"/>
                      <dgm:param type="linDir" val="fromT"/>
                      <dgm:param type="secChAlign" val="t"/>
                      <dgm:param type="secLinDir" val="fromL"/>
                    </dgm:alg>
                  </dgm:if>
                  <dgm:else name="Name39">
                    <dgm:alg type="hierChild">
                      <dgm:param type="chAlign" val="r"/>
                      <dgm:param type="linDir" val="fromT"/>
                      <dgm:param type="secChAlign" val="t"/>
                      <dgm:param type="secLinDir" val="fromR"/>
                    </dgm:alg>
                  </dgm:else>
                </dgm:choose>
              </dgm:if>
              <dgm:else name="Name40">
                <dgm:choose name="Name41">
                  <dgm:if name="Name42" func="var" arg="dir" op="equ" val="norm">
                    <dgm:alg type="hierChild">
                      <dgm:param type="linDir" val="fromT"/>
                      <dgm:param type="chAlign" val="l"/>
                    </dgm:alg>
                  </dgm:if>
                  <dgm:else name="Name43">
                    <dgm:alg type="hierChild">
                      <dgm:param type="linDir" val="fromT"/>
                      <dgm:param type="chAlign" val="r"/>
                    </dgm:alg>
                  </dgm:else>
                </dgm:choose>
              </dgm:else>
            </dgm:choose>
            <dgm:shape xmlns:r="http://schemas.openxmlformats.org/officeDocument/2006/relationships" r:blip="">
              <dgm:adjLst/>
            </dgm:shape>
            <dgm:presOf/>
            <dgm:constrLst/>
            <dgm:ruleLst/>
            <dgm:forEach name="rep2a" axis="ch" ptType="nonAsst">
              <dgm:forEach name="Name44" axis="precedSib" ptType="parTrans" st="-1" cnt="1">
                <dgm:choose name="Name45">
                  <dgm:if name="Name46" func="var" arg="hierBranch" op="equ" val="hang">
                    <dgm:layoutNode name="Name47">
                      <dgm:choose name="Name48">
                        <dgm:if name="Name49" func="var" arg="dir" op="equ" val="norm">
                          <dgm:alg type="conn">
                            <dgm:param type="connRout" val="bend"/>
                            <dgm:param type="dim" val="1D"/>
                            <dgm:param type="endSty" val="noArr"/>
                            <dgm:param type="begPts" val="midR"/>
                            <dgm:param type="endPts" val="bCtr tCtr"/>
                          </dgm:alg>
                        </dgm:if>
                        <dgm:else name="Name50">
                          <dgm:alg type="conn">
                            <dgm:param type="connRout" val="bend"/>
                            <dgm:param type="dim" val="1D"/>
                            <dgm:param type="endSty" val="noArr"/>
                            <dgm:param type="begPts" val="midL"/>
                            <dgm:param type="endPts" val="bCtr tCtr"/>
                          </dgm:alg>
                        </dgm:else>
                      </dgm:choose>
                      <dgm:shape xmlns:r="http://schemas.openxmlformats.org/officeDocument/2006/relationships" type="conn" r:blip="" zOrderOff="-99999">
                        <dgm:adjLst/>
                      </dgm:shape>
                      <dgm:presOf axis="self"/>
                      <dgm:constrLst>
                        <dgm:constr type="begPad"/>
                        <dgm:constr type="endPad"/>
                      </dgm:constrLst>
                      <dgm:ruleLst/>
                    </dgm:layoutNode>
                  </dgm:if>
                  <dgm:if name="Name51" func="var" arg="hierBranch" op="equ" val="l">
                    <dgm:layoutNode name="Name52">
                      <dgm:choose name="Name53">
                        <dgm:if name="Name54" func="var" arg="dir" op="equ" val="norm">
                          <dgm:alg type="conn">
                            <dgm:param type="connRout" val="bend"/>
                            <dgm:param type="dim" val="1D"/>
                            <dgm:param type="endSty" val="noArr"/>
                            <dgm:param type="begPts" val="midR"/>
                            <dgm:param type="endPts" val="tCtr"/>
                          </dgm:alg>
                        </dgm:if>
                        <dgm:else name="Name55">
                          <dgm:alg type="conn">
                            <dgm:param type="connRout" val="bend"/>
                            <dgm:param type="dim" val="1D"/>
                            <dgm:param type="endSty" val="noArr"/>
                            <dgm:param type="begPts" val="midL"/>
                            <dgm:param type="endPts" val="tCtr"/>
                          </dgm:alg>
                        </dgm:else>
                      </dgm:choose>
                      <dgm:shape xmlns:r="http://schemas.openxmlformats.org/officeDocument/2006/relationships" type="conn" r:blip="" zOrderOff="-99999">
                        <dgm:adjLst/>
                      </dgm:shape>
                      <dgm:presOf axis="self"/>
                      <dgm:constrLst>
                        <dgm:constr type="begPad"/>
                        <dgm:constr type="endPad"/>
                      </dgm:constrLst>
                      <dgm:ruleLst/>
                    </dgm:layoutNode>
                  </dgm:if>
                  <dgm:if name="Name56" func="var" arg="hierBranch" op="equ" val="r">
                    <dgm:layoutNode name="Name57">
                      <dgm:choose name="Name58">
                        <dgm:if name="Name59" func="var" arg="dir" op="equ" val="norm">
                          <dgm:alg type="conn">
                            <dgm:param type="connRout" val="bend"/>
                            <dgm:param type="dim" val="1D"/>
                            <dgm:param type="endSty" val="noArr"/>
                            <dgm:param type="begPts" val="midR"/>
                            <dgm:param type="endPts" val="bCtr"/>
                          </dgm:alg>
                        </dgm:if>
                        <dgm:else name="Name60">
                          <dgm:alg type="conn">
                            <dgm:param type="connRout" val="bend"/>
                            <dgm:param type="dim" val="1D"/>
                            <dgm:param type="endSty" val="noArr"/>
                            <dgm:param type="begPts" val="midL"/>
                            <dgm:param type="endPts" val="bCtr"/>
                          </dgm:alg>
                        </dgm:else>
                      </dgm:choose>
                      <dgm:shape xmlns:r="http://schemas.openxmlformats.org/officeDocument/2006/relationships" type="conn" r:blip="" zOrderOff="-99999">
                        <dgm:adjLst/>
                      </dgm:shape>
                      <dgm:presOf axis="self"/>
                      <dgm:constrLst>
                        <dgm:constr type="begPad"/>
                        <dgm:constr type="endPad"/>
                      </dgm:constrLst>
                      <dgm:ruleLst/>
                    </dgm:layoutNode>
                  </dgm:if>
                  <dgm:else name="Name61">
                    <dgm:choose name="Name62">
                      <dgm:if name="Name63" func="var" arg="dir" op="equ" val="norm">
                        <dgm:layoutNode name="Name64">
                          <dgm:alg type="conn">
                            <dgm:param type="connRout" val="bend"/>
                            <dgm:param type="dim" val="1D"/>
                            <dgm:param type="endSty" val="noArr"/>
                            <dgm:param type="begPts" val="midR"/>
                            <dgm:param type="endPts" val="midL"/>
                            <dgm:param type="bendPt" val="end"/>
                          </dgm:alg>
                          <dgm:shape xmlns:r="http://schemas.openxmlformats.org/officeDocument/2006/relationships" type="conn" r:blip="" zOrderOff="-99999">
                            <dgm:adjLst/>
                          </dgm:shape>
                          <dgm:presOf axis="self"/>
                          <dgm:constrLst>
                            <dgm:constr type="begPad"/>
                            <dgm:constr type="endPad"/>
                          </dgm:constrLst>
                          <dgm:ruleLst/>
                        </dgm:layoutNode>
                      </dgm:if>
                      <dgm:else name="Name65">
                        <dgm:layoutNode name="Name66">
                          <dgm:alg type="conn">
                            <dgm:param type="connRout" val="bend"/>
                            <dgm:param type="dim" val="1D"/>
                            <dgm:param type="endSty" val="noArr"/>
                            <dgm:param type="begPts" val="midL"/>
                            <dgm:param type="endPts" val="midR"/>
                            <dgm:param type="bendPt" val="end"/>
                          </dgm:alg>
                          <dgm:shape xmlns:r="http://schemas.openxmlformats.org/officeDocument/2006/relationships" type="conn" r:blip="" zOrderOff="-99999">
                            <dgm:adjLst/>
                          </dgm:shape>
                          <dgm:presOf axis="self"/>
                          <dgm:constrLst>
                            <dgm:constr type="begPad"/>
                            <dgm:constr type="endPad"/>
                          </dgm:constrLst>
                          <dgm:ruleLst/>
                        </dgm:layoutNode>
                      </dgm:else>
                    </dgm:choose>
                  </dgm:else>
                </dgm:choose>
              </dgm:forEach>
              <dgm:layoutNode name="hierRoot2">
                <dgm:varLst>
                  <dgm:hierBranch val="init"/>
                </dgm:varLst>
                <dgm:choose name="Name67">
                  <dgm:if name="Name68" func="var" arg="hierBranch" op="equ" val="l">
                    <dgm:choose name="Name69">
                      <dgm:if name="Name70" func="var" arg="dir" op="equ" val="norm">
                        <dgm:alg type="hierRoot">
                          <dgm:param type="hierAlign" val="lT"/>
                        </dgm:alg>
                        <dgm:constrLst>
                          <dgm:constr type="alignOff" val="0.75"/>
                        </dgm:constrLst>
                      </dgm:if>
                      <dgm:else name="Name71">
                        <dgm:alg type="hierRoot">
                          <dgm:param type="hierAlign" val="rT"/>
                        </dgm:alg>
                        <dgm:constrLst>
                          <dgm:constr type="alignOff" val="0.75"/>
                        </dgm:constrLst>
                      </dgm:else>
                    </dgm:choose>
                  </dgm:if>
                  <dgm:if name="Name72" func="var" arg="hierBranch" op="equ" val="r">
                    <dgm:choose name="Name73">
                      <dgm:if name="Name74" func="var" arg="dir" op="equ" val="norm">
                        <dgm:alg type="hierRoot">
                          <dgm:param type="hierAlign" val="lB"/>
                        </dgm:alg>
                        <dgm:constrLst>
                          <dgm:constr type="alignOff" val="0.75"/>
                        </dgm:constrLst>
                      </dgm:if>
                      <dgm:else name="Name75">
                        <dgm:alg type="hierRoot">
                          <dgm:param type="hierAlign" val="rB"/>
                        </dgm:alg>
                        <dgm:constrLst>
                          <dgm:constr type="alignOff" val="0.75"/>
                        </dgm:constrLst>
                      </dgm:else>
                    </dgm:choose>
                  </dgm:if>
                  <dgm:if name="Name76" func="var" arg="hierBranch" op="equ" val="hang">
                    <dgm:choose name="Name77">
                      <dgm:if name="Name78" func="var" arg="dir" op="equ" val="norm">
                        <dgm:alg type="hierRoot">
                          <dgm:param type="hierAlign" val="lCtrCh"/>
                        </dgm:alg>
                        <dgm:constrLst>
                          <dgm:constr type="alignOff" val="0.65"/>
                        </dgm:constrLst>
                      </dgm:if>
                      <dgm:else name="Name79">
                        <dgm:alg type="hierRoot">
                          <dgm:param type="hierAlign" val="rCtrCh"/>
                        </dgm:alg>
                        <dgm:constrLst>
                          <dgm:constr type="alignOff" val="0.65"/>
                        </dgm:constrLst>
                      </dgm:else>
                    </dgm:choose>
                  </dgm:if>
                  <dgm:else name="Name80">
                    <dgm:choose name="Name81">
                      <dgm:if name="Name82" func="var" arg="dir" op="equ" val="norm">
                        <dgm:alg type="hierRoot">
                          <dgm:param type="hierAlign" val="lCtrCh"/>
                        </dgm:alg>
                        <dgm:constrLst>
                          <dgm:constr type="alignOff"/>
                          <dgm:constr type="bendDist" for="des" ptType="parTrans" refType="sp" fact="0.5"/>
                        </dgm:constrLst>
                      </dgm:if>
                      <dgm:else name="Name83">
                        <dgm:alg type="hierRoot">
                          <dgm:param type="hierAlign" val="rCtrCh"/>
                        </dgm:alg>
                        <dgm:constrLst>
                          <dgm:constr type="alignOff"/>
                          <dgm:constr type="bendDist" for="des" ptType="parTrans" refType="sp" fact="0.5"/>
                        </dgm:constrLst>
                      </dgm:else>
                    </dgm:choose>
                  </dgm:else>
                </dgm:choose>
                <dgm:shape xmlns:r="http://schemas.openxmlformats.org/officeDocument/2006/relationships" r:blip="">
                  <dgm:adjLst/>
                </dgm:shape>
                <dgm:presOf/>
                <dgm:ruleLst/>
                <dgm:layoutNode name="rootComposite">
                  <dgm:alg type="composite"/>
                  <dgm:shape xmlns:r="http://schemas.openxmlformats.org/officeDocument/2006/relationships" r:blip="">
                    <dgm:adjLst/>
                  </dgm:shape>
                  <dgm:presOf axis="self" ptType="node" cnt="1"/>
                  <dgm:choose name="Name84">
                    <dgm:if name="Name85" func="var" arg="hierBranch" op="equ" val="init">
                      <dgm:constrLst>
                        <dgm:constr type="l" for="ch" forName="rootText"/>
                        <dgm:constr type="t" for="ch" forName="rootText"/>
                        <dgm:constr type="w" for="ch" forName="rootText" refType="w"/>
                        <dgm:constr type="h" for="ch" forName="rootText" refType="h"/>
                        <dgm:constr type="l" for="ch" forName="rootConnector"/>
                        <dgm:constr type="t" for="ch" forName="rootConnector"/>
                        <dgm:constr type="w" for="ch" forName="rootConnector" refType="w" refFor="ch" refForName="rootText" fact="0.2"/>
                        <dgm:constr type="h" for="ch" forName="rootConnector" refType="h" refFor="ch" refForName="rootText"/>
                      </dgm:constrLst>
                    </dgm:if>
                    <dgm:if name="Name86" func="var" arg="hierBranch" op="equ" val="l">
                      <dgm:constrLst>
                        <dgm:constr type="l" for="ch" forName="rootText"/>
                        <dgm:constr type="t" for="ch" forName="rootText"/>
                        <dgm:constr type="w" for="ch" forName="rootText" refType="w"/>
                        <dgm:constr type="h" for="ch" forName="rootText" refType="h"/>
                        <dgm:constr type="r" for="ch" forName="rootConnector" refType="w"/>
                        <dgm:constr type="t" for="ch" forName="rootConnector"/>
                        <dgm:constr type="w" for="ch" forName="rootConnector" refType="w" refFor="ch" refForName="rootText" fact="0.2"/>
                        <dgm:constr type="h" for="ch" forName="rootConnector" refType="h" refFor="ch" refForName="rootText"/>
                      </dgm:constrLst>
                    </dgm:if>
                    <dgm:if name="Name87" func="var" arg="hierBranch" op="equ" val="r">
                      <dgm:constrLst>
                        <dgm:constr type="l" for="ch" forName="rootText"/>
                        <dgm:constr type="t" for="ch" forName="rootText"/>
                        <dgm:constr type="w" for="ch" forName="rootText" refType="w"/>
                        <dgm:constr type="h" for="ch" forName="rootText" refType="h"/>
                        <dgm:constr type="l" for="ch" forName="rootConnector"/>
                        <dgm:constr type="t" for="ch" forName="rootConnector"/>
                        <dgm:constr type="w" for="ch" forName="rootConnector" refType="w" refFor="ch" refForName="rootText" fact="0.2"/>
                        <dgm:constr type="h" for="ch" forName="rootConnector" refType="h" refFor="ch" refForName="rootText"/>
                      </dgm:constrLst>
                    </dgm:if>
                    <dgm:else name="Name88">
                      <dgm:constrLst>
                        <dgm:constr type="l" for="ch" forName="rootText"/>
                        <dgm:constr type="t" for="ch" forName="rootText"/>
                        <dgm:constr type="w" for="ch" forName="rootText" refType="w"/>
                        <dgm:constr type="h" for="ch" forName="rootText" refType="h"/>
                        <dgm:constr type="r" for="ch" forName="rootConnector" refType="w"/>
                        <dgm:constr type="t" for="ch" forName="rootConnector"/>
                        <dgm:constr type="w" for="ch" forName="rootConnector" refType="w" refFor="ch" refForName="rootText" fact="0.2"/>
                        <dgm:constr type="h" for="ch" forName="rootConnector" refType="h" refFor="ch" refForName="rootText"/>
                      </dgm:constrLst>
                    </dgm:else>
                  </dgm:choose>
                  <dgm:ruleLst/>
                  <dgm:layoutNode name="rootText">
                    <dgm:varLst>
                      <dgm:chPref val="3"/>
                    </dgm:varLst>
                    <dgm:alg type="tx"/>
                    <dgm:shape xmlns:r="http://schemas.openxmlformats.org/officeDocument/2006/relationships" type="rect" r:blip="">
                      <dgm:adjLst/>
                    </dgm:shape>
                    <dgm:presOf axis="self" ptType="node" cnt="1"/>
                    <dgm:constrLst>
                      <dgm:constr type="primFontSz" val="65"/>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layoutNode name="rootConnector" moveWith="rootText">
                    <dgm:alg type="sp"/>
                    <dgm:shape xmlns:r="http://schemas.openxmlformats.org/officeDocument/2006/relationships" type="rect" r:blip="" hideGeom="1">
                      <dgm:adjLst/>
                    </dgm:shape>
                    <dgm:presOf axis="self" ptType="node" cnt="1"/>
                    <dgm:constrLst/>
                    <dgm:ruleLst/>
                  </dgm:layoutNode>
                </dgm:layoutNode>
                <dgm:layoutNode name="hierChild4">
                  <dgm:choose name="Name89">
                    <dgm:if name="Name90" func="var" arg="hierBranch" op="equ" val="l">
                      <dgm:choose name="Name91">
                        <dgm:if name="Name92" func="var" arg="dir" op="equ" val="norm">
                          <dgm:alg type="hierChild">
                            <dgm:param type="chAlign" val="t"/>
                            <dgm:param type="linDir" val="fromL"/>
                          </dgm:alg>
                        </dgm:if>
                        <dgm:else name="Name93">
                          <dgm:alg type="hierChild">
                            <dgm:param type="chAlign" val="t"/>
                            <dgm:param type="linDir" val="fromR"/>
                          </dgm:alg>
                        </dgm:else>
                      </dgm:choose>
                    </dgm:if>
                    <dgm:if name="Name94" func="var" arg="hierBranch" op="equ" val="r">
                      <dgm:choose name="Name95">
                        <dgm:if name="Name96" func="var" arg="dir" op="equ" val="norm">
                          <dgm:alg type="hierChild">
                            <dgm:param type="chAlign" val="b"/>
                            <dgm:param type="linDir" val="fromL"/>
                          </dgm:alg>
                        </dgm:if>
                        <dgm:else name="Name97">
                          <dgm:alg type="hierChild">
                            <dgm:param type="chAlign" val="b"/>
                            <dgm:param type="linDir" val="fromR"/>
                          </dgm:alg>
                        </dgm:else>
                      </dgm:choose>
                    </dgm:if>
                    <dgm:if name="Name98" func="var" arg="hierBranch" op="equ" val="hang">
                      <dgm:choose name="Name99">
                        <dgm:if name="Name100" func="var" arg="dir" op="equ" val="norm">
                          <dgm:alg type="hierChild">
                            <dgm:param type="chAlign" val="l"/>
                            <dgm:param type="linDir" val="fromT"/>
                            <dgm:param type="secChAlign" val="t"/>
                            <dgm:param type="secLinDir" val="fromL"/>
                          </dgm:alg>
                        </dgm:if>
                        <dgm:else name="Name101">
                          <dgm:alg type="hierChild">
                            <dgm:param type="chAlign" val="r"/>
                            <dgm:param type="linDir" val="fromT"/>
                            <dgm:param type="secChAlign" val="t"/>
                            <dgm:param type="secLinDir" val="fromR"/>
                          </dgm:alg>
                        </dgm:else>
                      </dgm:choose>
                    </dgm:if>
                    <dgm:else name="Name102">
                      <dgm:choose name="Name103">
                        <dgm:if name="Name104" func="var" arg="dir" op="equ" val="norm">
                          <dgm:alg type="hierChild">
                            <dgm:param type="linDir" val="fromT"/>
                            <dgm:param type="chAlign" val="l"/>
                          </dgm:alg>
                        </dgm:if>
                        <dgm:else name="Name105">
                          <dgm:alg type="hierChild">
                            <dgm:param type="linDir" val="fromT"/>
                            <dgm:param type="chAlign" val="r"/>
                          </dgm:alg>
                        </dgm:else>
                      </dgm:choose>
                    </dgm:else>
                  </dgm:choose>
                  <dgm:shape xmlns:r="http://schemas.openxmlformats.org/officeDocument/2006/relationships" r:blip="">
                    <dgm:adjLst/>
                  </dgm:shape>
                  <dgm:presOf/>
                  <dgm:constrLst/>
                  <dgm:ruleLst/>
                  <dgm:forEach name="Name106" ref="rep2a"/>
                </dgm:layoutNode>
                <dgm:layoutNode name="hierChild5">
                  <dgm:choose name="Name107">
                    <dgm:if name="Name108" func="var" arg="dir" op="equ" val="norm">
                      <dgm:alg type="hierChild">
                        <dgm:param type="chAlign" val="l"/>
                        <dgm:param type="linDir" val="fromT"/>
                        <dgm:param type="secChAlign" val="t"/>
                        <dgm:param type="secLinDir" val="fromL"/>
                      </dgm:alg>
                    </dgm:if>
                    <dgm:else name="Name109">
                      <dgm:alg type="hierChild">
                        <dgm:param type="chAlign" val="r"/>
                        <dgm:param type="linDir" val="fromT"/>
                        <dgm:param type="secChAlign" val="t"/>
                        <dgm:param type="secLinDir" val="fromR"/>
                      </dgm:alg>
                    </dgm:else>
                  </dgm:choose>
                  <dgm:shape xmlns:r="http://schemas.openxmlformats.org/officeDocument/2006/relationships" r:blip="">
                    <dgm:adjLst/>
                  </dgm:shape>
                  <dgm:presOf/>
                  <dgm:constrLst/>
                  <dgm:ruleLst/>
                  <dgm:forEach name="Name110" ref="rep2b"/>
                </dgm:layoutNode>
              </dgm:layoutNode>
            </dgm:forEach>
          </dgm:layoutNode>
          <dgm:layoutNode name="hierChild3">
            <dgm:choose name="Name111">
              <dgm:if name="Name112" func="var" arg="dir" op="equ" val="norm">
                <dgm:alg type="hierChild">
                  <dgm:param type="chAlign" val="l"/>
                  <dgm:param type="linDir" val="fromT"/>
                  <dgm:param type="secChAlign" val="t"/>
                  <dgm:param type="secLinDir" val="fromL"/>
                </dgm:alg>
              </dgm:if>
              <dgm:else name="Name113">
                <dgm:alg type="hierChild">
                  <dgm:param type="chAlign" val="r"/>
                  <dgm:param type="linDir" val="fromT"/>
                  <dgm:param type="secChAlign" val="t"/>
                  <dgm:param type="secLinDir" val="fromR"/>
                </dgm:alg>
              </dgm:else>
            </dgm:choose>
            <dgm:shape xmlns:r="http://schemas.openxmlformats.org/officeDocument/2006/relationships" r:blip="">
              <dgm:adjLst/>
            </dgm:shape>
            <dgm:presOf/>
            <dgm:constrLst/>
            <dgm:ruleLst/>
            <dgm:forEach name="rep2b" axis="ch" ptType="asst">
              <dgm:forEach name="Name114" axis="precedSib" ptType="parTrans" st="-1" cnt="1">
                <dgm:layoutNode name="Name115">
                  <dgm:choose name="Name116">
                    <dgm:if name="Name117" func="var" arg="dir" op="equ" val="norm">
                      <dgm:alg type="conn">
                        <dgm:param type="connRout" val="bend"/>
                        <dgm:param type="dim" val="1D"/>
                        <dgm:param type="endSty" val="noArr"/>
                        <dgm:param type="begPts" val="midR"/>
                        <dgm:param type="endPts" val="bCtr tCtr"/>
                      </dgm:alg>
                    </dgm:if>
                    <dgm:else name="Name118">
                      <dgm:alg type="conn">
                        <dgm:param type="connRout" val="bend"/>
                        <dgm:param type="dim" val="1D"/>
                        <dgm:param type="endSty" val="noArr"/>
                        <dgm:param type="begPts" val="midL"/>
                        <dgm:param type="endPts" val="bCtr tCtr"/>
                      </dgm:alg>
                    </dgm:else>
                  </dgm:choose>
                  <dgm:shape xmlns:r="http://schemas.openxmlformats.org/officeDocument/2006/relationships" type="conn" r:blip="" zOrderOff="-99999">
                    <dgm:adjLst/>
                  </dgm:shape>
                  <dgm:presOf axis="self"/>
                  <dgm:constrLst>
                    <dgm:constr type="begPad"/>
                    <dgm:constr type="endPad"/>
                  </dgm:constrLst>
                  <dgm:ruleLst/>
                </dgm:layoutNode>
              </dgm:forEach>
              <dgm:layoutNode name="hierRoot3">
                <dgm:varLst>
                  <dgm:hierBranch val="init"/>
                </dgm:varLst>
                <dgm:choose name="Name119">
                  <dgm:if name="Name120" func="var" arg="hierBranch" op="equ" val="l">
                    <dgm:choose name="Name121">
                      <dgm:if name="Name122" func="var" arg="dir" op="equ" val="norm">
                        <dgm:alg type="hierRoot">
                          <dgm:param type="hierAlign" val="lT"/>
                        </dgm:alg>
                        <dgm:constrLst>
                          <dgm:constr type="alignOff" val="0.75"/>
                        </dgm:constrLst>
                      </dgm:if>
                      <dgm:else name="Name123">
                        <dgm:alg type="hierRoot">
                          <dgm:param type="hierAlign" val="rT"/>
                        </dgm:alg>
                        <dgm:constrLst>
                          <dgm:constr type="alignOff" val="0.75"/>
                        </dgm:constrLst>
                      </dgm:else>
                    </dgm:choose>
                  </dgm:if>
                  <dgm:if name="Name124" func="var" arg="hierBranch" op="equ" val="r">
                    <dgm:choose name="Name125">
                      <dgm:if name="Name126" func="var" arg="dir" op="equ" val="norm">
                        <dgm:alg type="hierRoot">
                          <dgm:param type="hierAlign" val="lB"/>
                        </dgm:alg>
                        <dgm:constrLst>
                          <dgm:constr type="alignOff" val="0.75"/>
                        </dgm:constrLst>
                      </dgm:if>
                      <dgm:else name="Name127">
                        <dgm:alg type="hierRoot">
                          <dgm:param type="hierAlign" val="rB"/>
                        </dgm:alg>
                        <dgm:constrLst>
                          <dgm:constr type="alignOff" val="0.75"/>
                        </dgm:constrLst>
                      </dgm:else>
                    </dgm:choose>
                  </dgm:if>
                  <dgm:if name="Name128" func="var" arg="hierBranch" op="equ" val="hang">
                    <dgm:choose name="Name129">
                      <dgm:if name="Name130" func="var" arg="dir" op="equ" val="norm">
                        <dgm:alg type="hierRoot">
                          <dgm:param type="hierAlign" val="lCtrCh"/>
                        </dgm:alg>
                        <dgm:constrLst>
                          <dgm:constr type="alignOff" val="0.65"/>
                        </dgm:constrLst>
                      </dgm:if>
                      <dgm:else name="Name131">
                        <dgm:alg type="hierRoot">
                          <dgm:param type="hierAlign" val="rCtrCh"/>
                        </dgm:alg>
                        <dgm:constrLst>
                          <dgm:constr type="alignOff" val="0.65"/>
                        </dgm:constrLst>
                      </dgm:else>
                    </dgm:choose>
                  </dgm:if>
                  <dgm:else name="Name132">
                    <dgm:choose name="Name133">
                      <dgm:if name="Name134" func="var" arg="dir" op="equ" val="norm">
                        <dgm:alg type="hierRoot">
                          <dgm:param type="hierAlign" val="lCtrCh"/>
                        </dgm:alg>
                        <dgm:constrLst>
                          <dgm:constr type="alignOff"/>
                          <dgm:constr type="bendDist" for="des" ptType="parTrans" refType="sp" fact="0.5"/>
                        </dgm:constrLst>
                      </dgm:if>
                      <dgm:else name="Name135">
                        <dgm:alg type="hierRoot">
                          <dgm:param type="hierAlign" val="rCtrCh"/>
                        </dgm:alg>
                        <dgm:constrLst>
                          <dgm:constr type="alignOff"/>
                          <dgm:constr type="bendDist" for="des" ptType="parTrans" refType="sp" fact="0.5"/>
                        </dgm:constrLst>
                      </dgm:else>
                    </dgm:choose>
                  </dgm:else>
                </dgm:choose>
                <dgm:shape xmlns:r="http://schemas.openxmlformats.org/officeDocument/2006/relationships" r:blip="">
                  <dgm:adjLst/>
                </dgm:shape>
                <dgm:presOf/>
                <dgm:ruleLst/>
                <dgm:layoutNode name="rootComposite3">
                  <dgm:alg type="composite"/>
                  <dgm:shape xmlns:r="http://schemas.openxmlformats.org/officeDocument/2006/relationships" r:blip="">
                    <dgm:adjLst/>
                  </dgm:shape>
                  <dgm:presOf axis="self" ptType="node" cnt="1"/>
                  <dgm:choose name="Name136">
                    <dgm:if name="Name137" func="var" arg="hierBranch" op="equ" val="init">
                      <dgm:constrLst>
                        <dgm:constr type="l" for="ch" forName="rootText3"/>
                        <dgm:constr type="t" for="ch" forName="rootText3"/>
                        <dgm:constr type="w" for="ch" forName="rootText3" refType="w"/>
                        <dgm:constr type="h" for="ch" forName="rootText3" refType="h"/>
                        <dgm:constr type="l" for="ch" forName="rootConnector3"/>
                        <dgm:constr type="t" for="ch" forName="rootConnector3"/>
                        <dgm:constr type="w" for="ch" forName="rootConnector3" refType="w" refFor="ch" refForName="rootText3" fact="0.2"/>
                        <dgm:constr type="h" for="ch" forName="rootConnector3" refType="h" refFor="ch" refForName="rootText3"/>
                      </dgm:constrLst>
                    </dgm:if>
                    <dgm:if name="Name138" func="var" arg="hierBranch" op="equ" val="l">
                      <dgm:constrLst>
                        <dgm:constr type="l" for="ch" forName="rootText3"/>
                        <dgm:constr type="t" for="ch" forName="rootText3"/>
                        <dgm:constr type="w" for="ch" forName="rootText3" refType="w"/>
                        <dgm:constr type="h" for="ch" forName="rootText3" refType="h"/>
                        <dgm:constr type="r" for="ch" forName="rootConnector3" refType="w"/>
                        <dgm:constr type="t" for="ch" forName="rootConnector3"/>
                        <dgm:constr type="w" for="ch" forName="rootConnector3" refType="w" refFor="ch" refForName="rootText3" fact="0.2"/>
                        <dgm:constr type="h" for="ch" forName="rootConnector3" refType="h" refFor="ch" refForName="rootText3"/>
                      </dgm:constrLst>
                    </dgm:if>
                    <dgm:if name="Name139" func="var" arg="hierBranch" op="equ" val="r">
                      <dgm:constrLst>
                        <dgm:constr type="l" for="ch" forName="rootText3"/>
                        <dgm:constr type="t" for="ch" forName="rootText3"/>
                        <dgm:constr type="w" for="ch" forName="rootText3" refType="w"/>
                        <dgm:constr type="h" for="ch" forName="rootText3" refType="h"/>
                        <dgm:constr type="l" for="ch" forName="rootConnector3"/>
                        <dgm:constr type="t" for="ch" forName="rootConnector3"/>
                        <dgm:constr type="w" for="ch" forName="rootConnector3" refType="w" refFor="ch" refForName="rootText3" fact="0.2"/>
                        <dgm:constr type="h" for="ch" forName="rootConnector3" refType="h" refFor="ch" refForName="rootText3"/>
                      </dgm:constrLst>
                    </dgm:if>
                    <dgm:else name="Name140">
                      <dgm:constrLst>
                        <dgm:constr type="l" for="ch" forName="rootText3"/>
                        <dgm:constr type="t" for="ch" forName="rootText3"/>
                        <dgm:constr type="w" for="ch" forName="rootText3" refType="w"/>
                        <dgm:constr type="h" for="ch" forName="rootText3" refType="h"/>
                        <dgm:constr type="r" for="ch" forName="rootConnector3" refType="w"/>
                        <dgm:constr type="t" for="ch" forName="rootConnector3"/>
                        <dgm:constr type="w" for="ch" forName="rootConnector3" refType="w" refFor="ch" refForName="rootText3" fact="0.2"/>
                        <dgm:constr type="h" for="ch" forName="rootConnector3" refType="h" refFor="ch" refForName="rootText3"/>
                      </dgm:constrLst>
                    </dgm:else>
                  </dgm:choose>
                  <dgm:ruleLst/>
                  <dgm:layoutNode name="rootText3">
                    <dgm:varLst>
                      <dgm:chPref val="3"/>
                    </dgm:varLst>
                    <dgm:alg type="tx"/>
                    <dgm:shape xmlns:r="http://schemas.openxmlformats.org/officeDocument/2006/relationships" type="rect" r:blip="">
                      <dgm:adjLst/>
                    </dgm:shape>
                    <dgm:presOf axis="self" ptType="node" cnt="1"/>
                    <dgm:constrLst>
                      <dgm:constr type="primFontSz" val="65"/>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layoutNode name="rootConnector3" moveWith="rootText1">
                    <dgm:alg type="sp"/>
                    <dgm:shape xmlns:r="http://schemas.openxmlformats.org/officeDocument/2006/relationships" type="rect" r:blip="" hideGeom="1">
                      <dgm:adjLst/>
                    </dgm:shape>
                    <dgm:presOf axis="self" ptType="node" cnt="1"/>
                    <dgm:constrLst/>
                    <dgm:ruleLst/>
                  </dgm:layoutNode>
                </dgm:layoutNode>
                <dgm:layoutNode name="hierChild6">
                  <dgm:choose name="Name141">
                    <dgm:if name="Name142" func="var" arg="hierBranch" op="equ" val="l">
                      <dgm:choose name="Name143">
                        <dgm:if name="Name144" func="var" arg="dir" op="equ" val="norm">
                          <dgm:alg type="hierChild">
                            <dgm:param type="chAlign" val="t"/>
                            <dgm:param type="linDir" val="fromL"/>
                          </dgm:alg>
                        </dgm:if>
                        <dgm:else name="Name145">
                          <dgm:alg type="hierChild">
                            <dgm:param type="chAlign" val="t"/>
                            <dgm:param type="linDir" val="fromR"/>
                          </dgm:alg>
                        </dgm:else>
                      </dgm:choose>
                    </dgm:if>
                    <dgm:if name="Name146" func="var" arg="hierBranch" op="equ" val="r">
                      <dgm:choose name="Name147">
                        <dgm:if name="Name148" func="var" arg="dir" op="equ" val="norm">
                          <dgm:alg type="hierChild">
                            <dgm:param type="chAlign" val="b"/>
                            <dgm:param type="linDir" val="fromL"/>
                          </dgm:alg>
                        </dgm:if>
                        <dgm:else name="Name149">
                          <dgm:alg type="hierChild">
                            <dgm:param type="chAlign" val="b"/>
                            <dgm:param type="linDir" val="fromR"/>
                          </dgm:alg>
                        </dgm:else>
                      </dgm:choose>
                    </dgm:if>
                    <dgm:if name="Name150" func="var" arg="hierBranch" op="equ" val="hang">
                      <dgm:choose name="Name151">
                        <dgm:if name="Name152" func="var" arg="dir" op="equ" val="norm">
                          <dgm:alg type="hierChild">
                            <dgm:param type="chAlign" val="l"/>
                            <dgm:param type="linDir" val="fromT"/>
                            <dgm:param type="secChAlign" val="t"/>
                            <dgm:param type="secLinDir" val="fromL"/>
                          </dgm:alg>
                        </dgm:if>
                        <dgm:else name="Name153">
                          <dgm:alg type="hierChild">
                            <dgm:param type="chAlign" val="r"/>
                            <dgm:param type="linDir" val="fromT"/>
                            <dgm:param type="secChAlign" val="t"/>
                            <dgm:param type="secLinDir" val="fromR"/>
                          </dgm:alg>
                        </dgm:else>
                      </dgm:choose>
                    </dgm:if>
                    <dgm:else name="Name154">
                      <dgm:choose name="Name155">
                        <dgm:if name="Name156" func="var" arg="dir" op="equ" val="norm">
                          <dgm:alg type="hierChild">
                            <dgm:param type="linDir" val="fromT"/>
                            <dgm:param type="chAlign" val="l"/>
                          </dgm:alg>
                        </dgm:if>
                        <dgm:else name="Name157">
                          <dgm:alg type="hierChild">
                            <dgm:param type="linDir" val="fromT"/>
                            <dgm:param type="chAlign" val="r"/>
                          </dgm:alg>
                        </dgm:else>
                      </dgm:choose>
                    </dgm:else>
                  </dgm:choose>
                  <dgm:shape xmlns:r="http://schemas.openxmlformats.org/officeDocument/2006/relationships" r:blip="">
                    <dgm:adjLst/>
                  </dgm:shape>
                  <dgm:presOf/>
                  <dgm:constrLst/>
                  <dgm:ruleLst/>
                  <dgm:forEach name="Name158" ref="rep2a"/>
                </dgm:layoutNode>
                <dgm:layoutNode name="hierChild7">
                  <dgm:choose name="Name159">
                    <dgm:if name="Name160" func="var" arg="dir" op="equ" val="norm">
                      <dgm:alg type="hierChild">
                        <dgm:param type="chAlign" val="l"/>
                        <dgm:param type="linDir" val="fromT"/>
                        <dgm:param type="secChAlign" val="t"/>
                        <dgm:param type="secLinDir" val="fromL"/>
                      </dgm:alg>
                    </dgm:if>
                    <dgm:else name="Name161">
                      <dgm:alg type="hierChild">
                        <dgm:param type="chAlign" val="r"/>
                        <dgm:param type="linDir" val="fromT"/>
                        <dgm:param type="secChAlign" val="t"/>
                        <dgm:param type="secLinDir" val="fromR"/>
                      </dgm:alg>
                    </dgm:else>
                  </dgm:choose>
                  <dgm:shape xmlns:r="http://schemas.openxmlformats.org/officeDocument/2006/relationships" r:blip="">
                    <dgm:adjLst/>
                  </dgm:shape>
                  <dgm:presOf/>
                  <dgm:constrLst/>
                  <dgm:ruleLst/>
                  <dgm:forEach name="Name162" ref="rep2b"/>
                </dgm:layoutNode>
              </dgm:layoutNode>
            </dgm:forEach>
          </dgm:layoutNode>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1981200"/>
            <a:ext cx="7772400" cy="1876428"/>
          </a:xfrm>
        </p:spPr>
        <p:txBody>
          <a:bodyPr anchor="b">
            <a:sp3d contourW="8890">
              <a:contourClr>
                <a:schemeClr val="accent3">
                  <a:shade val="55000"/>
                </a:schemeClr>
              </a:contourClr>
            </a:sp3d>
          </a:bodyPr>
          <a:lstStyle>
            <a:lvl1pPr algn="ctr">
              <a:defRPr sz="4400" dirty="0">
                <a:ln w="15875" cmpd="sng">
                  <a:solidFill>
                    <a:srgbClr val="FFFFFF"/>
                  </a:solidFill>
                  <a:prstDash val="solid"/>
                </a:ln>
                <a:solidFill>
                  <a:srgbClr val="FFFFFF"/>
                </a:solidFill>
                <a:effectLst>
                  <a:outerShdw blurRad="31750" dir="3600000" algn="tl" rotWithShape="0">
                    <a:srgbClr val="000000">
                      <a:alpha val="60000"/>
                    </a:srgbClr>
                  </a:outerShdw>
                </a:effectLst>
              </a:defRPr>
            </a:lvl1pPr>
          </a:lstStyle>
          <a:p>
            <a:r>
              <a:rPr kumimoji="0" lang="en-US"/>
              <a:t>Click to edit Master title style</a:t>
            </a:r>
          </a:p>
        </p:txBody>
      </p:sp>
      <p:sp>
        <p:nvSpPr>
          <p:cNvPr id="3" name="Subtitle 2"/>
          <p:cNvSpPr>
            <a:spLocks noGrp="1"/>
          </p:cNvSpPr>
          <p:nvPr>
            <p:ph type="subTitle" idx="1"/>
          </p:nvPr>
        </p:nvSpPr>
        <p:spPr>
          <a:xfrm>
            <a:off x="1371600" y="3857628"/>
            <a:ext cx="6400800" cy="1753200"/>
          </a:xfrm>
        </p:spPr>
        <p:txBody>
          <a:bodyPr/>
          <a:lstStyle>
            <a:lvl1pPr marL="0" indent="0" algn="ctr">
              <a:buNone/>
              <a:defRPr sz="2400">
                <a:solidFill>
                  <a:schemeClr val="tx2"/>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kumimoji="0" lang="en-US"/>
              <a:t>Click to edit Master subtitle style</a:t>
            </a:r>
          </a:p>
        </p:txBody>
      </p:sp>
      <p:sp>
        <p:nvSpPr>
          <p:cNvPr id="4" name="Date Placeholder 3"/>
          <p:cNvSpPr>
            <a:spLocks noGrp="1"/>
          </p:cNvSpPr>
          <p:nvPr>
            <p:ph type="dt" sz="half" idx="10"/>
          </p:nvPr>
        </p:nvSpPr>
        <p:spPr/>
        <p:txBody>
          <a:bodyPr/>
          <a:lstStyle/>
          <a:p>
            <a:pPr eaLnBrk="1" latinLnBrk="0" hangingPunct="1"/>
            <a:fld id="{0D0EC791-D078-4631-9937-E8318C63790B}" type="datetimeFigureOut">
              <a:rPr lang="en-US" smtClean="0"/>
              <a:pPr eaLnBrk="1" latinLnBrk="0" hangingPunct="1"/>
              <a:t>5/14/2020</a:t>
            </a:fld>
            <a:endParaRPr lang="en-US"/>
          </a:p>
        </p:txBody>
      </p:sp>
      <p:sp>
        <p:nvSpPr>
          <p:cNvPr id="5" name="Footer Placeholder 4"/>
          <p:cNvSpPr>
            <a:spLocks noGrp="1"/>
          </p:cNvSpPr>
          <p:nvPr>
            <p:ph type="ftr" sz="quarter" idx="11"/>
          </p:nvPr>
        </p:nvSpPr>
        <p:spPr/>
        <p:txBody>
          <a:bodyPr/>
          <a:lstStyle/>
          <a:p>
            <a:endParaRPr kumimoji="0" lang="zh-CN" altLang="en-US"/>
          </a:p>
        </p:txBody>
      </p:sp>
      <p:sp>
        <p:nvSpPr>
          <p:cNvPr id="6" name="Slide Number Placeholder 5"/>
          <p:cNvSpPr>
            <a:spLocks noGrp="1"/>
          </p:cNvSpPr>
          <p:nvPr>
            <p:ph type="sldNum" sz="quarter" idx="12"/>
          </p:nvPr>
        </p:nvSpPr>
        <p:spPr/>
        <p:txBody>
          <a:bodyPr/>
          <a:lstStyle/>
          <a:p>
            <a:fld id="{170ADD11-4055-44D3-AD09-D611CD509B89}" type="slidenum">
              <a:rPr kumimoji="0" lang="en-US" smtClean="0"/>
              <a:pPr eaLnBrk="1" latinLnBrk="0" hangingPunct="1"/>
              <a:t>‹#›</a:t>
            </a:fld>
            <a:endParaRPr kumimoji="0" lang="zh-CN" altLang="en-US"/>
          </a:p>
        </p:txBody>
      </p:sp>
    </p:spTree>
  </p:cSld>
  <p:clrMapOvr>
    <a:masterClrMapping/>
  </p:clrMapOvr>
  <mc:AlternateContent xmlns:mc="http://schemas.openxmlformats.org/markup-compatibility/2006" xmlns:p159="http://schemas.microsoft.com/office/powerpoint/2015/09/main">
    <mc:Choice Requires="p159">
      <p:transition spd="slow">
        <p159:morph option="byObject"/>
      </p:transition>
    </mc:Choice>
    <mc:Fallback xmlns="">
      <p:transition spd="slow">
        <p:fade/>
      </p:transition>
    </mc:Fallback>
  </mc:AlternateContent>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a:t>Click to edit Master title style</a:t>
            </a:r>
          </a:p>
        </p:txBody>
      </p:sp>
      <p:sp>
        <p:nvSpPr>
          <p:cNvPr id="3" name="Content Placeholder 2"/>
          <p:cNvSpPr>
            <a:spLocks noGrp="1"/>
          </p:cNvSpPr>
          <p:nvPr>
            <p:ph idx="1"/>
          </p:nvPr>
        </p:nvSpPr>
        <p:spPr/>
        <p:txBody>
          <a:body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4" name="Date Placeholder 3"/>
          <p:cNvSpPr>
            <a:spLocks noGrp="1"/>
          </p:cNvSpPr>
          <p:nvPr>
            <p:ph type="dt" sz="half" idx="10"/>
          </p:nvPr>
        </p:nvSpPr>
        <p:spPr/>
        <p:txBody>
          <a:bodyPr/>
          <a:lstStyle/>
          <a:p>
            <a:pPr eaLnBrk="1" latinLnBrk="0" hangingPunct="1"/>
            <a:fld id="{0D0EC791-D078-4631-9937-E8318C63790B}" type="datetimeFigureOut">
              <a:rPr lang="en-US" smtClean="0"/>
              <a:pPr eaLnBrk="1" latinLnBrk="0" hangingPunct="1"/>
              <a:t>5/14/2020</a:t>
            </a:fld>
            <a:endParaRPr lang="en-US"/>
          </a:p>
        </p:txBody>
      </p:sp>
      <p:sp>
        <p:nvSpPr>
          <p:cNvPr id="5" name="Footer Placeholder 4"/>
          <p:cNvSpPr>
            <a:spLocks noGrp="1"/>
          </p:cNvSpPr>
          <p:nvPr>
            <p:ph type="ftr" sz="quarter" idx="11"/>
          </p:nvPr>
        </p:nvSpPr>
        <p:spPr/>
        <p:txBody>
          <a:bodyPr/>
          <a:lstStyle/>
          <a:p>
            <a:endParaRPr kumimoji="0" lang="zh-CN" altLang="en-US"/>
          </a:p>
        </p:txBody>
      </p:sp>
      <p:sp>
        <p:nvSpPr>
          <p:cNvPr id="6" name="Slide Number Placeholder 5"/>
          <p:cNvSpPr>
            <a:spLocks noGrp="1"/>
          </p:cNvSpPr>
          <p:nvPr>
            <p:ph type="sldNum" sz="quarter" idx="12"/>
          </p:nvPr>
        </p:nvSpPr>
        <p:spPr/>
        <p:txBody>
          <a:bodyPr/>
          <a:lstStyle/>
          <a:p>
            <a:fld id="{170ADD11-4055-44D3-AD09-D611CD509B89}" type="slidenum">
              <a:rPr kumimoji="0" lang="en-US" smtClean="0"/>
              <a:pPr eaLnBrk="1" latinLnBrk="0" hangingPunct="1"/>
              <a:t>‹#›</a:t>
            </a:fld>
            <a:endParaRPr kumimoji="0" lang="zh-CN" altLang="en-US"/>
          </a:p>
        </p:txBody>
      </p:sp>
    </p:spTree>
  </p:cSld>
  <p:clrMapOvr>
    <a:masterClrMapping/>
  </p:clrMapOvr>
  <mc:AlternateContent xmlns:mc="http://schemas.openxmlformats.org/markup-compatibility/2006" xmlns:p159="http://schemas.microsoft.com/office/powerpoint/2015/09/main">
    <mc:Choice Requires="p159">
      <p:transition spd="slow">
        <p159:morph option="byObject"/>
      </p:transition>
    </mc:Choice>
    <mc:Fallback xmlns="">
      <p:transition spd="slow">
        <p:fade/>
      </p:transition>
    </mc:Fallback>
  </mc:AlternateContent>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bg>
      <p:bgRef idx="1003">
        <a:schemeClr val="bg2"/>
      </p:bgRef>
    </p:bg>
    <p:spTree>
      <p:nvGrpSpPr>
        <p:cNvPr id="1" name=""/>
        <p:cNvGrpSpPr/>
        <p:nvPr/>
      </p:nvGrpSpPr>
      <p:grpSpPr>
        <a:xfrm>
          <a:off x="0" y="0"/>
          <a:ext cx="0" cy="0"/>
          <a:chOff x="0" y="0"/>
          <a:chExt cx="0" cy="0"/>
        </a:xfrm>
      </p:grpSpPr>
      <p:sp>
        <p:nvSpPr>
          <p:cNvPr id="2" name="Title 1"/>
          <p:cNvSpPr>
            <a:spLocks noGrp="1"/>
          </p:cNvSpPr>
          <p:nvPr>
            <p:ph type="title"/>
          </p:nvPr>
        </p:nvSpPr>
        <p:spPr>
          <a:xfrm>
            <a:off x="685800" y="3854150"/>
            <a:ext cx="7772400" cy="1860850"/>
          </a:xfrm>
        </p:spPr>
        <p:txBody>
          <a:bodyPr anchor="t"/>
          <a:lstStyle>
            <a:lvl1pPr algn="l">
              <a:defRPr sz="4400" b="1" cap="all"/>
            </a:lvl1pPr>
          </a:lstStyle>
          <a:p>
            <a:r>
              <a:rPr kumimoji="0" lang="en-US"/>
              <a:t>Click to edit Master title style</a:t>
            </a:r>
          </a:p>
        </p:txBody>
      </p:sp>
      <p:sp>
        <p:nvSpPr>
          <p:cNvPr id="3" name="Text Placeholder 2"/>
          <p:cNvSpPr>
            <a:spLocks noGrp="1"/>
          </p:cNvSpPr>
          <p:nvPr>
            <p:ph type="body" idx="1"/>
          </p:nvPr>
        </p:nvSpPr>
        <p:spPr>
          <a:xfrm>
            <a:off x="685800" y="2356428"/>
            <a:ext cx="7772400" cy="1501200"/>
          </a:xfrm>
        </p:spPr>
        <p:txBody>
          <a:bodyPr anchor="b"/>
          <a:lstStyle>
            <a:lvl1pPr marL="0" indent="0" algn="l">
              <a:buNone/>
              <a:defRPr sz="2000">
                <a:solidFill>
                  <a:schemeClr val="tx2"/>
                </a:solidFill>
              </a:defRPr>
            </a:lvl1pPr>
            <a:lvl2pPr marL="457200" indent="0" algn="l">
              <a:buNone/>
              <a:defRPr sz="1800">
                <a:solidFill>
                  <a:schemeClr val="tx2"/>
                </a:solidFill>
              </a:defRPr>
            </a:lvl2pPr>
            <a:lvl3pPr marL="914400" indent="0" algn="l">
              <a:buNone/>
              <a:defRPr sz="1600">
                <a:solidFill>
                  <a:schemeClr val="tx2"/>
                </a:solidFill>
              </a:defRPr>
            </a:lvl3pPr>
            <a:lvl4pPr marL="1371600" indent="0" algn="l">
              <a:buNone/>
              <a:defRPr sz="1400">
                <a:solidFill>
                  <a:schemeClr val="tx2"/>
                </a:solidFill>
              </a:defRPr>
            </a:lvl4pPr>
            <a:lvl5pPr marL="1828800" indent="0" algn="l">
              <a:buNone/>
              <a:defRPr sz="1400">
                <a:solidFill>
                  <a:schemeClr val="tx2"/>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4" name="Date Placeholder 3"/>
          <p:cNvSpPr>
            <a:spLocks noGrp="1"/>
          </p:cNvSpPr>
          <p:nvPr>
            <p:ph type="dt" sz="half" idx="10"/>
          </p:nvPr>
        </p:nvSpPr>
        <p:spPr/>
        <p:txBody>
          <a:bodyPr/>
          <a:lstStyle/>
          <a:p>
            <a:pPr eaLnBrk="1" latinLnBrk="0" hangingPunct="1"/>
            <a:fld id="{0D0EC791-D078-4631-9937-E8318C63790B}" type="datetimeFigureOut">
              <a:rPr lang="en-US" smtClean="0"/>
              <a:pPr eaLnBrk="1" latinLnBrk="0" hangingPunct="1"/>
              <a:t>5/14/2020</a:t>
            </a:fld>
            <a:endParaRPr lang="en-US"/>
          </a:p>
        </p:txBody>
      </p:sp>
      <p:sp>
        <p:nvSpPr>
          <p:cNvPr id="5" name="Footer Placeholder 4"/>
          <p:cNvSpPr>
            <a:spLocks noGrp="1"/>
          </p:cNvSpPr>
          <p:nvPr>
            <p:ph type="ftr" sz="quarter" idx="11"/>
          </p:nvPr>
        </p:nvSpPr>
        <p:spPr/>
        <p:txBody>
          <a:bodyPr/>
          <a:lstStyle/>
          <a:p>
            <a:endParaRPr kumimoji="0" lang="zh-CN" altLang="en-US"/>
          </a:p>
        </p:txBody>
      </p:sp>
      <p:sp>
        <p:nvSpPr>
          <p:cNvPr id="6" name="Slide Number Placeholder 5"/>
          <p:cNvSpPr>
            <a:spLocks noGrp="1"/>
          </p:cNvSpPr>
          <p:nvPr>
            <p:ph type="sldNum" sz="quarter" idx="12"/>
          </p:nvPr>
        </p:nvSpPr>
        <p:spPr/>
        <p:txBody>
          <a:bodyPr/>
          <a:lstStyle/>
          <a:p>
            <a:fld id="{170ADD11-4055-44D3-AD09-D611CD509B89}" type="slidenum">
              <a:rPr kumimoji="0" lang="en-US" smtClean="0"/>
              <a:pPr eaLnBrk="1" latinLnBrk="0" hangingPunct="1"/>
              <a:t>‹#›</a:t>
            </a:fld>
            <a:endParaRPr kumimoji="0" lang="zh-CN" altLang="en-US"/>
          </a:p>
        </p:txBody>
      </p:sp>
    </p:spTree>
  </p:cSld>
  <p:clrMapOvr>
    <a:overrideClrMapping bg1="dk1" tx1="lt1" bg2="dk2" tx2="lt2" accent1="accent1" accent2="accent2" accent3="accent3" accent4="accent4" accent5="accent5" accent6="accent6" hlink="hlink" folHlink="folHlink"/>
  </p:clrMapOvr>
  <mc:AlternateContent xmlns:mc="http://schemas.openxmlformats.org/markup-compatibility/2006" xmlns:p159="http://schemas.microsoft.com/office/powerpoint/2015/09/main">
    <mc:Choice Requires="p159">
      <p:transition spd="slow">
        <p159:morph option="byObject"/>
      </p:transition>
    </mc:Choice>
    <mc:Fallback xmlns="">
      <p:transition spd="slow">
        <p:fade/>
      </p:transition>
    </mc:Fallback>
  </mc:AlternateContent>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a:t>Click to edit Master title style</a:t>
            </a:r>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5" name="Date Placeholder 4"/>
          <p:cNvSpPr>
            <a:spLocks noGrp="1"/>
          </p:cNvSpPr>
          <p:nvPr>
            <p:ph type="dt" sz="half" idx="10"/>
          </p:nvPr>
        </p:nvSpPr>
        <p:spPr/>
        <p:txBody>
          <a:bodyPr/>
          <a:lstStyle/>
          <a:p>
            <a:pPr eaLnBrk="1" latinLnBrk="0" hangingPunct="1"/>
            <a:fld id="{0D0EC791-D078-4631-9937-E8318C63790B}" type="datetimeFigureOut">
              <a:rPr lang="en-US" smtClean="0"/>
              <a:pPr eaLnBrk="1" latinLnBrk="0" hangingPunct="1"/>
              <a:t>5/14/2020</a:t>
            </a:fld>
            <a:endParaRPr lang="en-US"/>
          </a:p>
        </p:txBody>
      </p:sp>
      <p:sp>
        <p:nvSpPr>
          <p:cNvPr id="6" name="Footer Placeholder 5"/>
          <p:cNvSpPr>
            <a:spLocks noGrp="1"/>
          </p:cNvSpPr>
          <p:nvPr>
            <p:ph type="ftr" sz="quarter" idx="11"/>
          </p:nvPr>
        </p:nvSpPr>
        <p:spPr/>
        <p:txBody>
          <a:bodyPr/>
          <a:lstStyle/>
          <a:p>
            <a:endParaRPr kumimoji="0" lang="zh-CN" altLang="en-US"/>
          </a:p>
        </p:txBody>
      </p:sp>
      <p:sp>
        <p:nvSpPr>
          <p:cNvPr id="7" name="Slide Number Placeholder 6"/>
          <p:cNvSpPr>
            <a:spLocks noGrp="1"/>
          </p:cNvSpPr>
          <p:nvPr>
            <p:ph type="sldNum" sz="quarter" idx="12"/>
          </p:nvPr>
        </p:nvSpPr>
        <p:spPr/>
        <p:txBody>
          <a:bodyPr/>
          <a:lstStyle/>
          <a:p>
            <a:fld id="{170ADD11-4055-44D3-AD09-D611CD509B89}" type="slidenum">
              <a:rPr kumimoji="0" lang="en-US" smtClean="0"/>
              <a:pPr eaLnBrk="1" latinLnBrk="0" hangingPunct="1"/>
              <a:t>‹#›</a:t>
            </a:fld>
            <a:endParaRPr kumimoji="0" lang="zh-CN" altLang="en-US"/>
          </a:p>
        </p:txBody>
      </p:sp>
    </p:spTree>
  </p:cSld>
  <p:clrMapOvr>
    <a:masterClrMapping/>
  </p:clrMapOvr>
  <mc:AlternateContent xmlns:mc="http://schemas.openxmlformats.org/markup-compatibility/2006" xmlns:p159="http://schemas.microsoft.com/office/powerpoint/2015/09/main">
    <mc:Choice Requires="p159">
      <p:transition spd="slow">
        <p159:morph option="byObject"/>
      </p:transition>
    </mc:Choice>
    <mc:Fallback xmlns="">
      <p:transition spd="slow">
        <p:fade/>
      </p:transition>
    </mc:Fallback>
  </mc:AlternateContent>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eaLnBrk="1" latinLnBrk="0" hangingPunct="1"/>
            <a:r>
              <a:rPr kumimoji="0"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eaLnBrk="1" latinLnBrk="0" hangingPunct="1"/>
            <a:r>
              <a:rPr kumimoji="0"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7" name="Date Placeholder 6"/>
          <p:cNvSpPr>
            <a:spLocks noGrp="1"/>
          </p:cNvSpPr>
          <p:nvPr>
            <p:ph type="dt" sz="half" idx="10"/>
          </p:nvPr>
        </p:nvSpPr>
        <p:spPr/>
        <p:txBody>
          <a:bodyPr/>
          <a:lstStyle/>
          <a:p>
            <a:pPr eaLnBrk="1" latinLnBrk="0" hangingPunct="1"/>
            <a:fld id="{0D0EC791-D078-4631-9937-E8318C63790B}" type="datetimeFigureOut">
              <a:rPr lang="en-US" smtClean="0"/>
              <a:pPr eaLnBrk="1" latinLnBrk="0" hangingPunct="1"/>
              <a:t>5/14/2020</a:t>
            </a:fld>
            <a:endParaRPr lang="en-US"/>
          </a:p>
        </p:txBody>
      </p:sp>
      <p:sp>
        <p:nvSpPr>
          <p:cNvPr id="8" name="Footer Placeholder 7"/>
          <p:cNvSpPr>
            <a:spLocks noGrp="1"/>
          </p:cNvSpPr>
          <p:nvPr>
            <p:ph type="ftr" sz="quarter" idx="11"/>
          </p:nvPr>
        </p:nvSpPr>
        <p:spPr/>
        <p:txBody>
          <a:bodyPr/>
          <a:lstStyle/>
          <a:p>
            <a:endParaRPr kumimoji="0" lang="zh-CN" altLang="en-US"/>
          </a:p>
        </p:txBody>
      </p:sp>
      <p:sp>
        <p:nvSpPr>
          <p:cNvPr id="9" name="Slide Number Placeholder 8"/>
          <p:cNvSpPr>
            <a:spLocks noGrp="1"/>
          </p:cNvSpPr>
          <p:nvPr>
            <p:ph type="sldNum" sz="quarter" idx="12"/>
          </p:nvPr>
        </p:nvSpPr>
        <p:spPr/>
        <p:txBody>
          <a:bodyPr/>
          <a:lstStyle/>
          <a:p>
            <a:fld id="{170ADD11-4055-44D3-AD09-D611CD509B89}" type="slidenum">
              <a:rPr kumimoji="0" lang="en-US" smtClean="0"/>
              <a:pPr eaLnBrk="1" latinLnBrk="0" hangingPunct="1"/>
              <a:t>‹#›</a:t>
            </a:fld>
            <a:endParaRPr kumimoji="0" lang="zh-CN" altLang="en-US"/>
          </a:p>
        </p:txBody>
      </p:sp>
      <p:sp>
        <p:nvSpPr>
          <p:cNvPr id="2" name="Title 1"/>
          <p:cNvSpPr>
            <a:spLocks noGrp="1"/>
          </p:cNvSpPr>
          <p:nvPr>
            <p:ph type="title"/>
          </p:nvPr>
        </p:nvSpPr>
        <p:spPr/>
        <p:txBody>
          <a:bodyPr/>
          <a:lstStyle>
            <a:lvl1pPr>
              <a:defRPr/>
            </a:lvl1pPr>
          </a:lstStyle>
          <a:p>
            <a:r>
              <a:rPr kumimoji="0" lang="en-US"/>
              <a:t>Click to edit Master title style</a:t>
            </a:r>
          </a:p>
        </p:txBody>
      </p:sp>
    </p:spTree>
  </p:cSld>
  <p:clrMapOvr>
    <a:masterClrMapping/>
  </p:clrMapOvr>
  <mc:AlternateContent xmlns:mc="http://schemas.openxmlformats.org/markup-compatibility/2006" xmlns:p159="http://schemas.microsoft.com/office/powerpoint/2015/09/main">
    <mc:Choice Requires="p159">
      <p:transition spd="slow">
        <p159:morph option="byObject"/>
      </p:transition>
    </mc:Choice>
    <mc:Fallback xmlns="">
      <p:transition spd="slow">
        <p:fade/>
      </p:transition>
    </mc:Fallback>
  </mc:AlternateContent>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a:t>Click to edit Master title style</a:t>
            </a:r>
          </a:p>
        </p:txBody>
      </p:sp>
      <p:sp>
        <p:nvSpPr>
          <p:cNvPr id="3" name="Date Placeholder 2"/>
          <p:cNvSpPr>
            <a:spLocks noGrp="1"/>
          </p:cNvSpPr>
          <p:nvPr>
            <p:ph type="dt" sz="half" idx="10"/>
          </p:nvPr>
        </p:nvSpPr>
        <p:spPr/>
        <p:txBody>
          <a:bodyPr/>
          <a:lstStyle/>
          <a:p>
            <a:pPr eaLnBrk="1" latinLnBrk="0" hangingPunct="1"/>
            <a:fld id="{0D0EC791-D078-4631-9937-E8318C63790B}" type="datetimeFigureOut">
              <a:rPr lang="en-US" smtClean="0"/>
              <a:pPr eaLnBrk="1" latinLnBrk="0" hangingPunct="1"/>
              <a:t>5/14/2020</a:t>
            </a:fld>
            <a:endParaRPr lang="en-US"/>
          </a:p>
        </p:txBody>
      </p:sp>
      <p:sp>
        <p:nvSpPr>
          <p:cNvPr id="4" name="Footer Placeholder 3"/>
          <p:cNvSpPr>
            <a:spLocks noGrp="1"/>
          </p:cNvSpPr>
          <p:nvPr>
            <p:ph type="ftr" sz="quarter" idx="11"/>
          </p:nvPr>
        </p:nvSpPr>
        <p:spPr/>
        <p:txBody>
          <a:bodyPr/>
          <a:lstStyle/>
          <a:p>
            <a:endParaRPr kumimoji="0" lang="zh-CN" altLang="en-US"/>
          </a:p>
        </p:txBody>
      </p:sp>
      <p:sp>
        <p:nvSpPr>
          <p:cNvPr id="5" name="Slide Number Placeholder 4"/>
          <p:cNvSpPr>
            <a:spLocks noGrp="1"/>
          </p:cNvSpPr>
          <p:nvPr>
            <p:ph type="sldNum" sz="quarter" idx="12"/>
          </p:nvPr>
        </p:nvSpPr>
        <p:spPr/>
        <p:txBody>
          <a:bodyPr/>
          <a:lstStyle/>
          <a:p>
            <a:fld id="{170ADD11-4055-44D3-AD09-D611CD509B89}" type="slidenum">
              <a:rPr kumimoji="0" lang="en-US" smtClean="0"/>
              <a:pPr eaLnBrk="1" latinLnBrk="0" hangingPunct="1"/>
              <a:t>‹#›</a:t>
            </a:fld>
            <a:endParaRPr kumimoji="0" lang="zh-CN" altLang="en-US"/>
          </a:p>
        </p:txBody>
      </p:sp>
    </p:spTree>
  </p:cSld>
  <p:clrMapOvr>
    <a:masterClrMapping/>
  </p:clrMapOvr>
  <mc:AlternateContent xmlns:mc="http://schemas.openxmlformats.org/markup-compatibility/2006" xmlns:p159="http://schemas.microsoft.com/office/powerpoint/2015/09/main">
    <mc:Choice Requires="p159">
      <p:transition spd="slow">
        <p159:morph option="byObject"/>
      </p:transition>
    </mc:Choice>
    <mc:Fallback xmlns="">
      <p:transition spd="slow">
        <p:fade/>
      </p:transition>
    </mc:Fallback>
  </mc:AlternateContent>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pPr eaLnBrk="1" latinLnBrk="0" hangingPunct="1"/>
            <a:fld id="{0D0EC791-D078-4631-9937-E8318C63790B}" type="datetimeFigureOut">
              <a:rPr lang="en-US" smtClean="0"/>
              <a:pPr eaLnBrk="1" latinLnBrk="0" hangingPunct="1"/>
              <a:t>5/14/2020</a:t>
            </a:fld>
            <a:endParaRPr lang="en-US"/>
          </a:p>
        </p:txBody>
      </p:sp>
      <p:sp>
        <p:nvSpPr>
          <p:cNvPr id="3" name="Footer Placeholder 2"/>
          <p:cNvSpPr>
            <a:spLocks noGrp="1"/>
          </p:cNvSpPr>
          <p:nvPr>
            <p:ph type="ftr" sz="quarter" idx="11"/>
          </p:nvPr>
        </p:nvSpPr>
        <p:spPr/>
        <p:txBody>
          <a:bodyPr/>
          <a:lstStyle/>
          <a:p>
            <a:endParaRPr kumimoji="0" lang="zh-CN" altLang="en-US"/>
          </a:p>
        </p:txBody>
      </p:sp>
      <p:sp>
        <p:nvSpPr>
          <p:cNvPr id="4" name="Slide Number Placeholder 3"/>
          <p:cNvSpPr>
            <a:spLocks noGrp="1"/>
          </p:cNvSpPr>
          <p:nvPr>
            <p:ph type="sldNum" sz="quarter" idx="12"/>
          </p:nvPr>
        </p:nvSpPr>
        <p:spPr/>
        <p:txBody>
          <a:bodyPr/>
          <a:lstStyle/>
          <a:p>
            <a:fld id="{170ADD11-4055-44D3-AD09-D611CD509B89}" type="slidenum">
              <a:rPr kumimoji="0" lang="en-US" smtClean="0"/>
              <a:pPr eaLnBrk="1" latinLnBrk="0" hangingPunct="1"/>
              <a:t>‹#›</a:t>
            </a:fld>
            <a:endParaRPr kumimoji="0" lang="zh-CN" altLang="en-US"/>
          </a:p>
        </p:txBody>
      </p:sp>
    </p:spTree>
  </p:cSld>
  <p:clrMapOvr>
    <a:masterClrMapping/>
  </p:clrMapOvr>
  <mc:AlternateContent xmlns:mc="http://schemas.openxmlformats.org/markup-compatibility/2006" xmlns:p159="http://schemas.microsoft.com/office/powerpoint/2015/09/main">
    <mc:Choice Requires="p159">
      <p:transition spd="slow">
        <p159:morph option="byObject"/>
      </p:transition>
    </mc:Choice>
    <mc:Fallback xmlns="">
      <p:transition spd="slow">
        <p:fade/>
      </p:transition>
    </mc:Fallback>
  </mc:AlternateContent>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326258" y="381000"/>
            <a:ext cx="2667000" cy="1833554"/>
          </a:xfrm>
        </p:spPr>
        <p:txBody>
          <a:bodyPr anchor="ctr">
            <a:scene3d>
              <a:camera prst="orthographicFront"/>
              <a:lightRig rig="soft" dir="tl">
                <a:rot lat="0" lon="0" rev="0"/>
              </a:lightRig>
            </a:scene3d>
            <a:sp3d contourW="8890">
              <a:contourClr>
                <a:schemeClr val="accent3">
                  <a:shade val="55000"/>
                </a:schemeClr>
              </a:contourClr>
            </a:sp3d>
          </a:bodyPr>
          <a:lstStyle>
            <a:lvl1pPr algn="l">
              <a:defRPr sz="3200" b="1" kern="1200" cap="all" spc="50">
                <a:ln w="15875">
                  <a:noFill/>
                </a:ln>
                <a:solidFill>
                  <a:schemeClr val="tx2"/>
                </a:solidFill>
                <a:effectLst/>
                <a:latin typeface="+mj-lt"/>
                <a:ea typeface="+mj-ea"/>
                <a:cs typeface="+mj-cs"/>
              </a:defRPr>
            </a:lvl1pPr>
          </a:lstStyle>
          <a:p>
            <a:r>
              <a:rPr kumimoji="0" lang="en-US"/>
              <a:t>Click to edit Master title style</a:t>
            </a:r>
          </a:p>
        </p:txBody>
      </p:sp>
      <p:sp>
        <p:nvSpPr>
          <p:cNvPr id="3" name="Content Placeholder 2"/>
          <p:cNvSpPr>
            <a:spLocks noGrp="1"/>
          </p:cNvSpPr>
          <p:nvPr>
            <p:ph idx="1"/>
          </p:nvPr>
        </p:nvSpPr>
        <p:spPr>
          <a:xfrm>
            <a:off x="3352800" y="380999"/>
            <a:ext cx="5410200" cy="574516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4" name="Text Placeholder 3"/>
          <p:cNvSpPr>
            <a:spLocks noGrp="1"/>
          </p:cNvSpPr>
          <p:nvPr>
            <p:ph type="body" sz="half" idx="2"/>
          </p:nvPr>
        </p:nvSpPr>
        <p:spPr>
          <a:xfrm>
            <a:off x="326258" y="2214554"/>
            <a:ext cx="2667000" cy="391218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5" name="Date Placeholder 4"/>
          <p:cNvSpPr>
            <a:spLocks noGrp="1"/>
          </p:cNvSpPr>
          <p:nvPr>
            <p:ph type="dt" sz="half" idx="10"/>
          </p:nvPr>
        </p:nvSpPr>
        <p:spPr/>
        <p:txBody>
          <a:bodyPr/>
          <a:lstStyle/>
          <a:p>
            <a:pPr eaLnBrk="1" latinLnBrk="0" hangingPunct="1"/>
            <a:fld id="{0D0EC791-D078-4631-9937-E8318C63790B}" type="datetimeFigureOut">
              <a:rPr lang="en-US" smtClean="0"/>
              <a:pPr eaLnBrk="1" latinLnBrk="0" hangingPunct="1"/>
              <a:t>5/14/2020</a:t>
            </a:fld>
            <a:endParaRPr lang="en-US"/>
          </a:p>
        </p:txBody>
      </p:sp>
      <p:sp>
        <p:nvSpPr>
          <p:cNvPr id="6" name="Footer Placeholder 5"/>
          <p:cNvSpPr>
            <a:spLocks noGrp="1"/>
          </p:cNvSpPr>
          <p:nvPr>
            <p:ph type="ftr" sz="quarter" idx="11"/>
          </p:nvPr>
        </p:nvSpPr>
        <p:spPr/>
        <p:txBody>
          <a:bodyPr/>
          <a:lstStyle/>
          <a:p>
            <a:endParaRPr kumimoji="0" lang="zh-CN" altLang="en-US" dirty="0"/>
          </a:p>
        </p:txBody>
      </p:sp>
      <p:sp>
        <p:nvSpPr>
          <p:cNvPr id="7" name="Slide Number Placeholder 6"/>
          <p:cNvSpPr>
            <a:spLocks noGrp="1"/>
          </p:cNvSpPr>
          <p:nvPr>
            <p:ph type="sldNum" sz="quarter" idx="12"/>
          </p:nvPr>
        </p:nvSpPr>
        <p:spPr/>
        <p:txBody>
          <a:bodyPr/>
          <a:lstStyle/>
          <a:p>
            <a:fld id="{170ADD11-4055-44D3-AD09-D611CD509B89}" type="slidenum">
              <a:rPr kumimoji="0" lang="en-US" smtClean="0"/>
              <a:pPr eaLnBrk="1" latinLnBrk="0" hangingPunct="1"/>
              <a:t>‹#›</a:t>
            </a:fld>
            <a:endParaRPr kumimoji="0" lang="zh-CN" altLang="en-US"/>
          </a:p>
        </p:txBody>
      </p:sp>
    </p:spTree>
  </p:cSld>
  <p:clrMapOvr>
    <a:masterClrMapping/>
  </p:clrMapOvr>
  <mc:AlternateContent xmlns:mc="http://schemas.openxmlformats.org/markup-compatibility/2006" xmlns:p159="http://schemas.microsoft.com/office/powerpoint/2015/09/main">
    <mc:Choice Requires="p159">
      <p:transition spd="slow">
        <p159:morph option="byObject"/>
      </p:transition>
    </mc:Choice>
    <mc:Fallback xmlns="">
      <p:transition spd="slow">
        <p:fade/>
      </p:transition>
    </mc:Fallback>
  </mc:AlternateContent>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grpSp>
        <p:nvGrpSpPr>
          <p:cNvPr id="8" name="Group 7"/>
          <p:cNvGrpSpPr/>
          <p:nvPr/>
        </p:nvGrpSpPr>
        <p:grpSpPr>
          <a:xfrm>
            <a:off x="1580474" y="553734"/>
            <a:ext cx="7349244" cy="4741531"/>
            <a:chOff x="428596" y="553734"/>
            <a:chExt cx="7349244" cy="4741531"/>
          </a:xfrm>
        </p:grpSpPr>
        <p:sp>
          <p:nvSpPr>
            <p:cNvPr id="16" name="Rectangle 15"/>
            <p:cNvSpPr/>
            <p:nvPr/>
          </p:nvSpPr>
          <p:spPr>
            <a:xfrm rot="21480000">
              <a:off x="428596" y="580356"/>
              <a:ext cx="7340359" cy="4714909"/>
            </a:xfrm>
            <a:prstGeom prst="rect">
              <a:avLst/>
            </a:prstGeom>
            <a:ln w="1270" cap="flat" cmpd="sng" algn="ctr">
              <a:noFill/>
              <a:prstDash val="solid"/>
              <a:miter lim="800000"/>
            </a:ln>
            <a:effectLst>
              <a:outerShdw blurRad="54991" dist="17780" dir="5400000" algn="tl" rotWithShape="0">
                <a:srgbClr val="000000">
                  <a:alpha val="66000"/>
                </a:srgbClr>
              </a:outerShdw>
            </a:effectLst>
          </p:spPr>
          <p:style>
            <a:lnRef idx="2">
              <a:schemeClr val="accent1"/>
            </a:lnRef>
            <a:fillRef idx="1">
              <a:schemeClr val="lt1"/>
            </a:fillRef>
            <a:effectRef idx="0">
              <a:schemeClr val="accent1"/>
            </a:effectRef>
            <a:fontRef idx="minor">
              <a:schemeClr val="dk1"/>
            </a:fontRef>
          </p:style>
          <p:txBody>
            <a:bodyPr rtlCol="0" anchor="ctr"/>
            <a:lstStyle/>
            <a:p>
              <a:pPr algn="ctr" eaLnBrk="1" latinLnBrk="0" hangingPunct="1"/>
              <a:endParaRPr kumimoji="0" lang="zh-CN" altLang="en-US"/>
            </a:p>
          </p:txBody>
        </p:sp>
        <p:sp>
          <p:nvSpPr>
            <p:cNvPr id="17" name="Rectangle 16"/>
            <p:cNvSpPr/>
            <p:nvPr/>
          </p:nvSpPr>
          <p:spPr>
            <a:xfrm rot="21540000">
              <a:off x="437473" y="571479"/>
              <a:ext cx="7340359" cy="4714909"/>
            </a:xfrm>
            <a:prstGeom prst="rect">
              <a:avLst/>
            </a:prstGeom>
            <a:ln w="1270" cap="flat" cmpd="sng" algn="ctr">
              <a:noFill/>
              <a:prstDash val="solid"/>
              <a:miter lim="800000"/>
            </a:ln>
            <a:effectLst>
              <a:outerShdw blurRad="54991" dist="17780" dir="5400000" algn="tl" rotWithShape="0">
                <a:srgbClr val="000000">
                  <a:alpha val="66000"/>
                </a:srgbClr>
              </a:outerShdw>
            </a:effectLst>
          </p:spPr>
          <p:style>
            <a:lnRef idx="2">
              <a:schemeClr val="accent1"/>
            </a:lnRef>
            <a:fillRef idx="1">
              <a:schemeClr val="lt1"/>
            </a:fillRef>
            <a:effectRef idx="0">
              <a:schemeClr val="accent1"/>
            </a:effectRef>
            <a:fontRef idx="minor">
              <a:schemeClr val="dk1"/>
            </a:fontRef>
          </p:style>
          <p:txBody>
            <a:bodyPr rtlCol="0" anchor="ctr"/>
            <a:lstStyle/>
            <a:p>
              <a:pPr algn="ctr" eaLnBrk="1" latinLnBrk="0" hangingPunct="1"/>
              <a:endParaRPr kumimoji="0" lang="zh-CN" altLang="en-US"/>
            </a:p>
          </p:txBody>
        </p:sp>
        <p:sp>
          <p:nvSpPr>
            <p:cNvPr id="18" name="Rectangle 17"/>
            <p:cNvSpPr/>
            <p:nvPr/>
          </p:nvSpPr>
          <p:spPr>
            <a:xfrm>
              <a:off x="437481" y="553734"/>
              <a:ext cx="7340359" cy="4714909"/>
            </a:xfrm>
            <a:prstGeom prst="rect">
              <a:avLst/>
            </a:prstGeom>
            <a:ln w="1270" cap="flat" cmpd="sng" algn="ctr">
              <a:noFill/>
              <a:prstDash val="solid"/>
              <a:miter lim="800000"/>
            </a:ln>
            <a:effectLst>
              <a:outerShdw blurRad="54991" dist="17780" dir="5400000" algn="tl" rotWithShape="0">
                <a:srgbClr val="000000">
                  <a:alpha val="66000"/>
                </a:srgbClr>
              </a:outerShdw>
            </a:effectLst>
          </p:spPr>
          <p:style>
            <a:lnRef idx="2">
              <a:schemeClr val="accent1"/>
            </a:lnRef>
            <a:fillRef idx="1">
              <a:schemeClr val="lt1"/>
            </a:fillRef>
            <a:effectRef idx="0">
              <a:schemeClr val="accent1"/>
            </a:effectRef>
            <a:fontRef idx="minor">
              <a:schemeClr val="dk1"/>
            </a:fontRef>
          </p:style>
          <p:txBody>
            <a:bodyPr rtlCol="0" anchor="ctr"/>
            <a:lstStyle/>
            <a:p>
              <a:pPr algn="ctr" eaLnBrk="1" latinLnBrk="0" hangingPunct="1"/>
              <a:endParaRPr kumimoji="0" lang="zh-CN" altLang="en-US"/>
            </a:p>
          </p:txBody>
        </p:sp>
      </p:grpSp>
      <p:sp>
        <p:nvSpPr>
          <p:cNvPr id="3" name="Picture Placeholder 2"/>
          <p:cNvSpPr>
            <a:spLocks noGrp="1"/>
          </p:cNvSpPr>
          <p:nvPr>
            <p:ph type="pic" idx="1"/>
          </p:nvPr>
        </p:nvSpPr>
        <p:spPr>
          <a:xfrm>
            <a:off x="1651912" y="612776"/>
            <a:ext cx="7215238" cy="4602175"/>
          </a:xfrm>
          <a:solidFill>
            <a:schemeClr val="bg2">
              <a:tint val="75000"/>
            </a:schemeClr>
          </a:solidFill>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kumimoji="0" lang="en-US"/>
              <a:t>Click icon to add picture</a:t>
            </a:r>
          </a:p>
        </p:txBody>
      </p:sp>
      <p:sp useBgFill="1">
        <p:nvSpPr>
          <p:cNvPr id="2" name="Title 1"/>
          <p:cNvSpPr>
            <a:spLocks noGrp="1"/>
          </p:cNvSpPr>
          <p:nvPr>
            <p:ph type="title"/>
          </p:nvPr>
        </p:nvSpPr>
        <p:spPr>
          <a:xfrm>
            <a:off x="0" y="595295"/>
            <a:ext cx="1357290" cy="5691227"/>
          </a:xfrm>
          <a:noFill/>
        </p:spPr>
        <p:txBody>
          <a:bodyPr vert="eaVert" anchor="ctr">
            <a:noAutofit/>
          </a:bodyPr>
          <a:lstStyle>
            <a:lvl1pPr algn="l">
              <a:defRPr lang="zh-CN" altLang="en-US" sz="3200" dirty="0">
                <a:ln w="15875" cmpd="sng">
                  <a:solidFill>
                    <a:srgbClr val="FFFFFF"/>
                  </a:solidFill>
                  <a:prstDash val="solid"/>
                </a:ln>
                <a:solidFill>
                  <a:srgbClr val="FFFFFF"/>
                </a:solidFill>
                <a:effectLst>
                  <a:outerShdw blurRad="31750" dir="3600000" algn="tl" rotWithShape="0">
                    <a:srgbClr val="000000">
                      <a:alpha val="60000"/>
                    </a:srgbClr>
                  </a:outerShdw>
                </a:effectLst>
                <a:latin typeface="+mj-lt"/>
              </a:defRPr>
            </a:lvl1pPr>
          </a:lstStyle>
          <a:p>
            <a:r>
              <a:rPr kumimoji="0" lang="en-US"/>
              <a:t>Click to edit Master title style</a:t>
            </a:r>
          </a:p>
        </p:txBody>
      </p:sp>
      <p:sp>
        <p:nvSpPr>
          <p:cNvPr id="4" name="Text Placeholder 3"/>
          <p:cNvSpPr>
            <a:spLocks noGrp="1"/>
          </p:cNvSpPr>
          <p:nvPr>
            <p:ph type="body" sz="half" idx="2"/>
          </p:nvPr>
        </p:nvSpPr>
        <p:spPr>
          <a:xfrm>
            <a:off x="1714480" y="5481658"/>
            <a:ext cx="7215238" cy="804862"/>
          </a:xfrm>
        </p:spPr>
        <p:txBody>
          <a:bodyPr anchor="ctr"/>
          <a:lstStyle>
            <a:lvl1pPr marL="0" indent="0" algn="ctr">
              <a:buNone/>
              <a:defRPr sz="1400"/>
            </a:lvl1pPr>
            <a:lvl2pPr marL="457200" indent="0" algn="ctr">
              <a:buNone/>
              <a:defRPr sz="1200"/>
            </a:lvl2pPr>
            <a:lvl3pPr marL="914400" indent="0" algn="ctr">
              <a:buNone/>
              <a:defRPr sz="1000"/>
            </a:lvl3pPr>
            <a:lvl4pPr marL="1371600" indent="0" algn="ctr">
              <a:buNone/>
              <a:defRPr sz="900"/>
            </a:lvl4pPr>
            <a:lvl5pPr marL="1828800" indent="0" algn="ctr">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5" name="Date Placeholder 4"/>
          <p:cNvSpPr>
            <a:spLocks noGrp="1"/>
          </p:cNvSpPr>
          <p:nvPr>
            <p:ph type="dt" sz="half" idx="10"/>
          </p:nvPr>
        </p:nvSpPr>
        <p:spPr/>
        <p:txBody>
          <a:bodyPr/>
          <a:lstStyle/>
          <a:p>
            <a:pPr eaLnBrk="1" latinLnBrk="0" hangingPunct="1"/>
            <a:fld id="{0D0EC791-D078-4631-9937-E8318C63790B}" type="datetimeFigureOut">
              <a:rPr lang="en-US" smtClean="0"/>
              <a:pPr eaLnBrk="1" latinLnBrk="0" hangingPunct="1"/>
              <a:t>5/14/2020</a:t>
            </a:fld>
            <a:endParaRPr lang="en-US"/>
          </a:p>
        </p:txBody>
      </p:sp>
      <p:sp>
        <p:nvSpPr>
          <p:cNvPr id="6" name="Footer Placeholder 5"/>
          <p:cNvSpPr>
            <a:spLocks noGrp="1"/>
          </p:cNvSpPr>
          <p:nvPr>
            <p:ph type="ftr" sz="quarter" idx="11"/>
          </p:nvPr>
        </p:nvSpPr>
        <p:spPr/>
        <p:txBody>
          <a:bodyPr/>
          <a:lstStyle/>
          <a:p>
            <a:endParaRPr kumimoji="0" lang="zh-CN" altLang="en-US"/>
          </a:p>
        </p:txBody>
      </p:sp>
      <p:sp>
        <p:nvSpPr>
          <p:cNvPr id="7" name="Slide Number Placeholder 6"/>
          <p:cNvSpPr>
            <a:spLocks noGrp="1"/>
          </p:cNvSpPr>
          <p:nvPr>
            <p:ph type="sldNum" sz="quarter" idx="12"/>
          </p:nvPr>
        </p:nvSpPr>
        <p:spPr/>
        <p:txBody>
          <a:bodyPr/>
          <a:lstStyle/>
          <a:p>
            <a:fld id="{170ADD11-4055-44D3-AD09-D611CD509B89}" type="slidenum">
              <a:rPr kumimoji="0" lang="en-US" smtClean="0"/>
              <a:pPr eaLnBrk="1" latinLnBrk="0" hangingPunct="1"/>
              <a:t>‹#›</a:t>
            </a:fld>
            <a:endParaRPr kumimoji="0" lang="zh-CN" altLang="en-US"/>
          </a:p>
        </p:txBody>
      </p:sp>
    </p:spTree>
  </p:cSld>
  <p:clrMapOvr>
    <a:masterClrMapping/>
  </p:clrMapOvr>
  <mc:AlternateContent xmlns:mc="http://schemas.openxmlformats.org/markup-compatibility/2006" xmlns:p159="http://schemas.microsoft.com/office/powerpoint/2015/09/main">
    <mc:Choice Requires="p159">
      <p:transition spd="slow">
        <p159:morph option="byObject"/>
      </p:transition>
    </mc:Choice>
    <mc:Fallback xmlns="">
      <p:transition spd="slow">
        <p:fade/>
      </p:transition>
    </mc:Fallback>
  </mc:AlternateContent>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a:t>Click to edit Master title style</a:t>
            </a:r>
          </a:p>
        </p:txBody>
      </p:sp>
      <p:sp>
        <p:nvSpPr>
          <p:cNvPr id="3" name="Vertical Text Placeholder 2"/>
          <p:cNvSpPr>
            <a:spLocks noGrp="1"/>
          </p:cNvSpPr>
          <p:nvPr>
            <p:ph type="body" orient="vert" idx="1"/>
          </p:nvPr>
        </p:nvSpPr>
        <p:spPr/>
        <p:txBody>
          <a:bodyPr vert="eaVer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4" name="Date Placeholder 3"/>
          <p:cNvSpPr>
            <a:spLocks noGrp="1"/>
          </p:cNvSpPr>
          <p:nvPr>
            <p:ph type="dt" sz="half" idx="10"/>
          </p:nvPr>
        </p:nvSpPr>
        <p:spPr/>
        <p:txBody>
          <a:bodyPr/>
          <a:lstStyle/>
          <a:p>
            <a:pPr eaLnBrk="1" latinLnBrk="0" hangingPunct="1"/>
            <a:fld id="{0D0EC791-D078-4631-9937-E8318C63790B}" type="datetimeFigureOut">
              <a:rPr lang="en-US" smtClean="0"/>
              <a:pPr eaLnBrk="1" latinLnBrk="0" hangingPunct="1"/>
              <a:t>5/14/2020</a:t>
            </a:fld>
            <a:endParaRPr lang="en-US"/>
          </a:p>
        </p:txBody>
      </p:sp>
      <p:sp>
        <p:nvSpPr>
          <p:cNvPr id="5" name="Footer Placeholder 4"/>
          <p:cNvSpPr>
            <a:spLocks noGrp="1"/>
          </p:cNvSpPr>
          <p:nvPr>
            <p:ph type="ftr" sz="quarter" idx="11"/>
          </p:nvPr>
        </p:nvSpPr>
        <p:spPr/>
        <p:txBody>
          <a:bodyPr/>
          <a:lstStyle/>
          <a:p>
            <a:endParaRPr kumimoji="0" lang="zh-CN" altLang="en-US" dirty="0"/>
          </a:p>
        </p:txBody>
      </p:sp>
      <p:sp>
        <p:nvSpPr>
          <p:cNvPr id="6" name="Slide Number Placeholder 5"/>
          <p:cNvSpPr>
            <a:spLocks noGrp="1"/>
          </p:cNvSpPr>
          <p:nvPr>
            <p:ph type="sldNum" sz="quarter" idx="12"/>
          </p:nvPr>
        </p:nvSpPr>
        <p:spPr/>
        <p:txBody>
          <a:bodyPr/>
          <a:lstStyle/>
          <a:p>
            <a:fld id="{170ADD11-4055-44D3-AD09-D611CD509B89}" type="slidenum">
              <a:rPr kumimoji="0" lang="en-US" smtClean="0"/>
              <a:pPr eaLnBrk="1" latinLnBrk="0" hangingPunct="1"/>
              <a:t>‹#›</a:t>
            </a:fld>
            <a:endParaRPr kumimoji="0" lang="zh-CN" altLang="en-US"/>
          </a:p>
        </p:txBody>
      </p:sp>
    </p:spTree>
  </p:cSld>
  <p:clrMapOvr>
    <a:masterClrMapping/>
  </p:clrMapOvr>
  <mc:AlternateContent xmlns:mc="http://schemas.openxmlformats.org/markup-compatibility/2006" xmlns:p159="http://schemas.microsoft.com/office/powerpoint/2015/09/main">
    <mc:Choice Requires="p159">
      <p:transition spd="slow">
        <p159:morph option="byObject"/>
      </p:transition>
    </mc:Choice>
    <mc:Fallback xmlns="">
      <p:transition spd="slow">
        <p:fade/>
      </p:transition>
    </mc:Fallback>
  </mc:AlternateContent>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286644" y="274640"/>
            <a:ext cx="1400156" cy="5851525"/>
          </a:xfrm>
        </p:spPr>
        <p:txBody>
          <a:bodyPr vert="eaVert"/>
          <a:lstStyle>
            <a:lvl1pPr>
              <a:defRPr lang="zh-CN" altLang="en-US" dirty="0">
                <a:ln w="15875" cmpd="sng">
                  <a:solidFill>
                    <a:srgbClr val="FFFFFF"/>
                  </a:solidFill>
                  <a:prstDash val="solid"/>
                </a:ln>
                <a:solidFill>
                  <a:srgbClr val="FFFFFF"/>
                </a:solidFill>
                <a:effectLst>
                  <a:outerShdw blurRad="31750" dir="3600000" algn="tl" rotWithShape="0">
                    <a:srgbClr val="000000">
                      <a:alpha val="60000"/>
                    </a:srgbClr>
                  </a:outerShdw>
                </a:effectLst>
              </a:defRPr>
            </a:lvl1pPr>
          </a:lstStyle>
          <a:p>
            <a:r>
              <a:rPr kumimoji="0" lang="en-US"/>
              <a:t>Click to edit Master title style</a:t>
            </a:r>
          </a:p>
        </p:txBody>
      </p:sp>
      <p:sp>
        <p:nvSpPr>
          <p:cNvPr id="3" name="Vertical Text Placeholder 2"/>
          <p:cNvSpPr>
            <a:spLocks noGrp="1"/>
          </p:cNvSpPr>
          <p:nvPr>
            <p:ph type="body" orient="vert" idx="1"/>
          </p:nvPr>
        </p:nvSpPr>
        <p:spPr>
          <a:xfrm>
            <a:off x="457200" y="274640"/>
            <a:ext cx="6829444" cy="5851525"/>
          </a:xfrm>
        </p:spPr>
        <p:txBody>
          <a:bodyPr vert="eaVer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4" name="Date Placeholder 3"/>
          <p:cNvSpPr>
            <a:spLocks noGrp="1"/>
          </p:cNvSpPr>
          <p:nvPr>
            <p:ph type="dt" sz="half" idx="10"/>
          </p:nvPr>
        </p:nvSpPr>
        <p:spPr/>
        <p:txBody>
          <a:bodyPr/>
          <a:lstStyle/>
          <a:p>
            <a:pPr eaLnBrk="1" latinLnBrk="0" hangingPunct="1"/>
            <a:fld id="{0D0EC791-D078-4631-9937-E8318C63790B}" type="datetimeFigureOut">
              <a:rPr lang="en-US" smtClean="0"/>
              <a:pPr eaLnBrk="1" latinLnBrk="0" hangingPunct="1"/>
              <a:t>5/14/2020</a:t>
            </a:fld>
            <a:endParaRPr lang="en-US"/>
          </a:p>
        </p:txBody>
      </p:sp>
      <p:sp>
        <p:nvSpPr>
          <p:cNvPr id="5" name="Footer Placeholder 4"/>
          <p:cNvSpPr>
            <a:spLocks noGrp="1"/>
          </p:cNvSpPr>
          <p:nvPr>
            <p:ph type="ftr" sz="quarter" idx="11"/>
          </p:nvPr>
        </p:nvSpPr>
        <p:spPr/>
        <p:txBody>
          <a:bodyPr/>
          <a:lstStyle/>
          <a:p>
            <a:endParaRPr kumimoji="0" lang="zh-CN" altLang="en-US"/>
          </a:p>
        </p:txBody>
      </p:sp>
      <p:sp>
        <p:nvSpPr>
          <p:cNvPr id="6" name="Slide Number Placeholder 5"/>
          <p:cNvSpPr>
            <a:spLocks noGrp="1"/>
          </p:cNvSpPr>
          <p:nvPr>
            <p:ph type="sldNum" sz="quarter" idx="12"/>
          </p:nvPr>
        </p:nvSpPr>
        <p:spPr/>
        <p:txBody>
          <a:bodyPr/>
          <a:lstStyle/>
          <a:p>
            <a:fld id="{170ADD11-4055-44D3-AD09-D611CD509B89}" type="slidenum">
              <a:rPr kumimoji="0" lang="en-US" smtClean="0"/>
              <a:pPr eaLnBrk="1" latinLnBrk="0" hangingPunct="1"/>
              <a:t>‹#›</a:t>
            </a:fld>
            <a:endParaRPr kumimoji="0" lang="zh-CN" altLang="en-US"/>
          </a:p>
        </p:txBody>
      </p:sp>
    </p:spTree>
  </p:cSld>
  <p:clrMapOvr>
    <a:masterClrMapping/>
  </p:clrMapOvr>
  <mc:AlternateContent xmlns:mc="http://schemas.openxmlformats.org/markup-compatibility/2006" xmlns:p159="http://schemas.microsoft.com/office/powerpoint/2015/09/main">
    <mc:Choice Requires="p159">
      <p:transition spd="slow">
        <p159:morph option="byObject"/>
      </p:transition>
    </mc:Choice>
    <mc:Fallback xmlns="">
      <p:transition spd="slow">
        <p:fade/>
      </p:transition>
    </mc:Fallback>
  </mc:AlternateContent>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rtlCol="0" anchor="ctr">
            <a:noAutofit/>
            <a:scene3d>
              <a:camera prst="orthographicFront"/>
              <a:lightRig rig="soft" dir="tl">
                <a:rot lat="0" lon="0" rev="0"/>
              </a:lightRig>
            </a:scene3d>
            <a:sp3d contourW="8890">
              <a:contourClr>
                <a:schemeClr val="accent3">
                  <a:shade val="55000"/>
                </a:schemeClr>
              </a:contourClr>
            </a:sp3d>
          </a:bodyPr>
          <a:lstStyle/>
          <a:p>
            <a:r>
              <a:rPr kumimoji="0" lang="en-US"/>
              <a:t>Click to edit Master title style</a:t>
            </a:r>
          </a:p>
        </p:txBody>
      </p:sp>
      <p:sp>
        <p:nvSpPr>
          <p:cNvPr id="3" name="Text Placeholder 2"/>
          <p:cNvSpPr>
            <a:spLocks noGrp="1"/>
          </p:cNvSpPr>
          <p:nvPr>
            <p:ph type="body" idx="1"/>
          </p:nvPr>
        </p:nvSpPr>
        <p:spPr>
          <a:xfrm>
            <a:off x="457200" y="1600200"/>
            <a:ext cx="8229600" cy="4724400"/>
          </a:xfrm>
          <a:prstGeom prst="rect">
            <a:avLst/>
          </a:prstGeom>
        </p:spPr>
        <p:txBody>
          <a:bodyPr vert="horz" rtlCol="0">
            <a:normAutofit/>
          </a:bodyPr>
          <a:lstStyle/>
          <a:p>
            <a:pPr lvl="0" eaLnBrk="1" latinLnBrk="0" hangingPunct="1"/>
            <a:r>
              <a:rPr kumimoji="0" lang="en-US"/>
              <a:t>Click to edit Master text styles</a:t>
            </a:r>
          </a:p>
          <a:p>
            <a:pPr lvl="1" eaLnBrk="1" latinLnBrk="0" hangingPunct="1"/>
            <a:r>
              <a:rPr kumimoji="0" lang="en-US"/>
              <a:t>Second level</a:t>
            </a:r>
          </a:p>
          <a:p>
            <a:pPr lvl="2" eaLnBrk="1" latinLnBrk="0" hangingPunct="1"/>
            <a:r>
              <a:rPr kumimoji="0" lang="en-US"/>
              <a:t>Third level</a:t>
            </a:r>
          </a:p>
          <a:p>
            <a:pPr lvl="3" eaLnBrk="1" latinLnBrk="0" hangingPunct="1"/>
            <a:r>
              <a:rPr kumimoji="0" lang="en-US"/>
              <a:t>Fourth level</a:t>
            </a:r>
          </a:p>
          <a:p>
            <a:pPr lvl="4" eaLnBrk="1" latinLnBrk="0" hangingPunct="1"/>
            <a:r>
              <a:rPr kumimoji="0" lang="en-US"/>
              <a:t>Fifth level</a:t>
            </a:r>
          </a:p>
        </p:txBody>
      </p:sp>
      <p:sp>
        <p:nvSpPr>
          <p:cNvPr id="4" name="Date Placeholder 3"/>
          <p:cNvSpPr>
            <a:spLocks noGrp="1"/>
          </p:cNvSpPr>
          <p:nvPr>
            <p:ph type="dt" sz="half" idx="2"/>
          </p:nvPr>
        </p:nvSpPr>
        <p:spPr>
          <a:xfrm>
            <a:off x="8878" y="6483997"/>
            <a:ext cx="2133600" cy="365125"/>
          </a:xfrm>
          <a:prstGeom prst="rect">
            <a:avLst/>
          </a:prstGeom>
        </p:spPr>
        <p:txBody>
          <a:bodyPr vert="horz" rtlCol="0" anchor="ctr"/>
          <a:lstStyle>
            <a:lvl1pPr algn="l" eaLnBrk="1" latinLnBrk="0" hangingPunct="1">
              <a:defRPr kumimoji="0" sz="1200">
                <a:solidFill>
                  <a:schemeClr val="tx1">
                    <a:tint val="75000"/>
                  </a:schemeClr>
                </a:solidFill>
              </a:defRPr>
            </a:lvl1pPr>
          </a:lstStyle>
          <a:p>
            <a:pPr eaLnBrk="1" latinLnBrk="0" hangingPunct="1"/>
            <a:fld id="{0D0EC791-D078-4631-9937-E8318C63790B}" type="datetimeFigureOut">
              <a:rPr lang="en-US" smtClean="0"/>
              <a:pPr eaLnBrk="1" latinLnBrk="0" hangingPunct="1"/>
              <a:t>5/14/2020</a:t>
            </a:fld>
            <a:endParaRPr lang="en-US" dirty="0"/>
          </a:p>
        </p:txBody>
      </p:sp>
      <p:sp>
        <p:nvSpPr>
          <p:cNvPr id="5" name="Footer Placeholder 4"/>
          <p:cNvSpPr>
            <a:spLocks noGrp="1"/>
          </p:cNvSpPr>
          <p:nvPr>
            <p:ph type="ftr" sz="quarter" idx="3"/>
          </p:nvPr>
        </p:nvSpPr>
        <p:spPr>
          <a:xfrm>
            <a:off x="3124200" y="6483997"/>
            <a:ext cx="2895600" cy="365125"/>
          </a:xfrm>
          <a:prstGeom prst="rect">
            <a:avLst/>
          </a:prstGeom>
        </p:spPr>
        <p:txBody>
          <a:bodyPr vert="horz" rtlCol="0" anchor="ctr"/>
          <a:lstStyle>
            <a:lvl1pPr algn="ctr" eaLnBrk="1" latinLnBrk="0" hangingPunct="1">
              <a:defRPr kumimoji="0" sz="1200">
                <a:solidFill>
                  <a:schemeClr val="tx1">
                    <a:tint val="75000"/>
                  </a:schemeClr>
                </a:solidFill>
              </a:defRPr>
            </a:lvl1pPr>
          </a:lstStyle>
          <a:p>
            <a:endParaRPr kumimoji="0" lang="zh-CN" altLang="en-US" dirty="0"/>
          </a:p>
        </p:txBody>
      </p:sp>
      <p:sp>
        <p:nvSpPr>
          <p:cNvPr id="6" name="Slide Number Placeholder 5"/>
          <p:cNvSpPr>
            <a:spLocks noGrp="1"/>
          </p:cNvSpPr>
          <p:nvPr>
            <p:ph type="sldNum" sz="quarter" idx="4"/>
          </p:nvPr>
        </p:nvSpPr>
        <p:spPr>
          <a:xfrm>
            <a:off x="6992644" y="6483997"/>
            <a:ext cx="2133600" cy="365125"/>
          </a:xfrm>
          <a:prstGeom prst="rect">
            <a:avLst/>
          </a:prstGeom>
        </p:spPr>
        <p:txBody>
          <a:bodyPr vert="horz" rtlCol="0" anchor="ctr"/>
          <a:lstStyle>
            <a:lvl1pPr algn="r" eaLnBrk="1" latinLnBrk="0" hangingPunct="1">
              <a:defRPr kumimoji="0" sz="1200">
                <a:solidFill>
                  <a:schemeClr val="tx1">
                    <a:tint val="75000"/>
                  </a:schemeClr>
                </a:solidFill>
              </a:defRPr>
            </a:lvl1pPr>
          </a:lstStyle>
          <a:p>
            <a:pPr algn="r" eaLnBrk="1" latinLnBrk="0" hangingPunct="1"/>
            <a:fld id="{170ADD11-4055-44D3-AD09-D611CD509B89}" type="slidenum">
              <a:rPr kumimoji="0" lang="en-US" smtClean="0"/>
              <a:pPr algn="r" eaLnBrk="1" latinLnBrk="0" hangingPunct="1"/>
              <a:t>‹#›</a:t>
            </a:fld>
            <a:endParaRPr kumimoji="0" lang="zh-CN" altLang="en-US" dirty="0"/>
          </a:p>
        </p:txBody>
      </p:sp>
    </p:spTree>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mc:AlternateContent xmlns:mc="http://schemas.openxmlformats.org/markup-compatibility/2006" xmlns:p159="http://schemas.microsoft.com/office/powerpoint/2015/09/main">
    <mc:Choice Requires="p159">
      <p:transition spd="slow">
        <p159:morph option="byObject"/>
      </p:transition>
    </mc:Choice>
    <mc:Fallback xmlns="">
      <p:transition spd="slow">
        <p:fade/>
      </p:transition>
    </mc:Fallback>
  </mc:AlternateContent>
  <p:txStyles>
    <p:titleStyle>
      <a:lvl1pPr algn="ctr" rtl="0" eaLnBrk="1" latinLnBrk="0" hangingPunct="1">
        <a:spcBef>
          <a:spcPct val="0"/>
        </a:spcBef>
        <a:buNone/>
        <a:defRPr kumimoji="0" sz="4000" b="1" kern="1200" cap="all" spc="50" dirty="0">
          <a:ln w="15875" cmpd="sng">
            <a:solidFill>
              <a:srgbClr val="FFFFFF"/>
            </a:solidFill>
            <a:prstDash val="solid"/>
          </a:ln>
          <a:solidFill>
            <a:srgbClr val="FFFFFF"/>
          </a:solidFill>
          <a:effectLst>
            <a:outerShdw blurRad="31750" dir="3600000" algn="tl" rotWithShape="0">
              <a:srgbClr val="000000">
                <a:alpha val="60000"/>
              </a:srgbClr>
            </a:outerShdw>
          </a:effectLst>
          <a:latin typeface="+mj-lt"/>
          <a:ea typeface="+mj-ea"/>
          <a:cs typeface="+mj-cs"/>
        </a:defRPr>
      </a:lvl1pPr>
      <a:lvl2pPr eaLnBrk="1" latinLnBrk="0" hangingPunct="1">
        <a:defRPr kumimoji="0">
          <a:solidFill>
            <a:schemeClr val="tx2"/>
          </a:solidFill>
        </a:defRPr>
      </a:lvl2pPr>
      <a:lvl3pPr eaLnBrk="1" latinLnBrk="0" hangingPunct="1">
        <a:defRPr kumimoji="0">
          <a:solidFill>
            <a:schemeClr val="tx2"/>
          </a:solidFill>
        </a:defRPr>
      </a:lvl3pPr>
      <a:lvl4pPr eaLnBrk="1" latinLnBrk="0" hangingPunct="1">
        <a:defRPr kumimoji="0">
          <a:solidFill>
            <a:schemeClr val="tx2"/>
          </a:solidFill>
        </a:defRPr>
      </a:lvl4pPr>
      <a:lvl5pPr eaLnBrk="1" latinLnBrk="0" hangingPunct="1">
        <a:defRPr kumimoji="0">
          <a:solidFill>
            <a:schemeClr val="tx2"/>
          </a:solidFill>
        </a:defRPr>
      </a:lvl5pPr>
      <a:lvl6pPr eaLnBrk="1" latinLnBrk="0" hangingPunct="1">
        <a:defRPr kumimoji="0">
          <a:solidFill>
            <a:schemeClr val="tx2"/>
          </a:solidFill>
        </a:defRPr>
      </a:lvl6pPr>
      <a:lvl7pPr eaLnBrk="1" latinLnBrk="0" hangingPunct="1">
        <a:defRPr kumimoji="0">
          <a:solidFill>
            <a:schemeClr val="tx2"/>
          </a:solidFill>
        </a:defRPr>
      </a:lvl7pPr>
      <a:lvl8pPr eaLnBrk="1" latinLnBrk="0" hangingPunct="1">
        <a:defRPr kumimoji="0">
          <a:solidFill>
            <a:schemeClr val="tx2"/>
          </a:solidFill>
        </a:defRPr>
      </a:lvl8pPr>
      <a:lvl9pPr eaLnBrk="1" latinLnBrk="0" hangingPunct="1">
        <a:defRPr kumimoji="0">
          <a:solidFill>
            <a:schemeClr val="tx2"/>
          </a:solidFill>
        </a:defRPr>
      </a:lvl9pPr>
    </p:titleStyle>
    <p:bodyStyle>
      <a:lvl1pPr marL="342900" indent="-342900" algn="l" rtl="0" eaLnBrk="1" latinLnBrk="0" hangingPunct="1">
        <a:spcBef>
          <a:spcPct val="20000"/>
        </a:spcBef>
        <a:buClr>
          <a:schemeClr val="tx2"/>
        </a:buClr>
        <a:buSzPct val="90000"/>
        <a:buFont typeface="Cambria"/>
        <a:buChar char="+"/>
        <a:defRPr kumimoji="0" sz="3200" kern="1200">
          <a:solidFill>
            <a:schemeClr val="tx1"/>
          </a:solidFill>
          <a:latin typeface="+mn-lt"/>
          <a:ea typeface="+mn-ea"/>
          <a:cs typeface="+mn-cs"/>
        </a:defRPr>
      </a:lvl1pPr>
      <a:lvl2pPr marL="742950" indent="-285750" algn="l" rtl="0" eaLnBrk="1" latinLnBrk="0" hangingPunct="1">
        <a:spcBef>
          <a:spcPct val="20000"/>
        </a:spcBef>
        <a:buClr>
          <a:schemeClr val="tx2"/>
        </a:buClr>
        <a:buSzPct val="100000"/>
        <a:buFont typeface="Cambria"/>
        <a:buChar char="–"/>
        <a:defRPr kumimoji="0" sz="2800" kern="1200">
          <a:solidFill>
            <a:schemeClr val="tx1"/>
          </a:solidFill>
          <a:latin typeface="+mn-lt"/>
          <a:ea typeface="+mn-ea"/>
          <a:cs typeface="+mn-cs"/>
        </a:defRPr>
      </a:lvl2pPr>
      <a:lvl3pPr marL="1143000" indent="-228600" algn="l" rtl="0" eaLnBrk="1" latinLnBrk="0" hangingPunct="1">
        <a:spcBef>
          <a:spcPct val="20000"/>
        </a:spcBef>
        <a:buClr>
          <a:schemeClr val="tx2"/>
        </a:buClr>
        <a:buSzPct val="60000"/>
        <a:buFont typeface="Wingdings 2"/>
        <a:buChar char="Ï"/>
        <a:defRPr kumimoji="0" sz="2400" kern="1200">
          <a:solidFill>
            <a:schemeClr val="tx1"/>
          </a:solidFill>
          <a:latin typeface="+mn-lt"/>
          <a:ea typeface="+mn-ea"/>
          <a:cs typeface="+mn-cs"/>
        </a:defRPr>
      </a:lvl3pPr>
      <a:lvl4pPr marL="1600200" indent="-228600" algn="l" rtl="0" eaLnBrk="1" latinLnBrk="0" hangingPunct="1">
        <a:spcBef>
          <a:spcPct val="20000"/>
        </a:spcBef>
        <a:buClr>
          <a:schemeClr val="tx2"/>
        </a:buClr>
        <a:buSzPct val="90000"/>
        <a:buFont typeface="Calibri"/>
        <a:buChar char="÷"/>
        <a:defRPr kumimoji="0" sz="2000" kern="1200">
          <a:solidFill>
            <a:schemeClr val="tx1"/>
          </a:solidFill>
          <a:latin typeface="+mn-lt"/>
          <a:ea typeface="+mn-ea"/>
          <a:cs typeface="+mn-cs"/>
        </a:defRPr>
      </a:lvl4pPr>
      <a:lvl5pPr marL="2057400" indent="-228600" algn="l" rtl="0" eaLnBrk="1" latinLnBrk="0" hangingPunct="1">
        <a:spcBef>
          <a:spcPct val="20000"/>
        </a:spcBef>
        <a:buClr>
          <a:schemeClr val="tx2"/>
        </a:buClr>
        <a:buSzPct val="100000"/>
        <a:buFont typeface="Cambria"/>
        <a:buChar char="="/>
        <a:defRPr kumimoji="0" sz="2000" kern="1200">
          <a:solidFill>
            <a:schemeClr val="tx1"/>
          </a:solidFill>
          <a:latin typeface="+mn-lt"/>
          <a:ea typeface="+mn-ea"/>
          <a:cs typeface="+mn-cs"/>
        </a:defRPr>
      </a:lvl5pPr>
      <a:lvl6pPr marL="2514600" indent="-228600" algn="l" rtl="0" eaLnBrk="1" latinLnBrk="0" hangingPunct="1">
        <a:spcBef>
          <a:spcPct val="20000"/>
        </a:spcBef>
        <a:buFont typeface="Arial"/>
        <a:buChar char="•"/>
        <a:defRPr kumimoji="0" sz="2000" kern="1200">
          <a:solidFill>
            <a:schemeClr val="tx1"/>
          </a:solidFill>
          <a:latin typeface="+mn-lt"/>
          <a:ea typeface="+mn-ea"/>
          <a:cs typeface="+mn-cs"/>
        </a:defRPr>
      </a:lvl6pPr>
      <a:lvl7pPr marL="2971800" indent="-228600" algn="l" rtl="0" eaLnBrk="1" latinLnBrk="0" hangingPunct="1">
        <a:spcBef>
          <a:spcPct val="20000"/>
        </a:spcBef>
        <a:buFont typeface="Arial"/>
        <a:buChar char="•"/>
        <a:defRPr kumimoji="0" sz="2000" kern="1200">
          <a:solidFill>
            <a:schemeClr val="tx1"/>
          </a:solidFill>
          <a:latin typeface="+mn-lt"/>
          <a:ea typeface="+mn-ea"/>
          <a:cs typeface="+mn-cs"/>
        </a:defRPr>
      </a:lvl7pPr>
      <a:lvl8pPr marL="3429000" indent="-228600" algn="l" rtl="0" eaLnBrk="1" latinLnBrk="0" hangingPunct="1">
        <a:spcBef>
          <a:spcPct val="20000"/>
        </a:spcBef>
        <a:buFont typeface="Arial"/>
        <a:buChar char="•"/>
        <a:defRPr kumimoji="0" sz="2000" kern="1200">
          <a:solidFill>
            <a:schemeClr val="tx1"/>
          </a:solidFill>
          <a:latin typeface="+mn-lt"/>
          <a:ea typeface="+mn-ea"/>
          <a:cs typeface="+mn-cs"/>
        </a:defRPr>
      </a:lvl8pPr>
      <a:lvl9pPr marL="3886200" indent="-228600" algn="l" rtl="0" eaLnBrk="1" latinLnBrk="0" hangingPunct="1">
        <a:spcBef>
          <a:spcPct val="20000"/>
        </a:spcBef>
        <a:buFont typeface="Arial"/>
        <a:buChar char="•"/>
        <a:defRPr kumimoji="0" sz="2000" kern="1200">
          <a:solidFill>
            <a:schemeClr val="tx1"/>
          </a:solidFill>
          <a:latin typeface="+mn-lt"/>
          <a:ea typeface="+mn-ea"/>
          <a:cs typeface="+mn-cs"/>
        </a:defRPr>
      </a:lvl9pPr>
    </p:bodyStyle>
    <p:otherStyle>
      <a:lvl1pPr marL="0" algn="l" rtl="0" eaLnBrk="1" latinLnBrk="0" hangingPunct="1">
        <a:defRPr kumimoji="0" kern="1200">
          <a:solidFill>
            <a:schemeClr val="tx1"/>
          </a:solidFill>
          <a:latin typeface="+mn-lt"/>
          <a:ea typeface="+mn-ea"/>
          <a:cs typeface="+mn-cs"/>
        </a:defRPr>
      </a:lvl1pPr>
      <a:lvl2pPr marL="457200" algn="l" rtl="0" eaLnBrk="1" latinLnBrk="0" hangingPunct="1">
        <a:defRPr kumimoji="0" kern="1200">
          <a:solidFill>
            <a:schemeClr val="tx1"/>
          </a:solidFill>
          <a:latin typeface="+mn-lt"/>
          <a:ea typeface="+mn-ea"/>
          <a:cs typeface="+mn-cs"/>
        </a:defRPr>
      </a:lvl2pPr>
      <a:lvl3pPr marL="914400" algn="l" rtl="0" eaLnBrk="1" latinLnBrk="0" hangingPunct="1">
        <a:defRPr kumimoji="0" kern="1200">
          <a:solidFill>
            <a:schemeClr val="tx1"/>
          </a:solidFill>
          <a:latin typeface="+mn-lt"/>
          <a:ea typeface="+mn-ea"/>
          <a:cs typeface="+mn-cs"/>
        </a:defRPr>
      </a:lvl3pPr>
      <a:lvl4pPr marL="1371600" algn="l" rtl="0" eaLnBrk="1" latinLnBrk="0" hangingPunct="1">
        <a:defRPr kumimoji="0" kern="1200">
          <a:solidFill>
            <a:schemeClr val="tx1"/>
          </a:solidFill>
          <a:latin typeface="+mn-lt"/>
          <a:ea typeface="+mn-ea"/>
          <a:cs typeface="+mn-cs"/>
        </a:defRPr>
      </a:lvl4pPr>
      <a:lvl5pPr marL="1828800" algn="l" rtl="0" eaLnBrk="1" latinLnBrk="0" hangingPunct="1">
        <a:defRPr kumimoji="0" kern="1200">
          <a:solidFill>
            <a:schemeClr val="tx1"/>
          </a:solidFill>
          <a:latin typeface="+mn-lt"/>
          <a:ea typeface="+mn-ea"/>
          <a:cs typeface="+mn-cs"/>
        </a:defRPr>
      </a:lvl5pPr>
      <a:lvl6pPr marL="2286000" algn="l" rtl="0" eaLnBrk="1" latinLnBrk="0" hangingPunct="1">
        <a:defRPr kumimoji="0" kern="1200">
          <a:solidFill>
            <a:schemeClr val="tx1"/>
          </a:solidFill>
          <a:latin typeface="+mn-lt"/>
          <a:ea typeface="+mn-ea"/>
          <a:cs typeface="+mn-cs"/>
        </a:defRPr>
      </a:lvl6pPr>
      <a:lvl7pPr marL="2743200" algn="l" rtl="0" eaLnBrk="1" latinLnBrk="0" hangingPunct="1">
        <a:defRPr kumimoji="0" kern="1200">
          <a:solidFill>
            <a:schemeClr val="tx1"/>
          </a:solidFill>
          <a:latin typeface="+mn-lt"/>
          <a:ea typeface="+mn-ea"/>
          <a:cs typeface="+mn-cs"/>
        </a:defRPr>
      </a:lvl7pPr>
      <a:lvl8pPr marL="3200400" algn="l" rtl="0" eaLnBrk="1" latinLnBrk="0" hangingPunct="1">
        <a:defRPr kumimoji="0" kern="1200">
          <a:solidFill>
            <a:schemeClr val="tx1"/>
          </a:solidFill>
          <a:latin typeface="+mn-lt"/>
          <a:ea typeface="+mn-ea"/>
          <a:cs typeface="+mn-cs"/>
        </a:defRPr>
      </a:lvl8pPr>
      <a:lvl9pPr marL="3657600" algn="l" rtl="0" eaLnBrk="1" latinLnBrk="0" hangingPunct="1">
        <a:defRPr kumimoji="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4.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6.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4.xml"/></Relationships>
</file>

<file path=ppt/slides/_rels/slide7.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9.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8.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10.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8" Type="http://schemas.openxmlformats.org/officeDocument/2006/relationships/diagramLayout" Target="../diagrams/layout3.xml"/><Relationship Id="rId3" Type="http://schemas.openxmlformats.org/officeDocument/2006/relationships/diagramLayout" Target="../diagrams/layout2.xml"/><Relationship Id="rId7" Type="http://schemas.openxmlformats.org/officeDocument/2006/relationships/diagramData" Target="../diagrams/data3.xml"/><Relationship Id="rId2" Type="http://schemas.openxmlformats.org/officeDocument/2006/relationships/diagramData" Target="../diagrams/data2.xml"/><Relationship Id="rId1" Type="http://schemas.openxmlformats.org/officeDocument/2006/relationships/slideLayout" Target="../slideLayouts/slideLayout4.xml"/><Relationship Id="rId6" Type="http://schemas.microsoft.com/office/2007/relationships/diagramDrawing" Target="../diagrams/drawing2.xml"/><Relationship Id="rId11" Type="http://schemas.microsoft.com/office/2007/relationships/diagramDrawing" Target="../diagrams/drawing3.xml"/><Relationship Id="rId5" Type="http://schemas.openxmlformats.org/officeDocument/2006/relationships/diagramColors" Target="../diagrams/colors2.xml"/><Relationship Id="rId10" Type="http://schemas.openxmlformats.org/officeDocument/2006/relationships/diagramColors" Target="../diagrams/colors3.xml"/><Relationship Id="rId4" Type="http://schemas.openxmlformats.org/officeDocument/2006/relationships/diagramQuickStyle" Target="../diagrams/quickStyle2.xml"/><Relationship Id="rId9" Type="http://schemas.openxmlformats.org/officeDocument/2006/relationships/diagramQuickStyle" Target="../diagrams/quickStyle3.xml"/></Relationships>
</file>

<file path=ppt/slides/_rels/slide12.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8.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8.xml"/></Relationships>
</file>

<file path=ppt/slides/_rels/slide15.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hyperlink" Target="https://yanado.com/blog/4-things-that-have-negative-effect-on-teamwork/" TargetMode="External"/><Relationship Id="rId7" Type="http://schemas.openxmlformats.org/officeDocument/2006/relationships/hyperlink" Target="https://www.raf.mod.uk/display-teams/red-arrows" TargetMode="External"/><Relationship Id="rId2" Type="http://schemas.openxmlformats.org/officeDocument/2006/relationships/hyperlink" Target="https://medium.com/@mikeschoultz/10-team-characteristics-for-effective-teamwork-e0429b362ddd" TargetMode="External"/><Relationship Id="rId1" Type="http://schemas.openxmlformats.org/officeDocument/2006/relationships/slideLayout" Target="../slideLayouts/slideLayout2.xml"/><Relationship Id="rId6" Type="http://schemas.openxmlformats.org/officeDocument/2006/relationships/hyperlink" Target="https://www.mudamasters.com/en/verandermanagement/teamwork-and-importance-trust" TargetMode="External"/><Relationship Id="rId5" Type="http://schemas.openxmlformats.org/officeDocument/2006/relationships/hyperlink" Target="https://www.linkedin.com/pulse/apollo-syndrome-heera-singh/" TargetMode="External"/><Relationship Id="rId4" Type="http://schemas.openxmlformats.org/officeDocument/2006/relationships/hyperlink" Target="https://www.potential.com/articles%20/teamwork/"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85800" y="3854150"/>
            <a:ext cx="7772400" cy="1860850"/>
          </a:xfrm>
        </p:spPr>
        <p:txBody>
          <a:bodyPr anchor="t">
            <a:normAutofit/>
          </a:bodyPr>
          <a:lstStyle/>
          <a:p>
            <a:r>
              <a:rPr lang="en-US"/>
              <a:t>Effective teamwork and communication</a:t>
            </a:r>
          </a:p>
        </p:txBody>
      </p:sp>
      <p:sp>
        <p:nvSpPr>
          <p:cNvPr id="3" name="Subtitle 2"/>
          <p:cNvSpPr>
            <a:spLocks noGrp="1"/>
          </p:cNvSpPr>
          <p:nvPr>
            <p:ph type="body" idx="1"/>
          </p:nvPr>
        </p:nvSpPr>
        <p:spPr>
          <a:xfrm>
            <a:off x="685800" y="2356428"/>
            <a:ext cx="7772400" cy="1501200"/>
          </a:xfrm>
        </p:spPr>
        <p:txBody>
          <a:bodyPr vert="horz" rtlCol="0" anchor="b">
            <a:normAutofit/>
          </a:bodyPr>
          <a:lstStyle/>
          <a:p>
            <a:r>
              <a:rPr lang="en-US" dirty="0"/>
              <a:t>BMSK4002</a:t>
            </a:r>
          </a:p>
          <a:p>
            <a:r>
              <a:rPr lang="en-US" dirty="0"/>
              <a:t>Sarah Paton</a:t>
            </a:r>
            <a:endParaRPr lang="en-US" dirty="0">
              <a:cs typeface="Calibri"/>
            </a:endParaRPr>
          </a:p>
        </p:txBody>
      </p:sp>
    </p:spTree>
    <p:extLst>
      <p:ext uri="{BB962C8B-B14F-4D97-AF65-F5344CB8AC3E}">
        <p14:creationId xmlns:p14="http://schemas.microsoft.com/office/powerpoint/2010/main" val="1582022283"/>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p14:dur="250">
        <p159:morph option="byObject"/>
      </p:transition>
    </mc:Choice>
    <mc:Fallback xmlns="">
      <p:transition>
        <p:fade/>
      </p:transition>
    </mc:Fallback>
  </mc:AlternateContent>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Title 1">
            <a:extLst>
              <a:ext uri="{FF2B5EF4-FFF2-40B4-BE49-F238E27FC236}">
                <a16:creationId xmlns:a16="http://schemas.microsoft.com/office/drawing/2014/main" id="{808A6847-E8A2-4145-8796-99B9780ABA2A}"/>
              </a:ext>
            </a:extLst>
          </p:cNvPr>
          <p:cNvSpPr>
            <a:spLocks noGrp="1"/>
          </p:cNvSpPr>
          <p:nvPr>
            <p:ph type="title"/>
          </p:nvPr>
        </p:nvSpPr>
        <p:spPr>
          <a:xfrm>
            <a:off x="457200" y="274638"/>
            <a:ext cx="8229600" cy="1143000"/>
          </a:xfrm>
        </p:spPr>
        <p:txBody>
          <a:bodyPr anchor="ctr">
            <a:normAutofit/>
          </a:bodyPr>
          <a:lstStyle/>
          <a:p>
            <a:pPr>
              <a:lnSpc>
                <a:spcPct val="90000"/>
              </a:lnSpc>
            </a:pPr>
            <a:r>
              <a:rPr lang="en-US" sz="3700"/>
              <a:t>What makes effective teamwork?</a:t>
            </a:r>
          </a:p>
        </p:txBody>
      </p:sp>
      <p:pic>
        <p:nvPicPr>
          <p:cNvPr id="4" name="Picture 4" descr="A picture containing person, table, indoor, sitting&#10;&#10;Description generated with very high confidence">
            <a:extLst>
              <a:ext uri="{FF2B5EF4-FFF2-40B4-BE49-F238E27FC236}">
                <a16:creationId xmlns:a16="http://schemas.microsoft.com/office/drawing/2014/main" id="{3502089C-F24E-4E33-832B-87402407196F}"/>
              </a:ext>
            </a:extLst>
          </p:cNvPr>
          <p:cNvPicPr>
            <a:picLocks noGrp="1" noChangeAspect="1"/>
          </p:cNvPicPr>
          <p:nvPr>
            <p:ph idx="1"/>
          </p:nvPr>
        </p:nvPicPr>
        <p:blipFill rotWithShape="1">
          <a:blip r:embed="rId2"/>
          <a:srcRect l="2016" r="-2" b="-2"/>
          <a:stretch/>
        </p:blipFill>
        <p:spPr>
          <a:xfrm>
            <a:off x="457200" y="1600200"/>
            <a:ext cx="8229600" cy="4724400"/>
          </a:xfrm>
          <a:noFill/>
        </p:spPr>
      </p:pic>
    </p:spTree>
    <p:extLst>
      <p:ext uri="{BB962C8B-B14F-4D97-AF65-F5344CB8AC3E}">
        <p14:creationId xmlns:p14="http://schemas.microsoft.com/office/powerpoint/2010/main" val="3391190988"/>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p14:dur="250">
        <p159:morph option="byObject"/>
      </p:transition>
    </mc:Choice>
    <mc:Fallback xmlns="">
      <p:transition>
        <p:fade/>
      </p:transition>
    </mc:Fallback>
  </mc:AlternateContent>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itle 1">
            <a:extLst>
              <a:ext uri="{FF2B5EF4-FFF2-40B4-BE49-F238E27FC236}">
                <a16:creationId xmlns:a16="http://schemas.microsoft.com/office/drawing/2014/main" id="{9C228390-DA51-45CB-8F5D-5EFCADF7B5A2}"/>
              </a:ext>
            </a:extLst>
          </p:cNvPr>
          <p:cNvSpPr>
            <a:spLocks noGrp="1"/>
          </p:cNvSpPr>
          <p:nvPr>
            <p:ph type="title"/>
          </p:nvPr>
        </p:nvSpPr>
        <p:spPr>
          <a:xfrm>
            <a:off x="457200" y="274638"/>
            <a:ext cx="8229600" cy="1143000"/>
          </a:xfrm>
        </p:spPr>
        <p:txBody>
          <a:bodyPr/>
          <a:lstStyle/>
          <a:p>
            <a:r>
              <a:rPr lang="en-US" dirty="0"/>
              <a:t>Theories and Models</a:t>
            </a:r>
          </a:p>
        </p:txBody>
      </p:sp>
      <p:sp>
        <p:nvSpPr>
          <p:cNvPr id="2" name="TextBox 1">
            <a:extLst>
              <a:ext uri="{FF2B5EF4-FFF2-40B4-BE49-F238E27FC236}">
                <a16:creationId xmlns:a16="http://schemas.microsoft.com/office/drawing/2014/main" id="{3D3DDED6-BA08-4528-9FF3-F1D8452AC5BF}"/>
              </a:ext>
            </a:extLst>
          </p:cNvPr>
          <p:cNvSpPr txBox="1"/>
          <p:nvPr/>
        </p:nvSpPr>
        <p:spPr>
          <a:xfrm>
            <a:off x="457200" y="1600200"/>
            <a:ext cx="8229600" cy="4724400"/>
          </a:xfrm>
          <a:prstGeom prst="rect">
            <a:avLst/>
          </a:prstGeom>
        </p:spPr>
        <p:txBody>
          <a:bodyPr rot="0" spcFirstLastPara="0" vertOverflow="overflow" horzOverflow="overflow" vert="horz" lIns="91440" tIns="45720" rIns="91440" bIns="45720" numCol="1" spcCol="0" rtlCol="0" fromWordArt="0" anchor="t" anchorCtr="0" forceAA="0" compatLnSpc="1">
            <a:prstTxWarp prst="textNoShape">
              <a:avLst/>
            </a:prstTxWarp>
            <a:normAutofit/>
          </a:bodyPr>
          <a:lstStyle/>
          <a:p>
            <a:pPr>
              <a:spcBef>
                <a:spcPct val="20000"/>
              </a:spcBef>
              <a:buClr>
                <a:schemeClr val="tx2"/>
              </a:buClr>
            </a:pPr>
            <a:r>
              <a:rPr lang="en-US" sz="3200" b="1" dirty="0"/>
              <a:t>This presentation will look at the models and theories from:</a:t>
            </a:r>
            <a:endParaRPr lang="en-US" sz="3200" dirty="0"/>
          </a:p>
          <a:p>
            <a:pPr>
              <a:spcBef>
                <a:spcPct val="20000"/>
              </a:spcBef>
              <a:buClr>
                <a:schemeClr val="tx2"/>
              </a:buClr>
            </a:pPr>
            <a:r>
              <a:rPr lang="en-US" sz="3200" b="1" dirty="0"/>
              <a:t>Bruce Wayne Tuckman - </a:t>
            </a:r>
            <a:r>
              <a:rPr lang="en-US" sz="3200" dirty="0"/>
              <a:t>an</a:t>
            </a:r>
            <a:r>
              <a:rPr lang="en-US" sz="3200" b="1" dirty="0"/>
              <a:t> </a:t>
            </a:r>
            <a:r>
              <a:rPr lang="en-US" sz="3200" dirty="0"/>
              <a:t>American Psychological Researcher who carried out his research into the theory of group dynamics.  </a:t>
            </a:r>
            <a:endParaRPr lang="en-US" sz="3200" dirty="0">
              <a:cs typeface="Calibri"/>
            </a:endParaRPr>
          </a:p>
          <a:p>
            <a:pPr>
              <a:spcBef>
                <a:spcPct val="20000"/>
              </a:spcBef>
              <a:buClr>
                <a:schemeClr val="tx2"/>
              </a:buClr>
            </a:pPr>
            <a:r>
              <a:rPr lang="en-US" sz="3200" b="1" dirty="0"/>
              <a:t>Dr Meredith Belbin an </a:t>
            </a:r>
            <a:r>
              <a:rPr lang="en-US" sz="3200" dirty="0"/>
              <a:t>English researcher and management consultant, best known for his work on management teams.</a:t>
            </a:r>
            <a:endParaRPr lang="en-US" sz="3200" dirty="0">
              <a:cs typeface="Calibri"/>
            </a:endParaRPr>
          </a:p>
        </p:txBody>
      </p:sp>
    </p:spTree>
    <p:extLst>
      <p:ext uri="{BB962C8B-B14F-4D97-AF65-F5344CB8AC3E}">
        <p14:creationId xmlns:p14="http://schemas.microsoft.com/office/powerpoint/2010/main" val="2717944892"/>
      </p:ext>
    </p:extLst>
  </p:cSld>
  <p:clrMapOvr>
    <a:masterClrMapping/>
  </p:clrMapOvr>
  <mc:AlternateContent xmlns:mc="http://schemas.openxmlformats.org/markup-compatibility/2006" xmlns:p159="http://schemas.microsoft.com/office/powerpoint/2015/09/main">
    <mc:Choice Requires="p159">
      <p:transition spd="med">
        <p159:morph option="byObject"/>
      </p:transition>
    </mc:Choice>
    <mc:Fallback xmlns="">
      <p:transition spd="med">
        <p:fade/>
      </p:transition>
    </mc:Fallback>
  </mc:AlternateContent>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itle 1">
            <a:extLst>
              <a:ext uri="{FF2B5EF4-FFF2-40B4-BE49-F238E27FC236}">
                <a16:creationId xmlns:a16="http://schemas.microsoft.com/office/drawing/2014/main" id="{9D683B55-296B-4C8E-A81E-C99C57C7F588}"/>
              </a:ext>
            </a:extLst>
          </p:cNvPr>
          <p:cNvSpPr>
            <a:spLocks noGrp="1"/>
          </p:cNvSpPr>
          <p:nvPr>
            <p:ph type="title"/>
          </p:nvPr>
        </p:nvSpPr>
        <p:spPr>
          <a:xfrm>
            <a:off x="457200" y="274638"/>
            <a:ext cx="8229600" cy="1143000"/>
          </a:xfrm>
        </p:spPr>
        <p:txBody>
          <a:bodyPr anchor="ctr">
            <a:normAutofit/>
          </a:bodyPr>
          <a:lstStyle/>
          <a:p>
            <a:r>
              <a:rPr lang="en-US"/>
              <a:t>Bruce </a:t>
            </a:r>
            <a:r>
              <a:rPr lang="en-US" err="1"/>
              <a:t>wayne</a:t>
            </a:r>
            <a:r>
              <a:rPr lang="en-US"/>
              <a:t> </a:t>
            </a:r>
            <a:r>
              <a:rPr lang="en-US" err="1"/>
              <a:t>tuckman</a:t>
            </a:r>
            <a:endParaRPr lang="en-US" dirty="0" err="1"/>
          </a:p>
        </p:txBody>
      </p:sp>
      <p:pic>
        <p:nvPicPr>
          <p:cNvPr id="5" name="Picture 5" descr="A person wearing a suit and tie&#10;&#10;Description generated with very high confidence">
            <a:extLst>
              <a:ext uri="{FF2B5EF4-FFF2-40B4-BE49-F238E27FC236}">
                <a16:creationId xmlns:a16="http://schemas.microsoft.com/office/drawing/2014/main" id="{3E85FD5C-51FC-46E6-9E58-6710D9D7D053}"/>
              </a:ext>
            </a:extLst>
          </p:cNvPr>
          <p:cNvPicPr>
            <a:picLocks noGrp="1" noChangeAspect="1"/>
          </p:cNvPicPr>
          <p:nvPr>
            <p:ph sz="half" idx="1"/>
          </p:nvPr>
        </p:nvPicPr>
        <p:blipFill rotWithShape="1">
          <a:blip r:embed="rId2"/>
          <a:srcRect r="1" b="25196"/>
          <a:stretch/>
        </p:blipFill>
        <p:spPr>
          <a:xfrm>
            <a:off x="457200" y="1600200"/>
            <a:ext cx="4038600" cy="4525963"/>
          </a:xfrm>
          <a:noFill/>
        </p:spPr>
      </p:pic>
      <p:sp>
        <p:nvSpPr>
          <p:cNvPr id="8" name="Text Placeholder 3">
            <a:extLst>
              <a:ext uri="{FF2B5EF4-FFF2-40B4-BE49-F238E27FC236}">
                <a16:creationId xmlns:a16="http://schemas.microsoft.com/office/drawing/2014/main" id="{4E93418B-5E56-45F0-B4A2-277B8A1F0020}"/>
              </a:ext>
            </a:extLst>
          </p:cNvPr>
          <p:cNvSpPr>
            <a:spLocks noGrp="1"/>
          </p:cNvSpPr>
          <p:nvPr>
            <p:ph sz="half" idx="2"/>
          </p:nvPr>
        </p:nvSpPr>
        <p:spPr>
          <a:xfrm>
            <a:off x="4648200" y="1600200"/>
            <a:ext cx="4038600" cy="4525963"/>
          </a:xfrm>
        </p:spPr>
        <p:txBody>
          <a:bodyPr vert="horz" rtlCol="0" anchor="t">
            <a:normAutofit/>
          </a:bodyPr>
          <a:lstStyle/>
          <a:p>
            <a:pPr marL="0" indent="0">
              <a:buNone/>
            </a:pPr>
            <a:r>
              <a:rPr lang="en-US" dirty="0"/>
              <a:t>Forming</a:t>
            </a:r>
          </a:p>
          <a:p>
            <a:pPr marL="0" indent="0">
              <a:buNone/>
            </a:pPr>
            <a:r>
              <a:rPr lang="en-US">
                <a:ea typeface="+mn-lt"/>
                <a:cs typeface="+mn-lt"/>
              </a:rPr>
              <a:t>Storming </a:t>
            </a:r>
            <a:endParaRPr lang="en-US"/>
          </a:p>
          <a:p>
            <a:pPr marL="0" indent="0">
              <a:buNone/>
            </a:pPr>
            <a:r>
              <a:rPr lang="en-US"/>
              <a:t>Norming </a:t>
            </a:r>
            <a:endParaRPr lang="en-US">
              <a:cs typeface="Calibri"/>
            </a:endParaRPr>
          </a:p>
          <a:p>
            <a:pPr marL="0" indent="0">
              <a:buNone/>
            </a:pPr>
            <a:r>
              <a:rPr lang="en-US"/>
              <a:t>Performing</a:t>
            </a:r>
            <a:endParaRPr lang="en-US">
              <a:cs typeface="Calibri"/>
            </a:endParaRPr>
          </a:p>
          <a:p>
            <a:pPr marL="0" indent="0">
              <a:buNone/>
            </a:pPr>
            <a:r>
              <a:rPr lang="en-US" dirty="0">
                <a:solidFill>
                  <a:schemeClr val="accent5">
                    <a:lumMod val="75000"/>
                  </a:schemeClr>
                </a:solidFill>
                <a:cs typeface="Calibri"/>
              </a:rPr>
              <a:t>Tuckman then modified the model to reflect recent literature adding the fifth stage, </a:t>
            </a:r>
          </a:p>
          <a:p>
            <a:pPr marL="0" indent="0">
              <a:buNone/>
            </a:pPr>
            <a:r>
              <a:rPr lang="en-US" dirty="0">
                <a:cs typeface="Calibri"/>
              </a:rPr>
              <a:t>adjourning</a:t>
            </a:r>
            <a:endParaRPr lang="en-US" dirty="0"/>
          </a:p>
        </p:txBody>
      </p:sp>
    </p:spTree>
    <p:extLst>
      <p:ext uri="{BB962C8B-B14F-4D97-AF65-F5344CB8AC3E}">
        <p14:creationId xmlns:p14="http://schemas.microsoft.com/office/powerpoint/2010/main" val="3736698115"/>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1500">
        <p159:morph option="byObject"/>
      </p:transition>
    </mc:Choice>
    <mc:Fallback xmlns="">
      <p:transition spd="slow">
        <p:fade/>
      </p:transition>
    </mc:Fallback>
  </mc:AlternateContent>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0FA7376F-7B2F-42EA-8E04-B2A676E7399F}"/>
              </a:ext>
            </a:extLst>
          </p:cNvPr>
          <p:cNvSpPr txBox="1"/>
          <p:nvPr/>
        </p:nvSpPr>
        <p:spPr>
          <a:xfrm>
            <a:off x="685800" y="1981199"/>
            <a:ext cx="7772400" cy="3038061"/>
          </a:xfrm>
          <a:prstGeom prst="rect">
            <a:avLst/>
          </a:prstGeom>
        </p:spPr>
        <p:txBody>
          <a:bodyPr rot="0" spcFirstLastPara="0" vertOverflow="overflow" horzOverflow="overflow" vert="horz" lIns="91440" tIns="45720" rIns="91440" bIns="45720" numCol="1" spcCol="0" rtlCol="0" fromWordArt="0" anchor="b" anchorCtr="0" forceAA="0" compatLnSpc="1">
            <a:prstTxWarp prst="textNoShape">
              <a:avLst/>
            </a:prstTxWarp>
            <a:normAutofit/>
            <a:scene3d>
              <a:camera prst="orthographicFront"/>
              <a:lightRig rig="soft" dir="tl">
                <a:rot lat="0" lon="0" rev="0"/>
              </a:lightRig>
            </a:scene3d>
            <a:sp3d contourW="8890">
              <a:contourClr>
                <a:schemeClr val="accent3">
                  <a:shade val="55000"/>
                </a:schemeClr>
              </a:contourClr>
            </a:sp3d>
          </a:bodyPr>
          <a:lstStyle/>
          <a:p>
            <a:pPr algn="ctr">
              <a:lnSpc>
                <a:spcPct val="90000"/>
              </a:lnSpc>
              <a:spcBef>
                <a:spcPct val="0"/>
              </a:spcBef>
              <a:spcAft>
                <a:spcPts val="600"/>
              </a:spcAft>
            </a:pPr>
            <a:r>
              <a:rPr lang="en-US" sz="4000" b="1" cap="all" spc="50" dirty="0">
                <a:ln w="15875" cmpd="sng">
                  <a:solidFill>
                    <a:srgbClr val="FFFFFF"/>
                  </a:solidFill>
                  <a:prstDash val="solid"/>
                </a:ln>
                <a:solidFill>
                  <a:srgbClr val="FFFFFF"/>
                </a:solidFill>
                <a:effectLst>
                  <a:outerShdw blurRad="31750" dir="3600000" algn="tl" rotWithShape="0">
                    <a:srgbClr val="000000">
                      <a:alpha val="60000"/>
                    </a:srgbClr>
                  </a:outerShdw>
                </a:effectLst>
                <a:latin typeface="+mj-lt"/>
                <a:ea typeface="+mj-ea"/>
                <a:cs typeface="+mj-cs"/>
              </a:rPr>
              <a:t>When</a:t>
            </a:r>
            <a:r>
              <a:rPr kumimoji="0" lang="en-US" sz="4000" b="1" kern="1200" cap="all" spc="50" dirty="0">
                <a:ln w="15875" cmpd="sng">
                  <a:solidFill>
                    <a:srgbClr val="FFFFFF"/>
                  </a:solidFill>
                  <a:prstDash val="solid"/>
                </a:ln>
                <a:solidFill>
                  <a:srgbClr val="FFFFFF"/>
                </a:solidFill>
                <a:effectLst>
                  <a:outerShdw blurRad="31750" dir="3600000" algn="tl" rotWithShape="0">
                    <a:srgbClr val="000000">
                      <a:alpha val="60000"/>
                    </a:srgbClr>
                  </a:outerShdw>
                </a:effectLst>
                <a:latin typeface="+mj-lt"/>
                <a:ea typeface="+mj-ea"/>
                <a:cs typeface="+mj-cs"/>
              </a:rPr>
              <a:t> you understand this Model, you can help your team become more effective, more </a:t>
            </a:r>
            <a:r>
              <a:rPr lang="en-US" sz="4000" b="1" cap="all" spc="50" dirty="0">
                <a:ln w="15875" cmpd="sng">
                  <a:solidFill>
                    <a:srgbClr val="FFFFFF"/>
                  </a:solidFill>
                  <a:prstDash val="solid"/>
                </a:ln>
                <a:solidFill>
                  <a:srgbClr val="FFFFFF"/>
                </a:solidFill>
                <a:effectLst>
                  <a:outerShdw blurRad="31750" dir="3600000" algn="tl" rotWithShape="0">
                    <a:srgbClr val="000000">
                      <a:alpha val="60000"/>
                    </a:srgbClr>
                  </a:outerShdw>
                </a:effectLst>
                <a:latin typeface="+mj-lt"/>
                <a:ea typeface="+mj-ea"/>
                <a:cs typeface="+mj-cs"/>
              </a:rPr>
              <a:t>quickly.</a:t>
            </a:r>
            <a:endParaRPr kumimoji="0" lang="en-US" sz="4000" b="1" kern="1200" cap="all" spc="50" dirty="0">
              <a:ln w="15875" cmpd="sng">
                <a:solidFill>
                  <a:srgbClr val="FFFFFF"/>
                </a:solidFill>
                <a:prstDash val="solid"/>
              </a:ln>
              <a:solidFill>
                <a:srgbClr val="FFFFFF"/>
              </a:solidFill>
              <a:effectLst>
                <a:outerShdw blurRad="31750" dir="3600000" algn="tl" rotWithShape="0">
                  <a:srgbClr val="000000">
                    <a:alpha val="60000"/>
                  </a:srgbClr>
                </a:outerShdw>
              </a:effectLst>
              <a:latin typeface="+mj-lt"/>
              <a:ea typeface="+mj-ea"/>
              <a:cs typeface="+mj-cs"/>
            </a:endParaRPr>
          </a:p>
          <a:p>
            <a:pPr algn="ctr">
              <a:lnSpc>
                <a:spcPct val="90000"/>
              </a:lnSpc>
              <a:spcBef>
                <a:spcPct val="0"/>
              </a:spcBef>
              <a:spcAft>
                <a:spcPts val="600"/>
              </a:spcAft>
            </a:pPr>
            <a:endParaRPr kumimoji="0" lang="en-US" sz="3100" b="1" kern="1200" cap="all" spc="50" dirty="0">
              <a:ln w="15875" cmpd="sng">
                <a:solidFill>
                  <a:srgbClr val="FFFFFF"/>
                </a:solidFill>
                <a:prstDash val="solid"/>
              </a:ln>
              <a:solidFill>
                <a:srgbClr val="FFFFFF"/>
              </a:solidFill>
              <a:effectLst>
                <a:outerShdw blurRad="31750" dir="3600000" algn="tl" rotWithShape="0">
                  <a:srgbClr val="000000">
                    <a:alpha val="60000"/>
                  </a:srgbClr>
                </a:outerShdw>
              </a:effectLst>
              <a:latin typeface="+mj-lt"/>
              <a:ea typeface="+mj-ea"/>
              <a:cs typeface="+mj-cs"/>
            </a:endParaRPr>
          </a:p>
        </p:txBody>
      </p:sp>
    </p:spTree>
    <p:extLst>
      <p:ext uri="{BB962C8B-B14F-4D97-AF65-F5344CB8AC3E}">
        <p14:creationId xmlns:p14="http://schemas.microsoft.com/office/powerpoint/2010/main" val="1967062668"/>
      </p:ext>
    </p:extLst>
  </p:cSld>
  <p:clrMapOvr>
    <a:masterClrMapping/>
  </p:clrMapOvr>
  <mc:AlternateContent xmlns:mc="http://schemas.openxmlformats.org/markup-compatibility/2006" xmlns:p159="http://schemas.microsoft.com/office/powerpoint/2015/09/main">
    <mc:Choice Requires="p159">
      <p:transition>
        <p159:morph option="byObject"/>
      </p:transition>
    </mc:Choice>
    <mc:Fallback xmlns="">
      <p:transition>
        <p:fade/>
      </p:transition>
    </mc:Fallback>
  </mc:AlternateContent>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09BE2F92-24E1-4490-B966-948E15D4EFCE}"/>
              </a:ext>
            </a:extLst>
          </p:cNvPr>
          <p:cNvSpPr>
            <a:spLocks noGrp="1"/>
          </p:cNvSpPr>
          <p:nvPr>
            <p:ph type="title"/>
          </p:nvPr>
        </p:nvSpPr>
        <p:spPr>
          <a:xfrm>
            <a:off x="457200" y="274638"/>
            <a:ext cx="8229600" cy="1143000"/>
          </a:xfrm>
        </p:spPr>
        <p:txBody>
          <a:bodyPr anchor="ctr">
            <a:normAutofit/>
          </a:bodyPr>
          <a:lstStyle/>
          <a:p>
            <a:r>
              <a:rPr lang="en-US" dirty="0"/>
              <a:t>Dr </a:t>
            </a:r>
            <a:r>
              <a:rPr lang="en-US"/>
              <a:t>Meredith</a:t>
            </a:r>
            <a:r>
              <a:rPr lang="en-US" dirty="0"/>
              <a:t> </a:t>
            </a:r>
            <a:r>
              <a:rPr lang="en-US" dirty="0" err="1"/>
              <a:t>belbin</a:t>
            </a:r>
            <a:endParaRPr lang="en-US" err="1"/>
          </a:p>
        </p:txBody>
      </p:sp>
      <p:pic>
        <p:nvPicPr>
          <p:cNvPr id="5" name="Picture 5" descr="A person wearing a suit and tie&#10;&#10;Description generated with very high confidence">
            <a:extLst>
              <a:ext uri="{FF2B5EF4-FFF2-40B4-BE49-F238E27FC236}">
                <a16:creationId xmlns:a16="http://schemas.microsoft.com/office/drawing/2014/main" id="{6ECAD18D-25FA-41D8-84C3-3F5E21E53556}"/>
              </a:ext>
            </a:extLst>
          </p:cNvPr>
          <p:cNvPicPr>
            <a:picLocks noGrp="1" noChangeAspect="1"/>
          </p:cNvPicPr>
          <p:nvPr>
            <p:ph sz="half" idx="1"/>
          </p:nvPr>
        </p:nvPicPr>
        <p:blipFill rotWithShape="1">
          <a:blip r:embed="rId2"/>
          <a:srcRect r="-3" b="20430"/>
          <a:stretch/>
        </p:blipFill>
        <p:spPr>
          <a:xfrm>
            <a:off x="457200" y="1600200"/>
            <a:ext cx="4038600" cy="4525963"/>
          </a:xfrm>
          <a:noFill/>
        </p:spPr>
      </p:pic>
      <p:sp>
        <p:nvSpPr>
          <p:cNvPr id="19" name="Text Placeholder 3">
            <a:extLst>
              <a:ext uri="{FF2B5EF4-FFF2-40B4-BE49-F238E27FC236}">
                <a16:creationId xmlns:a16="http://schemas.microsoft.com/office/drawing/2014/main" id="{90F3B459-2F51-4E8E-85BF-020C1D49DC12}"/>
              </a:ext>
            </a:extLst>
          </p:cNvPr>
          <p:cNvSpPr>
            <a:spLocks noGrp="1"/>
          </p:cNvSpPr>
          <p:nvPr>
            <p:ph sz="half" idx="2"/>
          </p:nvPr>
        </p:nvSpPr>
        <p:spPr>
          <a:xfrm>
            <a:off x="4648200" y="1600200"/>
            <a:ext cx="4038600" cy="4525963"/>
          </a:xfrm>
        </p:spPr>
        <p:txBody>
          <a:bodyPr vert="horz" rtlCol="0" anchor="t">
            <a:normAutofit/>
          </a:bodyPr>
          <a:lstStyle/>
          <a:p>
            <a:pPr marL="0" indent="0">
              <a:lnSpc>
                <a:spcPct val="90000"/>
              </a:lnSpc>
              <a:buNone/>
            </a:pPr>
            <a:r>
              <a:rPr lang="en-US" sz="1500" b="1" dirty="0"/>
              <a:t>      action-oriented people</a:t>
            </a:r>
            <a:endParaRPr lang="en-US" dirty="0"/>
          </a:p>
          <a:p>
            <a:pPr marL="285750" indent="-285750">
              <a:lnSpc>
                <a:spcPct val="90000"/>
              </a:lnSpc>
              <a:buFont typeface="Arial"/>
              <a:buChar char="•"/>
            </a:pPr>
            <a:r>
              <a:rPr lang="en-US" sz="1500" dirty="0"/>
              <a:t>shaper (SH) challenges the team to improve </a:t>
            </a:r>
            <a:endParaRPr lang="en-US" sz="1500" dirty="0">
              <a:cs typeface="Calibri"/>
            </a:endParaRPr>
          </a:p>
          <a:p>
            <a:pPr marL="285750" indent="-285750">
              <a:lnSpc>
                <a:spcPct val="90000"/>
              </a:lnSpc>
              <a:buFont typeface="Arial"/>
              <a:buChar char="•"/>
            </a:pPr>
            <a:r>
              <a:rPr lang="en-US" sz="1500" dirty="0"/>
              <a:t>implementer (IMP) puts ideas into action</a:t>
            </a:r>
            <a:endParaRPr lang="en-US" sz="1500" dirty="0">
              <a:cs typeface="Calibri"/>
            </a:endParaRPr>
          </a:p>
          <a:p>
            <a:pPr marL="285750" indent="-285750">
              <a:lnSpc>
                <a:spcPct val="90000"/>
              </a:lnSpc>
              <a:buFont typeface="Arial"/>
              <a:buChar char="•"/>
            </a:pPr>
            <a:r>
              <a:rPr lang="en-US" sz="1500" dirty="0"/>
              <a:t>complete finisher (CF) ensures thorough, timely completion</a:t>
            </a:r>
            <a:endParaRPr lang="en-US" sz="1500" dirty="0">
              <a:cs typeface="Calibri"/>
            </a:endParaRPr>
          </a:p>
          <a:p>
            <a:pPr marL="0" indent="0">
              <a:lnSpc>
                <a:spcPct val="90000"/>
              </a:lnSpc>
              <a:buNone/>
            </a:pPr>
            <a:r>
              <a:rPr lang="en-US" sz="1500" dirty="0"/>
              <a:t> </a:t>
            </a:r>
            <a:r>
              <a:rPr lang="en-US" sz="1500" b="1" dirty="0"/>
              <a:t>      people-oriented roles </a:t>
            </a:r>
            <a:endParaRPr lang="en-US" sz="1500" b="1" dirty="0">
              <a:cs typeface="Calibri"/>
            </a:endParaRPr>
          </a:p>
          <a:p>
            <a:pPr marL="285750" indent="-285750">
              <a:lnSpc>
                <a:spcPct val="90000"/>
              </a:lnSpc>
              <a:buFont typeface="Arial"/>
              <a:buChar char="•"/>
            </a:pPr>
            <a:r>
              <a:rPr lang="en-US" sz="1500" dirty="0"/>
              <a:t>co-ordinator (CO) acts as a chairperson </a:t>
            </a:r>
            <a:endParaRPr lang="en-US" sz="1500" dirty="0">
              <a:cs typeface="Calibri"/>
            </a:endParaRPr>
          </a:p>
          <a:p>
            <a:pPr marL="285750" indent="-285750">
              <a:lnSpc>
                <a:spcPct val="90000"/>
              </a:lnSpc>
              <a:buFont typeface="Arial"/>
              <a:buChar char="•"/>
            </a:pPr>
            <a:r>
              <a:rPr lang="en-US" sz="1500" dirty="0"/>
              <a:t>Team worker (TW) encourages cooperation</a:t>
            </a:r>
            <a:endParaRPr lang="en-US" sz="1500" dirty="0">
              <a:cs typeface="Calibri"/>
            </a:endParaRPr>
          </a:p>
          <a:p>
            <a:pPr marL="285750" indent="-285750">
              <a:lnSpc>
                <a:spcPct val="90000"/>
              </a:lnSpc>
              <a:buFont typeface="Arial"/>
              <a:buChar char="•"/>
            </a:pPr>
            <a:r>
              <a:rPr lang="en-US" sz="1500" dirty="0"/>
              <a:t>resource investigator (RI) explores outside opportunities </a:t>
            </a:r>
            <a:endParaRPr lang="en-US" sz="1500" dirty="0">
              <a:cs typeface="Calibri"/>
            </a:endParaRPr>
          </a:p>
          <a:p>
            <a:pPr marL="0" indent="0">
              <a:lnSpc>
                <a:spcPct val="90000"/>
              </a:lnSpc>
              <a:buNone/>
            </a:pPr>
            <a:r>
              <a:rPr lang="en-US" sz="1500" b="1" dirty="0"/>
              <a:t>      Thought orientated roles</a:t>
            </a:r>
            <a:endParaRPr lang="en-US" sz="1500" b="1" dirty="0">
              <a:cs typeface="Calibri"/>
            </a:endParaRPr>
          </a:p>
          <a:p>
            <a:pPr marL="285750" indent="-285750">
              <a:lnSpc>
                <a:spcPct val="90000"/>
              </a:lnSpc>
              <a:buFont typeface="Arial"/>
              <a:buChar char="•"/>
            </a:pPr>
            <a:r>
              <a:rPr lang="en-US" sz="1500" dirty="0"/>
              <a:t>Plant (PL) present new ideas and approaches </a:t>
            </a:r>
            <a:endParaRPr lang="en-US" sz="1500" dirty="0">
              <a:cs typeface="Calibri"/>
            </a:endParaRPr>
          </a:p>
          <a:p>
            <a:pPr marL="285750" indent="-285750">
              <a:lnSpc>
                <a:spcPct val="90000"/>
              </a:lnSpc>
              <a:buFont typeface="Arial"/>
              <a:buChar char="•"/>
            </a:pPr>
            <a:r>
              <a:rPr lang="en-US" sz="1500" dirty="0"/>
              <a:t>monitor-evaluator (ME) analyze the options</a:t>
            </a:r>
            <a:endParaRPr lang="en-US" sz="1500" dirty="0">
              <a:cs typeface="Calibri"/>
            </a:endParaRPr>
          </a:p>
          <a:p>
            <a:pPr marL="285750" indent="-285750">
              <a:lnSpc>
                <a:spcPct val="90000"/>
              </a:lnSpc>
              <a:buFont typeface="Arial"/>
              <a:buChar char="•"/>
            </a:pPr>
            <a:r>
              <a:rPr lang="en-US" sz="1500" dirty="0"/>
              <a:t>specialist (SP) provides specialist skills </a:t>
            </a:r>
            <a:endParaRPr lang="en-US" sz="1500" dirty="0">
              <a:cs typeface="Calibri"/>
            </a:endParaRPr>
          </a:p>
          <a:p>
            <a:pPr>
              <a:lnSpc>
                <a:spcPct val="90000"/>
              </a:lnSpc>
            </a:pPr>
            <a:endParaRPr lang="en-US" sz="1500" dirty="0"/>
          </a:p>
        </p:txBody>
      </p:sp>
    </p:spTree>
    <p:extLst>
      <p:ext uri="{BB962C8B-B14F-4D97-AF65-F5344CB8AC3E}">
        <p14:creationId xmlns:p14="http://schemas.microsoft.com/office/powerpoint/2010/main" val="2672893348"/>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1500">
        <p159:morph option="byObject"/>
      </p:transition>
    </mc:Choice>
    <mc:Fallback xmlns="">
      <p:transition spd="slow">
        <p:fade/>
      </p:transition>
    </mc:Fallback>
  </mc:AlternateContent>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2" descr="A picture containing outdoor, clothing, man, riding&#10;&#10;Description generated with very high confidence">
            <a:extLst>
              <a:ext uri="{FF2B5EF4-FFF2-40B4-BE49-F238E27FC236}">
                <a16:creationId xmlns:a16="http://schemas.microsoft.com/office/drawing/2014/main" id="{6B27B667-CC82-44EC-904B-7B8E94296350}"/>
              </a:ext>
            </a:extLst>
          </p:cNvPr>
          <p:cNvPicPr>
            <a:picLocks noChangeAspect="1"/>
          </p:cNvPicPr>
          <p:nvPr/>
        </p:nvPicPr>
        <p:blipFill rotWithShape="1">
          <a:blip r:embed="rId2"/>
          <a:srcRect l="13852" r="15806" b="-1"/>
          <a:stretch/>
        </p:blipFill>
        <p:spPr>
          <a:xfrm>
            <a:off x="90488" y="68263"/>
            <a:ext cx="8963025" cy="6721475"/>
          </a:xfrm>
          <a:prstGeom prst="rect">
            <a:avLst/>
          </a:prstGeom>
          <a:noFill/>
        </p:spPr>
      </p:pic>
    </p:spTree>
    <p:extLst>
      <p:ext uri="{BB962C8B-B14F-4D97-AF65-F5344CB8AC3E}">
        <p14:creationId xmlns:p14="http://schemas.microsoft.com/office/powerpoint/2010/main" val="207231070"/>
      </p:ext>
    </p:extLst>
  </p:cSld>
  <p:clrMapOvr>
    <a:masterClrMapping/>
  </p:clrMapOvr>
  <mc:AlternateContent xmlns:mc="http://schemas.openxmlformats.org/markup-compatibility/2006" xmlns:p159="http://schemas.microsoft.com/office/powerpoint/2015/09/main">
    <mc:Choice Requires="p159">
      <p:transition spd="slow">
        <p159:morph option="byObject"/>
      </p:transition>
    </mc:Choice>
    <mc:Fallback xmlns="">
      <p:transition spd="slow">
        <p:fade/>
      </p:transition>
    </mc:Fallback>
  </mc:AlternateContent>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Placeholder 1">
            <a:extLst>
              <a:ext uri="{FF2B5EF4-FFF2-40B4-BE49-F238E27FC236}">
                <a16:creationId xmlns:a16="http://schemas.microsoft.com/office/drawing/2014/main" id="{D3BE1BEB-8FEE-4CF1-A048-752E0EA4EEDC}"/>
              </a:ext>
            </a:extLst>
          </p:cNvPr>
          <p:cNvSpPr>
            <a:spLocks noGrp="1"/>
          </p:cNvSpPr>
          <p:nvPr>
            <p:ph type="body" idx="1"/>
          </p:nvPr>
        </p:nvSpPr>
        <p:spPr>
          <a:xfrm>
            <a:off x="604837" y="2467596"/>
            <a:ext cx="4040188" cy="639762"/>
          </a:xfrm>
        </p:spPr>
        <p:txBody>
          <a:bodyPr/>
          <a:lstStyle/>
          <a:p>
            <a:r>
              <a:rPr lang="en-US" dirty="0">
                <a:cs typeface="Calibri"/>
              </a:rPr>
              <a:t>Effective team players </a:t>
            </a:r>
            <a:endParaRPr lang="en-US" dirty="0"/>
          </a:p>
        </p:txBody>
      </p:sp>
      <p:sp>
        <p:nvSpPr>
          <p:cNvPr id="3" name="Content Placeholder 2">
            <a:extLst>
              <a:ext uri="{FF2B5EF4-FFF2-40B4-BE49-F238E27FC236}">
                <a16:creationId xmlns:a16="http://schemas.microsoft.com/office/drawing/2014/main" id="{2848324B-8E9D-4868-8046-321FED971B1B}"/>
              </a:ext>
            </a:extLst>
          </p:cNvPr>
          <p:cNvSpPr>
            <a:spLocks noGrp="1"/>
          </p:cNvSpPr>
          <p:nvPr>
            <p:ph sz="half" idx="2"/>
          </p:nvPr>
        </p:nvSpPr>
        <p:spPr>
          <a:xfrm>
            <a:off x="604837" y="3279083"/>
            <a:ext cx="4040188" cy="3140697"/>
          </a:xfrm>
        </p:spPr>
        <p:txBody>
          <a:bodyPr vert="horz" rtlCol="0" anchor="t">
            <a:normAutofit/>
          </a:bodyPr>
          <a:lstStyle/>
          <a:p>
            <a:r>
              <a:rPr lang="en-US" dirty="0">
                <a:ea typeface="+mn-lt"/>
                <a:cs typeface="+mn-lt"/>
              </a:rPr>
              <a:t>clear goals</a:t>
            </a:r>
            <a:endParaRPr lang="en-US" dirty="0">
              <a:cs typeface="Calibri"/>
            </a:endParaRPr>
          </a:p>
          <a:p>
            <a:r>
              <a:rPr lang="en-US" dirty="0">
                <a:ea typeface="+mn-lt"/>
                <a:cs typeface="+mn-lt"/>
              </a:rPr>
              <a:t>positive relations </a:t>
            </a:r>
            <a:endParaRPr lang="en-US" dirty="0"/>
          </a:p>
          <a:p>
            <a:r>
              <a:rPr lang="en-US" dirty="0">
                <a:ea typeface="+mn-lt"/>
                <a:cs typeface="+mn-lt"/>
              </a:rPr>
              <a:t>excellent communication</a:t>
            </a:r>
            <a:endParaRPr lang="en-US" dirty="0"/>
          </a:p>
          <a:p>
            <a:r>
              <a:rPr lang="en-US" dirty="0">
                <a:ea typeface="+mn-lt"/>
                <a:cs typeface="+mn-lt"/>
              </a:rPr>
              <a:t>A blend of people each contributing a special talent</a:t>
            </a:r>
            <a:endParaRPr lang="en-US" dirty="0"/>
          </a:p>
          <a:p>
            <a:endParaRPr lang="en-US" dirty="0">
              <a:cs typeface="Calibri"/>
            </a:endParaRPr>
          </a:p>
        </p:txBody>
      </p:sp>
      <p:sp>
        <p:nvSpPr>
          <p:cNvPr id="4" name="Text Placeholder 3">
            <a:extLst>
              <a:ext uri="{FF2B5EF4-FFF2-40B4-BE49-F238E27FC236}">
                <a16:creationId xmlns:a16="http://schemas.microsoft.com/office/drawing/2014/main" id="{B9A1DADF-BD1B-433E-B329-1200AB711F88}"/>
              </a:ext>
            </a:extLst>
          </p:cNvPr>
          <p:cNvSpPr>
            <a:spLocks noGrp="1"/>
          </p:cNvSpPr>
          <p:nvPr>
            <p:ph type="body" sz="quarter" idx="3"/>
          </p:nvPr>
        </p:nvSpPr>
        <p:spPr>
          <a:xfrm>
            <a:off x="4853747" y="2467596"/>
            <a:ext cx="4041775" cy="639762"/>
          </a:xfrm>
        </p:spPr>
        <p:txBody>
          <a:bodyPr/>
          <a:lstStyle/>
          <a:p>
            <a:r>
              <a:rPr lang="en-US" dirty="0">
                <a:cs typeface="Calibri"/>
              </a:rPr>
              <a:t>Ineffective team players </a:t>
            </a:r>
          </a:p>
        </p:txBody>
      </p:sp>
      <p:sp>
        <p:nvSpPr>
          <p:cNvPr id="5" name="Content Placeholder 4">
            <a:extLst>
              <a:ext uri="{FF2B5EF4-FFF2-40B4-BE49-F238E27FC236}">
                <a16:creationId xmlns:a16="http://schemas.microsoft.com/office/drawing/2014/main" id="{EA7AB6FC-544B-4C4B-9E53-19EDD27B193C}"/>
              </a:ext>
            </a:extLst>
          </p:cNvPr>
          <p:cNvSpPr>
            <a:spLocks noGrp="1"/>
          </p:cNvSpPr>
          <p:nvPr>
            <p:ph sz="quarter" idx="4"/>
          </p:nvPr>
        </p:nvSpPr>
        <p:spPr>
          <a:xfrm>
            <a:off x="4943199" y="3279083"/>
            <a:ext cx="4041775" cy="2208214"/>
          </a:xfrm>
        </p:spPr>
        <p:txBody>
          <a:bodyPr vert="horz" rtlCol="0" anchor="t">
            <a:normAutofit/>
          </a:bodyPr>
          <a:lstStyle/>
          <a:p>
            <a:r>
              <a:rPr lang="en-US" dirty="0">
                <a:ea typeface="+mn-lt"/>
                <a:cs typeface="+mn-lt"/>
              </a:rPr>
              <a:t>wasted time and effort </a:t>
            </a:r>
            <a:endParaRPr lang="en-US" dirty="0">
              <a:cs typeface="Calibri"/>
            </a:endParaRPr>
          </a:p>
          <a:p>
            <a:r>
              <a:rPr lang="en-US" dirty="0">
                <a:ea typeface="+mn-lt"/>
                <a:cs typeface="+mn-lt"/>
              </a:rPr>
              <a:t>lost opportunities </a:t>
            </a:r>
            <a:endParaRPr lang="en-US" dirty="0"/>
          </a:p>
          <a:p>
            <a:r>
              <a:rPr lang="en-US" dirty="0">
                <a:ea typeface="+mn-lt"/>
                <a:cs typeface="+mn-lt"/>
              </a:rPr>
              <a:t>poor customer relations </a:t>
            </a:r>
            <a:endParaRPr lang="en-US" dirty="0"/>
          </a:p>
          <a:p>
            <a:r>
              <a:rPr lang="en-US" dirty="0">
                <a:ea typeface="+mn-lt"/>
                <a:cs typeface="+mn-lt"/>
              </a:rPr>
              <a:t>low morale </a:t>
            </a:r>
            <a:endParaRPr lang="en-US" dirty="0"/>
          </a:p>
          <a:p>
            <a:endParaRPr lang="en-US" dirty="0">
              <a:cs typeface="Calibri"/>
            </a:endParaRPr>
          </a:p>
        </p:txBody>
      </p:sp>
      <p:sp>
        <p:nvSpPr>
          <p:cNvPr id="6" name="Title 5">
            <a:extLst>
              <a:ext uri="{FF2B5EF4-FFF2-40B4-BE49-F238E27FC236}">
                <a16:creationId xmlns:a16="http://schemas.microsoft.com/office/drawing/2014/main" id="{E18A7091-E80C-4681-80A1-892ACCF1D867}"/>
              </a:ext>
            </a:extLst>
          </p:cNvPr>
          <p:cNvSpPr>
            <a:spLocks noGrp="1"/>
          </p:cNvSpPr>
          <p:nvPr>
            <p:ph type="title"/>
          </p:nvPr>
        </p:nvSpPr>
        <p:spPr>
          <a:xfrm>
            <a:off x="457200" y="702021"/>
            <a:ext cx="8229600" cy="1143000"/>
          </a:xfrm>
        </p:spPr>
        <p:txBody>
          <a:bodyPr/>
          <a:lstStyle/>
          <a:p>
            <a:r>
              <a:rPr lang="en-US" dirty="0">
                <a:ea typeface="Cambria"/>
              </a:rPr>
              <a:t>''Effective teamwork begins and ends with good communication'' </a:t>
            </a:r>
            <a:endParaRPr lang="en-US" dirty="0"/>
          </a:p>
        </p:txBody>
      </p:sp>
    </p:spTree>
    <p:extLst>
      <p:ext uri="{BB962C8B-B14F-4D97-AF65-F5344CB8AC3E}">
        <p14:creationId xmlns:p14="http://schemas.microsoft.com/office/powerpoint/2010/main" val="3993028976"/>
      </p:ext>
    </p:extLst>
  </p:cSld>
  <p:clrMapOvr>
    <a:masterClrMapping/>
  </p:clrMapOvr>
  <mc:AlternateContent xmlns:mc="http://schemas.openxmlformats.org/markup-compatibility/2006" xmlns:p159="http://schemas.microsoft.com/office/powerpoint/2015/09/main">
    <mc:Choice Requires="p159">
      <p:transition spd="slow">
        <p159:morph option="byObject"/>
      </p:transition>
    </mc:Choice>
    <mc:Fallback xmlns="">
      <p:transition spd="slow">
        <p:fade/>
      </p:transition>
    </mc:Fallback>
  </mc:AlternateContent>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781FF2A-35B1-4AAC-A33D-3DBFBC55982B}"/>
              </a:ext>
            </a:extLst>
          </p:cNvPr>
          <p:cNvSpPr>
            <a:spLocks noGrp="1"/>
          </p:cNvSpPr>
          <p:nvPr>
            <p:ph type="title"/>
          </p:nvPr>
        </p:nvSpPr>
        <p:spPr>
          <a:xfrm>
            <a:off x="423122" y="865322"/>
            <a:ext cx="2570136" cy="1339546"/>
          </a:xfrm>
        </p:spPr>
        <p:txBody>
          <a:bodyPr anchor="ctr">
            <a:normAutofit fontScale="90000"/>
          </a:bodyPr>
          <a:lstStyle/>
          <a:p>
            <a:pPr>
              <a:lnSpc>
                <a:spcPct val="90000"/>
              </a:lnSpc>
            </a:pPr>
            <a:br>
              <a:rPr lang="en-US" sz="2500" dirty="0"/>
            </a:br>
            <a:br>
              <a:rPr lang="en-US" sz="2500" dirty="0"/>
            </a:br>
            <a:br>
              <a:rPr lang="en-US" sz="2500" dirty="0"/>
            </a:br>
            <a:br>
              <a:rPr lang="en-US" sz="2500" dirty="0"/>
            </a:br>
            <a:br>
              <a:rPr lang="en-US" sz="2500" dirty="0"/>
            </a:br>
            <a:br>
              <a:rPr lang="en-US" sz="2500" dirty="0"/>
            </a:br>
            <a:br>
              <a:rPr lang="en-US" sz="2500" dirty="0"/>
            </a:br>
            <a:r>
              <a:rPr lang="en-US" sz="2500" dirty="0"/>
              <a:t>Effective teams are composed of influential team players</a:t>
            </a:r>
            <a:br>
              <a:rPr lang="en-US" sz="2500" dirty="0">
                <a:ea typeface="Cambria"/>
              </a:rPr>
            </a:br>
            <a:br>
              <a:rPr lang="en-US" sz="2500" dirty="0"/>
            </a:br>
            <a:r>
              <a:rPr lang="en-US" sz="2500" dirty="0" err="1"/>
              <a:t>glenn</a:t>
            </a:r>
            <a:r>
              <a:rPr lang="en-US" sz="2500" dirty="0"/>
              <a:t> m. parker (2008) </a:t>
            </a:r>
          </a:p>
        </p:txBody>
      </p:sp>
      <p:sp>
        <p:nvSpPr>
          <p:cNvPr id="9" name="Text Placeholder 3">
            <a:extLst>
              <a:ext uri="{FF2B5EF4-FFF2-40B4-BE49-F238E27FC236}">
                <a16:creationId xmlns:a16="http://schemas.microsoft.com/office/drawing/2014/main" id="{6F017262-EA33-4CBE-845F-E862FDAB35C0}"/>
              </a:ext>
            </a:extLst>
          </p:cNvPr>
          <p:cNvSpPr>
            <a:spLocks noGrp="1"/>
          </p:cNvSpPr>
          <p:nvPr>
            <p:ph type="body" sz="half" idx="2"/>
          </p:nvPr>
        </p:nvSpPr>
        <p:spPr>
          <a:xfrm>
            <a:off x="326258" y="2214554"/>
            <a:ext cx="2667000" cy="3912182"/>
          </a:xfrm>
        </p:spPr>
        <p:txBody>
          <a:bodyPr vert="horz" rtlCol="0" anchor="t">
            <a:normAutofit/>
          </a:bodyPr>
          <a:lstStyle/>
          <a:p>
            <a:endParaRPr lang="en-US"/>
          </a:p>
          <a:p>
            <a:endParaRPr lang="en-US" dirty="0">
              <a:cs typeface="Calibri"/>
            </a:endParaRPr>
          </a:p>
          <a:p>
            <a:endParaRPr lang="en-US" dirty="0">
              <a:cs typeface="Calibri"/>
            </a:endParaRPr>
          </a:p>
          <a:p>
            <a:endParaRPr lang="en-US" dirty="0">
              <a:cs typeface="Calibri"/>
            </a:endParaRPr>
          </a:p>
          <a:p>
            <a:endParaRPr lang="en-US" dirty="0">
              <a:cs typeface="Calibri"/>
            </a:endParaRPr>
          </a:p>
          <a:p>
            <a:endParaRPr lang="en-US" dirty="0">
              <a:cs typeface="Calibri"/>
            </a:endParaRPr>
          </a:p>
        </p:txBody>
      </p:sp>
      <p:graphicFrame>
        <p:nvGraphicFramePr>
          <p:cNvPr id="4" name="Diagram 4">
            <a:extLst>
              <a:ext uri="{FF2B5EF4-FFF2-40B4-BE49-F238E27FC236}">
                <a16:creationId xmlns:a16="http://schemas.microsoft.com/office/drawing/2014/main" id="{11323C40-EB06-4BF7-8776-D7B1E0E81565}"/>
              </a:ext>
            </a:extLst>
          </p:cNvPr>
          <p:cNvGraphicFramePr/>
          <p:nvPr/>
        </p:nvGraphicFramePr>
        <p:xfrm>
          <a:off x="3352800" y="380999"/>
          <a:ext cx="5410200" cy="574516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733358542"/>
      </p:ext>
    </p:extLst>
  </p:cSld>
  <p:clrMapOvr>
    <a:masterClrMapping/>
  </p:clrMapOvr>
  <mc:AlternateContent xmlns:mc="http://schemas.openxmlformats.org/markup-compatibility/2006" xmlns:p159="http://schemas.microsoft.com/office/powerpoint/2015/09/main">
    <mc:Choice Requires="p159">
      <p:transition spd="slow">
        <p159:morph option="byObject"/>
      </p:transition>
    </mc:Choice>
    <mc:Fallback xmlns="">
      <p:transition spd="slow">
        <p:fade/>
      </p:transition>
    </mc:Fallback>
  </mc:AlternateContent>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24F68C25-40F8-4386-82CB-CCFC7EBBB732}"/>
              </a:ext>
            </a:extLst>
          </p:cNvPr>
          <p:cNvSpPr>
            <a:spLocks noGrp="1"/>
          </p:cNvSpPr>
          <p:nvPr>
            <p:ph type="title"/>
          </p:nvPr>
        </p:nvSpPr>
        <p:spPr>
          <a:xfrm>
            <a:off x="457200" y="865184"/>
            <a:ext cx="8229600" cy="1143000"/>
          </a:xfrm>
        </p:spPr>
        <p:txBody>
          <a:bodyPr anchor="ctr">
            <a:noAutofit/>
          </a:bodyPr>
          <a:lstStyle/>
          <a:p>
            <a:pPr>
              <a:lnSpc>
                <a:spcPct val="90000"/>
              </a:lnSpc>
            </a:pPr>
            <a:r>
              <a:rPr lang="en-US" sz="3200" dirty="0"/>
              <a:t>Teams have an essential place in our professional and personal lives, but not every group is a team and not every team is effective </a:t>
            </a:r>
          </a:p>
        </p:txBody>
      </p:sp>
      <p:pic>
        <p:nvPicPr>
          <p:cNvPr id="2" name="Picture 4" descr="A drawing of a cartoon character&#10;&#10;Description generated with high confidence">
            <a:extLst>
              <a:ext uri="{FF2B5EF4-FFF2-40B4-BE49-F238E27FC236}">
                <a16:creationId xmlns:a16="http://schemas.microsoft.com/office/drawing/2014/main" id="{E23FAEA2-A1F0-41BA-B2CE-8199BAE13B70}"/>
              </a:ext>
            </a:extLst>
          </p:cNvPr>
          <p:cNvPicPr>
            <a:picLocks noGrp="1" noChangeAspect="1"/>
          </p:cNvPicPr>
          <p:nvPr>
            <p:ph idx="1"/>
          </p:nvPr>
        </p:nvPicPr>
        <p:blipFill>
          <a:blip r:embed="rId2"/>
          <a:stretch>
            <a:fillRect/>
          </a:stretch>
        </p:blipFill>
        <p:spPr>
          <a:xfrm>
            <a:off x="457200" y="2886142"/>
            <a:ext cx="8229600" cy="3106674"/>
          </a:xfrm>
          <a:noFill/>
        </p:spPr>
      </p:pic>
    </p:spTree>
    <p:extLst>
      <p:ext uri="{BB962C8B-B14F-4D97-AF65-F5344CB8AC3E}">
        <p14:creationId xmlns:p14="http://schemas.microsoft.com/office/powerpoint/2010/main" val="2888155356"/>
      </p:ext>
    </p:extLst>
  </p:cSld>
  <p:clrMapOvr>
    <a:masterClrMapping/>
  </p:clrMapOvr>
  <mc:AlternateContent xmlns:mc="http://schemas.openxmlformats.org/markup-compatibility/2006" xmlns:p159="http://schemas.microsoft.com/office/powerpoint/2015/09/main">
    <mc:Choice Requires="p159">
      <p:transition spd="slow">
        <p159:morph option="byObject"/>
      </p:transition>
    </mc:Choice>
    <mc:Fallback xmlns="">
      <p:transition spd="slow">
        <p:fade/>
      </p:transition>
    </mc:Fallback>
  </mc:AlternateContent>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E6F3148-7039-45FB-AEED-E1957CA8CE1B}"/>
              </a:ext>
            </a:extLst>
          </p:cNvPr>
          <p:cNvSpPr>
            <a:spLocks noGrp="1"/>
          </p:cNvSpPr>
          <p:nvPr>
            <p:ph type="title"/>
          </p:nvPr>
        </p:nvSpPr>
        <p:spPr/>
        <p:txBody>
          <a:bodyPr/>
          <a:lstStyle/>
          <a:p>
            <a:r>
              <a:rPr lang="en-US">
                <a:ea typeface="Cambria"/>
              </a:rPr>
              <a:t>Teams vs groups </a:t>
            </a:r>
            <a:endParaRPr lang="en-US"/>
          </a:p>
        </p:txBody>
      </p:sp>
      <p:graphicFrame>
        <p:nvGraphicFramePr>
          <p:cNvPr id="7" name="Diagram 7">
            <a:extLst>
              <a:ext uri="{FF2B5EF4-FFF2-40B4-BE49-F238E27FC236}">
                <a16:creationId xmlns:a16="http://schemas.microsoft.com/office/drawing/2014/main" id="{45B90B49-F66E-45E5-B393-01380E537BB9}"/>
              </a:ext>
            </a:extLst>
          </p:cNvPr>
          <p:cNvGraphicFramePr/>
          <p:nvPr>
            <p:extLst>
              <p:ext uri="{D42A27DB-BD31-4B8C-83A1-F6EECF244321}">
                <p14:modId xmlns:p14="http://schemas.microsoft.com/office/powerpoint/2010/main" val="3145902273"/>
              </p:ext>
            </p:extLst>
          </p:nvPr>
        </p:nvGraphicFramePr>
        <p:xfrm>
          <a:off x="4648201" y="1600199"/>
          <a:ext cx="4038600" cy="4525963"/>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graphicFrame>
        <p:nvGraphicFramePr>
          <p:cNvPr id="11" name="Diagram 11">
            <a:extLst>
              <a:ext uri="{FF2B5EF4-FFF2-40B4-BE49-F238E27FC236}">
                <a16:creationId xmlns:a16="http://schemas.microsoft.com/office/drawing/2014/main" id="{AD0B0385-4390-46BF-BA91-3604691782B9}"/>
              </a:ext>
            </a:extLst>
          </p:cNvPr>
          <p:cNvGraphicFramePr/>
          <p:nvPr>
            <p:extLst>
              <p:ext uri="{D42A27DB-BD31-4B8C-83A1-F6EECF244321}">
                <p14:modId xmlns:p14="http://schemas.microsoft.com/office/powerpoint/2010/main" val="3695984302"/>
              </p:ext>
            </p:extLst>
          </p:nvPr>
        </p:nvGraphicFramePr>
        <p:xfrm>
          <a:off x="457200" y="1600200"/>
          <a:ext cx="4038600" cy="4525963"/>
        </p:xfrm>
        <a:graphic>
          <a:graphicData uri="http://schemas.openxmlformats.org/drawingml/2006/diagram">
            <dgm:relIds xmlns:dgm="http://schemas.openxmlformats.org/drawingml/2006/diagram" xmlns:r="http://schemas.openxmlformats.org/officeDocument/2006/relationships" r:dm="rId7" r:lo="rId8" r:qs="rId9" r:cs="rId10"/>
          </a:graphicData>
        </a:graphic>
      </p:graphicFrame>
    </p:spTree>
    <p:extLst>
      <p:ext uri="{BB962C8B-B14F-4D97-AF65-F5344CB8AC3E}">
        <p14:creationId xmlns:p14="http://schemas.microsoft.com/office/powerpoint/2010/main" val="2013427883"/>
      </p:ext>
    </p:extLst>
  </p:cSld>
  <p:clrMapOvr>
    <a:masterClrMapping/>
  </p:clrMapOvr>
  <mc:AlternateContent xmlns:mc="http://schemas.openxmlformats.org/markup-compatibility/2006" xmlns:p159="http://schemas.microsoft.com/office/powerpoint/2015/09/main">
    <mc:Choice Requires="p159">
      <p:transition spd="slow">
        <p159:morph option="byObject"/>
      </p:transition>
    </mc:Choice>
    <mc:Fallback xmlns="">
      <p:transition spd="slow">
        <p:fade/>
      </p:transition>
    </mc:Fallback>
  </mc:AlternateContent>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1D3E3AE-53C8-4570-A10E-0EE6CDD929F0}"/>
              </a:ext>
            </a:extLst>
          </p:cNvPr>
          <p:cNvSpPr>
            <a:spLocks noGrp="1"/>
          </p:cNvSpPr>
          <p:nvPr>
            <p:ph type="title"/>
          </p:nvPr>
        </p:nvSpPr>
        <p:spPr>
          <a:xfrm>
            <a:off x="457200" y="274638"/>
            <a:ext cx="8229600" cy="1143000"/>
          </a:xfrm>
        </p:spPr>
        <p:txBody>
          <a:bodyPr anchor="ctr">
            <a:normAutofit/>
          </a:bodyPr>
          <a:lstStyle/>
          <a:p>
            <a:r>
              <a:rPr lang="en-US" sz="5400" dirty="0"/>
              <a:t>Trust </a:t>
            </a:r>
          </a:p>
        </p:txBody>
      </p:sp>
      <p:pic>
        <p:nvPicPr>
          <p:cNvPr id="3" name="Picture 3" descr="A group of people standing on top of a mountain&#10;&#10;Description generated with very high confidence">
            <a:extLst>
              <a:ext uri="{FF2B5EF4-FFF2-40B4-BE49-F238E27FC236}">
                <a16:creationId xmlns:a16="http://schemas.microsoft.com/office/drawing/2014/main" id="{615EAFA8-4E99-4EF8-9069-2B4D6CEFBC67}"/>
              </a:ext>
            </a:extLst>
          </p:cNvPr>
          <p:cNvPicPr>
            <a:picLocks noChangeAspect="1"/>
          </p:cNvPicPr>
          <p:nvPr/>
        </p:nvPicPr>
        <p:blipFill rotWithShape="1">
          <a:blip r:embed="rId2"/>
          <a:srcRect t="2285"/>
          <a:stretch/>
        </p:blipFill>
        <p:spPr>
          <a:xfrm>
            <a:off x="457200" y="1600200"/>
            <a:ext cx="8229600" cy="4724400"/>
          </a:xfrm>
          <a:prstGeom prst="rect">
            <a:avLst/>
          </a:prstGeom>
          <a:noFill/>
        </p:spPr>
      </p:pic>
    </p:spTree>
    <p:extLst>
      <p:ext uri="{BB962C8B-B14F-4D97-AF65-F5344CB8AC3E}">
        <p14:creationId xmlns:p14="http://schemas.microsoft.com/office/powerpoint/2010/main" val="3589502264"/>
      </p:ext>
    </p:extLst>
  </p:cSld>
  <p:clrMapOvr>
    <a:masterClrMapping/>
  </p:clrMapOvr>
  <mc:AlternateContent xmlns:mc="http://schemas.openxmlformats.org/markup-compatibility/2006" xmlns:p159="http://schemas.microsoft.com/office/powerpoint/2015/09/main">
    <mc:Choice Requires="p159">
      <p:transition spd="slow">
        <p159:morph option="byObject"/>
      </p:transition>
    </mc:Choice>
    <mc:Fallback xmlns="">
      <p:transition spd="slow">
        <p:fade/>
      </p:transition>
    </mc:Fallback>
  </mc:AlternateContent>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itle 1">
            <a:extLst>
              <a:ext uri="{FF2B5EF4-FFF2-40B4-BE49-F238E27FC236}">
                <a16:creationId xmlns:a16="http://schemas.microsoft.com/office/drawing/2014/main" id="{603EE57C-6806-4DF3-B01A-47D5F3CB4D36}"/>
              </a:ext>
            </a:extLst>
          </p:cNvPr>
          <p:cNvSpPr>
            <a:spLocks noGrp="1"/>
          </p:cNvSpPr>
          <p:nvPr>
            <p:ph type="title"/>
          </p:nvPr>
        </p:nvSpPr>
        <p:spPr>
          <a:xfrm>
            <a:off x="326258" y="381000"/>
            <a:ext cx="2667000" cy="1833554"/>
          </a:xfrm>
        </p:spPr>
        <p:txBody>
          <a:bodyPr vert="horz" rtlCol="0" anchor="ctr">
            <a:normAutofit/>
            <a:scene3d>
              <a:camera prst="orthographicFront"/>
              <a:lightRig rig="soft" dir="tl">
                <a:rot lat="0" lon="0" rev="0"/>
              </a:lightRig>
            </a:scene3d>
            <a:sp3d contourW="8890">
              <a:contourClr>
                <a:schemeClr val="accent3">
                  <a:shade val="55000"/>
                </a:schemeClr>
              </a:contourClr>
            </a:sp3d>
          </a:bodyPr>
          <a:lstStyle/>
          <a:p>
            <a:r>
              <a:rPr kumimoji="0" lang="en-US" b="1" kern="1200" cap="all" spc="50" dirty="0">
                <a:ln w="15875">
                  <a:noFill/>
                </a:ln>
                <a:effectLst/>
                <a:latin typeface="+mj-lt"/>
                <a:ea typeface="+mj-ea"/>
                <a:cs typeface="+mj-cs"/>
              </a:rPr>
              <a:t>The red arrows </a:t>
            </a:r>
          </a:p>
        </p:txBody>
      </p:sp>
      <p:sp>
        <p:nvSpPr>
          <p:cNvPr id="2" name="TextBox 1">
            <a:extLst>
              <a:ext uri="{FF2B5EF4-FFF2-40B4-BE49-F238E27FC236}">
                <a16:creationId xmlns:a16="http://schemas.microsoft.com/office/drawing/2014/main" id="{B2956B8A-E357-4BD7-90B4-3F3EFCADB72F}"/>
              </a:ext>
            </a:extLst>
          </p:cNvPr>
          <p:cNvSpPr txBox="1"/>
          <p:nvPr/>
        </p:nvSpPr>
        <p:spPr>
          <a:xfrm>
            <a:off x="2479890" y="599661"/>
            <a:ext cx="6337852" cy="5254488"/>
          </a:xfrm>
          <a:prstGeom prst="rect">
            <a:avLst/>
          </a:prstGeom>
        </p:spPr>
        <p:txBody>
          <a:bodyPr rot="0" spcFirstLastPara="0" vertOverflow="overflow" horzOverflow="overflow" vert="horz" lIns="91440" tIns="45720" rIns="91440" bIns="45720" numCol="1" spcCol="0" rtlCol="0" fromWordArt="0" anchor="t" anchorCtr="0" forceAA="0" compatLnSpc="1">
            <a:prstTxWarp prst="textNoShape">
              <a:avLst/>
            </a:prstTxWarp>
            <a:noAutofit/>
          </a:bodyPr>
          <a:lstStyle/>
          <a:p>
            <a:pPr>
              <a:lnSpc>
                <a:spcPct val="160000"/>
              </a:lnSpc>
              <a:spcBef>
                <a:spcPct val="20000"/>
              </a:spcBef>
              <a:buClr>
                <a:schemeClr val="tx2"/>
              </a:buClr>
            </a:pPr>
            <a:r>
              <a:rPr lang="en-US" sz="2400" dirty="0">
                <a:solidFill>
                  <a:schemeClr val="accent1">
                    <a:lumMod val="50000"/>
                  </a:schemeClr>
                </a:solidFill>
              </a:rPr>
              <a:t>The Red Arrows are a perfect example of teamwork, and trust because the team is not just made up of the pilots in the air. It is reflected in the dedication and skill of the support team on the ground and without it the Red Arrows would not function.</a:t>
            </a:r>
          </a:p>
          <a:p>
            <a:pPr>
              <a:lnSpc>
                <a:spcPct val="160000"/>
              </a:lnSpc>
              <a:spcBef>
                <a:spcPct val="20000"/>
              </a:spcBef>
              <a:buClr>
                <a:schemeClr val="tx2"/>
              </a:buClr>
            </a:pPr>
            <a:r>
              <a:rPr lang="en-US" sz="2400" dirty="0">
                <a:solidFill>
                  <a:schemeClr val="accent1">
                    <a:lumMod val="50000"/>
                  </a:schemeClr>
                </a:solidFill>
              </a:rPr>
              <a:t>Trust is essential in the Red Arrows, given the dangerous nature of what they do. </a:t>
            </a:r>
            <a:endParaRPr lang="en-US" sz="2400" dirty="0">
              <a:solidFill>
                <a:schemeClr val="accent1">
                  <a:lumMod val="50000"/>
                </a:schemeClr>
              </a:solidFill>
              <a:cs typeface="Calibri"/>
            </a:endParaRPr>
          </a:p>
          <a:p>
            <a:pPr>
              <a:lnSpc>
                <a:spcPct val="160000"/>
              </a:lnSpc>
              <a:spcBef>
                <a:spcPct val="20000"/>
              </a:spcBef>
              <a:buClr>
                <a:schemeClr val="tx2"/>
              </a:buClr>
            </a:pPr>
            <a:endParaRPr lang="en-US" sz="2000" dirty="0"/>
          </a:p>
        </p:txBody>
      </p:sp>
    </p:spTree>
    <p:extLst>
      <p:ext uri="{BB962C8B-B14F-4D97-AF65-F5344CB8AC3E}">
        <p14:creationId xmlns:p14="http://schemas.microsoft.com/office/powerpoint/2010/main" val="3726303703"/>
      </p:ext>
    </p:extLst>
  </p:cSld>
  <p:clrMapOvr>
    <a:masterClrMapping/>
  </p:clrMapOvr>
  <mc:AlternateContent xmlns:mc="http://schemas.openxmlformats.org/markup-compatibility/2006" xmlns:p159="http://schemas.microsoft.com/office/powerpoint/2015/09/main">
    <mc:Choice Requires="p159">
      <p:transition spd="slow">
        <p159:morph option="byObject"/>
      </p:transition>
    </mc:Choice>
    <mc:Fallback xmlns="">
      <p:transition spd="slow">
        <p:fade/>
      </p:transition>
    </mc:Fallback>
  </mc:AlternateContent>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itle 1">
            <a:extLst>
              <a:ext uri="{FF2B5EF4-FFF2-40B4-BE49-F238E27FC236}">
                <a16:creationId xmlns:a16="http://schemas.microsoft.com/office/drawing/2014/main" id="{603EE57C-6806-4DF3-B01A-47D5F3CB4D36}"/>
              </a:ext>
            </a:extLst>
          </p:cNvPr>
          <p:cNvSpPr>
            <a:spLocks noGrp="1"/>
          </p:cNvSpPr>
          <p:nvPr>
            <p:ph type="title"/>
          </p:nvPr>
        </p:nvSpPr>
        <p:spPr>
          <a:xfrm>
            <a:off x="326258" y="381000"/>
            <a:ext cx="1830533" cy="1833554"/>
          </a:xfrm>
        </p:spPr>
        <p:txBody>
          <a:bodyPr vert="horz" rtlCol="0" anchor="ctr">
            <a:normAutofit/>
            <a:scene3d>
              <a:camera prst="orthographicFront"/>
              <a:lightRig rig="soft" dir="tl">
                <a:rot lat="0" lon="0" rev="0"/>
              </a:lightRig>
            </a:scene3d>
            <a:sp3d contourW="8890">
              <a:contourClr>
                <a:schemeClr val="accent3">
                  <a:shade val="55000"/>
                </a:schemeClr>
              </a:contourClr>
            </a:sp3d>
          </a:bodyPr>
          <a:lstStyle/>
          <a:p>
            <a:r>
              <a:rPr kumimoji="0" lang="en-US" sz="4000" b="1" kern="1200" cap="all" spc="50" dirty="0">
                <a:ln w="15875">
                  <a:noFill/>
                </a:ln>
                <a:effectLst/>
                <a:latin typeface="+mj-lt"/>
                <a:ea typeface="+mj-ea"/>
                <a:cs typeface="+mj-cs"/>
              </a:rPr>
              <a:t>TRUST</a:t>
            </a:r>
          </a:p>
        </p:txBody>
      </p:sp>
      <p:sp>
        <p:nvSpPr>
          <p:cNvPr id="2" name="TextBox 1">
            <a:extLst>
              <a:ext uri="{FF2B5EF4-FFF2-40B4-BE49-F238E27FC236}">
                <a16:creationId xmlns:a16="http://schemas.microsoft.com/office/drawing/2014/main" id="{B2956B8A-E357-4BD7-90B4-3F3EFCADB72F}"/>
              </a:ext>
            </a:extLst>
          </p:cNvPr>
          <p:cNvSpPr txBox="1"/>
          <p:nvPr/>
        </p:nvSpPr>
        <p:spPr>
          <a:xfrm>
            <a:off x="2156791" y="609600"/>
            <a:ext cx="6660951" cy="5821018"/>
          </a:xfrm>
          <a:prstGeom prst="rect">
            <a:avLst/>
          </a:prstGeom>
        </p:spPr>
        <p:txBody>
          <a:bodyPr rot="0" spcFirstLastPara="0" vertOverflow="overflow" horzOverflow="overflow" vert="horz" lIns="91440" tIns="45720" rIns="91440" bIns="45720" numCol="1" spcCol="0" rtlCol="0" fromWordArt="0" anchor="t" anchorCtr="0" forceAA="0" compatLnSpc="1">
            <a:prstTxWarp prst="textNoShape">
              <a:avLst/>
            </a:prstTxWarp>
            <a:noAutofit/>
          </a:bodyPr>
          <a:lstStyle/>
          <a:p>
            <a:pPr>
              <a:lnSpc>
                <a:spcPct val="160000"/>
              </a:lnSpc>
              <a:spcBef>
                <a:spcPct val="20000"/>
              </a:spcBef>
              <a:buClr>
                <a:schemeClr val="tx2"/>
              </a:buClr>
            </a:pPr>
            <a:r>
              <a:rPr lang="en-US" sz="2000" dirty="0">
                <a:solidFill>
                  <a:schemeClr val="accent1">
                    <a:lumMod val="50000"/>
                  </a:schemeClr>
                </a:solidFill>
              </a:rPr>
              <a:t>Trust is critical when building a high performing team.  </a:t>
            </a:r>
            <a:br>
              <a:rPr lang="en-US" sz="2000" dirty="0">
                <a:solidFill>
                  <a:schemeClr val="accent1">
                    <a:lumMod val="50000"/>
                  </a:schemeClr>
                </a:solidFill>
              </a:rPr>
            </a:br>
            <a:r>
              <a:rPr lang="en-US" sz="2000" dirty="0">
                <a:solidFill>
                  <a:schemeClr val="accent1">
                    <a:lumMod val="50000"/>
                  </a:schemeClr>
                </a:solidFill>
              </a:rPr>
              <a:t>You need to be able to say that you can count on your team-mates to be there for you. </a:t>
            </a:r>
            <a:br>
              <a:rPr lang="en-US" sz="2000" dirty="0">
                <a:solidFill>
                  <a:schemeClr val="accent1">
                    <a:lumMod val="50000"/>
                  </a:schemeClr>
                </a:solidFill>
              </a:rPr>
            </a:br>
            <a:r>
              <a:rPr lang="en-US" sz="2000" dirty="0">
                <a:solidFill>
                  <a:schemeClr val="accent1">
                    <a:lumMod val="50000"/>
                  </a:schemeClr>
                </a:solidFill>
              </a:rPr>
              <a:t>You must trust their abilities and appreciate the contribution that they make to the team results.</a:t>
            </a:r>
            <a:endParaRPr lang="en-US" sz="2000" dirty="0">
              <a:solidFill>
                <a:schemeClr val="accent1">
                  <a:lumMod val="50000"/>
                </a:schemeClr>
              </a:solidFill>
              <a:cs typeface="Calibri"/>
            </a:endParaRPr>
          </a:p>
          <a:p>
            <a:pPr>
              <a:lnSpc>
                <a:spcPct val="160000"/>
              </a:lnSpc>
              <a:spcBef>
                <a:spcPct val="20000"/>
              </a:spcBef>
              <a:buClr>
                <a:schemeClr val="tx2"/>
              </a:buClr>
            </a:pPr>
            <a:r>
              <a:rPr lang="en-US" sz="2000" dirty="0">
                <a:solidFill>
                  <a:schemeClr val="accent1">
                    <a:lumMod val="50000"/>
                  </a:schemeClr>
                </a:solidFill>
              </a:rPr>
              <a:t>The attitude and an ability to trust in teams is considered one of the most crucial elements that help team members bond with each other and work together seamlessly with common goals.</a:t>
            </a:r>
          </a:p>
          <a:p>
            <a:pPr>
              <a:lnSpc>
                <a:spcPct val="160000"/>
              </a:lnSpc>
              <a:spcBef>
                <a:spcPct val="20000"/>
              </a:spcBef>
              <a:buClr>
                <a:schemeClr val="tx2"/>
              </a:buClr>
            </a:pPr>
            <a:r>
              <a:rPr lang="en-US" sz="2000" dirty="0">
                <a:solidFill>
                  <a:schemeClr val="accent1">
                    <a:lumMod val="50000"/>
                  </a:schemeClr>
                </a:solidFill>
              </a:rPr>
              <a:t>Trust is a typical structure to create effective interpersonal relationships</a:t>
            </a:r>
            <a:endParaRPr lang="en-US" sz="2000" dirty="0">
              <a:solidFill>
                <a:schemeClr val="accent1">
                  <a:lumMod val="50000"/>
                </a:schemeClr>
              </a:solidFill>
              <a:cs typeface="Calibri"/>
            </a:endParaRPr>
          </a:p>
        </p:txBody>
      </p:sp>
    </p:spTree>
    <p:extLst>
      <p:ext uri="{BB962C8B-B14F-4D97-AF65-F5344CB8AC3E}">
        <p14:creationId xmlns:p14="http://schemas.microsoft.com/office/powerpoint/2010/main" val="2503084344"/>
      </p:ext>
    </p:extLst>
  </p:cSld>
  <p:clrMapOvr>
    <a:masterClrMapping/>
  </p:clrMapOvr>
  <mc:AlternateContent xmlns:mc="http://schemas.openxmlformats.org/markup-compatibility/2006" xmlns:p159="http://schemas.microsoft.com/office/powerpoint/2015/09/main">
    <mc:Choice Requires="p159">
      <p:transition spd="slow">
        <p159:morph option="byObject"/>
      </p:transition>
    </mc:Choice>
    <mc:Fallback xmlns="">
      <p:transition spd="slow">
        <p:fade/>
      </p:transition>
    </mc:Fallback>
  </mc:AlternateContent>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FF9E858-3F1D-4FA8-9154-85AD9DA3E82F}"/>
              </a:ext>
            </a:extLst>
          </p:cNvPr>
          <p:cNvSpPr>
            <a:spLocks noGrp="1"/>
          </p:cNvSpPr>
          <p:nvPr>
            <p:ph type="title"/>
          </p:nvPr>
        </p:nvSpPr>
        <p:spPr>
          <a:xfrm>
            <a:off x="457200" y="602630"/>
            <a:ext cx="8229600" cy="1143000"/>
          </a:xfrm>
        </p:spPr>
        <p:txBody>
          <a:bodyPr anchor="ctr">
            <a:normAutofit fontScale="90000"/>
          </a:bodyPr>
          <a:lstStyle/>
          <a:p>
            <a:pPr>
              <a:lnSpc>
                <a:spcPct val="90000"/>
              </a:lnSpc>
            </a:pPr>
            <a:r>
              <a:rPr lang="en-US" sz="1600" dirty="0">
                <a:solidFill>
                  <a:schemeClr val="bg1"/>
                </a:solidFill>
              </a:rPr>
              <a:t>'</a:t>
            </a:r>
            <a:r>
              <a:rPr lang="en-US" sz="2400" dirty="0">
                <a:solidFill>
                  <a:schemeClr val="bg1"/>
                </a:solidFill>
              </a:rPr>
              <a:t>'one of the fastest ways to restore trust is to make and keep commitments even very small commitments to ourselves and others'' </a:t>
            </a:r>
            <a:br>
              <a:rPr lang="en-US" sz="2400" dirty="0">
                <a:solidFill>
                  <a:schemeClr val="bg1"/>
                </a:solidFill>
              </a:rPr>
            </a:br>
            <a:r>
              <a:rPr lang="en-US" sz="2000" dirty="0" err="1">
                <a:solidFill>
                  <a:schemeClr val="bg1"/>
                </a:solidFill>
              </a:rPr>
              <a:t>stephen</a:t>
            </a:r>
            <a:r>
              <a:rPr lang="en-US" sz="2000" dirty="0">
                <a:solidFill>
                  <a:schemeClr val="bg1"/>
                </a:solidFill>
              </a:rPr>
              <a:t> </a:t>
            </a:r>
            <a:r>
              <a:rPr lang="en-US" sz="2000" dirty="0" err="1">
                <a:solidFill>
                  <a:schemeClr val="bg1"/>
                </a:solidFill>
              </a:rPr>
              <a:t>m.r.</a:t>
            </a:r>
            <a:r>
              <a:rPr lang="en-US" sz="2000" dirty="0">
                <a:solidFill>
                  <a:schemeClr val="bg1"/>
                </a:solidFill>
              </a:rPr>
              <a:t> covey (2006)</a:t>
            </a:r>
            <a:br>
              <a:rPr lang="en-US" sz="2000" dirty="0"/>
            </a:br>
            <a:endParaRPr lang="en-US" sz="2000" dirty="0"/>
          </a:p>
        </p:txBody>
      </p:sp>
      <p:pic>
        <p:nvPicPr>
          <p:cNvPr id="3" name="Picture 5" descr="A close up of a logo&#10;&#10;Description generated with very high confidence">
            <a:extLst>
              <a:ext uri="{FF2B5EF4-FFF2-40B4-BE49-F238E27FC236}">
                <a16:creationId xmlns:a16="http://schemas.microsoft.com/office/drawing/2014/main" id="{EE336DEC-8D50-4BE1-9D56-54BF84C3AB13}"/>
              </a:ext>
            </a:extLst>
          </p:cNvPr>
          <p:cNvPicPr>
            <a:picLocks noChangeAspect="1"/>
          </p:cNvPicPr>
          <p:nvPr/>
        </p:nvPicPr>
        <p:blipFill>
          <a:blip r:embed="rId2"/>
          <a:stretch>
            <a:fillRect/>
          </a:stretch>
        </p:blipFill>
        <p:spPr>
          <a:xfrm>
            <a:off x="457200" y="2090365"/>
            <a:ext cx="8229600" cy="4320539"/>
          </a:xfrm>
          <a:prstGeom prst="rect">
            <a:avLst/>
          </a:prstGeom>
          <a:noFill/>
        </p:spPr>
      </p:pic>
    </p:spTree>
    <p:extLst>
      <p:ext uri="{BB962C8B-B14F-4D97-AF65-F5344CB8AC3E}">
        <p14:creationId xmlns:p14="http://schemas.microsoft.com/office/powerpoint/2010/main" val="4058869333"/>
      </p:ext>
    </p:extLst>
  </p:cSld>
  <p:clrMapOvr>
    <a:masterClrMapping/>
  </p:clrMapOvr>
  <mc:AlternateContent xmlns:mc="http://schemas.openxmlformats.org/markup-compatibility/2006" xmlns:p159="http://schemas.microsoft.com/office/powerpoint/2015/09/main">
    <mc:Choice Requires="p159">
      <p:transition spd="slow">
        <p159:morph option="byObject"/>
      </p:transition>
    </mc:Choice>
    <mc:Fallback xmlns="">
      <p:transition spd="slow">
        <p:fade/>
      </p:transition>
    </mc:Fallback>
  </mc:AlternateContent>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2" descr="A picture containing man, toy, dog, woman&#10;&#10;Description generated with very high confidence">
            <a:extLst>
              <a:ext uri="{FF2B5EF4-FFF2-40B4-BE49-F238E27FC236}">
                <a16:creationId xmlns:a16="http://schemas.microsoft.com/office/drawing/2014/main" id="{00730BF0-FDB3-47B9-99AE-534CE2406882}"/>
              </a:ext>
            </a:extLst>
          </p:cNvPr>
          <p:cNvPicPr>
            <a:picLocks noChangeAspect="1"/>
          </p:cNvPicPr>
          <p:nvPr/>
        </p:nvPicPr>
        <p:blipFill>
          <a:blip r:embed="rId2"/>
          <a:stretch>
            <a:fillRect/>
          </a:stretch>
        </p:blipFill>
        <p:spPr>
          <a:xfrm>
            <a:off x="90488" y="952965"/>
            <a:ext cx="8963025" cy="4952071"/>
          </a:xfrm>
          <a:prstGeom prst="rect">
            <a:avLst/>
          </a:prstGeom>
          <a:noFill/>
        </p:spPr>
      </p:pic>
    </p:spTree>
    <p:extLst>
      <p:ext uri="{BB962C8B-B14F-4D97-AF65-F5344CB8AC3E}">
        <p14:creationId xmlns:p14="http://schemas.microsoft.com/office/powerpoint/2010/main" val="3568117191"/>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p14:dur="250">
        <p159:morph option="byObject"/>
      </p:transition>
    </mc:Choice>
    <mc:Fallback xmlns="">
      <p:transition>
        <p:fade/>
      </p:transition>
    </mc:Fallback>
  </mc:AlternateContent>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D08C85E-0F7B-431F-BFA3-E8E4D5084FE7}"/>
              </a:ext>
            </a:extLst>
          </p:cNvPr>
          <p:cNvSpPr>
            <a:spLocks noGrp="1"/>
          </p:cNvSpPr>
          <p:nvPr>
            <p:ph type="title"/>
          </p:nvPr>
        </p:nvSpPr>
        <p:spPr>
          <a:xfrm>
            <a:off x="457200" y="274638"/>
            <a:ext cx="8229600" cy="1143000"/>
          </a:xfrm>
        </p:spPr>
        <p:txBody>
          <a:bodyPr anchor="ctr">
            <a:normAutofit/>
          </a:bodyPr>
          <a:lstStyle/>
          <a:p>
            <a:pPr>
              <a:lnSpc>
                <a:spcPct val="90000"/>
              </a:lnSpc>
            </a:pPr>
            <a:r>
              <a:rPr lang="en-US" sz="2500" dirty="0"/>
              <a:t>References </a:t>
            </a:r>
            <a:br>
              <a:rPr lang="en-US" sz="2500" dirty="0"/>
            </a:br>
            <a:br>
              <a:rPr lang="en-US" sz="2500" dirty="0"/>
            </a:br>
            <a:endParaRPr lang="en-US" sz="2500" dirty="0"/>
          </a:p>
        </p:txBody>
      </p:sp>
      <p:sp>
        <p:nvSpPr>
          <p:cNvPr id="7" name="Content Placeholder 2">
            <a:extLst>
              <a:ext uri="{FF2B5EF4-FFF2-40B4-BE49-F238E27FC236}">
                <a16:creationId xmlns:a16="http://schemas.microsoft.com/office/drawing/2014/main" id="{CACA4256-03BA-4FBA-B32A-ED7243FF029B}"/>
              </a:ext>
            </a:extLst>
          </p:cNvPr>
          <p:cNvSpPr>
            <a:spLocks noGrp="1"/>
          </p:cNvSpPr>
          <p:nvPr>
            <p:ph idx="1"/>
          </p:nvPr>
        </p:nvSpPr>
        <p:spPr>
          <a:xfrm>
            <a:off x="457200" y="1600200"/>
            <a:ext cx="8229600" cy="4724400"/>
          </a:xfrm>
        </p:spPr>
        <p:txBody>
          <a:bodyPr vert="horz" rtlCol="0" anchor="t">
            <a:normAutofit fontScale="47500" lnSpcReduction="20000"/>
          </a:bodyPr>
          <a:lstStyle/>
          <a:p>
            <a:pPr>
              <a:buNone/>
            </a:pPr>
            <a:r>
              <a:rPr lang="en-US" dirty="0">
                <a:ea typeface="+mn-lt"/>
                <a:cs typeface="+mn-lt"/>
              </a:rPr>
              <a:t>Covey, Stephen M.R (2006) The speed of trust</a:t>
            </a:r>
          </a:p>
          <a:p>
            <a:pPr>
              <a:buNone/>
            </a:pPr>
            <a:r>
              <a:rPr lang="en-US" dirty="0">
                <a:ea typeface="+mn-lt"/>
                <a:cs typeface="+mn-lt"/>
              </a:rPr>
              <a:t>EFFECTIVETEAMWORK(2020)</a:t>
            </a:r>
            <a:r>
              <a:rPr lang="en-US" i="1" dirty="0">
                <a:ea typeface="+mn-lt"/>
                <a:cs typeface="+mn-lt"/>
              </a:rPr>
              <a:t> [online]</a:t>
            </a:r>
            <a:r>
              <a:rPr lang="en-US" dirty="0">
                <a:ea typeface="+mn-lt"/>
                <a:cs typeface="+mn-lt"/>
              </a:rPr>
              <a:t> available at</a:t>
            </a:r>
            <a:r>
              <a:rPr lang="en-US" u="sng" dirty="0">
                <a:ea typeface="+mn-lt"/>
                <a:cs typeface="+mn-lt"/>
                <a:hlinkClick r:id="rId2"/>
              </a:rPr>
              <a:t>https://medium.com/@mikeschoultz/10-team-characteristics-for-effective-teamwork-e0429b362ddd</a:t>
            </a:r>
            <a:r>
              <a:rPr lang="en-US" dirty="0">
                <a:ea typeface="+mn-lt"/>
                <a:cs typeface="+mn-lt"/>
              </a:rPr>
              <a:t> Accessed 3.05.2020</a:t>
            </a:r>
          </a:p>
          <a:p>
            <a:pPr>
              <a:buNone/>
            </a:pPr>
            <a:r>
              <a:rPr lang="en-US" dirty="0">
                <a:ea typeface="+mn-lt"/>
                <a:cs typeface="+mn-lt"/>
              </a:rPr>
              <a:t>Glenn. M Parker (2008, February) Team players at work</a:t>
            </a:r>
          </a:p>
          <a:p>
            <a:pPr>
              <a:buNone/>
            </a:pPr>
            <a:r>
              <a:rPr lang="en-US" dirty="0">
                <a:ea typeface="+mn-lt"/>
                <a:cs typeface="+mn-lt"/>
              </a:rPr>
              <a:t>NEGATIVEEFFECTONTEAMWORK(2020)</a:t>
            </a:r>
            <a:r>
              <a:rPr lang="en-US" i="1" dirty="0">
                <a:ea typeface="+mn-lt"/>
                <a:cs typeface="+mn-lt"/>
              </a:rPr>
              <a:t>[online] </a:t>
            </a:r>
            <a:r>
              <a:rPr lang="en-US" dirty="0">
                <a:ea typeface="+mn-lt"/>
                <a:cs typeface="+mn-lt"/>
              </a:rPr>
              <a:t>Available at</a:t>
            </a:r>
            <a:r>
              <a:rPr lang="en-US" u="sng" dirty="0">
                <a:ea typeface="+mn-lt"/>
                <a:cs typeface="+mn-lt"/>
                <a:hlinkClick r:id="rId3"/>
              </a:rPr>
              <a:t>https://yanado.com/blog/4-things-that-have-negative-effect-on-teamwork/</a:t>
            </a:r>
            <a:r>
              <a:rPr lang="en-US" dirty="0">
                <a:ea typeface="+mn-lt"/>
                <a:cs typeface="+mn-lt"/>
              </a:rPr>
              <a:t> Accessed 3.05.2020</a:t>
            </a:r>
          </a:p>
          <a:p>
            <a:pPr>
              <a:buNone/>
            </a:pPr>
            <a:r>
              <a:rPr lang="en-US" dirty="0">
                <a:ea typeface="+mn-lt"/>
                <a:cs typeface="+mn-lt"/>
              </a:rPr>
              <a:t>R. Meredith, Belbin (2010, May) Management teams </a:t>
            </a:r>
          </a:p>
          <a:p>
            <a:pPr>
              <a:buNone/>
            </a:pPr>
            <a:r>
              <a:rPr lang="en-US" dirty="0">
                <a:ea typeface="+mn-lt"/>
                <a:cs typeface="+mn-lt"/>
              </a:rPr>
              <a:t>R. Meredith, Belbin (2012, February) Team Roles at work</a:t>
            </a:r>
          </a:p>
          <a:p>
            <a:pPr>
              <a:buNone/>
            </a:pPr>
            <a:r>
              <a:rPr lang="en-US" dirty="0">
                <a:ea typeface="+mn-lt"/>
                <a:cs typeface="+mn-lt"/>
              </a:rPr>
              <a:t>TEAMWORK(2020)[</a:t>
            </a:r>
            <a:r>
              <a:rPr lang="en-US" i="1" dirty="0">
                <a:ea typeface="+mn-lt"/>
                <a:cs typeface="+mn-lt"/>
              </a:rPr>
              <a:t>online</a:t>
            </a:r>
            <a:r>
              <a:rPr lang="en-US" dirty="0">
                <a:ea typeface="+mn-lt"/>
                <a:cs typeface="+mn-lt"/>
              </a:rPr>
              <a:t>]at</a:t>
            </a:r>
            <a:r>
              <a:rPr lang="en-US" u="sng" dirty="0">
                <a:ea typeface="+mn-lt"/>
                <a:cs typeface="+mn-lt"/>
                <a:hlinkClick r:id="rId4"/>
              </a:rPr>
              <a:t>https://www.potential.com/articles /teamwork/</a:t>
            </a:r>
            <a:r>
              <a:rPr lang="en-US" dirty="0">
                <a:ea typeface="+mn-lt"/>
                <a:cs typeface="+mn-lt"/>
              </a:rPr>
              <a:t> Accessed 1.05.2020</a:t>
            </a:r>
          </a:p>
          <a:p>
            <a:pPr>
              <a:buNone/>
            </a:pPr>
            <a:r>
              <a:rPr lang="en-US" i="1" dirty="0">
                <a:ea typeface="+mn-lt"/>
                <a:cs typeface="+mn-lt"/>
              </a:rPr>
              <a:t>THEAPPOLOSYNDROME(2020)[online]at</a:t>
            </a:r>
            <a:r>
              <a:rPr lang="en-US" u="sng" dirty="0">
                <a:ea typeface="+mn-lt"/>
                <a:cs typeface="+mn-lt"/>
                <a:hlinkClick r:id="rId5"/>
              </a:rPr>
              <a:t>https://www.linkedin.com/pulse/apollo-syndrome-heera-singh/</a:t>
            </a:r>
            <a:r>
              <a:rPr lang="en-US" dirty="0">
                <a:ea typeface="+mn-lt"/>
                <a:cs typeface="+mn-lt"/>
              </a:rPr>
              <a:t> Accessed 10.05.2020</a:t>
            </a:r>
          </a:p>
          <a:p>
            <a:pPr>
              <a:buNone/>
            </a:pPr>
            <a:r>
              <a:rPr lang="en-US" dirty="0">
                <a:ea typeface="+mn-lt"/>
                <a:cs typeface="+mn-lt"/>
              </a:rPr>
              <a:t>TRUSTINTEAMS(2020)</a:t>
            </a:r>
            <a:r>
              <a:rPr lang="en-US" i="1" dirty="0">
                <a:ea typeface="+mn-lt"/>
                <a:cs typeface="+mn-lt"/>
              </a:rPr>
              <a:t>[online] </a:t>
            </a:r>
            <a:r>
              <a:rPr lang="en-US" dirty="0">
                <a:ea typeface="+mn-lt"/>
                <a:cs typeface="+mn-lt"/>
              </a:rPr>
              <a:t>available at </a:t>
            </a:r>
            <a:r>
              <a:rPr lang="en-US" u="sng" dirty="0">
                <a:ea typeface="+mn-lt"/>
                <a:cs typeface="+mn-lt"/>
                <a:hlinkClick r:id="rId6"/>
              </a:rPr>
              <a:t>https://www.mudamasters.com/en/verandermanagement/teamwork-and-importance-trust</a:t>
            </a:r>
            <a:r>
              <a:rPr lang="en-US" dirty="0">
                <a:ea typeface="+mn-lt"/>
                <a:cs typeface="+mn-lt"/>
              </a:rPr>
              <a:t> Accessed 3.05.2020</a:t>
            </a:r>
          </a:p>
          <a:p>
            <a:pPr>
              <a:buNone/>
            </a:pPr>
            <a:r>
              <a:rPr lang="en-US" dirty="0">
                <a:ea typeface="+mn-lt"/>
                <a:cs typeface="+mn-lt"/>
              </a:rPr>
              <a:t>THEREDARROWS(2020)</a:t>
            </a:r>
            <a:r>
              <a:rPr lang="en-US" i="1" dirty="0">
                <a:ea typeface="+mn-lt"/>
                <a:cs typeface="+mn-lt"/>
              </a:rPr>
              <a:t>[online]</a:t>
            </a:r>
            <a:r>
              <a:rPr lang="en-US" u="sng" dirty="0">
                <a:ea typeface="+mn-lt"/>
                <a:cs typeface="+mn-lt"/>
                <a:hlinkClick r:id="rId7"/>
              </a:rPr>
              <a:t>https://www.raf.mod.uk/display-teams/red-arrows</a:t>
            </a:r>
            <a:r>
              <a:rPr lang="en-US" dirty="0">
                <a:ea typeface="+mn-lt"/>
                <a:cs typeface="+mn-lt"/>
              </a:rPr>
              <a:t> Accessed 6.5.2020</a:t>
            </a:r>
          </a:p>
          <a:p>
            <a:pPr>
              <a:buNone/>
            </a:pPr>
            <a:endParaRPr lang="en-US" dirty="0">
              <a:cs typeface="Calibri"/>
            </a:endParaRPr>
          </a:p>
          <a:p>
            <a:pPr marL="0" indent="0">
              <a:buNone/>
            </a:pPr>
            <a:endParaRPr lang="en-US" dirty="0">
              <a:cs typeface="Calibri"/>
            </a:endParaRPr>
          </a:p>
        </p:txBody>
      </p:sp>
    </p:spTree>
    <p:extLst>
      <p:ext uri="{BB962C8B-B14F-4D97-AF65-F5344CB8AC3E}">
        <p14:creationId xmlns:p14="http://schemas.microsoft.com/office/powerpoint/2010/main" val="1319843913"/>
      </p:ext>
    </p:extLst>
  </p:cSld>
  <p:clrMapOvr>
    <a:masterClrMapping/>
  </p:clrMapOvr>
  <mc:AlternateContent xmlns:mc="http://schemas.openxmlformats.org/markup-compatibility/2006" xmlns:p159="http://schemas.microsoft.com/office/powerpoint/2015/09/main">
    <mc:Choice Requires="p159">
      <p:transition spd="slow">
        <p159:morph option="byObject"/>
      </p:transition>
    </mc:Choice>
    <mc:Fallback xmlns="">
      <p:transition spd="slow">
        <p:fade/>
      </p:transition>
    </mc:Fallback>
  </mc:AlternateContent>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Calligraphy">
  <a:themeElements>
    <a:clrScheme name="Calligraphy">
      <a:dk1>
        <a:sysClr val="windowText" lastClr="000000"/>
      </a:dk1>
      <a:lt1>
        <a:sysClr val="window" lastClr="FFFFFF"/>
      </a:lt1>
      <a:dk2>
        <a:srgbClr val="411401"/>
      </a:dk2>
      <a:lt2>
        <a:srgbClr val="FFE6E6"/>
      </a:lt2>
      <a:accent1>
        <a:srgbClr val="A24A48"/>
      </a:accent1>
      <a:accent2>
        <a:srgbClr val="B2935C"/>
      </a:accent2>
      <a:accent3>
        <a:srgbClr val="6A9A9A"/>
      </a:accent3>
      <a:accent4>
        <a:srgbClr val="B2B787"/>
      </a:accent4>
      <a:accent5>
        <a:srgbClr val="91644B"/>
      </a:accent5>
      <a:accent6>
        <a:srgbClr val="654A76"/>
      </a:accent6>
      <a:hlink>
        <a:srgbClr val="00A800"/>
      </a:hlink>
      <a:folHlink>
        <a:srgbClr val="FF00FF"/>
      </a:folHlink>
    </a:clrScheme>
    <a:fontScheme name="Calligraphy">
      <a:majorFont>
        <a:latin typeface="Cambria"/>
        <a:ea typeface=""/>
        <a:cs typeface=""/>
        <a:font script="Jpan" typeface="ＭＳ Ｐゴシック"/>
        <a:font script="Hang" typeface="맑은 고딕"/>
        <a:font script="Hans" typeface="华文行楷"/>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Calibri"/>
        <a:ea typeface=""/>
        <a:cs typeface=""/>
        <a:font script="Jpan" typeface="ＭＳ Ｐ明朝"/>
        <a:font script="Hang" typeface="HY견명조"/>
        <a:font script="Hans" typeface="华文行楷"/>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inorFont>
    </a:fontScheme>
    <a:fmtScheme name="Calligraphy">
      <a:fillStyleLst>
        <a:solidFill>
          <a:schemeClr val="phClr"/>
        </a:solidFill>
        <a:gradFill rotWithShape="1">
          <a:gsLst>
            <a:gs pos="0">
              <a:schemeClr val="phClr">
                <a:tint val="90000"/>
                <a:satMod val="130000"/>
              </a:schemeClr>
            </a:gs>
            <a:gs pos="50000">
              <a:schemeClr val="phClr">
                <a:tint val="45000"/>
                <a:satMod val="220000"/>
              </a:schemeClr>
            </a:gs>
            <a:gs pos="100000">
              <a:schemeClr val="phClr">
                <a:tint val="90000"/>
                <a:satMod val="130000"/>
              </a:schemeClr>
            </a:gs>
          </a:gsLst>
          <a:lin ang="5400000" scaled="1"/>
        </a:gradFill>
        <a:gradFill rotWithShape="1">
          <a:gsLst>
            <a:gs pos="0">
              <a:schemeClr val="phClr">
                <a:tint val="100000"/>
                <a:shade val="90000"/>
                <a:hueMod val="100000"/>
                <a:satMod val="200000"/>
              </a:schemeClr>
            </a:gs>
            <a:gs pos="50000">
              <a:schemeClr val="phClr">
                <a:tint val="100000"/>
                <a:shade val="60000"/>
                <a:hueMod val="100000"/>
                <a:satMod val="180000"/>
              </a:schemeClr>
            </a:gs>
            <a:gs pos="100000">
              <a:schemeClr val="phClr">
                <a:tint val="100000"/>
                <a:shade val="90000"/>
                <a:hueMod val="100000"/>
                <a:satMod val="200000"/>
              </a:schemeClr>
            </a:gs>
          </a:gsLst>
          <a:lin ang="5400000" scaled="1"/>
        </a:gradFill>
      </a:fillStyleLst>
      <a:lnStyleLst>
        <a:ln w="12700" cap="flat" cmpd="sng" algn="ctr">
          <a:solidFill>
            <a:schemeClr val="phClr"/>
          </a:solidFill>
          <a:prstDash val="solid"/>
        </a:ln>
        <a:ln w="25400" cap="flat" cmpd="sng" algn="ctr">
          <a:solidFill>
            <a:schemeClr val="phClr"/>
          </a:solidFill>
          <a:prstDash val="solid"/>
        </a:ln>
        <a:ln w="38100" cap="flat" cmpd="dbl" algn="ctr">
          <a:solidFill>
            <a:schemeClr val="phClr"/>
          </a:solidFill>
          <a:prstDash val="solid"/>
        </a:ln>
      </a:lnStyleLst>
      <a:effectStyleLst>
        <a:effectStyle>
          <a:effectLst>
            <a:glow rad="50600">
              <a:schemeClr val="phClr">
                <a:alpha val="40000"/>
              </a:schemeClr>
            </a:glow>
          </a:effectLst>
        </a:effectStyle>
        <a:effectStyle>
          <a:effectLst>
            <a:glow rad="101600">
              <a:schemeClr val="phClr">
                <a:alpha val="60000"/>
              </a:schemeClr>
            </a:glow>
          </a:effectLst>
          <a:scene3d>
            <a:camera prst="isometricLeftDown" fov="0">
              <a:rot lat="0" lon="0" rev="0"/>
            </a:camera>
            <a:lightRig rig="harsh" dir="tl">
              <a:rot lat="0" lon="0" rev="14280000"/>
            </a:lightRig>
          </a:scene3d>
          <a:sp3d prstMaterial="flat">
            <a:bevelT w="38100" h="50800" prst="softRound"/>
          </a:sp3d>
        </a:effectStyle>
        <a:effectStyle>
          <a:effectLst>
            <a:glow>
              <a:schemeClr val="phClr"/>
            </a:glow>
          </a:effectLst>
          <a:scene3d>
            <a:camera prst="isometricLeftDown">
              <a:rot lat="0" lon="0" rev="0"/>
            </a:camera>
            <a:lightRig rig="harsh" dir="tl">
              <a:rot lat="0" lon="0" rev="14280000"/>
            </a:lightRig>
          </a:scene3d>
          <a:sp3d extrusionH="63500" contourW="38100" prstMaterial="flat">
            <a:bevelT w="50800" h="63500" prst="softRound"/>
            <a:contourClr>
              <a:schemeClr val="phClr">
                <a:tint val="5"/>
                <a:satMod val="130000"/>
              </a:schemeClr>
            </a:contourClr>
          </a:sp3d>
        </a:effectStyle>
      </a:effectStyleLst>
      <a:bgFillStyleLst>
        <a:solidFill>
          <a:schemeClr val="phClr"/>
        </a:solidFill>
        <a:gradFill rotWithShape="1">
          <a:gsLst>
            <a:gs pos="0">
              <a:schemeClr val="phClr">
                <a:tint val="100000"/>
                <a:shade val="80000"/>
                <a:hueMod val="100000"/>
                <a:satMod val="300000"/>
              </a:schemeClr>
            </a:gs>
            <a:gs pos="72000">
              <a:schemeClr val="phClr">
                <a:tint val="100000"/>
                <a:shade val="100000"/>
                <a:hueMod val="100000"/>
                <a:satMod val="100000"/>
              </a:schemeClr>
            </a:gs>
            <a:gs pos="81000">
              <a:schemeClr val="phClr">
                <a:tint val="98000"/>
                <a:shade val="100000"/>
                <a:hueMod val="100000"/>
                <a:satMod val="150000"/>
              </a:schemeClr>
            </a:gs>
            <a:gs pos="100000">
              <a:schemeClr val="phClr">
                <a:tint val="100000"/>
                <a:shade val="100000"/>
                <a:hueMod val="100000"/>
                <a:satMod val="200000"/>
              </a:schemeClr>
            </a:gs>
          </a:gsLst>
          <a:lin ang="16200000" scaled="1"/>
        </a:gradFill>
        <a:blipFill>
          <a:blip xmlns:r="http://schemas.openxmlformats.org/officeDocument/2006/relationships" r:embed="rId1">
            <a:duotone>
              <a:schemeClr val="phClr">
                <a:tint val="100000"/>
                <a:shade val="39000"/>
                <a:hueMod val="100000"/>
                <a:satMod val="150000"/>
              </a:schemeClr>
              <a:schemeClr val="phClr">
                <a:tint val="90000"/>
                <a:shade val="100000"/>
                <a:hueMod val="100000"/>
                <a:satMod val="120000"/>
              </a:schemeClr>
            </a:duotone>
          </a:blip>
          <a:stretch>
            <a:fillRect/>
          </a:stretch>
        </a:blip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Calligraphy</Template>
  <TotalTime>17</TotalTime>
  <Words>752</Words>
  <Application>Microsoft Office PowerPoint</Application>
  <PresentationFormat>On-screen Show (4:3)</PresentationFormat>
  <Paragraphs>86</Paragraphs>
  <Slides>17</Slides>
  <Notes>0</Notes>
  <HiddenSlides>0</HiddenSlides>
  <MMClips>0</MMClips>
  <ScaleCrop>false</ScaleCrop>
  <HeadingPairs>
    <vt:vector size="4" baseType="variant">
      <vt:variant>
        <vt:lpstr>Theme</vt:lpstr>
      </vt:variant>
      <vt:variant>
        <vt:i4>1</vt:i4>
      </vt:variant>
      <vt:variant>
        <vt:lpstr>Slide Titles</vt:lpstr>
      </vt:variant>
      <vt:variant>
        <vt:i4>17</vt:i4>
      </vt:variant>
    </vt:vector>
  </HeadingPairs>
  <TitlesOfParts>
    <vt:vector size="18" baseType="lpstr">
      <vt:lpstr>Calligraphy</vt:lpstr>
      <vt:lpstr>Effective teamwork and communication</vt:lpstr>
      <vt:lpstr>What makes effective teamwork?</vt:lpstr>
      <vt:lpstr>Theories and Models</vt:lpstr>
      <vt:lpstr>Bruce wayne tuckman</vt:lpstr>
      <vt:lpstr>PowerPoint Presentation</vt:lpstr>
      <vt:lpstr>Dr Meredith belbin</vt:lpstr>
      <vt:lpstr>PowerPoint Presentation</vt:lpstr>
      <vt:lpstr>''Effective teamwork begins and ends with good communication'' </vt:lpstr>
      <vt:lpstr>       Effective teams are composed of influential team players  glenn m. parker (2008) </vt:lpstr>
      <vt:lpstr>Teams have an essential place in our professional and personal lives, but not every group is a team and not every team is effective </vt:lpstr>
      <vt:lpstr>Teams vs groups </vt:lpstr>
      <vt:lpstr>Trust </vt:lpstr>
      <vt:lpstr>The red arrows </vt:lpstr>
      <vt:lpstr>TRUST</vt:lpstr>
      <vt:lpstr>''one of the fastest ways to restore trust is to make and keep commitments even very small commitments to ourselves and others''  stephen m.r. covey (2006) </vt:lpstr>
      <vt:lpstr>PowerPoint Presentation</vt:lpstr>
      <vt:lpstr>References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
  <cp:lastModifiedBy>Julia Ault</cp:lastModifiedBy>
  <cp:revision>554</cp:revision>
  <dcterms:created xsi:type="dcterms:W3CDTF">2020-05-12T20:48:40Z</dcterms:created>
  <dcterms:modified xsi:type="dcterms:W3CDTF">2020-05-14T20:48:23Z</dcterms:modified>
</cp:coreProperties>
</file>