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4" r:id="rId6"/>
    <p:sldId id="263" r:id="rId7"/>
    <p:sldId id="260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A5DC0FB-CFFC-44E2-954C-A17FCA56D6C4}" type="datetimeFigureOut">
              <a:rPr lang="en-GB" smtClean="0"/>
              <a:t>16/11/2010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8A42859-A051-4854-BD31-9DFC883D30B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reatleadershipbydan.com/2009/01/beckhards-change-equation.html" TargetMode="External"/><Relationship Id="rId2" Type="http://schemas.openxmlformats.org/officeDocument/2006/relationships/hyperlink" Target="http://www.resourcesystemsconsulting.com/blog/archives/8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Beckhard – Change Equation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Nicholas George.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Is Richard Beckhard?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Was a pioneer in the field of organizational development.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Began the Organizational Network </a:t>
            </a:r>
            <a:r>
              <a:rPr lang="en-GB" dirty="0">
                <a:latin typeface="Calibri" pitchFamily="34" charset="0"/>
                <a:cs typeface="Calibri" pitchFamily="34" charset="0"/>
              </a:rPr>
              <a:t>D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evelopment in 1967.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Was an adjunct professor at the MIT Sloan School of Management from 1963 – 1984.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Died on December 28, 1999.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The Change Equation?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Known as the Change Equation also the Change Model and Change Formula.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Was created in 1987 by Beckhard &amp; Harris.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Simple but powerful tool that gives the user a quick, first impression of possibilities and conditions to change of an organisation. </a:t>
            </a:r>
          </a:p>
          <a:p>
            <a:pPr>
              <a:buNone/>
            </a:pP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Change Equation Model</a:t>
            </a:r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155825"/>
            <a:ext cx="59436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Equation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Vision of the Future. It is essential that employees understand the future of the organisation.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Dissatisfaction with the Present. Must be clear why things need to change.  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First Steps. All the required steps to perform a transformation are known.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Believability. The first three variables need to form a believable package. A vision and a plan without resources is just a ‘fantasy’.</a:t>
            </a:r>
          </a:p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Resistance to Change. Involving people who are affected by the change. 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Equation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GB" dirty="0" smtClean="0">
                <a:latin typeface="Calibri" pitchFamily="34" charset="0"/>
                <a:cs typeface="Calibri" pitchFamily="34" charset="0"/>
              </a:rPr>
              <a:t>The first two variables combine to provide the primary forcing function for change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/>
            <a:r>
              <a:rPr lang="en-GB" dirty="0" smtClean="0">
                <a:latin typeface="Calibri" pitchFamily="34" charset="0"/>
                <a:cs typeface="Calibri" pitchFamily="34" charset="0"/>
              </a:rPr>
              <a:t>The dissatisfaction pushes the individuals to change but does not provide a direction. They know they are not happy but don’t know how to make it better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/>
            <a:r>
              <a:rPr lang="en-GB" dirty="0" smtClean="0">
                <a:latin typeface="Calibri" pitchFamily="34" charset="0"/>
                <a:cs typeface="Calibri" pitchFamily="34" charset="0"/>
              </a:rPr>
              <a:t>The vision pulls the individuals to change and provides a direction for change. Why don’t we like the current system/situation? What will the new system/situation do for us? Beckhard calls this the “desirability of the end state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.”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Equation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alibri" pitchFamily="34" charset="0"/>
                <a:cs typeface="Calibri" pitchFamily="34" charset="0"/>
              </a:rPr>
              <a:t>The model has two very practical applications:</a:t>
            </a:r>
            <a:br>
              <a:rPr lang="en-GB" dirty="0" smtClean="0">
                <a:latin typeface="Calibri" pitchFamily="34" charset="0"/>
                <a:cs typeface="Calibri" pitchFamily="34" charset="0"/>
              </a:rPr>
            </a:br>
            <a:r>
              <a:rPr lang="en-GB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GB" dirty="0" smtClean="0">
                <a:latin typeface="Calibri" pitchFamily="34" charset="0"/>
                <a:cs typeface="Calibri" pitchFamily="34" charset="0"/>
              </a:rPr>
            </a:br>
            <a:r>
              <a:rPr lang="en-GB" b="1" dirty="0" smtClean="0">
                <a:latin typeface="Calibri" pitchFamily="34" charset="0"/>
                <a:cs typeface="Calibri" pitchFamily="34" charset="0"/>
              </a:rPr>
              <a:t>Before the change:</a:t>
            </a:r>
            <a:br>
              <a:rPr lang="en-GB" b="1" dirty="0" smtClean="0">
                <a:latin typeface="Calibri" pitchFamily="34" charset="0"/>
                <a:cs typeface="Calibri" pitchFamily="34" charset="0"/>
              </a:rPr>
            </a:br>
            <a:r>
              <a:rPr lang="en-GB" dirty="0" smtClean="0">
                <a:latin typeface="Calibri" pitchFamily="34" charset="0"/>
                <a:cs typeface="Calibri" pitchFamily="34" charset="0"/>
              </a:rPr>
              <a:t>When planning a major change, planning teams need to make sure all elements / variables are built into their plans.</a:t>
            </a:r>
            <a:br>
              <a:rPr lang="en-GB" dirty="0" smtClean="0">
                <a:latin typeface="Calibri" pitchFamily="34" charset="0"/>
                <a:cs typeface="Calibri" pitchFamily="34" charset="0"/>
              </a:rPr>
            </a:br>
            <a:r>
              <a:rPr lang="en-GB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GB" dirty="0" smtClean="0">
                <a:latin typeface="Calibri" pitchFamily="34" charset="0"/>
                <a:cs typeface="Calibri" pitchFamily="34" charset="0"/>
              </a:rPr>
            </a:br>
            <a:r>
              <a:rPr lang="en-GB" b="1" dirty="0" smtClean="0">
                <a:latin typeface="Calibri" pitchFamily="34" charset="0"/>
                <a:cs typeface="Calibri" pitchFamily="34" charset="0"/>
              </a:rPr>
              <a:t>During the change:</a:t>
            </a:r>
            <a:br>
              <a:rPr lang="en-GB" b="1" dirty="0" smtClean="0">
                <a:latin typeface="Calibri" pitchFamily="34" charset="0"/>
                <a:cs typeface="Calibri" pitchFamily="34" charset="0"/>
              </a:rPr>
            </a:br>
            <a:r>
              <a:rPr lang="en-GB" dirty="0" smtClean="0">
                <a:latin typeface="Calibri" pitchFamily="34" charset="0"/>
                <a:cs typeface="Calibri" pitchFamily="34" charset="0"/>
              </a:rPr>
              <a:t>Use it as trouble-shooting tool for figuring out why people are resisting the change.</a:t>
            </a:r>
            <a:br>
              <a:rPr lang="en-GB" dirty="0" smtClean="0">
                <a:latin typeface="Calibri" pitchFamily="34" charset="0"/>
                <a:cs typeface="Calibri" pitchFamily="34" charset="0"/>
              </a:rPr>
            </a:b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latin typeface="Calibri" pitchFamily="34" charset="0"/>
                <a:cs typeface="Calibri" pitchFamily="34" charset="0"/>
                <a:hlinkClick r:id="rId2"/>
              </a:rPr>
              <a:t>http://</a:t>
            </a:r>
            <a:r>
              <a:rPr lang="en-GB" dirty="0" smtClean="0">
                <a:latin typeface="Calibri" pitchFamily="34" charset="0"/>
                <a:cs typeface="Calibri" pitchFamily="34" charset="0"/>
                <a:hlinkClick r:id="rId2"/>
              </a:rPr>
              <a:t>www.resourcesystemsconsulting.com/blog/archives/81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dirty="0" smtClean="0">
                <a:latin typeface="Calibri" pitchFamily="34" charset="0"/>
                <a:cs typeface="Calibri" pitchFamily="34" charset="0"/>
                <a:hlinkClick r:id="rId3"/>
              </a:rPr>
              <a:t>http://</a:t>
            </a:r>
            <a:r>
              <a:rPr lang="en-GB" dirty="0" smtClean="0">
                <a:latin typeface="Calibri" pitchFamily="34" charset="0"/>
                <a:cs typeface="Calibri" pitchFamily="34" charset="0"/>
                <a:hlinkClick r:id="rId3"/>
              </a:rPr>
              <a:t>www.greatleadershipbydan.com/2009/01/beckhards-change-equation.html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301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Oriel</vt:lpstr>
      <vt:lpstr>Beckhard – Change Equation</vt:lpstr>
      <vt:lpstr>Who Is Richard Beckhard?</vt:lpstr>
      <vt:lpstr>What Is The Change Equation?</vt:lpstr>
      <vt:lpstr>Change Equation Model</vt:lpstr>
      <vt:lpstr>Change Equation Model</vt:lpstr>
      <vt:lpstr>Change Equation Model</vt:lpstr>
      <vt:lpstr>Change Equation Model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Nick</dc:creator>
  <cp:lastModifiedBy>Nick</cp:lastModifiedBy>
  <cp:revision>16</cp:revision>
  <dcterms:created xsi:type="dcterms:W3CDTF">2010-11-16T19:54:13Z</dcterms:created>
  <dcterms:modified xsi:type="dcterms:W3CDTF">2010-11-16T20:43:43Z</dcterms:modified>
</cp:coreProperties>
</file>