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CF10B9-94DB-F0BD-4A12-B326BCB78B95}" v="489" dt="2025-11-25T12:06:50.8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neta Hanko (2423576)" userId="S::2423576@student.uwtsd.ac.uk::b7e8e788-8c40-403b-92e7-095174e1f6f5" providerId="AD" clId="Web-{33CF10B9-94DB-F0BD-4A12-B326BCB78B95}"/>
    <pc:docChg chg="addSld delSld modSld">
      <pc:chgData name="Zaneta Hanko (2423576)" userId="S::2423576@student.uwtsd.ac.uk::b7e8e788-8c40-403b-92e7-095174e1f6f5" providerId="AD" clId="Web-{33CF10B9-94DB-F0BD-4A12-B326BCB78B95}" dt="2025-11-25T12:06:50.856" v="523" actId="20577"/>
      <pc:docMkLst>
        <pc:docMk/>
      </pc:docMkLst>
      <pc:sldChg chg="addSp modSp mod setBg setClrOvrMap">
        <pc:chgData name="Zaneta Hanko (2423576)" userId="S::2423576@student.uwtsd.ac.uk::b7e8e788-8c40-403b-92e7-095174e1f6f5" providerId="AD" clId="Web-{33CF10B9-94DB-F0BD-4A12-B326BCB78B95}" dt="2025-11-25T10:47:02.427" v="43" actId="20577"/>
        <pc:sldMkLst>
          <pc:docMk/>
          <pc:sldMk cId="109857222" sldId="256"/>
        </pc:sldMkLst>
        <pc:spChg chg="mod">
          <ac:chgData name="Zaneta Hanko (2423576)" userId="S::2423576@student.uwtsd.ac.uk::b7e8e788-8c40-403b-92e7-095174e1f6f5" providerId="AD" clId="Web-{33CF10B9-94DB-F0BD-4A12-B326BCB78B95}" dt="2025-11-25T10:45:21.079" v="2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neta Hanko (2423576)" userId="S::2423576@student.uwtsd.ac.uk::b7e8e788-8c40-403b-92e7-095174e1f6f5" providerId="AD" clId="Web-{33CF10B9-94DB-F0BD-4A12-B326BCB78B95}" dt="2025-11-25T10:47:02.427" v="4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0:45:21.079" v="21"/>
          <ac:spMkLst>
            <pc:docMk/>
            <pc:sldMk cId="109857222" sldId="256"/>
            <ac:spMk id="9" creationId="{71B2258F-86CA-4D4D-8270-BC05FCDEBFB3}"/>
          </ac:spMkLst>
        </pc:spChg>
        <pc:picChg chg="add mod ord">
          <ac:chgData name="Zaneta Hanko (2423576)" userId="S::2423576@student.uwtsd.ac.uk::b7e8e788-8c40-403b-92e7-095174e1f6f5" providerId="AD" clId="Web-{33CF10B9-94DB-F0BD-4A12-B326BCB78B95}" dt="2025-11-25T10:45:21.079" v="21"/>
          <ac:picMkLst>
            <pc:docMk/>
            <pc:sldMk cId="109857222" sldId="256"/>
            <ac:picMk id="4" creationId="{2EA9D41A-3A35-0119-747A-0526E77C8588}"/>
          </ac:picMkLst>
        </pc:picChg>
      </pc:sldChg>
      <pc:sldChg chg="addSp delSp modSp new mod setBg">
        <pc:chgData name="Zaneta Hanko (2423576)" userId="S::2423576@student.uwtsd.ac.uk::b7e8e788-8c40-403b-92e7-095174e1f6f5" providerId="AD" clId="Web-{33CF10B9-94DB-F0BD-4A12-B326BCB78B95}" dt="2025-11-25T11:42:13.642" v="397" actId="20577"/>
        <pc:sldMkLst>
          <pc:docMk/>
          <pc:sldMk cId="2586233455" sldId="257"/>
        </pc:sldMkLst>
        <pc:spChg chg="mod">
          <ac:chgData name="Zaneta Hanko (2423576)" userId="S::2423576@student.uwtsd.ac.uk::b7e8e788-8c40-403b-92e7-095174e1f6f5" providerId="AD" clId="Web-{33CF10B9-94DB-F0BD-4A12-B326BCB78B95}" dt="2025-11-25T10:53:09.516" v="82"/>
          <ac:spMkLst>
            <pc:docMk/>
            <pc:sldMk cId="2586233455" sldId="257"/>
            <ac:spMk id="2" creationId="{A7EFB450-9ED6-50E4-4C6D-7AEF7742E2FE}"/>
          </ac:spMkLst>
        </pc:spChg>
        <pc:spChg chg="add del mod">
          <ac:chgData name="Zaneta Hanko (2423576)" userId="S::2423576@student.uwtsd.ac.uk::b7e8e788-8c40-403b-92e7-095174e1f6f5" providerId="AD" clId="Web-{33CF10B9-94DB-F0BD-4A12-B326BCB78B95}" dt="2025-11-25T10:52:41.703" v="79"/>
          <ac:spMkLst>
            <pc:docMk/>
            <pc:sldMk cId="2586233455" sldId="257"/>
            <ac:spMk id="3" creationId="{AB30E7F0-6266-4F65-F71C-1AAE66CFB863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41.497" v="66"/>
          <ac:spMkLst>
            <pc:docMk/>
            <pc:sldMk cId="2586233455" sldId="257"/>
            <ac:spMk id="8" creationId="{A2679492-7988-4050-9056-542444452411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41.497" v="66"/>
          <ac:spMkLst>
            <pc:docMk/>
            <pc:sldMk cId="2586233455" sldId="257"/>
            <ac:spMk id="10" creationId="{B091B163-7D61-4891-ABCF-5C13D9C418D0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51.950" v="68"/>
          <ac:spMkLst>
            <pc:docMk/>
            <pc:sldMk cId="2586233455" sldId="257"/>
            <ac:spMk id="14" creationId="{21C9FE86-FCC3-4A31-AA1C-C882262B7FE7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51.950" v="68"/>
          <ac:spMkLst>
            <pc:docMk/>
            <pc:sldMk cId="2586233455" sldId="257"/>
            <ac:spMk id="16" creationId="{7D96243B-ECED-4B71-8E06-AE9A285EAD20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51.950" v="68"/>
          <ac:spMkLst>
            <pc:docMk/>
            <pc:sldMk cId="2586233455" sldId="257"/>
            <ac:spMk id="18" creationId="{A09989E4-EFDC-4A90-A633-E0525FB4139E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51.950" v="68"/>
          <ac:spMkLst>
            <pc:docMk/>
            <pc:sldMk cId="2586233455" sldId="257"/>
            <ac:spMk id="19" creationId="{DEE2AD96-B495-4E06-9291-B71706F728CB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51.950" v="68"/>
          <ac:spMkLst>
            <pc:docMk/>
            <pc:sldMk cId="2586233455" sldId="257"/>
            <ac:spMk id="20" creationId="{53CF6D67-C5A8-4ADD-9E8E-1E38CA1D3166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0:51.950" v="68"/>
          <ac:spMkLst>
            <pc:docMk/>
            <pc:sldMk cId="2586233455" sldId="257"/>
            <ac:spMk id="21" creationId="{86909FA0-B515-4681-B7A8-FA281D133B9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1:04.732" v="70"/>
          <ac:spMkLst>
            <pc:docMk/>
            <pc:sldMk cId="2586233455" sldId="257"/>
            <ac:spMk id="23" creationId="{327D73B4-9F5C-4A64-A179-51B9500CB8B5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1:04.732" v="70"/>
          <ac:spMkLst>
            <pc:docMk/>
            <pc:sldMk cId="2586233455" sldId="257"/>
            <ac:spMk id="24" creationId="{C1F06963-6374-4B48-844F-071A9BAAAE02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1:04.732" v="70"/>
          <ac:spMkLst>
            <pc:docMk/>
            <pc:sldMk cId="2586233455" sldId="257"/>
            <ac:spMk id="25" creationId="{6CB927A4-E432-4310-9CD5-E89FF5063179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1:04.732" v="70"/>
          <ac:spMkLst>
            <pc:docMk/>
            <pc:sldMk cId="2586233455" sldId="257"/>
            <ac:spMk id="26" creationId="{1453BF6C-B012-48B7-B4E8-6D7AC7C27D02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1:04.732" v="70"/>
          <ac:spMkLst>
            <pc:docMk/>
            <pc:sldMk cId="2586233455" sldId="257"/>
            <ac:spMk id="27" creationId="{E3020543-B24B-4EC4-8FFC-8DD88EEA91A8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2:41.703" v="79"/>
          <ac:spMkLst>
            <pc:docMk/>
            <pc:sldMk cId="2586233455" sldId="257"/>
            <ac:spMk id="30" creationId="{A2679492-7988-4050-9056-542444452411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2:41.703" v="79"/>
          <ac:spMkLst>
            <pc:docMk/>
            <pc:sldMk cId="2586233455" sldId="257"/>
            <ac:spMk id="31" creationId="{B091B163-7D61-4891-ABCF-5C13D9C418D0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2:41.656" v="78"/>
          <ac:spMkLst>
            <pc:docMk/>
            <pc:sldMk cId="2586233455" sldId="257"/>
            <ac:spMk id="40" creationId="{C0763A76-9F1C-4FC5-82B7-DD475DA461B2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2:35.344" v="76"/>
          <ac:spMkLst>
            <pc:docMk/>
            <pc:sldMk cId="2586233455" sldId="257"/>
            <ac:spMk id="41" creationId="{B50AB553-2A96-4A92-96F2-93548E09695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2:41.656" v="78"/>
          <ac:spMkLst>
            <pc:docMk/>
            <pc:sldMk cId="2586233455" sldId="257"/>
            <ac:spMk id="42" creationId="{E81BF4F6-F2CF-4984-9D14-D6966D92F99F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2:41.656" v="78"/>
          <ac:spMkLst>
            <pc:docMk/>
            <pc:sldMk cId="2586233455" sldId="257"/>
            <ac:spMk id="43" creationId="{AB30E7F0-6266-4F65-F71C-1AAE66CFB863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0:53:09.516" v="82"/>
          <ac:spMkLst>
            <pc:docMk/>
            <pc:sldMk cId="2586233455" sldId="257"/>
            <ac:spMk id="46" creationId="{9F7D5CDA-D291-4307-BF55-1381FED29634}"/>
          </ac:spMkLst>
        </pc:spChg>
        <pc:spChg chg="add mod">
          <ac:chgData name="Zaneta Hanko (2423576)" userId="S::2423576@student.uwtsd.ac.uk::b7e8e788-8c40-403b-92e7-095174e1f6f5" providerId="AD" clId="Web-{33CF10B9-94DB-F0BD-4A12-B326BCB78B95}" dt="2025-11-25T11:42:13.642" v="397" actId="20577"/>
          <ac:spMkLst>
            <pc:docMk/>
            <pc:sldMk cId="2586233455" sldId="257"/>
            <ac:spMk id="47" creationId="{AB30E7F0-6266-4F65-F71C-1AAE66CFB863}"/>
          </ac:spMkLst>
        </pc:spChg>
        <pc:grpChg chg="add del">
          <ac:chgData name="Zaneta Hanko (2423576)" userId="S::2423576@student.uwtsd.ac.uk::b7e8e788-8c40-403b-92e7-095174e1f6f5" providerId="AD" clId="Web-{33CF10B9-94DB-F0BD-4A12-B326BCB78B95}" dt="2025-11-25T10:50:41.497" v="66"/>
          <ac:grpSpMkLst>
            <pc:docMk/>
            <pc:sldMk cId="2586233455" sldId="257"/>
            <ac:grpSpMk id="12" creationId="{0474DF76-993E-44DE-AFB0-C416182ACECF}"/>
          </ac:grpSpMkLst>
        </pc:grpChg>
        <pc:grpChg chg="add del">
          <ac:chgData name="Zaneta Hanko (2423576)" userId="S::2423576@student.uwtsd.ac.uk::b7e8e788-8c40-403b-92e7-095174e1f6f5" providerId="AD" clId="Web-{33CF10B9-94DB-F0BD-4A12-B326BCB78B95}" dt="2025-11-25T10:52:41.703" v="79"/>
          <ac:grpSpMkLst>
            <pc:docMk/>
            <pc:sldMk cId="2586233455" sldId="257"/>
            <ac:grpSpMk id="32" creationId="{0474DF76-993E-44DE-AFB0-C416182ACECF}"/>
          </ac:grpSpMkLst>
        </pc:grpChg>
        <pc:graphicFrameChg chg="add del">
          <ac:chgData name="Zaneta Hanko (2423576)" userId="S::2423576@student.uwtsd.ac.uk::b7e8e788-8c40-403b-92e7-095174e1f6f5" providerId="AD" clId="Web-{33CF10B9-94DB-F0BD-4A12-B326BCB78B95}" dt="2025-11-25T10:52:35.344" v="76"/>
          <ac:graphicFrameMkLst>
            <pc:docMk/>
            <pc:sldMk cId="2586233455" sldId="257"/>
            <ac:graphicFrameMk id="36" creationId="{78307D5F-8F31-3574-60C8-BD9BF7DA9C25}"/>
          </ac:graphicFrameMkLst>
        </pc:graphicFrameChg>
        <pc:picChg chg="add del">
          <ac:chgData name="Zaneta Hanko (2423576)" userId="S::2423576@student.uwtsd.ac.uk::b7e8e788-8c40-403b-92e7-095174e1f6f5" providerId="AD" clId="Web-{33CF10B9-94DB-F0BD-4A12-B326BCB78B95}" dt="2025-11-25T10:52:35.344" v="76"/>
          <ac:picMkLst>
            <pc:docMk/>
            <pc:sldMk cId="2586233455" sldId="257"/>
            <ac:picMk id="37" creationId="{59C473EF-AF0C-9950-A0D0-6A7892F1E399}"/>
          </ac:picMkLst>
        </pc:picChg>
        <pc:picChg chg="add del">
          <ac:chgData name="Zaneta Hanko (2423576)" userId="S::2423576@student.uwtsd.ac.uk::b7e8e788-8c40-403b-92e7-095174e1f6f5" providerId="AD" clId="Web-{33CF10B9-94DB-F0BD-4A12-B326BCB78B95}" dt="2025-11-25T10:52:41.656" v="78"/>
          <ac:picMkLst>
            <pc:docMk/>
            <pc:sldMk cId="2586233455" sldId="257"/>
            <ac:picMk id="44" creationId="{69C11437-60F7-8408-984A-979BB7D1E006}"/>
          </ac:picMkLst>
        </pc:picChg>
        <pc:picChg chg="add mod ord">
          <ac:chgData name="Zaneta Hanko (2423576)" userId="S::2423576@student.uwtsd.ac.uk::b7e8e788-8c40-403b-92e7-095174e1f6f5" providerId="AD" clId="Web-{33CF10B9-94DB-F0BD-4A12-B326BCB78B95}" dt="2025-11-25T10:53:09.516" v="82"/>
          <ac:picMkLst>
            <pc:docMk/>
            <pc:sldMk cId="2586233455" sldId="257"/>
            <ac:picMk id="48" creationId="{4A8D4301-7003-0898-0A0A-C6FF310BF16E}"/>
          </ac:picMkLst>
        </pc:picChg>
        <pc:cxnChg chg="add del">
          <ac:chgData name="Zaneta Hanko (2423576)" userId="S::2423576@student.uwtsd.ac.uk::b7e8e788-8c40-403b-92e7-095174e1f6f5" providerId="AD" clId="Web-{33CF10B9-94DB-F0BD-4A12-B326BCB78B95}" dt="2025-11-25T10:50:41.497" v="66"/>
          <ac:cxnSpMkLst>
            <pc:docMk/>
            <pc:sldMk cId="2586233455" sldId="257"/>
            <ac:cxnSpMk id="17" creationId="{C49DA8F6-BCC1-4447-B54C-57856834B94B}"/>
          </ac:cxnSpMkLst>
        </pc:cxnChg>
        <pc:cxnChg chg="add del">
          <ac:chgData name="Zaneta Hanko (2423576)" userId="S::2423576@student.uwtsd.ac.uk::b7e8e788-8c40-403b-92e7-095174e1f6f5" providerId="AD" clId="Web-{33CF10B9-94DB-F0BD-4A12-B326BCB78B95}" dt="2025-11-25T10:51:04.732" v="70"/>
          <ac:cxnSpMkLst>
            <pc:docMk/>
            <pc:sldMk cId="2586233455" sldId="257"/>
            <ac:cxnSpMk id="28" creationId="{C49DA8F6-BCC1-4447-B54C-57856834B94B}"/>
          </ac:cxnSpMkLst>
        </pc:cxnChg>
        <pc:cxnChg chg="add del">
          <ac:chgData name="Zaneta Hanko (2423576)" userId="S::2423576@student.uwtsd.ac.uk::b7e8e788-8c40-403b-92e7-095174e1f6f5" providerId="AD" clId="Web-{33CF10B9-94DB-F0BD-4A12-B326BCB78B95}" dt="2025-11-25T10:52:41.703" v="79"/>
          <ac:cxnSpMkLst>
            <pc:docMk/>
            <pc:sldMk cId="2586233455" sldId="257"/>
            <ac:cxnSpMk id="34" creationId="{C49DA8F6-BCC1-4447-B54C-57856834B94B}"/>
          </ac:cxnSpMkLst>
        </pc:cxnChg>
      </pc:sldChg>
      <pc:sldChg chg="addSp delSp modSp new mod setBg">
        <pc:chgData name="Zaneta Hanko (2423576)" userId="S::2423576@student.uwtsd.ac.uk::b7e8e788-8c40-403b-92e7-095174e1f6f5" providerId="AD" clId="Web-{33CF10B9-94DB-F0BD-4A12-B326BCB78B95}" dt="2025-11-25T12:06:50.856" v="523" actId="20577"/>
        <pc:sldMkLst>
          <pc:docMk/>
          <pc:sldMk cId="1445545624" sldId="258"/>
        </pc:sldMkLst>
        <pc:spChg chg="mod">
          <ac:chgData name="Zaneta Hanko (2423576)" userId="S::2423576@student.uwtsd.ac.uk::b7e8e788-8c40-403b-92e7-095174e1f6f5" providerId="AD" clId="Web-{33CF10B9-94DB-F0BD-4A12-B326BCB78B95}" dt="2025-11-25T11:55:48.444" v="483"/>
          <ac:spMkLst>
            <pc:docMk/>
            <pc:sldMk cId="1445545624" sldId="258"/>
            <ac:spMk id="2" creationId="{CE692210-6962-69DC-453E-D90467025E15}"/>
          </ac:spMkLst>
        </pc:spChg>
        <pc:spChg chg="add del mod">
          <ac:chgData name="Zaneta Hanko (2423576)" userId="S::2423576@student.uwtsd.ac.uk::b7e8e788-8c40-403b-92e7-095174e1f6f5" providerId="AD" clId="Web-{33CF10B9-94DB-F0BD-4A12-B326BCB78B95}" dt="2025-11-25T11:53:53.564" v="463"/>
          <ac:spMkLst>
            <pc:docMk/>
            <pc:sldMk cId="1445545624" sldId="258"/>
            <ac:spMk id="3" creationId="{5DBD4AB4-939F-0AE9-0A30-79950D376A5A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5:48.459" v="484"/>
          <ac:spMkLst>
            <pc:docMk/>
            <pc:sldMk cId="1445545624" sldId="258"/>
            <ac:spMk id="8" creationId="{907EF6B7-1338-4443-8C46-6A318D952DFD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3:38.328" v="458"/>
          <ac:spMkLst>
            <pc:docMk/>
            <pc:sldMk cId="1445545624" sldId="258"/>
            <ac:spMk id="9" creationId="{BACC6370-2D7E-4714-9D71-7542949D7D5D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3:53.548" v="462"/>
          <ac:spMkLst>
            <pc:docMk/>
            <pc:sldMk cId="1445545624" sldId="258"/>
            <ac:spMk id="10" creationId="{E51BA4DF-2BD4-4EC2-B1DB-B27C8AC7186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3:38.328" v="458"/>
          <ac:spMkLst>
            <pc:docMk/>
            <pc:sldMk cId="1445545624" sldId="258"/>
            <ac:spMk id="11" creationId="{F68B3F68-107C-434F-AA38-110D5EA91B85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5:48.459" v="484"/>
          <ac:spMkLst>
            <pc:docMk/>
            <pc:sldMk cId="1445545624" sldId="258"/>
            <ac:spMk id="12" creationId="{081E4A58-353D-44AE-B2FC-2A74E2E400F7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3:38.328" v="458"/>
          <ac:spMkLst>
            <pc:docMk/>
            <pc:sldMk cId="1445545624" sldId="258"/>
            <ac:spMk id="13" creationId="{AAD0DBB9-1A4B-4391-81D4-CB19F9AB918A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3:38.328" v="458"/>
          <ac:spMkLst>
            <pc:docMk/>
            <pc:sldMk cId="1445545624" sldId="258"/>
            <ac:spMk id="15" creationId="{063BBA22-50EA-4C4D-BE05-F1CE4E63AA56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5:48.459" v="484"/>
          <ac:spMkLst>
            <pc:docMk/>
            <pc:sldMk cId="1445545624" sldId="258"/>
            <ac:spMk id="21" creationId="{DAAE4CDD-124C-4DCF-9584-B6033B545DD5}"/>
          </ac:spMkLst>
        </pc:spChg>
        <pc:spChg chg="add del mod">
          <ac:chgData name="Zaneta Hanko (2423576)" userId="S::2423576@student.uwtsd.ac.uk::b7e8e788-8c40-403b-92e7-095174e1f6f5" providerId="AD" clId="Web-{33CF10B9-94DB-F0BD-4A12-B326BCB78B95}" dt="2025-11-25T11:55:48.459" v="484"/>
          <ac:spMkLst>
            <pc:docMk/>
            <pc:sldMk cId="1445545624" sldId="258"/>
            <ac:spMk id="22" creationId="{5DBD4AB4-939F-0AE9-0A30-79950D376A5A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5:48.459" v="484"/>
          <ac:spMkLst>
            <pc:docMk/>
            <pc:sldMk cId="1445545624" sldId="258"/>
            <ac:spMk id="27" creationId="{907EF6B7-1338-4443-8C46-6A318D952DFD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5:48.444" v="483"/>
          <ac:spMkLst>
            <pc:docMk/>
            <pc:sldMk cId="1445545624" sldId="258"/>
            <ac:spMk id="28" creationId="{A7AE9375-4664-4DB2-922D-2782A6E439AC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5:48.459" v="484"/>
          <ac:spMkLst>
            <pc:docMk/>
            <pc:sldMk cId="1445545624" sldId="258"/>
            <ac:spMk id="29" creationId="{DAAE4CDD-124C-4DCF-9584-B6033B545DD5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5:48.459" v="484"/>
          <ac:spMkLst>
            <pc:docMk/>
            <pc:sldMk cId="1445545624" sldId="258"/>
            <ac:spMk id="31" creationId="{081E4A58-353D-44AE-B2FC-2A74E2E400F7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5:48.444" v="483"/>
          <ac:spMkLst>
            <pc:docMk/>
            <pc:sldMk cId="1445545624" sldId="258"/>
            <ac:spMk id="32" creationId="{9DD005C1-8C51-42D6-9BEE-B9B83849743D}"/>
          </ac:spMkLst>
        </pc:spChg>
        <pc:spChg chg="add mod">
          <ac:chgData name="Zaneta Hanko (2423576)" userId="S::2423576@student.uwtsd.ac.uk::b7e8e788-8c40-403b-92e7-095174e1f6f5" providerId="AD" clId="Web-{33CF10B9-94DB-F0BD-4A12-B326BCB78B95}" dt="2025-11-25T12:06:50.856" v="523" actId="20577"/>
          <ac:spMkLst>
            <pc:docMk/>
            <pc:sldMk cId="1445545624" sldId="258"/>
            <ac:spMk id="34" creationId="{5DBD4AB4-939F-0AE9-0A30-79950D376A5A}"/>
          </ac:spMkLst>
        </pc:spChg>
        <pc:graphicFrameChg chg="add del">
          <ac:chgData name="Zaneta Hanko (2423576)" userId="S::2423576@student.uwtsd.ac.uk::b7e8e788-8c40-403b-92e7-095174e1f6f5" providerId="AD" clId="Web-{33CF10B9-94DB-F0BD-4A12-B326BCB78B95}" dt="2025-11-25T11:53:38.328" v="458"/>
          <ac:graphicFrameMkLst>
            <pc:docMk/>
            <pc:sldMk cId="1445545624" sldId="258"/>
            <ac:graphicFrameMk id="5" creationId="{18E6199E-6E44-D83C-63C5-FF9B210309C4}"/>
          </ac:graphicFrameMkLst>
        </pc:graphicFrameChg>
        <pc:graphicFrameChg chg="add del">
          <ac:chgData name="Zaneta Hanko (2423576)" userId="S::2423576@student.uwtsd.ac.uk::b7e8e788-8c40-403b-92e7-095174e1f6f5" providerId="AD" clId="Web-{33CF10B9-94DB-F0BD-4A12-B326BCB78B95}" dt="2025-11-25T11:53:46.344" v="460"/>
          <ac:graphicFrameMkLst>
            <pc:docMk/>
            <pc:sldMk cId="1445545624" sldId="258"/>
            <ac:graphicFrameMk id="17" creationId="{031F2A98-C21A-57D5-7E73-5C6A8FBEDE68}"/>
          </ac:graphicFrameMkLst>
        </pc:graphicFrameChg>
        <pc:graphicFrameChg chg="add del">
          <ac:chgData name="Zaneta Hanko (2423576)" userId="S::2423576@student.uwtsd.ac.uk::b7e8e788-8c40-403b-92e7-095174e1f6f5" providerId="AD" clId="Web-{33CF10B9-94DB-F0BD-4A12-B326BCB78B95}" dt="2025-11-25T11:53:53.548" v="462"/>
          <ac:graphicFrameMkLst>
            <pc:docMk/>
            <pc:sldMk cId="1445545624" sldId="258"/>
            <ac:graphicFrameMk id="19" creationId="{47CA2A18-10F7-D251-6D83-599B1E6B3483}"/>
          </ac:graphicFrameMkLst>
        </pc:graphicFrameChg>
        <pc:graphicFrameChg chg="add del">
          <ac:chgData name="Zaneta Hanko (2423576)" userId="S::2423576@student.uwtsd.ac.uk::b7e8e788-8c40-403b-92e7-095174e1f6f5" providerId="AD" clId="Web-{33CF10B9-94DB-F0BD-4A12-B326BCB78B95}" dt="2025-11-25T11:55:48.444" v="483"/>
          <ac:graphicFrameMkLst>
            <pc:docMk/>
            <pc:sldMk cId="1445545624" sldId="258"/>
            <ac:graphicFrameMk id="24" creationId="{FB3B56D9-A154-223D-C726-1BC662014E78}"/>
          </ac:graphicFrameMkLst>
        </pc:graphicFrameChg>
        <pc:picChg chg="add del">
          <ac:chgData name="Zaneta Hanko (2423576)" userId="S::2423576@student.uwtsd.ac.uk::b7e8e788-8c40-403b-92e7-095174e1f6f5" providerId="AD" clId="Web-{33CF10B9-94DB-F0BD-4A12-B326BCB78B95}" dt="2025-11-25T11:53:53.548" v="462"/>
          <ac:picMkLst>
            <pc:docMk/>
            <pc:sldMk cId="1445545624" sldId="258"/>
            <ac:picMk id="6" creationId="{9811DEEA-E7CE-494A-B8C3-A325393311D3}"/>
          </ac:picMkLst>
        </pc:picChg>
        <pc:cxnChg chg="add del">
          <ac:chgData name="Zaneta Hanko (2423576)" userId="S::2423576@student.uwtsd.ac.uk::b7e8e788-8c40-403b-92e7-095174e1f6f5" providerId="AD" clId="Web-{33CF10B9-94DB-F0BD-4A12-B326BCB78B95}" dt="2025-11-25T11:55:48.444" v="483"/>
          <ac:cxnSpMkLst>
            <pc:docMk/>
            <pc:sldMk cId="1445545624" sldId="258"/>
            <ac:cxnSpMk id="30" creationId="{EE504C98-6397-41C1-A8D8-2D9C4ED307E0}"/>
          </ac:cxnSpMkLst>
        </pc:cxnChg>
      </pc:sldChg>
      <pc:sldChg chg="addSp modSp new mod setBg">
        <pc:chgData name="Zaneta Hanko (2423576)" userId="S::2423576@student.uwtsd.ac.uk::b7e8e788-8c40-403b-92e7-095174e1f6f5" providerId="AD" clId="Web-{33CF10B9-94DB-F0BD-4A12-B326BCB78B95}" dt="2025-11-25T11:56:09.507" v="485"/>
        <pc:sldMkLst>
          <pc:docMk/>
          <pc:sldMk cId="3138416535" sldId="259"/>
        </pc:sldMkLst>
        <pc:spChg chg="mod">
          <ac:chgData name="Zaneta Hanko (2423576)" userId="S::2423576@student.uwtsd.ac.uk::b7e8e788-8c40-403b-92e7-095174e1f6f5" providerId="AD" clId="Web-{33CF10B9-94DB-F0BD-4A12-B326BCB78B95}" dt="2025-11-25T11:56:09.507" v="485"/>
          <ac:spMkLst>
            <pc:docMk/>
            <pc:sldMk cId="3138416535" sldId="259"/>
            <ac:spMk id="2" creationId="{64A24A6E-50D9-6DD9-1D4D-E1F6276D5C45}"/>
          </ac:spMkLst>
        </pc:spChg>
        <pc:spChg chg="mod">
          <ac:chgData name="Zaneta Hanko (2423576)" userId="S::2423576@student.uwtsd.ac.uk::b7e8e788-8c40-403b-92e7-095174e1f6f5" providerId="AD" clId="Web-{33CF10B9-94DB-F0BD-4A12-B326BCB78B95}" dt="2025-11-25T11:56:09.507" v="485"/>
          <ac:spMkLst>
            <pc:docMk/>
            <pc:sldMk cId="3138416535" sldId="259"/>
            <ac:spMk id="3" creationId="{5EB73986-451D-A966-0FB2-D14E4421F1F4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6:09.507" v="485"/>
          <ac:spMkLst>
            <pc:docMk/>
            <pc:sldMk cId="3138416535" sldId="259"/>
            <ac:spMk id="9" creationId="{C0763A76-9F1C-4FC5-82B7-DD475DA461B2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6:09.507" v="485"/>
          <ac:spMkLst>
            <pc:docMk/>
            <pc:sldMk cId="3138416535" sldId="259"/>
            <ac:spMk id="11" creationId="{E81BF4F6-F2CF-4984-9D14-D6966D92F99F}"/>
          </ac:spMkLst>
        </pc:spChg>
        <pc:picChg chg="add">
          <ac:chgData name="Zaneta Hanko (2423576)" userId="S::2423576@student.uwtsd.ac.uk::b7e8e788-8c40-403b-92e7-095174e1f6f5" providerId="AD" clId="Web-{33CF10B9-94DB-F0BD-4A12-B326BCB78B95}" dt="2025-11-25T11:56:09.507" v="485"/>
          <ac:picMkLst>
            <pc:docMk/>
            <pc:sldMk cId="3138416535" sldId="259"/>
            <ac:picMk id="5" creationId="{6C79EA69-218F-7ED4-DADF-89E9A9C0C256}"/>
          </ac:picMkLst>
        </pc:picChg>
      </pc:sldChg>
      <pc:sldChg chg="new del">
        <pc:chgData name="Zaneta Hanko (2423576)" userId="S::2423576@student.uwtsd.ac.uk::b7e8e788-8c40-403b-92e7-095174e1f6f5" providerId="AD" clId="Web-{33CF10B9-94DB-F0BD-4A12-B326BCB78B95}" dt="2025-11-25T10:56:31.859" v="106"/>
        <pc:sldMkLst>
          <pc:docMk/>
          <pc:sldMk cId="3193905082" sldId="259"/>
        </pc:sldMkLst>
      </pc:sldChg>
      <pc:sldChg chg="addSp modSp new mod setBg">
        <pc:chgData name="Zaneta Hanko (2423576)" userId="S::2423576@student.uwtsd.ac.uk::b7e8e788-8c40-403b-92e7-095174e1f6f5" providerId="AD" clId="Web-{33CF10B9-94DB-F0BD-4A12-B326BCB78B95}" dt="2025-11-25T11:57:19.134" v="486"/>
        <pc:sldMkLst>
          <pc:docMk/>
          <pc:sldMk cId="3068035270" sldId="260"/>
        </pc:sldMkLst>
        <pc:spChg chg="mod">
          <ac:chgData name="Zaneta Hanko (2423576)" userId="S::2423576@student.uwtsd.ac.uk::b7e8e788-8c40-403b-92e7-095174e1f6f5" providerId="AD" clId="Web-{33CF10B9-94DB-F0BD-4A12-B326BCB78B95}" dt="2025-11-25T11:57:19.134" v="486"/>
          <ac:spMkLst>
            <pc:docMk/>
            <pc:sldMk cId="3068035270" sldId="260"/>
            <ac:spMk id="2" creationId="{F7CFF8BD-F085-5B79-F5F9-032D464EB59D}"/>
          </ac:spMkLst>
        </pc:spChg>
        <pc:spChg chg="mod">
          <ac:chgData name="Zaneta Hanko (2423576)" userId="S::2423576@student.uwtsd.ac.uk::b7e8e788-8c40-403b-92e7-095174e1f6f5" providerId="AD" clId="Web-{33CF10B9-94DB-F0BD-4A12-B326BCB78B95}" dt="2025-11-25T11:57:19.134" v="486"/>
          <ac:spMkLst>
            <pc:docMk/>
            <pc:sldMk cId="3068035270" sldId="260"/>
            <ac:spMk id="3" creationId="{47AFBF4D-EEEE-34F5-8C47-B2199F0B78A0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7:19.134" v="486"/>
          <ac:spMkLst>
            <pc:docMk/>
            <pc:sldMk cId="3068035270" sldId="260"/>
            <ac:spMk id="8" creationId="{907EF6B7-1338-4443-8C46-6A318D952DFD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7:19.134" v="486"/>
          <ac:spMkLst>
            <pc:docMk/>
            <pc:sldMk cId="3068035270" sldId="260"/>
            <ac:spMk id="10" creationId="{DAAE4CDD-124C-4DCF-9584-B6033B545DD5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7:19.134" v="486"/>
          <ac:spMkLst>
            <pc:docMk/>
            <pc:sldMk cId="3068035270" sldId="260"/>
            <ac:spMk id="12" creationId="{081E4A58-353D-44AE-B2FC-2A74E2E400F7}"/>
          </ac:spMkLst>
        </pc:spChg>
      </pc:sldChg>
      <pc:sldChg chg="addSp delSp modSp new mod setBg">
        <pc:chgData name="Zaneta Hanko (2423576)" userId="S::2423576@student.uwtsd.ac.uk::b7e8e788-8c40-403b-92e7-095174e1f6f5" providerId="AD" clId="Web-{33CF10B9-94DB-F0BD-4A12-B326BCB78B95}" dt="2025-11-25T11:57:45.729" v="487"/>
        <pc:sldMkLst>
          <pc:docMk/>
          <pc:sldMk cId="3812615364" sldId="261"/>
        </pc:sldMkLst>
        <pc:spChg chg="mod">
          <ac:chgData name="Zaneta Hanko (2423576)" userId="S::2423576@student.uwtsd.ac.uk::b7e8e788-8c40-403b-92e7-095174e1f6f5" providerId="AD" clId="Web-{33CF10B9-94DB-F0BD-4A12-B326BCB78B95}" dt="2025-11-25T11:57:45.729" v="487"/>
          <ac:spMkLst>
            <pc:docMk/>
            <pc:sldMk cId="3812615364" sldId="261"/>
            <ac:spMk id="2" creationId="{DC8D91BC-4AFD-76F2-AF0F-1687D19F1E67}"/>
          </ac:spMkLst>
        </pc:spChg>
        <pc:spChg chg="mod ord">
          <ac:chgData name="Zaneta Hanko (2423576)" userId="S::2423576@student.uwtsd.ac.uk::b7e8e788-8c40-403b-92e7-095174e1f6f5" providerId="AD" clId="Web-{33CF10B9-94DB-F0BD-4A12-B326BCB78B95}" dt="2025-11-25T11:57:45.729" v="487"/>
          <ac:spMkLst>
            <pc:docMk/>
            <pc:sldMk cId="3812615364" sldId="261"/>
            <ac:spMk id="3" creationId="{A7F1ED39-B969-78CF-8109-BF0958FF74AC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7:45.729" v="487"/>
          <ac:spMkLst>
            <pc:docMk/>
            <pc:sldMk cId="3812615364" sldId="261"/>
            <ac:spMk id="17" creationId="{D2B783EE-0239-4717-BBEA-8C9EAC61C824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7:45.729" v="487"/>
          <ac:spMkLst>
            <pc:docMk/>
            <pc:sldMk cId="3812615364" sldId="261"/>
            <ac:spMk id="19" creationId="{A7B99495-F43F-4D80-A44F-2CB4764EB90B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57:45.729" v="487"/>
          <ac:spMkLst>
            <pc:docMk/>
            <pc:sldMk cId="3812615364" sldId="261"/>
            <ac:spMk id="21" creationId="{70BEB1E7-2F88-40BC-B73D-42E5B6F80BFC}"/>
          </ac:spMkLst>
        </pc:spChg>
        <pc:grpChg chg="add del">
          <ac:chgData name="Zaneta Hanko (2423576)" userId="S::2423576@student.uwtsd.ac.uk::b7e8e788-8c40-403b-92e7-095174e1f6f5" providerId="AD" clId="Web-{33CF10B9-94DB-F0BD-4A12-B326BCB78B95}" dt="2025-11-25T11:57:45.729" v="487"/>
          <ac:grpSpMkLst>
            <pc:docMk/>
            <pc:sldMk cId="3812615364" sldId="261"/>
            <ac:grpSpMk id="10" creationId="{923615DC-F5A3-677C-DB79-DA387F11FC43}"/>
          </ac:grpSpMkLst>
        </pc:grpChg>
        <pc:picChg chg="add mod ord">
          <ac:chgData name="Zaneta Hanko (2423576)" userId="S::2423576@student.uwtsd.ac.uk::b7e8e788-8c40-403b-92e7-095174e1f6f5" providerId="AD" clId="Web-{33CF10B9-94DB-F0BD-4A12-B326BCB78B95}" dt="2025-11-25T11:57:45.729" v="487"/>
          <ac:picMkLst>
            <pc:docMk/>
            <pc:sldMk cId="3812615364" sldId="261"/>
            <ac:picMk id="4" creationId="{F95C7C6D-B1C3-E092-1659-1794F98A8A82}"/>
          </ac:picMkLst>
        </pc:picChg>
        <pc:picChg chg="add mod">
          <ac:chgData name="Zaneta Hanko (2423576)" userId="S::2423576@student.uwtsd.ac.uk::b7e8e788-8c40-403b-92e7-095174e1f6f5" providerId="AD" clId="Web-{33CF10B9-94DB-F0BD-4A12-B326BCB78B95}" dt="2025-11-25T11:57:45.729" v="487"/>
          <ac:picMkLst>
            <pc:docMk/>
            <pc:sldMk cId="3812615364" sldId="261"/>
            <ac:picMk id="5" creationId="{A2F55DA3-740C-1735-CBF2-28E12C7E08B5}"/>
          </ac:picMkLst>
        </pc:picChg>
      </pc:sldChg>
      <pc:sldChg chg="addSp delSp modSp new mod setBg">
        <pc:chgData name="Zaneta Hanko (2423576)" userId="S::2423576@student.uwtsd.ac.uk::b7e8e788-8c40-403b-92e7-095174e1f6f5" providerId="AD" clId="Web-{33CF10B9-94DB-F0BD-4A12-B326BCB78B95}" dt="2025-11-25T11:52:12.527" v="456" actId="20577"/>
        <pc:sldMkLst>
          <pc:docMk/>
          <pc:sldMk cId="1513483011" sldId="262"/>
        </pc:sldMkLst>
        <pc:spChg chg="mod">
          <ac:chgData name="Zaneta Hanko (2423576)" userId="S::2423576@student.uwtsd.ac.uk::b7e8e788-8c40-403b-92e7-095174e1f6f5" providerId="AD" clId="Web-{33CF10B9-94DB-F0BD-4A12-B326BCB78B95}" dt="2025-11-25T11:37:31.742" v="367"/>
          <ac:spMkLst>
            <pc:docMk/>
            <pc:sldMk cId="1513483011" sldId="262"/>
            <ac:spMk id="2" creationId="{B24264AB-B29C-AA99-C89A-12AA618A1D08}"/>
          </ac:spMkLst>
        </pc:spChg>
        <pc:spChg chg="mod">
          <ac:chgData name="Zaneta Hanko (2423576)" userId="S::2423576@student.uwtsd.ac.uk::b7e8e788-8c40-403b-92e7-095174e1f6f5" providerId="AD" clId="Web-{33CF10B9-94DB-F0BD-4A12-B326BCB78B95}" dt="2025-11-25T11:52:12.527" v="456" actId="20577"/>
          <ac:spMkLst>
            <pc:docMk/>
            <pc:sldMk cId="1513483011" sldId="262"/>
            <ac:spMk id="3" creationId="{F2436D50-AA3A-18C5-9D59-1E67884BF229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32:40.364" v="358"/>
          <ac:spMkLst>
            <pc:docMk/>
            <pc:sldMk cId="1513483011" sldId="262"/>
            <ac:spMk id="9" creationId="{AE3A741D-C19B-960A-5803-1C5887147820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36:06.019" v="362"/>
          <ac:spMkLst>
            <pc:docMk/>
            <pc:sldMk cId="1513483011" sldId="262"/>
            <ac:spMk id="10" creationId="{9F7D5CDA-D291-4307-BF55-1381FED2963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32:40.364" v="358"/>
          <ac:spMkLst>
            <pc:docMk/>
            <pc:sldMk cId="1513483011" sldId="262"/>
            <ac:spMk id="11" creationId="{9C3A50E9-9119-7BC3-083B-2D84CCC78E47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1:37:31.742" v="367"/>
          <ac:spMkLst>
            <pc:docMk/>
            <pc:sldMk cId="1513483011" sldId="262"/>
            <ac:spMk id="12" creationId="{9F7D5CDA-D291-4307-BF55-1381FED2963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32:40.364" v="358"/>
          <ac:spMkLst>
            <pc:docMk/>
            <pc:sldMk cId="1513483011" sldId="262"/>
            <ac:spMk id="13" creationId="{DC39DE25-0E4E-0AA7-0932-1D78C2372786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32:40.364" v="358"/>
          <ac:spMkLst>
            <pc:docMk/>
            <pc:sldMk cId="1513483011" sldId="262"/>
            <ac:spMk id="15" creationId="{8D6EA299-0840-6DEA-E670-C49AEBC87E89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32:34.238" v="355"/>
          <ac:spMkLst>
            <pc:docMk/>
            <pc:sldMk cId="1513483011" sldId="262"/>
            <ac:spMk id="20" creationId="{F13C74B1-5B17-4795-BED0-7140497B445A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32:34.238" v="355"/>
          <ac:spMkLst>
            <pc:docMk/>
            <pc:sldMk cId="1513483011" sldId="262"/>
            <ac:spMk id="22" creationId="{D4974D33-8DC5-464E-8C6D-BE58F0669C17}"/>
          </ac:spMkLst>
        </pc:spChg>
        <pc:grpChg chg="add del">
          <ac:chgData name="Zaneta Hanko (2423576)" userId="S::2423576@student.uwtsd.ac.uk::b7e8e788-8c40-403b-92e7-095174e1f6f5" providerId="AD" clId="Web-{33CF10B9-94DB-F0BD-4A12-B326BCB78B95}" dt="2025-11-25T11:32:37.973" v="357"/>
          <ac:grpSpMkLst>
            <pc:docMk/>
            <pc:sldMk cId="1513483011" sldId="262"/>
            <ac:grpSpMk id="24" creationId="{1FD67D68-9B83-C338-8342-3348D8F22347}"/>
          </ac:grpSpMkLst>
        </pc:grpChg>
        <pc:picChg chg="add del mod ord">
          <ac:chgData name="Zaneta Hanko (2423576)" userId="S::2423576@student.uwtsd.ac.uk::b7e8e788-8c40-403b-92e7-095174e1f6f5" providerId="AD" clId="Web-{33CF10B9-94DB-F0BD-4A12-B326BCB78B95}" dt="2025-11-25T11:32:47.739" v="359"/>
          <ac:picMkLst>
            <pc:docMk/>
            <pc:sldMk cId="1513483011" sldId="262"/>
            <ac:picMk id="4" creationId="{1278DF42-18BA-352A-A3EE-B194DEA1347D}"/>
          </ac:picMkLst>
        </pc:picChg>
        <pc:picChg chg="add del mod">
          <ac:chgData name="Zaneta Hanko (2423576)" userId="S::2423576@student.uwtsd.ac.uk::b7e8e788-8c40-403b-92e7-095174e1f6f5" providerId="AD" clId="Web-{33CF10B9-94DB-F0BD-4A12-B326BCB78B95}" dt="2025-11-25T11:36:08.066" v="363"/>
          <ac:picMkLst>
            <pc:docMk/>
            <pc:sldMk cId="1513483011" sldId="262"/>
            <ac:picMk id="5" creationId="{FE80B4B5-3134-6034-AC09-895C5FF92823}"/>
          </ac:picMkLst>
        </pc:picChg>
        <pc:picChg chg="add del mod">
          <ac:chgData name="Zaneta Hanko (2423576)" userId="S::2423576@student.uwtsd.ac.uk::b7e8e788-8c40-403b-92e7-095174e1f6f5" providerId="AD" clId="Web-{33CF10B9-94DB-F0BD-4A12-B326BCB78B95}" dt="2025-11-25T11:36:51.505" v="365"/>
          <ac:picMkLst>
            <pc:docMk/>
            <pc:sldMk cId="1513483011" sldId="262"/>
            <ac:picMk id="6" creationId="{549916DB-01A5-BFF0-27D0-03D6CFE6B886}"/>
          </ac:picMkLst>
        </pc:picChg>
        <pc:picChg chg="add mod">
          <ac:chgData name="Zaneta Hanko (2423576)" userId="S::2423576@student.uwtsd.ac.uk::b7e8e788-8c40-403b-92e7-095174e1f6f5" providerId="AD" clId="Web-{33CF10B9-94DB-F0BD-4A12-B326BCB78B95}" dt="2025-11-25T11:37:31.742" v="367"/>
          <ac:picMkLst>
            <pc:docMk/>
            <pc:sldMk cId="1513483011" sldId="262"/>
            <ac:picMk id="7" creationId="{84D23574-A029-7021-2F89-17A46CC6213E}"/>
          </ac:picMkLst>
        </pc:picChg>
      </pc:sldChg>
      <pc:sldChg chg="new del">
        <pc:chgData name="Zaneta Hanko (2423576)" userId="S::2423576@student.uwtsd.ac.uk::b7e8e788-8c40-403b-92e7-095174e1f6f5" providerId="AD" clId="Web-{33CF10B9-94DB-F0BD-4A12-B326BCB78B95}" dt="2025-11-25T11:13:55.279" v="247"/>
        <pc:sldMkLst>
          <pc:docMk/>
          <pc:sldMk cId="774706593" sldId="263"/>
        </pc:sldMkLst>
      </pc:sldChg>
      <pc:sldChg chg="modSp new del">
        <pc:chgData name="Zaneta Hanko (2423576)" userId="S::2423576@student.uwtsd.ac.uk::b7e8e788-8c40-403b-92e7-095174e1f6f5" providerId="AD" clId="Web-{33CF10B9-94DB-F0BD-4A12-B326BCB78B95}" dt="2025-11-25T11:13:05.804" v="242"/>
        <pc:sldMkLst>
          <pc:docMk/>
          <pc:sldMk cId="1224416586" sldId="263"/>
        </pc:sldMkLst>
        <pc:spChg chg="mod">
          <ac:chgData name="Zaneta Hanko (2423576)" userId="S::2423576@student.uwtsd.ac.uk::b7e8e788-8c40-403b-92e7-095174e1f6f5" providerId="AD" clId="Web-{33CF10B9-94DB-F0BD-4A12-B326BCB78B95}" dt="2025-11-25T11:11:33.148" v="234" actId="14100"/>
          <ac:spMkLst>
            <pc:docMk/>
            <pc:sldMk cId="1224416586" sldId="263"/>
            <ac:spMk id="2" creationId="{38F628CC-5712-CF70-5A70-5C18B05DFE05}"/>
          </ac:spMkLst>
        </pc:spChg>
      </pc:sldChg>
      <pc:sldChg chg="addSp delSp modSp new mod setBg setClrOvrMap">
        <pc:chgData name="Zaneta Hanko (2423576)" userId="S::2423576@student.uwtsd.ac.uk::b7e8e788-8c40-403b-92e7-095174e1f6f5" providerId="AD" clId="Web-{33CF10B9-94DB-F0BD-4A12-B326BCB78B95}" dt="2025-11-25T12:03:00.139" v="512" actId="20577"/>
        <pc:sldMkLst>
          <pc:docMk/>
          <pc:sldMk cId="1334634281" sldId="263"/>
        </pc:sldMkLst>
        <pc:spChg chg="mod">
          <ac:chgData name="Zaneta Hanko (2423576)" userId="S::2423576@student.uwtsd.ac.uk::b7e8e788-8c40-403b-92e7-095174e1f6f5" providerId="AD" clId="Web-{33CF10B9-94DB-F0BD-4A12-B326BCB78B95}" dt="2025-11-25T12:03:00.139" v="512" actId="20577"/>
          <ac:spMkLst>
            <pc:docMk/>
            <pc:sldMk cId="1334634281" sldId="263"/>
            <ac:spMk id="2" creationId="{48810827-8714-4ED5-7252-A4625B1C83B7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2:01:07.454" v="504"/>
          <ac:spMkLst>
            <pc:docMk/>
            <pc:sldMk cId="1334634281" sldId="263"/>
            <ac:spMk id="7" creationId="{289ED1AA-8684-4D37-B208-8777E1A7780D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16.730" v="489"/>
          <ac:spMkLst>
            <pc:docMk/>
            <pc:sldMk cId="1334634281" sldId="263"/>
            <ac:spMk id="8" creationId="{E0AE394F-AFF1-4485-AF1F-7387A2F041AA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2:01:07.454" v="504"/>
          <ac:spMkLst>
            <pc:docMk/>
            <pc:sldMk cId="1334634281" sldId="263"/>
            <ac:spMk id="9" creationId="{4180E01B-B1F4-437C-807D-1C930718EE6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16.730" v="489"/>
          <ac:spMkLst>
            <pc:docMk/>
            <pc:sldMk cId="1334634281" sldId="263"/>
            <ac:spMk id="10" creationId="{5683D043-25BB-4AC9-8130-64117967261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2:01:07.454" v="504"/>
          <ac:spMkLst>
            <pc:docMk/>
            <pc:sldMk cId="1334634281" sldId="263"/>
            <ac:spMk id="11" creationId="{41F77738-2AF0-4750-A0C7-F97C2C17590E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16.730" v="489"/>
          <ac:spMkLst>
            <pc:docMk/>
            <pc:sldMk cId="1334634281" sldId="263"/>
            <ac:spMk id="12" creationId="{AA61CCAC-6875-474C-8E9E-F57ABF078C2B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34.027" v="491"/>
          <ac:spMkLst>
            <pc:docMk/>
            <pc:sldMk cId="1334634281" sldId="263"/>
            <ac:spMk id="14" creationId="{33F70A3C-4474-2A39-470C-FD55A8837503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34.027" v="491"/>
          <ac:spMkLst>
            <pc:docMk/>
            <pc:sldMk cId="1334634281" sldId="263"/>
            <ac:spMk id="16" creationId="{BAC3F7D4-9613-0E1F-901C-98FE831DEBC0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34.027" v="491"/>
          <ac:spMkLst>
            <pc:docMk/>
            <pc:sldMk cId="1334634281" sldId="263"/>
            <ac:spMk id="17" creationId="{4D60F200-5EB0-B223-2439-C96C67F0FEE1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34.027" v="491"/>
          <ac:spMkLst>
            <pc:docMk/>
            <pc:sldMk cId="1334634281" sldId="263"/>
            <ac:spMk id="18" creationId="{AFD5167C-AF48-26F0-7A9F-3F7643374872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34.027" v="491"/>
          <ac:spMkLst>
            <pc:docMk/>
            <pc:sldMk cId="1334634281" sldId="263"/>
            <ac:spMk id="19" creationId="{74067CD3-146F-6228-E362-39AA720C25F7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34.027" v="491"/>
          <ac:spMkLst>
            <pc:docMk/>
            <pc:sldMk cId="1334634281" sldId="263"/>
            <ac:spMk id="20" creationId="{87B30A01-FCA8-86A5-A840-C32A3BE2EDD6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1:58:34.027" v="491"/>
          <ac:spMkLst>
            <pc:docMk/>
            <pc:sldMk cId="1334634281" sldId="263"/>
            <ac:spMk id="21" creationId="{271C7E5C-A0F8-E9FA-56DB-31A257FD4EDB}"/>
          </ac:spMkLst>
        </pc:spChg>
        <pc:spChg chg="add">
          <ac:chgData name="Zaneta Hanko (2423576)" userId="S::2423576@student.uwtsd.ac.uk::b7e8e788-8c40-403b-92e7-095174e1f6f5" providerId="AD" clId="Web-{33CF10B9-94DB-F0BD-4A12-B326BCB78B95}" dt="2025-11-25T12:01:07.454" v="504"/>
          <ac:spMkLst>
            <pc:docMk/>
            <pc:sldMk cId="1334634281" sldId="263"/>
            <ac:spMk id="22" creationId="{71B2258F-86CA-4D4D-8270-BC05FCDEBFB3}"/>
          </ac:spMkLst>
        </pc:spChg>
        <pc:picChg chg="add del">
          <ac:chgData name="Zaneta Hanko (2423576)" userId="S::2423576@student.uwtsd.ac.uk::b7e8e788-8c40-403b-92e7-095174e1f6f5" providerId="AD" clId="Web-{33CF10B9-94DB-F0BD-4A12-B326BCB78B95}" dt="2025-11-25T11:58:16.730" v="489"/>
          <ac:picMkLst>
            <pc:docMk/>
            <pc:sldMk cId="1334634281" sldId="263"/>
            <ac:picMk id="4" creationId="{0E826157-19B5-47EC-8BF4-2A0F49779FB9}"/>
          </ac:picMkLst>
        </pc:picChg>
        <pc:picChg chg="add">
          <ac:chgData name="Zaneta Hanko (2423576)" userId="S::2423576@student.uwtsd.ac.uk::b7e8e788-8c40-403b-92e7-095174e1f6f5" providerId="AD" clId="Web-{33CF10B9-94DB-F0BD-4A12-B326BCB78B95}" dt="2025-11-25T12:01:07.454" v="504"/>
          <ac:picMkLst>
            <pc:docMk/>
            <pc:sldMk cId="1334634281" sldId="263"/>
            <ac:picMk id="13" creationId="{927A7868-76C8-2813-83B2-1A274A2AE91B}"/>
          </ac:picMkLst>
        </pc:picChg>
        <pc:picChg chg="add del">
          <ac:chgData name="Zaneta Hanko (2423576)" userId="S::2423576@student.uwtsd.ac.uk::b7e8e788-8c40-403b-92e7-095174e1f6f5" providerId="AD" clId="Web-{33CF10B9-94DB-F0BD-4A12-B326BCB78B95}" dt="2025-11-25T11:58:34.027" v="491"/>
          <ac:picMkLst>
            <pc:docMk/>
            <pc:sldMk cId="1334634281" sldId="263"/>
            <ac:picMk id="15" creationId="{55744B2B-829D-EF3A-DD6B-DDE6D27273FD}"/>
          </ac:picMkLst>
        </pc:picChg>
        <pc:picChg chg="add del">
          <ac:chgData name="Zaneta Hanko (2423576)" userId="S::2423576@student.uwtsd.ac.uk::b7e8e788-8c40-403b-92e7-095174e1f6f5" providerId="AD" clId="Web-{33CF10B9-94DB-F0BD-4A12-B326BCB78B95}" dt="2025-11-25T11:59:22.545" v="493"/>
          <ac:picMkLst>
            <pc:docMk/>
            <pc:sldMk cId="1334634281" sldId="263"/>
            <ac:picMk id="23" creationId="{82E818D6-2526-A160-8A4D-435EE0064E28}"/>
          </ac:picMkLst>
        </pc:picChg>
      </pc:sldChg>
      <pc:sldChg chg="new del">
        <pc:chgData name="Zaneta Hanko (2423576)" userId="S::2423576@student.uwtsd.ac.uk::b7e8e788-8c40-403b-92e7-095174e1f6f5" providerId="AD" clId="Web-{33CF10B9-94DB-F0BD-4A12-B326BCB78B95}" dt="2025-11-25T11:13:35.620" v="245"/>
        <pc:sldMkLst>
          <pc:docMk/>
          <pc:sldMk cId="3229480801" sldId="263"/>
        </pc:sldMkLst>
      </pc:sldChg>
      <pc:sldChg chg="modSp new del">
        <pc:chgData name="Zaneta Hanko (2423576)" userId="S::2423576@student.uwtsd.ac.uk::b7e8e788-8c40-403b-92e7-095174e1f6f5" providerId="AD" clId="Web-{33CF10B9-94DB-F0BD-4A12-B326BCB78B95}" dt="2025-11-25T11:18:11.895" v="272"/>
        <pc:sldMkLst>
          <pc:docMk/>
          <pc:sldMk cId="1088987089" sldId="264"/>
        </pc:sldMkLst>
        <pc:spChg chg="mod">
          <ac:chgData name="Zaneta Hanko (2423576)" userId="S::2423576@student.uwtsd.ac.uk::b7e8e788-8c40-403b-92e7-095174e1f6f5" providerId="AD" clId="Web-{33CF10B9-94DB-F0BD-4A12-B326BCB78B95}" dt="2025-11-25T11:18:05.066" v="271" actId="14100"/>
          <ac:spMkLst>
            <pc:docMk/>
            <pc:sldMk cId="1088987089" sldId="264"/>
            <ac:spMk id="2" creationId="{AEC9F869-130B-BBA8-5DD5-9395CC053ADF}"/>
          </ac:spMkLst>
        </pc:spChg>
      </pc:sldChg>
      <pc:sldChg chg="addSp delSp modSp new mod setBg setClrOvrMap">
        <pc:chgData name="Zaneta Hanko (2423576)" userId="S::2423576@student.uwtsd.ac.uk::b7e8e788-8c40-403b-92e7-095174e1f6f5" providerId="AD" clId="Web-{33CF10B9-94DB-F0BD-4A12-B326BCB78B95}" dt="2025-11-25T12:00:46.875" v="503"/>
        <pc:sldMkLst>
          <pc:docMk/>
          <pc:sldMk cId="1693167350" sldId="264"/>
        </pc:sldMkLst>
        <pc:spChg chg="mod">
          <ac:chgData name="Zaneta Hanko (2423576)" userId="S::2423576@student.uwtsd.ac.uk::b7e8e788-8c40-403b-92e7-095174e1f6f5" providerId="AD" clId="Web-{33CF10B9-94DB-F0BD-4A12-B326BCB78B95}" dt="2025-11-25T12:00:46.875" v="503"/>
          <ac:spMkLst>
            <pc:docMk/>
            <pc:sldMk cId="1693167350" sldId="264"/>
            <ac:spMk id="2" creationId="{B288534A-3BC6-4558-43E4-EA29DDBF034D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2:00:46.828" v="502"/>
          <ac:spMkLst>
            <pc:docMk/>
            <pc:sldMk cId="1693167350" sldId="264"/>
            <ac:spMk id="7" creationId="{289ED1AA-8684-4D37-B208-8777E1A7780D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2:00:46.828" v="502"/>
          <ac:spMkLst>
            <pc:docMk/>
            <pc:sldMk cId="1693167350" sldId="264"/>
            <ac:spMk id="9" creationId="{4180E01B-B1F4-437C-807D-1C930718EE64}"/>
          </ac:spMkLst>
        </pc:spChg>
        <pc:spChg chg="add del">
          <ac:chgData name="Zaneta Hanko (2423576)" userId="S::2423576@student.uwtsd.ac.uk::b7e8e788-8c40-403b-92e7-095174e1f6f5" providerId="AD" clId="Web-{33CF10B9-94DB-F0BD-4A12-B326BCB78B95}" dt="2025-11-25T12:00:46.828" v="502"/>
          <ac:spMkLst>
            <pc:docMk/>
            <pc:sldMk cId="1693167350" sldId="264"/>
            <ac:spMk id="11" creationId="{41F77738-2AF0-4750-A0C7-F97C2C17590E}"/>
          </ac:spMkLst>
        </pc:spChg>
        <pc:picChg chg="add">
          <ac:chgData name="Zaneta Hanko (2423576)" userId="S::2423576@student.uwtsd.ac.uk::b7e8e788-8c40-403b-92e7-095174e1f6f5" providerId="AD" clId="Web-{33CF10B9-94DB-F0BD-4A12-B326BCB78B95}" dt="2025-11-25T12:00:46.875" v="503"/>
          <ac:picMkLst>
            <pc:docMk/>
            <pc:sldMk cId="1693167350" sldId="264"/>
            <ac:picMk id="4" creationId="{8D19FFC3-792C-DB0F-39FF-BB8E14F50E62}"/>
          </ac:picMkLst>
        </pc:picChg>
      </pc:sldChg>
      <pc:sldChg chg="new del">
        <pc:chgData name="Zaneta Hanko (2423576)" userId="S::2423576@student.uwtsd.ac.uk::b7e8e788-8c40-403b-92e7-095174e1f6f5" providerId="AD" clId="Web-{33CF10B9-94DB-F0BD-4A12-B326BCB78B95}" dt="2025-11-25T11:12:57.803" v="241"/>
        <pc:sldMkLst>
          <pc:docMk/>
          <pc:sldMk cId="2374376329" sldId="264"/>
        </pc:sldMkLst>
      </pc:sldChg>
      <pc:sldChg chg="new del">
        <pc:chgData name="Zaneta Hanko (2423576)" userId="S::2423576@student.uwtsd.ac.uk::b7e8e788-8c40-403b-92e7-095174e1f6f5" providerId="AD" clId="Web-{33CF10B9-94DB-F0BD-4A12-B326BCB78B95}" dt="2025-11-25T11:18:38.256" v="274"/>
        <pc:sldMkLst>
          <pc:docMk/>
          <pc:sldMk cId="2953129197" sldId="264"/>
        </pc:sldMkLst>
      </pc:sldChg>
      <pc:sldChg chg="new del">
        <pc:chgData name="Zaneta Hanko (2423576)" userId="S::2423576@student.uwtsd.ac.uk::b7e8e788-8c40-403b-92e7-095174e1f6f5" providerId="AD" clId="Web-{33CF10B9-94DB-F0BD-4A12-B326BCB78B95}" dt="2025-11-25T11:12:54.349" v="240"/>
        <pc:sldMkLst>
          <pc:docMk/>
          <pc:sldMk cId="1267005650" sldId="265"/>
        </pc:sldMkLst>
      </pc:sldChg>
      <pc:sldChg chg="modSp new mod setBg">
        <pc:chgData name="Zaneta Hanko (2423576)" userId="S::2423576@student.uwtsd.ac.uk::b7e8e788-8c40-403b-92e7-095174e1f6f5" providerId="AD" clId="Web-{33CF10B9-94DB-F0BD-4A12-B326BCB78B95}" dt="2025-11-25T12:04:01.508" v="513"/>
        <pc:sldMkLst>
          <pc:docMk/>
          <pc:sldMk cId="1368485669" sldId="265"/>
        </pc:sldMkLst>
        <pc:spChg chg="mod">
          <ac:chgData name="Zaneta Hanko (2423576)" userId="S::2423576@student.uwtsd.ac.uk::b7e8e788-8c40-403b-92e7-095174e1f6f5" providerId="AD" clId="Web-{33CF10B9-94DB-F0BD-4A12-B326BCB78B95}" dt="2025-11-25T11:50:52.131" v="447" actId="20577"/>
          <ac:spMkLst>
            <pc:docMk/>
            <pc:sldMk cId="1368485669" sldId="265"/>
            <ac:spMk id="2" creationId="{34601BC6-2303-BA49-A62B-6AE6E8C059DC}"/>
          </ac:spMkLst>
        </pc:spChg>
      </pc:sldChg>
      <pc:sldChg chg="modSp new mod setBg">
        <pc:chgData name="Zaneta Hanko (2423576)" userId="S::2423576@student.uwtsd.ac.uk::b7e8e788-8c40-403b-92e7-095174e1f6f5" providerId="AD" clId="Web-{33CF10B9-94DB-F0BD-4A12-B326BCB78B95}" dt="2025-11-25T12:04:08.712" v="514"/>
        <pc:sldMkLst>
          <pc:docMk/>
          <pc:sldMk cId="960494940" sldId="266"/>
        </pc:sldMkLst>
        <pc:spChg chg="mod">
          <ac:chgData name="Zaneta Hanko (2423576)" userId="S::2423576@student.uwtsd.ac.uk::b7e8e788-8c40-403b-92e7-095174e1f6f5" providerId="AD" clId="Web-{33CF10B9-94DB-F0BD-4A12-B326BCB78B95}" dt="2025-11-25T11:50:37.364" v="444" actId="20577"/>
          <ac:spMkLst>
            <pc:docMk/>
            <pc:sldMk cId="960494940" sldId="266"/>
            <ac:spMk id="2" creationId="{A4FF1BF5-19CE-95B2-4E46-C3B0575D912D}"/>
          </ac:spMkLst>
        </pc:spChg>
      </pc:sldChg>
      <pc:sldChg chg="modSp new del">
        <pc:chgData name="Zaneta Hanko (2423576)" userId="S::2423576@student.uwtsd.ac.uk::b7e8e788-8c40-403b-92e7-095174e1f6f5" providerId="AD" clId="Web-{33CF10B9-94DB-F0BD-4A12-B326BCB78B95}" dt="2025-11-25T11:47:16.609" v="428"/>
        <pc:sldMkLst>
          <pc:docMk/>
          <pc:sldMk cId="1059817442" sldId="266"/>
        </pc:sldMkLst>
        <pc:spChg chg="mod">
          <ac:chgData name="Zaneta Hanko (2423576)" userId="S::2423576@student.uwtsd.ac.uk::b7e8e788-8c40-403b-92e7-095174e1f6f5" providerId="AD" clId="Web-{33CF10B9-94DB-F0BD-4A12-B326BCB78B95}" dt="2025-11-25T11:47:14.233" v="427" actId="20577"/>
          <ac:spMkLst>
            <pc:docMk/>
            <pc:sldMk cId="1059817442" sldId="266"/>
            <ac:spMk id="2" creationId="{F172721A-875E-A01A-F287-31E78396A7C4}"/>
          </ac:spMkLst>
        </pc:spChg>
      </pc:sldChg>
      <pc:sldChg chg="new del">
        <pc:chgData name="Zaneta Hanko (2423576)" userId="S::2423576@student.uwtsd.ac.uk::b7e8e788-8c40-403b-92e7-095174e1f6f5" providerId="AD" clId="Web-{33CF10B9-94DB-F0BD-4A12-B326BCB78B95}" dt="2025-11-25T11:13:19.337" v="243"/>
        <pc:sldMkLst>
          <pc:docMk/>
          <pc:sldMk cId="1231695675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urger with french fries on a wooden board&#10;&#10;AI-generated content may be incorrect.">
            <a:extLst>
              <a:ext uri="{FF2B5EF4-FFF2-40B4-BE49-F238E27FC236}">
                <a16:creationId xmlns:a16="http://schemas.microsoft.com/office/drawing/2014/main" id="{2EA9D41A-3A35-0119-747A-0526E77C85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621" b="109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Gill Sans MT"/>
              </a:rPr>
              <a:t>Hanko's Burger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err="1">
                <a:solidFill>
                  <a:srgbClr val="FFFFFF"/>
                </a:solidFill>
              </a:rPr>
              <a:t>Burgerlishis</a:t>
            </a:r>
            <a:r>
              <a:rPr lang="en-GB" sz="2800" dirty="0">
                <a:solidFill>
                  <a:srgbClr val="FFFFFF"/>
                </a:solidFill>
              </a:rPr>
              <a:t>, you design it, We make it!!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 descr="Burgers and milkshakes">
            <a:extLst>
              <a:ext uri="{FF2B5EF4-FFF2-40B4-BE49-F238E27FC236}">
                <a16:creationId xmlns:a16="http://schemas.microsoft.com/office/drawing/2014/main" id="{4A8D4301-7003-0898-0A0A-C6FF310BF1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083" r="24730" b="-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EFB450-9ED6-50E4-4C6D-7AEF7742E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GB" sz="2500" b="1">
                <a:latin typeface="Gill Sans MT"/>
              </a:rPr>
              <a:t>The Opportunity &amp; The Story</a:t>
            </a:r>
            <a:endParaRPr lang="en-US" sz="2500" b="1">
              <a:latin typeface="Gill Sans MT"/>
            </a:endParaRPr>
          </a:p>
        </p:txBody>
      </p:sp>
      <p:sp>
        <p:nvSpPr>
          <p:cNvPr id="47" name="Content Placeholder 2">
            <a:extLst>
              <a:ext uri="{FF2B5EF4-FFF2-40B4-BE49-F238E27FC236}">
                <a16:creationId xmlns:a16="http://schemas.microsoft.com/office/drawing/2014/main" id="{AB30E7F0-6266-4F65-F71C-1AAE66CFB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787775" cy="638016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Hook: "Every day, thousands of people in this city face the same compromise: quality or convenience? They can have a cheap, generic burger from a chain, or an expensive one from a restaurant. But what if they could have both? What if they could get a gourmet, freshly cooked burger, made with local ingredients, served in under five minutes, right where they are?"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The Story: "As a student, I lived this problem. I saw a clear gap in the market for a mobile business that delivers restaurant-quality food with street-food convenience. The UK street food market is booming, worth over £1.2 billion and growing at 12% a year. Hanko's Burger is designed to capture this demand."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586233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692210-6962-69DC-453E-D90467025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Our Solution 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DBD4AB4-939F-0AE9-0A30-79950D376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>
                <a:ea typeface="+mn-lt"/>
                <a:cs typeface="+mn-lt"/>
              </a:rPr>
              <a:t>• Hanko's Burger is:</a:t>
            </a:r>
            <a:endParaRPr lang="en-GB" sz="2000" b="1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A premium gourmet burger van.</a:t>
            </a:r>
            <a:endParaRPr lang="en-GB" sz="200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• Menu: 100% British beef, grilled chicken, veggie, and vegan options. Served in brioche buns with our secret-recipe </a:t>
            </a:r>
            <a:r>
              <a:rPr lang="en-GB" sz="2000" b="1" dirty="0">
                <a:ea typeface="+mn-lt"/>
                <a:cs typeface="+mn-lt"/>
              </a:rPr>
              <a:t>"Hanko's Sauce."</a:t>
            </a:r>
            <a:endParaRPr lang="en-GB" sz="2000" b="1" dirty="0"/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Model: Mobile, flexible, and efficient, operating at high-traffic areas.</a:t>
            </a:r>
            <a:endParaRPr lang="en-GB" sz="200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• Mission: "To deliver exceptional gourmet burgers crafted from quality, locally-sourced ingredients, served with </a:t>
            </a:r>
            <a:r>
              <a:rPr lang="en-GB" sz="2000">
                <a:ea typeface="+mn-lt"/>
                <a:cs typeface="+mn-lt"/>
              </a:rPr>
              <a:t>outstanding customer service at accessible locations."</a:t>
            </a:r>
            <a:endParaRPr lang="en-GB" sz="2000" dirty="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• Our Aim: To become the leading independent burger brand </a:t>
            </a:r>
            <a:r>
              <a:rPr lang="en-GB" sz="2000">
                <a:ea typeface="+mn-lt"/>
                <a:cs typeface="+mn-lt"/>
              </a:rPr>
              <a:t>in the local street food scene within two years.</a:t>
            </a: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455456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24A6E-50D9-6DD9-1D4D-E1F6276D5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3700">
                <a:ea typeface="+mj-lt"/>
                <a:cs typeface="+mj-lt"/>
              </a:rPr>
              <a:t>Why We Win: Our Unique Selling Proposition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73986-451D-A966-0FB2-D14E4421F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• Secret Recipe: Our signature "Hanko's Sauce" – a flavour you can't get anywhere else.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• Quality Ingredients: 100% British beef and fresh produce daily.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• Total Customisation: Let customers build their perfect burger.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• Speed: A 5-minute service guarantee.</a:t>
            </a:r>
            <a:endParaRPr lang="en-GB" sz="1900"/>
          </a:p>
          <a:p>
            <a:pPr marL="0" indent="0">
              <a:buNone/>
            </a:pPr>
            <a:r>
              <a:rPr lang="en-GB" sz="1900">
                <a:ea typeface="+mn-lt"/>
                <a:cs typeface="+mn-lt"/>
              </a:rPr>
              <a:t>• Value: Priced at £6-£6.50, positioned perfectly between cheap chains and expensive restaurants</a:t>
            </a:r>
            <a:endParaRPr lang="en-GB" sz="1900"/>
          </a:p>
        </p:txBody>
      </p:sp>
      <p:pic>
        <p:nvPicPr>
          <p:cNvPr id="5" name="Picture 4" descr="Pulled pork sliders with slaw on black table">
            <a:extLst>
              <a:ext uri="{FF2B5EF4-FFF2-40B4-BE49-F238E27FC236}">
                <a16:creationId xmlns:a16="http://schemas.microsoft.com/office/drawing/2014/main" id="{6C79EA69-218F-7ED4-DADF-89E9A9C0C2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11" r="15175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84165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CFF8BD-F085-5B79-F5F9-032D464EB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Our Strategy: Data-Driven Locations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FBF4D-EEEE-34F5-8C47-B2199F0B78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Our market research of potential customers told us exactly where to be: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34% preferred University locations.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28% preferred Business Districts.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21% preferred Entertainment Venues.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Our Weekly Schedule: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Mon-Tue: University Campus (Lunch)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Wed-Thu: Business District (Lunch)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Fri: City Centre (Lunch &amp; Evening)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Sat: Markets &amp; Festivals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Sun: Closed (Maintenance)</a:t>
            </a:r>
            <a:endParaRPr lang="en-GB" sz="2200"/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• This strategy diversifies our risk and maximizes revenue by following our customers.</a:t>
            </a: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068035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8D91BC-4AFD-76F2-AF0F-1687D19F1E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>
                <a:ea typeface="+mj-lt"/>
                <a:cs typeface="+mj-lt"/>
              </a:rPr>
              <a:t>The Financial Picture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F1ED39-B969-78CF-8109-BF0958FF74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Start-up Cost: £31,950 (fully funded).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Projected Month 1 Revenue: £8,250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Projected Month 12 Revenue: £16,500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Net Profit Margin: 52%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Break-even (Operational): Month 1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Full Capital Recovery: Month 8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The investment will be used for: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£20,000: Final van fit-out and high-quality equipment.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£15,000: Aggressive marketing launch and brand building.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ea typeface="+mn-lt"/>
                <a:cs typeface="+mn-lt"/>
              </a:rPr>
              <a:t>• £15,000: Working capital for the first 6 months.</a:t>
            </a:r>
            <a:endParaRPr lang="en-GB" sz="1800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colorful plastic numbers&#10;&#10;AI-generated content may be incorrect.">
            <a:extLst>
              <a:ext uri="{FF2B5EF4-FFF2-40B4-BE49-F238E27FC236}">
                <a16:creationId xmlns:a16="http://schemas.microsoft.com/office/drawing/2014/main" id="{A2F55DA3-740C-1735-CBF2-28E12C7E08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399" r="18257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1" name="Arc 20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 person holding a pen and paper on a table&#10;&#10;AI-generated content may be incorrect.">
            <a:extLst>
              <a:ext uri="{FF2B5EF4-FFF2-40B4-BE49-F238E27FC236}">
                <a16:creationId xmlns:a16="http://schemas.microsoft.com/office/drawing/2014/main" id="{F95C7C6D-B1C3-E092-1659-1794F98A8A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83" r="17321" b="4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2615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264AB-B29C-AA99-C89A-12AA618A1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dirty="0">
                <a:ea typeface="+mj-lt"/>
                <a:cs typeface="+mj-lt"/>
              </a:rPr>
              <a:t>Bringing the Brand to Life - 12-Month Marketing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436D50-AA3A-18C5-9D59-1E67884BF2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• "We're not just building a business; we're building a brand and here's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how we'll do it."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• Show your Business Card/Flyer: "Our physical materials, with QR codes, will drive traffic to our digital platforms."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• Show your Facebook/Instagram Post Mock-up: "Our social media will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create a community, with daily location updates and mouth-watering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content."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• Explain the Launch: "A 'Buy One Get One Free' launch event to generate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buzz and secure our first 50 loyal customers."</a:t>
            </a:r>
            <a:endParaRPr lang="en-GB" sz="1400">
              <a:latin typeface="Gill Sans MT"/>
            </a:endParaRPr>
          </a:p>
          <a:p>
            <a:pPr marL="0" indent="0">
              <a:buNone/>
            </a:pPr>
            <a:r>
              <a:rPr lang="en-GB" sz="1400" dirty="0">
                <a:latin typeface="Gill Sans MT"/>
                <a:ea typeface="+mn-lt"/>
                <a:cs typeface="+mn-lt"/>
              </a:rPr>
              <a:t>• Loyalty Program: "A 'Buy 5, Get 1 Free' card to ensure repeat business."</a:t>
            </a:r>
            <a:endParaRPr lang="en-GB" sz="1400">
              <a:latin typeface="Gill Sans M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D23574-A029-7021-2F89-17A46CC621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36" r="1242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13483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Top view of sandwiches on the table">
            <a:extLst>
              <a:ext uri="{FF2B5EF4-FFF2-40B4-BE49-F238E27FC236}">
                <a16:creationId xmlns:a16="http://schemas.microsoft.com/office/drawing/2014/main" id="{927A7868-76C8-2813-83B2-1A274A2AE91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561" r="-2" b="1504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810827-8714-4ED5-7252-A4625B1C8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995362"/>
            <a:ext cx="9639300" cy="39673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200" b="1" dirty="0">
                <a:solidFill>
                  <a:srgbClr val="FFFFFF"/>
                </a:solidFill>
              </a:rPr>
              <a:t>• For £50,000, you're not just investing in a burger van. You're investing in a proven, scalable solution to a daily problem faced by millions.</a:t>
            </a:r>
            <a:endParaRPr lang="en-US"/>
          </a:p>
          <a:p>
            <a:r>
              <a:rPr lang="en-US" sz="2200" b="1" dirty="0">
                <a:solidFill>
                  <a:srgbClr val="FFFFFF"/>
                </a:solidFill>
              </a:rPr>
              <a:t>You're backing a business with a clear, data-validated plan for success.</a:t>
            </a:r>
          </a:p>
          <a:p>
            <a:r>
              <a:rPr lang="en-US" sz="2200" b="1" dirty="0">
                <a:solidFill>
                  <a:srgbClr val="FFFFFF"/>
                </a:solidFill>
              </a:rPr>
              <a:t>Our research shows that 68% of our target market is actively looking</a:t>
            </a:r>
          </a:p>
          <a:p>
            <a:r>
              <a:rPr lang="en-US" sz="2200" b="1" dirty="0">
                <a:solidFill>
                  <a:srgbClr val="FFFFFF"/>
                </a:solidFill>
              </a:rPr>
              <a:t>for what we offer.</a:t>
            </a:r>
          </a:p>
          <a:p>
            <a:r>
              <a:rPr lang="en-US" sz="2200" b="1" dirty="0">
                <a:solidFill>
                  <a:srgbClr val="FFFFFF"/>
                </a:solidFill>
              </a:rPr>
              <a:t>• This investment will allow us to launch with the highest quality</a:t>
            </a:r>
          </a:p>
          <a:p>
            <a:r>
              <a:rPr lang="en-US" sz="2200" b="1" dirty="0">
                <a:solidFill>
                  <a:srgbClr val="FFFFFF"/>
                </a:solidFill>
              </a:rPr>
              <a:t>equipment, ensuring consistency and efficiency. It will fund a</a:t>
            </a:r>
          </a:p>
          <a:p>
            <a:r>
              <a:rPr lang="en-US" sz="2200" b="1" dirty="0">
                <a:solidFill>
                  <a:srgbClr val="FFFFFF"/>
                </a:solidFill>
              </a:rPr>
              <a:t>marketing blitz that establishes Hanko's as the go-to brand from day</a:t>
            </a:r>
          </a:p>
          <a:p>
            <a:r>
              <a:rPr lang="en-US" sz="2200" b="1" dirty="0">
                <a:solidFill>
                  <a:srgbClr val="FFFFFF"/>
                </a:solidFill>
              </a:rPr>
              <a:t>one. It gives us the working capital to not just survive, but to thrive</a:t>
            </a:r>
          </a:p>
          <a:p>
            <a:r>
              <a:rPr lang="en-US" sz="2200" b="1" dirty="0">
                <a:solidFill>
                  <a:srgbClr val="FFFFFF"/>
                </a:solidFill>
              </a:rPr>
              <a:t>and expand rapidly</a:t>
            </a:r>
          </a:p>
        </p:txBody>
      </p:sp>
    </p:spTree>
    <p:extLst>
      <p:ext uri="{BB962C8B-B14F-4D97-AF65-F5344CB8AC3E}">
        <p14:creationId xmlns:p14="http://schemas.microsoft.com/office/powerpoint/2010/main" val="13346342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urgers and milkshakes">
            <a:extLst>
              <a:ext uri="{FF2B5EF4-FFF2-40B4-BE49-F238E27FC236}">
                <a16:creationId xmlns:a16="http://schemas.microsoft.com/office/drawing/2014/main" id="{8D19FFC3-792C-DB0F-39FF-BB8E14F50E6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5605" r="-2" b="-2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88534A-3BC6-4558-43E4-EA29DDBF0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9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• I'm not just selling burgers; I'm selling an experience. </a:t>
            </a:r>
            <a:br>
              <a:rPr lang="en-US" sz="2900">
                <a:ln w="22225">
                  <a:solidFill>
                    <a:schemeClr val="tx1"/>
                  </a:solidFill>
                  <a:miter lim="800000"/>
                </a:ln>
                <a:noFill/>
              </a:rPr>
            </a:br>
            <a:r>
              <a:rPr lang="en-US" sz="29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The experience of quality without compromise, and convenience without guilt. I have the plan, the passion, and the proof. I've done the groundwork. Now, Let's build Hanko's Burger into a local institution, and then, into a regional success. I'm ready to put in the work.  We can make it happen. Thank you</a:t>
            </a:r>
          </a:p>
        </p:txBody>
      </p:sp>
    </p:spTree>
    <p:extLst>
      <p:ext uri="{BB962C8B-B14F-4D97-AF65-F5344CB8AC3E}">
        <p14:creationId xmlns:p14="http://schemas.microsoft.com/office/powerpoint/2010/main" val="16931673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01BC6-2303-BA49-A62B-6AE6E8C05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45800" cy="5872163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a typeface="+mj-lt"/>
                <a:cs typeface="+mj-lt"/>
              </a:rPr>
              <a:t>References</a:t>
            </a:r>
            <a:endParaRPr lang="en-US" b="1" dirty="0"/>
          </a:p>
          <a:p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• Mintel Group Ltd. (2024). Street Food and Food Trucks - UK Market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Report. London: Mintel.</a:t>
            </a:r>
          </a:p>
          <a:p>
            <a:r>
              <a:rPr lang="en-GB" sz="3200" dirty="0">
                <a:ea typeface="+mj-lt"/>
                <a:cs typeface="+mj-lt"/>
              </a:rPr>
              <a:t>• British Street Food Association (2024). Industry Growth Report 2024.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BSFA Publications.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• Food Standards Agency (2024). Food and You 2 Survey Results.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London: FSA Publications.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• Jones, P., Comfort, D. and Hillier, D. (2023) 'The rise and rise of street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food in the UK', British Food Journal, 125(13), pp. 450-465.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• Kotler, P., Keller, K.L. and Chernev, A. (2023) Marketing Management.</a:t>
            </a:r>
            <a:endParaRPr lang="en-GB" sz="3200" dirty="0"/>
          </a:p>
          <a:p>
            <a:r>
              <a:rPr lang="en-GB" sz="3200" dirty="0">
                <a:ea typeface="+mj-lt"/>
                <a:cs typeface="+mj-lt"/>
              </a:rPr>
              <a:t>16th </a:t>
            </a:r>
            <a:r>
              <a:rPr lang="en-GB" sz="3200" err="1">
                <a:ea typeface="+mj-lt"/>
                <a:cs typeface="+mj-lt"/>
              </a:rPr>
              <a:t>edn</a:t>
            </a:r>
            <a:r>
              <a:rPr lang="en-GB" sz="3200" dirty="0">
                <a:ea typeface="+mj-lt"/>
                <a:cs typeface="+mj-lt"/>
              </a:rPr>
              <a:t>. Harlow: Pearson Education.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684856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F1BF5-19CE-95B2-4E46-C3B0575D9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143" y="7938"/>
            <a:ext cx="12182473" cy="6850062"/>
          </a:xfrm>
        </p:spPr>
        <p:txBody>
          <a:bodyPr>
            <a:normAutofit/>
          </a:bodyPr>
          <a:lstStyle/>
          <a:p>
            <a:r>
              <a:rPr lang="en-GB" sz="2900" dirty="0">
                <a:ea typeface="+mj-lt"/>
                <a:cs typeface="+mj-lt"/>
              </a:rPr>
              <a:t>• McLaney, E. and </a:t>
            </a:r>
            <a:r>
              <a:rPr lang="en-GB" sz="2900" dirty="0" err="1">
                <a:ea typeface="+mj-lt"/>
                <a:cs typeface="+mj-lt"/>
              </a:rPr>
              <a:t>Atrill</a:t>
            </a:r>
            <a:r>
              <a:rPr lang="en-GB" sz="2900" dirty="0">
                <a:ea typeface="+mj-lt"/>
                <a:cs typeface="+mj-lt"/>
              </a:rPr>
              <a:t>, P. (2024) Accounting and Finance for Non-Specialists.</a:t>
            </a:r>
            <a:endParaRPr lang="en-US" sz="2900" dirty="0"/>
          </a:p>
          <a:p>
            <a:r>
              <a:rPr lang="en-GB" sz="2900" dirty="0">
                <a:ea typeface="+mj-lt"/>
                <a:cs typeface="+mj-lt"/>
              </a:rPr>
              <a:t>12th </a:t>
            </a:r>
            <a:r>
              <a:rPr lang="en-GB" sz="2900" dirty="0" err="1">
                <a:ea typeface="+mj-lt"/>
                <a:cs typeface="+mj-lt"/>
              </a:rPr>
              <a:t>edn</a:t>
            </a:r>
            <a:r>
              <a:rPr lang="en-GB" sz="2900" dirty="0">
                <a:ea typeface="+mj-lt"/>
                <a:cs typeface="+mj-lt"/>
              </a:rPr>
              <a:t>. Harlow: Pearson Education.</a:t>
            </a:r>
            <a:br>
              <a:rPr lang="en-GB" sz="2900" dirty="0">
                <a:ea typeface="+mj-lt"/>
                <a:cs typeface="+mj-lt"/>
              </a:rPr>
            </a:b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•Office for National Statistics (2024) UK Consumer Price Inflation basket of</a:t>
            </a: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goods and services: 2024. Available at: http</a:t>
            </a:r>
            <a:br>
              <a:rPr lang="en-GB" sz="2900" dirty="0">
                <a:ea typeface="+mj-lt"/>
                <a:cs typeface="+mj-lt"/>
              </a:rPr>
            </a:b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• Porter, M.E. (2023) Competitive Strategy: Techniques for </a:t>
            </a:r>
            <a:r>
              <a:rPr lang="en-GB" sz="2900" err="1">
                <a:ea typeface="+mj-lt"/>
                <a:cs typeface="+mj-lt"/>
              </a:rPr>
              <a:t>Analyzing</a:t>
            </a: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Industries and Competitors. 2nd </a:t>
            </a:r>
            <a:r>
              <a:rPr lang="en-GB" sz="2900" err="1">
                <a:ea typeface="+mj-lt"/>
                <a:cs typeface="+mj-lt"/>
              </a:rPr>
              <a:t>edn</a:t>
            </a:r>
            <a:r>
              <a:rPr lang="en-GB" sz="2900" dirty="0">
                <a:ea typeface="+mj-lt"/>
                <a:cs typeface="+mj-lt"/>
              </a:rPr>
              <a:t>. New York: Simon &amp; Schuster.</a:t>
            </a: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s://www.ons.gov.uk (Accessed: 15 November 2024)</a:t>
            </a:r>
            <a:br>
              <a:rPr lang="en-GB" sz="2900" dirty="0">
                <a:ea typeface="+mj-lt"/>
                <a:cs typeface="+mj-lt"/>
              </a:rPr>
            </a:b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• Smith, J. and Brown, A. (2024) 'The impact of social media marketing on</a:t>
            </a: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consumer engagement in the food truck industry', Journal of Small</a:t>
            </a:r>
            <a:endParaRPr lang="en-GB" sz="2900"/>
          </a:p>
          <a:p>
            <a:r>
              <a:rPr lang="en-GB" sz="2900" dirty="0">
                <a:ea typeface="+mj-lt"/>
                <a:cs typeface="+mj-lt"/>
              </a:rPr>
              <a:t>Business and Entrepreneurship, 38(2), pp. 112-130.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9604949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Hanko's Burger </vt:lpstr>
      <vt:lpstr>The Opportunity &amp; The Story</vt:lpstr>
      <vt:lpstr>Our Solution </vt:lpstr>
      <vt:lpstr>Why We Win: Our Unique Selling Proposition</vt:lpstr>
      <vt:lpstr>Our Strategy: Data-Driven Locations</vt:lpstr>
      <vt:lpstr>The Financial Picture</vt:lpstr>
      <vt:lpstr>Bringing the Brand to Life - 12-Month Marketing</vt:lpstr>
      <vt:lpstr>• For £50,000, you're not just investing in a burger van. You're investing in a proven, scalable solution to a daily problem faced by millions. You're backing a business with a clear, data-validated plan for success. Our research shows that 68% of our target market is actively looking for what we offer. • This investment will allow us to launch with the highest quality equipment, ensuring consistency and efficiency. It will fund a marketing blitz that establishes Hanko's as the go-to brand from day one. It gives us the working capital to not just survive, but to thrive and expand rapidly</vt:lpstr>
      <vt:lpstr>• I'm not just selling burgers; I'm selling an experience.  The experience of quality without compromise, and convenience without guilt. I have the plan, the passion, and the proof. I've done the groundwork. Now, Let's build Hanko's Burger into a local institution, and then, into a regional success. I'm ready to put in the work.  We can make it happen. Thank you</vt:lpstr>
      <vt:lpstr>References  • Mintel Group Ltd. (2024). Street Food and Food Trucks - UK Market Report. London: Mintel. • British Street Food Association (2024). Industry Growth Report 2024. BSFA Publications. • Food Standards Agency (2024). Food and You 2 Survey Results. London: FSA Publications. • Jones, P., Comfort, D. and Hillier, D. (2023) 'The rise and rise of street food in the UK', British Food Journal, 125(13), pp. 450-465. • Kotler, P., Keller, K.L. and Chernev, A. (2023) Marketing Management. 16th edn. Harlow: Pearson Education.</vt:lpstr>
      <vt:lpstr>• McLaney, E. and Atrill, P. (2024) Accounting and Finance for Non-Specialists. 12th edn. Harlow: Pearson Education.  •Office for National Statistics (2024) UK Consumer Price Inflation basket of goods and services: 2024. Available at: http  • Porter, M.E. (2023) Competitive Strategy: Techniques for Analyzing Industries and Competitors. 2nd edn. New York: Simon &amp; Schuster. s://www.ons.gov.uk (Accessed: 15 November 2024)  • Smith, J. and Brown, A. (2024) 'The impact of social media marketing on consumer engagement in the food truck industry', Journal of Small Business and Entrepreneurship, 38(2), pp. 112-130.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280</cp:revision>
  <dcterms:created xsi:type="dcterms:W3CDTF">2025-11-14T07:20:33Z</dcterms:created>
  <dcterms:modified xsi:type="dcterms:W3CDTF">2025-11-25T12:06:56Z</dcterms:modified>
</cp:coreProperties>
</file>