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320" r:id="rId6"/>
    <p:sldId id="304" r:id="rId7"/>
    <p:sldId id="317" r:id="rId8"/>
    <p:sldId id="318" r:id="rId9"/>
    <p:sldId id="319" r:id="rId10"/>
    <p:sldId id="297" r:id="rId11"/>
    <p:sldId id="289" r:id="rId12"/>
    <p:sldId id="307" r:id="rId13"/>
    <p:sldId id="290" r:id="rId14"/>
    <p:sldId id="291" r:id="rId15"/>
    <p:sldId id="292" r:id="rId16"/>
    <p:sldId id="29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20"/>
            <p14:sldId id="304"/>
            <p14:sldId id="317"/>
            <p14:sldId id="318"/>
            <p14:sldId id="319"/>
            <p14:sldId id="297"/>
          </p14:sldIdLst>
        </p14:section>
        <p14:section name="Untitled Section" id="{7D238EC0-CEB5-4D06-8C1D-BE01CE1A660A}">
          <p14:sldIdLst>
            <p14:sldId id="289"/>
            <p14:sldId id="307"/>
            <p14:sldId id="290"/>
            <p14:sldId id="291"/>
            <p14:sldId id="292"/>
            <p14:sldId id="293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inimized">
    <p:restoredLeft sz="0" autoAdjust="0"/>
    <p:restoredTop sz="0" autoAdjust="0"/>
  </p:normalViewPr>
  <p:slideViewPr>
    <p:cSldViewPr>
      <p:cViewPr varScale="1">
        <p:scale>
          <a:sx n="22" d="100"/>
          <a:sy n="22" d="100"/>
        </p:scale>
        <p:origin x="3710" y="2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9A4BFFC5-D51E-428F-8CD4-FC3AF7936A39}"/>
    <pc:docChg chg="modSld">
      <pc:chgData name="Amanda Owens" userId="3b044598-742c-49bf-b2b0-3f1e248ecb4c" providerId="ADAL" clId="{9A4BFFC5-D51E-428F-8CD4-FC3AF7936A39}" dt="2024-01-29T11:49:21.176" v="35" actId="6549"/>
      <pc:docMkLst>
        <pc:docMk/>
      </pc:docMkLst>
      <pc:sldChg chg="modSp mod">
        <pc:chgData name="Amanda Owens" userId="3b044598-742c-49bf-b2b0-3f1e248ecb4c" providerId="ADAL" clId="{9A4BFFC5-D51E-428F-8CD4-FC3AF7936A39}" dt="2024-01-29T11:49:21.176" v="35" actId="6549"/>
        <pc:sldMkLst>
          <pc:docMk/>
          <pc:sldMk cId="752199936" sldId="297"/>
        </pc:sldMkLst>
        <pc:spChg chg="mod">
          <ac:chgData name="Amanda Owens" userId="3b044598-742c-49bf-b2b0-3f1e248ecb4c" providerId="ADAL" clId="{9A4BFFC5-D51E-428F-8CD4-FC3AF7936A39}" dt="2024-01-29T11:49:21.176" v="35" actId="6549"/>
          <ac:spMkLst>
            <pc:docMk/>
            <pc:sldMk cId="752199936" sldId="297"/>
            <ac:spMk id="5" creationId="{8D23F005-0824-441E-8AEB-81AEBA34E4C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29/01/2024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Welcome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Living with Care: the Older Person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Introduction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520C0-1A56-474B-9BFB-658FA5F8C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Back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1F8BD-3B40-46BA-A247-FE7BB5605E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are you ? </a:t>
            </a:r>
          </a:p>
          <a:p>
            <a:r>
              <a:rPr lang="en-GB" dirty="0"/>
              <a:t>House keeping</a:t>
            </a:r>
          </a:p>
          <a:p>
            <a:r>
              <a:rPr lang="en-GB" dirty="0"/>
              <a:t>Worries Concerns</a:t>
            </a:r>
          </a:p>
          <a:p>
            <a:r>
              <a:rPr lang="en-GB" dirty="0"/>
              <a:t>Room /Time</a:t>
            </a:r>
          </a:p>
          <a:p>
            <a:r>
              <a:rPr lang="en-GB" dirty="0"/>
              <a:t>Assessment /submission </a:t>
            </a:r>
          </a:p>
          <a:p>
            <a:r>
              <a:rPr lang="en-GB" dirty="0"/>
              <a:t>Other /questions</a:t>
            </a:r>
          </a:p>
        </p:txBody>
      </p:sp>
    </p:spTree>
    <p:extLst>
      <p:ext uri="{BB962C8B-B14F-4D97-AF65-F5344CB8AC3E}">
        <p14:creationId xmlns:p14="http://schemas.microsoft.com/office/powerpoint/2010/main" val="13743618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66F2B43-6EA5-4BE3-8094-D1C7EA97967E}"/>
              </a:ext>
            </a:extLst>
          </p:cNvPr>
          <p:cNvSpPr txBox="1"/>
          <p:nvPr/>
        </p:nvSpPr>
        <p:spPr>
          <a:xfrm>
            <a:off x="395536" y="620688"/>
            <a:ext cx="856895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/>
              <a:t>What will be covered in this module ? </a:t>
            </a:r>
          </a:p>
          <a:p>
            <a:endParaRPr lang="en-GB" sz="2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41626B-D2BB-4A69-87F5-274D55F3058F}"/>
              </a:ext>
            </a:extLst>
          </p:cNvPr>
          <p:cNvSpPr txBox="1"/>
          <p:nvPr/>
        </p:nvSpPr>
        <p:spPr>
          <a:xfrm>
            <a:off x="415542" y="2060848"/>
            <a:ext cx="856895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Understanding and Definition of the Older Person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Care of the Older Person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Needs of the Older Person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77180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611027-9940-4975-81E2-7C6F2612FC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8507288" cy="51125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• Developing an awareness and understanding of services available.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• The value of positive communication and care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Identify the challenges </a:t>
            </a:r>
          </a:p>
          <a:p>
            <a:endParaRPr lang="en-US" dirty="0"/>
          </a:p>
          <a:p>
            <a:r>
              <a:rPr lang="en-US" dirty="0"/>
              <a:t>What can be done to improve the lives of the older person ?</a:t>
            </a:r>
          </a:p>
          <a:p>
            <a:pPr marL="0" indent="0">
              <a:buNone/>
            </a:pPr>
            <a:r>
              <a:rPr lang="en-US" dirty="0"/>
              <a:t>  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524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22841-43C3-4F02-8C7C-6E1A8624D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32859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Living as an older person </a:t>
            </a:r>
          </a:p>
          <a:p>
            <a:endParaRPr lang="en-GB" dirty="0"/>
          </a:p>
          <a:p>
            <a:r>
              <a:rPr lang="en-GB" dirty="0"/>
              <a:t>Recommendations for improvement</a:t>
            </a:r>
          </a:p>
          <a:p>
            <a:endParaRPr lang="en-GB" dirty="0"/>
          </a:p>
          <a:p>
            <a:r>
              <a:rPr lang="en-GB" dirty="0"/>
              <a:t>Legislation </a:t>
            </a:r>
          </a:p>
          <a:p>
            <a:endParaRPr lang="en-GB" dirty="0"/>
          </a:p>
          <a:p>
            <a:r>
              <a:rPr lang="en-GB" dirty="0"/>
              <a:t>Information Communication Technology </a:t>
            </a:r>
          </a:p>
          <a:p>
            <a:endParaRPr lang="en-GB" dirty="0"/>
          </a:p>
          <a:p>
            <a:r>
              <a:rPr lang="en-GB" dirty="0"/>
              <a:t>Artificial Intelligence used within and to provide a provision of care   </a:t>
            </a:r>
          </a:p>
        </p:txBody>
      </p:sp>
    </p:spTree>
    <p:extLst>
      <p:ext uri="{BB962C8B-B14F-4D97-AF65-F5344CB8AC3E}">
        <p14:creationId xmlns:p14="http://schemas.microsoft.com/office/powerpoint/2010/main" val="1158839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AE413-3EB7-4E6E-B073-74EE356374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will care of the future look like </a:t>
            </a:r>
          </a:p>
          <a:p>
            <a:endParaRPr lang="en-GB" dirty="0"/>
          </a:p>
          <a:p>
            <a:r>
              <a:rPr lang="en-GB" dirty="0"/>
              <a:t>What are the implications </a:t>
            </a:r>
          </a:p>
          <a:p>
            <a:endParaRPr lang="en-GB" dirty="0"/>
          </a:p>
          <a:p>
            <a:r>
              <a:rPr lang="en-GB" dirty="0"/>
              <a:t>Ethical considerations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1275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EE260-2AEC-44A7-B696-64E361A4A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232248"/>
          </a:xfrm>
        </p:spPr>
        <p:txBody>
          <a:bodyPr>
            <a:normAutofit fontScale="90000"/>
          </a:bodyPr>
          <a:lstStyle/>
          <a:p>
            <a:br>
              <a:rPr lang="en-GB" sz="10700" b="1" dirty="0">
                <a:solidFill>
                  <a:srgbClr val="00B050"/>
                </a:solidFill>
                <a:latin typeface="Brush Script MT" panose="03060802040406070304" pitchFamily="66" charset="0"/>
              </a:rPr>
            </a:br>
            <a:br>
              <a:rPr lang="en-GB" sz="4400" b="1" dirty="0">
                <a:latin typeface="Brush Script MT" panose="03060802040406070304" pitchFamily="66" charset="0"/>
              </a:rPr>
            </a:br>
            <a:endParaRPr lang="en-GB" dirty="0">
              <a:latin typeface="Brush Script MT" panose="03060802040406070304" pitchFamily="66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23F005-0824-441E-8AEB-81AEBA34E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4896545"/>
          </a:xfrm>
        </p:spPr>
        <p:txBody>
          <a:bodyPr/>
          <a:lstStyle/>
          <a:p>
            <a:r>
              <a:rPr lang="en-GB" dirty="0"/>
              <a:t>Assignment 1  -  8th</a:t>
            </a:r>
            <a:r>
              <a:rPr lang="en-GB" baseline="30000" dirty="0"/>
              <a:t>st</a:t>
            </a:r>
            <a:r>
              <a:rPr lang="en-GB" dirty="0"/>
              <a:t> March 2024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Assignment 2 </a:t>
            </a:r>
            <a:r>
              <a:rPr lang="en-GB"/>
              <a:t>–  3</a:t>
            </a:r>
            <a:r>
              <a:rPr lang="en-GB" baseline="30000"/>
              <a:t>rd</a:t>
            </a:r>
            <a:r>
              <a:rPr lang="en-GB"/>
              <a:t> May 2024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1999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328593"/>
          </a:xfrm>
        </p:spPr>
        <p:txBody>
          <a:bodyPr>
            <a:normAutofit/>
          </a:bodyPr>
          <a:lstStyle/>
          <a:p>
            <a:pPr marL="0" indent="0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2189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EE86C1-BE80-4B69-875E-CAED89915C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60649"/>
            <a:ext cx="4040188" cy="1224135"/>
          </a:xfrm>
        </p:spPr>
        <p:txBody>
          <a:bodyPr>
            <a:normAutofit/>
          </a:bodyPr>
          <a:lstStyle/>
          <a:p>
            <a:endParaRPr lang="en-GB" sz="2800" b="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7B14E-DACA-4952-BB3B-5F79CAEE79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636911"/>
            <a:ext cx="4040188" cy="295232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073A49-01BB-4B7E-829F-DFD7DEFACF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5025" y="260649"/>
            <a:ext cx="4041775" cy="2376262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03B0E0-8B7B-482B-82DE-756320E0F1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636911"/>
            <a:ext cx="4041775" cy="2952329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53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040561"/>
          </a:xfrm>
        </p:spPr>
        <p:txBody>
          <a:bodyPr>
            <a:normAutofit/>
          </a:bodyPr>
          <a:lstStyle/>
          <a:p>
            <a:pPr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1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/>
              <a:t>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854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4968553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340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616624"/>
          </a:xfrm>
        </p:spPr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2965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openxmlformats.org/package/2006/metadata/core-properties"/>
    <ds:schemaRef ds:uri="303dbf9b-b85b-46a0-94f1-894078c07ecd"/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</Words>
  <Application>Microsoft Office PowerPoint</Application>
  <PresentationFormat>On-screen Show (4:3)</PresentationFormat>
  <Paragraphs>47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Myriad Pro</vt:lpstr>
      <vt:lpstr>Arial</vt:lpstr>
      <vt:lpstr>Brush Script MT</vt:lpstr>
      <vt:lpstr>Calibri</vt:lpstr>
      <vt:lpstr>Wingdings 2</vt:lpstr>
      <vt:lpstr>20140311PresentationUWTSDTemplate</vt:lpstr>
      <vt:lpstr>PowerPoint Presentation</vt:lpstr>
      <vt:lpstr>Welcome Back !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a.owens01@outlook.com</dc:creator>
  <cp:lastModifiedBy>Amanda Owens</cp:lastModifiedBy>
  <cp:revision>16</cp:revision>
  <dcterms:created xsi:type="dcterms:W3CDTF">2020-09-27T13:55:57Z</dcterms:created>
  <dcterms:modified xsi:type="dcterms:W3CDTF">2024-01-29T11:50:21Z</dcterms:modified>
</cp:coreProperties>
</file>