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9DABF"/>
    <a:srgbClr val="E6D6F0"/>
    <a:srgbClr val="CFE8F3"/>
    <a:srgbClr val="D8EFD3"/>
    <a:srgbClr val="FBE7A1"/>
    <a:srgbClr val="F7DDE2"/>
    <a:srgbClr val="F2F23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09699B2-ADE9-42D1-A593-31EA339E35F1}" v="215" dt="2026-07-12T09:36:15.8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>
        <p:scale>
          <a:sx n="75" d="100"/>
          <a:sy n="75" d="100"/>
        </p:scale>
        <p:origin x="974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ovoloacavova@gmail.com" userId="ff11f79387ebb835" providerId="LiveId" clId="{3D27CADF-74E3-4DEF-B852-10E610BFFDAF}"/>
    <pc:docChg chg="undo custSel modSld">
      <pc:chgData name="novoloacavova@gmail.com" userId="ff11f79387ebb835" providerId="LiveId" clId="{3D27CADF-74E3-4DEF-B852-10E610BFFDAF}" dt="2026-07-12T09:42:30.248" v="1228" actId="1076"/>
      <pc:docMkLst>
        <pc:docMk/>
      </pc:docMkLst>
      <pc:sldChg chg="addSp delSp modSp mod setBg addAnim delAnim">
        <pc:chgData name="novoloacavova@gmail.com" userId="ff11f79387ebb835" providerId="LiveId" clId="{3D27CADF-74E3-4DEF-B852-10E610BFFDAF}" dt="2026-07-06T22:40:58.853" v="1194" actId="26606"/>
        <pc:sldMkLst>
          <pc:docMk/>
          <pc:sldMk cId="2563627717" sldId="256"/>
        </pc:sldMkLst>
        <pc:spChg chg="mod">
          <ac:chgData name="novoloacavova@gmail.com" userId="ff11f79387ebb835" providerId="LiveId" clId="{3D27CADF-74E3-4DEF-B852-10E610BFFDAF}" dt="2026-07-06T22:40:58.853" v="1194" actId="26606"/>
          <ac:spMkLst>
            <pc:docMk/>
            <pc:sldMk cId="2563627717" sldId="256"/>
            <ac:spMk id="2" creationId="{13877589-7B87-1810-7D1A-B5A2048E3490}"/>
          </ac:spMkLst>
        </pc:spChg>
      </pc:sldChg>
      <pc:sldChg chg="modSp mod">
        <pc:chgData name="novoloacavova@gmail.com" userId="ff11f79387ebb835" providerId="LiveId" clId="{3D27CADF-74E3-4DEF-B852-10E610BFFDAF}" dt="2026-07-06T22:37:52.974" v="1189" actId="1076"/>
        <pc:sldMkLst>
          <pc:docMk/>
          <pc:sldMk cId="2715806010" sldId="257"/>
        </pc:sldMkLst>
        <pc:spChg chg="mod">
          <ac:chgData name="novoloacavova@gmail.com" userId="ff11f79387ebb835" providerId="LiveId" clId="{3D27CADF-74E3-4DEF-B852-10E610BFFDAF}" dt="2026-07-06T22:37:43.139" v="1188" actId="255"/>
          <ac:spMkLst>
            <pc:docMk/>
            <pc:sldMk cId="2715806010" sldId="257"/>
            <ac:spMk id="2" creationId="{84E262C7-2C0D-83A7-4B68-88CCFBE724BB}"/>
          </ac:spMkLst>
        </pc:spChg>
        <pc:spChg chg="mod">
          <ac:chgData name="novoloacavova@gmail.com" userId="ff11f79387ebb835" providerId="LiveId" clId="{3D27CADF-74E3-4DEF-B852-10E610BFFDAF}" dt="2026-07-06T22:37:52.974" v="1189" actId="1076"/>
          <ac:spMkLst>
            <pc:docMk/>
            <pc:sldMk cId="2715806010" sldId="257"/>
            <ac:spMk id="3" creationId="{3986ECFC-4802-880F-CAC4-59F9E04E17F0}"/>
          </ac:spMkLst>
        </pc:spChg>
      </pc:sldChg>
      <pc:sldChg chg="modSp mod">
        <pc:chgData name="novoloacavova@gmail.com" userId="ff11f79387ebb835" providerId="LiveId" clId="{3D27CADF-74E3-4DEF-B852-10E610BFFDAF}" dt="2026-07-06T22:37:31.010" v="1187" actId="255"/>
        <pc:sldMkLst>
          <pc:docMk/>
          <pc:sldMk cId="2897957523" sldId="258"/>
        </pc:sldMkLst>
        <pc:spChg chg="mod">
          <ac:chgData name="novoloacavova@gmail.com" userId="ff11f79387ebb835" providerId="LiveId" clId="{3D27CADF-74E3-4DEF-B852-10E610BFFDAF}" dt="2026-07-06T22:37:31.010" v="1187" actId="255"/>
          <ac:spMkLst>
            <pc:docMk/>
            <pc:sldMk cId="2897957523" sldId="258"/>
            <ac:spMk id="2" creationId="{4351C092-CB50-5179-72FB-94CBECED5425}"/>
          </ac:spMkLst>
        </pc:spChg>
        <pc:spChg chg="mod">
          <ac:chgData name="novoloacavova@gmail.com" userId="ff11f79387ebb835" providerId="LiveId" clId="{3D27CADF-74E3-4DEF-B852-10E610BFFDAF}" dt="2026-07-05T10:50:32.907" v="943" actId="1076"/>
          <ac:spMkLst>
            <pc:docMk/>
            <pc:sldMk cId="2897957523" sldId="258"/>
            <ac:spMk id="3" creationId="{028A8359-438A-7EDF-F235-AE5BAE7FB208}"/>
          </ac:spMkLst>
        </pc:spChg>
      </pc:sldChg>
      <pc:sldChg chg="modSp mod">
        <pc:chgData name="novoloacavova@gmail.com" userId="ff11f79387ebb835" providerId="LiveId" clId="{3D27CADF-74E3-4DEF-B852-10E610BFFDAF}" dt="2026-07-06T22:38:56.174" v="1191" actId="1076"/>
        <pc:sldMkLst>
          <pc:docMk/>
          <pc:sldMk cId="1748499028" sldId="259"/>
        </pc:sldMkLst>
        <pc:spChg chg="mod">
          <ac:chgData name="novoloacavova@gmail.com" userId="ff11f79387ebb835" providerId="LiveId" clId="{3D27CADF-74E3-4DEF-B852-10E610BFFDAF}" dt="2026-07-06T22:37:14.986" v="1186" actId="1076"/>
          <ac:spMkLst>
            <pc:docMk/>
            <pc:sldMk cId="1748499028" sldId="259"/>
            <ac:spMk id="2" creationId="{61C7DAA2-C26F-4546-8B0F-C81CFB47F842}"/>
          </ac:spMkLst>
        </pc:spChg>
        <pc:spChg chg="mod">
          <ac:chgData name="novoloacavova@gmail.com" userId="ff11f79387ebb835" providerId="LiveId" clId="{3D27CADF-74E3-4DEF-B852-10E610BFFDAF}" dt="2026-07-06T22:36:46.141" v="1184" actId="1076"/>
          <ac:spMkLst>
            <pc:docMk/>
            <pc:sldMk cId="1748499028" sldId="259"/>
            <ac:spMk id="3" creationId="{F9C1CCB3-874D-5E4A-629C-E7AA4A8AB46C}"/>
          </ac:spMkLst>
        </pc:spChg>
        <pc:picChg chg="mod">
          <ac:chgData name="novoloacavova@gmail.com" userId="ff11f79387ebb835" providerId="LiveId" clId="{3D27CADF-74E3-4DEF-B852-10E610BFFDAF}" dt="2026-07-06T22:38:56.174" v="1191" actId="1076"/>
          <ac:picMkLst>
            <pc:docMk/>
            <pc:sldMk cId="1748499028" sldId="259"/>
            <ac:picMk id="5" creationId="{2EF3757E-38A5-FC3D-3F96-D04E127433D8}"/>
          </ac:picMkLst>
        </pc:picChg>
      </pc:sldChg>
      <pc:sldChg chg="addSp delSp modSp mod">
        <pc:chgData name="novoloacavova@gmail.com" userId="ff11f79387ebb835" providerId="LiveId" clId="{3D27CADF-74E3-4DEF-B852-10E610BFFDAF}" dt="2026-07-12T09:42:30.248" v="1228" actId="1076"/>
        <pc:sldMkLst>
          <pc:docMk/>
          <pc:sldMk cId="1424087263" sldId="260"/>
        </pc:sldMkLst>
        <pc:spChg chg="mod">
          <ac:chgData name="novoloacavova@gmail.com" userId="ff11f79387ebb835" providerId="LiveId" clId="{3D27CADF-74E3-4DEF-B852-10E610BFFDAF}" dt="2026-07-06T22:36:24.411" v="1183" actId="1076"/>
          <ac:spMkLst>
            <pc:docMk/>
            <pc:sldMk cId="1424087263" sldId="260"/>
            <ac:spMk id="2" creationId="{3DD839E5-539A-6BA2-F020-0AEF28846AB2}"/>
          </ac:spMkLst>
        </pc:spChg>
        <pc:spChg chg="mod">
          <ac:chgData name="novoloacavova@gmail.com" userId="ff11f79387ebb835" providerId="LiveId" clId="{3D27CADF-74E3-4DEF-B852-10E610BFFDAF}" dt="2026-07-05T09:20:54.843" v="877" actId="1076"/>
          <ac:spMkLst>
            <pc:docMk/>
            <pc:sldMk cId="1424087263" sldId="260"/>
            <ac:spMk id="3" creationId="{E73EC453-8E6E-AAA5-639A-7F2EB8FCDBC5}"/>
          </ac:spMkLst>
        </pc:spChg>
        <pc:spChg chg="mod">
          <ac:chgData name="novoloacavova@gmail.com" userId="ff11f79387ebb835" providerId="LiveId" clId="{3D27CADF-74E3-4DEF-B852-10E610BFFDAF}" dt="2026-07-05T10:53:16.563" v="954" actId="1076"/>
          <ac:spMkLst>
            <pc:docMk/>
            <pc:sldMk cId="1424087263" sldId="260"/>
            <ac:spMk id="4" creationId="{3284A96B-E944-F8D0-89D8-FD26CF03A7EA}"/>
          </ac:spMkLst>
        </pc:spChg>
        <pc:spChg chg="mod ord">
          <ac:chgData name="novoloacavova@gmail.com" userId="ff11f79387ebb835" providerId="LiveId" clId="{3D27CADF-74E3-4DEF-B852-10E610BFFDAF}" dt="2026-07-05T09:20:43.957" v="876" actId="1076"/>
          <ac:spMkLst>
            <pc:docMk/>
            <pc:sldMk cId="1424087263" sldId="260"/>
            <ac:spMk id="5" creationId="{D0D73088-D64C-0DF8-323A-7AE93309DA38}"/>
          </ac:spMkLst>
        </pc:spChg>
        <pc:spChg chg="add mod">
          <ac:chgData name="novoloacavova@gmail.com" userId="ff11f79387ebb835" providerId="LiveId" clId="{3D27CADF-74E3-4DEF-B852-10E610BFFDAF}" dt="2026-07-12T09:36:28.653" v="1216" actId="1076"/>
          <ac:spMkLst>
            <pc:docMk/>
            <pc:sldMk cId="1424087263" sldId="260"/>
            <ac:spMk id="6" creationId="{560AE833-7264-C332-0B5C-88772E312109}"/>
          </ac:spMkLst>
        </pc:spChg>
        <pc:spChg chg="mod">
          <ac:chgData name="novoloacavova@gmail.com" userId="ff11f79387ebb835" providerId="LiveId" clId="{3D27CADF-74E3-4DEF-B852-10E610BFFDAF}" dt="2026-07-05T11:05:56.876" v="990" actId="1076"/>
          <ac:spMkLst>
            <pc:docMk/>
            <pc:sldMk cId="1424087263" sldId="260"/>
            <ac:spMk id="7" creationId="{3CB7EBC8-FC20-5290-86D0-8F765C413ABF}"/>
          </ac:spMkLst>
        </pc:spChg>
        <pc:spChg chg="mod">
          <ac:chgData name="novoloacavova@gmail.com" userId="ff11f79387ebb835" providerId="LiveId" clId="{3D27CADF-74E3-4DEF-B852-10E610BFFDAF}" dt="2026-07-05T11:06:01.650" v="991" actId="1076"/>
          <ac:spMkLst>
            <pc:docMk/>
            <pc:sldMk cId="1424087263" sldId="260"/>
            <ac:spMk id="8" creationId="{7351DD01-5ABE-6ADE-B29D-34BB9522EA15}"/>
          </ac:spMkLst>
        </pc:spChg>
        <pc:spChg chg="mod">
          <ac:chgData name="novoloacavova@gmail.com" userId="ff11f79387ebb835" providerId="LiveId" clId="{3D27CADF-74E3-4DEF-B852-10E610BFFDAF}" dt="2026-07-05T11:06:05.673" v="992" actId="1076"/>
          <ac:spMkLst>
            <pc:docMk/>
            <pc:sldMk cId="1424087263" sldId="260"/>
            <ac:spMk id="9" creationId="{02D7FD37-461D-7EC2-DF4F-4D351B692421}"/>
          </ac:spMkLst>
        </pc:spChg>
        <pc:spChg chg="mod">
          <ac:chgData name="novoloacavova@gmail.com" userId="ff11f79387ebb835" providerId="LiveId" clId="{3D27CADF-74E3-4DEF-B852-10E610BFFDAF}" dt="2026-07-12T09:41:38.503" v="1221" actId="1076"/>
          <ac:spMkLst>
            <pc:docMk/>
            <pc:sldMk cId="1424087263" sldId="260"/>
            <ac:spMk id="10" creationId="{086E7FFF-52FB-BB1C-F8CD-810CFFA749EB}"/>
          </ac:spMkLst>
        </pc:spChg>
        <pc:spChg chg="mod">
          <ac:chgData name="novoloacavova@gmail.com" userId="ff11f79387ebb835" providerId="LiveId" clId="{3D27CADF-74E3-4DEF-B852-10E610BFFDAF}" dt="2026-07-12T09:41:31.588" v="1220" actId="1076"/>
          <ac:spMkLst>
            <pc:docMk/>
            <pc:sldMk cId="1424087263" sldId="260"/>
            <ac:spMk id="11" creationId="{71FAB3D7-ECC4-3806-A8E4-2E4E5B560AB0}"/>
          </ac:spMkLst>
        </pc:spChg>
        <pc:spChg chg="mod">
          <ac:chgData name="novoloacavova@gmail.com" userId="ff11f79387ebb835" providerId="LiveId" clId="{3D27CADF-74E3-4DEF-B852-10E610BFFDAF}" dt="2026-07-12T09:41:46.382" v="1222" actId="1076"/>
          <ac:spMkLst>
            <pc:docMk/>
            <pc:sldMk cId="1424087263" sldId="260"/>
            <ac:spMk id="12" creationId="{620592EE-3ACE-C930-8FF3-4BC7AE435103}"/>
          </ac:spMkLst>
        </pc:spChg>
        <pc:spChg chg="mod">
          <ac:chgData name="novoloacavova@gmail.com" userId="ff11f79387ebb835" providerId="LiveId" clId="{3D27CADF-74E3-4DEF-B852-10E610BFFDAF}" dt="2026-07-05T11:05:00.351" v="986" actId="1076"/>
          <ac:spMkLst>
            <pc:docMk/>
            <pc:sldMk cId="1424087263" sldId="260"/>
            <ac:spMk id="13" creationId="{FD373B18-E185-45C7-7846-C25CDD47CCE5}"/>
          </ac:spMkLst>
        </pc:spChg>
        <pc:spChg chg="mod">
          <ac:chgData name="novoloacavova@gmail.com" userId="ff11f79387ebb835" providerId="LiveId" clId="{3D27CADF-74E3-4DEF-B852-10E610BFFDAF}" dt="2026-07-05T11:05:15.458" v="987" actId="1076"/>
          <ac:spMkLst>
            <pc:docMk/>
            <pc:sldMk cId="1424087263" sldId="260"/>
            <ac:spMk id="14" creationId="{6651C645-7CA3-C6CF-68D6-8C8F738D4314}"/>
          </ac:spMkLst>
        </pc:spChg>
        <pc:spChg chg="mod">
          <ac:chgData name="novoloacavova@gmail.com" userId="ff11f79387ebb835" providerId="LiveId" clId="{3D27CADF-74E3-4DEF-B852-10E610BFFDAF}" dt="2026-07-05T11:05:31.608" v="989" actId="1076"/>
          <ac:spMkLst>
            <pc:docMk/>
            <pc:sldMk cId="1424087263" sldId="260"/>
            <ac:spMk id="15" creationId="{3FE2E0E0-0874-DA72-51C8-1E08FEFC9528}"/>
          </ac:spMkLst>
        </pc:spChg>
        <pc:spChg chg="mod">
          <ac:chgData name="novoloacavova@gmail.com" userId="ff11f79387ebb835" providerId="LiveId" clId="{3D27CADF-74E3-4DEF-B852-10E610BFFDAF}" dt="2026-07-12T09:41:12.412" v="1218" actId="1076"/>
          <ac:spMkLst>
            <pc:docMk/>
            <pc:sldMk cId="1424087263" sldId="260"/>
            <ac:spMk id="16" creationId="{95C9CB96-44DD-BE99-47C5-ED5620FAE573}"/>
          </ac:spMkLst>
        </pc:spChg>
        <pc:spChg chg="mod">
          <ac:chgData name="novoloacavova@gmail.com" userId="ff11f79387ebb835" providerId="LiveId" clId="{3D27CADF-74E3-4DEF-B852-10E610BFFDAF}" dt="2026-07-12T09:41:02.707" v="1217" actId="1076"/>
          <ac:spMkLst>
            <pc:docMk/>
            <pc:sldMk cId="1424087263" sldId="260"/>
            <ac:spMk id="17" creationId="{28395E13-389C-5278-F25C-B61557C5508F}"/>
          </ac:spMkLst>
        </pc:spChg>
        <pc:spChg chg="mod">
          <ac:chgData name="novoloacavova@gmail.com" userId="ff11f79387ebb835" providerId="LiveId" clId="{3D27CADF-74E3-4DEF-B852-10E610BFFDAF}" dt="2026-07-12T09:41:24.401" v="1219" actId="1076"/>
          <ac:spMkLst>
            <pc:docMk/>
            <pc:sldMk cId="1424087263" sldId="260"/>
            <ac:spMk id="18" creationId="{D1D4366C-1540-1BA2-52E1-93BCF6360770}"/>
          </ac:spMkLst>
        </pc:spChg>
        <pc:spChg chg="mod">
          <ac:chgData name="novoloacavova@gmail.com" userId="ff11f79387ebb835" providerId="LiveId" clId="{3D27CADF-74E3-4DEF-B852-10E610BFFDAF}" dt="2026-07-12T09:41:59.636" v="1224" actId="1076"/>
          <ac:spMkLst>
            <pc:docMk/>
            <pc:sldMk cId="1424087263" sldId="260"/>
            <ac:spMk id="19" creationId="{F1125BE5-90ED-06CA-5507-23C2A3E28E2C}"/>
          </ac:spMkLst>
        </pc:spChg>
        <pc:spChg chg="mod">
          <ac:chgData name="novoloacavova@gmail.com" userId="ff11f79387ebb835" providerId="LiveId" clId="{3D27CADF-74E3-4DEF-B852-10E610BFFDAF}" dt="2026-07-12T09:41:53.821" v="1223" actId="1076"/>
          <ac:spMkLst>
            <pc:docMk/>
            <pc:sldMk cId="1424087263" sldId="260"/>
            <ac:spMk id="20" creationId="{B3516E52-9970-7F47-0785-5512E98BDFA6}"/>
          </ac:spMkLst>
        </pc:spChg>
        <pc:spChg chg="add mod">
          <ac:chgData name="novoloacavova@gmail.com" userId="ff11f79387ebb835" providerId="LiveId" clId="{3D27CADF-74E3-4DEF-B852-10E610BFFDAF}" dt="2026-07-05T09:19:31.759" v="867" actId="1076"/>
          <ac:spMkLst>
            <pc:docMk/>
            <pc:sldMk cId="1424087263" sldId="260"/>
            <ac:spMk id="22" creationId="{0676B950-460C-8606-8AE9-952B4C80E226}"/>
          </ac:spMkLst>
        </pc:spChg>
        <pc:spChg chg="mod">
          <ac:chgData name="novoloacavova@gmail.com" userId="ff11f79387ebb835" providerId="LiveId" clId="{3D27CADF-74E3-4DEF-B852-10E610BFFDAF}" dt="2026-07-12T09:42:06.164" v="1225" actId="1076"/>
          <ac:spMkLst>
            <pc:docMk/>
            <pc:sldMk cId="1424087263" sldId="260"/>
            <ac:spMk id="24" creationId="{E14DCFD4-D639-869D-D01A-403E4ABD1237}"/>
          </ac:spMkLst>
        </pc:spChg>
        <pc:spChg chg="mod">
          <ac:chgData name="novoloacavova@gmail.com" userId="ff11f79387ebb835" providerId="LiveId" clId="{3D27CADF-74E3-4DEF-B852-10E610BFFDAF}" dt="2026-07-12T09:42:21.991" v="1227" actId="1076"/>
          <ac:spMkLst>
            <pc:docMk/>
            <pc:sldMk cId="1424087263" sldId="260"/>
            <ac:spMk id="25" creationId="{3C92DFB7-B753-BCAA-5361-7C62C9CD8A5F}"/>
          </ac:spMkLst>
        </pc:spChg>
        <pc:spChg chg="mod">
          <ac:chgData name="novoloacavova@gmail.com" userId="ff11f79387ebb835" providerId="LiveId" clId="{3D27CADF-74E3-4DEF-B852-10E610BFFDAF}" dt="2026-07-12T09:42:13.590" v="1226" actId="1076"/>
          <ac:spMkLst>
            <pc:docMk/>
            <pc:sldMk cId="1424087263" sldId="260"/>
            <ac:spMk id="26" creationId="{6689A333-8227-F9DA-3156-404ED974F883}"/>
          </ac:spMkLst>
        </pc:spChg>
        <pc:spChg chg="mod">
          <ac:chgData name="novoloacavova@gmail.com" userId="ff11f79387ebb835" providerId="LiveId" clId="{3D27CADF-74E3-4DEF-B852-10E610BFFDAF}" dt="2026-07-12T09:42:30.248" v="1228" actId="1076"/>
          <ac:spMkLst>
            <pc:docMk/>
            <pc:sldMk cId="1424087263" sldId="260"/>
            <ac:spMk id="27" creationId="{EAFAB553-D81C-B3BD-1994-83CD8EC084C2}"/>
          </ac:spMkLst>
        </pc:spChg>
        <pc:cxnChg chg="add mod">
          <ac:chgData name="novoloacavova@gmail.com" userId="ff11f79387ebb835" providerId="LiveId" clId="{3D27CADF-74E3-4DEF-B852-10E610BFFDAF}" dt="2026-07-05T11:11:07.331" v="1015" actId="14100"/>
          <ac:cxnSpMkLst>
            <pc:docMk/>
            <pc:sldMk cId="1424087263" sldId="260"/>
            <ac:cxnSpMk id="34" creationId="{EFAE2804-646E-5722-2810-5AF1B997FDB6}"/>
          </ac:cxnSpMkLst>
        </pc:cxnChg>
        <pc:cxnChg chg="add mod">
          <ac:chgData name="novoloacavova@gmail.com" userId="ff11f79387ebb835" providerId="LiveId" clId="{3D27CADF-74E3-4DEF-B852-10E610BFFDAF}" dt="2026-07-05T11:11:02.398" v="1014" actId="14100"/>
          <ac:cxnSpMkLst>
            <pc:docMk/>
            <pc:sldMk cId="1424087263" sldId="260"/>
            <ac:cxnSpMk id="37" creationId="{39CCCCCB-6A2D-0109-F831-7C025821540C}"/>
          </ac:cxnSpMkLst>
        </pc:cxnChg>
        <pc:cxnChg chg="add mod">
          <ac:chgData name="novoloacavova@gmail.com" userId="ff11f79387ebb835" providerId="LiveId" clId="{3D27CADF-74E3-4DEF-B852-10E610BFFDAF}" dt="2026-07-05T11:12:46.340" v="1023" actId="14100"/>
          <ac:cxnSpMkLst>
            <pc:docMk/>
            <pc:sldMk cId="1424087263" sldId="260"/>
            <ac:cxnSpMk id="42" creationId="{14C9CB79-8521-B171-D75E-1A1E3CCE52EE}"/>
          </ac:cxnSpMkLst>
        </pc:cxnChg>
        <pc:cxnChg chg="add mod">
          <ac:chgData name="novoloacavova@gmail.com" userId="ff11f79387ebb835" providerId="LiveId" clId="{3D27CADF-74E3-4DEF-B852-10E610BFFDAF}" dt="2026-07-12T09:41:12.412" v="1218" actId="1076"/>
          <ac:cxnSpMkLst>
            <pc:docMk/>
            <pc:sldMk cId="1424087263" sldId="260"/>
            <ac:cxnSpMk id="52" creationId="{F79D142D-82FF-DD18-6FBF-9B5FFF400CC1}"/>
          </ac:cxnSpMkLst>
        </pc:cxnChg>
        <pc:cxnChg chg="add mod">
          <ac:chgData name="novoloacavova@gmail.com" userId="ff11f79387ebb835" providerId="LiveId" clId="{3D27CADF-74E3-4DEF-B852-10E610BFFDAF}" dt="2026-07-12T09:41:38.503" v="1221" actId="1076"/>
          <ac:cxnSpMkLst>
            <pc:docMk/>
            <pc:sldMk cId="1424087263" sldId="260"/>
            <ac:cxnSpMk id="54" creationId="{5108B9B5-17FF-7A50-7311-13F393A9BB05}"/>
          </ac:cxnSpMkLst>
        </pc:cxnChg>
        <pc:cxnChg chg="add mod">
          <ac:chgData name="novoloacavova@gmail.com" userId="ff11f79387ebb835" providerId="LiveId" clId="{3D27CADF-74E3-4DEF-B852-10E610BFFDAF}" dt="2026-07-12T09:41:59.636" v="1224" actId="1076"/>
          <ac:cxnSpMkLst>
            <pc:docMk/>
            <pc:sldMk cId="1424087263" sldId="260"/>
            <ac:cxnSpMk id="57" creationId="{C36F47E0-D8D6-E7E3-9D3B-1DD0DE2858FF}"/>
          </ac:cxnSpMkLst>
        </pc:cxnChg>
        <pc:cxnChg chg="add mod">
          <ac:chgData name="novoloacavova@gmail.com" userId="ff11f79387ebb835" providerId="LiveId" clId="{3D27CADF-74E3-4DEF-B852-10E610BFFDAF}" dt="2026-07-12T09:42:21.991" v="1227" actId="1076"/>
          <ac:cxnSpMkLst>
            <pc:docMk/>
            <pc:sldMk cId="1424087263" sldId="260"/>
            <ac:cxnSpMk id="60" creationId="{4C7044B4-0F99-F015-AE5D-E18409FC7A7B}"/>
          </ac:cxnSpMkLst>
        </pc:cxnChg>
      </pc:sldChg>
      <pc:sldChg chg="addSp delSp modSp mod">
        <pc:chgData name="novoloacavova@gmail.com" userId="ff11f79387ebb835" providerId="LiveId" clId="{3D27CADF-74E3-4DEF-B852-10E610BFFDAF}" dt="2026-07-06T22:27:51.642" v="1159" actId="1076"/>
        <pc:sldMkLst>
          <pc:docMk/>
          <pc:sldMk cId="1382716628" sldId="262"/>
        </pc:sldMkLst>
        <pc:spChg chg="mod">
          <ac:chgData name="novoloacavova@gmail.com" userId="ff11f79387ebb835" providerId="LiveId" clId="{3D27CADF-74E3-4DEF-B852-10E610BFFDAF}" dt="2026-07-04T20:18:53.729" v="703" actId="207"/>
          <ac:spMkLst>
            <pc:docMk/>
            <pc:sldMk cId="1382716628" sldId="262"/>
            <ac:spMk id="2" creationId="{536300BE-D96C-22F6-553D-690EEFFC5D51}"/>
          </ac:spMkLst>
        </pc:spChg>
        <pc:spChg chg="add mod">
          <ac:chgData name="novoloacavova@gmail.com" userId="ff11f79387ebb835" providerId="LiveId" clId="{3D27CADF-74E3-4DEF-B852-10E610BFFDAF}" dt="2026-07-06T22:27:51.642" v="1159" actId="1076"/>
          <ac:spMkLst>
            <pc:docMk/>
            <pc:sldMk cId="1382716628" sldId="262"/>
            <ac:spMk id="18" creationId="{B4526C0D-431A-739F-0E64-18032E6AB452}"/>
          </ac:spMkLst>
        </pc:spChg>
        <pc:spChg chg="add mod">
          <ac:chgData name="novoloacavova@gmail.com" userId="ff11f79387ebb835" providerId="LiveId" clId="{3D27CADF-74E3-4DEF-B852-10E610BFFDAF}" dt="2026-07-03T17:46:26.147" v="157" actId="1076"/>
          <ac:spMkLst>
            <pc:docMk/>
            <pc:sldMk cId="1382716628" sldId="262"/>
            <ac:spMk id="19" creationId="{A7AB3CA8-8192-FFF8-86FC-EC514B6F93D7}"/>
          </ac:spMkLst>
        </pc:spChg>
        <pc:spChg chg="add mod">
          <ac:chgData name="novoloacavova@gmail.com" userId="ff11f79387ebb835" providerId="LiveId" clId="{3D27CADF-74E3-4DEF-B852-10E610BFFDAF}" dt="2026-07-03T19:38:44.715" v="249" actId="1076"/>
          <ac:spMkLst>
            <pc:docMk/>
            <pc:sldMk cId="1382716628" sldId="262"/>
            <ac:spMk id="20" creationId="{19EE9F2F-63C1-C620-29F0-3D8C44F76864}"/>
          </ac:spMkLst>
        </pc:spChg>
        <pc:spChg chg="add mod">
          <ac:chgData name="novoloacavova@gmail.com" userId="ff11f79387ebb835" providerId="LiveId" clId="{3D27CADF-74E3-4DEF-B852-10E610BFFDAF}" dt="2026-07-03T17:46:55.113" v="159" actId="1076"/>
          <ac:spMkLst>
            <pc:docMk/>
            <pc:sldMk cId="1382716628" sldId="262"/>
            <ac:spMk id="21" creationId="{1D3284FD-A84F-EEBC-6FEE-640EDE8BBA3D}"/>
          </ac:spMkLst>
        </pc:spChg>
        <pc:spChg chg="add mod">
          <ac:chgData name="novoloacavova@gmail.com" userId="ff11f79387ebb835" providerId="LiveId" clId="{3D27CADF-74E3-4DEF-B852-10E610BFFDAF}" dt="2026-07-03T17:47:32.094" v="164" actId="1076"/>
          <ac:spMkLst>
            <pc:docMk/>
            <pc:sldMk cId="1382716628" sldId="262"/>
            <ac:spMk id="22" creationId="{A4AA3BA8-30CA-C313-AF6D-60D6F0D35C4C}"/>
          </ac:spMkLst>
        </pc:spChg>
        <pc:spChg chg="add mod">
          <ac:chgData name="novoloacavova@gmail.com" userId="ff11f79387ebb835" providerId="LiveId" clId="{3D27CADF-74E3-4DEF-B852-10E610BFFDAF}" dt="2026-07-03T17:47:42.013" v="165" actId="1076"/>
          <ac:spMkLst>
            <pc:docMk/>
            <pc:sldMk cId="1382716628" sldId="262"/>
            <ac:spMk id="23" creationId="{522A0B13-7D4A-DA20-0AE1-6BBAC394A0BC}"/>
          </ac:spMkLst>
        </pc:spChg>
        <pc:graphicFrameChg chg="add mod modGraphic">
          <ac:chgData name="novoloacavova@gmail.com" userId="ff11f79387ebb835" providerId="LiveId" clId="{3D27CADF-74E3-4DEF-B852-10E610BFFDAF}" dt="2026-07-03T17:38:27.811" v="148" actId="14100"/>
          <ac:graphicFrameMkLst>
            <pc:docMk/>
            <pc:sldMk cId="1382716628" sldId="262"/>
            <ac:graphicFrameMk id="7" creationId="{46553A8C-D86B-78A8-E60A-EE64146744DB}"/>
          </ac:graphicFrameMkLst>
        </pc:graphicFrameChg>
        <pc:cxnChg chg="add mod">
          <ac:chgData name="novoloacavova@gmail.com" userId="ff11f79387ebb835" providerId="LiveId" clId="{3D27CADF-74E3-4DEF-B852-10E610BFFDAF}" dt="2026-07-03T17:45:51.809" v="155" actId="14100"/>
          <ac:cxnSpMkLst>
            <pc:docMk/>
            <pc:sldMk cId="1382716628" sldId="262"/>
            <ac:cxnSpMk id="6" creationId="{8C960FE7-EB4B-71B9-C6EA-904EF474BCD6}"/>
          </ac:cxnSpMkLst>
        </pc:cxnChg>
        <pc:cxnChg chg="add mod">
          <ac:chgData name="novoloacavova@gmail.com" userId="ff11f79387ebb835" providerId="LiveId" clId="{3D27CADF-74E3-4DEF-B852-10E610BFFDAF}" dt="2026-07-03T17:45:44.511" v="154" actId="14100"/>
          <ac:cxnSpMkLst>
            <pc:docMk/>
            <pc:sldMk cId="1382716628" sldId="262"/>
            <ac:cxnSpMk id="9" creationId="{666B5489-2A81-E66A-E591-4092A6A1A3E0}"/>
          </ac:cxnSpMkLst>
        </pc:cxnChg>
        <pc:cxnChg chg="add mod">
          <ac:chgData name="novoloacavova@gmail.com" userId="ff11f79387ebb835" providerId="LiveId" clId="{3D27CADF-74E3-4DEF-B852-10E610BFFDAF}" dt="2026-07-03T17:47:07.820" v="161" actId="14100"/>
          <ac:cxnSpMkLst>
            <pc:docMk/>
            <pc:sldMk cId="1382716628" sldId="262"/>
            <ac:cxnSpMk id="11" creationId="{91B0D16F-C9E0-53A0-6A06-41D042BD3984}"/>
          </ac:cxnSpMkLst>
        </pc:cxnChg>
        <pc:cxnChg chg="add mod">
          <ac:chgData name="novoloacavova@gmail.com" userId="ff11f79387ebb835" providerId="LiveId" clId="{3D27CADF-74E3-4DEF-B852-10E610BFFDAF}" dt="2026-07-03T17:47:19.148" v="163" actId="14100"/>
          <ac:cxnSpMkLst>
            <pc:docMk/>
            <pc:sldMk cId="1382716628" sldId="262"/>
            <ac:cxnSpMk id="13" creationId="{50B2B2C8-6757-F6A3-DFCD-309FFD92ECD6}"/>
          </ac:cxnSpMkLst>
        </pc:cxnChg>
        <pc:cxnChg chg="add mod">
          <ac:chgData name="novoloacavova@gmail.com" userId="ff11f79387ebb835" providerId="LiveId" clId="{3D27CADF-74E3-4DEF-B852-10E610BFFDAF}" dt="2026-07-03T17:47:53.561" v="167" actId="14100"/>
          <ac:cxnSpMkLst>
            <pc:docMk/>
            <pc:sldMk cId="1382716628" sldId="262"/>
            <ac:cxnSpMk id="15" creationId="{21B7D773-2603-4307-3172-6D436ABE263E}"/>
          </ac:cxnSpMkLst>
        </pc:cxnChg>
        <pc:cxnChg chg="add mod">
          <ac:chgData name="novoloacavova@gmail.com" userId="ff11f79387ebb835" providerId="LiveId" clId="{3D27CADF-74E3-4DEF-B852-10E610BFFDAF}" dt="2026-07-03T17:48:10.134" v="169" actId="14100"/>
          <ac:cxnSpMkLst>
            <pc:docMk/>
            <pc:sldMk cId="1382716628" sldId="262"/>
            <ac:cxnSpMk id="17" creationId="{51295AE8-D49A-FA95-EADC-B0D7762D0790}"/>
          </ac:cxnSpMkLst>
        </pc:cxnChg>
      </pc:sldChg>
      <pc:sldChg chg="modSp mod">
        <pc:chgData name="novoloacavova@gmail.com" userId="ff11f79387ebb835" providerId="LiveId" clId="{3D27CADF-74E3-4DEF-B852-10E610BFFDAF}" dt="2026-07-05T11:36:24.262" v="1090" actId="207"/>
        <pc:sldMkLst>
          <pc:docMk/>
          <pc:sldMk cId="3970473306" sldId="264"/>
        </pc:sldMkLst>
        <pc:spChg chg="mod">
          <ac:chgData name="novoloacavova@gmail.com" userId="ff11f79387ebb835" providerId="LiveId" clId="{3D27CADF-74E3-4DEF-B852-10E610BFFDAF}" dt="2026-07-05T11:36:18.925" v="1089" actId="207"/>
          <ac:spMkLst>
            <pc:docMk/>
            <pc:sldMk cId="3970473306" sldId="264"/>
            <ac:spMk id="2" creationId="{42D99987-98D1-706D-2E63-5B8DDBF317C6}"/>
          </ac:spMkLst>
        </pc:spChg>
        <pc:spChg chg="mod">
          <ac:chgData name="novoloacavova@gmail.com" userId="ff11f79387ebb835" providerId="LiveId" clId="{3D27CADF-74E3-4DEF-B852-10E610BFFDAF}" dt="2026-07-05T11:36:24.262" v="1090" actId="207"/>
          <ac:spMkLst>
            <pc:docMk/>
            <pc:sldMk cId="3970473306" sldId="264"/>
            <ac:spMk id="3" creationId="{4A53051C-8483-F6FD-7AB5-FC885653EC99}"/>
          </ac:spMkLst>
        </pc:spChg>
      </pc:sldChg>
      <pc:sldChg chg="modSp mod">
        <pc:chgData name="novoloacavova@gmail.com" userId="ff11f79387ebb835" providerId="LiveId" clId="{3D27CADF-74E3-4DEF-B852-10E610BFFDAF}" dt="2026-07-05T19:05:33.291" v="1131" actId="14100"/>
        <pc:sldMkLst>
          <pc:docMk/>
          <pc:sldMk cId="359125969" sldId="265"/>
        </pc:sldMkLst>
        <pc:spChg chg="mod">
          <ac:chgData name="novoloacavova@gmail.com" userId="ff11f79387ebb835" providerId="LiveId" clId="{3D27CADF-74E3-4DEF-B852-10E610BFFDAF}" dt="2026-07-05T19:05:33.291" v="1131" actId="14100"/>
          <ac:spMkLst>
            <pc:docMk/>
            <pc:sldMk cId="359125969" sldId="265"/>
            <ac:spMk id="2" creationId="{E07B30E9-9073-E60E-A7A9-048C6F3D6925}"/>
          </ac:spMkLst>
        </pc:spChg>
        <pc:spChg chg="mod">
          <ac:chgData name="novoloacavova@gmail.com" userId="ff11f79387ebb835" providerId="LiveId" clId="{3D27CADF-74E3-4DEF-B852-10E610BFFDAF}" dt="2026-07-05T19:05:13.806" v="1129" actId="120"/>
          <ac:spMkLst>
            <pc:docMk/>
            <pc:sldMk cId="359125969" sldId="265"/>
            <ac:spMk id="3" creationId="{5F8D0C3B-0DFC-3E5A-28D7-AC7CD95B6A10}"/>
          </ac:spMkLst>
        </pc:spChg>
      </pc:sldChg>
      <pc:sldChg chg="addSp delSp modSp mod setBg setClrOvrMap">
        <pc:chgData name="novoloacavova@gmail.com" userId="ff11f79387ebb835" providerId="LiveId" clId="{3D27CADF-74E3-4DEF-B852-10E610BFFDAF}" dt="2026-07-05T19:49:56.345" v="1156" actId="26606"/>
        <pc:sldMkLst>
          <pc:docMk/>
          <pc:sldMk cId="2850782885" sldId="266"/>
        </pc:sldMkLst>
        <pc:spChg chg="mod ord">
          <ac:chgData name="novoloacavova@gmail.com" userId="ff11f79387ebb835" providerId="LiveId" clId="{3D27CADF-74E3-4DEF-B852-10E610BFFDAF}" dt="2026-07-05T19:49:56.345" v="1156" actId="26606"/>
          <ac:spMkLst>
            <pc:docMk/>
            <pc:sldMk cId="2850782885" sldId="266"/>
            <ac:spMk id="2" creationId="{522107DF-28D1-AECE-299A-375E6A01AF85}"/>
          </ac:spMkLst>
        </pc:spChg>
        <pc:spChg chg="add">
          <ac:chgData name="novoloacavova@gmail.com" userId="ff11f79387ebb835" providerId="LiveId" clId="{3D27CADF-74E3-4DEF-B852-10E610BFFDAF}" dt="2026-07-05T19:49:56.345" v="1156" actId="26606"/>
          <ac:spMkLst>
            <pc:docMk/>
            <pc:sldMk cId="2850782885" sldId="266"/>
            <ac:spMk id="117" creationId="{FF1A843A-A6BC-4027-A46F-8EA29D26FEAA}"/>
          </ac:spMkLst>
        </pc:spChg>
        <pc:spChg chg="add">
          <ac:chgData name="novoloacavova@gmail.com" userId="ff11f79387ebb835" providerId="LiveId" clId="{3D27CADF-74E3-4DEF-B852-10E610BFFDAF}" dt="2026-07-05T19:49:56.345" v="1156" actId="26606"/>
          <ac:spMkLst>
            <pc:docMk/>
            <pc:sldMk cId="2850782885" sldId="266"/>
            <ac:spMk id="119" creationId="{2507F48C-66CC-4AFA-B9A7-360743221ECD}"/>
          </ac:spMkLst>
        </pc:spChg>
        <pc:spChg chg="add">
          <ac:chgData name="novoloacavova@gmail.com" userId="ff11f79387ebb835" providerId="LiveId" clId="{3D27CADF-74E3-4DEF-B852-10E610BFFDAF}" dt="2026-07-05T19:49:56.345" v="1156" actId="26606"/>
          <ac:spMkLst>
            <pc:docMk/>
            <pc:sldMk cId="2850782885" sldId="266"/>
            <ac:spMk id="121" creationId="{FA94DED7-0A28-4AD9-8747-E94113225016}"/>
          </ac:spMkLst>
        </pc:spChg>
        <pc:spChg chg="add">
          <ac:chgData name="novoloacavova@gmail.com" userId="ff11f79387ebb835" providerId="LiveId" clId="{3D27CADF-74E3-4DEF-B852-10E610BFFDAF}" dt="2026-07-05T19:49:56.345" v="1156" actId="26606"/>
          <ac:spMkLst>
            <pc:docMk/>
            <pc:sldMk cId="2850782885" sldId="266"/>
            <ac:spMk id="123" creationId="{6F175609-91A3-416E-BC3D-7548FDE02910}"/>
          </ac:spMkLst>
        </pc:spChg>
        <pc:spChg chg="add">
          <ac:chgData name="novoloacavova@gmail.com" userId="ff11f79387ebb835" providerId="LiveId" clId="{3D27CADF-74E3-4DEF-B852-10E610BFFDAF}" dt="2026-07-05T19:49:56.345" v="1156" actId="26606"/>
          <ac:spMkLst>
            <pc:docMk/>
            <pc:sldMk cId="2850782885" sldId="266"/>
            <ac:spMk id="125" creationId="{9A3B0D54-9DF0-4FF8-A0AA-B4234DF358EF}"/>
          </ac:spMkLst>
        </pc:spChg>
        <pc:picChg chg="add mod ord">
          <ac:chgData name="novoloacavova@gmail.com" userId="ff11f79387ebb835" providerId="LiveId" clId="{3D27CADF-74E3-4DEF-B852-10E610BFFDAF}" dt="2026-07-05T19:48:46.117" v="1154" actId="14100"/>
          <ac:picMkLst>
            <pc:docMk/>
            <pc:sldMk cId="2850782885" sldId="266"/>
            <ac:picMk id="6" creationId="{BCB589D2-4CEC-BE86-B17A-DBA85C492BC1}"/>
          </ac:picMkLst>
        </pc:picChg>
      </pc:sldChg>
      <pc:sldChg chg="addSp delSp modSp mod">
        <pc:chgData name="novoloacavova@gmail.com" userId="ff11f79387ebb835" providerId="LiveId" clId="{3D27CADF-74E3-4DEF-B852-10E610BFFDAF}" dt="2026-07-12T09:31:20.628" v="1211" actId="1076"/>
        <pc:sldMkLst>
          <pc:docMk/>
          <pc:sldMk cId="1917974163" sldId="267"/>
        </pc:sldMkLst>
        <pc:spChg chg="mod">
          <ac:chgData name="novoloacavova@gmail.com" userId="ff11f79387ebb835" providerId="LiveId" clId="{3D27CADF-74E3-4DEF-B852-10E610BFFDAF}" dt="2026-07-04T20:19:05.161" v="704" actId="207"/>
          <ac:spMkLst>
            <pc:docMk/>
            <pc:sldMk cId="1917974163" sldId="267"/>
            <ac:spMk id="2" creationId="{631727AA-2A4B-7459-64F6-8CB68974F0E3}"/>
          </ac:spMkLst>
        </pc:spChg>
        <pc:spChg chg="add mod">
          <ac:chgData name="novoloacavova@gmail.com" userId="ff11f79387ebb835" providerId="LiveId" clId="{3D27CADF-74E3-4DEF-B852-10E610BFFDAF}" dt="2026-07-12T09:31:20.628" v="1211" actId="1076"/>
          <ac:spMkLst>
            <pc:docMk/>
            <pc:sldMk cId="1917974163" sldId="267"/>
            <ac:spMk id="3" creationId="{31DBB893-C58E-FEC1-B746-1EBED15ACE28}"/>
          </ac:spMkLst>
        </pc:spChg>
        <pc:spChg chg="add mod">
          <ac:chgData name="novoloacavova@gmail.com" userId="ff11f79387ebb835" providerId="LiveId" clId="{3D27CADF-74E3-4DEF-B852-10E610BFFDAF}" dt="2026-07-03T19:38:59.180" v="250" actId="207"/>
          <ac:spMkLst>
            <pc:docMk/>
            <pc:sldMk cId="1917974163" sldId="267"/>
            <ac:spMk id="22" creationId="{ADB16554-4226-E9F6-7655-9EC21A4ADCB3}"/>
          </ac:spMkLst>
        </pc:spChg>
        <pc:spChg chg="add mod">
          <ac:chgData name="novoloacavova@gmail.com" userId="ff11f79387ebb835" providerId="LiveId" clId="{3D27CADF-74E3-4DEF-B852-10E610BFFDAF}" dt="2026-07-03T19:39:03.287" v="251" actId="207"/>
          <ac:spMkLst>
            <pc:docMk/>
            <pc:sldMk cId="1917974163" sldId="267"/>
            <ac:spMk id="23" creationId="{6310B8B0-771A-D67D-5593-3FEEED40A153}"/>
          </ac:spMkLst>
        </pc:spChg>
        <pc:spChg chg="add mod">
          <ac:chgData name="novoloacavova@gmail.com" userId="ff11f79387ebb835" providerId="LiveId" clId="{3D27CADF-74E3-4DEF-B852-10E610BFFDAF}" dt="2026-07-03T19:39:09.928" v="252" actId="207"/>
          <ac:spMkLst>
            <pc:docMk/>
            <pc:sldMk cId="1917974163" sldId="267"/>
            <ac:spMk id="24" creationId="{18F4D1BB-F1EF-1383-FFE4-610885E1AD12}"/>
          </ac:spMkLst>
        </pc:spChg>
        <pc:spChg chg="add mod">
          <ac:chgData name="novoloacavova@gmail.com" userId="ff11f79387ebb835" providerId="LiveId" clId="{3D27CADF-74E3-4DEF-B852-10E610BFFDAF}" dt="2026-07-03T19:39:14.556" v="253" actId="207"/>
          <ac:spMkLst>
            <pc:docMk/>
            <pc:sldMk cId="1917974163" sldId="267"/>
            <ac:spMk id="25" creationId="{B4614787-5F33-CAAA-5869-67F19E0BD336}"/>
          </ac:spMkLst>
        </pc:spChg>
        <pc:spChg chg="add mod">
          <ac:chgData name="novoloacavova@gmail.com" userId="ff11f79387ebb835" providerId="LiveId" clId="{3D27CADF-74E3-4DEF-B852-10E610BFFDAF}" dt="2026-07-03T19:39:21.441" v="254" actId="207"/>
          <ac:spMkLst>
            <pc:docMk/>
            <pc:sldMk cId="1917974163" sldId="267"/>
            <ac:spMk id="26" creationId="{E8CC070A-E484-04FD-31CC-7301860C005B}"/>
          </ac:spMkLst>
        </pc:spChg>
        <pc:spChg chg="add mod">
          <ac:chgData name="novoloacavova@gmail.com" userId="ff11f79387ebb835" providerId="LiveId" clId="{3D27CADF-74E3-4DEF-B852-10E610BFFDAF}" dt="2026-07-03T19:39:26.060" v="255" actId="207"/>
          <ac:spMkLst>
            <pc:docMk/>
            <pc:sldMk cId="1917974163" sldId="267"/>
            <ac:spMk id="27" creationId="{B08ABD65-D251-D271-5140-E54F7F0801AF}"/>
          </ac:spMkLst>
        </pc:spChg>
        <pc:graphicFrameChg chg="add mod modGraphic">
          <ac:chgData name="novoloacavova@gmail.com" userId="ff11f79387ebb835" providerId="LiveId" clId="{3D27CADF-74E3-4DEF-B852-10E610BFFDAF}" dt="2026-07-03T19:31:48.156" v="240"/>
          <ac:graphicFrameMkLst>
            <pc:docMk/>
            <pc:sldMk cId="1917974163" sldId="267"/>
            <ac:graphicFrameMk id="5" creationId="{AF8984C4-2059-CCFC-60C3-A263BC71DF4E}"/>
          </ac:graphicFrameMkLst>
        </pc:graphicFrameChg>
        <pc:cxnChg chg="add mod">
          <ac:chgData name="novoloacavova@gmail.com" userId="ff11f79387ebb835" providerId="LiveId" clId="{3D27CADF-74E3-4DEF-B852-10E610BFFDAF}" dt="2026-07-03T19:37:11.531" v="246" actId="14100"/>
          <ac:cxnSpMkLst>
            <pc:docMk/>
            <pc:sldMk cId="1917974163" sldId="267"/>
            <ac:cxnSpMk id="6" creationId="{CF463353-661B-FE21-BE27-DDF128BCC90C}"/>
          </ac:cxnSpMkLst>
        </pc:cxnChg>
        <pc:cxnChg chg="add mod">
          <ac:chgData name="novoloacavova@gmail.com" userId="ff11f79387ebb835" providerId="LiveId" clId="{3D27CADF-74E3-4DEF-B852-10E610BFFDAF}" dt="2026-07-03T19:37:33.827" v="248" actId="14100"/>
          <ac:cxnSpMkLst>
            <pc:docMk/>
            <pc:sldMk cId="1917974163" sldId="267"/>
            <ac:cxnSpMk id="8" creationId="{B2AB3378-8C25-1E7C-B07F-F05BA1917452}"/>
          </ac:cxnSpMkLst>
        </pc:cxnChg>
        <pc:cxnChg chg="add mod">
          <ac:chgData name="novoloacavova@gmail.com" userId="ff11f79387ebb835" providerId="LiveId" clId="{3D27CADF-74E3-4DEF-B852-10E610BFFDAF}" dt="2026-07-03T19:22:12.434" v="189" actId="1582"/>
          <ac:cxnSpMkLst>
            <pc:docMk/>
            <pc:sldMk cId="1917974163" sldId="267"/>
            <ac:cxnSpMk id="10" creationId="{1CC0E47B-7EA4-DD51-807E-1E38AA546F74}"/>
          </ac:cxnSpMkLst>
        </pc:cxnChg>
        <pc:cxnChg chg="add mod">
          <ac:chgData name="novoloacavova@gmail.com" userId="ff11f79387ebb835" providerId="LiveId" clId="{3D27CADF-74E3-4DEF-B852-10E610BFFDAF}" dt="2026-07-03T19:36:36.451" v="243" actId="14100"/>
          <ac:cxnSpMkLst>
            <pc:docMk/>
            <pc:sldMk cId="1917974163" sldId="267"/>
            <ac:cxnSpMk id="12" creationId="{FA643BA1-7F6C-B493-C550-9CCDD9B593F0}"/>
          </ac:cxnSpMkLst>
        </pc:cxnChg>
        <pc:cxnChg chg="add mod">
          <ac:chgData name="novoloacavova@gmail.com" userId="ff11f79387ebb835" providerId="LiveId" clId="{3D27CADF-74E3-4DEF-B852-10E610BFFDAF}" dt="2026-07-03T19:22:42.168" v="195" actId="1582"/>
          <ac:cxnSpMkLst>
            <pc:docMk/>
            <pc:sldMk cId="1917974163" sldId="267"/>
            <ac:cxnSpMk id="14" creationId="{0F4EF0B5-6ABC-5C91-AB76-854DA2FDE57D}"/>
          </ac:cxnSpMkLst>
        </pc:cxnChg>
        <pc:cxnChg chg="add mod">
          <ac:chgData name="novoloacavova@gmail.com" userId="ff11f79387ebb835" providerId="LiveId" clId="{3D27CADF-74E3-4DEF-B852-10E610BFFDAF}" dt="2026-07-03T19:22:56.533" v="198" actId="1582"/>
          <ac:cxnSpMkLst>
            <pc:docMk/>
            <pc:sldMk cId="1917974163" sldId="267"/>
            <ac:cxnSpMk id="16" creationId="{A5DA7C8B-9EB1-A639-6485-F8689741B73F}"/>
          </ac:cxnSpMkLst>
        </pc:cxnChg>
      </pc:sldChg>
      <pc:sldChg chg="addSp delSp modSp mod setBg">
        <pc:chgData name="novoloacavova@gmail.com" userId="ff11f79387ebb835" providerId="LiveId" clId="{3D27CADF-74E3-4DEF-B852-10E610BFFDAF}" dt="2026-07-12T09:28:03.087" v="1204" actId="114"/>
        <pc:sldMkLst>
          <pc:docMk/>
          <pc:sldMk cId="3645478630" sldId="268"/>
        </pc:sldMkLst>
        <pc:spChg chg="mod">
          <ac:chgData name="novoloacavova@gmail.com" userId="ff11f79387ebb835" providerId="LiveId" clId="{3D27CADF-74E3-4DEF-B852-10E610BFFDAF}" dt="2026-07-04T20:19:19.665" v="706" actId="207"/>
          <ac:spMkLst>
            <pc:docMk/>
            <pc:sldMk cId="3645478630" sldId="268"/>
            <ac:spMk id="2" creationId="{3FC915AA-9AD6-9DEC-20C0-9E11999F2E2F}"/>
          </ac:spMkLst>
        </pc:spChg>
        <pc:spChg chg="add mod">
          <ac:chgData name="novoloacavova@gmail.com" userId="ff11f79387ebb835" providerId="LiveId" clId="{3D27CADF-74E3-4DEF-B852-10E610BFFDAF}" dt="2026-07-05T09:38:53.905" v="901" actId="14861"/>
          <ac:spMkLst>
            <pc:docMk/>
            <pc:sldMk cId="3645478630" sldId="268"/>
            <ac:spMk id="3" creationId="{A9D7BABD-316B-B518-FE00-92E90E1D2C5D}"/>
          </ac:spMkLst>
        </pc:spChg>
        <pc:spChg chg="add mod">
          <ac:chgData name="novoloacavova@gmail.com" userId="ff11f79387ebb835" providerId="LiveId" clId="{3D27CADF-74E3-4DEF-B852-10E610BFFDAF}" dt="2026-07-12T09:28:03.087" v="1204" actId="114"/>
          <ac:spMkLst>
            <pc:docMk/>
            <pc:sldMk cId="3645478630" sldId="268"/>
            <ac:spMk id="5" creationId="{392AECB7-CA69-FC11-67BF-FBD46051D1C0}"/>
          </ac:spMkLst>
        </pc:spChg>
        <pc:spChg chg="add mod">
          <ac:chgData name="novoloacavova@gmail.com" userId="ff11f79387ebb835" providerId="LiveId" clId="{3D27CADF-74E3-4DEF-B852-10E610BFFDAF}" dt="2026-07-04T19:33:16.205" v="512" actId="1076"/>
          <ac:spMkLst>
            <pc:docMk/>
            <pc:sldMk cId="3645478630" sldId="268"/>
            <ac:spMk id="37" creationId="{F573CCBE-8A4D-760F-DF76-5F536E9ABBDC}"/>
          </ac:spMkLst>
        </pc:spChg>
        <pc:spChg chg="add mod">
          <ac:chgData name="novoloacavova@gmail.com" userId="ff11f79387ebb835" providerId="LiveId" clId="{3D27CADF-74E3-4DEF-B852-10E610BFFDAF}" dt="2026-07-04T19:35:35.396" v="525" actId="1076"/>
          <ac:spMkLst>
            <pc:docMk/>
            <pc:sldMk cId="3645478630" sldId="268"/>
            <ac:spMk id="38" creationId="{8841BA85-4551-B8B0-73F2-B4842914B63D}"/>
          </ac:spMkLst>
        </pc:spChg>
        <pc:spChg chg="add mod">
          <ac:chgData name="novoloacavova@gmail.com" userId="ff11f79387ebb835" providerId="LiveId" clId="{3D27CADF-74E3-4DEF-B852-10E610BFFDAF}" dt="2026-07-04T19:31:12.344" v="504" actId="1076"/>
          <ac:spMkLst>
            <pc:docMk/>
            <pc:sldMk cId="3645478630" sldId="268"/>
            <ac:spMk id="40" creationId="{F23234CE-E34E-9824-01A0-93413FB5AD80}"/>
          </ac:spMkLst>
        </pc:spChg>
        <pc:spChg chg="add mod">
          <ac:chgData name="novoloacavova@gmail.com" userId="ff11f79387ebb835" providerId="LiveId" clId="{3D27CADF-74E3-4DEF-B852-10E610BFFDAF}" dt="2026-07-04T19:31:57.816" v="508" actId="1076"/>
          <ac:spMkLst>
            <pc:docMk/>
            <pc:sldMk cId="3645478630" sldId="268"/>
            <ac:spMk id="41" creationId="{A37D9C3C-961A-2D15-0592-5655EB443900}"/>
          </ac:spMkLst>
        </pc:spChg>
        <pc:spChg chg="add mod">
          <ac:chgData name="novoloacavova@gmail.com" userId="ff11f79387ebb835" providerId="LiveId" clId="{3D27CADF-74E3-4DEF-B852-10E610BFFDAF}" dt="2026-07-04T20:07:51.897" v="645" actId="14861"/>
          <ac:spMkLst>
            <pc:docMk/>
            <pc:sldMk cId="3645478630" sldId="268"/>
            <ac:spMk id="43" creationId="{805CDED3-A502-8389-307B-9703BC7FEE10}"/>
          </ac:spMkLst>
        </pc:spChg>
        <pc:spChg chg="add mod">
          <ac:chgData name="novoloacavova@gmail.com" userId="ff11f79387ebb835" providerId="LiveId" clId="{3D27CADF-74E3-4DEF-B852-10E610BFFDAF}" dt="2026-07-04T20:07:39.059" v="643" actId="14861"/>
          <ac:spMkLst>
            <pc:docMk/>
            <pc:sldMk cId="3645478630" sldId="268"/>
            <ac:spMk id="44" creationId="{A2E67BC6-8B65-873E-AD36-7F2CAD5400F6}"/>
          </ac:spMkLst>
        </pc:spChg>
        <pc:spChg chg="add mod">
          <ac:chgData name="novoloacavova@gmail.com" userId="ff11f79387ebb835" providerId="LiveId" clId="{3D27CADF-74E3-4DEF-B852-10E610BFFDAF}" dt="2026-07-04T20:12:01.334" v="691" actId="14861"/>
          <ac:spMkLst>
            <pc:docMk/>
            <pc:sldMk cId="3645478630" sldId="268"/>
            <ac:spMk id="45" creationId="{6DA28B5F-BE7E-4EEB-661F-707F5AE5D466}"/>
          </ac:spMkLst>
        </pc:spChg>
        <pc:spChg chg="add mod">
          <ac:chgData name="novoloacavova@gmail.com" userId="ff11f79387ebb835" providerId="LiveId" clId="{3D27CADF-74E3-4DEF-B852-10E610BFFDAF}" dt="2026-07-04T20:07:06.433" v="640" actId="14861"/>
          <ac:spMkLst>
            <pc:docMk/>
            <pc:sldMk cId="3645478630" sldId="268"/>
            <ac:spMk id="47" creationId="{A9DED1BC-9B8E-794E-5DCB-2DB23705EE2A}"/>
          </ac:spMkLst>
        </pc:spChg>
        <pc:spChg chg="add mod">
          <ac:chgData name="novoloacavova@gmail.com" userId="ff11f79387ebb835" providerId="LiveId" clId="{3D27CADF-74E3-4DEF-B852-10E610BFFDAF}" dt="2026-07-04T20:08:06.360" v="647" actId="14861"/>
          <ac:spMkLst>
            <pc:docMk/>
            <pc:sldMk cId="3645478630" sldId="268"/>
            <ac:spMk id="49" creationId="{B6AEE58B-FBA1-E8F9-AA95-78B13516CED2}"/>
          </ac:spMkLst>
        </pc:spChg>
        <pc:spChg chg="add mod">
          <ac:chgData name="novoloacavova@gmail.com" userId="ff11f79387ebb835" providerId="LiveId" clId="{3D27CADF-74E3-4DEF-B852-10E610BFFDAF}" dt="2026-07-04T20:08:19.870" v="649" actId="14861"/>
          <ac:spMkLst>
            <pc:docMk/>
            <pc:sldMk cId="3645478630" sldId="268"/>
            <ac:spMk id="51" creationId="{DFCACD60-AEE3-723C-1EB9-24B8533F5324}"/>
          </ac:spMkLst>
        </pc:spChg>
        <pc:spChg chg="add mod">
          <ac:chgData name="novoloacavova@gmail.com" userId="ff11f79387ebb835" providerId="LiveId" clId="{3D27CADF-74E3-4DEF-B852-10E610BFFDAF}" dt="2026-07-04T19:36:42.256" v="530" actId="1076"/>
          <ac:spMkLst>
            <pc:docMk/>
            <pc:sldMk cId="3645478630" sldId="268"/>
            <ac:spMk id="54" creationId="{66BB9CF0-FF4D-6B50-6BDE-526FDEE694DF}"/>
          </ac:spMkLst>
        </pc:spChg>
        <pc:spChg chg="add mod">
          <ac:chgData name="novoloacavova@gmail.com" userId="ff11f79387ebb835" providerId="LiveId" clId="{3D27CADF-74E3-4DEF-B852-10E610BFFDAF}" dt="2026-07-04T19:38:17.722" v="536" actId="1076"/>
          <ac:spMkLst>
            <pc:docMk/>
            <pc:sldMk cId="3645478630" sldId="268"/>
            <ac:spMk id="55" creationId="{45B14DBC-D2FB-C167-293A-CFBAFD126191}"/>
          </ac:spMkLst>
        </pc:spChg>
        <pc:spChg chg="add mod">
          <ac:chgData name="novoloacavova@gmail.com" userId="ff11f79387ebb835" providerId="LiveId" clId="{3D27CADF-74E3-4DEF-B852-10E610BFFDAF}" dt="2026-07-04T19:39:32.271" v="541" actId="1076"/>
          <ac:spMkLst>
            <pc:docMk/>
            <pc:sldMk cId="3645478630" sldId="268"/>
            <ac:spMk id="57" creationId="{EF4B5AC8-DF38-E860-0535-A57C7D84C39E}"/>
          </ac:spMkLst>
        </pc:spChg>
        <pc:spChg chg="add mod">
          <ac:chgData name="novoloacavova@gmail.com" userId="ff11f79387ebb835" providerId="LiveId" clId="{3D27CADF-74E3-4DEF-B852-10E610BFFDAF}" dt="2026-07-04T20:04:05.054" v="634" actId="1076"/>
          <ac:spMkLst>
            <pc:docMk/>
            <pc:sldMk cId="3645478630" sldId="268"/>
            <ac:spMk id="58" creationId="{65369D09-BFEB-ECA1-AE23-F2F567495D0A}"/>
          </ac:spMkLst>
        </pc:spChg>
        <pc:spChg chg="add mod">
          <ac:chgData name="novoloacavova@gmail.com" userId="ff11f79387ebb835" providerId="LiveId" clId="{3D27CADF-74E3-4DEF-B852-10E610BFFDAF}" dt="2026-07-04T19:45:31.236" v="565" actId="1076"/>
          <ac:spMkLst>
            <pc:docMk/>
            <pc:sldMk cId="3645478630" sldId="268"/>
            <ac:spMk id="59" creationId="{79FA09C1-B625-D63F-4844-5B49AE8EB118}"/>
          </ac:spMkLst>
        </pc:spChg>
        <pc:spChg chg="add mod">
          <ac:chgData name="novoloacavova@gmail.com" userId="ff11f79387ebb835" providerId="LiveId" clId="{3D27CADF-74E3-4DEF-B852-10E610BFFDAF}" dt="2026-07-04T19:32:51.426" v="511" actId="1076"/>
          <ac:spMkLst>
            <pc:docMk/>
            <pc:sldMk cId="3645478630" sldId="268"/>
            <ac:spMk id="62" creationId="{11050D85-9797-BDD8-8FD6-68934B03FAFD}"/>
          </ac:spMkLst>
        </pc:spChg>
        <pc:spChg chg="add mod">
          <ac:chgData name="novoloacavova@gmail.com" userId="ff11f79387ebb835" providerId="LiveId" clId="{3D27CADF-74E3-4DEF-B852-10E610BFFDAF}" dt="2026-07-03T20:40:09.263" v="391" actId="1076"/>
          <ac:spMkLst>
            <pc:docMk/>
            <pc:sldMk cId="3645478630" sldId="268"/>
            <ac:spMk id="63" creationId="{1F3E3CA3-F207-ABE5-4945-A322A2B085AA}"/>
          </ac:spMkLst>
        </pc:spChg>
        <pc:spChg chg="add mod">
          <ac:chgData name="novoloacavova@gmail.com" userId="ff11f79387ebb835" providerId="LiveId" clId="{3D27CADF-74E3-4DEF-B852-10E610BFFDAF}" dt="2026-07-04T19:34:30.936" v="516" actId="1076"/>
          <ac:spMkLst>
            <pc:docMk/>
            <pc:sldMk cId="3645478630" sldId="268"/>
            <ac:spMk id="64" creationId="{81E622F2-1EC2-D2FF-7CDE-370262454A52}"/>
          </ac:spMkLst>
        </pc:spChg>
        <pc:spChg chg="add mod">
          <ac:chgData name="novoloacavova@gmail.com" userId="ff11f79387ebb835" providerId="LiveId" clId="{3D27CADF-74E3-4DEF-B852-10E610BFFDAF}" dt="2026-07-03T20:41:02.350" v="396"/>
          <ac:spMkLst>
            <pc:docMk/>
            <pc:sldMk cId="3645478630" sldId="268"/>
            <ac:spMk id="65" creationId="{B4B6460D-13A0-B1CB-EDAB-DE7A69CB62A5}"/>
          </ac:spMkLst>
        </pc:spChg>
        <pc:spChg chg="add mod">
          <ac:chgData name="novoloacavova@gmail.com" userId="ff11f79387ebb835" providerId="LiveId" clId="{3D27CADF-74E3-4DEF-B852-10E610BFFDAF}" dt="2026-07-04T19:34:52.609" v="518" actId="1076"/>
          <ac:spMkLst>
            <pc:docMk/>
            <pc:sldMk cId="3645478630" sldId="268"/>
            <ac:spMk id="66" creationId="{A395DAF3-6EEB-9E54-EF69-C6A56C110194}"/>
          </ac:spMkLst>
        </pc:spChg>
        <pc:spChg chg="add mod">
          <ac:chgData name="novoloacavova@gmail.com" userId="ff11f79387ebb835" providerId="LiveId" clId="{3D27CADF-74E3-4DEF-B852-10E610BFFDAF}" dt="2026-07-03T20:42:14.935" v="403" actId="1076"/>
          <ac:spMkLst>
            <pc:docMk/>
            <pc:sldMk cId="3645478630" sldId="268"/>
            <ac:spMk id="67" creationId="{16E9EC0E-573F-5A0A-3E29-C55E882C93A2}"/>
          </ac:spMkLst>
        </pc:spChg>
        <pc:spChg chg="add mod">
          <ac:chgData name="novoloacavova@gmail.com" userId="ff11f79387ebb835" providerId="LiveId" clId="{3D27CADF-74E3-4DEF-B852-10E610BFFDAF}" dt="2026-07-05T09:37:54.935" v="899" actId="1076"/>
          <ac:spMkLst>
            <pc:docMk/>
            <pc:sldMk cId="3645478630" sldId="268"/>
            <ac:spMk id="68" creationId="{86068DB1-5A4F-94F7-4D05-8AB2283FE98F}"/>
          </ac:spMkLst>
        </pc:spChg>
        <pc:spChg chg="add mod">
          <ac:chgData name="novoloacavova@gmail.com" userId="ff11f79387ebb835" providerId="LiveId" clId="{3D27CADF-74E3-4DEF-B852-10E610BFFDAF}" dt="2026-07-04T19:47:17.446" v="573" actId="1076"/>
          <ac:spMkLst>
            <pc:docMk/>
            <pc:sldMk cId="3645478630" sldId="268"/>
            <ac:spMk id="70" creationId="{16785BCD-53CC-B0F5-4ED9-0BDF68CE48BE}"/>
          </ac:spMkLst>
        </pc:spChg>
        <pc:spChg chg="add mod">
          <ac:chgData name="novoloacavova@gmail.com" userId="ff11f79387ebb835" providerId="LiveId" clId="{3D27CADF-74E3-4DEF-B852-10E610BFFDAF}" dt="2026-07-04T19:48:16.338" v="577" actId="1076"/>
          <ac:spMkLst>
            <pc:docMk/>
            <pc:sldMk cId="3645478630" sldId="268"/>
            <ac:spMk id="71" creationId="{21291659-4213-5C5A-C99C-43B9A03F70A8}"/>
          </ac:spMkLst>
        </pc:spChg>
        <pc:spChg chg="add mod">
          <ac:chgData name="novoloacavova@gmail.com" userId="ff11f79387ebb835" providerId="LiveId" clId="{3D27CADF-74E3-4DEF-B852-10E610BFFDAF}" dt="2026-07-04T19:52:48.042" v="589" actId="1076"/>
          <ac:spMkLst>
            <pc:docMk/>
            <pc:sldMk cId="3645478630" sldId="268"/>
            <ac:spMk id="75" creationId="{F7E55942-FA20-72FB-D3C9-1983BC92FB6F}"/>
          </ac:spMkLst>
        </pc:spChg>
        <pc:cxnChg chg="add mod">
          <ac:chgData name="novoloacavova@gmail.com" userId="ff11f79387ebb835" providerId="LiveId" clId="{3D27CADF-74E3-4DEF-B852-10E610BFFDAF}" dt="2026-07-04T20:01:13.148" v="617" actId="13822"/>
          <ac:cxnSpMkLst>
            <pc:docMk/>
            <pc:sldMk cId="3645478630" sldId="268"/>
            <ac:cxnSpMk id="4" creationId="{09C91BD9-9396-359C-ED2C-689058F486C4}"/>
          </ac:cxnSpMkLst>
        </pc:cxnChg>
        <pc:cxnChg chg="add mod">
          <ac:chgData name="novoloacavova@gmail.com" userId="ff11f79387ebb835" providerId="LiveId" clId="{3D27CADF-74E3-4DEF-B852-10E610BFFDAF}" dt="2026-07-05T09:40:51.214" v="909" actId="14100"/>
          <ac:cxnSpMkLst>
            <pc:docMk/>
            <pc:sldMk cId="3645478630" sldId="268"/>
            <ac:cxnSpMk id="6" creationId="{D3F3E50D-079D-8B9D-833C-FE26A4EEDFEB}"/>
          </ac:cxnSpMkLst>
        </pc:cxnChg>
        <pc:cxnChg chg="add mod">
          <ac:chgData name="novoloacavova@gmail.com" userId="ff11f79387ebb835" providerId="LiveId" clId="{3D27CADF-74E3-4DEF-B852-10E610BFFDAF}" dt="2026-07-04T20:01:37.232" v="619" actId="13822"/>
          <ac:cxnSpMkLst>
            <pc:docMk/>
            <pc:sldMk cId="3645478630" sldId="268"/>
            <ac:cxnSpMk id="9" creationId="{5AB32A4B-FA68-55A2-F0C8-08208A5BAB1A}"/>
          </ac:cxnSpMkLst>
        </pc:cxnChg>
        <pc:cxnChg chg="add mod">
          <ac:chgData name="novoloacavova@gmail.com" userId="ff11f79387ebb835" providerId="LiveId" clId="{3D27CADF-74E3-4DEF-B852-10E610BFFDAF}" dt="2026-07-05T09:39:16.322" v="902" actId="14861"/>
          <ac:cxnSpMkLst>
            <pc:docMk/>
            <pc:sldMk cId="3645478630" sldId="268"/>
            <ac:cxnSpMk id="11" creationId="{6F270AD4-3CE2-0E01-7EDB-4F25B68B44CE}"/>
          </ac:cxnSpMkLst>
        </pc:cxnChg>
        <pc:cxnChg chg="add mod">
          <ac:chgData name="novoloacavova@gmail.com" userId="ff11f79387ebb835" providerId="LiveId" clId="{3D27CADF-74E3-4DEF-B852-10E610BFFDAF}" dt="2026-07-04T20:01:42.772" v="620" actId="13822"/>
          <ac:cxnSpMkLst>
            <pc:docMk/>
            <pc:sldMk cId="3645478630" sldId="268"/>
            <ac:cxnSpMk id="12" creationId="{0CE74EE1-56DE-8EF6-66E1-C77B5A595764}"/>
          </ac:cxnSpMkLst>
        </pc:cxnChg>
        <pc:cxnChg chg="add mod">
          <ac:chgData name="novoloacavova@gmail.com" userId="ff11f79387ebb835" providerId="LiveId" clId="{3D27CADF-74E3-4DEF-B852-10E610BFFDAF}" dt="2026-07-05T09:39:32.230" v="903" actId="14861"/>
          <ac:cxnSpMkLst>
            <pc:docMk/>
            <pc:sldMk cId="3645478630" sldId="268"/>
            <ac:cxnSpMk id="14" creationId="{EE5C5F7E-B434-3BDB-07A6-F5B176337ED2}"/>
          </ac:cxnSpMkLst>
        </pc:cxnChg>
        <pc:cxnChg chg="add mod">
          <ac:chgData name="novoloacavova@gmail.com" userId="ff11f79387ebb835" providerId="LiveId" clId="{3D27CADF-74E3-4DEF-B852-10E610BFFDAF}" dt="2026-07-04T20:01:47.556" v="621" actId="13822"/>
          <ac:cxnSpMkLst>
            <pc:docMk/>
            <pc:sldMk cId="3645478630" sldId="268"/>
            <ac:cxnSpMk id="15" creationId="{06EDA274-A562-D1EB-E5EB-22DF6AF1E6F3}"/>
          </ac:cxnSpMkLst>
        </pc:cxnChg>
        <pc:cxnChg chg="add mod">
          <ac:chgData name="novoloacavova@gmail.com" userId="ff11f79387ebb835" providerId="LiveId" clId="{3D27CADF-74E3-4DEF-B852-10E610BFFDAF}" dt="2026-07-05T09:39:39.843" v="904" actId="14861"/>
          <ac:cxnSpMkLst>
            <pc:docMk/>
            <pc:sldMk cId="3645478630" sldId="268"/>
            <ac:cxnSpMk id="16" creationId="{5BC306C9-1C2C-365C-5FF1-3D1544D30006}"/>
          </ac:cxnSpMkLst>
        </pc:cxnChg>
        <pc:cxnChg chg="add mod">
          <ac:chgData name="novoloacavova@gmail.com" userId="ff11f79387ebb835" providerId="LiveId" clId="{3D27CADF-74E3-4DEF-B852-10E610BFFDAF}" dt="2026-07-05T09:40:02.364" v="905" actId="14861"/>
          <ac:cxnSpMkLst>
            <pc:docMk/>
            <pc:sldMk cId="3645478630" sldId="268"/>
            <ac:cxnSpMk id="18" creationId="{50863729-BD63-D065-696C-57B55C1788BA}"/>
          </ac:cxnSpMkLst>
        </pc:cxnChg>
        <pc:cxnChg chg="add mod">
          <ac:chgData name="novoloacavova@gmail.com" userId="ff11f79387ebb835" providerId="LiveId" clId="{3D27CADF-74E3-4DEF-B852-10E610BFFDAF}" dt="2026-07-04T20:02:37.546" v="626" actId="13822"/>
          <ac:cxnSpMkLst>
            <pc:docMk/>
            <pc:sldMk cId="3645478630" sldId="268"/>
            <ac:cxnSpMk id="19" creationId="{CF03DF91-17FA-7AC5-5DF7-758710D0F58D}"/>
          </ac:cxnSpMkLst>
        </pc:cxnChg>
        <pc:cxnChg chg="add mod">
          <ac:chgData name="novoloacavova@gmail.com" userId="ff11f79387ebb835" providerId="LiveId" clId="{3D27CADF-74E3-4DEF-B852-10E610BFFDAF}" dt="2026-07-04T20:04:25.915" v="636" actId="13822"/>
          <ac:cxnSpMkLst>
            <pc:docMk/>
            <pc:sldMk cId="3645478630" sldId="268"/>
            <ac:cxnSpMk id="22" creationId="{2AAB9EF8-239A-7476-E7AE-A4733D402E3F}"/>
          </ac:cxnSpMkLst>
        </pc:cxnChg>
        <pc:cxnChg chg="add mod">
          <ac:chgData name="novoloacavova@gmail.com" userId="ff11f79387ebb835" providerId="LiveId" clId="{3D27CADF-74E3-4DEF-B852-10E610BFFDAF}" dt="2026-07-04T20:04:19.829" v="635" actId="13822"/>
          <ac:cxnSpMkLst>
            <pc:docMk/>
            <pc:sldMk cId="3645478630" sldId="268"/>
            <ac:cxnSpMk id="24" creationId="{F294308C-2AED-79EC-25F4-908A036CE1E4}"/>
          </ac:cxnSpMkLst>
        </pc:cxnChg>
        <pc:cxnChg chg="add mod">
          <ac:chgData name="novoloacavova@gmail.com" userId="ff11f79387ebb835" providerId="LiveId" clId="{3D27CADF-74E3-4DEF-B852-10E610BFFDAF}" dt="2026-07-05T09:40:10.109" v="906" actId="14861"/>
          <ac:cxnSpMkLst>
            <pc:docMk/>
            <pc:sldMk cId="3645478630" sldId="268"/>
            <ac:cxnSpMk id="26" creationId="{539B164A-415A-E421-C049-282E99A21E9C}"/>
          </ac:cxnSpMkLst>
        </pc:cxnChg>
        <pc:cxnChg chg="add mod">
          <ac:chgData name="novoloacavova@gmail.com" userId="ff11f79387ebb835" providerId="LiveId" clId="{3D27CADF-74E3-4DEF-B852-10E610BFFDAF}" dt="2026-07-04T20:03:51.478" v="633" actId="13822"/>
          <ac:cxnSpMkLst>
            <pc:docMk/>
            <pc:sldMk cId="3645478630" sldId="268"/>
            <ac:cxnSpMk id="27" creationId="{03FAD0D8-932F-61D9-98F9-35F615E73ECA}"/>
          </ac:cxnSpMkLst>
        </pc:cxnChg>
        <pc:cxnChg chg="add mod">
          <ac:chgData name="novoloacavova@gmail.com" userId="ff11f79387ebb835" providerId="LiveId" clId="{3D27CADF-74E3-4DEF-B852-10E610BFFDAF}" dt="2026-07-04T20:03:16.562" v="631" actId="13822"/>
          <ac:cxnSpMkLst>
            <pc:docMk/>
            <pc:sldMk cId="3645478630" sldId="268"/>
            <ac:cxnSpMk id="29" creationId="{252D5B41-CBC6-32B3-5FE8-170C81078EDE}"/>
          </ac:cxnSpMkLst>
        </pc:cxnChg>
        <pc:cxnChg chg="add mod">
          <ac:chgData name="novoloacavova@gmail.com" userId="ff11f79387ebb835" providerId="LiveId" clId="{3D27CADF-74E3-4DEF-B852-10E610BFFDAF}" dt="2026-07-05T09:40:18.948" v="907" actId="14861"/>
          <ac:cxnSpMkLst>
            <pc:docMk/>
            <pc:sldMk cId="3645478630" sldId="268"/>
            <ac:cxnSpMk id="30" creationId="{713A11BC-977D-D832-29DD-FDEA65A359CB}"/>
          </ac:cxnSpMkLst>
        </pc:cxnChg>
        <pc:cxnChg chg="add mod">
          <ac:chgData name="novoloacavova@gmail.com" userId="ff11f79387ebb835" providerId="LiveId" clId="{3D27CADF-74E3-4DEF-B852-10E610BFFDAF}" dt="2026-07-05T09:40:29.994" v="908" actId="14861"/>
          <ac:cxnSpMkLst>
            <pc:docMk/>
            <pc:sldMk cId="3645478630" sldId="268"/>
            <ac:cxnSpMk id="32" creationId="{9853762B-0840-545B-0805-402EB558A38F}"/>
          </ac:cxnSpMkLst>
        </pc:cxnChg>
        <pc:cxnChg chg="add mod">
          <ac:chgData name="novoloacavova@gmail.com" userId="ff11f79387ebb835" providerId="LiveId" clId="{3D27CADF-74E3-4DEF-B852-10E610BFFDAF}" dt="2026-07-04T20:03:02.307" v="630" actId="14100"/>
          <ac:cxnSpMkLst>
            <pc:docMk/>
            <pc:sldMk cId="3645478630" sldId="268"/>
            <ac:cxnSpMk id="33" creationId="{AE02E4F5-4BC4-CE9E-D1AE-502BD5F48B52}"/>
          </ac:cxnSpMkLst>
        </pc:cxnChg>
        <pc:cxnChg chg="add mod">
          <ac:chgData name="novoloacavova@gmail.com" userId="ff11f79387ebb835" providerId="LiveId" clId="{3D27CADF-74E3-4DEF-B852-10E610BFFDAF}" dt="2026-07-04T20:02:57.860" v="629" actId="13822"/>
          <ac:cxnSpMkLst>
            <pc:docMk/>
            <pc:sldMk cId="3645478630" sldId="268"/>
            <ac:cxnSpMk id="35" creationId="{81D79811-AA2B-1FC0-A7F1-5663BBF8891D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AA13D10-3E95-4EEE-9031-0991C882574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EF52EDD-6879-454B-95A9-1E5B778B413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solidFill>
                <a:schemeClr val="accent4">
                  <a:lumMod val="50000"/>
                </a:schemeClr>
              </a:solidFill>
            </a:rPr>
            <a:t>POLITICAL </a:t>
          </a:r>
          <a:endParaRPr lang="en-US" dirty="0">
            <a:solidFill>
              <a:schemeClr val="accent4">
                <a:lumMod val="50000"/>
              </a:schemeClr>
            </a:solidFill>
          </a:endParaRPr>
        </a:p>
      </dgm:t>
    </dgm:pt>
    <dgm:pt modelId="{E54B0898-6442-4E85-83B0-51D50E7A3EE0}" type="parTrans" cxnId="{F2737C60-CD39-4D02-8BE2-59E72310DDD1}">
      <dgm:prSet/>
      <dgm:spPr/>
      <dgm:t>
        <a:bodyPr/>
        <a:lstStyle/>
        <a:p>
          <a:endParaRPr lang="en-US"/>
        </a:p>
      </dgm:t>
    </dgm:pt>
    <dgm:pt modelId="{0F927327-CC09-4AC3-81A1-C301B21AB117}" type="sibTrans" cxnId="{F2737C60-CD39-4D02-8BE2-59E72310DDD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E019F42-AE08-4E4D-AA9C-26CC613AE40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solidFill>
                <a:schemeClr val="accent4">
                  <a:lumMod val="50000"/>
                </a:schemeClr>
              </a:solidFill>
            </a:rPr>
            <a:t>ECONOMIC</a:t>
          </a:r>
          <a:endParaRPr lang="en-US" dirty="0">
            <a:solidFill>
              <a:schemeClr val="accent4">
                <a:lumMod val="50000"/>
              </a:schemeClr>
            </a:solidFill>
          </a:endParaRPr>
        </a:p>
      </dgm:t>
    </dgm:pt>
    <dgm:pt modelId="{3894C81C-FC7B-4D62-B9EF-69A7C78401A8}" type="parTrans" cxnId="{2283563A-28D4-48C6-9D4B-10057E2934A6}">
      <dgm:prSet/>
      <dgm:spPr/>
      <dgm:t>
        <a:bodyPr/>
        <a:lstStyle/>
        <a:p>
          <a:endParaRPr lang="en-US"/>
        </a:p>
      </dgm:t>
    </dgm:pt>
    <dgm:pt modelId="{05935ED6-0273-4FC0-8393-2F01F9BB1A13}" type="sibTrans" cxnId="{2283563A-28D4-48C6-9D4B-10057E2934A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CD6B804-54B0-4E84-8CA6-6699A68AED2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solidFill>
                <a:schemeClr val="accent4">
                  <a:lumMod val="50000"/>
                </a:schemeClr>
              </a:solidFill>
            </a:rPr>
            <a:t>SOCIAL</a:t>
          </a:r>
          <a:endParaRPr lang="en-US" dirty="0">
            <a:solidFill>
              <a:schemeClr val="accent4">
                <a:lumMod val="50000"/>
              </a:schemeClr>
            </a:solidFill>
          </a:endParaRPr>
        </a:p>
      </dgm:t>
    </dgm:pt>
    <dgm:pt modelId="{877E1507-C175-4B51-A948-24F6076BAE43}" type="parTrans" cxnId="{CA08B560-E720-40CC-B3A0-70BCBCE5CC02}">
      <dgm:prSet/>
      <dgm:spPr/>
      <dgm:t>
        <a:bodyPr/>
        <a:lstStyle/>
        <a:p>
          <a:endParaRPr lang="en-US"/>
        </a:p>
      </dgm:t>
    </dgm:pt>
    <dgm:pt modelId="{D2789783-04AE-4285-B566-D244AB8899B7}" type="sibTrans" cxnId="{CA08B560-E720-40CC-B3A0-70BCBCE5CC02}">
      <dgm:prSet/>
      <dgm:spPr/>
      <dgm:t>
        <a:bodyPr/>
        <a:lstStyle/>
        <a:p>
          <a:endParaRPr lang="en-US"/>
        </a:p>
      </dgm:t>
    </dgm:pt>
    <dgm:pt modelId="{905466CD-1332-428D-82E3-79FD9ABCE411}" type="pres">
      <dgm:prSet presAssocID="{4AA13D10-3E95-4EEE-9031-0991C8825749}" presName="root" presStyleCnt="0">
        <dgm:presLayoutVars>
          <dgm:dir/>
          <dgm:resizeHandles val="exact"/>
        </dgm:presLayoutVars>
      </dgm:prSet>
      <dgm:spPr/>
    </dgm:pt>
    <dgm:pt modelId="{EA471068-FD5B-4F33-84A2-2BE37D690165}" type="pres">
      <dgm:prSet presAssocID="{3EF52EDD-6879-454B-95A9-1E5B778B4133}" presName="compNode" presStyleCnt="0"/>
      <dgm:spPr/>
    </dgm:pt>
    <dgm:pt modelId="{1F9E88B4-010B-43DE-B23F-D465D91453BC}" type="pres">
      <dgm:prSet presAssocID="{3EF52EDD-6879-454B-95A9-1E5B778B4133}" presName="bgRect" presStyleLbl="bgShp" presStyleIdx="0" presStyleCnt="3" custLinFactNeighborX="-139"/>
      <dgm:spPr>
        <a:solidFill>
          <a:srgbClr val="F7DDE2"/>
        </a:solidFill>
      </dgm:spPr>
    </dgm:pt>
    <dgm:pt modelId="{1035B906-5BDB-486D-92FF-91DD70DDCDAF}" type="pres">
      <dgm:prSet presAssocID="{3EF52EDD-6879-454B-95A9-1E5B778B4133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E384902C-61D9-471F-8615-4616DF00684A}" type="pres">
      <dgm:prSet presAssocID="{3EF52EDD-6879-454B-95A9-1E5B778B4133}" presName="spaceRect" presStyleCnt="0"/>
      <dgm:spPr/>
    </dgm:pt>
    <dgm:pt modelId="{9417C8BB-4E10-44FA-BA92-ACE24D7B2D4C}" type="pres">
      <dgm:prSet presAssocID="{3EF52EDD-6879-454B-95A9-1E5B778B4133}" presName="parTx" presStyleLbl="revTx" presStyleIdx="0" presStyleCnt="3" custLinFactNeighborX="-5481" custLinFactNeighborY="-1483">
        <dgm:presLayoutVars>
          <dgm:chMax val="0"/>
          <dgm:chPref val="0"/>
        </dgm:presLayoutVars>
      </dgm:prSet>
      <dgm:spPr/>
    </dgm:pt>
    <dgm:pt modelId="{F12D7CCB-FF72-4EAE-AD78-EFAAB76DD0F9}" type="pres">
      <dgm:prSet presAssocID="{0F927327-CC09-4AC3-81A1-C301B21AB117}" presName="sibTrans" presStyleCnt="0"/>
      <dgm:spPr/>
    </dgm:pt>
    <dgm:pt modelId="{38AC4DE8-32C0-4665-89AB-2A93C0602FAF}" type="pres">
      <dgm:prSet presAssocID="{0E019F42-AE08-4E4D-AA9C-26CC613AE408}" presName="compNode" presStyleCnt="0"/>
      <dgm:spPr/>
    </dgm:pt>
    <dgm:pt modelId="{FA0CEDE7-F3E2-4A02-9238-5AB4A82F36ED}" type="pres">
      <dgm:prSet presAssocID="{0E019F42-AE08-4E4D-AA9C-26CC613AE408}" presName="bgRect" presStyleLbl="bgShp" presStyleIdx="1" presStyleCnt="3"/>
      <dgm:spPr>
        <a:solidFill>
          <a:srgbClr val="FBE7A1"/>
        </a:solidFill>
      </dgm:spPr>
    </dgm:pt>
    <dgm:pt modelId="{5E9F2DE1-C0EF-4550-B82C-F3405A8F2083}" type="pres">
      <dgm:prSet presAssocID="{0E019F42-AE08-4E4D-AA9C-26CC613AE408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45D2671D-CC65-4B4B-8314-D60BBB210D7A}" type="pres">
      <dgm:prSet presAssocID="{0E019F42-AE08-4E4D-AA9C-26CC613AE408}" presName="spaceRect" presStyleCnt="0"/>
      <dgm:spPr/>
    </dgm:pt>
    <dgm:pt modelId="{79BE445D-B869-4F57-8629-0A434F2EA017}" type="pres">
      <dgm:prSet presAssocID="{0E019F42-AE08-4E4D-AA9C-26CC613AE408}" presName="parTx" presStyleLbl="revTx" presStyleIdx="1" presStyleCnt="3" custLinFactNeighborX="-5350">
        <dgm:presLayoutVars>
          <dgm:chMax val="0"/>
          <dgm:chPref val="0"/>
        </dgm:presLayoutVars>
      </dgm:prSet>
      <dgm:spPr/>
    </dgm:pt>
    <dgm:pt modelId="{F37E713F-1A42-4CBE-B16A-E517C1BDB7B2}" type="pres">
      <dgm:prSet presAssocID="{05935ED6-0273-4FC0-8393-2F01F9BB1A13}" presName="sibTrans" presStyleCnt="0"/>
      <dgm:spPr/>
    </dgm:pt>
    <dgm:pt modelId="{A62AB18F-B5A2-40CE-BC1F-C85C1581DF84}" type="pres">
      <dgm:prSet presAssocID="{0CD6B804-54B0-4E84-8CA6-6699A68AED23}" presName="compNode" presStyleCnt="0"/>
      <dgm:spPr/>
    </dgm:pt>
    <dgm:pt modelId="{BCA44D24-4024-4E1E-8D05-724A714AB269}" type="pres">
      <dgm:prSet presAssocID="{0CD6B804-54B0-4E84-8CA6-6699A68AED23}" presName="bgRect" presStyleLbl="bgShp" presStyleIdx="2" presStyleCnt="3"/>
      <dgm:spPr>
        <a:solidFill>
          <a:srgbClr val="D8EFD3"/>
        </a:solidFill>
      </dgm:spPr>
    </dgm:pt>
    <dgm:pt modelId="{67BD7574-FB87-4D5A-80A3-A2885AD54F77}" type="pres">
      <dgm:prSet presAssocID="{0CD6B804-54B0-4E84-8CA6-6699A68AED23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9041EA2A-7C67-427F-84CA-8B45BAD9CCE3}" type="pres">
      <dgm:prSet presAssocID="{0CD6B804-54B0-4E84-8CA6-6699A68AED23}" presName="spaceRect" presStyleCnt="0"/>
      <dgm:spPr/>
    </dgm:pt>
    <dgm:pt modelId="{EECE0558-914F-4C6D-926B-E013F0AD42CA}" type="pres">
      <dgm:prSet presAssocID="{0CD6B804-54B0-4E84-8CA6-6699A68AED23}" presName="parTx" presStyleLbl="revTx" presStyleIdx="2" presStyleCnt="3" custLinFactNeighborX="-5481">
        <dgm:presLayoutVars>
          <dgm:chMax val="0"/>
          <dgm:chPref val="0"/>
        </dgm:presLayoutVars>
      </dgm:prSet>
      <dgm:spPr/>
    </dgm:pt>
  </dgm:ptLst>
  <dgm:cxnLst>
    <dgm:cxn modelId="{0EA3C70F-CDC1-4ACA-89DF-AE0807A0C304}" type="presOf" srcId="{4AA13D10-3E95-4EEE-9031-0991C8825749}" destId="{905466CD-1332-428D-82E3-79FD9ABCE411}" srcOrd="0" destOrd="0" presId="urn:microsoft.com/office/officeart/2018/2/layout/IconVerticalSolidList"/>
    <dgm:cxn modelId="{A842D810-5392-4DA0-9F7B-7B733C01A6CD}" type="presOf" srcId="{0E019F42-AE08-4E4D-AA9C-26CC613AE408}" destId="{79BE445D-B869-4F57-8629-0A434F2EA017}" srcOrd="0" destOrd="0" presId="urn:microsoft.com/office/officeart/2018/2/layout/IconVerticalSolidList"/>
    <dgm:cxn modelId="{E1A16A22-5602-4C9F-BE67-D576BCB1CE3A}" type="presOf" srcId="{0CD6B804-54B0-4E84-8CA6-6699A68AED23}" destId="{EECE0558-914F-4C6D-926B-E013F0AD42CA}" srcOrd="0" destOrd="0" presId="urn:microsoft.com/office/officeart/2018/2/layout/IconVerticalSolidList"/>
    <dgm:cxn modelId="{92B1CC2E-8954-4716-8EC2-58356B807C3E}" type="presOf" srcId="{3EF52EDD-6879-454B-95A9-1E5B778B4133}" destId="{9417C8BB-4E10-44FA-BA92-ACE24D7B2D4C}" srcOrd="0" destOrd="0" presId="urn:microsoft.com/office/officeart/2018/2/layout/IconVerticalSolidList"/>
    <dgm:cxn modelId="{2283563A-28D4-48C6-9D4B-10057E2934A6}" srcId="{4AA13D10-3E95-4EEE-9031-0991C8825749}" destId="{0E019F42-AE08-4E4D-AA9C-26CC613AE408}" srcOrd="1" destOrd="0" parTransId="{3894C81C-FC7B-4D62-B9EF-69A7C78401A8}" sibTransId="{05935ED6-0273-4FC0-8393-2F01F9BB1A13}"/>
    <dgm:cxn modelId="{F2737C60-CD39-4D02-8BE2-59E72310DDD1}" srcId="{4AA13D10-3E95-4EEE-9031-0991C8825749}" destId="{3EF52EDD-6879-454B-95A9-1E5B778B4133}" srcOrd="0" destOrd="0" parTransId="{E54B0898-6442-4E85-83B0-51D50E7A3EE0}" sibTransId="{0F927327-CC09-4AC3-81A1-C301B21AB117}"/>
    <dgm:cxn modelId="{CA08B560-E720-40CC-B3A0-70BCBCE5CC02}" srcId="{4AA13D10-3E95-4EEE-9031-0991C8825749}" destId="{0CD6B804-54B0-4E84-8CA6-6699A68AED23}" srcOrd="2" destOrd="0" parTransId="{877E1507-C175-4B51-A948-24F6076BAE43}" sibTransId="{D2789783-04AE-4285-B566-D244AB8899B7}"/>
    <dgm:cxn modelId="{F4D1F147-A965-4E5C-B0CF-F3D71D95A55F}" type="presParOf" srcId="{905466CD-1332-428D-82E3-79FD9ABCE411}" destId="{EA471068-FD5B-4F33-84A2-2BE37D690165}" srcOrd="0" destOrd="0" presId="urn:microsoft.com/office/officeart/2018/2/layout/IconVerticalSolidList"/>
    <dgm:cxn modelId="{E499C713-76AB-4204-910B-CB585C0AF1A2}" type="presParOf" srcId="{EA471068-FD5B-4F33-84A2-2BE37D690165}" destId="{1F9E88B4-010B-43DE-B23F-D465D91453BC}" srcOrd="0" destOrd="0" presId="urn:microsoft.com/office/officeart/2018/2/layout/IconVerticalSolidList"/>
    <dgm:cxn modelId="{ACAD2808-D533-4747-B643-987232D2D15B}" type="presParOf" srcId="{EA471068-FD5B-4F33-84A2-2BE37D690165}" destId="{1035B906-5BDB-486D-92FF-91DD70DDCDAF}" srcOrd="1" destOrd="0" presId="urn:microsoft.com/office/officeart/2018/2/layout/IconVerticalSolidList"/>
    <dgm:cxn modelId="{99ABB4A0-A52F-4B22-870E-D62B0F1A6B62}" type="presParOf" srcId="{EA471068-FD5B-4F33-84A2-2BE37D690165}" destId="{E384902C-61D9-471F-8615-4616DF00684A}" srcOrd="2" destOrd="0" presId="urn:microsoft.com/office/officeart/2018/2/layout/IconVerticalSolidList"/>
    <dgm:cxn modelId="{4A06CC76-6B63-42AA-8C5B-23CFFA623B5F}" type="presParOf" srcId="{EA471068-FD5B-4F33-84A2-2BE37D690165}" destId="{9417C8BB-4E10-44FA-BA92-ACE24D7B2D4C}" srcOrd="3" destOrd="0" presId="urn:microsoft.com/office/officeart/2018/2/layout/IconVerticalSolidList"/>
    <dgm:cxn modelId="{A3A41197-920C-42DB-9884-15B2998F28AC}" type="presParOf" srcId="{905466CD-1332-428D-82E3-79FD9ABCE411}" destId="{F12D7CCB-FF72-4EAE-AD78-EFAAB76DD0F9}" srcOrd="1" destOrd="0" presId="urn:microsoft.com/office/officeart/2018/2/layout/IconVerticalSolidList"/>
    <dgm:cxn modelId="{EC83367D-3BB8-45C4-9099-2AE93CB667A8}" type="presParOf" srcId="{905466CD-1332-428D-82E3-79FD9ABCE411}" destId="{38AC4DE8-32C0-4665-89AB-2A93C0602FAF}" srcOrd="2" destOrd="0" presId="urn:microsoft.com/office/officeart/2018/2/layout/IconVerticalSolidList"/>
    <dgm:cxn modelId="{39105117-3632-4593-B3F3-F9E7F829206F}" type="presParOf" srcId="{38AC4DE8-32C0-4665-89AB-2A93C0602FAF}" destId="{FA0CEDE7-F3E2-4A02-9238-5AB4A82F36ED}" srcOrd="0" destOrd="0" presId="urn:microsoft.com/office/officeart/2018/2/layout/IconVerticalSolidList"/>
    <dgm:cxn modelId="{4D55B12B-09A2-4791-9082-676CC387472F}" type="presParOf" srcId="{38AC4DE8-32C0-4665-89AB-2A93C0602FAF}" destId="{5E9F2DE1-C0EF-4550-B82C-F3405A8F2083}" srcOrd="1" destOrd="0" presId="urn:microsoft.com/office/officeart/2018/2/layout/IconVerticalSolidList"/>
    <dgm:cxn modelId="{1F6CCC9C-5D6C-486F-B8F2-55959A72249F}" type="presParOf" srcId="{38AC4DE8-32C0-4665-89AB-2A93C0602FAF}" destId="{45D2671D-CC65-4B4B-8314-D60BBB210D7A}" srcOrd="2" destOrd="0" presId="urn:microsoft.com/office/officeart/2018/2/layout/IconVerticalSolidList"/>
    <dgm:cxn modelId="{821EB329-9323-44D0-91DA-6A527A2A5960}" type="presParOf" srcId="{38AC4DE8-32C0-4665-89AB-2A93C0602FAF}" destId="{79BE445D-B869-4F57-8629-0A434F2EA017}" srcOrd="3" destOrd="0" presId="urn:microsoft.com/office/officeart/2018/2/layout/IconVerticalSolidList"/>
    <dgm:cxn modelId="{0B7FC733-F77F-4D13-A831-7A41769B67B8}" type="presParOf" srcId="{905466CD-1332-428D-82E3-79FD9ABCE411}" destId="{F37E713F-1A42-4CBE-B16A-E517C1BDB7B2}" srcOrd="3" destOrd="0" presId="urn:microsoft.com/office/officeart/2018/2/layout/IconVerticalSolidList"/>
    <dgm:cxn modelId="{22697076-1EAD-422E-B363-A57E113493A6}" type="presParOf" srcId="{905466CD-1332-428D-82E3-79FD9ABCE411}" destId="{A62AB18F-B5A2-40CE-BC1F-C85C1581DF84}" srcOrd="4" destOrd="0" presId="urn:microsoft.com/office/officeart/2018/2/layout/IconVerticalSolidList"/>
    <dgm:cxn modelId="{559AD1B3-2687-4839-A772-619561F25409}" type="presParOf" srcId="{A62AB18F-B5A2-40CE-BC1F-C85C1581DF84}" destId="{BCA44D24-4024-4E1E-8D05-724A714AB269}" srcOrd="0" destOrd="0" presId="urn:microsoft.com/office/officeart/2018/2/layout/IconVerticalSolidList"/>
    <dgm:cxn modelId="{8C4FE54D-0A88-4DE4-BC9E-B777220E46E5}" type="presParOf" srcId="{A62AB18F-B5A2-40CE-BC1F-C85C1581DF84}" destId="{67BD7574-FB87-4D5A-80A3-A2885AD54F77}" srcOrd="1" destOrd="0" presId="urn:microsoft.com/office/officeart/2018/2/layout/IconVerticalSolidList"/>
    <dgm:cxn modelId="{F18B4A39-1B1C-4EBC-BC0F-917604CBCA7D}" type="presParOf" srcId="{A62AB18F-B5A2-40CE-BC1F-C85C1581DF84}" destId="{9041EA2A-7C67-427F-84CA-8B45BAD9CCE3}" srcOrd="2" destOrd="0" presId="urn:microsoft.com/office/officeart/2018/2/layout/IconVerticalSolidList"/>
    <dgm:cxn modelId="{FFFF8ADD-24B1-459E-9BBA-C7850BF7A609}" type="presParOf" srcId="{A62AB18F-B5A2-40CE-BC1F-C85C1581DF84}" destId="{EECE0558-914F-4C6D-926B-E013F0AD42C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FAC6B88-58D4-4D7D-B8EB-5D082910356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3C5C4E-D268-42ED-9D6F-30B3AE53436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solidFill>
                <a:schemeClr val="accent4">
                  <a:lumMod val="50000"/>
                </a:schemeClr>
              </a:solidFill>
            </a:rPr>
            <a:t>TECHNOLOGICAL</a:t>
          </a:r>
          <a:endParaRPr lang="en-US" dirty="0">
            <a:solidFill>
              <a:schemeClr val="accent4">
                <a:lumMod val="50000"/>
              </a:schemeClr>
            </a:solidFill>
          </a:endParaRPr>
        </a:p>
      </dgm:t>
    </dgm:pt>
    <dgm:pt modelId="{0841967F-A991-4DE4-A918-9925DABE78F6}" type="parTrans" cxnId="{2031680F-2664-42C3-A78A-598FAE7117EC}">
      <dgm:prSet/>
      <dgm:spPr/>
      <dgm:t>
        <a:bodyPr/>
        <a:lstStyle/>
        <a:p>
          <a:endParaRPr lang="en-US"/>
        </a:p>
      </dgm:t>
    </dgm:pt>
    <dgm:pt modelId="{A36E964C-10A5-4F07-8734-EEE55AA43297}" type="sibTrans" cxnId="{2031680F-2664-42C3-A78A-598FAE7117EC}">
      <dgm:prSet/>
      <dgm:spPr/>
      <dgm:t>
        <a:bodyPr/>
        <a:lstStyle/>
        <a:p>
          <a:endParaRPr lang="en-US"/>
        </a:p>
      </dgm:t>
    </dgm:pt>
    <dgm:pt modelId="{448DF551-BE5B-4838-8AAF-21D9AB996BB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solidFill>
                <a:schemeClr val="accent4">
                  <a:lumMod val="50000"/>
                </a:schemeClr>
              </a:solidFill>
            </a:rPr>
            <a:t>LEGAL</a:t>
          </a:r>
          <a:endParaRPr lang="en-US" dirty="0">
            <a:solidFill>
              <a:schemeClr val="accent4">
                <a:lumMod val="50000"/>
              </a:schemeClr>
            </a:solidFill>
          </a:endParaRPr>
        </a:p>
      </dgm:t>
    </dgm:pt>
    <dgm:pt modelId="{55AA5A6B-284E-4FA7-9B52-4194833393E6}" type="parTrans" cxnId="{EBEDA3E4-29A2-4AD0-96E1-97AB537372A8}">
      <dgm:prSet/>
      <dgm:spPr/>
      <dgm:t>
        <a:bodyPr/>
        <a:lstStyle/>
        <a:p>
          <a:endParaRPr lang="en-US"/>
        </a:p>
      </dgm:t>
    </dgm:pt>
    <dgm:pt modelId="{6CFC1F7B-187F-47FC-A67C-FE439E63D0DA}" type="sibTrans" cxnId="{EBEDA3E4-29A2-4AD0-96E1-97AB537372A8}">
      <dgm:prSet/>
      <dgm:spPr/>
      <dgm:t>
        <a:bodyPr/>
        <a:lstStyle/>
        <a:p>
          <a:endParaRPr lang="en-US"/>
        </a:p>
      </dgm:t>
    </dgm:pt>
    <dgm:pt modelId="{5A8D5F38-C26D-4542-AF52-081F3B51497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solidFill>
                <a:schemeClr val="accent4">
                  <a:lumMod val="50000"/>
                </a:schemeClr>
              </a:solidFill>
            </a:rPr>
            <a:t>ENVIRONMENTAL</a:t>
          </a:r>
          <a:r>
            <a:rPr lang="en-GB" b="1" dirty="0"/>
            <a:t> </a:t>
          </a:r>
          <a:endParaRPr lang="en-US" dirty="0"/>
        </a:p>
      </dgm:t>
    </dgm:pt>
    <dgm:pt modelId="{011C2E19-449C-4ECD-8083-C9EACD72F7DF}" type="parTrans" cxnId="{C0CF125A-9ECF-4ED1-9D02-2B19638CC6FF}">
      <dgm:prSet/>
      <dgm:spPr/>
      <dgm:t>
        <a:bodyPr/>
        <a:lstStyle/>
        <a:p>
          <a:endParaRPr lang="en-US"/>
        </a:p>
      </dgm:t>
    </dgm:pt>
    <dgm:pt modelId="{E276BD78-FA17-4A9E-88FE-9BDA60BBE55D}" type="sibTrans" cxnId="{C0CF125A-9ECF-4ED1-9D02-2B19638CC6FF}">
      <dgm:prSet/>
      <dgm:spPr/>
      <dgm:t>
        <a:bodyPr/>
        <a:lstStyle/>
        <a:p>
          <a:endParaRPr lang="en-US"/>
        </a:p>
      </dgm:t>
    </dgm:pt>
    <dgm:pt modelId="{34F17CD9-4266-4F82-BF8C-FF7533F113E1}" type="pres">
      <dgm:prSet presAssocID="{0FAC6B88-58D4-4D7D-B8EB-5D0829103560}" presName="root" presStyleCnt="0">
        <dgm:presLayoutVars>
          <dgm:dir/>
          <dgm:resizeHandles val="exact"/>
        </dgm:presLayoutVars>
      </dgm:prSet>
      <dgm:spPr/>
    </dgm:pt>
    <dgm:pt modelId="{F0DC8922-AEB5-4AEC-87C6-C46762B32DBB}" type="pres">
      <dgm:prSet presAssocID="{813C5C4E-D268-42ED-9D6F-30B3AE534364}" presName="compNode" presStyleCnt="0"/>
      <dgm:spPr/>
    </dgm:pt>
    <dgm:pt modelId="{E3FA4B2E-1ED3-4F7F-8422-02312BF79AE9}" type="pres">
      <dgm:prSet presAssocID="{813C5C4E-D268-42ED-9D6F-30B3AE534364}" presName="bgRect" presStyleLbl="bgShp" presStyleIdx="0" presStyleCnt="3"/>
      <dgm:spPr>
        <a:solidFill>
          <a:srgbClr val="CFE8F3"/>
        </a:solidFill>
      </dgm:spPr>
    </dgm:pt>
    <dgm:pt modelId="{CD1A9C59-820F-4CC1-A8A2-79B8E1955B9A}" type="pres">
      <dgm:prSet presAssocID="{813C5C4E-D268-42ED-9D6F-30B3AE534364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07EBD9B9-263A-4ED7-BDE4-12DA9DA3E8A3}" type="pres">
      <dgm:prSet presAssocID="{813C5C4E-D268-42ED-9D6F-30B3AE534364}" presName="spaceRect" presStyleCnt="0"/>
      <dgm:spPr/>
    </dgm:pt>
    <dgm:pt modelId="{C5E64D65-209E-4BF4-ACE2-EABF25530380}" type="pres">
      <dgm:prSet presAssocID="{813C5C4E-D268-42ED-9D6F-30B3AE534364}" presName="parTx" presStyleLbl="revTx" presStyleIdx="0" presStyleCnt="3" custLinFactNeighborX="-4827">
        <dgm:presLayoutVars>
          <dgm:chMax val="0"/>
          <dgm:chPref val="0"/>
        </dgm:presLayoutVars>
      </dgm:prSet>
      <dgm:spPr/>
    </dgm:pt>
    <dgm:pt modelId="{B33F821F-B25F-48EF-B915-2A60C1484484}" type="pres">
      <dgm:prSet presAssocID="{A36E964C-10A5-4F07-8734-EEE55AA43297}" presName="sibTrans" presStyleCnt="0"/>
      <dgm:spPr/>
    </dgm:pt>
    <dgm:pt modelId="{DD1C5161-157E-41B4-B12B-5CE3FFE6E7BB}" type="pres">
      <dgm:prSet presAssocID="{448DF551-BE5B-4838-8AAF-21D9AB996BB6}" presName="compNode" presStyleCnt="0"/>
      <dgm:spPr/>
    </dgm:pt>
    <dgm:pt modelId="{975630BC-2DCC-4F8A-A867-633BE319B2F5}" type="pres">
      <dgm:prSet presAssocID="{448DF551-BE5B-4838-8AAF-21D9AB996BB6}" presName="bgRect" presStyleLbl="bgShp" presStyleIdx="1" presStyleCnt="3" custLinFactNeighborY="-2893"/>
      <dgm:spPr>
        <a:solidFill>
          <a:srgbClr val="E6D6F0"/>
        </a:solidFill>
      </dgm:spPr>
    </dgm:pt>
    <dgm:pt modelId="{BF546DD5-A926-45C3-8DB8-EB3ACCF2D0BC}" type="pres">
      <dgm:prSet presAssocID="{448DF551-BE5B-4838-8AAF-21D9AB996BB6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0E23502C-B05D-4072-A0AB-6B4361703578}" type="pres">
      <dgm:prSet presAssocID="{448DF551-BE5B-4838-8AAF-21D9AB996BB6}" presName="spaceRect" presStyleCnt="0"/>
      <dgm:spPr/>
    </dgm:pt>
    <dgm:pt modelId="{40B20C86-DE5F-4736-AAB7-EB59004C835F}" type="pres">
      <dgm:prSet presAssocID="{448DF551-BE5B-4838-8AAF-21D9AB996BB6}" presName="parTx" presStyleLbl="revTx" presStyleIdx="1" presStyleCnt="3" custLinFactNeighborX="-5088" custLinFactNeighborY="-1090">
        <dgm:presLayoutVars>
          <dgm:chMax val="0"/>
          <dgm:chPref val="0"/>
        </dgm:presLayoutVars>
      </dgm:prSet>
      <dgm:spPr/>
    </dgm:pt>
    <dgm:pt modelId="{888F2114-2DB0-406C-8468-8259579D57AB}" type="pres">
      <dgm:prSet presAssocID="{6CFC1F7B-187F-47FC-A67C-FE439E63D0DA}" presName="sibTrans" presStyleCnt="0"/>
      <dgm:spPr/>
    </dgm:pt>
    <dgm:pt modelId="{B01E8A23-D4D0-4CF0-866B-BE3D1438B924}" type="pres">
      <dgm:prSet presAssocID="{5A8D5F38-C26D-4542-AF52-081F3B51497C}" presName="compNode" presStyleCnt="0"/>
      <dgm:spPr/>
    </dgm:pt>
    <dgm:pt modelId="{4AAB5C1B-757F-4B8E-87D4-A94B8D984913}" type="pres">
      <dgm:prSet presAssocID="{5A8D5F38-C26D-4542-AF52-081F3B51497C}" presName="bgRect" presStyleLbl="bgShp" presStyleIdx="2" presStyleCnt="3" custLinFactNeighborX="-70" custLinFactNeighborY="-1267"/>
      <dgm:spPr>
        <a:solidFill>
          <a:srgbClr val="C9DABF"/>
        </a:solidFill>
      </dgm:spPr>
    </dgm:pt>
    <dgm:pt modelId="{8BFFEFBC-9B32-4DB6-88F9-F673B45D65B7}" type="pres">
      <dgm:prSet presAssocID="{5A8D5F38-C26D-4542-AF52-081F3B51497C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699BE128-93D3-4568-B6E1-E1F82DE4328F}" type="pres">
      <dgm:prSet presAssocID="{5A8D5F38-C26D-4542-AF52-081F3B51497C}" presName="spaceRect" presStyleCnt="0"/>
      <dgm:spPr/>
    </dgm:pt>
    <dgm:pt modelId="{28AE3D6C-F3C4-4D65-AB85-0E69FC604F3F}" type="pres">
      <dgm:prSet presAssocID="{5A8D5F38-C26D-4542-AF52-081F3B51497C}" presName="parTx" presStyleLbl="revTx" presStyleIdx="2" presStyleCnt="3" custLinFactNeighborX="-5348" custLinFactNeighborY="-770">
        <dgm:presLayoutVars>
          <dgm:chMax val="0"/>
          <dgm:chPref val="0"/>
        </dgm:presLayoutVars>
      </dgm:prSet>
      <dgm:spPr/>
    </dgm:pt>
  </dgm:ptLst>
  <dgm:cxnLst>
    <dgm:cxn modelId="{56E35A0D-1734-44D8-9449-8284EC8CF93C}" type="presOf" srcId="{0FAC6B88-58D4-4D7D-B8EB-5D0829103560}" destId="{34F17CD9-4266-4F82-BF8C-FF7533F113E1}" srcOrd="0" destOrd="0" presId="urn:microsoft.com/office/officeart/2018/2/layout/IconVerticalSolidList"/>
    <dgm:cxn modelId="{2031680F-2664-42C3-A78A-598FAE7117EC}" srcId="{0FAC6B88-58D4-4D7D-B8EB-5D0829103560}" destId="{813C5C4E-D268-42ED-9D6F-30B3AE534364}" srcOrd="0" destOrd="0" parTransId="{0841967F-A991-4DE4-A918-9925DABE78F6}" sibTransId="{A36E964C-10A5-4F07-8734-EEE55AA43297}"/>
    <dgm:cxn modelId="{ED259341-90C9-4FAC-A2EA-D1CDCC344C04}" type="presOf" srcId="{5A8D5F38-C26D-4542-AF52-081F3B51497C}" destId="{28AE3D6C-F3C4-4D65-AB85-0E69FC604F3F}" srcOrd="0" destOrd="0" presId="urn:microsoft.com/office/officeart/2018/2/layout/IconVerticalSolidList"/>
    <dgm:cxn modelId="{C0CF125A-9ECF-4ED1-9D02-2B19638CC6FF}" srcId="{0FAC6B88-58D4-4D7D-B8EB-5D0829103560}" destId="{5A8D5F38-C26D-4542-AF52-081F3B51497C}" srcOrd="2" destOrd="0" parTransId="{011C2E19-449C-4ECD-8083-C9EACD72F7DF}" sibTransId="{E276BD78-FA17-4A9E-88FE-9BDA60BBE55D}"/>
    <dgm:cxn modelId="{296FB57A-112B-4E04-BFB0-AC566227D4F8}" type="presOf" srcId="{813C5C4E-D268-42ED-9D6F-30B3AE534364}" destId="{C5E64D65-209E-4BF4-ACE2-EABF25530380}" srcOrd="0" destOrd="0" presId="urn:microsoft.com/office/officeart/2018/2/layout/IconVerticalSolidList"/>
    <dgm:cxn modelId="{EBEDA3E4-29A2-4AD0-96E1-97AB537372A8}" srcId="{0FAC6B88-58D4-4D7D-B8EB-5D0829103560}" destId="{448DF551-BE5B-4838-8AAF-21D9AB996BB6}" srcOrd="1" destOrd="0" parTransId="{55AA5A6B-284E-4FA7-9B52-4194833393E6}" sibTransId="{6CFC1F7B-187F-47FC-A67C-FE439E63D0DA}"/>
    <dgm:cxn modelId="{866B48EC-1FB2-4C2A-8EDC-BAE2C0627968}" type="presOf" srcId="{448DF551-BE5B-4838-8AAF-21D9AB996BB6}" destId="{40B20C86-DE5F-4736-AAB7-EB59004C835F}" srcOrd="0" destOrd="0" presId="urn:microsoft.com/office/officeart/2018/2/layout/IconVerticalSolidList"/>
    <dgm:cxn modelId="{3E6DE4C9-5A47-4DB8-B7C5-AD3B1138FB05}" type="presParOf" srcId="{34F17CD9-4266-4F82-BF8C-FF7533F113E1}" destId="{F0DC8922-AEB5-4AEC-87C6-C46762B32DBB}" srcOrd="0" destOrd="0" presId="urn:microsoft.com/office/officeart/2018/2/layout/IconVerticalSolidList"/>
    <dgm:cxn modelId="{17AC6C42-2E10-4855-BEC9-11F78AFDCD26}" type="presParOf" srcId="{F0DC8922-AEB5-4AEC-87C6-C46762B32DBB}" destId="{E3FA4B2E-1ED3-4F7F-8422-02312BF79AE9}" srcOrd="0" destOrd="0" presId="urn:microsoft.com/office/officeart/2018/2/layout/IconVerticalSolidList"/>
    <dgm:cxn modelId="{FA7DCA9A-FD5D-4C2E-8267-9849B4EC4DB6}" type="presParOf" srcId="{F0DC8922-AEB5-4AEC-87C6-C46762B32DBB}" destId="{CD1A9C59-820F-4CC1-A8A2-79B8E1955B9A}" srcOrd="1" destOrd="0" presId="urn:microsoft.com/office/officeart/2018/2/layout/IconVerticalSolidList"/>
    <dgm:cxn modelId="{A0DEB99F-AEDE-40C6-B292-91BFC01F35B7}" type="presParOf" srcId="{F0DC8922-AEB5-4AEC-87C6-C46762B32DBB}" destId="{07EBD9B9-263A-4ED7-BDE4-12DA9DA3E8A3}" srcOrd="2" destOrd="0" presId="urn:microsoft.com/office/officeart/2018/2/layout/IconVerticalSolidList"/>
    <dgm:cxn modelId="{60135FCE-9A94-4A66-A6E1-0CD4E846E231}" type="presParOf" srcId="{F0DC8922-AEB5-4AEC-87C6-C46762B32DBB}" destId="{C5E64D65-209E-4BF4-ACE2-EABF25530380}" srcOrd="3" destOrd="0" presId="urn:microsoft.com/office/officeart/2018/2/layout/IconVerticalSolidList"/>
    <dgm:cxn modelId="{FB797359-826B-4D18-A012-4BEFE16CE31D}" type="presParOf" srcId="{34F17CD9-4266-4F82-BF8C-FF7533F113E1}" destId="{B33F821F-B25F-48EF-B915-2A60C1484484}" srcOrd="1" destOrd="0" presId="urn:microsoft.com/office/officeart/2018/2/layout/IconVerticalSolidList"/>
    <dgm:cxn modelId="{1A8AEEC3-BD6B-4C40-8481-4E555D372723}" type="presParOf" srcId="{34F17CD9-4266-4F82-BF8C-FF7533F113E1}" destId="{DD1C5161-157E-41B4-B12B-5CE3FFE6E7BB}" srcOrd="2" destOrd="0" presId="urn:microsoft.com/office/officeart/2018/2/layout/IconVerticalSolidList"/>
    <dgm:cxn modelId="{5CDCD441-B2FC-4E03-A61B-288DFE807966}" type="presParOf" srcId="{DD1C5161-157E-41B4-B12B-5CE3FFE6E7BB}" destId="{975630BC-2DCC-4F8A-A867-633BE319B2F5}" srcOrd="0" destOrd="0" presId="urn:microsoft.com/office/officeart/2018/2/layout/IconVerticalSolidList"/>
    <dgm:cxn modelId="{FA01AAEE-7AA6-4D74-96F7-97F738A16F47}" type="presParOf" srcId="{DD1C5161-157E-41B4-B12B-5CE3FFE6E7BB}" destId="{BF546DD5-A926-45C3-8DB8-EB3ACCF2D0BC}" srcOrd="1" destOrd="0" presId="urn:microsoft.com/office/officeart/2018/2/layout/IconVerticalSolidList"/>
    <dgm:cxn modelId="{EF752B59-42CF-423B-99B4-DCC061E6021D}" type="presParOf" srcId="{DD1C5161-157E-41B4-B12B-5CE3FFE6E7BB}" destId="{0E23502C-B05D-4072-A0AB-6B4361703578}" srcOrd="2" destOrd="0" presId="urn:microsoft.com/office/officeart/2018/2/layout/IconVerticalSolidList"/>
    <dgm:cxn modelId="{F68FDB06-856C-4C93-B065-B0DC060E27B7}" type="presParOf" srcId="{DD1C5161-157E-41B4-B12B-5CE3FFE6E7BB}" destId="{40B20C86-DE5F-4736-AAB7-EB59004C835F}" srcOrd="3" destOrd="0" presId="urn:microsoft.com/office/officeart/2018/2/layout/IconVerticalSolidList"/>
    <dgm:cxn modelId="{B71B6D9B-11DF-496C-AF8A-1E271C992E77}" type="presParOf" srcId="{34F17CD9-4266-4F82-BF8C-FF7533F113E1}" destId="{888F2114-2DB0-406C-8468-8259579D57AB}" srcOrd="3" destOrd="0" presId="urn:microsoft.com/office/officeart/2018/2/layout/IconVerticalSolidList"/>
    <dgm:cxn modelId="{18580970-F591-42CE-B414-06C2633FC185}" type="presParOf" srcId="{34F17CD9-4266-4F82-BF8C-FF7533F113E1}" destId="{B01E8A23-D4D0-4CF0-866B-BE3D1438B924}" srcOrd="4" destOrd="0" presId="urn:microsoft.com/office/officeart/2018/2/layout/IconVerticalSolidList"/>
    <dgm:cxn modelId="{7536C6FD-E76E-43F5-819A-994292B2ACDA}" type="presParOf" srcId="{B01E8A23-D4D0-4CF0-866B-BE3D1438B924}" destId="{4AAB5C1B-757F-4B8E-87D4-A94B8D984913}" srcOrd="0" destOrd="0" presId="urn:microsoft.com/office/officeart/2018/2/layout/IconVerticalSolidList"/>
    <dgm:cxn modelId="{5950E35D-34B6-4C47-ACDB-BF2637CE783F}" type="presParOf" srcId="{B01E8A23-D4D0-4CF0-866B-BE3D1438B924}" destId="{8BFFEFBC-9B32-4DB6-88F9-F673B45D65B7}" srcOrd="1" destOrd="0" presId="urn:microsoft.com/office/officeart/2018/2/layout/IconVerticalSolidList"/>
    <dgm:cxn modelId="{9EB056F6-A77D-4EA1-9E09-5AC6161873CF}" type="presParOf" srcId="{B01E8A23-D4D0-4CF0-866B-BE3D1438B924}" destId="{699BE128-93D3-4568-B6E1-E1F82DE4328F}" srcOrd="2" destOrd="0" presId="urn:microsoft.com/office/officeart/2018/2/layout/IconVerticalSolidList"/>
    <dgm:cxn modelId="{5185B090-ABDD-465A-A0CA-07008988E7D8}" type="presParOf" srcId="{B01E8A23-D4D0-4CF0-866B-BE3D1438B924}" destId="{28AE3D6C-F3C4-4D65-AB85-0E69FC604F3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9E88B4-010B-43DE-B23F-D465D91453BC}">
      <dsp:nvSpPr>
        <dsp:cNvPr id="0" name=""/>
        <dsp:cNvSpPr/>
      </dsp:nvSpPr>
      <dsp:spPr>
        <a:xfrm>
          <a:off x="0" y="623"/>
          <a:ext cx="9781409" cy="1459080"/>
        </a:xfrm>
        <a:prstGeom prst="roundRect">
          <a:avLst>
            <a:gd name="adj" fmla="val 10000"/>
          </a:avLst>
        </a:prstGeom>
        <a:solidFill>
          <a:srgbClr val="F7DDE2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35B906-5BDB-486D-92FF-91DD70DDCDAF}">
      <dsp:nvSpPr>
        <dsp:cNvPr id="0" name=""/>
        <dsp:cNvSpPr/>
      </dsp:nvSpPr>
      <dsp:spPr>
        <a:xfrm>
          <a:off x="441371" y="328916"/>
          <a:ext cx="802494" cy="8024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17C8BB-4E10-44FA-BA92-ACE24D7B2D4C}">
      <dsp:nvSpPr>
        <dsp:cNvPr id="0" name=""/>
        <dsp:cNvSpPr/>
      </dsp:nvSpPr>
      <dsp:spPr>
        <a:xfrm>
          <a:off x="1241487" y="0"/>
          <a:ext cx="8096170" cy="1459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419" tIns="154419" rIns="154419" bIns="154419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>
              <a:solidFill>
                <a:schemeClr val="accent4">
                  <a:lumMod val="50000"/>
                </a:schemeClr>
              </a:solidFill>
            </a:rPr>
            <a:t>POLITICAL </a:t>
          </a:r>
          <a:endParaRPr lang="en-US" sz="2500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241487" y="0"/>
        <a:ext cx="8096170" cy="1459080"/>
      </dsp:txXfrm>
    </dsp:sp>
    <dsp:sp modelId="{FA0CEDE7-F3E2-4A02-9238-5AB4A82F36ED}">
      <dsp:nvSpPr>
        <dsp:cNvPr id="0" name=""/>
        <dsp:cNvSpPr/>
      </dsp:nvSpPr>
      <dsp:spPr>
        <a:xfrm>
          <a:off x="0" y="1824474"/>
          <a:ext cx="9781409" cy="1459080"/>
        </a:xfrm>
        <a:prstGeom prst="roundRect">
          <a:avLst>
            <a:gd name="adj" fmla="val 10000"/>
          </a:avLst>
        </a:prstGeom>
        <a:solidFill>
          <a:srgbClr val="FBE7A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9F2DE1-C0EF-4550-B82C-F3405A8F2083}">
      <dsp:nvSpPr>
        <dsp:cNvPr id="0" name=""/>
        <dsp:cNvSpPr/>
      </dsp:nvSpPr>
      <dsp:spPr>
        <a:xfrm>
          <a:off x="441371" y="2152767"/>
          <a:ext cx="802494" cy="8024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BE445D-B869-4F57-8629-0A434F2EA017}">
      <dsp:nvSpPr>
        <dsp:cNvPr id="0" name=""/>
        <dsp:cNvSpPr/>
      </dsp:nvSpPr>
      <dsp:spPr>
        <a:xfrm>
          <a:off x="1252093" y="1824474"/>
          <a:ext cx="8096170" cy="1459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419" tIns="154419" rIns="154419" bIns="154419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>
              <a:solidFill>
                <a:schemeClr val="accent4">
                  <a:lumMod val="50000"/>
                </a:schemeClr>
              </a:solidFill>
            </a:rPr>
            <a:t>ECONOMIC</a:t>
          </a:r>
          <a:endParaRPr lang="en-US" sz="2500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252093" y="1824474"/>
        <a:ext cx="8096170" cy="1459080"/>
      </dsp:txXfrm>
    </dsp:sp>
    <dsp:sp modelId="{BCA44D24-4024-4E1E-8D05-724A714AB269}">
      <dsp:nvSpPr>
        <dsp:cNvPr id="0" name=""/>
        <dsp:cNvSpPr/>
      </dsp:nvSpPr>
      <dsp:spPr>
        <a:xfrm>
          <a:off x="0" y="3648325"/>
          <a:ext cx="9781409" cy="1459080"/>
        </a:xfrm>
        <a:prstGeom prst="roundRect">
          <a:avLst>
            <a:gd name="adj" fmla="val 10000"/>
          </a:avLst>
        </a:prstGeom>
        <a:solidFill>
          <a:srgbClr val="D8EFD3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BD7574-FB87-4D5A-80A3-A2885AD54F77}">
      <dsp:nvSpPr>
        <dsp:cNvPr id="0" name=""/>
        <dsp:cNvSpPr/>
      </dsp:nvSpPr>
      <dsp:spPr>
        <a:xfrm>
          <a:off x="441371" y="3976618"/>
          <a:ext cx="802494" cy="8024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CE0558-914F-4C6D-926B-E013F0AD42CA}">
      <dsp:nvSpPr>
        <dsp:cNvPr id="0" name=""/>
        <dsp:cNvSpPr/>
      </dsp:nvSpPr>
      <dsp:spPr>
        <a:xfrm>
          <a:off x="1241487" y="3648325"/>
          <a:ext cx="8096170" cy="1459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419" tIns="154419" rIns="154419" bIns="154419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>
              <a:solidFill>
                <a:schemeClr val="accent4">
                  <a:lumMod val="50000"/>
                </a:schemeClr>
              </a:solidFill>
            </a:rPr>
            <a:t>SOCIAL</a:t>
          </a:r>
          <a:endParaRPr lang="en-US" sz="2500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241487" y="3648325"/>
        <a:ext cx="8096170" cy="14590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FA4B2E-1ED3-4F7F-8422-02312BF79AE9}">
      <dsp:nvSpPr>
        <dsp:cNvPr id="0" name=""/>
        <dsp:cNvSpPr/>
      </dsp:nvSpPr>
      <dsp:spPr>
        <a:xfrm>
          <a:off x="0" y="582"/>
          <a:ext cx="9634011" cy="1362305"/>
        </a:xfrm>
        <a:prstGeom prst="roundRect">
          <a:avLst>
            <a:gd name="adj" fmla="val 10000"/>
          </a:avLst>
        </a:prstGeom>
        <a:solidFill>
          <a:srgbClr val="CFE8F3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1A9C59-820F-4CC1-A8A2-79B8E1955B9A}">
      <dsp:nvSpPr>
        <dsp:cNvPr id="0" name=""/>
        <dsp:cNvSpPr/>
      </dsp:nvSpPr>
      <dsp:spPr>
        <a:xfrm>
          <a:off x="412097" y="307101"/>
          <a:ext cx="749268" cy="74926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E64D65-209E-4BF4-ACE2-EABF25530380}">
      <dsp:nvSpPr>
        <dsp:cNvPr id="0" name=""/>
        <dsp:cNvSpPr/>
      </dsp:nvSpPr>
      <dsp:spPr>
        <a:xfrm>
          <a:off x="1184380" y="582"/>
          <a:ext cx="8060547" cy="1362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177" tIns="144177" rIns="144177" bIns="144177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>
              <a:solidFill>
                <a:schemeClr val="accent4">
                  <a:lumMod val="50000"/>
                </a:schemeClr>
              </a:solidFill>
            </a:rPr>
            <a:t>TECHNOLOGICAL</a:t>
          </a:r>
          <a:endParaRPr lang="en-US" sz="2500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184380" y="582"/>
        <a:ext cx="8060547" cy="1362305"/>
      </dsp:txXfrm>
    </dsp:sp>
    <dsp:sp modelId="{975630BC-2DCC-4F8A-A867-633BE319B2F5}">
      <dsp:nvSpPr>
        <dsp:cNvPr id="0" name=""/>
        <dsp:cNvSpPr/>
      </dsp:nvSpPr>
      <dsp:spPr>
        <a:xfrm>
          <a:off x="0" y="1664053"/>
          <a:ext cx="9634011" cy="1362305"/>
        </a:xfrm>
        <a:prstGeom prst="roundRect">
          <a:avLst>
            <a:gd name="adj" fmla="val 10000"/>
          </a:avLst>
        </a:prstGeom>
        <a:solidFill>
          <a:srgbClr val="E6D6F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546DD5-A926-45C3-8DB8-EB3ACCF2D0BC}">
      <dsp:nvSpPr>
        <dsp:cNvPr id="0" name=""/>
        <dsp:cNvSpPr/>
      </dsp:nvSpPr>
      <dsp:spPr>
        <a:xfrm>
          <a:off x="412097" y="2009983"/>
          <a:ext cx="749268" cy="74926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B20C86-DE5F-4736-AAB7-EB59004C835F}">
      <dsp:nvSpPr>
        <dsp:cNvPr id="0" name=""/>
        <dsp:cNvSpPr/>
      </dsp:nvSpPr>
      <dsp:spPr>
        <a:xfrm>
          <a:off x="1163342" y="1688615"/>
          <a:ext cx="8060547" cy="1362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177" tIns="144177" rIns="144177" bIns="144177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>
              <a:solidFill>
                <a:schemeClr val="accent4">
                  <a:lumMod val="50000"/>
                </a:schemeClr>
              </a:solidFill>
            </a:rPr>
            <a:t>LEGAL</a:t>
          </a:r>
          <a:endParaRPr lang="en-US" sz="2500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163342" y="1688615"/>
        <a:ext cx="8060547" cy="1362305"/>
      </dsp:txXfrm>
    </dsp:sp>
    <dsp:sp modelId="{4AAB5C1B-757F-4B8E-87D4-A94B8D984913}">
      <dsp:nvSpPr>
        <dsp:cNvPr id="0" name=""/>
        <dsp:cNvSpPr/>
      </dsp:nvSpPr>
      <dsp:spPr>
        <a:xfrm>
          <a:off x="0" y="3389086"/>
          <a:ext cx="9634011" cy="1362305"/>
        </a:xfrm>
        <a:prstGeom prst="roundRect">
          <a:avLst>
            <a:gd name="adj" fmla="val 10000"/>
          </a:avLst>
        </a:prstGeom>
        <a:solidFill>
          <a:srgbClr val="C9DABF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FFEFBC-9B32-4DB6-88F9-F673B45D65B7}">
      <dsp:nvSpPr>
        <dsp:cNvPr id="0" name=""/>
        <dsp:cNvSpPr/>
      </dsp:nvSpPr>
      <dsp:spPr>
        <a:xfrm>
          <a:off x="412097" y="3712865"/>
          <a:ext cx="749268" cy="74926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AE3D6C-F3C4-4D65-AB85-0E69FC604F3F}">
      <dsp:nvSpPr>
        <dsp:cNvPr id="0" name=""/>
        <dsp:cNvSpPr/>
      </dsp:nvSpPr>
      <dsp:spPr>
        <a:xfrm>
          <a:off x="1142385" y="3395857"/>
          <a:ext cx="8060547" cy="1362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177" tIns="144177" rIns="144177" bIns="144177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>
              <a:solidFill>
                <a:schemeClr val="accent4">
                  <a:lumMod val="50000"/>
                </a:schemeClr>
              </a:solidFill>
            </a:rPr>
            <a:t>ENVIRONMENTAL</a:t>
          </a:r>
          <a:r>
            <a:rPr lang="en-GB" sz="2500" b="1" kern="1200" dirty="0"/>
            <a:t> </a:t>
          </a:r>
          <a:endParaRPr lang="en-US" sz="2500" kern="1200" dirty="0"/>
        </a:p>
      </dsp:txBody>
      <dsp:txXfrm>
        <a:off x="1142385" y="3395857"/>
        <a:ext cx="8060547" cy="13623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52678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6565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1785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087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8895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849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2919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6941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1677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4102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06122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0112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545854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8691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3335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8616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32"/>
            <a:ext cx="2356674" cy="6853285"/>
            <a:chOff x="6627813" y="195454"/>
            <a:chExt cx="1952625" cy="5678297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71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52" r:id="rId5"/>
    <p:sldLayoutId id="2147483753" r:id="rId6"/>
    <p:sldLayoutId id="2147483754" r:id="rId7"/>
    <p:sldLayoutId id="2147483755" r:id="rId8"/>
    <p:sldLayoutId id="2147483756" r:id="rId9"/>
    <p:sldLayoutId id="2147483757" r:id="rId10"/>
    <p:sldLayoutId id="2147483758" r:id="rId11"/>
    <p:sldLayoutId id="2147483759" r:id="rId12"/>
    <p:sldLayoutId id="2147483760" r:id="rId13"/>
    <p:sldLayoutId id="2147483761" r:id="rId14"/>
    <p:sldLayoutId id="2147483762" r:id="rId15"/>
    <p:sldLayoutId id="214748376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indtools.com/a25caig/cause-and-effect-analysis?utm_source=chatgpt.com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ideas.hallmark.com/articles/thank-you-ideas/thank-you-messages-what-to-write-in-a-thank-you-card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54319" y="1447800"/>
            <a:ext cx="9438290" cy="3962400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sz="3200" b="1">
                <a:solidFill>
                  <a:schemeClr val="accent3">
                    <a:lumMod val="75000"/>
                  </a:schemeClr>
                </a:solidFill>
              </a:rPr>
              <a:t>MODULE NAME : </a:t>
            </a:r>
            <a:r>
              <a:rPr lang="en-GB" sz="2800">
                <a:solidFill>
                  <a:schemeClr val="accent3">
                    <a:lumMod val="75000"/>
                  </a:schemeClr>
                </a:solidFill>
              </a:rPr>
              <a:t>Problem Solving and Decision Making</a:t>
            </a:r>
            <a:br>
              <a:rPr lang="en-GB" sz="2800" b="1">
                <a:solidFill>
                  <a:schemeClr val="accent3">
                    <a:lumMod val="75000"/>
                  </a:schemeClr>
                </a:solidFill>
              </a:rPr>
            </a:br>
            <a:r>
              <a:rPr lang="en-GB" sz="3200" b="1">
                <a:solidFill>
                  <a:schemeClr val="accent3">
                    <a:lumMod val="75000"/>
                  </a:schemeClr>
                </a:solidFill>
              </a:rPr>
              <a:t>MODULE CODE : </a:t>
            </a:r>
            <a:r>
              <a:rPr lang="en-GB" sz="2800">
                <a:solidFill>
                  <a:schemeClr val="accent3">
                    <a:lumMod val="75000"/>
                  </a:schemeClr>
                </a:solidFill>
              </a:rPr>
              <a:t>LCLM4004</a:t>
            </a:r>
            <a:br>
              <a:rPr lang="en-GB" sz="3200" b="1">
                <a:solidFill>
                  <a:schemeClr val="accent3">
                    <a:lumMod val="75000"/>
                  </a:schemeClr>
                </a:solidFill>
              </a:rPr>
            </a:br>
            <a:r>
              <a:rPr lang="en-GB" sz="3200" b="1">
                <a:solidFill>
                  <a:schemeClr val="accent3">
                    <a:lumMod val="75000"/>
                  </a:schemeClr>
                </a:solidFill>
              </a:rPr>
              <a:t>STUDENT NAME : </a:t>
            </a:r>
            <a:r>
              <a:rPr lang="en-GB" sz="2800">
                <a:solidFill>
                  <a:schemeClr val="accent3">
                    <a:lumMod val="75000"/>
                  </a:schemeClr>
                </a:solidFill>
              </a:rPr>
              <a:t>Cristina Novoloaca</a:t>
            </a:r>
            <a:br>
              <a:rPr lang="en-GB" sz="3200" b="1">
                <a:solidFill>
                  <a:schemeClr val="accent3">
                    <a:lumMod val="75000"/>
                  </a:schemeClr>
                </a:solidFill>
              </a:rPr>
            </a:br>
            <a:r>
              <a:rPr lang="en-GB" sz="3200" b="1">
                <a:solidFill>
                  <a:schemeClr val="accent3">
                    <a:lumMod val="75000"/>
                  </a:schemeClr>
                </a:solidFill>
              </a:rPr>
              <a:t>STUDENT ID : </a:t>
            </a:r>
            <a:r>
              <a:rPr lang="en-GB" sz="2800">
                <a:solidFill>
                  <a:schemeClr val="accent3">
                    <a:lumMod val="75000"/>
                  </a:schemeClr>
                </a:solidFill>
              </a:rPr>
              <a:t>2527544</a:t>
            </a:r>
            <a:br>
              <a:rPr lang="en-GB" sz="3200" b="1">
                <a:solidFill>
                  <a:schemeClr val="accent3">
                    <a:lumMod val="75000"/>
                  </a:schemeClr>
                </a:solidFill>
              </a:rPr>
            </a:br>
            <a:r>
              <a:rPr lang="en-GB" sz="3200" b="1">
                <a:solidFill>
                  <a:schemeClr val="accent3">
                    <a:lumMod val="75000"/>
                  </a:schemeClr>
                </a:solidFill>
              </a:rPr>
              <a:t>LECTURER : </a:t>
            </a:r>
            <a:r>
              <a:rPr lang="en-GB" sz="2800">
                <a:solidFill>
                  <a:schemeClr val="accent3">
                    <a:lumMod val="75000"/>
                  </a:schemeClr>
                </a:solidFill>
              </a:rPr>
              <a:t>Charles Obinwa</a:t>
            </a:r>
            <a:br>
              <a:rPr lang="en-GB" sz="3200" b="1">
                <a:solidFill>
                  <a:schemeClr val="accent3">
                    <a:lumMod val="75000"/>
                  </a:schemeClr>
                </a:solidFill>
              </a:rPr>
            </a:br>
            <a:r>
              <a:rPr lang="en-GB" sz="3200" b="1">
                <a:solidFill>
                  <a:schemeClr val="accent3">
                    <a:lumMod val="75000"/>
                  </a:schemeClr>
                </a:solidFill>
              </a:rPr>
              <a:t>Assignment 1 : </a:t>
            </a:r>
            <a:r>
              <a:rPr lang="en-GB" sz="2800">
                <a:solidFill>
                  <a:schemeClr val="accent3">
                    <a:lumMod val="75000"/>
                  </a:schemeClr>
                </a:solidFill>
              </a:rPr>
              <a:t>Presentation</a:t>
            </a:r>
            <a:endParaRPr lang="en-GB" sz="28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4569" y="146033"/>
            <a:ext cx="8534401" cy="868680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accent3">
                    <a:lumMod val="75000"/>
                  </a:schemeClr>
                </a:solidFill>
              </a:rPr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38043" y="1813724"/>
            <a:ext cx="8706590" cy="4898243"/>
          </a:xfrm>
        </p:spPr>
        <p:txBody>
          <a:bodyPr>
            <a:normAutofit/>
          </a:bodyPr>
          <a:lstStyle/>
          <a:p>
            <a:pPr marL="457200" indent="-457200">
              <a:lnSpc>
                <a:spcPct val="150000"/>
              </a:lnSpc>
              <a:buClr>
                <a:schemeClr val="accent3">
                  <a:lumMod val="50000"/>
                </a:schemeClr>
              </a:buClr>
              <a:buSzPct val="150000"/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3">
                    <a:lumMod val="75000"/>
                  </a:schemeClr>
                </a:solidFill>
              </a:rPr>
              <a:t>Introduction </a:t>
            </a:r>
          </a:p>
          <a:p>
            <a:pPr marL="457200" indent="-457200">
              <a:buClr>
                <a:schemeClr val="accent3">
                  <a:lumMod val="50000"/>
                </a:schemeClr>
              </a:buClr>
              <a:buSzPct val="150000"/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3">
                    <a:lumMod val="75000"/>
                  </a:schemeClr>
                </a:solidFill>
              </a:rPr>
              <a:t>Company background</a:t>
            </a:r>
          </a:p>
          <a:p>
            <a:pPr marL="457200" indent="-457200">
              <a:buClr>
                <a:schemeClr val="accent3">
                  <a:lumMod val="50000"/>
                </a:schemeClr>
              </a:buClr>
              <a:buSzPct val="150000"/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3">
                    <a:lumMod val="75000"/>
                  </a:schemeClr>
                </a:solidFill>
              </a:rPr>
              <a:t>Problem: nature and scope (5W2H analysis)</a:t>
            </a:r>
          </a:p>
          <a:p>
            <a:pPr marL="457200" indent="-457200">
              <a:buClr>
                <a:schemeClr val="accent3">
                  <a:lumMod val="50000"/>
                </a:schemeClr>
              </a:buClr>
              <a:buSzPct val="150000"/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3">
                    <a:lumMod val="75000"/>
                  </a:schemeClr>
                </a:solidFill>
              </a:rPr>
              <a:t>PESTLE ANALYSIS: Basil’s Bakery</a:t>
            </a:r>
          </a:p>
          <a:p>
            <a:pPr marL="457200" indent="-457200">
              <a:buClr>
                <a:schemeClr val="accent3">
                  <a:lumMod val="50000"/>
                </a:schemeClr>
              </a:buClr>
              <a:buSzPct val="150000"/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3">
                    <a:lumMod val="75000"/>
                  </a:schemeClr>
                </a:solidFill>
              </a:rPr>
              <a:t>Cause and effect analysis: Fishbone diagram</a:t>
            </a:r>
          </a:p>
          <a:p>
            <a:pPr marL="457200" indent="-457200">
              <a:buClr>
                <a:schemeClr val="accent3">
                  <a:lumMod val="50000"/>
                </a:schemeClr>
              </a:buClr>
              <a:buSzPct val="150000"/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3">
                    <a:lumMod val="75000"/>
                  </a:schemeClr>
                </a:solidFill>
              </a:rPr>
              <a:t>Conclusion</a:t>
            </a:r>
          </a:p>
          <a:p>
            <a:pPr marL="457200" indent="-457200">
              <a:buClr>
                <a:schemeClr val="accent3">
                  <a:lumMod val="50000"/>
                </a:schemeClr>
              </a:buClr>
              <a:buSzPct val="150000"/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3">
                    <a:lumMod val="75000"/>
                  </a:schemeClr>
                </a:solidFill>
              </a:rPr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5116" y="316467"/>
            <a:ext cx="8915399" cy="557784"/>
          </a:xfrm>
        </p:spPr>
        <p:txBody>
          <a:bodyPr>
            <a:noAutofit/>
          </a:bodyPr>
          <a:lstStyle/>
          <a:p>
            <a:pPr algn="ctr"/>
            <a:r>
              <a:rPr lang="en-GB" b="1" dirty="0">
                <a:solidFill>
                  <a:schemeClr val="accent3">
                    <a:lumMod val="75000"/>
                  </a:schemeClr>
                </a:solidFill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86497" y="1200922"/>
            <a:ext cx="10232571" cy="549379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chemeClr val="accent3">
                    <a:lumMod val="75000"/>
                  </a:schemeClr>
                </a:solidFill>
              </a:rPr>
              <a:t>What the presentation is about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To explain why Basil’s Bakery has experienced stagnating sales.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To analyse the internal and external factors affecting the business.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To apply 5W2H, PESTLE and Fishbone analysis to the case. 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chemeClr val="accent3">
                    <a:lumMod val="75000"/>
                  </a:schemeClr>
                </a:solidFill>
              </a:rPr>
              <a:t>Key tools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b="1" dirty="0">
                <a:solidFill>
                  <a:schemeClr val="accent3">
                    <a:lumMod val="75000"/>
                  </a:schemeClr>
                </a:solidFill>
              </a:rPr>
              <a:t>5W2H:</a:t>
            </a:r>
            <a:r>
              <a:rPr lang="en-GB" sz="2400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helps to understand the problem by asking seven questions.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b="1" dirty="0">
                <a:solidFill>
                  <a:schemeClr val="accent3">
                    <a:lumMod val="75000"/>
                  </a:schemeClr>
                </a:solidFill>
              </a:rPr>
              <a:t>PESTLE:</a:t>
            </a:r>
            <a:r>
              <a:rPr lang="en-GB" sz="2400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analyses external factors affecting the business.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b="1" dirty="0">
                <a:solidFill>
                  <a:schemeClr val="accent3">
                    <a:lumMod val="75000"/>
                  </a:schemeClr>
                </a:solidFill>
              </a:rPr>
              <a:t>Fishbone Diagram:</a:t>
            </a:r>
            <a:r>
              <a:rPr lang="en-GB" sz="2400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identifies the root causes of the problem.</a:t>
            </a:r>
          </a:p>
          <a:p>
            <a:endParaRPr lang="en-GB" b="1" dirty="0">
              <a:solidFill>
                <a:srgbClr val="FF0000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027FE0C2-9C19-4FB7-81C0-06ECDD8C05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1766EED2-C3B3-40C6-A5D8-FFF5894B9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9CFBF839-A629-4019-9F3D-C15269EEC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E13B7060-C0FD-4F48-BD18-CEC2F6CF4D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A344E7D3-1355-48C1-9904-2405426C49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7A0AFB45-BC4E-4AB7-A8FF-D61849E41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18BD2B14-C775-4442-B02E-E842C96F19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D43EE30E-A569-4394-B036-B0954A88D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F6178D34-57BD-47F7-A56E-14FC1BB225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FFD3B6D6-3AE3-47BC-97D9-CDA2EFCA6F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5C34EB72-4D8B-4039-B1FE-891F22FEBD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1">
              <a:extLst>
                <a:ext uri="{FF2B5EF4-FFF2-40B4-BE49-F238E27FC236}">
                  <a16:creationId xmlns:a16="http://schemas.microsoft.com/office/drawing/2014/main" id="{55A3A4AF-6FE1-4C4B-9286-35AF8C6E2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BBF339A0-40DC-4DCB-BF13-4143D7B00C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AC0D9DD5-F48B-4179-BF11-4D156DA02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32"/>
            <a:ext cx="2356675" cy="6853285"/>
            <a:chOff x="6627813" y="195454"/>
            <a:chExt cx="1952625" cy="5678297"/>
          </a:xfrm>
        </p:grpSpPr>
        <p:sp>
          <p:nvSpPr>
            <p:cNvPr id="25" name="Freeform 27">
              <a:extLst>
                <a:ext uri="{FF2B5EF4-FFF2-40B4-BE49-F238E27FC236}">
                  <a16:creationId xmlns:a16="http://schemas.microsoft.com/office/drawing/2014/main" id="{A9168E85-6CFA-435B-8A6B-D32486C90D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8">
              <a:extLst>
                <a:ext uri="{FF2B5EF4-FFF2-40B4-BE49-F238E27FC236}">
                  <a16:creationId xmlns:a16="http://schemas.microsoft.com/office/drawing/2014/main" id="{9293C87B-0616-4B2B-B082-B3362CA3F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9">
              <a:extLst>
                <a:ext uri="{FF2B5EF4-FFF2-40B4-BE49-F238E27FC236}">
                  <a16:creationId xmlns:a16="http://schemas.microsoft.com/office/drawing/2014/main" id="{F2728C57-B738-4443-9FC2-3C060715FF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30">
              <a:extLst>
                <a:ext uri="{FF2B5EF4-FFF2-40B4-BE49-F238E27FC236}">
                  <a16:creationId xmlns:a16="http://schemas.microsoft.com/office/drawing/2014/main" id="{766F97F3-2B2B-4253-BEC7-BC9C7DFF0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1">
              <a:extLst>
                <a:ext uri="{FF2B5EF4-FFF2-40B4-BE49-F238E27FC236}">
                  <a16:creationId xmlns:a16="http://schemas.microsoft.com/office/drawing/2014/main" id="{F2F1BCB5-62E3-482A-A671-8514CD517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2">
              <a:extLst>
                <a:ext uri="{FF2B5EF4-FFF2-40B4-BE49-F238E27FC236}">
                  <a16:creationId xmlns:a16="http://schemas.microsoft.com/office/drawing/2014/main" id="{19B93AE6-0173-4CA9-A70C-F4D5D9B379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3">
              <a:extLst>
                <a:ext uri="{FF2B5EF4-FFF2-40B4-BE49-F238E27FC236}">
                  <a16:creationId xmlns:a16="http://schemas.microsoft.com/office/drawing/2014/main" id="{E7FEE511-B4FE-4967-9E02-B802810A9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4">
              <a:extLst>
                <a:ext uri="{FF2B5EF4-FFF2-40B4-BE49-F238E27FC236}">
                  <a16:creationId xmlns:a16="http://schemas.microsoft.com/office/drawing/2014/main" id="{374E8AF9-DC1D-4FEB-A65B-1F0F82912F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5">
              <a:extLst>
                <a:ext uri="{FF2B5EF4-FFF2-40B4-BE49-F238E27FC236}">
                  <a16:creationId xmlns:a16="http://schemas.microsoft.com/office/drawing/2014/main" id="{89BB8488-306B-461B-846C-5E22664AF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6">
              <a:extLst>
                <a:ext uri="{FF2B5EF4-FFF2-40B4-BE49-F238E27FC236}">
                  <a16:creationId xmlns:a16="http://schemas.microsoft.com/office/drawing/2014/main" id="{987A2146-569C-4EF6-9CA1-D72961EBD6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7">
              <a:extLst>
                <a:ext uri="{FF2B5EF4-FFF2-40B4-BE49-F238E27FC236}">
                  <a16:creationId xmlns:a16="http://schemas.microsoft.com/office/drawing/2014/main" id="{70334992-12F8-4924-B32E-420C3FDB13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8">
              <a:extLst>
                <a:ext uri="{FF2B5EF4-FFF2-40B4-BE49-F238E27FC236}">
                  <a16:creationId xmlns:a16="http://schemas.microsoft.com/office/drawing/2014/main" id="{A5B2F0D2-1D46-46DD-A818-60309624D8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FF1A843A-A6BC-4027-A46F-8EA29D26F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Freeform 6">
            <a:extLst>
              <a:ext uri="{FF2B5EF4-FFF2-40B4-BE49-F238E27FC236}">
                <a16:creationId xmlns:a16="http://schemas.microsoft.com/office/drawing/2014/main" id="{2507F48C-66CC-4AFA-B9A7-360743221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34542078-E6A8-432D-8A8B-24604A3A5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EF3757E-38A5-FC3D-3F96-D04E127433D8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999" y="-4739"/>
            <a:ext cx="12191980" cy="6857990"/>
          </a:xfrm>
          <a:prstGeom prst="rect">
            <a:avLst/>
          </a:prstGeom>
        </p:spPr>
      </p:pic>
      <p:grpSp>
        <p:nvGrpSpPr>
          <p:cNvPr id="44" name="Group 43">
            <a:extLst>
              <a:ext uri="{FF2B5EF4-FFF2-40B4-BE49-F238E27FC236}">
                <a16:creationId xmlns:a16="http://schemas.microsoft.com/office/drawing/2014/main" id="{A4E48887-9270-4938-917C-2297B0C11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45" name="Freeform 11">
              <a:extLst>
                <a:ext uri="{FF2B5EF4-FFF2-40B4-BE49-F238E27FC236}">
                  <a16:creationId xmlns:a16="http://schemas.microsoft.com/office/drawing/2014/main" id="{5E97A4B5-D696-4FFB-96EC-3969211AC6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12">
              <a:extLst>
                <a:ext uri="{FF2B5EF4-FFF2-40B4-BE49-F238E27FC236}">
                  <a16:creationId xmlns:a16="http://schemas.microsoft.com/office/drawing/2014/main" id="{F4247FDA-9D72-4A20-A953-DB75522DB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13">
              <a:extLst>
                <a:ext uri="{FF2B5EF4-FFF2-40B4-BE49-F238E27FC236}">
                  <a16:creationId xmlns:a16="http://schemas.microsoft.com/office/drawing/2014/main" id="{178119CE-10A3-403E-B327-39FD33628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14">
              <a:extLst>
                <a:ext uri="{FF2B5EF4-FFF2-40B4-BE49-F238E27FC236}">
                  <a16:creationId xmlns:a16="http://schemas.microsoft.com/office/drawing/2014/main" id="{BF9051C7-DAAA-4503-B8B3-2FDE0E055B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15">
              <a:extLst>
                <a:ext uri="{FF2B5EF4-FFF2-40B4-BE49-F238E27FC236}">
                  <a16:creationId xmlns:a16="http://schemas.microsoft.com/office/drawing/2014/main" id="{4B7EA962-12FB-487A-B341-0A6DE77E51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16">
              <a:extLst>
                <a:ext uri="{FF2B5EF4-FFF2-40B4-BE49-F238E27FC236}">
                  <a16:creationId xmlns:a16="http://schemas.microsoft.com/office/drawing/2014/main" id="{3610D4C8-EFBD-414C-8846-54C5698FB2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17">
              <a:extLst>
                <a:ext uri="{FF2B5EF4-FFF2-40B4-BE49-F238E27FC236}">
                  <a16:creationId xmlns:a16="http://schemas.microsoft.com/office/drawing/2014/main" id="{C21E675F-1DAB-4885-B9DA-AB4632E51B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18">
              <a:extLst>
                <a:ext uri="{FF2B5EF4-FFF2-40B4-BE49-F238E27FC236}">
                  <a16:creationId xmlns:a16="http://schemas.microsoft.com/office/drawing/2014/main" id="{7FE17559-57E1-41D8-9A82-52F0E1EC8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19">
              <a:extLst>
                <a:ext uri="{FF2B5EF4-FFF2-40B4-BE49-F238E27FC236}">
                  <a16:creationId xmlns:a16="http://schemas.microsoft.com/office/drawing/2014/main" id="{4D6BE54E-E15B-4BF7-AE9B-CA850E4C77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20">
              <a:extLst>
                <a:ext uri="{FF2B5EF4-FFF2-40B4-BE49-F238E27FC236}">
                  <a16:creationId xmlns:a16="http://schemas.microsoft.com/office/drawing/2014/main" id="{C8CF1FE0-6D44-40D4-BC9E-2D2BAAC0FF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21">
              <a:extLst>
                <a:ext uri="{FF2B5EF4-FFF2-40B4-BE49-F238E27FC236}">
                  <a16:creationId xmlns:a16="http://schemas.microsoft.com/office/drawing/2014/main" id="{4D8CD99F-0D63-4EC0-9E69-33C935AA9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22">
              <a:extLst>
                <a:ext uri="{FF2B5EF4-FFF2-40B4-BE49-F238E27FC236}">
                  <a16:creationId xmlns:a16="http://schemas.microsoft.com/office/drawing/2014/main" id="{2D1B0E6D-2301-4B85-87D9-2600A123F4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49377" y="61140"/>
            <a:ext cx="8915399" cy="93748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dirty="0">
                <a:solidFill>
                  <a:schemeClr val="accent3">
                    <a:lumMod val="75000"/>
                  </a:schemeClr>
                </a:solidFill>
              </a:rPr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91003" y="1461566"/>
            <a:ext cx="8915399" cy="491352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800" b="1" dirty="0">
                <a:solidFill>
                  <a:schemeClr val="accent3">
                    <a:lumMod val="75000"/>
                  </a:schemeClr>
                </a:solidFill>
              </a:rPr>
              <a:t>Basil’s Bakery</a:t>
            </a:r>
            <a:endParaRPr lang="en-GB" sz="2800" dirty="0">
              <a:solidFill>
                <a:schemeClr val="accent3">
                  <a:lumMod val="75000"/>
                </a:schemeClr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accent3">
                    <a:lumMod val="75000"/>
                  </a:schemeClr>
                </a:solidFill>
              </a:rPr>
              <a:t>Founded in </a:t>
            </a:r>
            <a:r>
              <a:rPr lang="en-GB" sz="2400" b="1" dirty="0">
                <a:solidFill>
                  <a:schemeClr val="accent3">
                    <a:lumMod val="75000"/>
                  </a:schemeClr>
                </a:solidFill>
              </a:rPr>
              <a:t>2015</a:t>
            </a:r>
            <a:r>
              <a:rPr lang="en-GB" sz="2400" dirty="0">
                <a:solidFill>
                  <a:schemeClr val="accent3">
                    <a:lumMod val="75000"/>
                  </a:schemeClr>
                </a:solidFill>
              </a:rPr>
              <a:t>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accent3">
                    <a:lumMod val="75000"/>
                  </a:schemeClr>
                </a:solidFill>
              </a:rPr>
              <a:t>Owner: </a:t>
            </a:r>
            <a:r>
              <a:rPr lang="en-GB" sz="2400" b="1" dirty="0">
                <a:solidFill>
                  <a:schemeClr val="accent3">
                    <a:lumMod val="75000"/>
                  </a:schemeClr>
                </a:solidFill>
              </a:rPr>
              <a:t>Basil</a:t>
            </a:r>
            <a:r>
              <a:rPr lang="en-GB" sz="2400" dirty="0">
                <a:solidFill>
                  <a:schemeClr val="accent3">
                    <a:lumMod val="75000"/>
                  </a:schemeClr>
                </a:solidFill>
              </a:rPr>
              <a:t>, an artisan baker.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accent3">
                    <a:lumMod val="75000"/>
                  </a:schemeClr>
                </a:solidFill>
              </a:rPr>
              <a:t>Products: organic cakes, pastries and bread.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accent3">
                    <a:lumMod val="75000"/>
                  </a:schemeClr>
                </a:solidFill>
              </a:rPr>
              <a:t>Location: a retail park in Coventry.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accent3">
                    <a:lumMod val="75000"/>
                  </a:schemeClr>
                </a:solidFill>
              </a:rPr>
              <a:t>Customers: shoppers, retail workers, office workers, warehouse staff.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accent3">
                    <a:lumMod val="75000"/>
                  </a:schemeClr>
                </a:solidFill>
              </a:rPr>
              <a:t>Sales increased until 2020, then fell during lockdown.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accent3">
                    <a:lumMod val="75000"/>
                  </a:schemeClr>
                </a:solidFill>
              </a:rPr>
              <a:t>From 2023–2025, sales remained </a:t>
            </a:r>
            <a:r>
              <a:rPr lang="en-GB" sz="2400" b="1" dirty="0">
                <a:solidFill>
                  <a:schemeClr val="accent3">
                    <a:lumMod val="75000"/>
                  </a:schemeClr>
                </a:solidFill>
              </a:rPr>
              <a:t>25% below 2019 levels</a:t>
            </a:r>
            <a:r>
              <a:rPr lang="en-GB" sz="2400" dirty="0">
                <a:solidFill>
                  <a:schemeClr val="accent3">
                    <a:lumMod val="75000"/>
                  </a:schemeClr>
                </a:solidFill>
              </a:rPr>
              <a:t>.</a:t>
            </a:r>
          </a:p>
          <a:p>
            <a:pPr>
              <a:lnSpc>
                <a:spcPct val="90000"/>
              </a:lnSpc>
            </a:pPr>
            <a:endParaRPr lang="en-US" b="1" dirty="0"/>
          </a:p>
        </p:txBody>
      </p:sp>
      <p:grpSp>
        <p:nvGrpSpPr>
          <p:cNvPr id="58" name="Group 57">
            <a:extLst>
              <a:ext uri="{FF2B5EF4-FFF2-40B4-BE49-F238E27FC236}">
                <a16:creationId xmlns:a16="http://schemas.microsoft.com/office/drawing/2014/main" id="{C9FB5BCB-55FF-44E8-B475-CB515D39D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59" name="Freeform 27">
              <a:extLst>
                <a:ext uri="{FF2B5EF4-FFF2-40B4-BE49-F238E27FC236}">
                  <a16:creationId xmlns:a16="http://schemas.microsoft.com/office/drawing/2014/main" id="{842B4885-EC21-455B-8A5B-7CDE2D30F9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28">
              <a:extLst>
                <a:ext uri="{FF2B5EF4-FFF2-40B4-BE49-F238E27FC236}">
                  <a16:creationId xmlns:a16="http://schemas.microsoft.com/office/drawing/2014/main" id="{CE92F8D5-5207-478F-9179-D21A5D86C3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29">
              <a:extLst>
                <a:ext uri="{FF2B5EF4-FFF2-40B4-BE49-F238E27FC236}">
                  <a16:creationId xmlns:a16="http://schemas.microsoft.com/office/drawing/2014/main" id="{4C8A7AE2-A784-4F54-9BF4-F4EB9C5368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30">
              <a:extLst>
                <a:ext uri="{FF2B5EF4-FFF2-40B4-BE49-F238E27FC236}">
                  <a16:creationId xmlns:a16="http://schemas.microsoft.com/office/drawing/2014/main" id="{AEAB3670-1604-4BFA-B67E-36C910957A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31">
              <a:extLst>
                <a:ext uri="{FF2B5EF4-FFF2-40B4-BE49-F238E27FC236}">
                  <a16:creationId xmlns:a16="http://schemas.microsoft.com/office/drawing/2014/main" id="{FBA6345B-00E7-445F-9ED1-912D336F7E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32">
              <a:extLst>
                <a:ext uri="{FF2B5EF4-FFF2-40B4-BE49-F238E27FC236}">
                  <a16:creationId xmlns:a16="http://schemas.microsoft.com/office/drawing/2014/main" id="{A71B4879-E81B-4A29-9124-003FE383B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33">
              <a:extLst>
                <a:ext uri="{FF2B5EF4-FFF2-40B4-BE49-F238E27FC236}">
                  <a16:creationId xmlns:a16="http://schemas.microsoft.com/office/drawing/2014/main" id="{18C79535-6DB6-4370-B6AD-61618DEC2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34">
              <a:extLst>
                <a:ext uri="{FF2B5EF4-FFF2-40B4-BE49-F238E27FC236}">
                  <a16:creationId xmlns:a16="http://schemas.microsoft.com/office/drawing/2014/main" id="{592032C5-4D35-44F8-839E-268D55CBCC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35">
              <a:extLst>
                <a:ext uri="{FF2B5EF4-FFF2-40B4-BE49-F238E27FC236}">
                  <a16:creationId xmlns:a16="http://schemas.microsoft.com/office/drawing/2014/main" id="{DDE5CD19-C4AD-4E06-AB6B-4D7CC554F6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36">
              <a:extLst>
                <a:ext uri="{FF2B5EF4-FFF2-40B4-BE49-F238E27FC236}">
                  <a16:creationId xmlns:a16="http://schemas.microsoft.com/office/drawing/2014/main" id="{9767786B-D368-4A7A-A045-B98239B13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37">
              <a:extLst>
                <a:ext uri="{FF2B5EF4-FFF2-40B4-BE49-F238E27FC236}">
                  <a16:creationId xmlns:a16="http://schemas.microsoft.com/office/drawing/2014/main" id="{7B496475-025E-42C3-B075-3AF1731E33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38">
              <a:extLst>
                <a:ext uri="{FF2B5EF4-FFF2-40B4-BE49-F238E27FC236}">
                  <a16:creationId xmlns:a16="http://schemas.microsoft.com/office/drawing/2014/main" id="{148AF32A-DFE9-4CA7-9CFE-945ED38C7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2" name="Rectangle 71">
            <a:extLst>
              <a:ext uri="{FF2B5EF4-FFF2-40B4-BE49-F238E27FC236}">
                <a16:creationId xmlns:a16="http://schemas.microsoft.com/office/drawing/2014/main" id="{B2AA32FB-B608-41B6-8760-AA1367392C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4" name="Freeform 33">
            <a:extLst>
              <a:ext uri="{FF2B5EF4-FFF2-40B4-BE49-F238E27FC236}">
                <a16:creationId xmlns:a16="http://schemas.microsoft.com/office/drawing/2014/main" id="{BCEEA0D8-22D2-4E96-ABCB-99344CEBC0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4238" y="60822"/>
            <a:ext cx="11048538" cy="713232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accent3">
                    <a:lumMod val="75000"/>
                  </a:schemeClr>
                </a:solidFill>
              </a:rPr>
              <a:t>Problem: nature and scope (5W2H analysis)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05215" y="1260788"/>
            <a:ext cx="4792718" cy="465082"/>
          </a:xfrm>
        </p:spPr>
        <p:txBody>
          <a:bodyPr>
            <a:normAutofit/>
          </a:bodyPr>
          <a:lstStyle/>
          <a:p>
            <a:pPr lvl="2"/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Sales remain 25% below 2019 levels.</a:t>
            </a:r>
            <a:endParaRPr lang="en-GB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Flowchart: Terminator 4">
            <a:extLst>
              <a:ext uri="{FF2B5EF4-FFF2-40B4-BE49-F238E27FC236}">
                <a16:creationId xmlns:a16="http://schemas.microsoft.com/office/drawing/2014/main" id="{D0D73088-D64C-0DF8-323A-7AE93309DA38}"/>
              </a:ext>
            </a:extLst>
          </p:cNvPr>
          <p:cNvSpPr/>
          <p:nvPr/>
        </p:nvSpPr>
        <p:spPr>
          <a:xfrm>
            <a:off x="2528027" y="1210788"/>
            <a:ext cx="1566042" cy="462455"/>
          </a:xfrm>
          <a:prstGeom prst="flowChartTerminator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700" b="1" dirty="0"/>
              <a:t>     </a:t>
            </a:r>
            <a:r>
              <a:rPr lang="en-GB" sz="1700" dirty="0"/>
              <a:t>WHAT</a:t>
            </a:r>
          </a:p>
        </p:txBody>
      </p:sp>
      <p:sp>
        <p:nvSpPr>
          <p:cNvPr id="4" name="Flowchart: Connector 3">
            <a:extLst>
              <a:ext uri="{FF2B5EF4-FFF2-40B4-BE49-F238E27FC236}">
                <a16:creationId xmlns:a16="http://schemas.microsoft.com/office/drawing/2014/main" id="{3284A96B-E944-F8D0-89D8-FD26CF03A7EA}"/>
              </a:ext>
            </a:extLst>
          </p:cNvPr>
          <p:cNvSpPr/>
          <p:nvPr/>
        </p:nvSpPr>
        <p:spPr>
          <a:xfrm>
            <a:off x="2430892" y="1127997"/>
            <a:ext cx="567558" cy="589661"/>
          </a:xfrm>
          <a:prstGeom prst="flowChartConnector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W</a:t>
            </a:r>
          </a:p>
        </p:txBody>
      </p:sp>
      <p:sp>
        <p:nvSpPr>
          <p:cNvPr id="8" name="Flowchart: Terminator 7">
            <a:extLst>
              <a:ext uri="{FF2B5EF4-FFF2-40B4-BE49-F238E27FC236}">
                <a16:creationId xmlns:a16="http://schemas.microsoft.com/office/drawing/2014/main" id="{7351DD01-5ABE-6ADE-B29D-34BB9522EA15}"/>
              </a:ext>
            </a:extLst>
          </p:cNvPr>
          <p:cNvSpPr/>
          <p:nvPr/>
        </p:nvSpPr>
        <p:spPr>
          <a:xfrm>
            <a:off x="2619874" y="2760794"/>
            <a:ext cx="1524204" cy="466919"/>
          </a:xfrm>
          <a:prstGeom prst="flowChartTerminator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700" b="1" dirty="0"/>
              <a:t>   </a:t>
            </a:r>
            <a:r>
              <a:rPr lang="en-GB" sz="1700" dirty="0"/>
              <a:t>WHO</a:t>
            </a:r>
          </a:p>
        </p:txBody>
      </p:sp>
      <p:sp>
        <p:nvSpPr>
          <p:cNvPr id="7" name="Flowchart: Connector 6">
            <a:extLst>
              <a:ext uri="{FF2B5EF4-FFF2-40B4-BE49-F238E27FC236}">
                <a16:creationId xmlns:a16="http://schemas.microsoft.com/office/drawing/2014/main" id="{3CB7EBC8-FC20-5290-86D0-8F765C413ABF}"/>
              </a:ext>
            </a:extLst>
          </p:cNvPr>
          <p:cNvSpPr/>
          <p:nvPr/>
        </p:nvSpPr>
        <p:spPr>
          <a:xfrm>
            <a:off x="2430892" y="2722377"/>
            <a:ext cx="567558" cy="589661"/>
          </a:xfrm>
          <a:prstGeom prst="flowChartConnector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W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D7FD37-461D-7EC2-DF4F-4D351B692421}"/>
              </a:ext>
            </a:extLst>
          </p:cNvPr>
          <p:cNvSpPr txBox="1"/>
          <p:nvPr/>
        </p:nvSpPr>
        <p:spPr>
          <a:xfrm>
            <a:off x="4212192" y="2834033"/>
            <a:ext cx="542194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accent3">
                    <a:lumMod val="50000"/>
                  </a:schemeClr>
                </a:solidFill>
              </a:rPr>
              <a:t>Basil, retail workers, office workers and shoppers.</a:t>
            </a:r>
          </a:p>
        </p:txBody>
      </p:sp>
      <p:sp>
        <p:nvSpPr>
          <p:cNvPr id="11" name="Flowchart: Terminator 10">
            <a:extLst>
              <a:ext uri="{FF2B5EF4-FFF2-40B4-BE49-F238E27FC236}">
                <a16:creationId xmlns:a16="http://schemas.microsoft.com/office/drawing/2014/main" id="{71FAB3D7-ECC4-3806-A8E4-2E4E5B560AB0}"/>
              </a:ext>
            </a:extLst>
          </p:cNvPr>
          <p:cNvSpPr/>
          <p:nvPr/>
        </p:nvSpPr>
        <p:spPr>
          <a:xfrm>
            <a:off x="2572781" y="4368107"/>
            <a:ext cx="1550276" cy="465082"/>
          </a:xfrm>
          <a:prstGeom prst="flowChartTerminator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700" b="1" dirty="0"/>
              <a:t>  </a:t>
            </a:r>
            <a:r>
              <a:rPr lang="en-GB" sz="1700" dirty="0"/>
              <a:t>WHY</a:t>
            </a:r>
          </a:p>
        </p:txBody>
      </p:sp>
      <p:sp>
        <p:nvSpPr>
          <p:cNvPr id="10" name="Flowchart: Connector 9">
            <a:extLst>
              <a:ext uri="{FF2B5EF4-FFF2-40B4-BE49-F238E27FC236}">
                <a16:creationId xmlns:a16="http://schemas.microsoft.com/office/drawing/2014/main" id="{086E7FFF-52FB-BB1C-F8CD-810CFFA749EB}"/>
              </a:ext>
            </a:extLst>
          </p:cNvPr>
          <p:cNvSpPr/>
          <p:nvPr/>
        </p:nvSpPr>
        <p:spPr>
          <a:xfrm>
            <a:off x="2440461" y="4302696"/>
            <a:ext cx="599090" cy="580279"/>
          </a:xfrm>
          <a:prstGeom prst="flowChartConnector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W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20592EE-3ACE-C930-8FF3-4BC7AE435103}"/>
              </a:ext>
            </a:extLst>
          </p:cNvPr>
          <p:cNvSpPr txBox="1"/>
          <p:nvPr/>
        </p:nvSpPr>
        <p:spPr>
          <a:xfrm>
            <a:off x="4212192" y="4382328"/>
            <a:ext cx="839251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Lower footfall, shop closures, remote working, high costs, no delivery service.</a:t>
            </a:r>
          </a:p>
        </p:txBody>
      </p:sp>
      <p:sp>
        <p:nvSpPr>
          <p:cNvPr id="14" name="Flowchart: Terminator 13">
            <a:extLst>
              <a:ext uri="{FF2B5EF4-FFF2-40B4-BE49-F238E27FC236}">
                <a16:creationId xmlns:a16="http://schemas.microsoft.com/office/drawing/2014/main" id="{6651C645-7CA3-C6CF-68D6-8C8F738D4314}"/>
              </a:ext>
            </a:extLst>
          </p:cNvPr>
          <p:cNvSpPr/>
          <p:nvPr/>
        </p:nvSpPr>
        <p:spPr>
          <a:xfrm>
            <a:off x="2551760" y="1942096"/>
            <a:ext cx="1592318" cy="465082"/>
          </a:xfrm>
          <a:prstGeom prst="flowChartTerminator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700" dirty="0"/>
              <a:t>    WHERE </a:t>
            </a:r>
          </a:p>
        </p:txBody>
      </p:sp>
      <p:sp>
        <p:nvSpPr>
          <p:cNvPr id="13" name="Flowchart: Connector 12">
            <a:extLst>
              <a:ext uri="{FF2B5EF4-FFF2-40B4-BE49-F238E27FC236}">
                <a16:creationId xmlns:a16="http://schemas.microsoft.com/office/drawing/2014/main" id="{FD373B18-E185-45C7-7846-C25CDD47CCE5}"/>
              </a:ext>
            </a:extLst>
          </p:cNvPr>
          <p:cNvSpPr/>
          <p:nvPr/>
        </p:nvSpPr>
        <p:spPr>
          <a:xfrm>
            <a:off x="2440461" y="1875493"/>
            <a:ext cx="578070" cy="578069"/>
          </a:xfrm>
          <a:prstGeom prst="flowChartConnector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W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FE2E0E0-0874-DA72-51C8-1E08FEFC9528}"/>
              </a:ext>
            </a:extLst>
          </p:cNvPr>
          <p:cNvSpPr txBox="1"/>
          <p:nvPr/>
        </p:nvSpPr>
        <p:spPr>
          <a:xfrm>
            <a:off x="4212192" y="1995250"/>
            <a:ext cx="48768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Retail </a:t>
            </a:r>
            <a:r>
              <a:rPr lang="en-GB" sz="1600" dirty="0">
                <a:solidFill>
                  <a:schemeClr val="accent3">
                    <a:lumMod val="50000"/>
                  </a:schemeClr>
                </a:solidFill>
              </a:rPr>
              <a:t>park in Coventry</a:t>
            </a:r>
            <a:r>
              <a:rPr lang="en-GB" sz="1600" dirty="0"/>
              <a:t>.</a:t>
            </a:r>
          </a:p>
        </p:txBody>
      </p:sp>
      <p:sp>
        <p:nvSpPr>
          <p:cNvPr id="17" name="Flowchart: Terminator 16">
            <a:extLst>
              <a:ext uri="{FF2B5EF4-FFF2-40B4-BE49-F238E27FC236}">
                <a16:creationId xmlns:a16="http://schemas.microsoft.com/office/drawing/2014/main" id="{28395E13-389C-5278-F25C-B61557C5508F}"/>
              </a:ext>
            </a:extLst>
          </p:cNvPr>
          <p:cNvSpPr/>
          <p:nvPr/>
        </p:nvSpPr>
        <p:spPr>
          <a:xfrm>
            <a:off x="2664916" y="3554119"/>
            <a:ext cx="1429407" cy="465082"/>
          </a:xfrm>
          <a:prstGeom prst="flowChartTerminator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700" dirty="0"/>
              <a:t>   WHEN</a:t>
            </a:r>
          </a:p>
        </p:txBody>
      </p:sp>
      <p:sp>
        <p:nvSpPr>
          <p:cNvPr id="16" name="Flowchart: Connector 15">
            <a:extLst>
              <a:ext uri="{FF2B5EF4-FFF2-40B4-BE49-F238E27FC236}">
                <a16:creationId xmlns:a16="http://schemas.microsoft.com/office/drawing/2014/main" id="{95C9CB96-44DD-BE99-47C5-ED5620FAE573}"/>
              </a:ext>
            </a:extLst>
          </p:cNvPr>
          <p:cNvSpPr/>
          <p:nvPr/>
        </p:nvSpPr>
        <p:spPr>
          <a:xfrm>
            <a:off x="2461483" y="3507943"/>
            <a:ext cx="567558" cy="562889"/>
          </a:xfrm>
          <a:prstGeom prst="flowChartConnector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W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1D4366C-1540-1BA2-52E1-93BCF6360770}"/>
              </a:ext>
            </a:extLst>
          </p:cNvPr>
          <p:cNvSpPr txBox="1"/>
          <p:nvPr/>
        </p:nvSpPr>
        <p:spPr>
          <a:xfrm>
            <a:off x="4212192" y="3605116"/>
            <a:ext cx="40675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Since 2020, especially 2023–2025.</a:t>
            </a:r>
          </a:p>
        </p:txBody>
      </p:sp>
      <p:sp>
        <p:nvSpPr>
          <p:cNvPr id="20" name="Flowchart: Terminator 19">
            <a:extLst>
              <a:ext uri="{FF2B5EF4-FFF2-40B4-BE49-F238E27FC236}">
                <a16:creationId xmlns:a16="http://schemas.microsoft.com/office/drawing/2014/main" id="{B3516E52-9970-7F47-0785-5512E98BDFA6}"/>
              </a:ext>
            </a:extLst>
          </p:cNvPr>
          <p:cNvSpPr/>
          <p:nvPr/>
        </p:nvSpPr>
        <p:spPr>
          <a:xfrm>
            <a:off x="2583460" y="5191137"/>
            <a:ext cx="1592318" cy="470705"/>
          </a:xfrm>
          <a:prstGeom prst="flowChartTerminator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700" dirty="0"/>
              <a:t>  HOW</a:t>
            </a:r>
          </a:p>
        </p:txBody>
      </p:sp>
      <p:sp>
        <p:nvSpPr>
          <p:cNvPr id="19" name="Flowchart: Connector 18">
            <a:extLst>
              <a:ext uri="{FF2B5EF4-FFF2-40B4-BE49-F238E27FC236}">
                <a16:creationId xmlns:a16="http://schemas.microsoft.com/office/drawing/2014/main" id="{F1125BE5-90ED-06CA-5507-23C2A3E28E2C}"/>
              </a:ext>
            </a:extLst>
          </p:cNvPr>
          <p:cNvSpPr/>
          <p:nvPr/>
        </p:nvSpPr>
        <p:spPr>
          <a:xfrm>
            <a:off x="2439901" y="5130689"/>
            <a:ext cx="578070" cy="565298"/>
          </a:xfrm>
          <a:prstGeom prst="flowChartConnector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H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14DCFD4-D639-869D-D01A-403E4ABD1237}"/>
              </a:ext>
            </a:extLst>
          </p:cNvPr>
          <p:cNvSpPr txBox="1"/>
          <p:nvPr/>
        </p:nvSpPr>
        <p:spPr>
          <a:xfrm>
            <a:off x="4212192" y="5214983"/>
            <a:ext cx="771662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Customers visit less; Basil cannot meet demand for delivery or pre‑orders.</a:t>
            </a:r>
          </a:p>
        </p:txBody>
      </p:sp>
      <p:sp>
        <p:nvSpPr>
          <p:cNvPr id="26" name="Flowchart: Terminator 25">
            <a:extLst>
              <a:ext uri="{FF2B5EF4-FFF2-40B4-BE49-F238E27FC236}">
                <a16:creationId xmlns:a16="http://schemas.microsoft.com/office/drawing/2014/main" id="{6689A333-8227-F9DA-3156-404ED974F883}"/>
              </a:ext>
            </a:extLst>
          </p:cNvPr>
          <p:cNvSpPr/>
          <p:nvPr/>
        </p:nvSpPr>
        <p:spPr>
          <a:xfrm>
            <a:off x="2430892" y="6041184"/>
            <a:ext cx="2132285" cy="470705"/>
          </a:xfrm>
          <a:prstGeom prst="flowChartTerminator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     HOW MUCH</a:t>
            </a:r>
          </a:p>
        </p:txBody>
      </p:sp>
      <p:sp>
        <p:nvSpPr>
          <p:cNvPr id="25" name="Flowchart: Connector 24">
            <a:extLst>
              <a:ext uri="{FF2B5EF4-FFF2-40B4-BE49-F238E27FC236}">
                <a16:creationId xmlns:a16="http://schemas.microsoft.com/office/drawing/2014/main" id="{3C92DFB7-B753-BCAA-5361-7C62C9CD8A5F}"/>
              </a:ext>
            </a:extLst>
          </p:cNvPr>
          <p:cNvSpPr/>
          <p:nvPr/>
        </p:nvSpPr>
        <p:spPr>
          <a:xfrm>
            <a:off x="2381138" y="6006061"/>
            <a:ext cx="567558" cy="565297"/>
          </a:xfrm>
          <a:prstGeom prst="flowChartConnector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H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AFAB553-D81C-B3BD-1994-83CD8EC084C2}"/>
              </a:ext>
            </a:extLst>
          </p:cNvPr>
          <p:cNvSpPr txBox="1"/>
          <p:nvPr/>
        </p:nvSpPr>
        <p:spPr>
          <a:xfrm>
            <a:off x="4689203" y="6111974"/>
            <a:ext cx="681746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Sales remain 25% lower, while overhead costs continue to rise.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676B950-460C-8606-8AE9-952B4C80E226}"/>
              </a:ext>
            </a:extLst>
          </p:cNvPr>
          <p:cNvSpPr txBox="1"/>
          <p:nvPr/>
        </p:nvSpPr>
        <p:spPr>
          <a:xfrm>
            <a:off x="206839" y="3167390"/>
            <a:ext cx="16124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5W2H</a:t>
            </a:r>
          </a:p>
        </p:txBody>
      </p:sp>
      <p:cxnSp>
        <p:nvCxnSpPr>
          <p:cNvPr id="34" name="Connector: Curved 33">
            <a:extLst>
              <a:ext uri="{FF2B5EF4-FFF2-40B4-BE49-F238E27FC236}">
                <a16:creationId xmlns:a16="http://schemas.microsoft.com/office/drawing/2014/main" id="{EFAE2804-646E-5722-2810-5AF1B997FDB6}"/>
              </a:ext>
            </a:extLst>
          </p:cNvPr>
          <p:cNvCxnSpPr>
            <a:cxnSpLocks/>
            <a:endCxn id="4" idx="2"/>
          </p:cNvCxnSpPr>
          <p:nvPr/>
        </p:nvCxnSpPr>
        <p:spPr>
          <a:xfrm rot="5400000" flipH="1" flipV="1">
            <a:off x="1007675" y="2005784"/>
            <a:ext cx="2006172" cy="840261"/>
          </a:xfrm>
          <a:prstGeom prst="curvedConnector2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Connector: Curved 36">
            <a:extLst>
              <a:ext uri="{FF2B5EF4-FFF2-40B4-BE49-F238E27FC236}">
                <a16:creationId xmlns:a16="http://schemas.microsoft.com/office/drawing/2014/main" id="{39CCCCCB-6A2D-0109-F831-7C025821540C}"/>
              </a:ext>
            </a:extLst>
          </p:cNvPr>
          <p:cNvCxnSpPr>
            <a:cxnSpLocks/>
            <a:endCxn id="13" idx="2"/>
          </p:cNvCxnSpPr>
          <p:nvPr/>
        </p:nvCxnSpPr>
        <p:spPr>
          <a:xfrm rot="5400000" flipH="1" flipV="1">
            <a:off x="1383310" y="2371849"/>
            <a:ext cx="1264472" cy="849830"/>
          </a:xfrm>
          <a:prstGeom prst="curvedConnector2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Connector: Curved 41">
            <a:extLst>
              <a:ext uri="{FF2B5EF4-FFF2-40B4-BE49-F238E27FC236}">
                <a16:creationId xmlns:a16="http://schemas.microsoft.com/office/drawing/2014/main" id="{14C9CB79-8521-B171-D75E-1A1E3CCE52EE}"/>
              </a:ext>
            </a:extLst>
          </p:cNvPr>
          <p:cNvCxnSpPr>
            <a:cxnSpLocks/>
            <a:endCxn id="7" idx="2"/>
          </p:cNvCxnSpPr>
          <p:nvPr/>
        </p:nvCxnSpPr>
        <p:spPr>
          <a:xfrm flipV="1">
            <a:off x="1590630" y="3017208"/>
            <a:ext cx="840262" cy="411792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Connector: Curved 51">
            <a:extLst>
              <a:ext uri="{FF2B5EF4-FFF2-40B4-BE49-F238E27FC236}">
                <a16:creationId xmlns:a16="http://schemas.microsoft.com/office/drawing/2014/main" id="{F79D142D-82FF-DD18-6FBF-9B5FFF400CC1}"/>
              </a:ext>
            </a:extLst>
          </p:cNvPr>
          <p:cNvCxnSpPr>
            <a:endCxn id="16" idx="2"/>
          </p:cNvCxnSpPr>
          <p:nvPr/>
        </p:nvCxnSpPr>
        <p:spPr>
          <a:xfrm>
            <a:off x="1600579" y="3356090"/>
            <a:ext cx="860904" cy="433298"/>
          </a:xfrm>
          <a:prstGeom prst="curved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Connector: Curved 53">
            <a:extLst>
              <a:ext uri="{FF2B5EF4-FFF2-40B4-BE49-F238E27FC236}">
                <a16:creationId xmlns:a16="http://schemas.microsoft.com/office/drawing/2014/main" id="{5108B9B5-17FF-7A50-7311-13F393A9BB05}"/>
              </a:ext>
            </a:extLst>
          </p:cNvPr>
          <p:cNvCxnSpPr>
            <a:cxnSpLocks/>
            <a:endCxn id="10" idx="2"/>
          </p:cNvCxnSpPr>
          <p:nvPr/>
        </p:nvCxnSpPr>
        <p:spPr>
          <a:xfrm rot="16200000" flipH="1">
            <a:off x="1366922" y="3519297"/>
            <a:ext cx="1307756" cy="839322"/>
          </a:xfrm>
          <a:prstGeom prst="curvedConnector2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Connector: Curved 56">
            <a:extLst>
              <a:ext uri="{FF2B5EF4-FFF2-40B4-BE49-F238E27FC236}">
                <a16:creationId xmlns:a16="http://schemas.microsoft.com/office/drawing/2014/main" id="{C36F47E0-D8D6-E7E3-9D3B-1DD0DE2858FF}"/>
              </a:ext>
            </a:extLst>
          </p:cNvPr>
          <p:cNvCxnSpPr>
            <a:cxnSpLocks/>
            <a:endCxn id="19" idx="2"/>
          </p:cNvCxnSpPr>
          <p:nvPr/>
        </p:nvCxnSpPr>
        <p:spPr>
          <a:xfrm rot="16200000" flipH="1">
            <a:off x="942726" y="3916163"/>
            <a:ext cx="2155028" cy="839322"/>
          </a:xfrm>
          <a:prstGeom prst="curvedConnector2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Connector: Curved 59">
            <a:extLst>
              <a:ext uri="{FF2B5EF4-FFF2-40B4-BE49-F238E27FC236}">
                <a16:creationId xmlns:a16="http://schemas.microsoft.com/office/drawing/2014/main" id="{4C7044B4-0F99-F015-AE5D-E18409FC7A7B}"/>
              </a:ext>
            </a:extLst>
          </p:cNvPr>
          <p:cNvCxnSpPr>
            <a:cxnSpLocks/>
            <a:endCxn id="25" idx="2"/>
          </p:cNvCxnSpPr>
          <p:nvPr/>
        </p:nvCxnSpPr>
        <p:spPr>
          <a:xfrm rot="16200000" flipH="1">
            <a:off x="504681" y="4412253"/>
            <a:ext cx="2962406" cy="790508"/>
          </a:xfrm>
          <a:prstGeom prst="curvedConnector2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560AE833-7264-C332-0B5C-88772E312109}"/>
              </a:ext>
            </a:extLst>
          </p:cNvPr>
          <p:cNvSpPr txBox="1"/>
          <p:nvPr/>
        </p:nvSpPr>
        <p:spPr>
          <a:xfrm>
            <a:off x="9199768" y="6596390"/>
            <a:ext cx="310300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(Slack, Brandon-Jones and Burgess, 2022)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3714" y="513156"/>
            <a:ext cx="9988449" cy="78302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3">
                    <a:lumMod val="75000"/>
                  </a:schemeClr>
                </a:solidFill>
              </a:rPr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graphicFrame>
        <p:nvGraphicFramePr>
          <p:cNvPr id="7" name="Text Placeholder 2">
            <a:extLst>
              <a:ext uri="{FF2B5EF4-FFF2-40B4-BE49-F238E27FC236}">
                <a16:creationId xmlns:a16="http://schemas.microsoft.com/office/drawing/2014/main" id="{46553A8C-D86B-78A8-E60A-EE64146744D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57291155"/>
              </p:ext>
            </p:extLst>
          </p:nvPr>
        </p:nvGraphicFramePr>
        <p:xfrm>
          <a:off x="1643336" y="1210392"/>
          <a:ext cx="9781409" cy="51080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8C960FE7-EB4B-71B9-C6EA-904EF474BCD6}"/>
              </a:ext>
            </a:extLst>
          </p:cNvPr>
          <p:cNvCxnSpPr>
            <a:cxnSpLocks/>
          </p:cNvCxnSpPr>
          <p:nvPr/>
        </p:nvCxnSpPr>
        <p:spPr>
          <a:xfrm flipV="1">
            <a:off x="4752209" y="1577156"/>
            <a:ext cx="933740" cy="247675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666B5489-2A81-E66A-E591-4092A6A1A3E0}"/>
              </a:ext>
            </a:extLst>
          </p:cNvPr>
          <p:cNvCxnSpPr>
            <a:cxnSpLocks/>
          </p:cNvCxnSpPr>
          <p:nvPr/>
        </p:nvCxnSpPr>
        <p:spPr>
          <a:xfrm>
            <a:off x="4741698" y="2021262"/>
            <a:ext cx="944251" cy="263332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91B0D16F-C9E0-53A0-6A06-41D042BD3984}"/>
              </a:ext>
            </a:extLst>
          </p:cNvPr>
          <p:cNvCxnSpPr>
            <a:cxnSpLocks/>
          </p:cNvCxnSpPr>
          <p:nvPr/>
        </p:nvCxnSpPr>
        <p:spPr>
          <a:xfrm flipV="1">
            <a:off x="5034307" y="3429000"/>
            <a:ext cx="851486" cy="26278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50B2B2C8-6757-F6A3-DFCD-309FFD92ECD6}"/>
              </a:ext>
            </a:extLst>
          </p:cNvPr>
          <p:cNvCxnSpPr>
            <a:cxnSpLocks/>
          </p:cNvCxnSpPr>
          <p:nvPr/>
        </p:nvCxnSpPr>
        <p:spPr>
          <a:xfrm>
            <a:off x="5034307" y="3886775"/>
            <a:ext cx="851486" cy="239059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21B7D773-2603-4307-3172-6D436ABE263E}"/>
              </a:ext>
            </a:extLst>
          </p:cNvPr>
          <p:cNvCxnSpPr>
            <a:cxnSpLocks/>
          </p:cNvCxnSpPr>
          <p:nvPr/>
        </p:nvCxnSpPr>
        <p:spPr>
          <a:xfrm flipV="1">
            <a:off x="4394016" y="5280844"/>
            <a:ext cx="1165956" cy="22058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51295AE8-D49A-FA95-EADC-B0D7762D0790}"/>
              </a:ext>
            </a:extLst>
          </p:cNvPr>
          <p:cNvCxnSpPr>
            <a:cxnSpLocks/>
          </p:cNvCxnSpPr>
          <p:nvPr/>
        </p:nvCxnSpPr>
        <p:spPr>
          <a:xfrm>
            <a:off x="4394016" y="5689650"/>
            <a:ext cx="1165956" cy="27045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B4526C0D-431A-739F-0E64-18032E6AB452}"/>
              </a:ext>
            </a:extLst>
          </p:cNvPr>
          <p:cNvSpPr txBox="1"/>
          <p:nvPr/>
        </p:nvSpPr>
        <p:spPr>
          <a:xfrm>
            <a:off x="6008196" y="1411807"/>
            <a:ext cx="78564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Lockdown restrictions reduced footfall.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7AB3CA8-8192-FFF8-86FC-EC514B6F93D7}"/>
              </a:ext>
            </a:extLst>
          </p:cNvPr>
          <p:cNvSpPr txBox="1"/>
          <p:nvPr/>
        </p:nvSpPr>
        <p:spPr>
          <a:xfrm>
            <a:off x="6019324" y="2071250"/>
            <a:ext cx="78564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Business rates and regulations increase costs.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9EE9F2F-63C1-C620-29F0-3D8C44F76864}"/>
              </a:ext>
            </a:extLst>
          </p:cNvPr>
          <p:cNvSpPr txBox="1"/>
          <p:nvPr/>
        </p:nvSpPr>
        <p:spPr>
          <a:xfrm>
            <a:off x="6008196" y="3235731"/>
            <a:ext cx="76898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Higher rent, utilities, insurance.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D3284FD-A84F-EEBC-6FEE-640EDE8BBA3D}"/>
              </a:ext>
            </a:extLst>
          </p:cNvPr>
          <p:cNvSpPr txBox="1"/>
          <p:nvPr/>
        </p:nvSpPr>
        <p:spPr>
          <a:xfrm>
            <a:off x="6008196" y="3893333"/>
            <a:ext cx="72731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Organic ingredients expensive and unstable.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4AA3BA8-30CA-C313-AF6D-60D6F0D35C4C}"/>
              </a:ext>
            </a:extLst>
          </p:cNvPr>
          <p:cNvSpPr txBox="1"/>
          <p:nvPr/>
        </p:nvSpPr>
        <p:spPr>
          <a:xfrm>
            <a:off x="6008196" y="4980434"/>
            <a:ext cx="80366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Remote working reduces daily visits.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22A0B13-7D4A-DA20-0AE1-6BBAC394A0BC}"/>
              </a:ext>
            </a:extLst>
          </p:cNvPr>
          <p:cNvSpPr txBox="1"/>
          <p:nvPr/>
        </p:nvSpPr>
        <p:spPr>
          <a:xfrm>
            <a:off x="6008666" y="5775434"/>
            <a:ext cx="78302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Customers want delivery and pre‑ordering.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1495" y="455778"/>
            <a:ext cx="9921394" cy="1280890"/>
          </a:xfrm>
        </p:spPr>
        <p:txBody>
          <a:bodyPr/>
          <a:lstStyle/>
          <a:p>
            <a:r>
              <a:rPr lang="en-GB" b="1" dirty="0">
                <a:solidFill>
                  <a:schemeClr val="accent3">
                    <a:lumMod val="75000"/>
                  </a:schemeClr>
                </a:solidFill>
              </a:rPr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F8984C4-2059-CCFC-60C3-A263BC71DF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6790229"/>
              </p:ext>
            </p:extLst>
          </p:nvPr>
        </p:nvGraphicFramePr>
        <p:xfrm>
          <a:off x="1482198" y="1736668"/>
          <a:ext cx="9634011" cy="47692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CF463353-661B-FE21-BE27-DDF128BCC90C}"/>
              </a:ext>
            </a:extLst>
          </p:cNvPr>
          <p:cNvCxnSpPr>
            <a:cxnSpLocks/>
          </p:cNvCxnSpPr>
          <p:nvPr/>
        </p:nvCxnSpPr>
        <p:spPr>
          <a:xfrm flipV="1">
            <a:off x="5602014" y="2064070"/>
            <a:ext cx="830317" cy="258716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B2AB3378-8C25-1E7C-B07F-F05BA1917452}"/>
              </a:ext>
            </a:extLst>
          </p:cNvPr>
          <p:cNvCxnSpPr>
            <a:cxnSpLocks/>
          </p:cNvCxnSpPr>
          <p:nvPr/>
        </p:nvCxnSpPr>
        <p:spPr>
          <a:xfrm>
            <a:off x="5580993" y="2543503"/>
            <a:ext cx="851338" cy="106685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1CC0E47B-7EA4-DD51-807E-1E38AA546F74}"/>
              </a:ext>
            </a:extLst>
          </p:cNvPr>
          <p:cNvCxnSpPr/>
          <p:nvPr/>
        </p:nvCxnSpPr>
        <p:spPr>
          <a:xfrm flipV="1">
            <a:off x="3993931" y="3731172"/>
            <a:ext cx="924910" cy="315311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FA643BA1-7F6C-B493-C550-9CCDD9B593F0}"/>
              </a:ext>
            </a:extLst>
          </p:cNvPr>
          <p:cNvCxnSpPr>
            <a:cxnSpLocks/>
          </p:cNvCxnSpPr>
          <p:nvPr/>
        </p:nvCxnSpPr>
        <p:spPr>
          <a:xfrm>
            <a:off x="3966136" y="4256690"/>
            <a:ext cx="987972" cy="184666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0F4EF0B5-6ABC-5C91-AB76-854DA2FDE57D}"/>
              </a:ext>
            </a:extLst>
          </p:cNvPr>
          <p:cNvCxnSpPr/>
          <p:nvPr/>
        </p:nvCxnSpPr>
        <p:spPr>
          <a:xfrm flipV="1">
            <a:off x="5580993" y="5391807"/>
            <a:ext cx="851338" cy="31531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A5DA7C8B-9EB1-A639-6485-F8689741B73F}"/>
              </a:ext>
            </a:extLst>
          </p:cNvPr>
          <p:cNvCxnSpPr/>
          <p:nvPr/>
        </p:nvCxnSpPr>
        <p:spPr>
          <a:xfrm>
            <a:off x="5580993" y="5927834"/>
            <a:ext cx="798786" cy="273269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ADB16554-4226-E9F6-7655-9EC21A4ADCB3}"/>
              </a:ext>
            </a:extLst>
          </p:cNvPr>
          <p:cNvSpPr txBox="1"/>
          <p:nvPr/>
        </p:nvSpPr>
        <p:spPr>
          <a:xfrm>
            <a:off x="6617782" y="1879404"/>
            <a:ext cx="44984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No online ordering system.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310B8B0-771A-D67D-5593-3FEEED40A153}"/>
              </a:ext>
            </a:extLst>
          </p:cNvPr>
          <p:cNvSpPr txBox="1"/>
          <p:nvPr/>
        </p:nvSpPr>
        <p:spPr>
          <a:xfrm>
            <a:off x="6617782" y="2530310"/>
            <a:ext cx="4403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No delivery technology.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8F4D1BB-F1EF-1383-FFE4-610885E1AD12}"/>
              </a:ext>
            </a:extLst>
          </p:cNvPr>
          <p:cNvSpPr txBox="1"/>
          <p:nvPr/>
        </p:nvSpPr>
        <p:spPr>
          <a:xfrm>
            <a:off x="5276193" y="3575834"/>
            <a:ext cx="56545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Food safety regulations.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4614787-5F33-CAAA-5869-67F19E0BD336}"/>
              </a:ext>
            </a:extLst>
          </p:cNvPr>
          <p:cNvSpPr txBox="1"/>
          <p:nvPr/>
        </p:nvSpPr>
        <p:spPr>
          <a:xfrm>
            <a:off x="5276193" y="4256690"/>
            <a:ext cx="55179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Insurance requirements.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8CC070A-E484-04FD-31CC-7301860C005B}"/>
              </a:ext>
            </a:extLst>
          </p:cNvPr>
          <p:cNvSpPr txBox="1"/>
          <p:nvPr/>
        </p:nvSpPr>
        <p:spPr>
          <a:xfrm>
            <a:off x="6611007" y="5160579"/>
            <a:ext cx="44038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Organic produce vulnerable to crop failure.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08ABD65-D251-D271-5140-E54F7F0801AF}"/>
              </a:ext>
            </a:extLst>
          </p:cNvPr>
          <p:cNvSpPr txBox="1"/>
          <p:nvPr/>
        </p:nvSpPr>
        <p:spPr>
          <a:xfrm>
            <a:off x="6617782" y="5854360"/>
            <a:ext cx="44984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Customers expect sustainable products.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1DBB893-C58E-FEC1-B746-1EBED15ACE28}"/>
              </a:ext>
            </a:extLst>
          </p:cNvPr>
          <p:cNvSpPr txBox="1"/>
          <p:nvPr/>
        </p:nvSpPr>
        <p:spPr>
          <a:xfrm>
            <a:off x="9865360" y="6540428"/>
            <a:ext cx="28956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(Kotler and Armstrong, 2021)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161" y="-25390"/>
            <a:ext cx="11985522" cy="741969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solidFill>
                  <a:schemeClr val="accent3">
                    <a:lumMod val="75000"/>
                  </a:schemeClr>
                </a:solidFill>
              </a:rPr>
              <a:t>Fishbone Diagram – Causes of Stagnating Sales at Basil’s Bakery</a:t>
            </a:r>
            <a:endParaRPr lang="en-US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F270AD4-3CE2-0E01-7EDB-4F25B68B44CE}"/>
              </a:ext>
            </a:extLst>
          </p:cNvPr>
          <p:cNvCxnSpPr>
            <a:cxnSpLocks/>
            <a:endCxn id="68" idx="1"/>
          </p:cNvCxnSpPr>
          <p:nvPr/>
        </p:nvCxnSpPr>
        <p:spPr>
          <a:xfrm flipV="1">
            <a:off x="2474550" y="3415817"/>
            <a:ext cx="7588468" cy="22"/>
          </a:xfrm>
          <a:prstGeom prst="line">
            <a:avLst/>
          </a:prstGeom>
          <a:ln w="28575">
            <a:solidFill>
              <a:schemeClr val="accent3">
                <a:lumMod val="5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E5C5F7E-B434-3BDB-07A6-F5B176337ED2}"/>
              </a:ext>
            </a:extLst>
          </p:cNvPr>
          <p:cNvCxnSpPr>
            <a:cxnSpLocks/>
          </p:cNvCxnSpPr>
          <p:nvPr/>
        </p:nvCxnSpPr>
        <p:spPr>
          <a:xfrm flipH="1" flipV="1">
            <a:off x="7641022" y="1813861"/>
            <a:ext cx="1662625" cy="1615123"/>
          </a:xfrm>
          <a:prstGeom prst="line">
            <a:avLst/>
          </a:prstGeom>
          <a:ln w="19050">
            <a:solidFill>
              <a:schemeClr val="accent3">
                <a:lumMod val="5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BC306C9-1C2C-365C-5FF1-3D1544D30006}"/>
              </a:ext>
            </a:extLst>
          </p:cNvPr>
          <p:cNvCxnSpPr>
            <a:cxnSpLocks/>
          </p:cNvCxnSpPr>
          <p:nvPr/>
        </p:nvCxnSpPr>
        <p:spPr>
          <a:xfrm flipH="1" flipV="1">
            <a:off x="5376044" y="1816518"/>
            <a:ext cx="1657371" cy="1601599"/>
          </a:xfrm>
          <a:prstGeom prst="line">
            <a:avLst/>
          </a:prstGeom>
          <a:ln w="19050">
            <a:solidFill>
              <a:schemeClr val="accent3">
                <a:lumMod val="5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0863729-BD63-D065-696C-57B55C1788BA}"/>
              </a:ext>
            </a:extLst>
          </p:cNvPr>
          <p:cNvCxnSpPr>
            <a:cxnSpLocks/>
          </p:cNvCxnSpPr>
          <p:nvPr/>
        </p:nvCxnSpPr>
        <p:spPr>
          <a:xfrm flipH="1" flipV="1">
            <a:off x="3032236" y="1827401"/>
            <a:ext cx="1720432" cy="1593742"/>
          </a:xfrm>
          <a:prstGeom prst="line">
            <a:avLst/>
          </a:prstGeom>
          <a:ln w="19050">
            <a:solidFill>
              <a:schemeClr val="accent3">
                <a:lumMod val="5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539B164A-415A-E421-C049-282E99A21E9C}"/>
              </a:ext>
            </a:extLst>
          </p:cNvPr>
          <p:cNvCxnSpPr>
            <a:cxnSpLocks/>
          </p:cNvCxnSpPr>
          <p:nvPr/>
        </p:nvCxnSpPr>
        <p:spPr>
          <a:xfrm flipH="1">
            <a:off x="7598979" y="3428985"/>
            <a:ext cx="1704669" cy="1752612"/>
          </a:xfrm>
          <a:prstGeom prst="line">
            <a:avLst/>
          </a:prstGeom>
          <a:ln w="19050">
            <a:solidFill>
              <a:schemeClr val="accent3">
                <a:lumMod val="5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713A11BC-977D-D832-29DD-FDEA65A359CB}"/>
              </a:ext>
            </a:extLst>
          </p:cNvPr>
          <p:cNvCxnSpPr>
            <a:cxnSpLocks/>
          </p:cNvCxnSpPr>
          <p:nvPr/>
        </p:nvCxnSpPr>
        <p:spPr>
          <a:xfrm flipH="1">
            <a:off x="5339255" y="3428982"/>
            <a:ext cx="1704668" cy="1752612"/>
          </a:xfrm>
          <a:prstGeom prst="line">
            <a:avLst/>
          </a:prstGeom>
          <a:ln w="19050">
            <a:solidFill>
              <a:schemeClr val="accent3">
                <a:lumMod val="5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9853762B-0840-545B-0805-402EB558A38F}"/>
              </a:ext>
            </a:extLst>
          </p:cNvPr>
          <p:cNvCxnSpPr>
            <a:cxnSpLocks/>
          </p:cNvCxnSpPr>
          <p:nvPr/>
        </p:nvCxnSpPr>
        <p:spPr>
          <a:xfrm flipH="1">
            <a:off x="3048000" y="3425063"/>
            <a:ext cx="1704668" cy="1752612"/>
          </a:xfrm>
          <a:prstGeom prst="line">
            <a:avLst/>
          </a:prstGeom>
          <a:ln w="19050">
            <a:solidFill>
              <a:schemeClr val="accent3">
                <a:lumMod val="5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3" name="Rectangle: Rounded Corners 42">
            <a:extLst>
              <a:ext uri="{FF2B5EF4-FFF2-40B4-BE49-F238E27FC236}">
                <a16:creationId xmlns:a16="http://schemas.microsoft.com/office/drawing/2014/main" id="{805CDED3-A502-8389-307B-9703BC7FEE10}"/>
              </a:ext>
            </a:extLst>
          </p:cNvPr>
          <p:cNvSpPr/>
          <p:nvPr/>
        </p:nvSpPr>
        <p:spPr>
          <a:xfrm>
            <a:off x="1427347" y="1284621"/>
            <a:ext cx="1704668" cy="529431"/>
          </a:xfrm>
          <a:prstGeom prst="round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Rectangle: Rounded Corners 43">
            <a:extLst>
              <a:ext uri="{FF2B5EF4-FFF2-40B4-BE49-F238E27FC236}">
                <a16:creationId xmlns:a16="http://schemas.microsoft.com/office/drawing/2014/main" id="{A2E67BC6-8B65-873E-AD36-7F2CAD5400F6}"/>
              </a:ext>
            </a:extLst>
          </p:cNvPr>
          <p:cNvSpPr/>
          <p:nvPr/>
        </p:nvSpPr>
        <p:spPr>
          <a:xfrm>
            <a:off x="3666051" y="1287077"/>
            <a:ext cx="1786758" cy="529441"/>
          </a:xfrm>
          <a:prstGeom prst="round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5" name="Rectangle: Rounded Corners 44">
            <a:extLst>
              <a:ext uri="{FF2B5EF4-FFF2-40B4-BE49-F238E27FC236}">
                <a16:creationId xmlns:a16="http://schemas.microsoft.com/office/drawing/2014/main" id="{6DA28B5F-BE7E-4EEB-661F-707F5AE5D466}"/>
              </a:ext>
            </a:extLst>
          </p:cNvPr>
          <p:cNvSpPr/>
          <p:nvPr/>
        </p:nvSpPr>
        <p:spPr>
          <a:xfrm>
            <a:off x="5986845" y="1267885"/>
            <a:ext cx="1744716" cy="529450"/>
          </a:xfrm>
          <a:prstGeom prst="round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7" name="Rectangle: Rounded Corners 46">
            <a:extLst>
              <a:ext uri="{FF2B5EF4-FFF2-40B4-BE49-F238E27FC236}">
                <a16:creationId xmlns:a16="http://schemas.microsoft.com/office/drawing/2014/main" id="{A9DED1BC-9B8E-794E-5DCB-2DB23705EE2A}"/>
              </a:ext>
            </a:extLst>
          </p:cNvPr>
          <p:cNvSpPr/>
          <p:nvPr/>
        </p:nvSpPr>
        <p:spPr>
          <a:xfrm>
            <a:off x="5959365" y="5181598"/>
            <a:ext cx="1744716" cy="525515"/>
          </a:xfrm>
          <a:prstGeom prst="round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Rectangle: Rounded Corners 48">
            <a:extLst>
              <a:ext uri="{FF2B5EF4-FFF2-40B4-BE49-F238E27FC236}">
                <a16:creationId xmlns:a16="http://schemas.microsoft.com/office/drawing/2014/main" id="{B6AEE58B-FBA1-E8F9-AA95-78B13516CED2}"/>
              </a:ext>
            </a:extLst>
          </p:cNvPr>
          <p:cNvSpPr/>
          <p:nvPr/>
        </p:nvSpPr>
        <p:spPr>
          <a:xfrm>
            <a:off x="3647090" y="5181595"/>
            <a:ext cx="1786758" cy="525515"/>
          </a:xfrm>
          <a:prstGeom prst="round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Rectangle: Rounded Corners 50">
            <a:extLst>
              <a:ext uri="{FF2B5EF4-FFF2-40B4-BE49-F238E27FC236}">
                <a16:creationId xmlns:a16="http://schemas.microsoft.com/office/drawing/2014/main" id="{DFCACD60-AEE3-723C-1EB9-24B8533F5324}"/>
              </a:ext>
            </a:extLst>
          </p:cNvPr>
          <p:cNvSpPr/>
          <p:nvPr/>
        </p:nvSpPr>
        <p:spPr>
          <a:xfrm>
            <a:off x="1416904" y="5177678"/>
            <a:ext cx="1704669" cy="529431"/>
          </a:xfrm>
          <a:prstGeom prst="round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11050D85-9797-BDD8-8FD6-68934B03FAFD}"/>
              </a:ext>
            </a:extLst>
          </p:cNvPr>
          <p:cNvSpPr txBox="1"/>
          <p:nvPr/>
        </p:nvSpPr>
        <p:spPr>
          <a:xfrm>
            <a:off x="6389922" y="1341344"/>
            <a:ext cx="1744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People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1F3E3CA3-F207-ABE5-4945-A322A2B085AA}"/>
              </a:ext>
            </a:extLst>
          </p:cNvPr>
          <p:cNvSpPr txBox="1"/>
          <p:nvPr/>
        </p:nvSpPr>
        <p:spPr>
          <a:xfrm>
            <a:off x="6327227" y="5255172"/>
            <a:ext cx="16343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Process</a:t>
            </a:r>
            <a:endParaRPr lang="en-GB" dirty="0"/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81E622F2-1EC2-D2FF-7CDE-370262454A52}"/>
              </a:ext>
            </a:extLst>
          </p:cNvPr>
          <p:cNvSpPr txBox="1"/>
          <p:nvPr/>
        </p:nvSpPr>
        <p:spPr>
          <a:xfrm>
            <a:off x="4160568" y="1348052"/>
            <a:ext cx="15154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Place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B4B6460D-13A0-B1CB-EDAB-DE7A69CB62A5}"/>
              </a:ext>
            </a:extLst>
          </p:cNvPr>
          <p:cNvSpPr txBox="1"/>
          <p:nvPr/>
        </p:nvSpPr>
        <p:spPr>
          <a:xfrm>
            <a:off x="3804745" y="5255172"/>
            <a:ext cx="15345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Technology</a:t>
            </a:r>
            <a:endParaRPr lang="en-GB" dirty="0"/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A395DAF3-6EEB-9E54-EF69-C6A56C110194}"/>
              </a:ext>
            </a:extLst>
          </p:cNvPr>
          <p:cNvSpPr txBox="1"/>
          <p:nvPr/>
        </p:nvSpPr>
        <p:spPr>
          <a:xfrm>
            <a:off x="1703406" y="1332344"/>
            <a:ext cx="15345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Materials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16E9EC0E-573F-5A0A-3E29-C55E882C93A2}"/>
              </a:ext>
            </a:extLst>
          </p:cNvPr>
          <p:cNvSpPr txBox="1"/>
          <p:nvPr/>
        </p:nvSpPr>
        <p:spPr>
          <a:xfrm>
            <a:off x="1481958" y="5228804"/>
            <a:ext cx="15660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Environment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86068DB1-5A4F-94F7-4D05-8AB2283FE98F}"/>
              </a:ext>
            </a:extLst>
          </p:cNvPr>
          <p:cNvSpPr txBox="1"/>
          <p:nvPr/>
        </p:nvSpPr>
        <p:spPr>
          <a:xfrm>
            <a:off x="10063018" y="3061874"/>
            <a:ext cx="166063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accent3">
                    <a:lumMod val="75000"/>
                  </a:schemeClr>
                </a:solidFill>
              </a:rPr>
              <a:t>Stagnating Sales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9C91BD9-9396-359C-ED2C-689058F486C4}"/>
              </a:ext>
            </a:extLst>
          </p:cNvPr>
          <p:cNvCxnSpPr>
            <a:cxnSpLocks/>
          </p:cNvCxnSpPr>
          <p:nvPr/>
        </p:nvCxnSpPr>
        <p:spPr>
          <a:xfrm flipH="1">
            <a:off x="6532331" y="2370005"/>
            <a:ext cx="1677604" cy="14495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D3F3E50D-079D-8B9D-833C-FE26A4EEDFEB}"/>
              </a:ext>
            </a:extLst>
          </p:cNvPr>
          <p:cNvCxnSpPr>
            <a:cxnSpLocks/>
          </p:cNvCxnSpPr>
          <p:nvPr/>
        </p:nvCxnSpPr>
        <p:spPr>
          <a:xfrm flipH="1">
            <a:off x="6951406" y="2912464"/>
            <a:ext cx="1824954" cy="17549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AB32A4B-FA68-55A2-F0C8-08208A5BAB1A}"/>
              </a:ext>
            </a:extLst>
          </p:cNvPr>
          <p:cNvCxnSpPr/>
          <p:nvPr/>
        </p:nvCxnSpPr>
        <p:spPr>
          <a:xfrm flipH="1">
            <a:off x="4226177" y="2370005"/>
            <a:ext cx="1731494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CE74EE1-56DE-8EF6-66E1-C77B5A595764}"/>
              </a:ext>
            </a:extLst>
          </p:cNvPr>
          <p:cNvCxnSpPr>
            <a:cxnSpLocks/>
          </p:cNvCxnSpPr>
          <p:nvPr/>
        </p:nvCxnSpPr>
        <p:spPr>
          <a:xfrm flipH="1">
            <a:off x="4680155" y="2930013"/>
            <a:ext cx="1852176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6EDA274-A562-D1EB-E5EB-22DF6AF1E6F3}"/>
              </a:ext>
            </a:extLst>
          </p:cNvPr>
          <p:cNvCxnSpPr>
            <a:cxnSpLocks/>
          </p:cNvCxnSpPr>
          <p:nvPr/>
        </p:nvCxnSpPr>
        <p:spPr>
          <a:xfrm flipH="1" flipV="1">
            <a:off x="1645056" y="2335372"/>
            <a:ext cx="1943684" cy="9832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F03DF91-17FA-7AC5-5DF7-758710D0F58D}"/>
              </a:ext>
            </a:extLst>
          </p:cNvPr>
          <p:cNvCxnSpPr>
            <a:cxnSpLocks/>
          </p:cNvCxnSpPr>
          <p:nvPr/>
        </p:nvCxnSpPr>
        <p:spPr>
          <a:xfrm flipH="1">
            <a:off x="2094271" y="2930013"/>
            <a:ext cx="2131906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2AAB9EF8-239A-7476-E7AE-A4733D402E3F}"/>
              </a:ext>
            </a:extLst>
          </p:cNvPr>
          <p:cNvCxnSpPr/>
          <p:nvPr/>
        </p:nvCxnSpPr>
        <p:spPr>
          <a:xfrm flipH="1">
            <a:off x="6480251" y="4670323"/>
            <a:ext cx="1611186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F294308C-2AED-79EC-25F4-908A036CE1E4}"/>
              </a:ext>
            </a:extLst>
          </p:cNvPr>
          <p:cNvCxnSpPr/>
          <p:nvPr/>
        </p:nvCxnSpPr>
        <p:spPr>
          <a:xfrm flipH="1">
            <a:off x="6951406" y="4080387"/>
            <a:ext cx="1710813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03FAD0D8-932F-61D9-98F9-35F615E73ECA}"/>
              </a:ext>
            </a:extLst>
          </p:cNvPr>
          <p:cNvCxnSpPr/>
          <p:nvPr/>
        </p:nvCxnSpPr>
        <p:spPr>
          <a:xfrm flipH="1">
            <a:off x="4021394" y="4670323"/>
            <a:ext cx="1818967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252D5B41-CBC6-32B3-5FE8-170C81078EDE}"/>
              </a:ext>
            </a:extLst>
          </p:cNvPr>
          <p:cNvCxnSpPr>
            <a:cxnSpLocks/>
          </p:cNvCxnSpPr>
          <p:nvPr/>
        </p:nvCxnSpPr>
        <p:spPr>
          <a:xfrm flipH="1">
            <a:off x="4563693" y="4080387"/>
            <a:ext cx="1837758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AE02E4F5-4BC4-CE9E-D1AE-502BD5F48B52}"/>
              </a:ext>
            </a:extLst>
          </p:cNvPr>
          <p:cNvCxnSpPr>
            <a:cxnSpLocks/>
          </p:cNvCxnSpPr>
          <p:nvPr/>
        </p:nvCxnSpPr>
        <p:spPr>
          <a:xfrm flipH="1">
            <a:off x="2094271" y="4080384"/>
            <a:ext cx="2020320" cy="3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81D79811-AA2B-1FC0-A7F1-5663BBF8891D}"/>
              </a:ext>
            </a:extLst>
          </p:cNvPr>
          <p:cNvCxnSpPr>
            <a:cxnSpLocks/>
          </p:cNvCxnSpPr>
          <p:nvPr/>
        </p:nvCxnSpPr>
        <p:spPr>
          <a:xfrm flipH="1">
            <a:off x="1703406" y="4670323"/>
            <a:ext cx="1836207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37" name="TextBox 36">
            <a:extLst>
              <a:ext uri="{FF2B5EF4-FFF2-40B4-BE49-F238E27FC236}">
                <a16:creationId xmlns:a16="http://schemas.microsoft.com/office/drawing/2014/main" id="{F573CCBE-8A4D-760F-DF76-5F536E9ABBDC}"/>
              </a:ext>
            </a:extLst>
          </p:cNvPr>
          <p:cNvSpPr txBox="1"/>
          <p:nvPr/>
        </p:nvSpPr>
        <p:spPr>
          <a:xfrm>
            <a:off x="6627641" y="1908340"/>
            <a:ext cx="14592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Limited staff availability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8841BA85-4551-B8B0-73F2-B4842914B63D}"/>
              </a:ext>
            </a:extLst>
          </p:cNvPr>
          <p:cNvSpPr txBox="1"/>
          <p:nvPr/>
        </p:nvSpPr>
        <p:spPr>
          <a:xfrm>
            <a:off x="6889572" y="2468344"/>
            <a:ext cx="16290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Lack of marketing expertise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F23234CE-E34E-9824-01A0-93413FB5AD80}"/>
              </a:ext>
            </a:extLst>
          </p:cNvPr>
          <p:cNvSpPr txBox="1"/>
          <p:nvPr/>
        </p:nvSpPr>
        <p:spPr>
          <a:xfrm>
            <a:off x="6627641" y="4233464"/>
            <a:ext cx="1704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No structured delivery process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A37D9C3C-961A-2D15-0592-5655EB443900}"/>
              </a:ext>
            </a:extLst>
          </p:cNvPr>
          <p:cNvSpPr txBox="1"/>
          <p:nvPr/>
        </p:nvSpPr>
        <p:spPr>
          <a:xfrm>
            <a:off x="7075756" y="3635010"/>
            <a:ext cx="16603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No pre‑order or booking system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66BB9CF0-FF4D-6B50-6BDE-526FDEE694DF}"/>
              </a:ext>
            </a:extLst>
          </p:cNvPr>
          <p:cNvSpPr txBox="1"/>
          <p:nvPr/>
        </p:nvSpPr>
        <p:spPr>
          <a:xfrm>
            <a:off x="4145243" y="1905471"/>
            <a:ext cx="16807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Location has low customer traffic</a:t>
            </a:r>
            <a:endParaRPr lang="en-GB" sz="1200" dirty="0"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45B14DBC-D2FB-C167-293A-CFBAFD126191}"/>
              </a:ext>
            </a:extLst>
          </p:cNvPr>
          <p:cNvSpPr txBox="1"/>
          <p:nvPr/>
        </p:nvSpPr>
        <p:spPr>
          <a:xfrm>
            <a:off x="4572000" y="2472716"/>
            <a:ext cx="17447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Retail park reduces spontaneous visits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EF4B5AC8-DF38-E860-0535-A57C7D84C39E}"/>
              </a:ext>
            </a:extLst>
          </p:cNvPr>
          <p:cNvSpPr txBox="1"/>
          <p:nvPr/>
        </p:nvSpPr>
        <p:spPr>
          <a:xfrm>
            <a:off x="4795635" y="3620735"/>
            <a:ext cx="1800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No digital ordering platform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65369D09-BFEB-ECA1-AE23-F2F567495D0A}"/>
              </a:ext>
            </a:extLst>
          </p:cNvPr>
          <p:cNvSpPr txBox="1"/>
          <p:nvPr/>
        </p:nvSpPr>
        <p:spPr>
          <a:xfrm>
            <a:off x="3970988" y="4221060"/>
            <a:ext cx="21374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No technology supporting delivery operations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79FA09C1-B625-D63F-4844-5B49AE8EB118}"/>
              </a:ext>
            </a:extLst>
          </p:cNvPr>
          <p:cNvSpPr txBox="1"/>
          <p:nvPr/>
        </p:nvSpPr>
        <p:spPr>
          <a:xfrm>
            <a:off x="1588529" y="1883539"/>
            <a:ext cx="17017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High cost of organic ingredients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16785BCD-53CC-B0F5-4ED9-0BDF68CE48BE}"/>
              </a:ext>
            </a:extLst>
          </p:cNvPr>
          <p:cNvSpPr txBox="1"/>
          <p:nvPr/>
        </p:nvSpPr>
        <p:spPr>
          <a:xfrm>
            <a:off x="2011042" y="2482873"/>
            <a:ext cx="21035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Unstable supply due to seasonal changes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21291659-4213-5C5A-C99C-43B9A03F70A8}"/>
              </a:ext>
            </a:extLst>
          </p:cNvPr>
          <p:cNvSpPr txBox="1"/>
          <p:nvPr/>
        </p:nvSpPr>
        <p:spPr>
          <a:xfrm>
            <a:off x="2110240" y="3618719"/>
            <a:ext cx="21243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Organic crops vulnerable to climate issues</a:t>
            </a: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F7E55942-FA20-72FB-D3C9-1983BC92FB6F}"/>
              </a:ext>
            </a:extLst>
          </p:cNvPr>
          <p:cNvSpPr txBox="1"/>
          <p:nvPr/>
        </p:nvSpPr>
        <p:spPr>
          <a:xfrm>
            <a:off x="2066188" y="4221061"/>
            <a:ext cx="18015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Sustainability expectations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A9D7BABD-316B-B518-FE00-92E90E1D2C5D}"/>
              </a:ext>
            </a:extLst>
          </p:cNvPr>
          <p:cNvSpPr/>
          <p:nvPr/>
        </p:nvSpPr>
        <p:spPr>
          <a:xfrm>
            <a:off x="10063018" y="2667000"/>
            <a:ext cx="1817655" cy="1413384"/>
          </a:xfrm>
          <a:prstGeom prst="roundRect">
            <a:avLst/>
          </a:prstGeom>
          <a:noFill/>
          <a:ln w="28575"/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2AECB7-CA69-FC11-67BF-FBD46051D1C0}"/>
              </a:ext>
            </a:extLst>
          </p:cNvPr>
          <p:cNvSpPr txBox="1"/>
          <p:nvPr/>
        </p:nvSpPr>
        <p:spPr>
          <a:xfrm>
            <a:off x="10352053" y="6325939"/>
            <a:ext cx="2743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(Mind Tools ,2024)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6869" y="-97101"/>
            <a:ext cx="8915399" cy="932688"/>
          </a:xfrm>
        </p:spPr>
        <p:txBody>
          <a:bodyPr/>
          <a:lstStyle/>
          <a:p>
            <a:r>
              <a:rPr lang="en-GB" b="1" dirty="0">
                <a:solidFill>
                  <a:schemeClr val="accent3">
                    <a:lumMod val="75000"/>
                  </a:schemeClr>
                </a:solidFill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19944" y="1279290"/>
            <a:ext cx="10591800" cy="4663440"/>
          </a:xfrm>
        </p:spPr>
        <p:txBody>
          <a:bodyPr>
            <a:no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400" dirty="0">
                <a:solidFill>
                  <a:schemeClr val="accent3">
                    <a:lumMod val="75000"/>
                  </a:schemeClr>
                </a:solidFill>
              </a:rPr>
              <a:t>Sales remain </a:t>
            </a:r>
            <a:r>
              <a:rPr lang="en-GB" sz="2400" b="1" dirty="0">
                <a:solidFill>
                  <a:schemeClr val="accent3">
                    <a:lumMod val="75000"/>
                  </a:schemeClr>
                </a:solidFill>
              </a:rPr>
              <a:t>25% below 2019 levels.</a:t>
            </a:r>
            <a:endParaRPr lang="en-GB" sz="2400" dirty="0">
              <a:solidFill>
                <a:schemeClr val="accent3">
                  <a:lumMod val="75000"/>
                </a:schemeClr>
              </a:solidFill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400" dirty="0">
                <a:solidFill>
                  <a:schemeClr val="accent3">
                    <a:lumMod val="75000"/>
                  </a:schemeClr>
                </a:solidFill>
              </a:rPr>
              <a:t>The problem is caused by </a:t>
            </a:r>
            <a:r>
              <a:rPr lang="en-GB" sz="2400" b="1" dirty="0">
                <a:solidFill>
                  <a:schemeClr val="accent3">
                    <a:lumMod val="75000"/>
                  </a:schemeClr>
                </a:solidFill>
              </a:rPr>
              <a:t>internal and external factors.</a:t>
            </a:r>
            <a:endParaRPr lang="en-GB" sz="2400" dirty="0">
              <a:solidFill>
                <a:schemeClr val="accent3">
                  <a:lumMod val="75000"/>
                </a:schemeClr>
              </a:solidFill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400" dirty="0">
                <a:solidFill>
                  <a:schemeClr val="accent3">
                    <a:lumMod val="75000"/>
                  </a:schemeClr>
                </a:solidFill>
              </a:rPr>
              <a:t>Lower footfall, remote working and rising costs reduced sales.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400" dirty="0">
                <a:solidFill>
                  <a:schemeClr val="accent3">
                    <a:lumMod val="75000"/>
                  </a:schemeClr>
                </a:solidFill>
              </a:rPr>
              <a:t>No delivery and weak pre-ordering limited sales opportunities.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400" dirty="0">
                <a:solidFill>
                  <a:schemeClr val="accent3">
                    <a:lumMod val="75000"/>
                  </a:schemeClr>
                </a:solidFill>
              </a:rPr>
              <a:t>Fishbone and PESTLE analysis show </a:t>
            </a:r>
            <a:r>
              <a:rPr lang="en-GB" sz="2400" b="1" dirty="0">
                <a:solidFill>
                  <a:schemeClr val="accent3">
                    <a:lumMod val="75000"/>
                  </a:schemeClr>
                </a:solidFill>
              </a:rPr>
              <a:t>multiple causes of stagnating sales.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400" dirty="0">
                <a:solidFill>
                  <a:schemeClr val="accent3">
                    <a:lumMod val="75000"/>
                  </a:schemeClr>
                </a:solidFill>
              </a:rPr>
              <a:t>Basil may need to </a:t>
            </a:r>
            <a:r>
              <a:rPr lang="en-GB" sz="2400" b="1" dirty="0">
                <a:solidFill>
                  <a:schemeClr val="accent3">
                    <a:lumMod val="75000"/>
                  </a:schemeClr>
                </a:solidFill>
              </a:rPr>
              <a:t>change the business model</a:t>
            </a:r>
            <a:r>
              <a:rPr lang="en-GB" sz="2400" dirty="0">
                <a:solidFill>
                  <a:schemeClr val="accent3">
                    <a:lumMod val="75000"/>
                  </a:schemeClr>
                </a:solidFill>
              </a:rPr>
              <a:t> to improve performance.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5999" y="0"/>
            <a:ext cx="3015175" cy="860400"/>
          </a:xfrm>
        </p:spPr>
        <p:txBody>
          <a:bodyPr/>
          <a:lstStyle/>
          <a:p>
            <a:r>
              <a:rPr lang="en-GB" b="1" dirty="0">
                <a:solidFill>
                  <a:schemeClr val="accent3">
                    <a:lumMod val="75000"/>
                  </a:schemeClr>
                </a:solidFill>
              </a:rPr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41990" y="1334729"/>
            <a:ext cx="9914905" cy="5769078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210000"/>
              </a:lnSpc>
            </a:pPr>
            <a:r>
              <a:rPr lang="en-GB" b="1" dirty="0">
                <a:solidFill>
                  <a:schemeClr val="accent3">
                    <a:lumMod val="75000"/>
                  </a:schemeClr>
                </a:solidFill>
              </a:rPr>
              <a:t>Johnson, G., Whittington, R. and Scholes, K. (2020) </a:t>
            </a:r>
            <a:r>
              <a:rPr lang="en-GB" i="1" dirty="0">
                <a:solidFill>
                  <a:schemeClr val="accent3">
                    <a:lumMod val="75000"/>
                  </a:schemeClr>
                </a:solidFill>
              </a:rPr>
              <a:t>Exploring Strategy</a:t>
            </a:r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. 12th </a:t>
            </a:r>
            <a:r>
              <a:rPr lang="en-GB" dirty="0" err="1">
                <a:solidFill>
                  <a:schemeClr val="accent3">
                    <a:lumMod val="75000"/>
                  </a:schemeClr>
                </a:solidFill>
              </a:rPr>
              <a:t>edn</a:t>
            </a:r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. Harlow: Pearson.</a:t>
            </a:r>
          </a:p>
          <a:p>
            <a:pPr>
              <a:lnSpc>
                <a:spcPct val="210000"/>
              </a:lnSpc>
            </a:pPr>
            <a:r>
              <a:rPr lang="en-GB" b="1" dirty="0">
                <a:solidFill>
                  <a:schemeClr val="accent3">
                    <a:lumMod val="75000"/>
                  </a:schemeClr>
                </a:solidFill>
              </a:rPr>
              <a:t>Kotler, P. </a:t>
            </a:r>
            <a:r>
              <a:rPr lang="en-GB" sz="2100" b="1" dirty="0">
                <a:solidFill>
                  <a:schemeClr val="accent3">
                    <a:lumMod val="75000"/>
                  </a:schemeClr>
                </a:solidFill>
              </a:rPr>
              <a:t>and</a:t>
            </a:r>
            <a:r>
              <a:rPr lang="en-GB" b="1" dirty="0">
                <a:solidFill>
                  <a:schemeClr val="accent3">
                    <a:lumMod val="75000"/>
                  </a:schemeClr>
                </a:solidFill>
              </a:rPr>
              <a:t> Armstrong, G. (2021) </a:t>
            </a:r>
            <a:r>
              <a:rPr lang="en-GB" i="1" dirty="0">
                <a:solidFill>
                  <a:schemeClr val="accent3">
                    <a:lumMod val="75000"/>
                  </a:schemeClr>
                </a:solidFill>
              </a:rPr>
              <a:t>Principles of Marketing</a:t>
            </a:r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. 18th </a:t>
            </a:r>
            <a:r>
              <a:rPr lang="en-GB" dirty="0" err="1">
                <a:solidFill>
                  <a:schemeClr val="accent3">
                    <a:lumMod val="75000"/>
                  </a:schemeClr>
                </a:solidFill>
              </a:rPr>
              <a:t>edn</a:t>
            </a:r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. Harlow: Pearson.</a:t>
            </a:r>
          </a:p>
          <a:p>
            <a:pPr>
              <a:lnSpc>
                <a:spcPct val="210000"/>
              </a:lnSpc>
            </a:pPr>
            <a:r>
              <a:rPr lang="en-GB" b="1" dirty="0">
                <a:solidFill>
                  <a:schemeClr val="accent3">
                    <a:lumMod val="75000"/>
                  </a:schemeClr>
                </a:solidFill>
              </a:rPr>
              <a:t>Needle, D. and Burns, J. (2019) </a:t>
            </a:r>
            <a:r>
              <a:rPr lang="en-GB" i="1" dirty="0">
                <a:solidFill>
                  <a:schemeClr val="accent3">
                    <a:lumMod val="75000"/>
                  </a:schemeClr>
                </a:solidFill>
              </a:rPr>
              <a:t>Business in Context: An Introduction to Business and Its Environment</a:t>
            </a:r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. 7th </a:t>
            </a:r>
            <a:r>
              <a:rPr lang="en-GB" dirty="0" err="1">
                <a:solidFill>
                  <a:schemeClr val="accent3">
                    <a:lumMod val="75000"/>
                  </a:schemeClr>
                </a:solidFill>
              </a:rPr>
              <a:t>edn</a:t>
            </a:r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. Andover: Cengage Learning.</a:t>
            </a:r>
          </a:p>
          <a:p>
            <a:pPr>
              <a:lnSpc>
                <a:spcPct val="210000"/>
              </a:lnSpc>
            </a:pPr>
            <a:r>
              <a:rPr lang="en-GB" b="1" dirty="0">
                <a:solidFill>
                  <a:schemeClr val="accent3">
                    <a:lumMod val="75000"/>
                  </a:schemeClr>
                </a:solidFill>
              </a:rPr>
              <a:t>Slack, N., Brandon-Jones, A. and Burgess, N. (2022) </a:t>
            </a:r>
            <a:r>
              <a:rPr lang="en-GB" i="1" dirty="0">
                <a:solidFill>
                  <a:schemeClr val="accent3">
                    <a:lumMod val="75000"/>
                  </a:schemeClr>
                </a:solidFill>
              </a:rPr>
              <a:t>Operations Management</a:t>
            </a:r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. 10th </a:t>
            </a:r>
            <a:r>
              <a:rPr lang="en-GB" dirty="0" err="1">
                <a:solidFill>
                  <a:schemeClr val="accent3">
                    <a:lumMod val="75000"/>
                  </a:schemeClr>
                </a:solidFill>
              </a:rPr>
              <a:t>edn</a:t>
            </a:r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. Harlow: Pearson.</a:t>
            </a:r>
          </a:p>
          <a:p>
            <a:pPr>
              <a:lnSpc>
                <a:spcPct val="210000"/>
              </a:lnSpc>
            </a:pPr>
            <a:r>
              <a:rPr lang="en-GB" b="1" dirty="0">
                <a:solidFill>
                  <a:schemeClr val="accent3">
                    <a:lumMod val="75000"/>
                  </a:schemeClr>
                </a:solidFill>
              </a:rPr>
              <a:t>Mind Tools (2024)</a:t>
            </a:r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GB" i="1" dirty="0">
                <a:solidFill>
                  <a:schemeClr val="accent3">
                    <a:lumMod val="75000"/>
                  </a:schemeClr>
                </a:solidFill>
              </a:rPr>
              <a:t>Cause and Effect Analysis</a:t>
            </a:r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. Available at: </a:t>
            </a:r>
            <a:r>
              <a:rPr lang="en-GB" dirty="0">
                <a:solidFill>
                  <a:schemeClr val="accent3">
                    <a:lumMod val="75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https://www.mindtools.com/a25caig/cause-and-effect-analysis</a:t>
            </a:r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 (Accessed: 5 July 2026).</a:t>
            </a:r>
          </a:p>
          <a:p>
            <a:pPr>
              <a:lnSpc>
                <a:spcPct val="210000"/>
              </a:lnSpc>
            </a:pPr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>
            <a:extLst>
              <a:ext uri="{FF2B5EF4-FFF2-40B4-BE49-F238E27FC236}">
                <a16:creationId xmlns:a16="http://schemas.microsoft.com/office/drawing/2014/main" id="{027FE0C2-9C19-4FB7-81C0-06ECDD8C05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90" name="Freeform 11">
              <a:extLst>
                <a:ext uri="{FF2B5EF4-FFF2-40B4-BE49-F238E27FC236}">
                  <a16:creationId xmlns:a16="http://schemas.microsoft.com/office/drawing/2014/main" id="{1766EED2-C3B3-40C6-A5D8-FFF5894B9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1" name="Freeform 12">
              <a:extLst>
                <a:ext uri="{FF2B5EF4-FFF2-40B4-BE49-F238E27FC236}">
                  <a16:creationId xmlns:a16="http://schemas.microsoft.com/office/drawing/2014/main" id="{9CFBF839-A629-4019-9F3D-C15269EEC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2" name="Freeform 13">
              <a:extLst>
                <a:ext uri="{FF2B5EF4-FFF2-40B4-BE49-F238E27FC236}">
                  <a16:creationId xmlns:a16="http://schemas.microsoft.com/office/drawing/2014/main" id="{E13B7060-C0FD-4F48-BD18-CEC2F6CF4D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3" name="Freeform 14">
              <a:extLst>
                <a:ext uri="{FF2B5EF4-FFF2-40B4-BE49-F238E27FC236}">
                  <a16:creationId xmlns:a16="http://schemas.microsoft.com/office/drawing/2014/main" id="{A344E7D3-1355-48C1-9904-2405426C49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4" name="Freeform 15">
              <a:extLst>
                <a:ext uri="{FF2B5EF4-FFF2-40B4-BE49-F238E27FC236}">
                  <a16:creationId xmlns:a16="http://schemas.microsoft.com/office/drawing/2014/main" id="{7A0AFB45-BC4E-4AB7-A8FF-D61849E41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5" name="Freeform 16">
              <a:extLst>
                <a:ext uri="{FF2B5EF4-FFF2-40B4-BE49-F238E27FC236}">
                  <a16:creationId xmlns:a16="http://schemas.microsoft.com/office/drawing/2014/main" id="{18BD2B14-C775-4442-B02E-E842C96F19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6" name="Freeform 17">
              <a:extLst>
                <a:ext uri="{FF2B5EF4-FFF2-40B4-BE49-F238E27FC236}">
                  <a16:creationId xmlns:a16="http://schemas.microsoft.com/office/drawing/2014/main" id="{D43EE30E-A569-4394-B036-B0954A88D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7" name="Freeform 18">
              <a:extLst>
                <a:ext uri="{FF2B5EF4-FFF2-40B4-BE49-F238E27FC236}">
                  <a16:creationId xmlns:a16="http://schemas.microsoft.com/office/drawing/2014/main" id="{F6178D34-57BD-47F7-A56E-14FC1BB225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8" name="Freeform 19">
              <a:extLst>
                <a:ext uri="{FF2B5EF4-FFF2-40B4-BE49-F238E27FC236}">
                  <a16:creationId xmlns:a16="http://schemas.microsoft.com/office/drawing/2014/main" id="{FFD3B6D6-3AE3-47BC-97D9-CDA2EFCA6F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9" name="Freeform 20">
              <a:extLst>
                <a:ext uri="{FF2B5EF4-FFF2-40B4-BE49-F238E27FC236}">
                  <a16:creationId xmlns:a16="http://schemas.microsoft.com/office/drawing/2014/main" id="{5C34EB72-4D8B-4039-B1FE-891F22FEBD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0" name="Freeform 21">
              <a:extLst>
                <a:ext uri="{FF2B5EF4-FFF2-40B4-BE49-F238E27FC236}">
                  <a16:creationId xmlns:a16="http://schemas.microsoft.com/office/drawing/2014/main" id="{55A3A4AF-6FE1-4C4B-9286-35AF8C6E2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1" name="Freeform 22">
              <a:extLst>
                <a:ext uri="{FF2B5EF4-FFF2-40B4-BE49-F238E27FC236}">
                  <a16:creationId xmlns:a16="http://schemas.microsoft.com/office/drawing/2014/main" id="{BBF339A0-40DC-4DCB-BF13-4143D7B00C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3" name="Group 102">
            <a:extLst>
              <a:ext uri="{FF2B5EF4-FFF2-40B4-BE49-F238E27FC236}">
                <a16:creationId xmlns:a16="http://schemas.microsoft.com/office/drawing/2014/main" id="{AC0D9DD5-F48B-4179-BF11-4D156DA02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32"/>
            <a:ext cx="2356675" cy="6853285"/>
            <a:chOff x="6627813" y="195454"/>
            <a:chExt cx="1952625" cy="5678297"/>
          </a:xfrm>
        </p:grpSpPr>
        <p:sp>
          <p:nvSpPr>
            <p:cNvPr id="104" name="Freeform 27">
              <a:extLst>
                <a:ext uri="{FF2B5EF4-FFF2-40B4-BE49-F238E27FC236}">
                  <a16:creationId xmlns:a16="http://schemas.microsoft.com/office/drawing/2014/main" id="{A9168E85-6CFA-435B-8A6B-D32486C90D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" name="Freeform 28">
              <a:extLst>
                <a:ext uri="{FF2B5EF4-FFF2-40B4-BE49-F238E27FC236}">
                  <a16:creationId xmlns:a16="http://schemas.microsoft.com/office/drawing/2014/main" id="{9293C87B-0616-4B2B-B082-B3362CA3F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6" name="Freeform 29">
              <a:extLst>
                <a:ext uri="{FF2B5EF4-FFF2-40B4-BE49-F238E27FC236}">
                  <a16:creationId xmlns:a16="http://schemas.microsoft.com/office/drawing/2014/main" id="{F2728C57-B738-4443-9FC2-3C060715FF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" name="Freeform 30">
              <a:extLst>
                <a:ext uri="{FF2B5EF4-FFF2-40B4-BE49-F238E27FC236}">
                  <a16:creationId xmlns:a16="http://schemas.microsoft.com/office/drawing/2014/main" id="{766F97F3-2B2B-4253-BEC7-BC9C7DFF0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" name="Freeform 31">
              <a:extLst>
                <a:ext uri="{FF2B5EF4-FFF2-40B4-BE49-F238E27FC236}">
                  <a16:creationId xmlns:a16="http://schemas.microsoft.com/office/drawing/2014/main" id="{F2F1BCB5-62E3-482A-A671-8514CD517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" name="Freeform 32">
              <a:extLst>
                <a:ext uri="{FF2B5EF4-FFF2-40B4-BE49-F238E27FC236}">
                  <a16:creationId xmlns:a16="http://schemas.microsoft.com/office/drawing/2014/main" id="{19B93AE6-0173-4CA9-A70C-F4D5D9B379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" name="Freeform 33">
              <a:extLst>
                <a:ext uri="{FF2B5EF4-FFF2-40B4-BE49-F238E27FC236}">
                  <a16:creationId xmlns:a16="http://schemas.microsoft.com/office/drawing/2014/main" id="{E7FEE511-B4FE-4967-9E02-B802810A9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" name="Freeform 34">
              <a:extLst>
                <a:ext uri="{FF2B5EF4-FFF2-40B4-BE49-F238E27FC236}">
                  <a16:creationId xmlns:a16="http://schemas.microsoft.com/office/drawing/2014/main" id="{374E8AF9-DC1D-4FEB-A65B-1F0F82912F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" name="Freeform 35">
              <a:extLst>
                <a:ext uri="{FF2B5EF4-FFF2-40B4-BE49-F238E27FC236}">
                  <a16:creationId xmlns:a16="http://schemas.microsoft.com/office/drawing/2014/main" id="{89BB8488-306B-461B-846C-5E22664AF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" name="Freeform 36">
              <a:extLst>
                <a:ext uri="{FF2B5EF4-FFF2-40B4-BE49-F238E27FC236}">
                  <a16:creationId xmlns:a16="http://schemas.microsoft.com/office/drawing/2014/main" id="{987A2146-569C-4EF6-9CA1-D72961EBD6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" name="Freeform 37">
              <a:extLst>
                <a:ext uri="{FF2B5EF4-FFF2-40B4-BE49-F238E27FC236}">
                  <a16:creationId xmlns:a16="http://schemas.microsoft.com/office/drawing/2014/main" id="{70334992-12F8-4924-B32E-420C3FDB13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5" name="Freeform 38">
              <a:extLst>
                <a:ext uri="{FF2B5EF4-FFF2-40B4-BE49-F238E27FC236}">
                  <a16:creationId xmlns:a16="http://schemas.microsoft.com/office/drawing/2014/main" id="{A5B2F0D2-1D46-46DD-A818-60309624D8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7" name="Rectangle 116">
            <a:extLst>
              <a:ext uri="{FF2B5EF4-FFF2-40B4-BE49-F238E27FC236}">
                <a16:creationId xmlns:a16="http://schemas.microsoft.com/office/drawing/2014/main" id="{FF1A843A-A6BC-4027-A46F-8EA29D26F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9" name="Freeform 6">
            <a:extLst>
              <a:ext uri="{FF2B5EF4-FFF2-40B4-BE49-F238E27FC236}">
                <a16:creationId xmlns:a16="http://schemas.microsoft.com/office/drawing/2014/main" id="{2507F48C-66CC-4AFA-B9A7-360743221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21" name="Rectangle 120">
            <a:extLst>
              <a:ext uri="{FF2B5EF4-FFF2-40B4-BE49-F238E27FC236}">
                <a16:creationId xmlns:a16="http://schemas.microsoft.com/office/drawing/2014/main" id="{FA94DED7-0A28-4AD9-8747-E94113225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3" name="Rectangle 122">
            <a:extLst>
              <a:ext uri="{FF2B5EF4-FFF2-40B4-BE49-F238E27FC236}">
                <a16:creationId xmlns:a16="http://schemas.microsoft.com/office/drawing/2014/main" id="{6F175609-91A3-416E-BC3D-7548FDE029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5" name="Rectangle 124">
            <a:extLst>
              <a:ext uri="{FF2B5EF4-FFF2-40B4-BE49-F238E27FC236}">
                <a16:creationId xmlns:a16="http://schemas.microsoft.com/office/drawing/2014/main" id="{9A3B0D54-9DF0-4FF8-A0AA-B4234DF358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4639734" cy="6858000"/>
          </a:xfrm>
          <a:prstGeom prst="rect">
            <a:avLst/>
          </a:prstGeom>
          <a:solidFill>
            <a:srgbClr val="B7756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279" y="1795849"/>
            <a:ext cx="3778870" cy="311481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>
                <a:solidFill>
                  <a:srgbClr val="FEFFFF"/>
                </a:solidFill>
              </a:rPr>
              <a:t>				</a:t>
            </a:r>
            <a:r>
              <a:rPr lang="en-US" sz="4000" b="1">
                <a:solidFill>
                  <a:srgbClr val="FEFFFF"/>
                </a:solidFill>
              </a:rPr>
              <a:t>Questions</a:t>
            </a:r>
            <a:r>
              <a:rPr lang="en-US" sz="4000">
                <a:solidFill>
                  <a:srgbClr val="FEFFFF"/>
                </a:solidFill>
              </a:rPr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CB589D2-4CEC-BE86-B17A-DBA85C492B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7789" r="2" b="1405"/>
          <a:stretch>
            <a:fillRect/>
          </a:stretch>
        </p:blipFill>
        <p:spPr>
          <a:xfrm>
            <a:off x="4639732" y="10"/>
            <a:ext cx="755226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647252"/>
      </a:dk2>
      <a:lt2>
        <a:srgbClr val="EAE8CF"/>
      </a:lt2>
      <a:accent1>
        <a:srgbClr val="E78712"/>
      </a:accent1>
      <a:accent2>
        <a:srgbClr val="B73C26"/>
      </a:accent2>
      <a:accent3>
        <a:srgbClr val="865331"/>
      </a:accent3>
      <a:accent4>
        <a:srgbClr val="B38648"/>
      </a:accent4>
      <a:accent5>
        <a:srgbClr val="BBB473"/>
      </a:accent5>
      <a:accent6>
        <a:srgbClr val="849276"/>
      </a:accent6>
      <a:hlink>
        <a:srgbClr val="FDAB2A"/>
      </a:hlink>
      <a:folHlink>
        <a:srgbClr val="CCB182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54F6613E-5ED7-40ED-90A8-F639BE712C0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1135</TotalTime>
  <Words>695</Words>
  <Application>Microsoft Office PowerPoint</Application>
  <PresentationFormat>Widescreen</PresentationFormat>
  <Paragraphs>109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Aptos</vt:lpstr>
      <vt:lpstr>Arial</vt:lpstr>
      <vt:lpstr>Century Gothic</vt:lpstr>
      <vt:lpstr>Roboto</vt:lpstr>
      <vt:lpstr>Wingdings</vt:lpstr>
      <vt:lpstr>Wingdings 3</vt:lpstr>
      <vt:lpstr>Wisp</vt:lpstr>
      <vt:lpstr>MODULE NAME : Problem Solving and Decision Making MODULE CODE : LCLM4004 STUDENT NAME : Cristina Novoloaca STUDENT ID : 2527544 LECTURER : Charles Obinwa Assignment 1 : Presentation</vt:lpstr>
      <vt:lpstr>OVERVIEW</vt:lpstr>
      <vt:lpstr>Introduction</vt:lpstr>
      <vt:lpstr>Company background</vt:lpstr>
      <vt:lpstr>Problem: nature and scope (5W2H analysis)</vt:lpstr>
      <vt:lpstr>PESTLE ANALYSIS: Basil’s Bakery </vt:lpstr>
      <vt:lpstr>PESTLE ANALYSIS: Basil’s Bakery </vt:lpstr>
      <vt:lpstr>Fishbone Diagram – Causes of Stagnating Sales at Basil’s Bakery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novoloacavova@gmail.com</cp:lastModifiedBy>
  <cp:revision>93</cp:revision>
  <dcterms:created xsi:type="dcterms:W3CDTF">2024-10-08T15:58:04Z</dcterms:created>
  <dcterms:modified xsi:type="dcterms:W3CDTF">2026-07-12T09:42:32Z</dcterms:modified>
</cp:coreProperties>
</file>