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0" r:id="rId4"/>
    <p:sldId id="257" r:id="rId5"/>
    <p:sldId id="259" r:id="rId6"/>
    <p:sldId id="261" r:id="rId7"/>
    <p:sldId id="258" r:id="rId8"/>
    <p:sldId id="263" r:id="rId9"/>
    <p:sldId id="262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037" autoAdjust="0"/>
  </p:normalViewPr>
  <p:slideViewPr>
    <p:cSldViewPr snapToGrid="0">
      <p:cViewPr varScale="1">
        <p:scale>
          <a:sx n="96" d="100"/>
          <a:sy n="96" d="100"/>
        </p:scale>
        <p:origin x="28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F6FADE-B5DB-414B-BDB3-E447E350C62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93776E2-1545-4849-9D97-A555D816B93D}">
      <dgm:prSet/>
      <dgm:spPr/>
      <dgm:t>
        <a:bodyPr/>
        <a:lstStyle/>
        <a:p>
          <a:pPr algn="ctr"/>
          <a:r>
            <a:rPr lang="en-GB" b="1" u="sng" dirty="0"/>
            <a:t>Skills I have</a:t>
          </a:r>
          <a:endParaRPr lang="en-US" b="1" u="sng" dirty="0"/>
        </a:p>
      </dgm:t>
    </dgm:pt>
    <dgm:pt modelId="{2FE76CB3-C263-4AF1-9AA9-E9613C29E319}" type="parTrans" cxnId="{4E9B5E9A-B0ED-443E-ACB6-449F6BF2E72E}">
      <dgm:prSet/>
      <dgm:spPr/>
      <dgm:t>
        <a:bodyPr/>
        <a:lstStyle/>
        <a:p>
          <a:endParaRPr lang="en-US"/>
        </a:p>
      </dgm:t>
    </dgm:pt>
    <dgm:pt modelId="{7DBAEA41-364B-4B76-BC8C-79A4E3541DEB}" type="sibTrans" cxnId="{4E9B5E9A-B0ED-443E-ACB6-449F6BF2E72E}">
      <dgm:prSet/>
      <dgm:spPr/>
      <dgm:t>
        <a:bodyPr/>
        <a:lstStyle/>
        <a:p>
          <a:endParaRPr lang="en-US"/>
        </a:p>
      </dgm:t>
    </dgm:pt>
    <dgm:pt modelId="{987A6FF5-948C-415A-90F7-0D8C7D55BC6F}">
      <dgm:prSet/>
      <dgm:spPr/>
      <dgm:t>
        <a:bodyPr/>
        <a:lstStyle/>
        <a:p>
          <a:r>
            <a:rPr lang="en-GB" b="1" dirty="0"/>
            <a:t>Adaptive Skills: </a:t>
          </a:r>
          <a:r>
            <a:rPr lang="en-GB" dirty="0"/>
            <a:t>Hard working</a:t>
          </a:r>
          <a:endParaRPr lang="en-US" dirty="0"/>
        </a:p>
      </dgm:t>
    </dgm:pt>
    <dgm:pt modelId="{E985520D-36CF-416B-87B6-01C357B91D3D}" type="parTrans" cxnId="{7A39E47F-93ED-45A2-8F71-50155609EED6}">
      <dgm:prSet/>
      <dgm:spPr/>
      <dgm:t>
        <a:bodyPr/>
        <a:lstStyle/>
        <a:p>
          <a:endParaRPr lang="en-US"/>
        </a:p>
      </dgm:t>
    </dgm:pt>
    <dgm:pt modelId="{A29E32AB-7DEB-4F1E-849A-8A809892A825}" type="sibTrans" cxnId="{7A39E47F-93ED-45A2-8F71-50155609EED6}">
      <dgm:prSet/>
      <dgm:spPr/>
      <dgm:t>
        <a:bodyPr/>
        <a:lstStyle/>
        <a:p>
          <a:endParaRPr lang="en-US"/>
        </a:p>
      </dgm:t>
    </dgm:pt>
    <dgm:pt modelId="{7A398239-FC0B-42AE-8DFF-E6A25E56C3E4}">
      <dgm:prSet/>
      <dgm:spPr/>
      <dgm:t>
        <a:bodyPr/>
        <a:lstStyle/>
        <a:p>
          <a:r>
            <a:rPr lang="en-GB" b="1" dirty="0"/>
            <a:t>Academic Skills: </a:t>
          </a:r>
          <a:r>
            <a:rPr lang="en-GB" dirty="0"/>
            <a:t>Have Level 3 Diploma in Health and social care</a:t>
          </a:r>
          <a:endParaRPr lang="en-US" dirty="0"/>
        </a:p>
      </dgm:t>
    </dgm:pt>
    <dgm:pt modelId="{5135B13F-3060-49D5-B4DC-54BBE1A71881}" type="parTrans" cxnId="{4086991C-1817-44D8-B2B2-F1FC6AB710BD}">
      <dgm:prSet/>
      <dgm:spPr/>
      <dgm:t>
        <a:bodyPr/>
        <a:lstStyle/>
        <a:p>
          <a:endParaRPr lang="en-US"/>
        </a:p>
      </dgm:t>
    </dgm:pt>
    <dgm:pt modelId="{2FA1366C-31D5-4CEF-B482-6CE4F2FFCBF9}" type="sibTrans" cxnId="{4086991C-1817-44D8-B2B2-F1FC6AB710BD}">
      <dgm:prSet/>
      <dgm:spPr/>
      <dgm:t>
        <a:bodyPr/>
        <a:lstStyle/>
        <a:p>
          <a:endParaRPr lang="en-US"/>
        </a:p>
      </dgm:t>
    </dgm:pt>
    <dgm:pt modelId="{8E4D1EC6-708D-40F4-92BB-FD3D07742A5B}">
      <dgm:prSet/>
      <dgm:spPr/>
      <dgm:t>
        <a:bodyPr/>
        <a:lstStyle/>
        <a:p>
          <a:r>
            <a:rPr lang="en-GB" b="1" dirty="0"/>
            <a:t>Transferable Skills: </a:t>
          </a:r>
          <a:r>
            <a:rPr lang="en-GB" dirty="0"/>
            <a:t>Highly adaptive</a:t>
          </a:r>
          <a:endParaRPr lang="en-US" dirty="0"/>
        </a:p>
      </dgm:t>
    </dgm:pt>
    <dgm:pt modelId="{BB8321A4-8B47-4A57-BC60-7927EC82B79B}" type="parTrans" cxnId="{07978412-9685-417D-A48F-78212B0D7041}">
      <dgm:prSet/>
      <dgm:spPr/>
      <dgm:t>
        <a:bodyPr/>
        <a:lstStyle/>
        <a:p>
          <a:endParaRPr lang="en-US"/>
        </a:p>
      </dgm:t>
    </dgm:pt>
    <dgm:pt modelId="{15FA172E-96B4-4942-B4B6-AC75CCDED77F}" type="sibTrans" cxnId="{07978412-9685-417D-A48F-78212B0D7041}">
      <dgm:prSet/>
      <dgm:spPr/>
      <dgm:t>
        <a:bodyPr/>
        <a:lstStyle/>
        <a:p>
          <a:endParaRPr lang="en-US"/>
        </a:p>
      </dgm:t>
    </dgm:pt>
    <dgm:pt modelId="{E32E6621-DFD3-422D-8593-19A22B7D716E}">
      <dgm:prSet/>
      <dgm:spPr/>
      <dgm:t>
        <a:bodyPr/>
        <a:lstStyle/>
        <a:p>
          <a:r>
            <a:rPr lang="en-GB" b="1"/>
            <a:t>Job-related SKILLS: </a:t>
          </a:r>
          <a:r>
            <a:rPr lang="en-GB"/>
            <a:t>Working as a Healthcare assistant  </a:t>
          </a:r>
          <a:endParaRPr lang="en-US"/>
        </a:p>
      </dgm:t>
    </dgm:pt>
    <dgm:pt modelId="{B073C8B1-9183-4B83-B80B-1959E0FA02B4}" type="parTrans" cxnId="{F19954C9-2C73-4345-8734-CE0898E0D796}">
      <dgm:prSet/>
      <dgm:spPr/>
      <dgm:t>
        <a:bodyPr/>
        <a:lstStyle/>
        <a:p>
          <a:endParaRPr lang="en-US"/>
        </a:p>
      </dgm:t>
    </dgm:pt>
    <dgm:pt modelId="{201F5CA1-D697-4D2B-B88E-2084E8E6DB47}" type="sibTrans" cxnId="{F19954C9-2C73-4345-8734-CE0898E0D796}">
      <dgm:prSet/>
      <dgm:spPr/>
      <dgm:t>
        <a:bodyPr/>
        <a:lstStyle/>
        <a:p>
          <a:endParaRPr lang="en-US"/>
        </a:p>
      </dgm:t>
    </dgm:pt>
    <dgm:pt modelId="{B1BD7986-91F2-4668-BF77-28497452A771}" type="pres">
      <dgm:prSet presAssocID="{55F6FADE-B5DB-414B-BDB3-E447E350C622}" presName="vert0" presStyleCnt="0">
        <dgm:presLayoutVars>
          <dgm:dir/>
          <dgm:animOne val="branch"/>
          <dgm:animLvl val="lvl"/>
        </dgm:presLayoutVars>
      </dgm:prSet>
      <dgm:spPr/>
    </dgm:pt>
    <dgm:pt modelId="{07074E30-4F9F-40E9-A11F-DF4C2668A98B}" type="pres">
      <dgm:prSet presAssocID="{D93776E2-1545-4849-9D97-A555D816B93D}" presName="thickLine" presStyleLbl="alignNode1" presStyleIdx="0" presStyleCnt="5"/>
      <dgm:spPr/>
    </dgm:pt>
    <dgm:pt modelId="{155DD338-F620-4392-A598-5C2D7ACE2762}" type="pres">
      <dgm:prSet presAssocID="{D93776E2-1545-4849-9D97-A555D816B93D}" presName="horz1" presStyleCnt="0"/>
      <dgm:spPr/>
    </dgm:pt>
    <dgm:pt modelId="{0BFD696F-5FFB-41FC-A6F4-2A25C7F2A208}" type="pres">
      <dgm:prSet presAssocID="{D93776E2-1545-4849-9D97-A555D816B93D}" presName="tx1" presStyleLbl="revTx" presStyleIdx="0" presStyleCnt="5"/>
      <dgm:spPr/>
    </dgm:pt>
    <dgm:pt modelId="{F97DD24C-E1F6-4DA6-92D9-89590A673FA8}" type="pres">
      <dgm:prSet presAssocID="{D93776E2-1545-4849-9D97-A555D816B93D}" presName="vert1" presStyleCnt="0"/>
      <dgm:spPr/>
    </dgm:pt>
    <dgm:pt modelId="{23B6245E-238F-4C58-8483-9F84B6C7BB33}" type="pres">
      <dgm:prSet presAssocID="{987A6FF5-948C-415A-90F7-0D8C7D55BC6F}" presName="thickLine" presStyleLbl="alignNode1" presStyleIdx="1" presStyleCnt="5"/>
      <dgm:spPr/>
    </dgm:pt>
    <dgm:pt modelId="{30A7BC24-44DF-4146-84EC-13BEFF4C0540}" type="pres">
      <dgm:prSet presAssocID="{987A6FF5-948C-415A-90F7-0D8C7D55BC6F}" presName="horz1" presStyleCnt="0"/>
      <dgm:spPr/>
    </dgm:pt>
    <dgm:pt modelId="{F4AEB693-8020-4376-B60C-6019A3EA5489}" type="pres">
      <dgm:prSet presAssocID="{987A6FF5-948C-415A-90F7-0D8C7D55BC6F}" presName="tx1" presStyleLbl="revTx" presStyleIdx="1" presStyleCnt="5"/>
      <dgm:spPr/>
    </dgm:pt>
    <dgm:pt modelId="{12133216-F1FC-498F-9BB4-0813DC6449ED}" type="pres">
      <dgm:prSet presAssocID="{987A6FF5-948C-415A-90F7-0D8C7D55BC6F}" presName="vert1" presStyleCnt="0"/>
      <dgm:spPr/>
    </dgm:pt>
    <dgm:pt modelId="{300ED5BD-E124-4A3E-845C-A0F786130A9B}" type="pres">
      <dgm:prSet presAssocID="{7A398239-FC0B-42AE-8DFF-E6A25E56C3E4}" presName="thickLine" presStyleLbl="alignNode1" presStyleIdx="2" presStyleCnt="5"/>
      <dgm:spPr/>
    </dgm:pt>
    <dgm:pt modelId="{685A0753-7C99-431C-A127-C47ECB272416}" type="pres">
      <dgm:prSet presAssocID="{7A398239-FC0B-42AE-8DFF-E6A25E56C3E4}" presName="horz1" presStyleCnt="0"/>
      <dgm:spPr/>
    </dgm:pt>
    <dgm:pt modelId="{77E22025-1F01-46B4-AEE4-67DD26643387}" type="pres">
      <dgm:prSet presAssocID="{7A398239-FC0B-42AE-8DFF-E6A25E56C3E4}" presName="tx1" presStyleLbl="revTx" presStyleIdx="2" presStyleCnt="5"/>
      <dgm:spPr/>
    </dgm:pt>
    <dgm:pt modelId="{42F107C4-41F4-4067-951F-9834FE6A0436}" type="pres">
      <dgm:prSet presAssocID="{7A398239-FC0B-42AE-8DFF-E6A25E56C3E4}" presName="vert1" presStyleCnt="0"/>
      <dgm:spPr/>
    </dgm:pt>
    <dgm:pt modelId="{E75BEE67-B4DF-4271-9A7B-FA604B36E986}" type="pres">
      <dgm:prSet presAssocID="{8E4D1EC6-708D-40F4-92BB-FD3D07742A5B}" presName="thickLine" presStyleLbl="alignNode1" presStyleIdx="3" presStyleCnt="5"/>
      <dgm:spPr/>
    </dgm:pt>
    <dgm:pt modelId="{A34EA6C2-60B9-4C58-9705-0AD93E697B9A}" type="pres">
      <dgm:prSet presAssocID="{8E4D1EC6-708D-40F4-92BB-FD3D07742A5B}" presName="horz1" presStyleCnt="0"/>
      <dgm:spPr/>
    </dgm:pt>
    <dgm:pt modelId="{55D21C0F-9C1B-4D0D-89F3-5146E606F8A2}" type="pres">
      <dgm:prSet presAssocID="{8E4D1EC6-708D-40F4-92BB-FD3D07742A5B}" presName="tx1" presStyleLbl="revTx" presStyleIdx="3" presStyleCnt="5"/>
      <dgm:spPr/>
    </dgm:pt>
    <dgm:pt modelId="{816CE7CE-FE85-4A47-B39A-A811941376C6}" type="pres">
      <dgm:prSet presAssocID="{8E4D1EC6-708D-40F4-92BB-FD3D07742A5B}" presName="vert1" presStyleCnt="0"/>
      <dgm:spPr/>
    </dgm:pt>
    <dgm:pt modelId="{7EF2A296-CD34-4E7A-B6AF-2FB69324D723}" type="pres">
      <dgm:prSet presAssocID="{E32E6621-DFD3-422D-8593-19A22B7D716E}" presName="thickLine" presStyleLbl="alignNode1" presStyleIdx="4" presStyleCnt="5"/>
      <dgm:spPr/>
    </dgm:pt>
    <dgm:pt modelId="{DB4A3A79-2AFA-4FD3-B342-5929E76E5323}" type="pres">
      <dgm:prSet presAssocID="{E32E6621-DFD3-422D-8593-19A22B7D716E}" presName="horz1" presStyleCnt="0"/>
      <dgm:spPr/>
    </dgm:pt>
    <dgm:pt modelId="{9605706F-DE06-4620-97E9-45B458F1DF03}" type="pres">
      <dgm:prSet presAssocID="{E32E6621-DFD3-422D-8593-19A22B7D716E}" presName="tx1" presStyleLbl="revTx" presStyleIdx="4" presStyleCnt="5"/>
      <dgm:spPr/>
    </dgm:pt>
    <dgm:pt modelId="{88D2F412-5937-4A21-9749-764CAC7CB3A9}" type="pres">
      <dgm:prSet presAssocID="{E32E6621-DFD3-422D-8593-19A22B7D716E}" presName="vert1" presStyleCnt="0"/>
      <dgm:spPr/>
    </dgm:pt>
  </dgm:ptLst>
  <dgm:cxnLst>
    <dgm:cxn modelId="{07978412-9685-417D-A48F-78212B0D7041}" srcId="{55F6FADE-B5DB-414B-BDB3-E447E350C622}" destId="{8E4D1EC6-708D-40F4-92BB-FD3D07742A5B}" srcOrd="3" destOrd="0" parTransId="{BB8321A4-8B47-4A57-BC60-7927EC82B79B}" sibTransId="{15FA172E-96B4-4942-B4B6-AC75CCDED77F}"/>
    <dgm:cxn modelId="{9A54E01B-10AB-41F4-AAC2-3CA7C655CBB9}" type="presOf" srcId="{D93776E2-1545-4849-9D97-A555D816B93D}" destId="{0BFD696F-5FFB-41FC-A6F4-2A25C7F2A208}" srcOrd="0" destOrd="0" presId="urn:microsoft.com/office/officeart/2008/layout/LinedList"/>
    <dgm:cxn modelId="{4086991C-1817-44D8-B2B2-F1FC6AB710BD}" srcId="{55F6FADE-B5DB-414B-BDB3-E447E350C622}" destId="{7A398239-FC0B-42AE-8DFF-E6A25E56C3E4}" srcOrd="2" destOrd="0" parTransId="{5135B13F-3060-49D5-B4DC-54BBE1A71881}" sibTransId="{2FA1366C-31D5-4CEF-B482-6CE4F2FFCBF9}"/>
    <dgm:cxn modelId="{24F6B13E-F8F9-4C16-9294-150EA75B4FD7}" type="presOf" srcId="{8E4D1EC6-708D-40F4-92BB-FD3D07742A5B}" destId="{55D21C0F-9C1B-4D0D-89F3-5146E606F8A2}" srcOrd="0" destOrd="0" presId="urn:microsoft.com/office/officeart/2008/layout/LinedList"/>
    <dgm:cxn modelId="{4A4EC569-2077-416B-BE8E-4AA449692C8A}" type="presOf" srcId="{987A6FF5-948C-415A-90F7-0D8C7D55BC6F}" destId="{F4AEB693-8020-4376-B60C-6019A3EA5489}" srcOrd="0" destOrd="0" presId="urn:microsoft.com/office/officeart/2008/layout/LinedList"/>
    <dgm:cxn modelId="{5CD7B34B-EE09-4387-89DD-AE0A69C2A905}" type="presOf" srcId="{55F6FADE-B5DB-414B-BDB3-E447E350C622}" destId="{B1BD7986-91F2-4668-BF77-28497452A771}" srcOrd="0" destOrd="0" presId="urn:microsoft.com/office/officeart/2008/layout/LinedList"/>
    <dgm:cxn modelId="{41E9D456-838A-4C8A-A143-245CFA5B4542}" type="presOf" srcId="{7A398239-FC0B-42AE-8DFF-E6A25E56C3E4}" destId="{77E22025-1F01-46B4-AEE4-67DD26643387}" srcOrd="0" destOrd="0" presId="urn:microsoft.com/office/officeart/2008/layout/LinedList"/>
    <dgm:cxn modelId="{7A39E47F-93ED-45A2-8F71-50155609EED6}" srcId="{55F6FADE-B5DB-414B-BDB3-E447E350C622}" destId="{987A6FF5-948C-415A-90F7-0D8C7D55BC6F}" srcOrd="1" destOrd="0" parTransId="{E985520D-36CF-416B-87B6-01C357B91D3D}" sibTransId="{A29E32AB-7DEB-4F1E-849A-8A809892A825}"/>
    <dgm:cxn modelId="{4E9B5E9A-B0ED-443E-ACB6-449F6BF2E72E}" srcId="{55F6FADE-B5DB-414B-BDB3-E447E350C622}" destId="{D93776E2-1545-4849-9D97-A555D816B93D}" srcOrd="0" destOrd="0" parTransId="{2FE76CB3-C263-4AF1-9AA9-E9613C29E319}" sibTransId="{7DBAEA41-364B-4B76-BC8C-79A4E3541DEB}"/>
    <dgm:cxn modelId="{F19954C9-2C73-4345-8734-CE0898E0D796}" srcId="{55F6FADE-B5DB-414B-BDB3-E447E350C622}" destId="{E32E6621-DFD3-422D-8593-19A22B7D716E}" srcOrd="4" destOrd="0" parTransId="{B073C8B1-9183-4B83-B80B-1959E0FA02B4}" sibTransId="{201F5CA1-D697-4D2B-B88E-2084E8E6DB47}"/>
    <dgm:cxn modelId="{B84742E5-76B2-4119-B5EC-45D25C119A24}" type="presOf" srcId="{E32E6621-DFD3-422D-8593-19A22B7D716E}" destId="{9605706F-DE06-4620-97E9-45B458F1DF03}" srcOrd="0" destOrd="0" presId="urn:microsoft.com/office/officeart/2008/layout/LinedList"/>
    <dgm:cxn modelId="{BD565F68-201F-444F-9CCA-E97AEEB5D2E1}" type="presParOf" srcId="{B1BD7986-91F2-4668-BF77-28497452A771}" destId="{07074E30-4F9F-40E9-A11F-DF4C2668A98B}" srcOrd="0" destOrd="0" presId="urn:microsoft.com/office/officeart/2008/layout/LinedList"/>
    <dgm:cxn modelId="{AC17BD9B-1176-44B2-B769-17C797A0A70B}" type="presParOf" srcId="{B1BD7986-91F2-4668-BF77-28497452A771}" destId="{155DD338-F620-4392-A598-5C2D7ACE2762}" srcOrd="1" destOrd="0" presId="urn:microsoft.com/office/officeart/2008/layout/LinedList"/>
    <dgm:cxn modelId="{9262BB2E-3000-45FF-8729-63FE0D737D53}" type="presParOf" srcId="{155DD338-F620-4392-A598-5C2D7ACE2762}" destId="{0BFD696F-5FFB-41FC-A6F4-2A25C7F2A208}" srcOrd="0" destOrd="0" presId="urn:microsoft.com/office/officeart/2008/layout/LinedList"/>
    <dgm:cxn modelId="{49F81456-9263-4CA6-B50D-3911028CC5F0}" type="presParOf" srcId="{155DD338-F620-4392-A598-5C2D7ACE2762}" destId="{F97DD24C-E1F6-4DA6-92D9-89590A673FA8}" srcOrd="1" destOrd="0" presId="urn:microsoft.com/office/officeart/2008/layout/LinedList"/>
    <dgm:cxn modelId="{4192C0D7-CA8C-45F7-957F-768AF39A09B8}" type="presParOf" srcId="{B1BD7986-91F2-4668-BF77-28497452A771}" destId="{23B6245E-238F-4C58-8483-9F84B6C7BB33}" srcOrd="2" destOrd="0" presId="urn:microsoft.com/office/officeart/2008/layout/LinedList"/>
    <dgm:cxn modelId="{4DC052DB-F4E3-4DA1-8904-D9AAF8E2C179}" type="presParOf" srcId="{B1BD7986-91F2-4668-BF77-28497452A771}" destId="{30A7BC24-44DF-4146-84EC-13BEFF4C0540}" srcOrd="3" destOrd="0" presId="urn:microsoft.com/office/officeart/2008/layout/LinedList"/>
    <dgm:cxn modelId="{02DA496B-2BD4-4DD9-B36B-290C0D512A08}" type="presParOf" srcId="{30A7BC24-44DF-4146-84EC-13BEFF4C0540}" destId="{F4AEB693-8020-4376-B60C-6019A3EA5489}" srcOrd="0" destOrd="0" presId="urn:microsoft.com/office/officeart/2008/layout/LinedList"/>
    <dgm:cxn modelId="{DA4FC9D6-98D3-402B-A5FE-F13703486658}" type="presParOf" srcId="{30A7BC24-44DF-4146-84EC-13BEFF4C0540}" destId="{12133216-F1FC-498F-9BB4-0813DC6449ED}" srcOrd="1" destOrd="0" presId="urn:microsoft.com/office/officeart/2008/layout/LinedList"/>
    <dgm:cxn modelId="{62DC4F41-5A50-483C-BB75-B445B10E1FE4}" type="presParOf" srcId="{B1BD7986-91F2-4668-BF77-28497452A771}" destId="{300ED5BD-E124-4A3E-845C-A0F786130A9B}" srcOrd="4" destOrd="0" presId="urn:microsoft.com/office/officeart/2008/layout/LinedList"/>
    <dgm:cxn modelId="{67802D46-7C4C-4CF1-B67E-BD0DDDB0E292}" type="presParOf" srcId="{B1BD7986-91F2-4668-BF77-28497452A771}" destId="{685A0753-7C99-431C-A127-C47ECB272416}" srcOrd="5" destOrd="0" presId="urn:microsoft.com/office/officeart/2008/layout/LinedList"/>
    <dgm:cxn modelId="{E20CDDEB-F6F2-43B4-99EC-4718D1965019}" type="presParOf" srcId="{685A0753-7C99-431C-A127-C47ECB272416}" destId="{77E22025-1F01-46B4-AEE4-67DD26643387}" srcOrd="0" destOrd="0" presId="urn:microsoft.com/office/officeart/2008/layout/LinedList"/>
    <dgm:cxn modelId="{2487FEAC-C97C-422C-899F-99FE66E6C356}" type="presParOf" srcId="{685A0753-7C99-431C-A127-C47ECB272416}" destId="{42F107C4-41F4-4067-951F-9834FE6A0436}" srcOrd="1" destOrd="0" presId="urn:microsoft.com/office/officeart/2008/layout/LinedList"/>
    <dgm:cxn modelId="{4B0BD6A7-3E78-4EEC-8C22-F7DC3E1D7F61}" type="presParOf" srcId="{B1BD7986-91F2-4668-BF77-28497452A771}" destId="{E75BEE67-B4DF-4271-9A7B-FA604B36E986}" srcOrd="6" destOrd="0" presId="urn:microsoft.com/office/officeart/2008/layout/LinedList"/>
    <dgm:cxn modelId="{BFD288B9-C669-4EAB-B4C2-5F7B161FD62F}" type="presParOf" srcId="{B1BD7986-91F2-4668-BF77-28497452A771}" destId="{A34EA6C2-60B9-4C58-9705-0AD93E697B9A}" srcOrd="7" destOrd="0" presId="urn:microsoft.com/office/officeart/2008/layout/LinedList"/>
    <dgm:cxn modelId="{E89C6E2E-56BB-4024-9AB9-92BBEFFFD528}" type="presParOf" srcId="{A34EA6C2-60B9-4C58-9705-0AD93E697B9A}" destId="{55D21C0F-9C1B-4D0D-89F3-5146E606F8A2}" srcOrd="0" destOrd="0" presId="urn:microsoft.com/office/officeart/2008/layout/LinedList"/>
    <dgm:cxn modelId="{1DDFDBC6-7DA6-46D4-B385-4386F4BFD36D}" type="presParOf" srcId="{A34EA6C2-60B9-4C58-9705-0AD93E697B9A}" destId="{816CE7CE-FE85-4A47-B39A-A811941376C6}" srcOrd="1" destOrd="0" presId="urn:microsoft.com/office/officeart/2008/layout/LinedList"/>
    <dgm:cxn modelId="{EF243102-F83B-422C-93E1-A0BD99F844B6}" type="presParOf" srcId="{B1BD7986-91F2-4668-BF77-28497452A771}" destId="{7EF2A296-CD34-4E7A-B6AF-2FB69324D723}" srcOrd="8" destOrd="0" presId="urn:microsoft.com/office/officeart/2008/layout/LinedList"/>
    <dgm:cxn modelId="{2F7B2B43-0FEE-49B5-B25A-383D3C8D1D02}" type="presParOf" srcId="{B1BD7986-91F2-4668-BF77-28497452A771}" destId="{DB4A3A79-2AFA-4FD3-B342-5929E76E5323}" srcOrd="9" destOrd="0" presId="urn:microsoft.com/office/officeart/2008/layout/LinedList"/>
    <dgm:cxn modelId="{6AF63F54-8132-4F95-9952-5FA0F882CCAD}" type="presParOf" srcId="{DB4A3A79-2AFA-4FD3-B342-5929E76E5323}" destId="{9605706F-DE06-4620-97E9-45B458F1DF03}" srcOrd="0" destOrd="0" presId="urn:microsoft.com/office/officeart/2008/layout/LinedList"/>
    <dgm:cxn modelId="{C255181F-3AE3-4585-B84D-05EFB84E6DB8}" type="presParOf" srcId="{DB4A3A79-2AFA-4FD3-B342-5929E76E5323}" destId="{88D2F412-5937-4A21-9749-764CAC7CB3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56A7EC-4A36-4E9D-ADD0-25165F4638A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1F1643A-BD38-49BF-87D8-92418D130B3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Online learning</a:t>
          </a:r>
          <a:endParaRPr lang="en-US"/>
        </a:p>
      </dgm:t>
    </dgm:pt>
    <dgm:pt modelId="{17C12B40-9FD9-463D-918E-F1C8DCE52ABE}" type="parTrans" cxnId="{76C3B162-5DC1-4D16-A6D6-3928CFD368A2}">
      <dgm:prSet/>
      <dgm:spPr/>
      <dgm:t>
        <a:bodyPr/>
        <a:lstStyle/>
        <a:p>
          <a:endParaRPr lang="en-US"/>
        </a:p>
      </dgm:t>
    </dgm:pt>
    <dgm:pt modelId="{818C36EA-4997-4018-B742-5EE3511B5F77}" type="sibTrans" cxnId="{76C3B162-5DC1-4D16-A6D6-3928CFD368A2}">
      <dgm:prSet/>
      <dgm:spPr/>
      <dgm:t>
        <a:bodyPr/>
        <a:lstStyle/>
        <a:p>
          <a:endParaRPr lang="en-US"/>
        </a:p>
      </dgm:t>
    </dgm:pt>
    <dgm:pt modelId="{2CA89E28-C35E-4299-AE6B-1A1F9C99F39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Reading skills</a:t>
          </a:r>
          <a:endParaRPr lang="en-US"/>
        </a:p>
      </dgm:t>
    </dgm:pt>
    <dgm:pt modelId="{81BA55FA-8F56-40A4-A763-434394F266BC}" type="parTrans" cxnId="{C987CFF3-C27C-4D3E-A305-C59BE5DE6DAD}">
      <dgm:prSet/>
      <dgm:spPr/>
      <dgm:t>
        <a:bodyPr/>
        <a:lstStyle/>
        <a:p>
          <a:endParaRPr lang="en-US"/>
        </a:p>
      </dgm:t>
    </dgm:pt>
    <dgm:pt modelId="{0B3436C1-F6DF-42CE-97A1-3EC5D8771629}" type="sibTrans" cxnId="{C987CFF3-C27C-4D3E-A305-C59BE5DE6DAD}">
      <dgm:prSet/>
      <dgm:spPr/>
      <dgm:t>
        <a:bodyPr/>
        <a:lstStyle/>
        <a:p>
          <a:endParaRPr lang="en-US"/>
        </a:p>
      </dgm:t>
    </dgm:pt>
    <dgm:pt modelId="{64A2AB23-74D5-4ACC-8FCF-42DE2C16B3E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Essay writing</a:t>
          </a:r>
          <a:endParaRPr lang="en-US"/>
        </a:p>
      </dgm:t>
    </dgm:pt>
    <dgm:pt modelId="{A7B3BBF4-E1C0-483A-8316-7CF75529B2D9}" type="parTrans" cxnId="{FF1FBD88-8BD0-4157-B2E0-F8AA50E066E0}">
      <dgm:prSet/>
      <dgm:spPr/>
      <dgm:t>
        <a:bodyPr/>
        <a:lstStyle/>
        <a:p>
          <a:endParaRPr lang="en-US"/>
        </a:p>
      </dgm:t>
    </dgm:pt>
    <dgm:pt modelId="{486E03BD-085F-48C2-9A34-74540B2EFF66}" type="sibTrans" cxnId="{FF1FBD88-8BD0-4157-B2E0-F8AA50E066E0}">
      <dgm:prSet/>
      <dgm:spPr/>
      <dgm:t>
        <a:bodyPr/>
        <a:lstStyle/>
        <a:p>
          <a:endParaRPr lang="en-US"/>
        </a:p>
      </dgm:t>
    </dgm:pt>
    <dgm:pt modelId="{0EDAE365-448A-44CA-BBDD-9D57766D932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Time Management</a:t>
          </a:r>
          <a:endParaRPr lang="en-US"/>
        </a:p>
      </dgm:t>
    </dgm:pt>
    <dgm:pt modelId="{C2239711-755F-45C8-A8D8-208ACBABA63F}" type="parTrans" cxnId="{063D969B-CBFE-4E5C-8833-D057D73AF6BA}">
      <dgm:prSet/>
      <dgm:spPr/>
      <dgm:t>
        <a:bodyPr/>
        <a:lstStyle/>
        <a:p>
          <a:endParaRPr lang="en-US"/>
        </a:p>
      </dgm:t>
    </dgm:pt>
    <dgm:pt modelId="{FE270C63-23EE-41A6-8795-FC009A267AE5}" type="sibTrans" cxnId="{063D969B-CBFE-4E5C-8833-D057D73AF6BA}">
      <dgm:prSet/>
      <dgm:spPr/>
      <dgm:t>
        <a:bodyPr/>
        <a:lstStyle/>
        <a:p>
          <a:endParaRPr lang="en-US"/>
        </a:p>
      </dgm:t>
    </dgm:pt>
    <dgm:pt modelId="{6C122C55-912F-4EEF-AB2B-7106BF95249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Note-taking</a:t>
          </a:r>
          <a:endParaRPr lang="en-US"/>
        </a:p>
      </dgm:t>
    </dgm:pt>
    <dgm:pt modelId="{3988CD67-BD19-4658-A792-B67886F6573C}" type="parTrans" cxnId="{DD4055E4-5FFA-4303-93B0-D905A9AFDA9C}">
      <dgm:prSet/>
      <dgm:spPr/>
      <dgm:t>
        <a:bodyPr/>
        <a:lstStyle/>
        <a:p>
          <a:endParaRPr lang="en-US"/>
        </a:p>
      </dgm:t>
    </dgm:pt>
    <dgm:pt modelId="{E8E50120-2CE9-448B-9070-91F739F9AA92}" type="sibTrans" cxnId="{DD4055E4-5FFA-4303-93B0-D905A9AFDA9C}">
      <dgm:prSet/>
      <dgm:spPr/>
      <dgm:t>
        <a:bodyPr/>
        <a:lstStyle/>
        <a:p>
          <a:endParaRPr lang="en-US"/>
        </a:p>
      </dgm:t>
    </dgm:pt>
    <dgm:pt modelId="{9690CFDF-FE91-45DD-885F-92013D3ED36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Research and Exam</a:t>
          </a:r>
          <a:endParaRPr lang="en-US"/>
        </a:p>
      </dgm:t>
    </dgm:pt>
    <dgm:pt modelId="{6B133100-62AF-4DC7-A191-0B5B5965E144}" type="parTrans" cxnId="{2FEA6F0E-0993-4129-9E6E-C161C68B47B1}">
      <dgm:prSet/>
      <dgm:spPr/>
      <dgm:t>
        <a:bodyPr/>
        <a:lstStyle/>
        <a:p>
          <a:endParaRPr lang="en-US"/>
        </a:p>
      </dgm:t>
    </dgm:pt>
    <dgm:pt modelId="{EC8B5BE4-79EB-4E05-938A-3DCFF0B47AC0}" type="sibTrans" cxnId="{2FEA6F0E-0993-4129-9E6E-C161C68B47B1}">
      <dgm:prSet/>
      <dgm:spPr/>
      <dgm:t>
        <a:bodyPr/>
        <a:lstStyle/>
        <a:p>
          <a:endParaRPr lang="en-US"/>
        </a:p>
      </dgm:t>
    </dgm:pt>
    <dgm:pt modelId="{8EE049EF-F5D0-4D34-BB51-80AFBCD18BD5}" type="pres">
      <dgm:prSet presAssocID="{A956A7EC-4A36-4E9D-ADD0-25165F4638AD}" presName="root" presStyleCnt="0">
        <dgm:presLayoutVars>
          <dgm:dir/>
          <dgm:resizeHandles val="exact"/>
        </dgm:presLayoutVars>
      </dgm:prSet>
      <dgm:spPr/>
    </dgm:pt>
    <dgm:pt modelId="{6CC9AD2A-32B2-46BD-84E5-3DCEF3DE6C45}" type="pres">
      <dgm:prSet presAssocID="{41F1643A-BD38-49BF-87D8-92418D130B36}" presName="compNode" presStyleCnt="0"/>
      <dgm:spPr/>
    </dgm:pt>
    <dgm:pt modelId="{946323AD-4659-4C3B-A8CD-364E8C325043}" type="pres">
      <dgm:prSet presAssocID="{41F1643A-BD38-49BF-87D8-92418D130B36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C191EC7-AAA1-412B-BC47-68BA68EC68A0}" type="pres">
      <dgm:prSet presAssocID="{41F1643A-BD38-49BF-87D8-92418D130B3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978ED0F-C0C7-4FDD-B71D-115949E0DC32}" type="pres">
      <dgm:prSet presAssocID="{41F1643A-BD38-49BF-87D8-92418D130B36}" presName="spaceRect" presStyleCnt="0"/>
      <dgm:spPr/>
    </dgm:pt>
    <dgm:pt modelId="{8DC60419-1B5C-4C63-825B-45379C25E231}" type="pres">
      <dgm:prSet presAssocID="{41F1643A-BD38-49BF-87D8-92418D130B36}" presName="textRect" presStyleLbl="revTx" presStyleIdx="0" presStyleCnt="6">
        <dgm:presLayoutVars>
          <dgm:chMax val="1"/>
          <dgm:chPref val="1"/>
        </dgm:presLayoutVars>
      </dgm:prSet>
      <dgm:spPr/>
    </dgm:pt>
    <dgm:pt modelId="{1DBB0CEC-FED3-4129-92D1-9DA612AD1F7B}" type="pres">
      <dgm:prSet presAssocID="{818C36EA-4997-4018-B742-5EE3511B5F77}" presName="sibTrans" presStyleCnt="0"/>
      <dgm:spPr/>
    </dgm:pt>
    <dgm:pt modelId="{6032E496-12E1-400D-BFAD-1993B63D207B}" type="pres">
      <dgm:prSet presAssocID="{2CA89E28-C35E-4299-AE6B-1A1F9C99F390}" presName="compNode" presStyleCnt="0"/>
      <dgm:spPr/>
    </dgm:pt>
    <dgm:pt modelId="{9421A4FE-D505-4C83-A3B6-7FE6DA26FEF5}" type="pres">
      <dgm:prSet presAssocID="{2CA89E28-C35E-4299-AE6B-1A1F9C99F390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71712DE8-A152-4954-80E5-FE30D49F96B1}" type="pres">
      <dgm:prSet presAssocID="{2CA89E28-C35E-4299-AE6B-1A1F9C99F3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E92FFBB-2E74-4CD8-8316-6786AF513948}" type="pres">
      <dgm:prSet presAssocID="{2CA89E28-C35E-4299-AE6B-1A1F9C99F390}" presName="spaceRect" presStyleCnt="0"/>
      <dgm:spPr/>
    </dgm:pt>
    <dgm:pt modelId="{78B48721-947F-419D-AA7D-87C589C3BCED}" type="pres">
      <dgm:prSet presAssocID="{2CA89E28-C35E-4299-AE6B-1A1F9C99F390}" presName="textRect" presStyleLbl="revTx" presStyleIdx="1" presStyleCnt="6">
        <dgm:presLayoutVars>
          <dgm:chMax val="1"/>
          <dgm:chPref val="1"/>
        </dgm:presLayoutVars>
      </dgm:prSet>
      <dgm:spPr/>
    </dgm:pt>
    <dgm:pt modelId="{3EE5A9E5-E3FE-4765-856E-96D3A21C9951}" type="pres">
      <dgm:prSet presAssocID="{0B3436C1-F6DF-42CE-97A1-3EC5D8771629}" presName="sibTrans" presStyleCnt="0"/>
      <dgm:spPr/>
    </dgm:pt>
    <dgm:pt modelId="{7F864E92-C846-4FEE-9BCD-1E7CAAF1C54B}" type="pres">
      <dgm:prSet presAssocID="{64A2AB23-74D5-4ACC-8FCF-42DE2C16B3EA}" presName="compNode" presStyleCnt="0"/>
      <dgm:spPr/>
    </dgm:pt>
    <dgm:pt modelId="{03CCAD89-2693-40D2-828A-9C969B0B08FA}" type="pres">
      <dgm:prSet presAssocID="{64A2AB23-74D5-4ACC-8FCF-42DE2C16B3EA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0F40EBF-4ADA-489D-A5AA-85805CE7EDE2}" type="pres">
      <dgm:prSet presAssocID="{64A2AB23-74D5-4ACC-8FCF-42DE2C16B3E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3643B92-CAC4-45F0-918D-8A279FE4FAC7}" type="pres">
      <dgm:prSet presAssocID="{64A2AB23-74D5-4ACC-8FCF-42DE2C16B3EA}" presName="spaceRect" presStyleCnt="0"/>
      <dgm:spPr/>
    </dgm:pt>
    <dgm:pt modelId="{4AD4FBE3-4015-43D8-8EEF-995F4C27850A}" type="pres">
      <dgm:prSet presAssocID="{64A2AB23-74D5-4ACC-8FCF-42DE2C16B3EA}" presName="textRect" presStyleLbl="revTx" presStyleIdx="2" presStyleCnt="6">
        <dgm:presLayoutVars>
          <dgm:chMax val="1"/>
          <dgm:chPref val="1"/>
        </dgm:presLayoutVars>
      </dgm:prSet>
      <dgm:spPr/>
    </dgm:pt>
    <dgm:pt modelId="{21E5581F-3440-45D1-BD06-D2A5A6B2988D}" type="pres">
      <dgm:prSet presAssocID="{486E03BD-085F-48C2-9A34-74540B2EFF66}" presName="sibTrans" presStyleCnt="0"/>
      <dgm:spPr/>
    </dgm:pt>
    <dgm:pt modelId="{9B3AA99D-6873-4B37-B0C8-D36B34D32E74}" type="pres">
      <dgm:prSet presAssocID="{0EDAE365-448A-44CA-BBDD-9D57766D932B}" presName="compNode" presStyleCnt="0"/>
      <dgm:spPr/>
    </dgm:pt>
    <dgm:pt modelId="{E2E55778-8490-4622-8A3B-D52586225E94}" type="pres">
      <dgm:prSet presAssocID="{0EDAE365-448A-44CA-BBDD-9D57766D932B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C948EDB-8C9D-4F9A-9669-5EB8D8174702}" type="pres">
      <dgm:prSet presAssocID="{0EDAE365-448A-44CA-BBDD-9D57766D932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8D7EB97-680A-4955-B6DF-AE34C6991EC2}" type="pres">
      <dgm:prSet presAssocID="{0EDAE365-448A-44CA-BBDD-9D57766D932B}" presName="spaceRect" presStyleCnt="0"/>
      <dgm:spPr/>
    </dgm:pt>
    <dgm:pt modelId="{5597A376-8DFB-4AC4-BC07-394386091DEC}" type="pres">
      <dgm:prSet presAssocID="{0EDAE365-448A-44CA-BBDD-9D57766D932B}" presName="textRect" presStyleLbl="revTx" presStyleIdx="3" presStyleCnt="6">
        <dgm:presLayoutVars>
          <dgm:chMax val="1"/>
          <dgm:chPref val="1"/>
        </dgm:presLayoutVars>
      </dgm:prSet>
      <dgm:spPr/>
    </dgm:pt>
    <dgm:pt modelId="{3D50259C-C34A-466C-984E-14F124047B70}" type="pres">
      <dgm:prSet presAssocID="{FE270C63-23EE-41A6-8795-FC009A267AE5}" presName="sibTrans" presStyleCnt="0"/>
      <dgm:spPr/>
    </dgm:pt>
    <dgm:pt modelId="{29903C09-A022-4026-9E1F-6EF499B7AC96}" type="pres">
      <dgm:prSet presAssocID="{6C122C55-912F-4EEF-AB2B-7106BF95249F}" presName="compNode" presStyleCnt="0"/>
      <dgm:spPr/>
    </dgm:pt>
    <dgm:pt modelId="{B8A4446F-2459-428C-A7B7-C735688EABF1}" type="pres">
      <dgm:prSet presAssocID="{6C122C55-912F-4EEF-AB2B-7106BF95249F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99F1A3F-2C62-45AC-8702-2F5C9E884D90}" type="pres">
      <dgm:prSet presAssocID="{6C122C55-912F-4EEF-AB2B-7106BF95249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ic Note"/>
        </a:ext>
      </dgm:extLst>
    </dgm:pt>
    <dgm:pt modelId="{24F4C0C1-24E0-482A-B104-298DCE239A81}" type="pres">
      <dgm:prSet presAssocID="{6C122C55-912F-4EEF-AB2B-7106BF95249F}" presName="spaceRect" presStyleCnt="0"/>
      <dgm:spPr/>
    </dgm:pt>
    <dgm:pt modelId="{63C31269-3F74-4FB1-9204-68E5C0B53DE5}" type="pres">
      <dgm:prSet presAssocID="{6C122C55-912F-4EEF-AB2B-7106BF95249F}" presName="textRect" presStyleLbl="revTx" presStyleIdx="4" presStyleCnt="6">
        <dgm:presLayoutVars>
          <dgm:chMax val="1"/>
          <dgm:chPref val="1"/>
        </dgm:presLayoutVars>
      </dgm:prSet>
      <dgm:spPr/>
    </dgm:pt>
    <dgm:pt modelId="{49F4E067-61F4-4E17-A708-13E0E456B76D}" type="pres">
      <dgm:prSet presAssocID="{E8E50120-2CE9-448B-9070-91F739F9AA92}" presName="sibTrans" presStyleCnt="0"/>
      <dgm:spPr/>
    </dgm:pt>
    <dgm:pt modelId="{614B1E1F-C79F-44DA-975C-024F798BD321}" type="pres">
      <dgm:prSet presAssocID="{9690CFDF-FE91-45DD-885F-92013D3ED362}" presName="compNode" presStyleCnt="0"/>
      <dgm:spPr/>
    </dgm:pt>
    <dgm:pt modelId="{A9DFBE52-4E75-40E6-AA04-4BBE7D3C66FF}" type="pres">
      <dgm:prSet presAssocID="{9690CFDF-FE91-45DD-885F-92013D3ED362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2E70B54C-E9EA-4C1A-83FE-3BEAC1329E40}" type="pres">
      <dgm:prSet presAssocID="{9690CFDF-FE91-45DD-885F-92013D3ED36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4147F024-A54C-41C1-8B27-2FD8CADF4926}" type="pres">
      <dgm:prSet presAssocID="{9690CFDF-FE91-45DD-885F-92013D3ED362}" presName="spaceRect" presStyleCnt="0"/>
      <dgm:spPr/>
    </dgm:pt>
    <dgm:pt modelId="{B2494675-404D-427C-9FB5-2C21CB388356}" type="pres">
      <dgm:prSet presAssocID="{9690CFDF-FE91-45DD-885F-92013D3ED36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FEA6F0E-0993-4129-9E6E-C161C68B47B1}" srcId="{A956A7EC-4A36-4E9D-ADD0-25165F4638AD}" destId="{9690CFDF-FE91-45DD-885F-92013D3ED362}" srcOrd="5" destOrd="0" parTransId="{6B133100-62AF-4DC7-A191-0B5B5965E144}" sibTransId="{EC8B5BE4-79EB-4E05-938A-3DCFF0B47AC0}"/>
    <dgm:cxn modelId="{DB6BA514-23B2-4FF4-A111-653A4D113047}" type="presOf" srcId="{6C122C55-912F-4EEF-AB2B-7106BF95249F}" destId="{63C31269-3F74-4FB1-9204-68E5C0B53DE5}" srcOrd="0" destOrd="0" presId="urn:microsoft.com/office/officeart/2018/5/layout/IconLeafLabelList"/>
    <dgm:cxn modelId="{41EA165F-7559-4D9D-A19D-C1608897A9C9}" type="presOf" srcId="{2CA89E28-C35E-4299-AE6B-1A1F9C99F390}" destId="{78B48721-947F-419D-AA7D-87C589C3BCED}" srcOrd="0" destOrd="0" presId="urn:microsoft.com/office/officeart/2018/5/layout/IconLeafLabelList"/>
    <dgm:cxn modelId="{76C3B162-5DC1-4D16-A6D6-3928CFD368A2}" srcId="{A956A7EC-4A36-4E9D-ADD0-25165F4638AD}" destId="{41F1643A-BD38-49BF-87D8-92418D130B36}" srcOrd="0" destOrd="0" parTransId="{17C12B40-9FD9-463D-918E-F1C8DCE52ABE}" sibTransId="{818C36EA-4997-4018-B742-5EE3511B5F77}"/>
    <dgm:cxn modelId="{51812248-7B68-4F13-BF24-0596EBAA4A81}" type="presOf" srcId="{9690CFDF-FE91-45DD-885F-92013D3ED362}" destId="{B2494675-404D-427C-9FB5-2C21CB388356}" srcOrd="0" destOrd="0" presId="urn:microsoft.com/office/officeart/2018/5/layout/IconLeafLabelList"/>
    <dgm:cxn modelId="{CE831749-76CF-457A-9511-BB92E8120D2B}" type="presOf" srcId="{0EDAE365-448A-44CA-BBDD-9D57766D932B}" destId="{5597A376-8DFB-4AC4-BC07-394386091DEC}" srcOrd="0" destOrd="0" presId="urn:microsoft.com/office/officeart/2018/5/layout/IconLeafLabelList"/>
    <dgm:cxn modelId="{6B0DA16D-CC8B-46C5-8AA7-CF2B1D1120B7}" type="presOf" srcId="{A956A7EC-4A36-4E9D-ADD0-25165F4638AD}" destId="{8EE049EF-F5D0-4D34-BB51-80AFBCD18BD5}" srcOrd="0" destOrd="0" presId="urn:microsoft.com/office/officeart/2018/5/layout/IconLeafLabelList"/>
    <dgm:cxn modelId="{FF1FBD88-8BD0-4157-B2E0-F8AA50E066E0}" srcId="{A956A7EC-4A36-4E9D-ADD0-25165F4638AD}" destId="{64A2AB23-74D5-4ACC-8FCF-42DE2C16B3EA}" srcOrd="2" destOrd="0" parTransId="{A7B3BBF4-E1C0-483A-8316-7CF75529B2D9}" sibTransId="{486E03BD-085F-48C2-9A34-74540B2EFF66}"/>
    <dgm:cxn modelId="{063D969B-CBFE-4E5C-8833-D057D73AF6BA}" srcId="{A956A7EC-4A36-4E9D-ADD0-25165F4638AD}" destId="{0EDAE365-448A-44CA-BBDD-9D57766D932B}" srcOrd="3" destOrd="0" parTransId="{C2239711-755F-45C8-A8D8-208ACBABA63F}" sibTransId="{FE270C63-23EE-41A6-8795-FC009A267AE5}"/>
    <dgm:cxn modelId="{74B6319E-C523-49D5-8538-EC47E63D1C86}" type="presOf" srcId="{41F1643A-BD38-49BF-87D8-92418D130B36}" destId="{8DC60419-1B5C-4C63-825B-45379C25E231}" srcOrd="0" destOrd="0" presId="urn:microsoft.com/office/officeart/2018/5/layout/IconLeafLabelList"/>
    <dgm:cxn modelId="{BF584CA2-0B27-4913-AF9E-0076353E6E5A}" type="presOf" srcId="{64A2AB23-74D5-4ACC-8FCF-42DE2C16B3EA}" destId="{4AD4FBE3-4015-43D8-8EEF-995F4C27850A}" srcOrd="0" destOrd="0" presId="urn:microsoft.com/office/officeart/2018/5/layout/IconLeafLabelList"/>
    <dgm:cxn modelId="{DD4055E4-5FFA-4303-93B0-D905A9AFDA9C}" srcId="{A956A7EC-4A36-4E9D-ADD0-25165F4638AD}" destId="{6C122C55-912F-4EEF-AB2B-7106BF95249F}" srcOrd="4" destOrd="0" parTransId="{3988CD67-BD19-4658-A792-B67886F6573C}" sibTransId="{E8E50120-2CE9-448B-9070-91F739F9AA92}"/>
    <dgm:cxn modelId="{C987CFF3-C27C-4D3E-A305-C59BE5DE6DAD}" srcId="{A956A7EC-4A36-4E9D-ADD0-25165F4638AD}" destId="{2CA89E28-C35E-4299-AE6B-1A1F9C99F390}" srcOrd="1" destOrd="0" parTransId="{81BA55FA-8F56-40A4-A763-434394F266BC}" sibTransId="{0B3436C1-F6DF-42CE-97A1-3EC5D8771629}"/>
    <dgm:cxn modelId="{8C5590C2-7AD5-4203-BEEE-F01303DA8BAB}" type="presParOf" srcId="{8EE049EF-F5D0-4D34-BB51-80AFBCD18BD5}" destId="{6CC9AD2A-32B2-46BD-84E5-3DCEF3DE6C45}" srcOrd="0" destOrd="0" presId="urn:microsoft.com/office/officeart/2018/5/layout/IconLeafLabelList"/>
    <dgm:cxn modelId="{E39D9678-FB25-405D-B031-D3A200204C68}" type="presParOf" srcId="{6CC9AD2A-32B2-46BD-84E5-3DCEF3DE6C45}" destId="{946323AD-4659-4C3B-A8CD-364E8C325043}" srcOrd="0" destOrd="0" presId="urn:microsoft.com/office/officeart/2018/5/layout/IconLeafLabelList"/>
    <dgm:cxn modelId="{BDBB2520-F62F-465D-B5BA-AC6B915BF149}" type="presParOf" srcId="{6CC9AD2A-32B2-46BD-84E5-3DCEF3DE6C45}" destId="{FC191EC7-AAA1-412B-BC47-68BA68EC68A0}" srcOrd="1" destOrd="0" presId="urn:microsoft.com/office/officeart/2018/5/layout/IconLeafLabelList"/>
    <dgm:cxn modelId="{5DF5FFE5-C861-444B-9204-0E59EC723A8B}" type="presParOf" srcId="{6CC9AD2A-32B2-46BD-84E5-3DCEF3DE6C45}" destId="{0978ED0F-C0C7-4FDD-B71D-115949E0DC32}" srcOrd="2" destOrd="0" presId="urn:microsoft.com/office/officeart/2018/5/layout/IconLeafLabelList"/>
    <dgm:cxn modelId="{3D7F884D-ACB1-4463-B4FD-EB9FEF7BD0F5}" type="presParOf" srcId="{6CC9AD2A-32B2-46BD-84E5-3DCEF3DE6C45}" destId="{8DC60419-1B5C-4C63-825B-45379C25E231}" srcOrd="3" destOrd="0" presId="urn:microsoft.com/office/officeart/2018/5/layout/IconLeafLabelList"/>
    <dgm:cxn modelId="{6C48829E-64E6-47D6-8CEB-10FE906747C0}" type="presParOf" srcId="{8EE049EF-F5D0-4D34-BB51-80AFBCD18BD5}" destId="{1DBB0CEC-FED3-4129-92D1-9DA612AD1F7B}" srcOrd="1" destOrd="0" presId="urn:microsoft.com/office/officeart/2018/5/layout/IconLeafLabelList"/>
    <dgm:cxn modelId="{8863740A-35DA-4D11-905A-E5C0D2F68795}" type="presParOf" srcId="{8EE049EF-F5D0-4D34-BB51-80AFBCD18BD5}" destId="{6032E496-12E1-400D-BFAD-1993B63D207B}" srcOrd="2" destOrd="0" presId="urn:microsoft.com/office/officeart/2018/5/layout/IconLeafLabelList"/>
    <dgm:cxn modelId="{469F06C8-0228-4513-BCE6-238C90BE88C3}" type="presParOf" srcId="{6032E496-12E1-400D-BFAD-1993B63D207B}" destId="{9421A4FE-D505-4C83-A3B6-7FE6DA26FEF5}" srcOrd="0" destOrd="0" presId="urn:microsoft.com/office/officeart/2018/5/layout/IconLeafLabelList"/>
    <dgm:cxn modelId="{1FCE8672-F103-41B0-9B0B-860EA4499954}" type="presParOf" srcId="{6032E496-12E1-400D-BFAD-1993B63D207B}" destId="{71712DE8-A152-4954-80E5-FE30D49F96B1}" srcOrd="1" destOrd="0" presId="urn:microsoft.com/office/officeart/2018/5/layout/IconLeafLabelList"/>
    <dgm:cxn modelId="{2ABF03AA-96DE-46B6-96E2-8FF121B30806}" type="presParOf" srcId="{6032E496-12E1-400D-BFAD-1993B63D207B}" destId="{0E92FFBB-2E74-4CD8-8316-6786AF513948}" srcOrd="2" destOrd="0" presId="urn:microsoft.com/office/officeart/2018/5/layout/IconLeafLabelList"/>
    <dgm:cxn modelId="{756B1D95-576C-4DE2-9250-C7D249029B98}" type="presParOf" srcId="{6032E496-12E1-400D-BFAD-1993B63D207B}" destId="{78B48721-947F-419D-AA7D-87C589C3BCED}" srcOrd="3" destOrd="0" presId="urn:microsoft.com/office/officeart/2018/5/layout/IconLeafLabelList"/>
    <dgm:cxn modelId="{118FEC39-4DB5-47B8-B512-8F3C1FFA3EC9}" type="presParOf" srcId="{8EE049EF-F5D0-4D34-BB51-80AFBCD18BD5}" destId="{3EE5A9E5-E3FE-4765-856E-96D3A21C9951}" srcOrd="3" destOrd="0" presId="urn:microsoft.com/office/officeart/2018/5/layout/IconLeafLabelList"/>
    <dgm:cxn modelId="{A0830027-463B-4F40-8903-3181E4EF4147}" type="presParOf" srcId="{8EE049EF-F5D0-4D34-BB51-80AFBCD18BD5}" destId="{7F864E92-C846-4FEE-9BCD-1E7CAAF1C54B}" srcOrd="4" destOrd="0" presId="urn:microsoft.com/office/officeart/2018/5/layout/IconLeafLabelList"/>
    <dgm:cxn modelId="{C8D9B8AE-C076-4051-9C72-9594B446F08D}" type="presParOf" srcId="{7F864E92-C846-4FEE-9BCD-1E7CAAF1C54B}" destId="{03CCAD89-2693-40D2-828A-9C969B0B08FA}" srcOrd="0" destOrd="0" presId="urn:microsoft.com/office/officeart/2018/5/layout/IconLeafLabelList"/>
    <dgm:cxn modelId="{E5940BB7-2839-46C0-AD11-A9074769B958}" type="presParOf" srcId="{7F864E92-C846-4FEE-9BCD-1E7CAAF1C54B}" destId="{A0F40EBF-4ADA-489D-A5AA-85805CE7EDE2}" srcOrd="1" destOrd="0" presId="urn:microsoft.com/office/officeart/2018/5/layout/IconLeafLabelList"/>
    <dgm:cxn modelId="{C4A834D8-4557-4F36-B656-DB728E62BDDB}" type="presParOf" srcId="{7F864E92-C846-4FEE-9BCD-1E7CAAF1C54B}" destId="{83643B92-CAC4-45F0-918D-8A279FE4FAC7}" srcOrd="2" destOrd="0" presId="urn:microsoft.com/office/officeart/2018/5/layout/IconLeafLabelList"/>
    <dgm:cxn modelId="{A1370B5C-3768-4084-9D8F-45AE342CE25F}" type="presParOf" srcId="{7F864E92-C846-4FEE-9BCD-1E7CAAF1C54B}" destId="{4AD4FBE3-4015-43D8-8EEF-995F4C27850A}" srcOrd="3" destOrd="0" presId="urn:microsoft.com/office/officeart/2018/5/layout/IconLeafLabelList"/>
    <dgm:cxn modelId="{12E93FE4-14A1-4AF8-96F3-D56AF003F3B5}" type="presParOf" srcId="{8EE049EF-F5D0-4D34-BB51-80AFBCD18BD5}" destId="{21E5581F-3440-45D1-BD06-D2A5A6B2988D}" srcOrd="5" destOrd="0" presId="urn:microsoft.com/office/officeart/2018/5/layout/IconLeafLabelList"/>
    <dgm:cxn modelId="{A52A163F-C60D-44C3-8175-26BF19B460E9}" type="presParOf" srcId="{8EE049EF-F5D0-4D34-BB51-80AFBCD18BD5}" destId="{9B3AA99D-6873-4B37-B0C8-D36B34D32E74}" srcOrd="6" destOrd="0" presId="urn:microsoft.com/office/officeart/2018/5/layout/IconLeafLabelList"/>
    <dgm:cxn modelId="{C4D0DA50-B5C5-4C37-A0F5-488DA70EE9E5}" type="presParOf" srcId="{9B3AA99D-6873-4B37-B0C8-D36B34D32E74}" destId="{E2E55778-8490-4622-8A3B-D52586225E94}" srcOrd="0" destOrd="0" presId="urn:microsoft.com/office/officeart/2018/5/layout/IconLeafLabelList"/>
    <dgm:cxn modelId="{B4C219C2-D5AE-491D-BFA2-2A23B2F97D52}" type="presParOf" srcId="{9B3AA99D-6873-4B37-B0C8-D36B34D32E74}" destId="{BC948EDB-8C9D-4F9A-9669-5EB8D8174702}" srcOrd="1" destOrd="0" presId="urn:microsoft.com/office/officeart/2018/5/layout/IconLeafLabelList"/>
    <dgm:cxn modelId="{4FD7AC37-181E-4A42-A917-4B3D6448B9AA}" type="presParOf" srcId="{9B3AA99D-6873-4B37-B0C8-D36B34D32E74}" destId="{68D7EB97-680A-4955-B6DF-AE34C6991EC2}" srcOrd="2" destOrd="0" presId="urn:microsoft.com/office/officeart/2018/5/layout/IconLeafLabelList"/>
    <dgm:cxn modelId="{75441940-A5F8-4D80-983F-229B120D653F}" type="presParOf" srcId="{9B3AA99D-6873-4B37-B0C8-D36B34D32E74}" destId="{5597A376-8DFB-4AC4-BC07-394386091DEC}" srcOrd="3" destOrd="0" presId="urn:microsoft.com/office/officeart/2018/5/layout/IconLeafLabelList"/>
    <dgm:cxn modelId="{7AB17614-0403-4D8D-A900-D132F3633030}" type="presParOf" srcId="{8EE049EF-F5D0-4D34-BB51-80AFBCD18BD5}" destId="{3D50259C-C34A-466C-984E-14F124047B70}" srcOrd="7" destOrd="0" presId="urn:microsoft.com/office/officeart/2018/5/layout/IconLeafLabelList"/>
    <dgm:cxn modelId="{174A91E9-5DC8-4EB9-ACC1-DE8316CA2EA1}" type="presParOf" srcId="{8EE049EF-F5D0-4D34-BB51-80AFBCD18BD5}" destId="{29903C09-A022-4026-9E1F-6EF499B7AC96}" srcOrd="8" destOrd="0" presId="urn:microsoft.com/office/officeart/2018/5/layout/IconLeafLabelList"/>
    <dgm:cxn modelId="{687D8FB9-8CD2-458C-B4C2-91FB8A407BE7}" type="presParOf" srcId="{29903C09-A022-4026-9E1F-6EF499B7AC96}" destId="{B8A4446F-2459-428C-A7B7-C735688EABF1}" srcOrd="0" destOrd="0" presId="urn:microsoft.com/office/officeart/2018/5/layout/IconLeafLabelList"/>
    <dgm:cxn modelId="{0561D1F5-0CB0-420D-B733-A5234037ADAB}" type="presParOf" srcId="{29903C09-A022-4026-9E1F-6EF499B7AC96}" destId="{B99F1A3F-2C62-45AC-8702-2F5C9E884D90}" srcOrd="1" destOrd="0" presId="urn:microsoft.com/office/officeart/2018/5/layout/IconLeafLabelList"/>
    <dgm:cxn modelId="{FC2C8145-C7CD-4E8B-A985-FBFA6DD98DD3}" type="presParOf" srcId="{29903C09-A022-4026-9E1F-6EF499B7AC96}" destId="{24F4C0C1-24E0-482A-B104-298DCE239A81}" srcOrd="2" destOrd="0" presId="urn:microsoft.com/office/officeart/2018/5/layout/IconLeafLabelList"/>
    <dgm:cxn modelId="{B00A06D9-26C1-4342-B772-36EA3002B509}" type="presParOf" srcId="{29903C09-A022-4026-9E1F-6EF499B7AC96}" destId="{63C31269-3F74-4FB1-9204-68E5C0B53DE5}" srcOrd="3" destOrd="0" presId="urn:microsoft.com/office/officeart/2018/5/layout/IconLeafLabelList"/>
    <dgm:cxn modelId="{623D3771-9E93-4EF9-9FF5-C6D379F1ECB6}" type="presParOf" srcId="{8EE049EF-F5D0-4D34-BB51-80AFBCD18BD5}" destId="{49F4E067-61F4-4E17-A708-13E0E456B76D}" srcOrd="9" destOrd="0" presId="urn:microsoft.com/office/officeart/2018/5/layout/IconLeafLabelList"/>
    <dgm:cxn modelId="{19A192FC-D0D6-4222-A9E3-16BB593FB2AC}" type="presParOf" srcId="{8EE049EF-F5D0-4D34-BB51-80AFBCD18BD5}" destId="{614B1E1F-C79F-44DA-975C-024F798BD321}" srcOrd="10" destOrd="0" presId="urn:microsoft.com/office/officeart/2018/5/layout/IconLeafLabelList"/>
    <dgm:cxn modelId="{95961B16-9CB8-420E-A3B3-963F2AE48245}" type="presParOf" srcId="{614B1E1F-C79F-44DA-975C-024F798BD321}" destId="{A9DFBE52-4E75-40E6-AA04-4BBE7D3C66FF}" srcOrd="0" destOrd="0" presId="urn:microsoft.com/office/officeart/2018/5/layout/IconLeafLabelList"/>
    <dgm:cxn modelId="{00FC8B7A-1167-45BC-BD94-D8F15EDC9961}" type="presParOf" srcId="{614B1E1F-C79F-44DA-975C-024F798BD321}" destId="{2E70B54C-E9EA-4C1A-83FE-3BEAC1329E40}" srcOrd="1" destOrd="0" presId="urn:microsoft.com/office/officeart/2018/5/layout/IconLeafLabelList"/>
    <dgm:cxn modelId="{A566EB78-15C9-4FF5-A691-904B569D1D85}" type="presParOf" srcId="{614B1E1F-C79F-44DA-975C-024F798BD321}" destId="{4147F024-A54C-41C1-8B27-2FD8CADF4926}" srcOrd="2" destOrd="0" presId="urn:microsoft.com/office/officeart/2018/5/layout/IconLeafLabelList"/>
    <dgm:cxn modelId="{4532F714-8FED-4416-8CAA-B420AC613AA1}" type="presParOf" srcId="{614B1E1F-C79F-44DA-975C-024F798BD321}" destId="{B2494675-404D-427C-9FB5-2C21CB38835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9F7659-6C6A-4261-8B44-6010BC2D8695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AEEECA2-8919-41F1-890A-7891FFD494BD}">
      <dgm:prSet/>
      <dgm:spPr/>
      <dgm:t>
        <a:bodyPr/>
        <a:lstStyle/>
        <a:p>
          <a:r>
            <a:rPr lang="en-US"/>
            <a:t>Gain</a:t>
          </a:r>
        </a:p>
      </dgm:t>
    </dgm:pt>
    <dgm:pt modelId="{5C18D924-8DD5-472F-B138-7912879E6D3C}" type="parTrans" cxnId="{A5A684D4-E496-4488-A862-C2D6A6CFD144}">
      <dgm:prSet/>
      <dgm:spPr/>
      <dgm:t>
        <a:bodyPr/>
        <a:lstStyle/>
        <a:p>
          <a:endParaRPr lang="en-US"/>
        </a:p>
      </dgm:t>
    </dgm:pt>
    <dgm:pt modelId="{13986DAD-B397-4B16-9665-BCF84632EB1D}" type="sibTrans" cxnId="{A5A684D4-E496-4488-A862-C2D6A6CFD144}">
      <dgm:prSet/>
      <dgm:spPr/>
      <dgm:t>
        <a:bodyPr/>
        <a:lstStyle/>
        <a:p>
          <a:endParaRPr lang="en-US"/>
        </a:p>
      </dgm:t>
    </dgm:pt>
    <dgm:pt modelId="{D4A6C6E1-2D84-4A01-BDC4-DB2D16155275}">
      <dgm:prSet/>
      <dgm:spPr/>
      <dgm:t>
        <a:bodyPr/>
        <a:lstStyle/>
        <a:p>
          <a:r>
            <a:rPr lang="en-US"/>
            <a:t>Gain a new skill</a:t>
          </a:r>
        </a:p>
      </dgm:t>
    </dgm:pt>
    <dgm:pt modelId="{ED6DB74E-B21C-4F45-A432-A331E254777C}" type="parTrans" cxnId="{8E768124-4C4F-4172-8BCB-193E4851D4D0}">
      <dgm:prSet/>
      <dgm:spPr/>
      <dgm:t>
        <a:bodyPr/>
        <a:lstStyle/>
        <a:p>
          <a:endParaRPr lang="en-US"/>
        </a:p>
      </dgm:t>
    </dgm:pt>
    <dgm:pt modelId="{EB8CC1FE-18D5-4463-AF5B-267DBFF12B7A}" type="sibTrans" cxnId="{8E768124-4C4F-4172-8BCB-193E4851D4D0}">
      <dgm:prSet/>
      <dgm:spPr/>
      <dgm:t>
        <a:bodyPr/>
        <a:lstStyle/>
        <a:p>
          <a:endParaRPr lang="en-US"/>
        </a:p>
      </dgm:t>
    </dgm:pt>
    <dgm:pt modelId="{8F0B0201-63E2-4099-9D1B-DE8532137B5D}">
      <dgm:prSet/>
      <dgm:spPr/>
      <dgm:t>
        <a:bodyPr/>
        <a:lstStyle/>
        <a:p>
          <a:r>
            <a:rPr lang="en-US"/>
            <a:t>Earn</a:t>
          </a:r>
        </a:p>
      </dgm:t>
    </dgm:pt>
    <dgm:pt modelId="{41B0907B-2F52-4B72-BD74-0CD173BF114E}" type="parTrans" cxnId="{096A73C4-D422-438A-AB12-A8B9FD60A105}">
      <dgm:prSet/>
      <dgm:spPr/>
      <dgm:t>
        <a:bodyPr/>
        <a:lstStyle/>
        <a:p>
          <a:endParaRPr lang="en-US"/>
        </a:p>
      </dgm:t>
    </dgm:pt>
    <dgm:pt modelId="{782531EC-CB00-4AA1-AF71-A369AB3BAD82}" type="sibTrans" cxnId="{096A73C4-D422-438A-AB12-A8B9FD60A105}">
      <dgm:prSet/>
      <dgm:spPr/>
      <dgm:t>
        <a:bodyPr/>
        <a:lstStyle/>
        <a:p>
          <a:endParaRPr lang="en-US"/>
        </a:p>
      </dgm:t>
    </dgm:pt>
    <dgm:pt modelId="{CB5FD0F2-F9E4-48CD-B142-907478FE9EE0}">
      <dgm:prSet/>
      <dgm:spPr/>
      <dgm:t>
        <a:bodyPr/>
        <a:lstStyle/>
        <a:p>
          <a:r>
            <a:rPr lang="en-US"/>
            <a:t>Earn a Degree or Certification</a:t>
          </a:r>
        </a:p>
      </dgm:t>
    </dgm:pt>
    <dgm:pt modelId="{BAE32266-925B-4627-91DA-FED304ECB293}" type="parTrans" cxnId="{875098DD-DA6E-4D3F-8D68-74AE4E7496CD}">
      <dgm:prSet/>
      <dgm:spPr/>
      <dgm:t>
        <a:bodyPr/>
        <a:lstStyle/>
        <a:p>
          <a:endParaRPr lang="en-US"/>
        </a:p>
      </dgm:t>
    </dgm:pt>
    <dgm:pt modelId="{C2568E17-9174-4266-9966-034A99993350}" type="sibTrans" cxnId="{875098DD-DA6E-4D3F-8D68-74AE4E7496CD}">
      <dgm:prSet/>
      <dgm:spPr/>
      <dgm:t>
        <a:bodyPr/>
        <a:lstStyle/>
        <a:p>
          <a:endParaRPr lang="en-US"/>
        </a:p>
      </dgm:t>
    </dgm:pt>
    <dgm:pt modelId="{AB2317D3-F721-47DD-830B-5C3356A2C07C}">
      <dgm:prSet/>
      <dgm:spPr/>
      <dgm:t>
        <a:bodyPr/>
        <a:lstStyle/>
        <a:p>
          <a:r>
            <a:rPr lang="en-US"/>
            <a:t>Boost</a:t>
          </a:r>
        </a:p>
      </dgm:t>
    </dgm:pt>
    <dgm:pt modelId="{E7A16C65-5C6D-4DE7-B3A8-3587AA10A2A3}" type="parTrans" cxnId="{714935DC-52C2-4A98-B1FC-85BE1C76604D}">
      <dgm:prSet/>
      <dgm:spPr/>
      <dgm:t>
        <a:bodyPr/>
        <a:lstStyle/>
        <a:p>
          <a:endParaRPr lang="en-US"/>
        </a:p>
      </dgm:t>
    </dgm:pt>
    <dgm:pt modelId="{02469C28-187D-46A1-A69E-B25E4BB3633B}" type="sibTrans" cxnId="{714935DC-52C2-4A98-B1FC-85BE1C76604D}">
      <dgm:prSet/>
      <dgm:spPr/>
      <dgm:t>
        <a:bodyPr/>
        <a:lstStyle/>
        <a:p>
          <a:endParaRPr lang="en-US"/>
        </a:p>
      </dgm:t>
    </dgm:pt>
    <dgm:pt modelId="{1F821FCB-47F0-40E4-AA1C-364F035BA7B9}">
      <dgm:prSet/>
      <dgm:spPr/>
      <dgm:t>
        <a:bodyPr/>
        <a:lstStyle/>
        <a:p>
          <a:r>
            <a:rPr lang="en-US"/>
            <a:t>Boost my Networking Abilities</a:t>
          </a:r>
        </a:p>
      </dgm:t>
    </dgm:pt>
    <dgm:pt modelId="{D1B2425F-CC91-4229-98D4-F2DEE9DD11C4}" type="parTrans" cxnId="{5CB0679E-7A96-4451-9832-0CC8200B1E3A}">
      <dgm:prSet/>
      <dgm:spPr/>
      <dgm:t>
        <a:bodyPr/>
        <a:lstStyle/>
        <a:p>
          <a:endParaRPr lang="en-US"/>
        </a:p>
      </dgm:t>
    </dgm:pt>
    <dgm:pt modelId="{1B62BC96-3F95-4738-90BA-71234FCB18B4}" type="sibTrans" cxnId="{5CB0679E-7A96-4451-9832-0CC8200B1E3A}">
      <dgm:prSet/>
      <dgm:spPr/>
      <dgm:t>
        <a:bodyPr/>
        <a:lstStyle/>
        <a:p>
          <a:endParaRPr lang="en-US"/>
        </a:p>
      </dgm:t>
    </dgm:pt>
    <dgm:pt modelId="{52B91AD9-F577-4F41-8CC9-3D57521CCADC}">
      <dgm:prSet/>
      <dgm:spPr/>
      <dgm:t>
        <a:bodyPr/>
        <a:lstStyle/>
        <a:p>
          <a:r>
            <a:rPr lang="en-US"/>
            <a:t>Become</a:t>
          </a:r>
        </a:p>
      </dgm:t>
    </dgm:pt>
    <dgm:pt modelId="{08969B41-4E67-4774-8D4A-FF331719A4B2}" type="parTrans" cxnId="{35CB7CD8-56FF-4D4C-BACC-662893C4D221}">
      <dgm:prSet/>
      <dgm:spPr/>
      <dgm:t>
        <a:bodyPr/>
        <a:lstStyle/>
        <a:p>
          <a:endParaRPr lang="en-US"/>
        </a:p>
      </dgm:t>
    </dgm:pt>
    <dgm:pt modelId="{D54804FC-0A07-4DEE-9C04-D8EE493E1163}" type="sibTrans" cxnId="{35CB7CD8-56FF-4D4C-BACC-662893C4D221}">
      <dgm:prSet/>
      <dgm:spPr/>
      <dgm:t>
        <a:bodyPr/>
        <a:lstStyle/>
        <a:p>
          <a:endParaRPr lang="en-US"/>
        </a:p>
      </dgm:t>
    </dgm:pt>
    <dgm:pt modelId="{4C42172E-0B04-40B3-B48B-A94016C0C7E5}">
      <dgm:prSet/>
      <dgm:spPr/>
      <dgm:t>
        <a:bodyPr/>
        <a:lstStyle/>
        <a:p>
          <a:r>
            <a:rPr lang="en-US"/>
            <a:t>Become expert in my field</a:t>
          </a:r>
        </a:p>
      </dgm:t>
    </dgm:pt>
    <dgm:pt modelId="{1CFFA188-9361-462B-B00A-5403F27C602C}" type="parTrans" cxnId="{630CE0DD-D225-4797-8BED-1D228C1682D8}">
      <dgm:prSet/>
      <dgm:spPr/>
      <dgm:t>
        <a:bodyPr/>
        <a:lstStyle/>
        <a:p>
          <a:endParaRPr lang="en-US"/>
        </a:p>
      </dgm:t>
    </dgm:pt>
    <dgm:pt modelId="{FFC1D2C4-216D-40D9-A2D8-8B79720BE766}" type="sibTrans" cxnId="{630CE0DD-D225-4797-8BED-1D228C1682D8}">
      <dgm:prSet/>
      <dgm:spPr/>
      <dgm:t>
        <a:bodyPr/>
        <a:lstStyle/>
        <a:p>
          <a:endParaRPr lang="en-US"/>
        </a:p>
      </dgm:t>
    </dgm:pt>
    <dgm:pt modelId="{62A75A1A-A8A2-47FD-A8BC-AF5A530677FB}">
      <dgm:prSet/>
      <dgm:spPr/>
      <dgm:t>
        <a:bodyPr/>
        <a:lstStyle/>
        <a:p>
          <a:r>
            <a:rPr lang="en-US"/>
            <a:t>Reach</a:t>
          </a:r>
        </a:p>
      </dgm:t>
    </dgm:pt>
    <dgm:pt modelId="{CD10E598-363A-49F5-A401-4C5FAA12CDC5}" type="parTrans" cxnId="{B70D0F89-D7A2-4C49-840D-B531F2149ABF}">
      <dgm:prSet/>
      <dgm:spPr/>
      <dgm:t>
        <a:bodyPr/>
        <a:lstStyle/>
        <a:p>
          <a:endParaRPr lang="en-US"/>
        </a:p>
      </dgm:t>
    </dgm:pt>
    <dgm:pt modelId="{94411931-CE51-4E59-8193-769A7806C895}" type="sibTrans" cxnId="{B70D0F89-D7A2-4C49-840D-B531F2149ABF}">
      <dgm:prSet/>
      <dgm:spPr/>
      <dgm:t>
        <a:bodyPr/>
        <a:lstStyle/>
        <a:p>
          <a:endParaRPr lang="en-US"/>
        </a:p>
      </dgm:t>
    </dgm:pt>
    <dgm:pt modelId="{13E3FAB2-76F9-452D-92BF-6D3E54D7EF90}">
      <dgm:prSet/>
      <dgm:spPr/>
      <dgm:t>
        <a:bodyPr/>
        <a:lstStyle/>
        <a:p>
          <a:r>
            <a:rPr lang="en-US"/>
            <a:t>Reach a Leadership Position</a:t>
          </a:r>
        </a:p>
      </dgm:t>
    </dgm:pt>
    <dgm:pt modelId="{AE911687-6B8C-4079-A7CF-A03DC183AEE8}" type="parTrans" cxnId="{4A23D152-A5DD-4687-8975-F3328A9F4316}">
      <dgm:prSet/>
      <dgm:spPr/>
      <dgm:t>
        <a:bodyPr/>
        <a:lstStyle/>
        <a:p>
          <a:endParaRPr lang="en-US"/>
        </a:p>
      </dgm:t>
    </dgm:pt>
    <dgm:pt modelId="{31601FFD-3ADB-421F-8CF5-65453BE443D9}" type="sibTrans" cxnId="{4A23D152-A5DD-4687-8975-F3328A9F4316}">
      <dgm:prSet/>
      <dgm:spPr/>
      <dgm:t>
        <a:bodyPr/>
        <a:lstStyle/>
        <a:p>
          <a:endParaRPr lang="en-US"/>
        </a:p>
      </dgm:t>
    </dgm:pt>
    <dgm:pt modelId="{ECE2941B-D66F-45F6-A85B-EB4E21FCB702}">
      <dgm:prSet/>
      <dgm:spPr/>
      <dgm:t>
        <a:bodyPr/>
        <a:lstStyle/>
        <a:p>
          <a:r>
            <a:rPr lang="en-US"/>
            <a:t>Win</a:t>
          </a:r>
        </a:p>
      </dgm:t>
    </dgm:pt>
    <dgm:pt modelId="{DDBFF03D-1608-4053-9BAF-21879001B62D}" type="parTrans" cxnId="{7999C2F1-5D5E-4B6A-A43A-902A7344FA2A}">
      <dgm:prSet/>
      <dgm:spPr/>
      <dgm:t>
        <a:bodyPr/>
        <a:lstStyle/>
        <a:p>
          <a:endParaRPr lang="en-US"/>
        </a:p>
      </dgm:t>
    </dgm:pt>
    <dgm:pt modelId="{9A9983C8-C37C-4F59-A851-894F7E6825E0}" type="sibTrans" cxnId="{7999C2F1-5D5E-4B6A-A43A-902A7344FA2A}">
      <dgm:prSet/>
      <dgm:spPr/>
      <dgm:t>
        <a:bodyPr/>
        <a:lstStyle/>
        <a:p>
          <a:endParaRPr lang="en-US"/>
        </a:p>
      </dgm:t>
    </dgm:pt>
    <dgm:pt modelId="{7853A3D5-007D-45A5-BD96-A0C58F2B760B}">
      <dgm:prSet/>
      <dgm:spPr/>
      <dgm:t>
        <a:bodyPr/>
        <a:lstStyle/>
        <a:p>
          <a:r>
            <a:rPr lang="en-US"/>
            <a:t>Win a Prestigious Award in my Industry</a:t>
          </a:r>
        </a:p>
      </dgm:t>
    </dgm:pt>
    <dgm:pt modelId="{BF6E4B8F-2AE7-4736-97D4-C384D8134090}" type="parTrans" cxnId="{4773AA9F-1C8C-4F5B-A83C-C22203C4DE38}">
      <dgm:prSet/>
      <dgm:spPr/>
      <dgm:t>
        <a:bodyPr/>
        <a:lstStyle/>
        <a:p>
          <a:endParaRPr lang="en-US"/>
        </a:p>
      </dgm:t>
    </dgm:pt>
    <dgm:pt modelId="{D76C261D-082B-4067-A502-873C435996F7}" type="sibTrans" cxnId="{4773AA9F-1C8C-4F5B-A83C-C22203C4DE38}">
      <dgm:prSet/>
      <dgm:spPr/>
      <dgm:t>
        <a:bodyPr/>
        <a:lstStyle/>
        <a:p>
          <a:endParaRPr lang="en-US"/>
        </a:p>
      </dgm:t>
    </dgm:pt>
    <dgm:pt modelId="{0CB4DED1-8A98-4F0B-995A-2B35E3CAC916}" type="pres">
      <dgm:prSet presAssocID="{8F9F7659-6C6A-4261-8B44-6010BC2D8695}" presName="diagram" presStyleCnt="0">
        <dgm:presLayoutVars>
          <dgm:dir/>
          <dgm:resizeHandles val="exact"/>
        </dgm:presLayoutVars>
      </dgm:prSet>
      <dgm:spPr/>
    </dgm:pt>
    <dgm:pt modelId="{D9A5EAB9-611B-49E2-911A-6A0BEA30C828}" type="pres">
      <dgm:prSet presAssocID="{AAEEECA2-8919-41F1-890A-7891FFD494BD}" presName="node" presStyleLbl="node1" presStyleIdx="0" presStyleCnt="6">
        <dgm:presLayoutVars>
          <dgm:bulletEnabled val="1"/>
        </dgm:presLayoutVars>
      </dgm:prSet>
      <dgm:spPr/>
    </dgm:pt>
    <dgm:pt modelId="{67FC9F6A-6A87-42FC-AC1D-BE191249049D}" type="pres">
      <dgm:prSet presAssocID="{13986DAD-B397-4B16-9665-BCF84632EB1D}" presName="sibTrans" presStyleCnt="0"/>
      <dgm:spPr/>
    </dgm:pt>
    <dgm:pt modelId="{1AFE7D2A-1EBC-431E-B082-2FBAE7264318}" type="pres">
      <dgm:prSet presAssocID="{8F0B0201-63E2-4099-9D1B-DE8532137B5D}" presName="node" presStyleLbl="node1" presStyleIdx="1" presStyleCnt="6">
        <dgm:presLayoutVars>
          <dgm:bulletEnabled val="1"/>
        </dgm:presLayoutVars>
      </dgm:prSet>
      <dgm:spPr/>
    </dgm:pt>
    <dgm:pt modelId="{BB42C8F8-1C4E-4852-B60F-E51838C6BB2F}" type="pres">
      <dgm:prSet presAssocID="{782531EC-CB00-4AA1-AF71-A369AB3BAD82}" presName="sibTrans" presStyleCnt="0"/>
      <dgm:spPr/>
    </dgm:pt>
    <dgm:pt modelId="{2789DD92-D184-4D51-BA0E-9F607CF06F0E}" type="pres">
      <dgm:prSet presAssocID="{AB2317D3-F721-47DD-830B-5C3356A2C07C}" presName="node" presStyleLbl="node1" presStyleIdx="2" presStyleCnt="6">
        <dgm:presLayoutVars>
          <dgm:bulletEnabled val="1"/>
        </dgm:presLayoutVars>
      </dgm:prSet>
      <dgm:spPr/>
    </dgm:pt>
    <dgm:pt modelId="{807B31B2-1C6F-4EFB-A441-DAF7300267D6}" type="pres">
      <dgm:prSet presAssocID="{02469C28-187D-46A1-A69E-B25E4BB3633B}" presName="sibTrans" presStyleCnt="0"/>
      <dgm:spPr/>
    </dgm:pt>
    <dgm:pt modelId="{F6B08EFB-9FA4-4E5A-894A-27FB021D3E4C}" type="pres">
      <dgm:prSet presAssocID="{52B91AD9-F577-4F41-8CC9-3D57521CCADC}" presName="node" presStyleLbl="node1" presStyleIdx="3" presStyleCnt="6">
        <dgm:presLayoutVars>
          <dgm:bulletEnabled val="1"/>
        </dgm:presLayoutVars>
      </dgm:prSet>
      <dgm:spPr/>
    </dgm:pt>
    <dgm:pt modelId="{AB1A65A0-37CD-4C26-9D72-EF9D59C8A582}" type="pres">
      <dgm:prSet presAssocID="{D54804FC-0A07-4DEE-9C04-D8EE493E1163}" presName="sibTrans" presStyleCnt="0"/>
      <dgm:spPr/>
    </dgm:pt>
    <dgm:pt modelId="{DF018386-CE90-4EEE-BC2F-1B52FEE7691B}" type="pres">
      <dgm:prSet presAssocID="{62A75A1A-A8A2-47FD-A8BC-AF5A530677FB}" presName="node" presStyleLbl="node1" presStyleIdx="4" presStyleCnt="6">
        <dgm:presLayoutVars>
          <dgm:bulletEnabled val="1"/>
        </dgm:presLayoutVars>
      </dgm:prSet>
      <dgm:spPr/>
    </dgm:pt>
    <dgm:pt modelId="{64F2EB28-C3BF-4CBA-8B73-DD3CCB4EC480}" type="pres">
      <dgm:prSet presAssocID="{94411931-CE51-4E59-8193-769A7806C895}" presName="sibTrans" presStyleCnt="0"/>
      <dgm:spPr/>
    </dgm:pt>
    <dgm:pt modelId="{E8AC20F0-C63C-41B3-A44D-DFB1A8B184BF}" type="pres">
      <dgm:prSet presAssocID="{ECE2941B-D66F-45F6-A85B-EB4E21FCB702}" presName="node" presStyleLbl="node1" presStyleIdx="5" presStyleCnt="6">
        <dgm:presLayoutVars>
          <dgm:bulletEnabled val="1"/>
        </dgm:presLayoutVars>
      </dgm:prSet>
      <dgm:spPr/>
    </dgm:pt>
  </dgm:ptLst>
  <dgm:cxnLst>
    <dgm:cxn modelId="{CCB9EC01-84D4-4F00-AE48-7DE69548BE79}" type="presOf" srcId="{4C42172E-0B04-40B3-B48B-A94016C0C7E5}" destId="{F6B08EFB-9FA4-4E5A-894A-27FB021D3E4C}" srcOrd="0" destOrd="1" presId="urn:microsoft.com/office/officeart/2005/8/layout/default"/>
    <dgm:cxn modelId="{8E768124-4C4F-4172-8BCB-193E4851D4D0}" srcId="{AAEEECA2-8919-41F1-890A-7891FFD494BD}" destId="{D4A6C6E1-2D84-4A01-BDC4-DB2D16155275}" srcOrd="0" destOrd="0" parTransId="{ED6DB74E-B21C-4F45-A432-A331E254777C}" sibTransId="{EB8CC1FE-18D5-4463-AF5B-267DBFF12B7A}"/>
    <dgm:cxn modelId="{B096BA39-162B-4B72-B94D-B895B79D1509}" type="presOf" srcId="{D4A6C6E1-2D84-4A01-BDC4-DB2D16155275}" destId="{D9A5EAB9-611B-49E2-911A-6A0BEA30C828}" srcOrd="0" destOrd="1" presId="urn:microsoft.com/office/officeart/2005/8/layout/default"/>
    <dgm:cxn modelId="{8C788263-F9C1-42A2-BFD7-8A8C52C7D264}" type="presOf" srcId="{AB2317D3-F721-47DD-830B-5C3356A2C07C}" destId="{2789DD92-D184-4D51-BA0E-9F607CF06F0E}" srcOrd="0" destOrd="0" presId="urn:microsoft.com/office/officeart/2005/8/layout/default"/>
    <dgm:cxn modelId="{4A23D152-A5DD-4687-8975-F3328A9F4316}" srcId="{62A75A1A-A8A2-47FD-A8BC-AF5A530677FB}" destId="{13E3FAB2-76F9-452D-92BF-6D3E54D7EF90}" srcOrd="0" destOrd="0" parTransId="{AE911687-6B8C-4079-A7CF-A03DC183AEE8}" sibTransId="{31601FFD-3ADB-421F-8CF5-65453BE443D9}"/>
    <dgm:cxn modelId="{7BE16373-6D37-492C-83A6-9224C952BB2D}" type="presOf" srcId="{62A75A1A-A8A2-47FD-A8BC-AF5A530677FB}" destId="{DF018386-CE90-4EEE-BC2F-1B52FEE7691B}" srcOrd="0" destOrd="0" presId="urn:microsoft.com/office/officeart/2005/8/layout/default"/>
    <dgm:cxn modelId="{EAAFCA55-36EE-44AC-B6B4-9BF7ECC61D58}" type="presOf" srcId="{1F821FCB-47F0-40E4-AA1C-364F035BA7B9}" destId="{2789DD92-D184-4D51-BA0E-9F607CF06F0E}" srcOrd="0" destOrd="1" presId="urn:microsoft.com/office/officeart/2005/8/layout/default"/>
    <dgm:cxn modelId="{65C42281-1258-4BB8-9758-E405DD9C4A9E}" type="presOf" srcId="{ECE2941B-D66F-45F6-A85B-EB4E21FCB702}" destId="{E8AC20F0-C63C-41B3-A44D-DFB1A8B184BF}" srcOrd="0" destOrd="0" presId="urn:microsoft.com/office/officeart/2005/8/layout/default"/>
    <dgm:cxn modelId="{B70D0F89-D7A2-4C49-840D-B531F2149ABF}" srcId="{8F9F7659-6C6A-4261-8B44-6010BC2D8695}" destId="{62A75A1A-A8A2-47FD-A8BC-AF5A530677FB}" srcOrd="4" destOrd="0" parTransId="{CD10E598-363A-49F5-A401-4C5FAA12CDC5}" sibTransId="{94411931-CE51-4E59-8193-769A7806C895}"/>
    <dgm:cxn modelId="{5CB0679E-7A96-4451-9832-0CC8200B1E3A}" srcId="{AB2317D3-F721-47DD-830B-5C3356A2C07C}" destId="{1F821FCB-47F0-40E4-AA1C-364F035BA7B9}" srcOrd="0" destOrd="0" parTransId="{D1B2425F-CC91-4229-98D4-F2DEE9DD11C4}" sibTransId="{1B62BC96-3F95-4738-90BA-71234FCB18B4}"/>
    <dgm:cxn modelId="{4F948A9F-ED96-4AEA-8C43-F05793C599B5}" type="presOf" srcId="{8F0B0201-63E2-4099-9D1B-DE8532137B5D}" destId="{1AFE7D2A-1EBC-431E-B082-2FBAE7264318}" srcOrd="0" destOrd="0" presId="urn:microsoft.com/office/officeart/2005/8/layout/default"/>
    <dgm:cxn modelId="{4773AA9F-1C8C-4F5B-A83C-C22203C4DE38}" srcId="{ECE2941B-D66F-45F6-A85B-EB4E21FCB702}" destId="{7853A3D5-007D-45A5-BD96-A0C58F2B760B}" srcOrd="0" destOrd="0" parTransId="{BF6E4B8F-2AE7-4736-97D4-C384D8134090}" sibTransId="{D76C261D-082B-4067-A502-873C435996F7}"/>
    <dgm:cxn modelId="{096A73C4-D422-438A-AB12-A8B9FD60A105}" srcId="{8F9F7659-6C6A-4261-8B44-6010BC2D8695}" destId="{8F0B0201-63E2-4099-9D1B-DE8532137B5D}" srcOrd="1" destOrd="0" parTransId="{41B0907B-2F52-4B72-BD74-0CD173BF114E}" sibTransId="{782531EC-CB00-4AA1-AF71-A369AB3BAD82}"/>
    <dgm:cxn modelId="{BD780FC5-7099-4222-BF5F-9D5BC474060A}" type="presOf" srcId="{AAEEECA2-8919-41F1-890A-7891FFD494BD}" destId="{D9A5EAB9-611B-49E2-911A-6A0BEA30C828}" srcOrd="0" destOrd="0" presId="urn:microsoft.com/office/officeart/2005/8/layout/default"/>
    <dgm:cxn modelId="{A5A684D4-E496-4488-A862-C2D6A6CFD144}" srcId="{8F9F7659-6C6A-4261-8B44-6010BC2D8695}" destId="{AAEEECA2-8919-41F1-890A-7891FFD494BD}" srcOrd="0" destOrd="0" parTransId="{5C18D924-8DD5-472F-B138-7912879E6D3C}" sibTransId="{13986DAD-B397-4B16-9665-BCF84632EB1D}"/>
    <dgm:cxn modelId="{35CB7CD8-56FF-4D4C-BACC-662893C4D221}" srcId="{8F9F7659-6C6A-4261-8B44-6010BC2D8695}" destId="{52B91AD9-F577-4F41-8CC9-3D57521CCADC}" srcOrd="3" destOrd="0" parTransId="{08969B41-4E67-4774-8D4A-FF331719A4B2}" sibTransId="{D54804FC-0A07-4DEE-9C04-D8EE493E1163}"/>
    <dgm:cxn modelId="{714935DC-52C2-4A98-B1FC-85BE1C76604D}" srcId="{8F9F7659-6C6A-4261-8B44-6010BC2D8695}" destId="{AB2317D3-F721-47DD-830B-5C3356A2C07C}" srcOrd="2" destOrd="0" parTransId="{E7A16C65-5C6D-4DE7-B3A8-3587AA10A2A3}" sibTransId="{02469C28-187D-46A1-A69E-B25E4BB3633B}"/>
    <dgm:cxn modelId="{875098DD-DA6E-4D3F-8D68-74AE4E7496CD}" srcId="{8F0B0201-63E2-4099-9D1B-DE8532137B5D}" destId="{CB5FD0F2-F9E4-48CD-B142-907478FE9EE0}" srcOrd="0" destOrd="0" parTransId="{BAE32266-925B-4627-91DA-FED304ECB293}" sibTransId="{C2568E17-9174-4266-9966-034A99993350}"/>
    <dgm:cxn modelId="{630CE0DD-D225-4797-8BED-1D228C1682D8}" srcId="{52B91AD9-F577-4F41-8CC9-3D57521CCADC}" destId="{4C42172E-0B04-40B3-B48B-A94016C0C7E5}" srcOrd="0" destOrd="0" parTransId="{1CFFA188-9361-462B-B00A-5403F27C602C}" sibTransId="{FFC1D2C4-216D-40D9-A2D8-8B79720BE766}"/>
    <dgm:cxn modelId="{EAEA50E5-F787-43C5-83AA-5CBE846DB126}" type="presOf" srcId="{7853A3D5-007D-45A5-BD96-A0C58F2B760B}" destId="{E8AC20F0-C63C-41B3-A44D-DFB1A8B184BF}" srcOrd="0" destOrd="1" presId="urn:microsoft.com/office/officeart/2005/8/layout/default"/>
    <dgm:cxn modelId="{233C2AEB-88B6-4D1C-9B35-1CE885A3A87D}" type="presOf" srcId="{52B91AD9-F577-4F41-8CC9-3D57521CCADC}" destId="{F6B08EFB-9FA4-4E5A-894A-27FB021D3E4C}" srcOrd="0" destOrd="0" presId="urn:microsoft.com/office/officeart/2005/8/layout/default"/>
    <dgm:cxn modelId="{5728CBEF-0F2B-4BB0-96A3-D11F497EB5DD}" type="presOf" srcId="{8F9F7659-6C6A-4261-8B44-6010BC2D8695}" destId="{0CB4DED1-8A98-4F0B-995A-2B35E3CAC916}" srcOrd="0" destOrd="0" presId="urn:microsoft.com/office/officeart/2005/8/layout/default"/>
    <dgm:cxn modelId="{F1E8E4F0-4044-4538-9EC9-51159F8BF880}" type="presOf" srcId="{CB5FD0F2-F9E4-48CD-B142-907478FE9EE0}" destId="{1AFE7D2A-1EBC-431E-B082-2FBAE7264318}" srcOrd="0" destOrd="1" presId="urn:microsoft.com/office/officeart/2005/8/layout/default"/>
    <dgm:cxn modelId="{7999C2F1-5D5E-4B6A-A43A-902A7344FA2A}" srcId="{8F9F7659-6C6A-4261-8B44-6010BC2D8695}" destId="{ECE2941B-D66F-45F6-A85B-EB4E21FCB702}" srcOrd="5" destOrd="0" parTransId="{DDBFF03D-1608-4053-9BAF-21879001B62D}" sibTransId="{9A9983C8-C37C-4F59-A851-894F7E6825E0}"/>
    <dgm:cxn modelId="{918AD9FE-F54C-4D39-9671-92959052C56A}" type="presOf" srcId="{13E3FAB2-76F9-452D-92BF-6D3E54D7EF90}" destId="{DF018386-CE90-4EEE-BC2F-1B52FEE7691B}" srcOrd="0" destOrd="1" presId="urn:microsoft.com/office/officeart/2005/8/layout/default"/>
    <dgm:cxn modelId="{C7500E35-243A-4AE3-94D0-98397C13DB02}" type="presParOf" srcId="{0CB4DED1-8A98-4F0B-995A-2B35E3CAC916}" destId="{D9A5EAB9-611B-49E2-911A-6A0BEA30C828}" srcOrd="0" destOrd="0" presId="urn:microsoft.com/office/officeart/2005/8/layout/default"/>
    <dgm:cxn modelId="{BF6D350A-21D9-4744-B3AC-E40C48C06D8B}" type="presParOf" srcId="{0CB4DED1-8A98-4F0B-995A-2B35E3CAC916}" destId="{67FC9F6A-6A87-42FC-AC1D-BE191249049D}" srcOrd="1" destOrd="0" presId="urn:microsoft.com/office/officeart/2005/8/layout/default"/>
    <dgm:cxn modelId="{1A10BC55-A239-4F1A-AE37-623039CCB116}" type="presParOf" srcId="{0CB4DED1-8A98-4F0B-995A-2B35E3CAC916}" destId="{1AFE7D2A-1EBC-431E-B082-2FBAE7264318}" srcOrd="2" destOrd="0" presId="urn:microsoft.com/office/officeart/2005/8/layout/default"/>
    <dgm:cxn modelId="{0345E5E4-22E9-4433-8C53-813B1933AB1E}" type="presParOf" srcId="{0CB4DED1-8A98-4F0B-995A-2B35E3CAC916}" destId="{BB42C8F8-1C4E-4852-B60F-E51838C6BB2F}" srcOrd="3" destOrd="0" presId="urn:microsoft.com/office/officeart/2005/8/layout/default"/>
    <dgm:cxn modelId="{905CE6D0-625F-479C-B962-328F9E22E497}" type="presParOf" srcId="{0CB4DED1-8A98-4F0B-995A-2B35E3CAC916}" destId="{2789DD92-D184-4D51-BA0E-9F607CF06F0E}" srcOrd="4" destOrd="0" presId="urn:microsoft.com/office/officeart/2005/8/layout/default"/>
    <dgm:cxn modelId="{032908BB-60D5-4562-A563-E81C57EE0378}" type="presParOf" srcId="{0CB4DED1-8A98-4F0B-995A-2B35E3CAC916}" destId="{807B31B2-1C6F-4EFB-A441-DAF7300267D6}" srcOrd="5" destOrd="0" presId="urn:microsoft.com/office/officeart/2005/8/layout/default"/>
    <dgm:cxn modelId="{913935D2-AC8B-4791-813D-0A54C4FC4C8A}" type="presParOf" srcId="{0CB4DED1-8A98-4F0B-995A-2B35E3CAC916}" destId="{F6B08EFB-9FA4-4E5A-894A-27FB021D3E4C}" srcOrd="6" destOrd="0" presId="urn:microsoft.com/office/officeart/2005/8/layout/default"/>
    <dgm:cxn modelId="{48E0D40F-FEA6-4B3A-B1FC-4ED9EF2B2343}" type="presParOf" srcId="{0CB4DED1-8A98-4F0B-995A-2B35E3CAC916}" destId="{AB1A65A0-37CD-4C26-9D72-EF9D59C8A582}" srcOrd="7" destOrd="0" presId="urn:microsoft.com/office/officeart/2005/8/layout/default"/>
    <dgm:cxn modelId="{70B5DBF7-4302-4D22-B62D-144218A9172F}" type="presParOf" srcId="{0CB4DED1-8A98-4F0B-995A-2B35E3CAC916}" destId="{DF018386-CE90-4EEE-BC2F-1B52FEE7691B}" srcOrd="8" destOrd="0" presId="urn:microsoft.com/office/officeart/2005/8/layout/default"/>
    <dgm:cxn modelId="{08D4096A-811D-442D-9DC4-D0EDEC48D7DF}" type="presParOf" srcId="{0CB4DED1-8A98-4F0B-995A-2B35E3CAC916}" destId="{64F2EB28-C3BF-4CBA-8B73-DD3CCB4EC480}" srcOrd="9" destOrd="0" presId="urn:microsoft.com/office/officeart/2005/8/layout/default"/>
    <dgm:cxn modelId="{15292B2A-FA23-4CAD-AC33-68E537E8E847}" type="presParOf" srcId="{0CB4DED1-8A98-4F0B-995A-2B35E3CAC916}" destId="{E8AC20F0-C63C-41B3-A44D-DFB1A8B184B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43FE2B-447C-419A-998C-40C641C90EE8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432325-4EF7-44B3-A1FE-F15875BE114A}">
      <dgm:prSet custT="1"/>
      <dgm:spPr/>
      <dgm:t>
        <a:bodyPr/>
        <a:lstStyle/>
        <a:p>
          <a:pPr algn="ctr"/>
          <a:r>
            <a:rPr lang="en-GB" sz="3600" b="1" u="sng" dirty="0">
              <a:solidFill>
                <a:schemeClr val="bg1"/>
              </a:solidFill>
            </a:rPr>
            <a:t>Skills I have</a:t>
          </a:r>
          <a:endParaRPr lang="en-US" sz="3600" b="1" u="sng" dirty="0">
            <a:solidFill>
              <a:schemeClr val="bg1"/>
            </a:solidFill>
          </a:endParaRPr>
        </a:p>
      </dgm:t>
    </dgm:pt>
    <dgm:pt modelId="{F2AAE70B-523D-49F3-93A5-900786061F57}" type="parTrans" cxnId="{AE8C4514-65E1-459F-9BD5-5A67CA480D9E}">
      <dgm:prSet/>
      <dgm:spPr/>
      <dgm:t>
        <a:bodyPr/>
        <a:lstStyle/>
        <a:p>
          <a:endParaRPr lang="en-US"/>
        </a:p>
      </dgm:t>
    </dgm:pt>
    <dgm:pt modelId="{872AB80C-6F3A-4738-8FFA-0319E7FD0CC1}" type="sibTrans" cxnId="{AE8C4514-65E1-459F-9BD5-5A67CA480D9E}">
      <dgm:prSet/>
      <dgm:spPr/>
      <dgm:t>
        <a:bodyPr/>
        <a:lstStyle/>
        <a:p>
          <a:endParaRPr lang="en-US"/>
        </a:p>
      </dgm:t>
    </dgm:pt>
    <dgm:pt modelId="{A2A7A5CB-BD4B-4FBE-895C-984ED9D8F23C}">
      <dgm:prSet/>
      <dgm:spPr/>
      <dgm:t>
        <a:bodyPr/>
        <a:lstStyle/>
        <a:p>
          <a:r>
            <a:rPr lang="en-GB"/>
            <a:t>Strong communication skill</a:t>
          </a:r>
          <a:endParaRPr lang="en-US"/>
        </a:p>
      </dgm:t>
    </dgm:pt>
    <dgm:pt modelId="{1C581C98-29E4-4096-9CF5-EBC6A9270EE6}" type="parTrans" cxnId="{37A4EFC5-9D11-4B58-A5B0-E630B8C879B7}">
      <dgm:prSet/>
      <dgm:spPr/>
      <dgm:t>
        <a:bodyPr/>
        <a:lstStyle/>
        <a:p>
          <a:endParaRPr lang="en-US"/>
        </a:p>
      </dgm:t>
    </dgm:pt>
    <dgm:pt modelId="{B1D7426F-F4E5-451E-BC5B-6E6FEF241598}" type="sibTrans" cxnId="{37A4EFC5-9D11-4B58-A5B0-E630B8C879B7}">
      <dgm:prSet/>
      <dgm:spPr/>
      <dgm:t>
        <a:bodyPr/>
        <a:lstStyle/>
        <a:p>
          <a:endParaRPr lang="en-US"/>
        </a:p>
      </dgm:t>
    </dgm:pt>
    <dgm:pt modelId="{9C33FE35-42A9-48EF-B0EF-1084D27CE29B}">
      <dgm:prSet/>
      <dgm:spPr/>
      <dgm:t>
        <a:bodyPr/>
        <a:lstStyle/>
        <a:p>
          <a:r>
            <a:rPr lang="en-GB"/>
            <a:t>Stress handling</a:t>
          </a:r>
          <a:endParaRPr lang="en-US"/>
        </a:p>
      </dgm:t>
    </dgm:pt>
    <dgm:pt modelId="{E3A84F40-3611-4242-B42A-586D2F3EC220}" type="parTrans" cxnId="{8101B238-4E30-4C10-BB06-7341BBB4D919}">
      <dgm:prSet/>
      <dgm:spPr/>
      <dgm:t>
        <a:bodyPr/>
        <a:lstStyle/>
        <a:p>
          <a:endParaRPr lang="en-US"/>
        </a:p>
      </dgm:t>
    </dgm:pt>
    <dgm:pt modelId="{0F4BB1FC-51A8-46B9-8096-F5CD38531C73}" type="sibTrans" cxnId="{8101B238-4E30-4C10-BB06-7341BBB4D919}">
      <dgm:prSet/>
      <dgm:spPr/>
      <dgm:t>
        <a:bodyPr/>
        <a:lstStyle/>
        <a:p>
          <a:endParaRPr lang="en-US"/>
        </a:p>
      </dgm:t>
    </dgm:pt>
    <dgm:pt modelId="{E89D3BB3-00BA-4DC0-936D-E17D98DC8C23}">
      <dgm:prSet/>
      <dgm:spPr/>
      <dgm:t>
        <a:bodyPr/>
        <a:lstStyle/>
        <a:p>
          <a:r>
            <a:rPr lang="en-GB"/>
            <a:t>Technical knowledge on Health </a:t>
          </a:r>
          <a:endParaRPr lang="en-US"/>
        </a:p>
      </dgm:t>
    </dgm:pt>
    <dgm:pt modelId="{FBCD27D6-4478-4B0B-A6FE-A45D6C959FBB}" type="parTrans" cxnId="{242CBB62-E20A-4CEA-9B7E-E99CFDC3934A}">
      <dgm:prSet/>
      <dgm:spPr/>
      <dgm:t>
        <a:bodyPr/>
        <a:lstStyle/>
        <a:p>
          <a:endParaRPr lang="en-US"/>
        </a:p>
      </dgm:t>
    </dgm:pt>
    <dgm:pt modelId="{8D096CF3-CEA3-48AC-9571-F500BC2F2228}" type="sibTrans" cxnId="{242CBB62-E20A-4CEA-9B7E-E99CFDC3934A}">
      <dgm:prSet/>
      <dgm:spPr/>
      <dgm:t>
        <a:bodyPr/>
        <a:lstStyle/>
        <a:p>
          <a:endParaRPr lang="en-US"/>
        </a:p>
      </dgm:t>
    </dgm:pt>
    <dgm:pt modelId="{64BE7E60-142D-4548-83E6-19F296686611}">
      <dgm:prSet/>
      <dgm:spPr/>
      <dgm:t>
        <a:bodyPr/>
        <a:lstStyle/>
        <a:p>
          <a:r>
            <a:rPr lang="en-GB"/>
            <a:t>General awareness on job </a:t>
          </a:r>
          <a:endParaRPr lang="en-US"/>
        </a:p>
      </dgm:t>
    </dgm:pt>
    <dgm:pt modelId="{83ED660D-90BB-4517-8BB8-392D1AF9F6F2}" type="parTrans" cxnId="{4095F79A-E5B8-4356-AD19-42FB9D767C9B}">
      <dgm:prSet/>
      <dgm:spPr/>
      <dgm:t>
        <a:bodyPr/>
        <a:lstStyle/>
        <a:p>
          <a:endParaRPr lang="en-US"/>
        </a:p>
      </dgm:t>
    </dgm:pt>
    <dgm:pt modelId="{B1C86D01-2363-4AA4-ACA8-1F0F3E529256}" type="sibTrans" cxnId="{4095F79A-E5B8-4356-AD19-42FB9D767C9B}">
      <dgm:prSet/>
      <dgm:spPr/>
      <dgm:t>
        <a:bodyPr/>
        <a:lstStyle/>
        <a:p>
          <a:endParaRPr lang="en-US"/>
        </a:p>
      </dgm:t>
    </dgm:pt>
    <dgm:pt modelId="{01A5C389-DF0A-44F9-8FE0-2ACEFAA765E4}" type="pres">
      <dgm:prSet presAssocID="{0F43FE2B-447C-419A-998C-40C641C90EE8}" presName="outerComposite" presStyleCnt="0">
        <dgm:presLayoutVars>
          <dgm:chMax val="5"/>
          <dgm:dir/>
          <dgm:resizeHandles val="exact"/>
        </dgm:presLayoutVars>
      </dgm:prSet>
      <dgm:spPr/>
    </dgm:pt>
    <dgm:pt modelId="{6112F304-07AC-4267-BD75-786E7DD40F5B}" type="pres">
      <dgm:prSet presAssocID="{0F43FE2B-447C-419A-998C-40C641C90EE8}" presName="dummyMaxCanvas" presStyleCnt="0">
        <dgm:presLayoutVars/>
      </dgm:prSet>
      <dgm:spPr/>
    </dgm:pt>
    <dgm:pt modelId="{619D2848-8B29-4F76-9151-0643BBEBC5F9}" type="pres">
      <dgm:prSet presAssocID="{0F43FE2B-447C-419A-998C-40C641C90EE8}" presName="FiveNodes_1" presStyleLbl="node1" presStyleIdx="0" presStyleCnt="5">
        <dgm:presLayoutVars>
          <dgm:bulletEnabled val="1"/>
        </dgm:presLayoutVars>
      </dgm:prSet>
      <dgm:spPr/>
    </dgm:pt>
    <dgm:pt modelId="{3FBF0997-0417-4B93-8A78-BF9501C4D51D}" type="pres">
      <dgm:prSet presAssocID="{0F43FE2B-447C-419A-998C-40C641C90EE8}" presName="FiveNodes_2" presStyleLbl="node1" presStyleIdx="1" presStyleCnt="5">
        <dgm:presLayoutVars>
          <dgm:bulletEnabled val="1"/>
        </dgm:presLayoutVars>
      </dgm:prSet>
      <dgm:spPr/>
    </dgm:pt>
    <dgm:pt modelId="{F7B684A3-1C73-4869-BDD8-C3DB4440C2B7}" type="pres">
      <dgm:prSet presAssocID="{0F43FE2B-447C-419A-998C-40C641C90EE8}" presName="FiveNodes_3" presStyleLbl="node1" presStyleIdx="2" presStyleCnt="5">
        <dgm:presLayoutVars>
          <dgm:bulletEnabled val="1"/>
        </dgm:presLayoutVars>
      </dgm:prSet>
      <dgm:spPr/>
    </dgm:pt>
    <dgm:pt modelId="{0BF7DB1A-055E-4279-A49D-C1963EFC4B6E}" type="pres">
      <dgm:prSet presAssocID="{0F43FE2B-447C-419A-998C-40C641C90EE8}" presName="FiveNodes_4" presStyleLbl="node1" presStyleIdx="3" presStyleCnt="5">
        <dgm:presLayoutVars>
          <dgm:bulletEnabled val="1"/>
        </dgm:presLayoutVars>
      </dgm:prSet>
      <dgm:spPr/>
    </dgm:pt>
    <dgm:pt modelId="{68A0ABFA-E03D-4E39-98CC-977FEA931C15}" type="pres">
      <dgm:prSet presAssocID="{0F43FE2B-447C-419A-998C-40C641C90EE8}" presName="FiveNodes_5" presStyleLbl="node1" presStyleIdx="4" presStyleCnt="5">
        <dgm:presLayoutVars>
          <dgm:bulletEnabled val="1"/>
        </dgm:presLayoutVars>
      </dgm:prSet>
      <dgm:spPr/>
    </dgm:pt>
    <dgm:pt modelId="{2385AB7B-AD81-4506-B082-9B3402553249}" type="pres">
      <dgm:prSet presAssocID="{0F43FE2B-447C-419A-998C-40C641C90EE8}" presName="FiveConn_1-2" presStyleLbl="fgAccFollowNode1" presStyleIdx="0" presStyleCnt="4">
        <dgm:presLayoutVars>
          <dgm:bulletEnabled val="1"/>
        </dgm:presLayoutVars>
      </dgm:prSet>
      <dgm:spPr/>
    </dgm:pt>
    <dgm:pt modelId="{1BFD5BFF-9571-4D11-ADF6-7EA0C9A843D7}" type="pres">
      <dgm:prSet presAssocID="{0F43FE2B-447C-419A-998C-40C641C90EE8}" presName="FiveConn_2-3" presStyleLbl="fgAccFollowNode1" presStyleIdx="1" presStyleCnt="4">
        <dgm:presLayoutVars>
          <dgm:bulletEnabled val="1"/>
        </dgm:presLayoutVars>
      </dgm:prSet>
      <dgm:spPr/>
    </dgm:pt>
    <dgm:pt modelId="{DBE03C08-BCDC-43CC-AAC4-6D180BEB674A}" type="pres">
      <dgm:prSet presAssocID="{0F43FE2B-447C-419A-998C-40C641C90EE8}" presName="FiveConn_3-4" presStyleLbl="fgAccFollowNode1" presStyleIdx="2" presStyleCnt="4">
        <dgm:presLayoutVars>
          <dgm:bulletEnabled val="1"/>
        </dgm:presLayoutVars>
      </dgm:prSet>
      <dgm:spPr/>
    </dgm:pt>
    <dgm:pt modelId="{D1C354DC-7588-4A34-B8E8-CD03E3E7A98C}" type="pres">
      <dgm:prSet presAssocID="{0F43FE2B-447C-419A-998C-40C641C90EE8}" presName="FiveConn_4-5" presStyleLbl="fgAccFollowNode1" presStyleIdx="3" presStyleCnt="4">
        <dgm:presLayoutVars>
          <dgm:bulletEnabled val="1"/>
        </dgm:presLayoutVars>
      </dgm:prSet>
      <dgm:spPr/>
    </dgm:pt>
    <dgm:pt modelId="{A4B926A3-2B95-4866-A96F-D8F72F552812}" type="pres">
      <dgm:prSet presAssocID="{0F43FE2B-447C-419A-998C-40C641C90EE8}" presName="FiveNodes_1_text" presStyleLbl="node1" presStyleIdx="4" presStyleCnt="5">
        <dgm:presLayoutVars>
          <dgm:bulletEnabled val="1"/>
        </dgm:presLayoutVars>
      </dgm:prSet>
      <dgm:spPr/>
    </dgm:pt>
    <dgm:pt modelId="{4A9D9895-7D61-45B2-9EC1-0096EDC8F733}" type="pres">
      <dgm:prSet presAssocID="{0F43FE2B-447C-419A-998C-40C641C90EE8}" presName="FiveNodes_2_text" presStyleLbl="node1" presStyleIdx="4" presStyleCnt="5">
        <dgm:presLayoutVars>
          <dgm:bulletEnabled val="1"/>
        </dgm:presLayoutVars>
      </dgm:prSet>
      <dgm:spPr/>
    </dgm:pt>
    <dgm:pt modelId="{83A4BC58-551B-42F6-9E79-E9C88BC9182A}" type="pres">
      <dgm:prSet presAssocID="{0F43FE2B-447C-419A-998C-40C641C90EE8}" presName="FiveNodes_3_text" presStyleLbl="node1" presStyleIdx="4" presStyleCnt="5">
        <dgm:presLayoutVars>
          <dgm:bulletEnabled val="1"/>
        </dgm:presLayoutVars>
      </dgm:prSet>
      <dgm:spPr/>
    </dgm:pt>
    <dgm:pt modelId="{CA896238-FD08-4215-86C7-00FA33ACA2EE}" type="pres">
      <dgm:prSet presAssocID="{0F43FE2B-447C-419A-998C-40C641C90EE8}" presName="FiveNodes_4_text" presStyleLbl="node1" presStyleIdx="4" presStyleCnt="5">
        <dgm:presLayoutVars>
          <dgm:bulletEnabled val="1"/>
        </dgm:presLayoutVars>
      </dgm:prSet>
      <dgm:spPr/>
    </dgm:pt>
    <dgm:pt modelId="{7BB4AAD0-EFA3-467B-9C69-0DB9E978C6CB}" type="pres">
      <dgm:prSet presAssocID="{0F43FE2B-447C-419A-998C-40C641C90EE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994C012-B0D3-43EB-AFB9-7EB584EA3A5C}" type="presOf" srcId="{9C33FE35-42A9-48EF-B0EF-1084D27CE29B}" destId="{F7B684A3-1C73-4869-BDD8-C3DB4440C2B7}" srcOrd="0" destOrd="0" presId="urn:microsoft.com/office/officeart/2005/8/layout/vProcess5"/>
    <dgm:cxn modelId="{AE8C4514-65E1-459F-9BD5-5A67CA480D9E}" srcId="{0F43FE2B-447C-419A-998C-40C641C90EE8}" destId="{4F432325-4EF7-44B3-A1FE-F15875BE114A}" srcOrd="0" destOrd="0" parTransId="{F2AAE70B-523D-49F3-93A5-900786061F57}" sibTransId="{872AB80C-6F3A-4738-8FFA-0319E7FD0CC1}"/>
    <dgm:cxn modelId="{3ADA5C18-8577-4C79-B5D4-A52A332C6910}" type="presOf" srcId="{8D096CF3-CEA3-48AC-9571-F500BC2F2228}" destId="{D1C354DC-7588-4A34-B8E8-CD03E3E7A98C}" srcOrd="0" destOrd="0" presId="urn:microsoft.com/office/officeart/2005/8/layout/vProcess5"/>
    <dgm:cxn modelId="{8101B238-4E30-4C10-BB06-7341BBB4D919}" srcId="{0F43FE2B-447C-419A-998C-40C641C90EE8}" destId="{9C33FE35-42A9-48EF-B0EF-1084D27CE29B}" srcOrd="2" destOrd="0" parTransId="{E3A84F40-3611-4242-B42A-586D2F3EC220}" sibTransId="{0F4BB1FC-51A8-46B9-8096-F5CD38531C73}"/>
    <dgm:cxn modelId="{CAB37540-2345-439B-9E96-876A7E137F82}" type="presOf" srcId="{64BE7E60-142D-4548-83E6-19F296686611}" destId="{7BB4AAD0-EFA3-467B-9C69-0DB9E978C6CB}" srcOrd="1" destOrd="0" presId="urn:microsoft.com/office/officeart/2005/8/layout/vProcess5"/>
    <dgm:cxn modelId="{242CBB62-E20A-4CEA-9B7E-E99CFDC3934A}" srcId="{0F43FE2B-447C-419A-998C-40C641C90EE8}" destId="{E89D3BB3-00BA-4DC0-936D-E17D98DC8C23}" srcOrd="3" destOrd="0" parTransId="{FBCD27D6-4478-4B0B-A6FE-A45D6C959FBB}" sibTransId="{8D096CF3-CEA3-48AC-9571-F500BC2F2228}"/>
    <dgm:cxn modelId="{F90D2567-E9CF-4052-AAEC-3BDB5D2BA702}" type="presOf" srcId="{872AB80C-6F3A-4738-8FFA-0319E7FD0CC1}" destId="{2385AB7B-AD81-4506-B082-9B3402553249}" srcOrd="0" destOrd="0" presId="urn:microsoft.com/office/officeart/2005/8/layout/vProcess5"/>
    <dgm:cxn modelId="{B3E7CC74-CF05-49BB-9CF0-CAA9B7A87E70}" type="presOf" srcId="{4F432325-4EF7-44B3-A1FE-F15875BE114A}" destId="{619D2848-8B29-4F76-9151-0643BBEBC5F9}" srcOrd="0" destOrd="0" presId="urn:microsoft.com/office/officeart/2005/8/layout/vProcess5"/>
    <dgm:cxn modelId="{0214AC56-E74D-4548-9516-63874C99CDB7}" type="presOf" srcId="{B1D7426F-F4E5-451E-BC5B-6E6FEF241598}" destId="{1BFD5BFF-9571-4D11-ADF6-7EA0C9A843D7}" srcOrd="0" destOrd="0" presId="urn:microsoft.com/office/officeart/2005/8/layout/vProcess5"/>
    <dgm:cxn modelId="{E779E879-ACA7-435B-BAE2-16B8CB3235CA}" type="presOf" srcId="{E89D3BB3-00BA-4DC0-936D-E17D98DC8C23}" destId="{0BF7DB1A-055E-4279-A49D-C1963EFC4B6E}" srcOrd="0" destOrd="0" presId="urn:microsoft.com/office/officeart/2005/8/layout/vProcess5"/>
    <dgm:cxn modelId="{4095F79A-E5B8-4356-AD19-42FB9D767C9B}" srcId="{0F43FE2B-447C-419A-998C-40C641C90EE8}" destId="{64BE7E60-142D-4548-83E6-19F296686611}" srcOrd="4" destOrd="0" parTransId="{83ED660D-90BB-4517-8BB8-392D1AF9F6F2}" sibTransId="{B1C86D01-2363-4AA4-ACA8-1F0F3E529256}"/>
    <dgm:cxn modelId="{D5F2629C-EB37-47AE-AD05-CE4D48682A77}" type="presOf" srcId="{0F43FE2B-447C-419A-998C-40C641C90EE8}" destId="{01A5C389-DF0A-44F9-8FE0-2ACEFAA765E4}" srcOrd="0" destOrd="0" presId="urn:microsoft.com/office/officeart/2005/8/layout/vProcess5"/>
    <dgm:cxn modelId="{C9DE04B1-30D8-43CB-BA43-688EDA0C7401}" type="presOf" srcId="{0F4BB1FC-51A8-46B9-8096-F5CD38531C73}" destId="{DBE03C08-BCDC-43CC-AAC4-6D180BEB674A}" srcOrd="0" destOrd="0" presId="urn:microsoft.com/office/officeart/2005/8/layout/vProcess5"/>
    <dgm:cxn modelId="{497C60B3-5467-407E-9E5D-11CFC9058D04}" type="presOf" srcId="{64BE7E60-142D-4548-83E6-19F296686611}" destId="{68A0ABFA-E03D-4E39-98CC-977FEA931C15}" srcOrd="0" destOrd="0" presId="urn:microsoft.com/office/officeart/2005/8/layout/vProcess5"/>
    <dgm:cxn modelId="{6F25ABC0-FAE1-4380-9E9E-C5A2F83D107F}" type="presOf" srcId="{4F432325-4EF7-44B3-A1FE-F15875BE114A}" destId="{A4B926A3-2B95-4866-A96F-D8F72F552812}" srcOrd="1" destOrd="0" presId="urn:microsoft.com/office/officeart/2005/8/layout/vProcess5"/>
    <dgm:cxn modelId="{37A4EFC5-9D11-4B58-A5B0-E630B8C879B7}" srcId="{0F43FE2B-447C-419A-998C-40C641C90EE8}" destId="{A2A7A5CB-BD4B-4FBE-895C-984ED9D8F23C}" srcOrd="1" destOrd="0" parTransId="{1C581C98-29E4-4096-9CF5-EBC6A9270EE6}" sibTransId="{B1D7426F-F4E5-451E-BC5B-6E6FEF241598}"/>
    <dgm:cxn modelId="{1BD1EED7-6116-4050-94DC-9DDF6BC29E72}" type="presOf" srcId="{E89D3BB3-00BA-4DC0-936D-E17D98DC8C23}" destId="{CA896238-FD08-4215-86C7-00FA33ACA2EE}" srcOrd="1" destOrd="0" presId="urn:microsoft.com/office/officeart/2005/8/layout/vProcess5"/>
    <dgm:cxn modelId="{2801D5DB-D6B2-4E11-8712-28E7AE37F785}" type="presOf" srcId="{A2A7A5CB-BD4B-4FBE-895C-984ED9D8F23C}" destId="{3FBF0997-0417-4B93-8A78-BF9501C4D51D}" srcOrd="0" destOrd="0" presId="urn:microsoft.com/office/officeart/2005/8/layout/vProcess5"/>
    <dgm:cxn modelId="{49F3B8F1-3546-40EB-B95B-3620F0F059A7}" type="presOf" srcId="{9C33FE35-42A9-48EF-B0EF-1084D27CE29B}" destId="{83A4BC58-551B-42F6-9E79-E9C88BC9182A}" srcOrd="1" destOrd="0" presId="urn:microsoft.com/office/officeart/2005/8/layout/vProcess5"/>
    <dgm:cxn modelId="{EFE6AEFE-D7FD-44A7-91F8-4808A6428691}" type="presOf" srcId="{A2A7A5CB-BD4B-4FBE-895C-984ED9D8F23C}" destId="{4A9D9895-7D61-45B2-9EC1-0096EDC8F733}" srcOrd="1" destOrd="0" presId="urn:microsoft.com/office/officeart/2005/8/layout/vProcess5"/>
    <dgm:cxn modelId="{D3A80F9C-3B82-4744-A5CA-3C2513E267F8}" type="presParOf" srcId="{01A5C389-DF0A-44F9-8FE0-2ACEFAA765E4}" destId="{6112F304-07AC-4267-BD75-786E7DD40F5B}" srcOrd="0" destOrd="0" presId="urn:microsoft.com/office/officeart/2005/8/layout/vProcess5"/>
    <dgm:cxn modelId="{9A6E523D-917B-49B2-89F9-729BDA1E1A73}" type="presParOf" srcId="{01A5C389-DF0A-44F9-8FE0-2ACEFAA765E4}" destId="{619D2848-8B29-4F76-9151-0643BBEBC5F9}" srcOrd="1" destOrd="0" presId="urn:microsoft.com/office/officeart/2005/8/layout/vProcess5"/>
    <dgm:cxn modelId="{22239302-ECB7-412B-9FF9-C4DE3FC46009}" type="presParOf" srcId="{01A5C389-DF0A-44F9-8FE0-2ACEFAA765E4}" destId="{3FBF0997-0417-4B93-8A78-BF9501C4D51D}" srcOrd="2" destOrd="0" presId="urn:microsoft.com/office/officeart/2005/8/layout/vProcess5"/>
    <dgm:cxn modelId="{0FF29038-72CC-4682-979E-0C2F03F3AC43}" type="presParOf" srcId="{01A5C389-DF0A-44F9-8FE0-2ACEFAA765E4}" destId="{F7B684A3-1C73-4869-BDD8-C3DB4440C2B7}" srcOrd="3" destOrd="0" presId="urn:microsoft.com/office/officeart/2005/8/layout/vProcess5"/>
    <dgm:cxn modelId="{2BC12E69-1183-433B-A8A3-372BBC49F478}" type="presParOf" srcId="{01A5C389-DF0A-44F9-8FE0-2ACEFAA765E4}" destId="{0BF7DB1A-055E-4279-A49D-C1963EFC4B6E}" srcOrd="4" destOrd="0" presId="urn:microsoft.com/office/officeart/2005/8/layout/vProcess5"/>
    <dgm:cxn modelId="{D43AF2BF-AC33-45B9-8FE9-A32CC5388CA4}" type="presParOf" srcId="{01A5C389-DF0A-44F9-8FE0-2ACEFAA765E4}" destId="{68A0ABFA-E03D-4E39-98CC-977FEA931C15}" srcOrd="5" destOrd="0" presId="urn:microsoft.com/office/officeart/2005/8/layout/vProcess5"/>
    <dgm:cxn modelId="{EB73C3CB-3E55-4373-82BF-E2027C1DABD5}" type="presParOf" srcId="{01A5C389-DF0A-44F9-8FE0-2ACEFAA765E4}" destId="{2385AB7B-AD81-4506-B082-9B3402553249}" srcOrd="6" destOrd="0" presId="urn:microsoft.com/office/officeart/2005/8/layout/vProcess5"/>
    <dgm:cxn modelId="{AFB90A2C-2B62-4368-A635-5BFE5133C1C4}" type="presParOf" srcId="{01A5C389-DF0A-44F9-8FE0-2ACEFAA765E4}" destId="{1BFD5BFF-9571-4D11-ADF6-7EA0C9A843D7}" srcOrd="7" destOrd="0" presId="urn:microsoft.com/office/officeart/2005/8/layout/vProcess5"/>
    <dgm:cxn modelId="{E84D752A-B06F-4260-BD2A-DF4888626075}" type="presParOf" srcId="{01A5C389-DF0A-44F9-8FE0-2ACEFAA765E4}" destId="{DBE03C08-BCDC-43CC-AAC4-6D180BEB674A}" srcOrd="8" destOrd="0" presId="urn:microsoft.com/office/officeart/2005/8/layout/vProcess5"/>
    <dgm:cxn modelId="{E77A9638-D644-4704-8265-FBDD8615873F}" type="presParOf" srcId="{01A5C389-DF0A-44F9-8FE0-2ACEFAA765E4}" destId="{D1C354DC-7588-4A34-B8E8-CD03E3E7A98C}" srcOrd="9" destOrd="0" presId="urn:microsoft.com/office/officeart/2005/8/layout/vProcess5"/>
    <dgm:cxn modelId="{DDA6453C-9ABC-4129-8B87-076D2EDAF429}" type="presParOf" srcId="{01A5C389-DF0A-44F9-8FE0-2ACEFAA765E4}" destId="{A4B926A3-2B95-4866-A96F-D8F72F552812}" srcOrd="10" destOrd="0" presId="urn:microsoft.com/office/officeart/2005/8/layout/vProcess5"/>
    <dgm:cxn modelId="{F453260B-7003-4E5F-A0B9-17E8BC5058A6}" type="presParOf" srcId="{01A5C389-DF0A-44F9-8FE0-2ACEFAA765E4}" destId="{4A9D9895-7D61-45B2-9EC1-0096EDC8F733}" srcOrd="11" destOrd="0" presId="urn:microsoft.com/office/officeart/2005/8/layout/vProcess5"/>
    <dgm:cxn modelId="{7A3765BE-EE8D-4EDF-A407-FAC370DE40EE}" type="presParOf" srcId="{01A5C389-DF0A-44F9-8FE0-2ACEFAA765E4}" destId="{83A4BC58-551B-42F6-9E79-E9C88BC9182A}" srcOrd="12" destOrd="0" presId="urn:microsoft.com/office/officeart/2005/8/layout/vProcess5"/>
    <dgm:cxn modelId="{E93C047B-29DA-44EA-9177-3A3FA6EA5960}" type="presParOf" srcId="{01A5C389-DF0A-44F9-8FE0-2ACEFAA765E4}" destId="{CA896238-FD08-4215-86C7-00FA33ACA2EE}" srcOrd="13" destOrd="0" presId="urn:microsoft.com/office/officeart/2005/8/layout/vProcess5"/>
    <dgm:cxn modelId="{50BE9329-E353-4BC6-914B-824AC1DEFBC1}" type="presParOf" srcId="{01A5C389-DF0A-44F9-8FE0-2ACEFAA765E4}" destId="{7BB4AAD0-EFA3-467B-9C69-0DB9E978C6C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074E30-4F9F-40E9-A11F-DF4C2668A98B}">
      <dsp:nvSpPr>
        <dsp:cNvPr id="0" name=""/>
        <dsp:cNvSpPr/>
      </dsp:nvSpPr>
      <dsp:spPr>
        <a:xfrm>
          <a:off x="0" y="660"/>
          <a:ext cx="558644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FD696F-5FFB-41FC-A6F4-2A25C7F2A208}">
      <dsp:nvSpPr>
        <dsp:cNvPr id="0" name=""/>
        <dsp:cNvSpPr/>
      </dsp:nvSpPr>
      <dsp:spPr>
        <a:xfrm>
          <a:off x="0" y="660"/>
          <a:ext cx="5586447" cy="108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u="sng" kern="1200" dirty="0"/>
            <a:t>Skills I have</a:t>
          </a:r>
          <a:endParaRPr lang="en-US" sz="3000" b="1" u="sng" kern="1200" dirty="0"/>
        </a:p>
      </dsp:txBody>
      <dsp:txXfrm>
        <a:off x="0" y="660"/>
        <a:ext cx="5586447" cy="1081684"/>
      </dsp:txXfrm>
    </dsp:sp>
    <dsp:sp modelId="{23B6245E-238F-4C58-8483-9F84B6C7BB33}">
      <dsp:nvSpPr>
        <dsp:cNvPr id="0" name=""/>
        <dsp:cNvSpPr/>
      </dsp:nvSpPr>
      <dsp:spPr>
        <a:xfrm>
          <a:off x="0" y="1082344"/>
          <a:ext cx="5586447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AEB693-8020-4376-B60C-6019A3EA5489}">
      <dsp:nvSpPr>
        <dsp:cNvPr id="0" name=""/>
        <dsp:cNvSpPr/>
      </dsp:nvSpPr>
      <dsp:spPr>
        <a:xfrm>
          <a:off x="0" y="1082344"/>
          <a:ext cx="5586447" cy="108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Adaptive Skills: </a:t>
          </a:r>
          <a:r>
            <a:rPr lang="en-GB" sz="3000" kern="1200" dirty="0"/>
            <a:t>Hard working</a:t>
          </a:r>
          <a:endParaRPr lang="en-US" sz="3000" kern="1200" dirty="0"/>
        </a:p>
      </dsp:txBody>
      <dsp:txXfrm>
        <a:off x="0" y="1082344"/>
        <a:ext cx="5586447" cy="1081684"/>
      </dsp:txXfrm>
    </dsp:sp>
    <dsp:sp modelId="{300ED5BD-E124-4A3E-845C-A0F786130A9B}">
      <dsp:nvSpPr>
        <dsp:cNvPr id="0" name=""/>
        <dsp:cNvSpPr/>
      </dsp:nvSpPr>
      <dsp:spPr>
        <a:xfrm>
          <a:off x="0" y="2164029"/>
          <a:ext cx="5586447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22025-1F01-46B4-AEE4-67DD26643387}">
      <dsp:nvSpPr>
        <dsp:cNvPr id="0" name=""/>
        <dsp:cNvSpPr/>
      </dsp:nvSpPr>
      <dsp:spPr>
        <a:xfrm>
          <a:off x="0" y="2164029"/>
          <a:ext cx="5586447" cy="108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Academic Skills: </a:t>
          </a:r>
          <a:r>
            <a:rPr lang="en-GB" sz="3000" kern="1200" dirty="0"/>
            <a:t>Have Level 3 Diploma in Health and social care</a:t>
          </a:r>
          <a:endParaRPr lang="en-US" sz="3000" kern="1200" dirty="0"/>
        </a:p>
      </dsp:txBody>
      <dsp:txXfrm>
        <a:off x="0" y="2164029"/>
        <a:ext cx="5586447" cy="1081684"/>
      </dsp:txXfrm>
    </dsp:sp>
    <dsp:sp modelId="{E75BEE67-B4DF-4271-9A7B-FA604B36E986}">
      <dsp:nvSpPr>
        <dsp:cNvPr id="0" name=""/>
        <dsp:cNvSpPr/>
      </dsp:nvSpPr>
      <dsp:spPr>
        <a:xfrm>
          <a:off x="0" y="3245713"/>
          <a:ext cx="5586447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21C0F-9C1B-4D0D-89F3-5146E606F8A2}">
      <dsp:nvSpPr>
        <dsp:cNvPr id="0" name=""/>
        <dsp:cNvSpPr/>
      </dsp:nvSpPr>
      <dsp:spPr>
        <a:xfrm>
          <a:off x="0" y="3245713"/>
          <a:ext cx="5586447" cy="108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Transferable Skills: </a:t>
          </a:r>
          <a:r>
            <a:rPr lang="en-GB" sz="3000" kern="1200" dirty="0"/>
            <a:t>Highly adaptive</a:t>
          </a:r>
          <a:endParaRPr lang="en-US" sz="3000" kern="1200" dirty="0"/>
        </a:p>
      </dsp:txBody>
      <dsp:txXfrm>
        <a:off x="0" y="3245713"/>
        <a:ext cx="5586447" cy="1081684"/>
      </dsp:txXfrm>
    </dsp:sp>
    <dsp:sp modelId="{7EF2A296-CD34-4E7A-B6AF-2FB69324D723}">
      <dsp:nvSpPr>
        <dsp:cNvPr id="0" name=""/>
        <dsp:cNvSpPr/>
      </dsp:nvSpPr>
      <dsp:spPr>
        <a:xfrm>
          <a:off x="0" y="4327398"/>
          <a:ext cx="5586447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05706F-DE06-4620-97E9-45B458F1DF03}">
      <dsp:nvSpPr>
        <dsp:cNvPr id="0" name=""/>
        <dsp:cNvSpPr/>
      </dsp:nvSpPr>
      <dsp:spPr>
        <a:xfrm>
          <a:off x="0" y="4327398"/>
          <a:ext cx="5586447" cy="1081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Job-related SKILLS: </a:t>
          </a:r>
          <a:r>
            <a:rPr lang="en-GB" sz="3000" kern="1200"/>
            <a:t>Working as a Healthcare assistant  </a:t>
          </a:r>
          <a:endParaRPr lang="en-US" sz="3000" kern="1200"/>
        </a:p>
      </dsp:txBody>
      <dsp:txXfrm>
        <a:off x="0" y="4327398"/>
        <a:ext cx="5586447" cy="10816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6323AD-4659-4C3B-A8CD-364E8C325043}">
      <dsp:nvSpPr>
        <dsp:cNvPr id="0" name=""/>
        <dsp:cNvSpPr/>
      </dsp:nvSpPr>
      <dsp:spPr>
        <a:xfrm>
          <a:off x="335819" y="92263"/>
          <a:ext cx="1045458" cy="104545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191EC7-AAA1-412B-BC47-68BA68EC68A0}">
      <dsp:nvSpPr>
        <dsp:cNvPr id="0" name=""/>
        <dsp:cNvSpPr/>
      </dsp:nvSpPr>
      <dsp:spPr>
        <a:xfrm>
          <a:off x="558621" y="315066"/>
          <a:ext cx="599853" cy="5998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C60419-1B5C-4C63-825B-45379C25E231}">
      <dsp:nvSpPr>
        <dsp:cNvPr id="0" name=""/>
        <dsp:cNvSpPr/>
      </dsp:nvSpPr>
      <dsp:spPr>
        <a:xfrm>
          <a:off x="1614" y="1463357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Online learning</a:t>
          </a:r>
          <a:endParaRPr lang="en-US" sz="2100" kern="1200"/>
        </a:p>
      </dsp:txBody>
      <dsp:txXfrm>
        <a:off x="1614" y="1463357"/>
        <a:ext cx="1713867" cy="685546"/>
      </dsp:txXfrm>
    </dsp:sp>
    <dsp:sp modelId="{9421A4FE-D505-4C83-A3B6-7FE6DA26FEF5}">
      <dsp:nvSpPr>
        <dsp:cNvPr id="0" name=""/>
        <dsp:cNvSpPr/>
      </dsp:nvSpPr>
      <dsp:spPr>
        <a:xfrm>
          <a:off x="2349613" y="92263"/>
          <a:ext cx="1045458" cy="104545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12DE8-A152-4954-80E5-FE30D49F96B1}">
      <dsp:nvSpPr>
        <dsp:cNvPr id="0" name=""/>
        <dsp:cNvSpPr/>
      </dsp:nvSpPr>
      <dsp:spPr>
        <a:xfrm>
          <a:off x="2572415" y="315066"/>
          <a:ext cx="599853" cy="5998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B48721-947F-419D-AA7D-87C589C3BCED}">
      <dsp:nvSpPr>
        <dsp:cNvPr id="0" name=""/>
        <dsp:cNvSpPr/>
      </dsp:nvSpPr>
      <dsp:spPr>
        <a:xfrm>
          <a:off x="2015408" y="1463357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Reading skills</a:t>
          </a:r>
          <a:endParaRPr lang="en-US" sz="2100" kern="1200"/>
        </a:p>
      </dsp:txBody>
      <dsp:txXfrm>
        <a:off x="2015408" y="1463357"/>
        <a:ext cx="1713867" cy="685546"/>
      </dsp:txXfrm>
    </dsp:sp>
    <dsp:sp modelId="{03CCAD89-2693-40D2-828A-9C969B0B08FA}">
      <dsp:nvSpPr>
        <dsp:cNvPr id="0" name=""/>
        <dsp:cNvSpPr/>
      </dsp:nvSpPr>
      <dsp:spPr>
        <a:xfrm>
          <a:off x="4363406" y="92263"/>
          <a:ext cx="1045458" cy="104545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40EBF-4ADA-489D-A5AA-85805CE7EDE2}">
      <dsp:nvSpPr>
        <dsp:cNvPr id="0" name=""/>
        <dsp:cNvSpPr/>
      </dsp:nvSpPr>
      <dsp:spPr>
        <a:xfrm>
          <a:off x="4586209" y="315066"/>
          <a:ext cx="599853" cy="5998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4FBE3-4015-43D8-8EEF-995F4C27850A}">
      <dsp:nvSpPr>
        <dsp:cNvPr id="0" name=""/>
        <dsp:cNvSpPr/>
      </dsp:nvSpPr>
      <dsp:spPr>
        <a:xfrm>
          <a:off x="4029202" y="1463357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Essay writing</a:t>
          </a:r>
          <a:endParaRPr lang="en-US" sz="2100" kern="1200"/>
        </a:p>
      </dsp:txBody>
      <dsp:txXfrm>
        <a:off x="4029202" y="1463357"/>
        <a:ext cx="1713867" cy="685546"/>
      </dsp:txXfrm>
    </dsp:sp>
    <dsp:sp modelId="{E2E55778-8490-4622-8A3B-D52586225E94}">
      <dsp:nvSpPr>
        <dsp:cNvPr id="0" name=""/>
        <dsp:cNvSpPr/>
      </dsp:nvSpPr>
      <dsp:spPr>
        <a:xfrm>
          <a:off x="335819" y="2577371"/>
          <a:ext cx="1045458" cy="104545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948EDB-8C9D-4F9A-9669-5EB8D8174702}">
      <dsp:nvSpPr>
        <dsp:cNvPr id="0" name=""/>
        <dsp:cNvSpPr/>
      </dsp:nvSpPr>
      <dsp:spPr>
        <a:xfrm>
          <a:off x="558621" y="2800174"/>
          <a:ext cx="599853" cy="5998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97A376-8DFB-4AC4-BC07-394386091DEC}">
      <dsp:nvSpPr>
        <dsp:cNvPr id="0" name=""/>
        <dsp:cNvSpPr/>
      </dsp:nvSpPr>
      <dsp:spPr>
        <a:xfrm>
          <a:off x="1614" y="3948465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Time Management</a:t>
          </a:r>
          <a:endParaRPr lang="en-US" sz="2100" kern="1200"/>
        </a:p>
      </dsp:txBody>
      <dsp:txXfrm>
        <a:off x="1614" y="3948465"/>
        <a:ext cx="1713867" cy="685546"/>
      </dsp:txXfrm>
    </dsp:sp>
    <dsp:sp modelId="{B8A4446F-2459-428C-A7B7-C735688EABF1}">
      <dsp:nvSpPr>
        <dsp:cNvPr id="0" name=""/>
        <dsp:cNvSpPr/>
      </dsp:nvSpPr>
      <dsp:spPr>
        <a:xfrm>
          <a:off x="2349613" y="2577371"/>
          <a:ext cx="1045458" cy="1045458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F1A3F-2C62-45AC-8702-2F5C9E884D90}">
      <dsp:nvSpPr>
        <dsp:cNvPr id="0" name=""/>
        <dsp:cNvSpPr/>
      </dsp:nvSpPr>
      <dsp:spPr>
        <a:xfrm>
          <a:off x="2572415" y="2800174"/>
          <a:ext cx="599853" cy="5998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31269-3F74-4FB1-9204-68E5C0B53DE5}">
      <dsp:nvSpPr>
        <dsp:cNvPr id="0" name=""/>
        <dsp:cNvSpPr/>
      </dsp:nvSpPr>
      <dsp:spPr>
        <a:xfrm>
          <a:off x="2015408" y="3948465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Note-taking</a:t>
          </a:r>
          <a:endParaRPr lang="en-US" sz="2100" kern="1200"/>
        </a:p>
      </dsp:txBody>
      <dsp:txXfrm>
        <a:off x="2015408" y="3948465"/>
        <a:ext cx="1713867" cy="685546"/>
      </dsp:txXfrm>
    </dsp:sp>
    <dsp:sp modelId="{A9DFBE52-4E75-40E6-AA04-4BBE7D3C66FF}">
      <dsp:nvSpPr>
        <dsp:cNvPr id="0" name=""/>
        <dsp:cNvSpPr/>
      </dsp:nvSpPr>
      <dsp:spPr>
        <a:xfrm>
          <a:off x="4363406" y="2577371"/>
          <a:ext cx="1045458" cy="104545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70B54C-E9EA-4C1A-83FE-3BEAC1329E40}">
      <dsp:nvSpPr>
        <dsp:cNvPr id="0" name=""/>
        <dsp:cNvSpPr/>
      </dsp:nvSpPr>
      <dsp:spPr>
        <a:xfrm>
          <a:off x="4586209" y="2800174"/>
          <a:ext cx="599853" cy="5998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94675-404D-427C-9FB5-2C21CB388356}">
      <dsp:nvSpPr>
        <dsp:cNvPr id="0" name=""/>
        <dsp:cNvSpPr/>
      </dsp:nvSpPr>
      <dsp:spPr>
        <a:xfrm>
          <a:off x="4029202" y="3948465"/>
          <a:ext cx="1713867" cy="6855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Research and Exam</a:t>
          </a:r>
          <a:endParaRPr lang="en-US" sz="2100" kern="1200"/>
        </a:p>
      </dsp:txBody>
      <dsp:txXfrm>
        <a:off x="4029202" y="3948465"/>
        <a:ext cx="1713867" cy="685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A5EAB9-611B-49E2-911A-6A0BEA30C828}">
      <dsp:nvSpPr>
        <dsp:cNvPr id="0" name=""/>
        <dsp:cNvSpPr/>
      </dsp:nvSpPr>
      <dsp:spPr>
        <a:xfrm>
          <a:off x="835851" y="440"/>
          <a:ext cx="2076739" cy="124604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Gain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Gain a new skill</a:t>
          </a:r>
        </a:p>
      </dsp:txBody>
      <dsp:txXfrm>
        <a:off x="835851" y="440"/>
        <a:ext cx="2076739" cy="1246043"/>
      </dsp:txXfrm>
    </dsp:sp>
    <dsp:sp modelId="{1AFE7D2A-1EBC-431E-B082-2FBAE7264318}">
      <dsp:nvSpPr>
        <dsp:cNvPr id="0" name=""/>
        <dsp:cNvSpPr/>
      </dsp:nvSpPr>
      <dsp:spPr>
        <a:xfrm>
          <a:off x="3120264" y="440"/>
          <a:ext cx="2076739" cy="1246043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Earn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Earn a Degree or Certification</a:t>
          </a:r>
        </a:p>
      </dsp:txBody>
      <dsp:txXfrm>
        <a:off x="3120264" y="440"/>
        <a:ext cx="2076739" cy="1246043"/>
      </dsp:txXfrm>
    </dsp:sp>
    <dsp:sp modelId="{2789DD92-D184-4D51-BA0E-9F607CF06F0E}">
      <dsp:nvSpPr>
        <dsp:cNvPr id="0" name=""/>
        <dsp:cNvSpPr/>
      </dsp:nvSpPr>
      <dsp:spPr>
        <a:xfrm>
          <a:off x="835851" y="1454158"/>
          <a:ext cx="2076739" cy="1246043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Boost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Boost my Networking Abilities</a:t>
          </a:r>
        </a:p>
      </dsp:txBody>
      <dsp:txXfrm>
        <a:off x="835851" y="1454158"/>
        <a:ext cx="2076739" cy="1246043"/>
      </dsp:txXfrm>
    </dsp:sp>
    <dsp:sp modelId="{F6B08EFB-9FA4-4E5A-894A-27FB021D3E4C}">
      <dsp:nvSpPr>
        <dsp:cNvPr id="0" name=""/>
        <dsp:cNvSpPr/>
      </dsp:nvSpPr>
      <dsp:spPr>
        <a:xfrm>
          <a:off x="3120264" y="1454158"/>
          <a:ext cx="2076739" cy="1246043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Become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Become expert in my field</a:t>
          </a:r>
        </a:p>
      </dsp:txBody>
      <dsp:txXfrm>
        <a:off x="3120264" y="1454158"/>
        <a:ext cx="2076739" cy="1246043"/>
      </dsp:txXfrm>
    </dsp:sp>
    <dsp:sp modelId="{DF018386-CE90-4EEE-BC2F-1B52FEE7691B}">
      <dsp:nvSpPr>
        <dsp:cNvPr id="0" name=""/>
        <dsp:cNvSpPr/>
      </dsp:nvSpPr>
      <dsp:spPr>
        <a:xfrm>
          <a:off x="835851" y="2907876"/>
          <a:ext cx="2076739" cy="1246043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Reach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Reach a Leadership Position</a:t>
          </a:r>
        </a:p>
      </dsp:txBody>
      <dsp:txXfrm>
        <a:off x="835851" y="2907876"/>
        <a:ext cx="2076739" cy="1246043"/>
      </dsp:txXfrm>
    </dsp:sp>
    <dsp:sp modelId="{E8AC20F0-C63C-41B3-A44D-DFB1A8B184BF}">
      <dsp:nvSpPr>
        <dsp:cNvPr id="0" name=""/>
        <dsp:cNvSpPr/>
      </dsp:nvSpPr>
      <dsp:spPr>
        <a:xfrm>
          <a:off x="3120264" y="2907876"/>
          <a:ext cx="2076739" cy="1246043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Win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Win a Prestigious Award in my Industry</a:t>
          </a:r>
        </a:p>
      </dsp:txBody>
      <dsp:txXfrm>
        <a:off x="3120264" y="2907876"/>
        <a:ext cx="2076739" cy="12460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9D2848-8B29-4F76-9151-0643BBEBC5F9}">
      <dsp:nvSpPr>
        <dsp:cNvPr id="0" name=""/>
        <dsp:cNvSpPr/>
      </dsp:nvSpPr>
      <dsp:spPr>
        <a:xfrm>
          <a:off x="0" y="0"/>
          <a:ext cx="4645299" cy="747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u="sng" kern="1200" dirty="0">
              <a:solidFill>
                <a:schemeClr val="bg1"/>
              </a:solidFill>
            </a:rPr>
            <a:t>Skills I have</a:t>
          </a:r>
          <a:endParaRPr lang="en-US" sz="3600" b="1" u="sng" kern="1200" dirty="0">
            <a:solidFill>
              <a:schemeClr val="bg1"/>
            </a:solidFill>
          </a:endParaRPr>
        </a:p>
      </dsp:txBody>
      <dsp:txXfrm>
        <a:off x="21902" y="21902"/>
        <a:ext cx="3750889" cy="703980"/>
      </dsp:txXfrm>
    </dsp:sp>
    <dsp:sp modelId="{3FBF0997-0417-4B93-8A78-BF9501C4D51D}">
      <dsp:nvSpPr>
        <dsp:cNvPr id="0" name=""/>
        <dsp:cNvSpPr/>
      </dsp:nvSpPr>
      <dsp:spPr>
        <a:xfrm>
          <a:off x="346889" y="851644"/>
          <a:ext cx="4645299" cy="747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Strong communication skill</a:t>
          </a:r>
          <a:endParaRPr lang="en-US" sz="2200" kern="1200"/>
        </a:p>
      </dsp:txBody>
      <dsp:txXfrm>
        <a:off x="368791" y="873546"/>
        <a:ext cx="3768545" cy="703980"/>
      </dsp:txXfrm>
    </dsp:sp>
    <dsp:sp modelId="{F7B684A3-1C73-4869-BDD8-C3DB4440C2B7}">
      <dsp:nvSpPr>
        <dsp:cNvPr id="0" name=""/>
        <dsp:cNvSpPr/>
      </dsp:nvSpPr>
      <dsp:spPr>
        <a:xfrm>
          <a:off x="693778" y="1703288"/>
          <a:ext cx="4645299" cy="747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Stress handling</a:t>
          </a:r>
          <a:endParaRPr lang="en-US" sz="2200" kern="1200"/>
        </a:p>
      </dsp:txBody>
      <dsp:txXfrm>
        <a:off x="715680" y="1725190"/>
        <a:ext cx="3768545" cy="703980"/>
      </dsp:txXfrm>
    </dsp:sp>
    <dsp:sp modelId="{0BF7DB1A-055E-4279-A49D-C1963EFC4B6E}">
      <dsp:nvSpPr>
        <dsp:cNvPr id="0" name=""/>
        <dsp:cNvSpPr/>
      </dsp:nvSpPr>
      <dsp:spPr>
        <a:xfrm>
          <a:off x="1040667" y="2554932"/>
          <a:ext cx="4645299" cy="747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Technical knowledge on Health </a:t>
          </a:r>
          <a:endParaRPr lang="en-US" sz="2200" kern="1200"/>
        </a:p>
      </dsp:txBody>
      <dsp:txXfrm>
        <a:off x="1062569" y="2576834"/>
        <a:ext cx="3768545" cy="703980"/>
      </dsp:txXfrm>
    </dsp:sp>
    <dsp:sp modelId="{68A0ABFA-E03D-4E39-98CC-977FEA931C15}">
      <dsp:nvSpPr>
        <dsp:cNvPr id="0" name=""/>
        <dsp:cNvSpPr/>
      </dsp:nvSpPr>
      <dsp:spPr>
        <a:xfrm>
          <a:off x="1387556" y="3406576"/>
          <a:ext cx="4645299" cy="74778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General awareness on job </a:t>
          </a:r>
          <a:endParaRPr lang="en-US" sz="2200" kern="1200"/>
        </a:p>
      </dsp:txBody>
      <dsp:txXfrm>
        <a:off x="1409458" y="3428478"/>
        <a:ext cx="3768545" cy="703980"/>
      </dsp:txXfrm>
    </dsp:sp>
    <dsp:sp modelId="{2385AB7B-AD81-4506-B082-9B3402553249}">
      <dsp:nvSpPr>
        <dsp:cNvPr id="0" name=""/>
        <dsp:cNvSpPr/>
      </dsp:nvSpPr>
      <dsp:spPr>
        <a:xfrm>
          <a:off x="4159238" y="546298"/>
          <a:ext cx="486060" cy="4860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268602" y="546298"/>
        <a:ext cx="267333" cy="365760"/>
      </dsp:txXfrm>
    </dsp:sp>
    <dsp:sp modelId="{1BFD5BFF-9571-4D11-ADF6-7EA0C9A843D7}">
      <dsp:nvSpPr>
        <dsp:cNvPr id="0" name=""/>
        <dsp:cNvSpPr/>
      </dsp:nvSpPr>
      <dsp:spPr>
        <a:xfrm>
          <a:off x="4506128" y="1397942"/>
          <a:ext cx="486060" cy="4860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615492" y="1397942"/>
        <a:ext cx="267333" cy="365760"/>
      </dsp:txXfrm>
    </dsp:sp>
    <dsp:sp modelId="{DBE03C08-BCDC-43CC-AAC4-6D180BEB674A}">
      <dsp:nvSpPr>
        <dsp:cNvPr id="0" name=""/>
        <dsp:cNvSpPr/>
      </dsp:nvSpPr>
      <dsp:spPr>
        <a:xfrm>
          <a:off x="4853017" y="2237123"/>
          <a:ext cx="486060" cy="4860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962381" y="2237123"/>
        <a:ext cx="267333" cy="365760"/>
      </dsp:txXfrm>
    </dsp:sp>
    <dsp:sp modelId="{D1C354DC-7588-4A34-B8E8-CD03E3E7A98C}">
      <dsp:nvSpPr>
        <dsp:cNvPr id="0" name=""/>
        <dsp:cNvSpPr/>
      </dsp:nvSpPr>
      <dsp:spPr>
        <a:xfrm>
          <a:off x="5199906" y="3097076"/>
          <a:ext cx="486060" cy="4860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309270" y="3097076"/>
        <a:ext cx="267333" cy="365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D8D9-EB34-4EB1-9473-8EB8C888A5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6B77FE-C036-4DC6-8E0F-C775E6044D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2DED80-5BD1-46F6-99CC-B26F0EC39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46C42-72B2-4A58-AA1A-129482D12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FA015-FE19-42E7-A492-251EB5594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086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34AD8-11ED-47AA-99EB-67F01DAD0B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4C558-2BE8-4203-88A6-579185E2F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C4722-4DD3-41C2-BBE5-5907F96BF9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4BBBF-2CFD-4DF1-9F41-B64D852FD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ED6373-5392-456A-A4DC-9372DB9AD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424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E9EE4-541A-43BE-B646-A029CB3E1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07C70A-0698-4BAA-B9AE-D2FAB79757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7E6C27-5BB5-4F87-93CF-FE9B7F65E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7595AC-0F21-45A3-91EF-F549CA018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F0E2D7-D0B8-4342-A5A5-DEA50D39A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023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B2305-9D7A-48E8-AA65-15D39FEF8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0C15B-F916-43D5-BDC8-4336091E02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6B0F60-2F5E-4C5D-BEFE-E25A874C6E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19555F-0222-43B6-9A5B-F34AC4FA7A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7761C-FBF9-4025-B65F-8498BFE6A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9C2B87-D2B9-4742-AA21-15F867D38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348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93C72-3108-428F-B251-65F45C3BA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E24061-CBFF-46AE-BC8A-DDC945973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52B0A3-6CA4-4735-8694-9676734423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951640-4E30-4BB5-940A-F3747B6080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87C5FC-D90D-43EC-955B-CC7E56FDF1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8CC5E5-FFB8-4A5E-A4EF-22CBB5963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6BBC3F-A89A-4304-A6F2-DC928079D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B1FF0F-1470-4ADC-AF66-4A856F0574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822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65876-517C-4072-950B-DDE70EC7D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BB68F0-86F5-4DB4-8D63-06814102F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53D59E-2B75-4E5F-8989-9D409FBA4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8D861C-8AC3-4C6E-B04E-CA41D82FE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16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85DF0A-0A1B-486B-8258-365D37DBD2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722A3D-E2B9-4556-B239-6CC1556A2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BBA833-7935-4C8B-A627-2AA3ECF82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251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5F957-550F-47A7-8AEA-0E57E6390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299E9E-E58C-48F2-ACCF-E216F71E5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999305-2287-4817-B4B7-75DEE504A5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2E0BDB-3330-4429-9EBD-5A34F8BEF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239AC2-9BAD-41E0-9CC2-38BBB75BC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B41395-52CF-4CCD-87A0-2D4DA8B81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24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25695-8ADC-4867-A808-8503694AE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B0EBF0-EF54-4368-A1AD-257CF5236E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D86395-C974-4D31-89E5-EE035C98EC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A5845C-B4F0-4A4A-B81D-69729B119A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FB2E92-B1BC-40EB-8F8D-919D2D95F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CF818F-B3EE-45D2-B1B2-4CDF4EA9C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880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D0F13-6E7C-4E28-A238-5C6DF0861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D351B5-C85E-4EF6-8288-CDEC3AA798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0E990E-C97B-4AB5-B37F-81BB994AC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71032-D7BB-4C48-AFEB-154A50190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DCBD-7F89-4F4F-BB90-21456E103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740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98A747D-3935-4C67-9840-32C99FBE0D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9FBED-79D0-4AD1-A44B-41E6A2B218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2C4CC-A140-453D-8A7A-E0076DB22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24C8B-FD65-4C6E-B90C-0A900C45E1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A06DF-CEBF-4E92-A4C9-F65C70B67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717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42F214-51A0-4893-8B49-37EC0EFBE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3238A-863D-4D15-89BD-4010EB580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432C6-8606-4264-8180-11BC1201F0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5117E0-E225-4A77-86E7-4BCEEF0BE15F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3CFC1-6E6D-4E6B-A4EE-D3F4B7577B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78DB29-3156-4C2A-AC11-B6F466058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4CCF52-794D-4845-8922-EC3771010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3242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!!BGRectangle">
            <a:extLst>
              <a:ext uri="{FF2B5EF4-FFF2-40B4-BE49-F238E27FC236}">
                <a16:creationId xmlns:a16="http://schemas.microsoft.com/office/drawing/2014/main" id="{F1611BA9-268A-49A6-84F8-FC9153668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xmlns="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0EB187-900F-4AF5-813B-101456D9F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E920F9BC-9EEC-493C-8176-9443D3C44F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4112" b="98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FEC4D2-BDD7-49EB-86FA-72A06F826E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7349" y="1200152"/>
            <a:ext cx="6897171" cy="4457696"/>
          </a:xfrm>
        </p:spPr>
        <p:txBody>
          <a:bodyPr anchor="ctr">
            <a:normAutofit/>
          </a:bodyPr>
          <a:lstStyle/>
          <a:p>
            <a:pPr algn="l"/>
            <a:br>
              <a:rPr lang="en-GB" sz="6200" dirty="0">
                <a:solidFill>
                  <a:srgbClr val="FFFFFF"/>
                </a:solidFill>
              </a:rPr>
            </a:br>
            <a:r>
              <a:rPr lang="en-GB" sz="6200" dirty="0">
                <a:solidFill>
                  <a:srgbClr val="FFFFFF"/>
                </a:solidFill>
              </a:rPr>
              <a:t> </a:t>
            </a:r>
            <a:r>
              <a:rPr lang="en-GB" sz="6200" b="1" dirty="0">
                <a:solidFill>
                  <a:srgbClr val="FFFFFF"/>
                </a:solidFill>
              </a:rPr>
              <a:t>Academic And Employability Skills </a:t>
            </a:r>
            <a:r>
              <a:rPr lang="en-GB" sz="6200" dirty="0">
                <a:solidFill>
                  <a:srgbClr val="FFFFFF"/>
                </a:solidFill>
              </a:rPr>
              <a:t>	</a:t>
            </a:r>
            <a:br>
              <a:rPr lang="en-GB" sz="6200" dirty="0">
                <a:solidFill>
                  <a:srgbClr val="FFFFFF"/>
                </a:solidFill>
              </a:rPr>
            </a:br>
            <a:endParaRPr lang="en-GB" sz="62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40C66A-365C-4418-8C22-D37922105D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7749" y="1200152"/>
            <a:ext cx="3248749" cy="4457696"/>
          </a:xfrm>
        </p:spPr>
        <p:txBody>
          <a:bodyPr anchor="ctr">
            <a:normAutofit/>
          </a:bodyPr>
          <a:lstStyle/>
          <a:p>
            <a:pPr algn="l"/>
            <a:r>
              <a:rPr lang="en-GB" sz="2800" dirty="0">
                <a:solidFill>
                  <a:srgbClr val="FFFFFF"/>
                </a:solidFill>
              </a:rPr>
              <a:t>Joyce </a:t>
            </a:r>
            <a:r>
              <a:rPr lang="en-GB" sz="2800" dirty="0" err="1">
                <a:solidFill>
                  <a:srgbClr val="FFFFFF"/>
                </a:solidFill>
              </a:rPr>
              <a:t>Opoku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Baah</a:t>
            </a:r>
            <a:endParaRPr lang="en-GB" sz="2800" dirty="0">
              <a:solidFill>
                <a:srgbClr val="FFFFFF"/>
              </a:solidFill>
            </a:endParaRPr>
          </a:p>
          <a:p>
            <a:pPr algn="l"/>
            <a:r>
              <a:rPr lang="en-GB" sz="2800" dirty="0">
                <a:solidFill>
                  <a:srgbClr val="FFFFFF"/>
                </a:solidFill>
              </a:rPr>
              <a:t>Student ID: 2021934</a:t>
            </a:r>
          </a:p>
          <a:p>
            <a:pPr algn="l"/>
            <a:r>
              <a:rPr lang="en-GB" sz="2800" dirty="0">
                <a:solidFill>
                  <a:srgbClr val="FFFFFF"/>
                </a:solidFill>
              </a:rPr>
              <a:t>Tutor’s name: </a:t>
            </a:r>
            <a:r>
              <a:rPr lang="en-GB" sz="2800" dirty="0" err="1">
                <a:solidFill>
                  <a:srgbClr val="FFFFFF"/>
                </a:solidFill>
              </a:rPr>
              <a:t>Noura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3" name="!!Line">
            <a:extLst>
              <a:ext uri="{FF2B5EF4-FFF2-40B4-BE49-F238E27FC236}">
                <a16:creationId xmlns:a16="http://schemas.microsoft.com/office/drawing/2014/main" id="{1825D5AF-D278-4D9A-A4F5-A1A1D3507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6" y="2286000"/>
            <a:ext cx="27432" cy="228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460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D2890-EB11-41AA-B7C0-D513FB959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60651-EC5F-4FA0-96A8-4EBF2FAEB4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Slide 3- Introduction</a:t>
            </a:r>
          </a:p>
          <a:p>
            <a:r>
              <a:rPr lang="en-US" dirty="0"/>
              <a:t>Slide 4-What are skills</a:t>
            </a:r>
          </a:p>
          <a:p>
            <a:r>
              <a:rPr lang="en-US" dirty="0"/>
              <a:t>Slide 5- Academic Skills</a:t>
            </a:r>
          </a:p>
          <a:p>
            <a:r>
              <a:rPr lang="en-US" dirty="0"/>
              <a:t>Slide 6- Swot Analysis</a:t>
            </a:r>
          </a:p>
          <a:p>
            <a:r>
              <a:rPr lang="en-US" dirty="0"/>
              <a:t>My Career Plan</a:t>
            </a:r>
          </a:p>
          <a:p>
            <a:r>
              <a:rPr lang="en-US" dirty="0"/>
              <a:t>Employability Skills</a:t>
            </a:r>
          </a:p>
          <a:p>
            <a:r>
              <a:rPr lang="en-US" dirty="0"/>
              <a:t>Personal development plan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750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820B0-55B6-4304-A2BC-90C824A52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Introduction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0639D-58BA-4D15-B1A5-2216B3E6F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I’m Joyce Opoku </a:t>
            </a:r>
            <a:r>
              <a:rPr lang="en-GB" dirty="0" err="1">
                <a:solidFill>
                  <a:schemeClr val="bg1"/>
                </a:solidFill>
              </a:rPr>
              <a:t>Baah</a:t>
            </a:r>
            <a:r>
              <a:rPr lang="en-GB" dirty="0">
                <a:solidFill>
                  <a:schemeClr val="bg1"/>
                </a:solidFill>
              </a:rPr>
              <a:t>, came to the UK in 1986. Receiving Level 3 diploma in Health and Social care, I’ve been working as a healthcare assistant for the last 20 years. I’m a passionate person who loves to care for  people and give help to those who need it . I aim at earning higher degree and help people extensively.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89385036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40E93D9-F13F-4097-A159-E0A6CEBA8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3108CA-582C-4CB5-9E56-B90C502CE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2" y="-26724"/>
            <a:ext cx="4278264" cy="1906317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What are the skills?</a:t>
            </a:r>
          </a:p>
        </p:txBody>
      </p:sp>
      <p:pic>
        <p:nvPicPr>
          <p:cNvPr id="8" name="Picture 7" descr="Background pattern&#10;&#10;Description automatically generated">
            <a:extLst>
              <a:ext uri="{FF2B5EF4-FFF2-40B4-BE49-F238E27FC236}">
                <a16:creationId xmlns:a16="http://schemas.microsoft.com/office/drawing/2014/main" id="{424D30AF-5776-4147-B1DF-5A9618E4D2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485" r="1034" b="1"/>
          <a:stretch/>
        </p:blipFill>
        <p:spPr>
          <a:xfrm>
            <a:off x="20" y="2768743"/>
            <a:ext cx="4278264" cy="4089258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BA3D150B-ADB5-401D-8304-C7845A109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768743"/>
            <a:ext cx="4310288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17F76-6823-4093-8DC3-862495D7C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108158" cy="4351338"/>
          </a:xfrm>
        </p:spPr>
        <p:txBody>
          <a:bodyPr/>
          <a:lstStyle/>
          <a:p>
            <a:r>
              <a:rPr lang="en-US" dirty="0"/>
              <a:t>Skill: the ability to do something well</a:t>
            </a:r>
          </a:p>
          <a:p>
            <a:endParaRPr lang="en-GB" dirty="0"/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ACD3AB31-A71C-4414-BA05-CF667CBA3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5909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2"/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869E61D-AD5D-4C9D-A4FA-EABEA43624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0135194"/>
              </p:ext>
            </p:extLst>
          </p:nvPr>
        </p:nvGraphicFramePr>
        <p:xfrm>
          <a:off x="5431646" y="678955"/>
          <a:ext cx="5586448" cy="5409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7345532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91865609-25EB-45CC-A27A-E539834C974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3108CA-582C-4CB5-9E56-B90C502CE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4726276"/>
          </a:xfrm>
        </p:spPr>
        <p:txBody>
          <a:bodyPr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Academic Skills</a:t>
            </a:r>
          </a:p>
        </p:txBody>
      </p:sp>
      <p:cxnSp>
        <p:nvCxnSpPr>
          <p:cNvPr id="19" name="Straight Connector 1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21D9692-9590-4043-B7CB-1408E0C757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6978521"/>
              </p:ext>
            </p:extLst>
          </p:nvPr>
        </p:nvGraphicFramePr>
        <p:xfrm>
          <a:off x="5155379" y="1065862"/>
          <a:ext cx="5744685" cy="472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89989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/>
          <p:cNvGrpSpPr/>
          <p:nvPr/>
        </p:nvGrpSpPr>
        <p:grpSpPr>
          <a:xfrm flipH="1">
            <a:off x="560443" y="3043216"/>
            <a:ext cx="4341631" cy="2423480"/>
            <a:chOff x="981750" y="2218585"/>
            <a:chExt cx="4341631" cy="2423480"/>
          </a:xfrm>
        </p:grpSpPr>
        <p:cxnSp>
          <p:nvCxnSpPr>
            <p:cNvPr id="22" name="Straight Connector 21"/>
            <p:cNvCxnSpPr/>
            <p:nvPr/>
          </p:nvCxnSpPr>
          <p:spPr>
            <a:xfrm flipV="1">
              <a:off x="981750" y="4638735"/>
              <a:ext cx="4341631" cy="3330"/>
            </a:xfrm>
            <a:prstGeom prst="line">
              <a:avLst/>
            </a:prstGeom>
            <a:ln w="19050">
              <a:solidFill>
                <a:schemeClr val="accent3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V="1">
              <a:off x="981750" y="2218585"/>
              <a:ext cx="4341631" cy="3330"/>
            </a:xfrm>
            <a:prstGeom prst="line">
              <a:avLst/>
            </a:prstGeom>
            <a:ln w="19050">
              <a:solidFill>
                <a:srgbClr val="7030A0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Straight Connector 19"/>
          <p:cNvCxnSpPr/>
          <p:nvPr/>
        </p:nvCxnSpPr>
        <p:spPr>
          <a:xfrm flipV="1">
            <a:off x="7237097" y="4781954"/>
            <a:ext cx="4341631" cy="3330"/>
          </a:xfrm>
          <a:prstGeom prst="line">
            <a:avLst/>
          </a:prstGeom>
          <a:ln w="19050">
            <a:solidFill>
              <a:srgbClr val="DD3FCE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3" name="Group 12"/>
          <p:cNvGrpSpPr/>
          <p:nvPr/>
        </p:nvGrpSpPr>
        <p:grpSpPr>
          <a:xfrm>
            <a:off x="3676450" y="1509311"/>
            <a:ext cx="4839100" cy="4839100"/>
            <a:chOff x="3487892" y="1132195"/>
            <a:chExt cx="5216216" cy="5216216"/>
          </a:xfrm>
        </p:grpSpPr>
        <p:sp>
          <p:nvSpPr>
            <p:cNvPr id="4" name="Freeform 747"/>
            <p:cNvSpPr>
              <a:spLocks/>
            </p:cNvSpPr>
            <p:nvPr/>
          </p:nvSpPr>
          <p:spPr bwMode="auto">
            <a:xfrm>
              <a:off x="4588840" y="4051606"/>
              <a:ext cx="2573941" cy="2296805"/>
            </a:xfrm>
            <a:custGeom>
              <a:avLst/>
              <a:gdLst>
                <a:gd name="T0" fmla="*/ 304 w 678"/>
                <a:gd name="T1" fmla="*/ 77 h 605"/>
                <a:gd name="T2" fmla="*/ 412 w 678"/>
                <a:gd name="T3" fmla="*/ 51 h 605"/>
                <a:gd name="T4" fmla="*/ 498 w 678"/>
                <a:gd name="T5" fmla="*/ 64 h 605"/>
                <a:gd name="T6" fmla="*/ 450 w 678"/>
                <a:gd name="T7" fmla="*/ 153 h 605"/>
                <a:gd name="T8" fmla="*/ 663 w 678"/>
                <a:gd name="T9" fmla="*/ 364 h 605"/>
                <a:gd name="T10" fmla="*/ 663 w 678"/>
                <a:gd name="T11" fmla="*/ 418 h 605"/>
                <a:gd name="T12" fmla="*/ 609 w 678"/>
                <a:gd name="T13" fmla="*/ 418 h 605"/>
                <a:gd name="T14" fmla="*/ 578 w 678"/>
                <a:gd name="T15" fmla="*/ 387 h 605"/>
                <a:gd name="T16" fmla="*/ 572 w 678"/>
                <a:gd name="T17" fmla="*/ 385 h 605"/>
                <a:gd name="T18" fmla="*/ 566 w 678"/>
                <a:gd name="T19" fmla="*/ 387 h 605"/>
                <a:gd name="T20" fmla="*/ 566 w 678"/>
                <a:gd name="T21" fmla="*/ 399 h 605"/>
                <a:gd name="T22" fmla="*/ 613 w 678"/>
                <a:gd name="T23" fmla="*/ 446 h 605"/>
                <a:gd name="T24" fmla="*/ 614 w 678"/>
                <a:gd name="T25" fmla="*/ 500 h 605"/>
                <a:gd name="T26" fmla="*/ 614 w 678"/>
                <a:gd name="T27" fmla="*/ 500 h 605"/>
                <a:gd name="T28" fmla="*/ 560 w 678"/>
                <a:gd name="T29" fmla="*/ 500 h 605"/>
                <a:gd name="T30" fmla="*/ 511 w 678"/>
                <a:gd name="T31" fmla="*/ 451 h 605"/>
                <a:gd name="T32" fmla="*/ 505 w 678"/>
                <a:gd name="T33" fmla="*/ 449 h 605"/>
                <a:gd name="T34" fmla="*/ 499 w 678"/>
                <a:gd name="T35" fmla="*/ 451 h 605"/>
                <a:gd name="T36" fmla="*/ 499 w 678"/>
                <a:gd name="T37" fmla="*/ 463 h 605"/>
                <a:gd name="T38" fmla="*/ 536 w 678"/>
                <a:gd name="T39" fmla="*/ 499 h 605"/>
                <a:gd name="T40" fmla="*/ 547 w 678"/>
                <a:gd name="T41" fmla="*/ 526 h 605"/>
                <a:gd name="T42" fmla="*/ 536 w 678"/>
                <a:gd name="T43" fmla="*/ 553 h 605"/>
                <a:gd name="T44" fmla="*/ 482 w 678"/>
                <a:gd name="T45" fmla="*/ 553 h 605"/>
                <a:gd name="T46" fmla="*/ 431 w 678"/>
                <a:gd name="T47" fmla="*/ 502 h 605"/>
                <a:gd name="T48" fmla="*/ 419 w 678"/>
                <a:gd name="T49" fmla="*/ 502 h 605"/>
                <a:gd name="T50" fmla="*/ 419 w 678"/>
                <a:gd name="T51" fmla="*/ 502 h 605"/>
                <a:gd name="T52" fmla="*/ 417 w 678"/>
                <a:gd name="T53" fmla="*/ 508 h 605"/>
                <a:gd name="T54" fmla="*/ 419 w 678"/>
                <a:gd name="T55" fmla="*/ 514 h 605"/>
                <a:gd name="T56" fmla="*/ 442 w 678"/>
                <a:gd name="T57" fmla="*/ 536 h 605"/>
                <a:gd name="T58" fmla="*/ 442 w 678"/>
                <a:gd name="T59" fmla="*/ 590 h 605"/>
                <a:gd name="T60" fmla="*/ 388 w 678"/>
                <a:gd name="T61" fmla="*/ 590 h 605"/>
                <a:gd name="T62" fmla="*/ 207 w 678"/>
                <a:gd name="T63" fmla="*/ 410 h 605"/>
                <a:gd name="T64" fmla="*/ 153 w 678"/>
                <a:gd name="T65" fmla="*/ 337 h 605"/>
                <a:gd name="T66" fmla="*/ 96 w 678"/>
                <a:gd name="T67" fmla="*/ 261 h 605"/>
                <a:gd name="T68" fmla="*/ 0 w 678"/>
                <a:gd name="T69" fmla="*/ 165 h 605"/>
                <a:gd name="T70" fmla="*/ 164 w 678"/>
                <a:gd name="T71" fmla="*/ 0 h 605"/>
                <a:gd name="T72" fmla="*/ 304 w 678"/>
                <a:gd name="T73" fmla="*/ 77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78" h="605">
                  <a:moveTo>
                    <a:pt x="304" y="77"/>
                  </a:moveTo>
                  <a:cubicBezTo>
                    <a:pt x="334" y="93"/>
                    <a:pt x="351" y="82"/>
                    <a:pt x="412" y="51"/>
                  </a:cubicBezTo>
                  <a:cubicBezTo>
                    <a:pt x="472" y="19"/>
                    <a:pt x="498" y="64"/>
                    <a:pt x="498" y="64"/>
                  </a:cubicBezTo>
                  <a:cubicBezTo>
                    <a:pt x="450" y="153"/>
                    <a:pt x="450" y="153"/>
                    <a:pt x="450" y="153"/>
                  </a:cubicBezTo>
                  <a:cubicBezTo>
                    <a:pt x="663" y="364"/>
                    <a:pt x="663" y="364"/>
                    <a:pt x="663" y="364"/>
                  </a:cubicBezTo>
                  <a:cubicBezTo>
                    <a:pt x="677" y="379"/>
                    <a:pt x="678" y="403"/>
                    <a:pt x="663" y="418"/>
                  </a:cubicBezTo>
                  <a:cubicBezTo>
                    <a:pt x="648" y="433"/>
                    <a:pt x="624" y="433"/>
                    <a:pt x="609" y="418"/>
                  </a:cubicBezTo>
                  <a:cubicBezTo>
                    <a:pt x="578" y="387"/>
                    <a:pt x="578" y="387"/>
                    <a:pt x="578" y="387"/>
                  </a:cubicBezTo>
                  <a:cubicBezTo>
                    <a:pt x="576" y="386"/>
                    <a:pt x="574" y="385"/>
                    <a:pt x="572" y="385"/>
                  </a:cubicBezTo>
                  <a:cubicBezTo>
                    <a:pt x="570" y="385"/>
                    <a:pt x="568" y="386"/>
                    <a:pt x="566" y="387"/>
                  </a:cubicBezTo>
                  <a:cubicBezTo>
                    <a:pt x="563" y="390"/>
                    <a:pt x="563" y="396"/>
                    <a:pt x="566" y="399"/>
                  </a:cubicBezTo>
                  <a:cubicBezTo>
                    <a:pt x="613" y="446"/>
                    <a:pt x="613" y="446"/>
                    <a:pt x="613" y="446"/>
                  </a:cubicBezTo>
                  <a:cubicBezTo>
                    <a:pt x="628" y="461"/>
                    <a:pt x="628" y="485"/>
                    <a:pt x="614" y="500"/>
                  </a:cubicBezTo>
                  <a:cubicBezTo>
                    <a:pt x="614" y="500"/>
                    <a:pt x="614" y="500"/>
                    <a:pt x="614" y="500"/>
                  </a:cubicBezTo>
                  <a:cubicBezTo>
                    <a:pt x="599" y="515"/>
                    <a:pt x="575" y="515"/>
                    <a:pt x="560" y="500"/>
                  </a:cubicBezTo>
                  <a:cubicBezTo>
                    <a:pt x="511" y="451"/>
                    <a:pt x="511" y="451"/>
                    <a:pt x="511" y="451"/>
                  </a:cubicBezTo>
                  <a:cubicBezTo>
                    <a:pt x="510" y="450"/>
                    <a:pt x="507" y="449"/>
                    <a:pt x="505" y="449"/>
                  </a:cubicBezTo>
                  <a:cubicBezTo>
                    <a:pt x="503" y="449"/>
                    <a:pt x="501" y="450"/>
                    <a:pt x="499" y="451"/>
                  </a:cubicBezTo>
                  <a:cubicBezTo>
                    <a:pt x="496" y="455"/>
                    <a:pt x="496" y="460"/>
                    <a:pt x="499" y="463"/>
                  </a:cubicBezTo>
                  <a:cubicBezTo>
                    <a:pt x="536" y="499"/>
                    <a:pt x="536" y="499"/>
                    <a:pt x="536" y="499"/>
                  </a:cubicBezTo>
                  <a:cubicBezTo>
                    <a:pt x="543" y="506"/>
                    <a:pt x="547" y="516"/>
                    <a:pt x="547" y="526"/>
                  </a:cubicBezTo>
                  <a:cubicBezTo>
                    <a:pt x="547" y="536"/>
                    <a:pt x="543" y="546"/>
                    <a:pt x="536" y="553"/>
                  </a:cubicBezTo>
                  <a:cubicBezTo>
                    <a:pt x="521" y="568"/>
                    <a:pt x="497" y="568"/>
                    <a:pt x="482" y="553"/>
                  </a:cubicBezTo>
                  <a:cubicBezTo>
                    <a:pt x="431" y="502"/>
                    <a:pt x="431" y="502"/>
                    <a:pt x="431" y="502"/>
                  </a:cubicBezTo>
                  <a:cubicBezTo>
                    <a:pt x="428" y="499"/>
                    <a:pt x="422" y="499"/>
                    <a:pt x="419" y="502"/>
                  </a:cubicBezTo>
                  <a:cubicBezTo>
                    <a:pt x="419" y="502"/>
                    <a:pt x="419" y="502"/>
                    <a:pt x="419" y="502"/>
                  </a:cubicBezTo>
                  <a:cubicBezTo>
                    <a:pt x="418" y="504"/>
                    <a:pt x="417" y="506"/>
                    <a:pt x="417" y="508"/>
                  </a:cubicBezTo>
                  <a:cubicBezTo>
                    <a:pt x="417" y="511"/>
                    <a:pt x="418" y="513"/>
                    <a:pt x="419" y="514"/>
                  </a:cubicBezTo>
                  <a:cubicBezTo>
                    <a:pt x="442" y="536"/>
                    <a:pt x="442" y="536"/>
                    <a:pt x="442" y="536"/>
                  </a:cubicBezTo>
                  <a:cubicBezTo>
                    <a:pt x="456" y="551"/>
                    <a:pt x="457" y="575"/>
                    <a:pt x="442" y="590"/>
                  </a:cubicBezTo>
                  <a:cubicBezTo>
                    <a:pt x="427" y="605"/>
                    <a:pt x="403" y="605"/>
                    <a:pt x="388" y="590"/>
                  </a:cubicBezTo>
                  <a:cubicBezTo>
                    <a:pt x="207" y="410"/>
                    <a:pt x="207" y="410"/>
                    <a:pt x="207" y="410"/>
                  </a:cubicBezTo>
                  <a:cubicBezTo>
                    <a:pt x="185" y="389"/>
                    <a:pt x="167" y="364"/>
                    <a:pt x="153" y="337"/>
                  </a:cubicBezTo>
                  <a:cubicBezTo>
                    <a:pt x="138" y="309"/>
                    <a:pt x="119" y="283"/>
                    <a:pt x="96" y="261"/>
                  </a:cubicBezTo>
                  <a:cubicBezTo>
                    <a:pt x="0" y="165"/>
                    <a:pt x="0" y="165"/>
                    <a:pt x="0" y="165"/>
                  </a:cubicBezTo>
                  <a:cubicBezTo>
                    <a:pt x="164" y="0"/>
                    <a:pt x="164" y="0"/>
                    <a:pt x="164" y="0"/>
                  </a:cubicBezTo>
                  <a:lnTo>
                    <a:pt x="304" y="77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pc="-30"/>
            </a:p>
          </p:txBody>
        </p:sp>
        <p:sp>
          <p:nvSpPr>
            <p:cNvPr id="5" name="Freeform 748"/>
            <p:cNvSpPr>
              <a:spLocks/>
            </p:cNvSpPr>
            <p:nvPr/>
          </p:nvSpPr>
          <p:spPr bwMode="auto">
            <a:xfrm>
              <a:off x="3487892" y="2233143"/>
              <a:ext cx="2296805" cy="2573941"/>
            </a:xfrm>
            <a:custGeom>
              <a:avLst/>
              <a:gdLst>
                <a:gd name="T0" fmla="*/ 528 w 605"/>
                <a:gd name="T1" fmla="*/ 304 h 678"/>
                <a:gd name="T2" fmla="*/ 554 w 605"/>
                <a:gd name="T3" fmla="*/ 412 h 678"/>
                <a:gd name="T4" fmla="*/ 541 w 605"/>
                <a:gd name="T5" fmla="*/ 498 h 678"/>
                <a:gd name="T6" fmla="*/ 452 w 605"/>
                <a:gd name="T7" fmla="*/ 450 h 678"/>
                <a:gd name="T8" fmla="*/ 241 w 605"/>
                <a:gd name="T9" fmla="*/ 663 h 678"/>
                <a:gd name="T10" fmla="*/ 187 w 605"/>
                <a:gd name="T11" fmla="*/ 663 h 678"/>
                <a:gd name="T12" fmla="*/ 187 w 605"/>
                <a:gd name="T13" fmla="*/ 609 h 678"/>
                <a:gd name="T14" fmla="*/ 218 w 605"/>
                <a:gd name="T15" fmla="*/ 578 h 678"/>
                <a:gd name="T16" fmla="*/ 220 w 605"/>
                <a:gd name="T17" fmla="*/ 572 h 678"/>
                <a:gd name="T18" fmla="*/ 218 w 605"/>
                <a:gd name="T19" fmla="*/ 566 h 678"/>
                <a:gd name="T20" fmla="*/ 206 w 605"/>
                <a:gd name="T21" fmla="*/ 566 h 678"/>
                <a:gd name="T22" fmla="*/ 159 w 605"/>
                <a:gd name="T23" fmla="*/ 614 h 678"/>
                <a:gd name="T24" fmla="*/ 105 w 605"/>
                <a:gd name="T25" fmla="*/ 614 h 678"/>
                <a:gd name="T26" fmla="*/ 105 w 605"/>
                <a:gd name="T27" fmla="*/ 614 h 678"/>
                <a:gd name="T28" fmla="*/ 105 w 605"/>
                <a:gd name="T29" fmla="*/ 560 h 678"/>
                <a:gd name="T30" fmla="*/ 154 w 605"/>
                <a:gd name="T31" fmla="*/ 511 h 678"/>
                <a:gd name="T32" fmla="*/ 156 w 605"/>
                <a:gd name="T33" fmla="*/ 505 h 678"/>
                <a:gd name="T34" fmla="*/ 154 w 605"/>
                <a:gd name="T35" fmla="*/ 499 h 678"/>
                <a:gd name="T36" fmla="*/ 142 w 605"/>
                <a:gd name="T37" fmla="*/ 499 h 678"/>
                <a:gd name="T38" fmla="*/ 106 w 605"/>
                <a:gd name="T39" fmla="*/ 536 h 678"/>
                <a:gd name="T40" fmla="*/ 79 w 605"/>
                <a:gd name="T41" fmla="*/ 547 h 678"/>
                <a:gd name="T42" fmla="*/ 52 w 605"/>
                <a:gd name="T43" fmla="*/ 536 h 678"/>
                <a:gd name="T44" fmla="*/ 52 w 605"/>
                <a:gd name="T45" fmla="*/ 482 h 678"/>
                <a:gd name="T46" fmla="*/ 103 w 605"/>
                <a:gd name="T47" fmla="*/ 431 h 678"/>
                <a:gd name="T48" fmla="*/ 103 w 605"/>
                <a:gd name="T49" fmla="*/ 419 h 678"/>
                <a:gd name="T50" fmla="*/ 103 w 605"/>
                <a:gd name="T51" fmla="*/ 419 h 678"/>
                <a:gd name="T52" fmla="*/ 97 w 605"/>
                <a:gd name="T53" fmla="*/ 417 h 678"/>
                <a:gd name="T54" fmla="*/ 91 w 605"/>
                <a:gd name="T55" fmla="*/ 419 h 678"/>
                <a:gd name="T56" fmla="*/ 69 w 605"/>
                <a:gd name="T57" fmla="*/ 442 h 678"/>
                <a:gd name="T58" fmla="*/ 15 w 605"/>
                <a:gd name="T59" fmla="*/ 442 h 678"/>
                <a:gd name="T60" fmla="*/ 15 w 605"/>
                <a:gd name="T61" fmla="*/ 388 h 678"/>
                <a:gd name="T62" fmla="*/ 195 w 605"/>
                <a:gd name="T63" fmla="*/ 207 h 678"/>
                <a:gd name="T64" fmla="*/ 268 w 605"/>
                <a:gd name="T65" fmla="*/ 153 h 678"/>
                <a:gd name="T66" fmla="*/ 345 w 605"/>
                <a:gd name="T67" fmla="*/ 96 h 678"/>
                <a:gd name="T68" fmla="*/ 440 w 605"/>
                <a:gd name="T69" fmla="*/ 0 h 678"/>
                <a:gd name="T70" fmla="*/ 605 w 605"/>
                <a:gd name="T71" fmla="*/ 164 h 678"/>
                <a:gd name="T72" fmla="*/ 528 w 605"/>
                <a:gd name="T73" fmla="*/ 304 h 6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05" h="678">
                  <a:moveTo>
                    <a:pt x="528" y="304"/>
                  </a:moveTo>
                  <a:cubicBezTo>
                    <a:pt x="512" y="334"/>
                    <a:pt x="523" y="351"/>
                    <a:pt x="554" y="412"/>
                  </a:cubicBezTo>
                  <a:cubicBezTo>
                    <a:pt x="586" y="472"/>
                    <a:pt x="541" y="498"/>
                    <a:pt x="541" y="498"/>
                  </a:cubicBezTo>
                  <a:cubicBezTo>
                    <a:pt x="452" y="450"/>
                    <a:pt x="452" y="450"/>
                    <a:pt x="452" y="450"/>
                  </a:cubicBezTo>
                  <a:cubicBezTo>
                    <a:pt x="241" y="663"/>
                    <a:pt x="241" y="663"/>
                    <a:pt x="241" y="663"/>
                  </a:cubicBezTo>
                  <a:cubicBezTo>
                    <a:pt x="226" y="678"/>
                    <a:pt x="202" y="678"/>
                    <a:pt x="187" y="663"/>
                  </a:cubicBezTo>
                  <a:cubicBezTo>
                    <a:pt x="172" y="648"/>
                    <a:pt x="172" y="624"/>
                    <a:pt x="187" y="609"/>
                  </a:cubicBezTo>
                  <a:cubicBezTo>
                    <a:pt x="218" y="578"/>
                    <a:pt x="218" y="578"/>
                    <a:pt x="218" y="578"/>
                  </a:cubicBezTo>
                  <a:cubicBezTo>
                    <a:pt x="220" y="576"/>
                    <a:pt x="220" y="574"/>
                    <a:pt x="220" y="572"/>
                  </a:cubicBezTo>
                  <a:cubicBezTo>
                    <a:pt x="220" y="570"/>
                    <a:pt x="220" y="568"/>
                    <a:pt x="218" y="566"/>
                  </a:cubicBezTo>
                  <a:cubicBezTo>
                    <a:pt x="215" y="563"/>
                    <a:pt x="209" y="563"/>
                    <a:pt x="206" y="566"/>
                  </a:cubicBezTo>
                  <a:cubicBezTo>
                    <a:pt x="159" y="614"/>
                    <a:pt x="159" y="614"/>
                    <a:pt x="159" y="614"/>
                  </a:cubicBezTo>
                  <a:cubicBezTo>
                    <a:pt x="144" y="628"/>
                    <a:pt x="120" y="628"/>
                    <a:pt x="105" y="614"/>
                  </a:cubicBezTo>
                  <a:cubicBezTo>
                    <a:pt x="105" y="614"/>
                    <a:pt x="105" y="614"/>
                    <a:pt x="105" y="614"/>
                  </a:cubicBezTo>
                  <a:cubicBezTo>
                    <a:pt x="91" y="599"/>
                    <a:pt x="90" y="575"/>
                    <a:pt x="105" y="560"/>
                  </a:cubicBezTo>
                  <a:cubicBezTo>
                    <a:pt x="154" y="511"/>
                    <a:pt x="154" y="511"/>
                    <a:pt x="154" y="511"/>
                  </a:cubicBezTo>
                  <a:cubicBezTo>
                    <a:pt x="155" y="510"/>
                    <a:pt x="156" y="508"/>
                    <a:pt x="156" y="505"/>
                  </a:cubicBezTo>
                  <a:cubicBezTo>
                    <a:pt x="156" y="503"/>
                    <a:pt x="155" y="501"/>
                    <a:pt x="154" y="499"/>
                  </a:cubicBezTo>
                  <a:cubicBezTo>
                    <a:pt x="150" y="496"/>
                    <a:pt x="145" y="496"/>
                    <a:pt x="142" y="499"/>
                  </a:cubicBezTo>
                  <a:cubicBezTo>
                    <a:pt x="106" y="536"/>
                    <a:pt x="106" y="536"/>
                    <a:pt x="106" y="536"/>
                  </a:cubicBezTo>
                  <a:cubicBezTo>
                    <a:pt x="99" y="543"/>
                    <a:pt x="89" y="547"/>
                    <a:pt x="79" y="547"/>
                  </a:cubicBezTo>
                  <a:cubicBezTo>
                    <a:pt x="69" y="547"/>
                    <a:pt x="59" y="543"/>
                    <a:pt x="52" y="536"/>
                  </a:cubicBezTo>
                  <a:cubicBezTo>
                    <a:pt x="37" y="521"/>
                    <a:pt x="37" y="497"/>
                    <a:pt x="52" y="482"/>
                  </a:cubicBezTo>
                  <a:cubicBezTo>
                    <a:pt x="103" y="431"/>
                    <a:pt x="103" y="431"/>
                    <a:pt x="103" y="431"/>
                  </a:cubicBezTo>
                  <a:cubicBezTo>
                    <a:pt x="106" y="428"/>
                    <a:pt x="106" y="423"/>
                    <a:pt x="103" y="419"/>
                  </a:cubicBezTo>
                  <a:cubicBezTo>
                    <a:pt x="103" y="419"/>
                    <a:pt x="103" y="419"/>
                    <a:pt x="103" y="419"/>
                  </a:cubicBezTo>
                  <a:cubicBezTo>
                    <a:pt x="101" y="418"/>
                    <a:pt x="99" y="417"/>
                    <a:pt x="97" y="417"/>
                  </a:cubicBezTo>
                  <a:cubicBezTo>
                    <a:pt x="95" y="417"/>
                    <a:pt x="92" y="418"/>
                    <a:pt x="91" y="419"/>
                  </a:cubicBezTo>
                  <a:cubicBezTo>
                    <a:pt x="69" y="442"/>
                    <a:pt x="69" y="442"/>
                    <a:pt x="69" y="442"/>
                  </a:cubicBezTo>
                  <a:cubicBezTo>
                    <a:pt x="54" y="456"/>
                    <a:pt x="30" y="457"/>
                    <a:pt x="15" y="442"/>
                  </a:cubicBezTo>
                  <a:cubicBezTo>
                    <a:pt x="0" y="427"/>
                    <a:pt x="0" y="403"/>
                    <a:pt x="15" y="388"/>
                  </a:cubicBezTo>
                  <a:cubicBezTo>
                    <a:pt x="195" y="207"/>
                    <a:pt x="195" y="207"/>
                    <a:pt x="195" y="207"/>
                  </a:cubicBezTo>
                  <a:cubicBezTo>
                    <a:pt x="217" y="185"/>
                    <a:pt x="241" y="167"/>
                    <a:pt x="268" y="153"/>
                  </a:cubicBezTo>
                  <a:cubicBezTo>
                    <a:pt x="296" y="138"/>
                    <a:pt x="322" y="119"/>
                    <a:pt x="345" y="96"/>
                  </a:cubicBezTo>
                  <a:cubicBezTo>
                    <a:pt x="440" y="0"/>
                    <a:pt x="440" y="0"/>
                    <a:pt x="440" y="0"/>
                  </a:cubicBezTo>
                  <a:cubicBezTo>
                    <a:pt x="605" y="164"/>
                    <a:pt x="605" y="164"/>
                    <a:pt x="605" y="164"/>
                  </a:cubicBezTo>
                  <a:lnTo>
                    <a:pt x="528" y="304"/>
                  </a:lnTo>
                  <a:close/>
                </a:path>
              </a:pathLst>
            </a:custGeom>
            <a:solidFill>
              <a:srgbClr val="7030A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pc="-30"/>
            </a:p>
          </p:txBody>
        </p:sp>
        <p:sp>
          <p:nvSpPr>
            <p:cNvPr id="6" name="Freeform 749"/>
            <p:cNvSpPr>
              <a:spLocks/>
            </p:cNvSpPr>
            <p:nvPr/>
          </p:nvSpPr>
          <p:spPr bwMode="auto">
            <a:xfrm>
              <a:off x="5029219" y="1132195"/>
              <a:ext cx="2573941" cy="2296805"/>
            </a:xfrm>
            <a:custGeom>
              <a:avLst/>
              <a:gdLst>
                <a:gd name="T0" fmla="*/ 374 w 678"/>
                <a:gd name="T1" fmla="*/ 528 h 605"/>
                <a:gd name="T2" fmla="*/ 266 w 678"/>
                <a:gd name="T3" fmla="*/ 554 h 605"/>
                <a:gd name="T4" fmla="*/ 180 w 678"/>
                <a:gd name="T5" fmla="*/ 541 h 605"/>
                <a:gd name="T6" fmla="*/ 228 w 678"/>
                <a:gd name="T7" fmla="*/ 452 h 605"/>
                <a:gd name="T8" fmla="*/ 15 w 678"/>
                <a:gd name="T9" fmla="*/ 241 h 605"/>
                <a:gd name="T10" fmla="*/ 15 w 678"/>
                <a:gd name="T11" fmla="*/ 187 h 605"/>
                <a:gd name="T12" fmla="*/ 69 w 678"/>
                <a:gd name="T13" fmla="*/ 187 h 605"/>
                <a:gd name="T14" fmla="*/ 100 w 678"/>
                <a:gd name="T15" fmla="*/ 218 h 605"/>
                <a:gd name="T16" fmla="*/ 106 w 678"/>
                <a:gd name="T17" fmla="*/ 220 h 605"/>
                <a:gd name="T18" fmla="*/ 112 w 678"/>
                <a:gd name="T19" fmla="*/ 218 h 605"/>
                <a:gd name="T20" fmla="*/ 112 w 678"/>
                <a:gd name="T21" fmla="*/ 206 h 605"/>
                <a:gd name="T22" fmla="*/ 65 w 678"/>
                <a:gd name="T23" fmla="*/ 159 h 605"/>
                <a:gd name="T24" fmla="*/ 64 w 678"/>
                <a:gd name="T25" fmla="*/ 105 h 605"/>
                <a:gd name="T26" fmla="*/ 64 w 678"/>
                <a:gd name="T27" fmla="*/ 105 h 605"/>
                <a:gd name="T28" fmla="*/ 118 w 678"/>
                <a:gd name="T29" fmla="*/ 105 h 605"/>
                <a:gd name="T30" fmla="*/ 167 w 678"/>
                <a:gd name="T31" fmla="*/ 154 h 605"/>
                <a:gd name="T32" fmla="*/ 173 w 678"/>
                <a:gd name="T33" fmla="*/ 156 h 605"/>
                <a:gd name="T34" fmla="*/ 179 w 678"/>
                <a:gd name="T35" fmla="*/ 154 h 605"/>
                <a:gd name="T36" fmla="*/ 179 w 678"/>
                <a:gd name="T37" fmla="*/ 142 h 605"/>
                <a:gd name="T38" fmla="*/ 142 w 678"/>
                <a:gd name="T39" fmla="*/ 106 h 605"/>
                <a:gd name="T40" fmla="*/ 131 w 678"/>
                <a:gd name="T41" fmla="*/ 79 h 605"/>
                <a:gd name="T42" fmla="*/ 142 w 678"/>
                <a:gd name="T43" fmla="*/ 52 h 605"/>
                <a:gd name="T44" fmla="*/ 196 w 678"/>
                <a:gd name="T45" fmla="*/ 52 h 605"/>
                <a:gd name="T46" fmla="*/ 247 w 678"/>
                <a:gd name="T47" fmla="*/ 103 h 605"/>
                <a:gd name="T48" fmla="*/ 259 w 678"/>
                <a:gd name="T49" fmla="*/ 103 h 605"/>
                <a:gd name="T50" fmla="*/ 259 w 678"/>
                <a:gd name="T51" fmla="*/ 103 h 605"/>
                <a:gd name="T52" fmla="*/ 261 w 678"/>
                <a:gd name="T53" fmla="*/ 97 h 605"/>
                <a:gd name="T54" fmla="*/ 259 w 678"/>
                <a:gd name="T55" fmla="*/ 91 h 605"/>
                <a:gd name="T56" fmla="*/ 236 w 678"/>
                <a:gd name="T57" fmla="*/ 69 h 605"/>
                <a:gd name="T58" fmla="*/ 236 w 678"/>
                <a:gd name="T59" fmla="*/ 15 h 605"/>
                <a:gd name="T60" fmla="*/ 290 w 678"/>
                <a:gd name="T61" fmla="*/ 15 h 605"/>
                <a:gd name="T62" fmla="*/ 471 w 678"/>
                <a:gd name="T63" fmla="*/ 195 h 605"/>
                <a:gd name="T64" fmla="*/ 525 w 678"/>
                <a:gd name="T65" fmla="*/ 268 h 605"/>
                <a:gd name="T66" fmla="*/ 582 w 678"/>
                <a:gd name="T67" fmla="*/ 345 h 605"/>
                <a:gd name="T68" fmla="*/ 678 w 678"/>
                <a:gd name="T69" fmla="*/ 440 h 605"/>
                <a:gd name="T70" fmla="*/ 514 w 678"/>
                <a:gd name="T71" fmla="*/ 605 h 605"/>
                <a:gd name="T72" fmla="*/ 374 w 678"/>
                <a:gd name="T73" fmla="*/ 528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78" h="605">
                  <a:moveTo>
                    <a:pt x="374" y="528"/>
                  </a:moveTo>
                  <a:cubicBezTo>
                    <a:pt x="344" y="512"/>
                    <a:pt x="327" y="523"/>
                    <a:pt x="266" y="554"/>
                  </a:cubicBezTo>
                  <a:cubicBezTo>
                    <a:pt x="206" y="586"/>
                    <a:pt x="180" y="541"/>
                    <a:pt x="180" y="541"/>
                  </a:cubicBezTo>
                  <a:cubicBezTo>
                    <a:pt x="228" y="452"/>
                    <a:pt x="228" y="452"/>
                    <a:pt x="228" y="452"/>
                  </a:cubicBezTo>
                  <a:cubicBezTo>
                    <a:pt x="15" y="241"/>
                    <a:pt x="15" y="241"/>
                    <a:pt x="15" y="241"/>
                  </a:cubicBezTo>
                  <a:cubicBezTo>
                    <a:pt x="1" y="226"/>
                    <a:pt x="0" y="202"/>
                    <a:pt x="15" y="187"/>
                  </a:cubicBezTo>
                  <a:cubicBezTo>
                    <a:pt x="30" y="172"/>
                    <a:pt x="54" y="172"/>
                    <a:pt x="69" y="187"/>
                  </a:cubicBezTo>
                  <a:cubicBezTo>
                    <a:pt x="100" y="218"/>
                    <a:pt x="100" y="218"/>
                    <a:pt x="100" y="218"/>
                  </a:cubicBezTo>
                  <a:cubicBezTo>
                    <a:pt x="102" y="220"/>
                    <a:pt x="104" y="221"/>
                    <a:pt x="106" y="220"/>
                  </a:cubicBezTo>
                  <a:cubicBezTo>
                    <a:pt x="108" y="220"/>
                    <a:pt x="111" y="220"/>
                    <a:pt x="112" y="218"/>
                  </a:cubicBezTo>
                  <a:cubicBezTo>
                    <a:pt x="115" y="215"/>
                    <a:pt x="115" y="209"/>
                    <a:pt x="112" y="206"/>
                  </a:cubicBezTo>
                  <a:cubicBezTo>
                    <a:pt x="65" y="159"/>
                    <a:pt x="65" y="159"/>
                    <a:pt x="65" y="159"/>
                  </a:cubicBezTo>
                  <a:cubicBezTo>
                    <a:pt x="50" y="144"/>
                    <a:pt x="50" y="120"/>
                    <a:pt x="64" y="105"/>
                  </a:cubicBezTo>
                  <a:cubicBezTo>
                    <a:pt x="64" y="105"/>
                    <a:pt x="64" y="105"/>
                    <a:pt x="64" y="105"/>
                  </a:cubicBezTo>
                  <a:cubicBezTo>
                    <a:pt x="79" y="91"/>
                    <a:pt x="103" y="90"/>
                    <a:pt x="118" y="105"/>
                  </a:cubicBezTo>
                  <a:cubicBezTo>
                    <a:pt x="167" y="154"/>
                    <a:pt x="167" y="154"/>
                    <a:pt x="167" y="154"/>
                  </a:cubicBezTo>
                  <a:cubicBezTo>
                    <a:pt x="168" y="155"/>
                    <a:pt x="171" y="156"/>
                    <a:pt x="173" y="156"/>
                  </a:cubicBezTo>
                  <a:cubicBezTo>
                    <a:pt x="175" y="156"/>
                    <a:pt x="177" y="155"/>
                    <a:pt x="179" y="154"/>
                  </a:cubicBezTo>
                  <a:cubicBezTo>
                    <a:pt x="182" y="150"/>
                    <a:pt x="182" y="145"/>
                    <a:pt x="179" y="142"/>
                  </a:cubicBezTo>
                  <a:cubicBezTo>
                    <a:pt x="142" y="106"/>
                    <a:pt x="142" y="106"/>
                    <a:pt x="142" y="106"/>
                  </a:cubicBezTo>
                  <a:cubicBezTo>
                    <a:pt x="135" y="99"/>
                    <a:pt x="131" y="89"/>
                    <a:pt x="131" y="79"/>
                  </a:cubicBezTo>
                  <a:cubicBezTo>
                    <a:pt x="131" y="69"/>
                    <a:pt x="135" y="59"/>
                    <a:pt x="142" y="52"/>
                  </a:cubicBezTo>
                  <a:cubicBezTo>
                    <a:pt x="157" y="37"/>
                    <a:pt x="181" y="37"/>
                    <a:pt x="196" y="52"/>
                  </a:cubicBezTo>
                  <a:cubicBezTo>
                    <a:pt x="247" y="103"/>
                    <a:pt x="247" y="103"/>
                    <a:pt x="247" y="103"/>
                  </a:cubicBezTo>
                  <a:cubicBezTo>
                    <a:pt x="250" y="106"/>
                    <a:pt x="256" y="106"/>
                    <a:pt x="259" y="103"/>
                  </a:cubicBezTo>
                  <a:cubicBezTo>
                    <a:pt x="259" y="103"/>
                    <a:pt x="259" y="103"/>
                    <a:pt x="259" y="103"/>
                  </a:cubicBezTo>
                  <a:cubicBezTo>
                    <a:pt x="260" y="101"/>
                    <a:pt x="261" y="99"/>
                    <a:pt x="261" y="97"/>
                  </a:cubicBezTo>
                  <a:cubicBezTo>
                    <a:pt x="261" y="95"/>
                    <a:pt x="260" y="93"/>
                    <a:pt x="259" y="91"/>
                  </a:cubicBezTo>
                  <a:cubicBezTo>
                    <a:pt x="236" y="69"/>
                    <a:pt x="236" y="69"/>
                    <a:pt x="236" y="69"/>
                  </a:cubicBezTo>
                  <a:cubicBezTo>
                    <a:pt x="222" y="54"/>
                    <a:pt x="222" y="30"/>
                    <a:pt x="236" y="15"/>
                  </a:cubicBezTo>
                  <a:cubicBezTo>
                    <a:pt x="251" y="0"/>
                    <a:pt x="275" y="0"/>
                    <a:pt x="290" y="15"/>
                  </a:cubicBezTo>
                  <a:cubicBezTo>
                    <a:pt x="471" y="195"/>
                    <a:pt x="471" y="195"/>
                    <a:pt x="471" y="195"/>
                  </a:cubicBezTo>
                  <a:cubicBezTo>
                    <a:pt x="493" y="217"/>
                    <a:pt x="511" y="241"/>
                    <a:pt x="525" y="268"/>
                  </a:cubicBezTo>
                  <a:cubicBezTo>
                    <a:pt x="540" y="296"/>
                    <a:pt x="559" y="322"/>
                    <a:pt x="582" y="345"/>
                  </a:cubicBezTo>
                  <a:cubicBezTo>
                    <a:pt x="678" y="440"/>
                    <a:pt x="678" y="440"/>
                    <a:pt x="678" y="440"/>
                  </a:cubicBezTo>
                  <a:cubicBezTo>
                    <a:pt x="514" y="605"/>
                    <a:pt x="514" y="605"/>
                    <a:pt x="514" y="605"/>
                  </a:cubicBezTo>
                  <a:lnTo>
                    <a:pt x="374" y="528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pc="-30"/>
            </a:p>
          </p:txBody>
        </p:sp>
        <p:sp>
          <p:nvSpPr>
            <p:cNvPr id="7" name="Freeform 750"/>
            <p:cNvSpPr>
              <a:spLocks/>
            </p:cNvSpPr>
            <p:nvPr/>
          </p:nvSpPr>
          <p:spPr bwMode="auto">
            <a:xfrm>
              <a:off x="6407303" y="2677319"/>
              <a:ext cx="2296805" cy="2570144"/>
            </a:xfrm>
            <a:custGeom>
              <a:avLst/>
              <a:gdLst>
                <a:gd name="T0" fmla="*/ 77 w 605"/>
                <a:gd name="T1" fmla="*/ 373 h 677"/>
                <a:gd name="T2" fmla="*/ 51 w 605"/>
                <a:gd name="T3" fmla="*/ 265 h 677"/>
                <a:gd name="T4" fmla="*/ 64 w 605"/>
                <a:gd name="T5" fmla="*/ 179 h 677"/>
                <a:gd name="T6" fmla="*/ 153 w 605"/>
                <a:gd name="T7" fmla="*/ 227 h 677"/>
                <a:gd name="T8" fmla="*/ 364 w 605"/>
                <a:gd name="T9" fmla="*/ 14 h 677"/>
                <a:gd name="T10" fmla="*/ 418 w 605"/>
                <a:gd name="T11" fmla="*/ 14 h 677"/>
                <a:gd name="T12" fmla="*/ 418 w 605"/>
                <a:gd name="T13" fmla="*/ 68 h 677"/>
                <a:gd name="T14" fmla="*/ 387 w 605"/>
                <a:gd name="T15" fmla="*/ 99 h 677"/>
                <a:gd name="T16" fmla="*/ 385 w 605"/>
                <a:gd name="T17" fmla="*/ 105 h 677"/>
                <a:gd name="T18" fmla="*/ 387 w 605"/>
                <a:gd name="T19" fmla="*/ 111 h 677"/>
                <a:gd name="T20" fmla="*/ 399 w 605"/>
                <a:gd name="T21" fmla="*/ 111 h 677"/>
                <a:gd name="T22" fmla="*/ 446 w 605"/>
                <a:gd name="T23" fmla="*/ 64 h 677"/>
                <a:gd name="T24" fmla="*/ 500 w 605"/>
                <a:gd name="T25" fmla="*/ 63 h 677"/>
                <a:gd name="T26" fmla="*/ 500 w 605"/>
                <a:gd name="T27" fmla="*/ 63 h 677"/>
                <a:gd name="T28" fmla="*/ 500 w 605"/>
                <a:gd name="T29" fmla="*/ 117 h 677"/>
                <a:gd name="T30" fmla="*/ 451 w 605"/>
                <a:gd name="T31" fmla="*/ 166 h 677"/>
                <a:gd name="T32" fmla="*/ 449 w 605"/>
                <a:gd name="T33" fmla="*/ 172 h 677"/>
                <a:gd name="T34" fmla="*/ 451 w 605"/>
                <a:gd name="T35" fmla="*/ 178 h 677"/>
                <a:gd name="T36" fmla="*/ 463 w 605"/>
                <a:gd name="T37" fmla="*/ 178 h 677"/>
                <a:gd name="T38" fmla="*/ 499 w 605"/>
                <a:gd name="T39" fmla="*/ 141 h 677"/>
                <a:gd name="T40" fmla="*/ 526 w 605"/>
                <a:gd name="T41" fmla="*/ 130 h 677"/>
                <a:gd name="T42" fmla="*/ 553 w 605"/>
                <a:gd name="T43" fmla="*/ 141 h 677"/>
                <a:gd name="T44" fmla="*/ 553 w 605"/>
                <a:gd name="T45" fmla="*/ 195 h 677"/>
                <a:gd name="T46" fmla="*/ 502 w 605"/>
                <a:gd name="T47" fmla="*/ 246 h 677"/>
                <a:gd name="T48" fmla="*/ 502 w 605"/>
                <a:gd name="T49" fmla="*/ 258 h 677"/>
                <a:gd name="T50" fmla="*/ 502 w 605"/>
                <a:gd name="T51" fmla="*/ 258 h 677"/>
                <a:gd name="T52" fmla="*/ 508 w 605"/>
                <a:gd name="T53" fmla="*/ 260 h 677"/>
                <a:gd name="T54" fmla="*/ 514 w 605"/>
                <a:gd name="T55" fmla="*/ 258 h 677"/>
                <a:gd name="T56" fmla="*/ 536 w 605"/>
                <a:gd name="T57" fmla="*/ 236 h 677"/>
                <a:gd name="T58" fmla="*/ 590 w 605"/>
                <a:gd name="T59" fmla="*/ 235 h 677"/>
                <a:gd name="T60" fmla="*/ 590 w 605"/>
                <a:gd name="T61" fmla="*/ 289 h 677"/>
                <a:gd name="T62" fmla="*/ 410 w 605"/>
                <a:gd name="T63" fmla="*/ 470 h 677"/>
                <a:gd name="T64" fmla="*/ 337 w 605"/>
                <a:gd name="T65" fmla="*/ 524 h 677"/>
                <a:gd name="T66" fmla="*/ 261 w 605"/>
                <a:gd name="T67" fmla="*/ 581 h 677"/>
                <a:gd name="T68" fmla="*/ 165 w 605"/>
                <a:gd name="T69" fmla="*/ 677 h 677"/>
                <a:gd name="T70" fmla="*/ 0 w 605"/>
                <a:gd name="T71" fmla="*/ 513 h 677"/>
                <a:gd name="T72" fmla="*/ 77 w 605"/>
                <a:gd name="T73" fmla="*/ 373 h 6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605" h="677">
                  <a:moveTo>
                    <a:pt x="77" y="373"/>
                  </a:moveTo>
                  <a:cubicBezTo>
                    <a:pt x="93" y="343"/>
                    <a:pt x="82" y="326"/>
                    <a:pt x="51" y="265"/>
                  </a:cubicBezTo>
                  <a:cubicBezTo>
                    <a:pt x="19" y="205"/>
                    <a:pt x="64" y="179"/>
                    <a:pt x="64" y="179"/>
                  </a:cubicBezTo>
                  <a:cubicBezTo>
                    <a:pt x="153" y="227"/>
                    <a:pt x="153" y="227"/>
                    <a:pt x="153" y="227"/>
                  </a:cubicBezTo>
                  <a:cubicBezTo>
                    <a:pt x="364" y="14"/>
                    <a:pt x="364" y="14"/>
                    <a:pt x="364" y="14"/>
                  </a:cubicBezTo>
                  <a:cubicBezTo>
                    <a:pt x="379" y="0"/>
                    <a:pt x="403" y="0"/>
                    <a:pt x="418" y="14"/>
                  </a:cubicBezTo>
                  <a:cubicBezTo>
                    <a:pt x="433" y="29"/>
                    <a:pt x="433" y="53"/>
                    <a:pt x="418" y="68"/>
                  </a:cubicBezTo>
                  <a:cubicBezTo>
                    <a:pt x="387" y="99"/>
                    <a:pt x="387" y="99"/>
                    <a:pt x="387" y="99"/>
                  </a:cubicBezTo>
                  <a:cubicBezTo>
                    <a:pt x="385" y="101"/>
                    <a:pt x="385" y="103"/>
                    <a:pt x="385" y="105"/>
                  </a:cubicBezTo>
                  <a:cubicBezTo>
                    <a:pt x="385" y="107"/>
                    <a:pt x="385" y="110"/>
                    <a:pt x="387" y="111"/>
                  </a:cubicBezTo>
                  <a:cubicBezTo>
                    <a:pt x="390" y="114"/>
                    <a:pt x="396" y="114"/>
                    <a:pt x="399" y="111"/>
                  </a:cubicBezTo>
                  <a:cubicBezTo>
                    <a:pt x="446" y="64"/>
                    <a:pt x="446" y="64"/>
                    <a:pt x="446" y="64"/>
                  </a:cubicBezTo>
                  <a:cubicBezTo>
                    <a:pt x="461" y="49"/>
                    <a:pt x="485" y="49"/>
                    <a:pt x="500" y="63"/>
                  </a:cubicBezTo>
                  <a:cubicBezTo>
                    <a:pt x="500" y="63"/>
                    <a:pt x="500" y="63"/>
                    <a:pt x="500" y="63"/>
                  </a:cubicBezTo>
                  <a:cubicBezTo>
                    <a:pt x="515" y="78"/>
                    <a:pt x="515" y="102"/>
                    <a:pt x="500" y="117"/>
                  </a:cubicBezTo>
                  <a:cubicBezTo>
                    <a:pt x="451" y="166"/>
                    <a:pt x="451" y="166"/>
                    <a:pt x="451" y="166"/>
                  </a:cubicBezTo>
                  <a:cubicBezTo>
                    <a:pt x="450" y="168"/>
                    <a:pt x="449" y="170"/>
                    <a:pt x="449" y="172"/>
                  </a:cubicBezTo>
                  <a:cubicBezTo>
                    <a:pt x="449" y="174"/>
                    <a:pt x="450" y="176"/>
                    <a:pt x="451" y="178"/>
                  </a:cubicBezTo>
                  <a:cubicBezTo>
                    <a:pt x="455" y="181"/>
                    <a:pt x="460" y="181"/>
                    <a:pt x="463" y="178"/>
                  </a:cubicBezTo>
                  <a:cubicBezTo>
                    <a:pt x="499" y="141"/>
                    <a:pt x="499" y="141"/>
                    <a:pt x="499" y="141"/>
                  </a:cubicBezTo>
                  <a:cubicBezTo>
                    <a:pt x="506" y="134"/>
                    <a:pt x="516" y="130"/>
                    <a:pt x="526" y="130"/>
                  </a:cubicBezTo>
                  <a:cubicBezTo>
                    <a:pt x="536" y="130"/>
                    <a:pt x="546" y="134"/>
                    <a:pt x="553" y="141"/>
                  </a:cubicBezTo>
                  <a:cubicBezTo>
                    <a:pt x="568" y="156"/>
                    <a:pt x="568" y="180"/>
                    <a:pt x="553" y="195"/>
                  </a:cubicBezTo>
                  <a:cubicBezTo>
                    <a:pt x="502" y="246"/>
                    <a:pt x="502" y="246"/>
                    <a:pt x="502" y="246"/>
                  </a:cubicBezTo>
                  <a:cubicBezTo>
                    <a:pt x="499" y="249"/>
                    <a:pt x="499" y="255"/>
                    <a:pt x="502" y="258"/>
                  </a:cubicBezTo>
                  <a:cubicBezTo>
                    <a:pt x="502" y="258"/>
                    <a:pt x="502" y="258"/>
                    <a:pt x="502" y="258"/>
                  </a:cubicBezTo>
                  <a:cubicBezTo>
                    <a:pt x="504" y="259"/>
                    <a:pt x="506" y="260"/>
                    <a:pt x="508" y="260"/>
                  </a:cubicBezTo>
                  <a:cubicBezTo>
                    <a:pt x="510" y="260"/>
                    <a:pt x="513" y="259"/>
                    <a:pt x="514" y="258"/>
                  </a:cubicBezTo>
                  <a:cubicBezTo>
                    <a:pt x="536" y="236"/>
                    <a:pt x="536" y="236"/>
                    <a:pt x="536" y="236"/>
                  </a:cubicBezTo>
                  <a:cubicBezTo>
                    <a:pt x="551" y="221"/>
                    <a:pt x="575" y="221"/>
                    <a:pt x="590" y="235"/>
                  </a:cubicBezTo>
                  <a:cubicBezTo>
                    <a:pt x="605" y="250"/>
                    <a:pt x="605" y="274"/>
                    <a:pt x="590" y="289"/>
                  </a:cubicBezTo>
                  <a:cubicBezTo>
                    <a:pt x="410" y="470"/>
                    <a:pt x="410" y="470"/>
                    <a:pt x="410" y="470"/>
                  </a:cubicBezTo>
                  <a:cubicBezTo>
                    <a:pt x="389" y="492"/>
                    <a:pt x="364" y="510"/>
                    <a:pt x="337" y="524"/>
                  </a:cubicBezTo>
                  <a:cubicBezTo>
                    <a:pt x="309" y="539"/>
                    <a:pt x="283" y="558"/>
                    <a:pt x="261" y="581"/>
                  </a:cubicBezTo>
                  <a:cubicBezTo>
                    <a:pt x="165" y="677"/>
                    <a:pt x="165" y="677"/>
                    <a:pt x="165" y="677"/>
                  </a:cubicBezTo>
                  <a:cubicBezTo>
                    <a:pt x="0" y="513"/>
                    <a:pt x="0" y="513"/>
                    <a:pt x="0" y="513"/>
                  </a:cubicBezTo>
                  <a:lnTo>
                    <a:pt x="77" y="373"/>
                  </a:lnTo>
                  <a:close/>
                </a:path>
              </a:pathLst>
            </a:custGeom>
            <a:solidFill>
              <a:srgbClr val="DD3FCE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pc="-30"/>
            </a:p>
          </p:txBody>
        </p:sp>
        <p:sp>
          <p:nvSpPr>
            <p:cNvPr id="9" name="Oval 8"/>
            <p:cNvSpPr/>
            <p:nvPr/>
          </p:nvSpPr>
          <p:spPr>
            <a:xfrm>
              <a:off x="6620944" y="1702173"/>
              <a:ext cx="705080" cy="7050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/>
            <p:cNvSpPr/>
            <p:nvPr/>
          </p:nvSpPr>
          <p:spPr>
            <a:xfrm>
              <a:off x="7326024" y="4263603"/>
              <a:ext cx="705080" cy="7050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DD3FCE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/>
            <p:cNvSpPr/>
            <p:nvPr/>
          </p:nvSpPr>
          <p:spPr>
            <a:xfrm>
              <a:off x="4792992" y="4968683"/>
              <a:ext cx="705080" cy="7050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/>
            <p:cNvSpPr/>
            <p:nvPr/>
          </p:nvSpPr>
          <p:spPr>
            <a:xfrm>
              <a:off x="4087912" y="2433099"/>
              <a:ext cx="705080" cy="7050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4245166" y="536111"/>
            <a:ext cx="37016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spc="300" dirty="0">
                <a:solidFill>
                  <a:schemeClr val="bg1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SWOT ANALYSIS</a:t>
            </a:r>
          </a:p>
        </p:txBody>
      </p:sp>
      <p:cxnSp>
        <p:nvCxnSpPr>
          <p:cNvPr id="16" name="Straight Connector 15"/>
          <p:cNvCxnSpPr/>
          <p:nvPr/>
        </p:nvCxnSpPr>
        <p:spPr>
          <a:xfrm>
            <a:off x="5807202" y="1125433"/>
            <a:ext cx="577594" cy="0"/>
          </a:xfrm>
          <a:prstGeom prst="line">
            <a:avLst/>
          </a:prstGeom>
          <a:ln w="508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>
            <a:stCxn id="9" idx="6"/>
          </p:cNvCxnSpPr>
          <p:nvPr/>
        </p:nvCxnSpPr>
        <p:spPr>
          <a:xfrm flipV="1">
            <a:off x="7237097" y="2361804"/>
            <a:ext cx="4341631" cy="3330"/>
          </a:xfrm>
          <a:prstGeom prst="line">
            <a:avLst/>
          </a:prstGeom>
          <a:ln w="19050">
            <a:solidFill>
              <a:schemeClr val="accent4"/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8923210" y="2527448"/>
            <a:ext cx="2673222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Poppins" panose="02000000000000000000" pitchFamily="2" charset="0"/>
                <a:cs typeface="Poppins" panose="02000000000000000000" pitchFamily="2" charset="0"/>
              </a:rPr>
              <a:t>Hard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Poppins" panose="02000000000000000000" pitchFamily="2" charset="0"/>
                <a:cs typeface="Poppins" panose="02000000000000000000" pitchFamily="2" charset="0"/>
              </a:rPr>
              <a:t>Responsible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Poppins" panose="02000000000000000000" pitchFamily="2" charset="0"/>
                <a:cs typeface="Poppins" panose="02000000000000000000" pitchFamily="2" charset="0"/>
              </a:rPr>
              <a:t>Punctual and kindhearted 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666990" y="4950544"/>
            <a:ext cx="292944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Extremely soft hearted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Complexity in learning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66945" y="3155048"/>
            <a:ext cx="2980486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Poppins" panose="02000000000000000000" pitchFamily="2" charset="0"/>
                <a:cs typeface="Poppins" panose="02000000000000000000" pitchFamily="2" charset="0"/>
              </a:rPr>
              <a:t>Struggle to write something down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Poppins" panose="02000000000000000000" pitchFamily="2" charset="0"/>
                <a:cs typeface="Poppins" panose="02000000000000000000" pitchFamily="2" charset="0"/>
              </a:rPr>
              <a:t>Feel dilemma </a:t>
            </a:r>
          </a:p>
          <a:p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  <a:latin typeface="Poppins" panose="02000000000000000000" pitchFamily="2" charset="0"/>
              <a:cs typeface="Poppins" panose="02000000000000000000" pitchFamily="2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566944" y="5603502"/>
            <a:ext cx="3287361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Chance of acquiring extensive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in a vast environment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730692" y="2153924"/>
            <a:ext cx="1042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spc="300" dirty="0">
                <a:solidFill>
                  <a:schemeClr val="bg1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028861" y="3631933"/>
            <a:ext cx="1042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spc="300" dirty="0">
                <a:solidFill>
                  <a:schemeClr val="bg1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W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5473219" y="4872131"/>
            <a:ext cx="1042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spc="300" dirty="0">
                <a:solidFill>
                  <a:schemeClr val="bg1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O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225330" y="3477427"/>
            <a:ext cx="1042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spc="300" dirty="0">
                <a:solidFill>
                  <a:schemeClr val="bg1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T</a:t>
            </a:r>
          </a:p>
        </p:txBody>
      </p:sp>
      <p:sp>
        <p:nvSpPr>
          <p:cNvPr id="33" name="Shape 2787"/>
          <p:cNvSpPr/>
          <p:nvPr/>
        </p:nvSpPr>
        <p:spPr>
          <a:xfrm>
            <a:off x="6758052" y="2193393"/>
            <a:ext cx="327604" cy="32782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86" h="21600" extrusionOk="0">
                <a:moveTo>
                  <a:pt x="11502" y="10309"/>
                </a:moveTo>
                <a:cubicBezTo>
                  <a:pt x="11767" y="10309"/>
                  <a:pt x="11981" y="10090"/>
                  <a:pt x="11981" y="9818"/>
                </a:cubicBezTo>
                <a:cubicBezTo>
                  <a:pt x="11981" y="9547"/>
                  <a:pt x="11767" y="9327"/>
                  <a:pt x="11502" y="9327"/>
                </a:cubicBezTo>
                <a:cubicBezTo>
                  <a:pt x="11237" y="9327"/>
                  <a:pt x="11022" y="9547"/>
                  <a:pt x="11022" y="9818"/>
                </a:cubicBezTo>
                <a:cubicBezTo>
                  <a:pt x="11022" y="10090"/>
                  <a:pt x="11237" y="10309"/>
                  <a:pt x="11502" y="10309"/>
                </a:cubicBezTo>
                <a:moveTo>
                  <a:pt x="15818" y="4909"/>
                </a:moveTo>
                <a:cubicBezTo>
                  <a:pt x="16083" y="4909"/>
                  <a:pt x="16297" y="5129"/>
                  <a:pt x="16297" y="5400"/>
                </a:cubicBezTo>
                <a:cubicBezTo>
                  <a:pt x="16297" y="5672"/>
                  <a:pt x="16083" y="5891"/>
                  <a:pt x="15818" y="5891"/>
                </a:cubicBezTo>
                <a:cubicBezTo>
                  <a:pt x="15553" y="5891"/>
                  <a:pt x="15338" y="5672"/>
                  <a:pt x="15338" y="5400"/>
                </a:cubicBezTo>
                <a:cubicBezTo>
                  <a:pt x="15338" y="5129"/>
                  <a:pt x="15553" y="4909"/>
                  <a:pt x="15818" y="4909"/>
                </a:cubicBezTo>
                <a:moveTo>
                  <a:pt x="15818" y="6873"/>
                </a:moveTo>
                <a:cubicBezTo>
                  <a:pt x="16612" y="6873"/>
                  <a:pt x="17256" y="6213"/>
                  <a:pt x="17256" y="5400"/>
                </a:cubicBezTo>
                <a:cubicBezTo>
                  <a:pt x="17256" y="4587"/>
                  <a:pt x="16612" y="3928"/>
                  <a:pt x="15818" y="3928"/>
                </a:cubicBezTo>
                <a:cubicBezTo>
                  <a:pt x="15023" y="3928"/>
                  <a:pt x="14379" y="4587"/>
                  <a:pt x="14379" y="5400"/>
                </a:cubicBezTo>
                <a:cubicBezTo>
                  <a:pt x="14379" y="6213"/>
                  <a:pt x="15023" y="6873"/>
                  <a:pt x="15818" y="6873"/>
                </a:cubicBezTo>
                <a:moveTo>
                  <a:pt x="12941" y="11782"/>
                </a:moveTo>
                <a:cubicBezTo>
                  <a:pt x="13206" y="11782"/>
                  <a:pt x="13420" y="11562"/>
                  <a:pt x="13420" y="11291"/>
                </a:cubicBezTo>
                <a:cubicBezTo>
                  <a:pt x="13420" y="11020"/>
                  <a:pt x="13206" y="10800"/>
                  <a:pt x="12941" y="10800"/>
                </a:cubicBezTo>
                <a:cubicBezTo>
                  <a:pt x="12675" y="10800"/>
                  <a:pt x="12461" y="11020"/>
                  <a:pt x="12461" y="11291"/>
                </a:cubicBezTo>
                <a:cubicBezTo>
                  <a:pt x="12461" y="11562"/>
                  <a:pt x="12675" y="11782"/>
                  <a:pt x="12941" y="11782"/>
                </a:cubicBezTo>
                <a:moveTo>
                  <a:pt x="10063" y="7855"/>
                </a:moveTo>
                <a:cubicBezTo>
                  <a:pt x="9798" y="7855"/>
                  <a:pt x="9584" y="8074"/>
                  <a:pt x="9584" y="8346"/>
                </a:cubicBezTo>
                <a:cubicBezTo>
                  <a:pt x="9584" y="8617"/>
                  <a:pt x="9798" y="8836"/>
                  <a:pt x="10063" y="8836"/>
                </a:cubicBezTo>
                <a:cubicBezTo>
                  <a:pt x="10328" y="8836"/>
                  <a:pt x="10543" y="8617"/>
                  <a:pt x="10543" y="8346"/>
                </a:cubicBezTo>
                <a:cubicBezTo>
                  <a:pt x="10543" y="8074"/>
                  <a:pt x="10328" y="7855"/>
                  <a:pt x="10063" y="7855"/>
                </a:cubicBezTo>
                <a:moveTo>
                  <a:pt x="1718" y="19842"/>
                </a:moveTo>
                <a:lnTo>
                  <a:pt x="3451" y="15392"/>
                </a:lnTo>
                <a:cubicBezTo>
                  <a:pt x="3684" y="15834"/>
                  <a:pt x="3973" y="16253"/>
                  <a:pt x="4312" y="16642"/>
                </a:cubicBezTo>
                <a:cubicBezTo>
                  <a:pt x="4824" y="17230"/>
                  <a:pt x="5418" y="17711"/>
                  <a:pt x="6061" y="18068"/>
                </a:cubicBezTo>
                <a:cubicBezTo>
                  <a:pt x="6061" y="18068"/>
                  <a:pt x="1718" y="19842"/>
                  <a:pt x="1718" y="19842"/>
                </a:cubicBezTo>
                <a:close/>
                <a:moveTo>
                  <a:pt x="3717" y="12060"/>
                </a:moveTo>
                <a:lnTo>
                  <a:pt x="0" y="21600"/>
                </a:lnTo>
                <a:lnTo>
                  <a:pt x="9319" y="17795"/>
                </a:lnTo>
                <a:cubicBezTo>
                  <a:pt x="9153" y="17815"/>
                  <a:pt x="8987" y="17824"/>
                  <a:pt x="8822" y="17824"/>
                </a:cubicBezTo>
                <a:cubicBezTo>
                  <a:pt x="5971" y="17824"/>
                  <a:pt x="3389" y="15002"/>
                  <a:pt x="3717" y="12060"/>
                </a:cubicBezTo>
                <a:moveTo>
                  <a:pt x="16115" y="10657"/>
                </a:moveTo>
                <a:cubicBezTo>
                  <a:pt x="15925" y="10851"/>
                  <a:pt x="15627" y="11171"/>
                  <a:pt x="15280" y="11542"/>
                </a:cubicBezTo>
                <a:cubicBezTo>
                  <a:pt x="14662" y="12204"/>
                  <a:pt x="13712" y="13221"/>
                  <a:pt x="13147" y="13753"/>
                </a:cubicBezTo>
                <a:lnTo>
                  <a:pt x="7665" y="8141"/>
                </a:lnTo>
                <a:cubicBezTo>
                  <a:pt x="8185" y="7563"/>
                  <a:pt x="9179" y="6590"/>
                  <a:pt x="9825" y="5958"/>
                </a:cubicBezTo>
                <a:cubicBezTo>
                  <a:pt x="10188" y="5603"/>
                  <a:pt x="10500" y="5298"/>
                  <a:pt x="10690" y="5103"/>
                </a:cubicBezTo>
                <a:cubicBezTo>
                  <a:pt x="13284" y="2447"/>
                  <a:pt x="18271" y="993"/>
                  <a:pt x="20136" y="982"/>
                </a:cubicBezTo>
                <a:cubicBezTo>
                  <a:pt x="20132" y="2572"/>
                  <a:pt x="18824" y="7884"/>
                  <a:pt x="16115" y="10657"/>
                </a:cubicBezTo>
                <a:moveTo>
                  <a:pt x="12477" y="14563"/>
                </a:moveTo>
                <a:cubicBezTo>
                  <a:pt x="12127" y="15873"/>
                  <a:pt x="11665" y="17072"/>
                  <a:pt x="11154" y="18035"/>
                </a:cubicBezTo>
                <a:cubicBezTo>
                  <a:pt x="10943" y="17454"/>
                  <a:pt x="10642" y="16798"/>
                  <a:pt x="10214" y="16110"/>
                </a:cubicBezTo>
                <a:cubicBezTo>
                  <a:pt x="10035" y="15823"/>
                  <a:pt x="9728" y="15656"/>
                  <a:pt x="9405" y="15656"/>
                </a:cubicBezTo>
                <a:cubicBezTo>
                  <a:pt x="9329" y="15656"/>
                  <a:pt x="9252" y="15665"/>
                  <a:pt x="9176" y="15684"/>
                </a:cubicBezTo>
                <a:cubicBezTo>
                  <a:pt x="8990" y="15731"/>
                  <a:pt x="8799" y="15755"/>
                  <a:pt x="8610" y="15755"/>
                </a:cubicBezTo>
                <a:cubicBezTo>
                  <a:pt x="7905" y="15755"/>
                  <a:pt x="7217" y="15432"/>
                  <a:pt x="6621" y="14822"/>
                </a:cubicBezTo>
                <a:cubicBezTo>
                  <a:pt x="5861" y="14044"/>
                  <a:pt x="5561" y="13114"/>
                  <a:pt x="5779" y="12206"/>
                </a:cubicBezTo>
                <a:cubicBezTo>
                  <a:pt x="5877" y="11797"/>
                  <a:pt x="5709" y="11370"/>
                  <a:pt x="5363" y="11144"/>
                </a:cubicBezTo>
                <a:cubicBezTo>
                  <a:pt x="4690" y="10706"/>
                  <a:pt x="4050" y="10398"/>
                  <a:pt x="3482" y="10183"/>
                </a:cubicBezTo>
                <a:cubicBezTo>
                  <a:pt x="4423" y="9658"/>
                  <a:pt x="5594" y="9186"/>
                  <a:pt x="6874" y="8827"/>
                </a:cubicBezTo>
                <a:cubicBezTo>
                  <a:pt x="6900" y="8820"/>
                  <a:pt x="6921" y="8803"/>
                  <a:pt x="6946" y="8793"/>
                </a:cubicBezTo>
                <a:lnTo>
                  <a:pt x="12510" y="14490"/>
                </a:lnTo>
                <a:cubicBezTo>
                  <a:pt x="12501" y="14515"/>
                  <a:pt x="12484" y="14536"/>
                  <a:pt x="12477" y="14563"/>
                </a:cubicBezTo>
                <a:moveTo>
                  <a:pt x="20922" y="167"/>
                </a:moveTo>
                <a:cubicBezTo>
                  <a:pt x="20813" y="55"/>
                  <a:pt x="20545" y="0"/>
                  <a:pt x="20157" y="0"/>
                </a:cubicBezTo>
                <a:cubicBezTo>
                  <a:pt x="18131" y="0"/>
                  <a:pt x="12842" y="1511"/>
                  <a:pt x="10012" y="4409"/>
                </a:cubicBezTo>
                <a:cubicBezTo>
                  <a:pt x="9345" y="5092"/>
                  <a:pt x="7134" y="7175"/>
                  <a:pt x="6621" y="7880"/>
                </a:cubicBezTo>
                <a:cubicBezTo>
                  <a:pt x="4961" y="8346"/>
                  <a:pt x="2544" y="9277"/>
                  <a:pt x="1196" y="10657"/>
                </a:cubicBezTo>
                <a:cubicBezTo>
                  <a:pt x="1196" y="10657"/>
                  <a:pt x="2841" y="10663"/>
                  <a:pt x="4848" y="11972"/>
                </a:cubicBezTo>
                <a:cubicBezTo>
                  <a:pt x="4556" y="13190"/>
                  <a:pt x="4926" y="14475"/>
                  <a:pt x="5943" y="15516"/>
                </a:cubicBezTo>
                <a:cubicBezTo>
                  <a:pt x="6735" y="16327"/>
                  <a:pt x="7672" y="16737"/>
                  <a:pt x="8610" y="16737"/>
                </a:cubicBezTo>
                <a:cubicBezTo>
                  <a:pt x="8876" y="16737"/>
                  <a:pt x="9142" y="16704"/>
                  <a:pt x="9405" y="16637"/>
                </a:cubicBezTo>
                <a:cubicBezTo>
                  <a:pt x="10683" y="18692"/>
                  <a:pt x="10690" y="20376"/>
                  <a:pt x="10690" y="20376"/>
                </a:cubicBezTo>
                <a:cubicBezTo>
                  <a:pt x="12038" y="18996"/>
                  <a:pt x="12948" y="16521"/>
                  <a:pt x="13402" y="14822"/>
                </a:cubicBezTo>
                <a:cubicBezTo>
                  <a:pt x="14091" y="14297"/>
                  <a:pt x="16126" y="12034"/>
                  <a:pt x="16793" y="11351"/>
                </a:cubicBezTo>
                <a:cubicBezTo>
                  <a:pt x="20164" y="7900"/>
                  <a:pt x="21600" y="861"/>
                  <a:pt x="20922" y="167"/>
                </a:cubicBezTo>
              </a:path>
            </a:pathLst>
          </a:custGeom>
          <a:solidFill>
            <a:schemeClr val="accent4"/>
          </a:solidFill>
          <a:ln w="12700">
            <a:miter lim="400000"/>
          </a:ln>
        </p:spPr>
        <p:txBody>
          <a:bodyPr lIns="38090" tIns="38090" rIns="38090" bIns="38090" anchor="ctr"/>
          <a:lstStyle/>
          <a:p>
            <a:pPr defTabSz="457079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2999"/>
          </a:p>
        </p:txBody>
      </p:sp>
      <p:sp>
        <p:nvSpPr>
          <p:cNvPr id="34" name="Shape 2665"/>
          <p:cNvSpPr/>
          <p:nvPr/>
        </p:nvSpPr>
        <p:spPr>
          <a:xfrm>
            <a:off x="7363586" y="4648003"/>
            <a:ext cx="410899" cy="22412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9636" y="18000"/>
                </a:moveTo>
                <a:cubicBezTo>
                  <a:pt x="19636" y="18995"/>
                  <a:pt x="19196" y="19800"/>
                  <a:pt x="18655" y="19800"/>
                </a:cubicBezTo>
                <a:lnTo>
                  <a:pt x="1964" y="19800"/>
                </a:lnTo>
                <a:cubicBezTo>
                  <a:pt x="1422" y="19800"/>
                  <a:pt x="982" y="18995"/>
                  <a:pt x="982" y="18000"/>
                </a:cubicBezTo>
                <a:lnTo>
                  <a:pt x="982" y="3600"/>
                </a:lnTo>
                <a:cubicBezTo>
                  <a:pt x="982" y="2607"/>
                  <a:pt x="1422" y="1800"/>
                  <a:pt x="1964" y="1800"/>
                </a:cubicBezTo>
                <a:lnTo>
                  <a:pt x="18655" y="1800"/>
                </a:lnTo>
                <a:cubicBezTo>
                  <a:pt x="19196" y="1800"/>
                  <a:pt x="19636" y="2607"/>
                  <a:pt x="19636" y="3600"/>
                </a:cubicBezTo>
                <a:cubicBezTo>
                  <a:pt x="19636" y="3600"/>
                  <a:pt x="19636" y="18000"/>
                  <a:pt x="19636" y="18000"/>
                </a:cubicBezTo>
                <a:close/>
                <a:moveTo>
                  <a:pt x="20618" y="7200"/>
                </a:moveTo>
                <a:lnTo>
                  <a:pt x="20618" y="3600"/>
                </a:lnTo>
                <a:cubicBezTo>
                  <a:pt x="20618" y="1612"/>
                  <a:pt x="19739" y="0"/>
                  <a:pt x="18655" y="0"/>
                </a:cubicBezTo>
                <a:lnTo>
                  <a:pt x="1964" y="0"/>
                </a:lnTo>
                <a:cubicBezTo>
                  <a:pt x="879" y="0"/>
                  <a:pt x="0" y="1612"/>
                  <a:pt x="0" y="3600"/>
                </a:cubicBezTo>
                <a:lnTo>
                  <a:pt x="0" y="18000"/>
                </a:lnTo>
                <a:cubicBezTo>
                  <a:pt x="0" y="19989"/>
                  <a:pt x="879" y="21600"/>
                  <a:pt x="1964" y="21600"/>
                </a:cubicBezTo>
                <a:lnTo>
                  <a:pt x="18655" y="21600"/>
                </a:lnTo>
                <a:cubicBezTo>
                  <a:pt x="19739" y="21600"/>
                  <a:pt x="20618" y="19989"/>
                  <a:pt x="20618" y="18000"/>
                </a:cubicBezTo>
                <a:lnTo>
                  <a:pt x="20618" y="14400"/>
                </a:lnTo>
                <a:cubicBezTo>
                  <a:pt x="21160" y="14400"/>
                  <a:pt x="21600" y="13595"/>
                  <a:pt x="21600" y="12600"/>
                </a:cubicBezTo>
                <a:lnTo>
                  <a:pt x="21600" y="9000"/>
                </a:lnTo>
                <a:cubicBezTo>
                  <a:pt x="21600" y="8007"/>
                  <a:pt x="21160" y="7200"/>
                  <a:pt x="20618" y="7200"/>
                </a:cubicBezTo>
                <a:moveTo>
                  <a:pt x="1964" y="18000"/>
                </a:moveTo>
                <a:lnTo>
                  <a:pt x="6873" y="18000"/>
                </a:lnTo>
                <a:lnTo>
                  <a:pt x="6873" y="3600"/>
                </a:lnTo>
                <a:lnTo>
                  <a:pt x="1964" y="3600"/>
                </a:lnTo>
                <a:cubicBezTo>
                  <a:pt x="1964" y="3600"/>
                  <a:pt x="1964" y="18000"/>
                  <a:pt x="1964" y="18000"/>
                </a:cubicBezTo>
                <a:close/>
              </a:path>
            </a:pathLst>
          </a:custGeom>
          <a:solidFill>
            <a:srgbClr val="DD3FCE"/>
          </a:solidFill>
          <a:ln w="12700">
            <a:miter lim="400000"/>
          </a:ln>
        </p:spPr>
        <p:txBody>
          <a:bodyPr lIns="38090" tIns="38090" rIns="38090" bIns="38090" anchor="ctr"/>
          <a:lstStyle/>
          <a:p>
            <a:pPr defTabSz="457079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2999"/>
          </a:p>
        </p:txBody>
      </p:sp>
      <p:sp>
        <p:nvSpPr>
          <p:cNvPr id="35" name="TextBox 34"/>
          <p:cNvSpPr txBox="1"/>
          <p:nvPr/>
        </p:nvSpPr>
        <p:spPr>
          <a:xfrm>
            <a:off x="7894765" y="1898692"/>
            <a:ext cx="37016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spc="300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7894765" y="4323274"/>
            <a:ext cx="37016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000" spc="300" dirty="0">
                <a:solidFill>
                  <a:srgbClr val="DD3FCE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WEAKNESSES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543499" y="2591805"/>
            <a:ext cx="37016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spc="300" dirty="0">
                <a:solidFill>
                  <a:srgbClr val="7030A0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THREATS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74387" y="5027487"/>
            <a:ext cx="37016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spc="300" dirty="0">
                <a:solidFill>
                  <a:schemeClr val="accent3"/>
                </a:solidFill>
                <a:latin typeface="Poppins SemiBold" panose="02000000000000000000" pitchFamily="2" charset="0"/>
                <a:cs typeface="Poppins SemiBold" panose="02000000000000000000" pitchFamily="2" charset="0"/>
              </a:rPr>
              <a:t>OPPORTUNITIES</a:t>
            </a:r>
          </a:p>
        </p:txBody>
      </p:sp>
      <p:sp>
        <p:nvSpPr>
          <p:cNvPr id="39" name="Shape 2621"/>
          <p:cNvSpPr/>
          <p:nvPr/>
        </p:nvSpPr>
        <p:spPr>
          <a:xfrm>
            <a:off x="5004087" y="5280384"/>
            <a:ext cx="436827" cy="27798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20057"/>
                </a:moveTo>
                <a:cubicBezTo>
                  <a:pt x="5378" y="20057"/>
                  <a:pt x="982" y="13445"/>
                  <a:pt x="982" y="10800"/>
                </a:cubicBezTo>
                <a:cubicBezTo>
                  <a:pt x="982" y="8155"/>
                  <a:pt x="5378" y="1543"/>
                  <a:pt x="10800" y="1543"/>
                </a:cubicBezTo>
                <a:cubicBezTo>
                  <a:pt x="16223" y="1543"/>
                  <a:pt x="20618" y="8155"/>
                  <a:pt x="20618" y="10800"/>
                </a:cubicBezTo>
                <a:cubicBezTo>
                  <a:pt x="20618" y="13445"/>
                  <a:pt x="16223" y="20057"/>
                  <a:pt x="10800" y="20057"/>
                </a:cubicBezTo>
                <a:moveTo>
                  <a:pt x="10800" y="0"/>
                </a:moveTo>
                <a:cubicBezTo>
                  <a:pt x="4835" y="0"/>
                  <a:pt x="0" y="7714"/>
                  <a:pt x="0" y="10800"/>
                </a:cubicBezTo>
                <a:cubicBezTo>
                  <a:pt x="0" y="13886"/>
                  <a:pt x="4835" y="21600"/>
                  <a:pt x="10800" y="21600"/>
                </a:cubicBezTo>
                <a:cubicBezTo>
                  <a:pt x="16765" y="21600"/>
                  <a:pt x="21600" y="13886"/>
                  <a:pt x="21600" y="10800"/>
                </a:cubicBezTo>
                <a:cubicBezTo>
                  <a:pt x="21600" y="7714"/>
                  <a:pt x="16765" y="0"/>
                  <a:pt x="10800" y="0"/>
                </a:cubicBezTo>
                <a:moveTo>
                  <a:pt x="10800" y="16971"/>
                </a:moveTo>
                <a:cubicBezTo>
                  <a:pt x="8631" y="16971"/>
                  <a:pt x="6873" y="14209"/>
                  <a:pt x="6873" y="10800"/>
                </a:cubicBezTo>
                <a:cubicBezTo>
                  <a:pt x="6873" y="7392"/>
                  <a:pt x="8631" y="4629"/>
                  <a:pt x="10800" y="4629"/>
                </a:cubicBezTo>
                <a:cubicBezTo>
                  <a:pt x="12969" y="4629"/>
                  <a:pt x="14727" y="7392"/>
                  <a:pt x="14727" y="10800"/>
                </a:cubicBezTo>
                <a:cubicBezTo>
                  <a:pt x="14727" y="14209"/>
                  <a:pt x="12969" y="16971"/>
                  <a:pt x="10800" y="16971"/>
                </a:cubicBezTo>
                <a:moveTo>
                  <a:pt x="10800" y="3087"/>
                </a:moveTo>
                <a:cubicBezTo>
                  <a:pt x="8088" y="3087"/>
                  <a:pt x="5891" y="6540"/>
                  <a:pt x="5891" y="10800"/>
                </a:cubicBezTo>
                <a:cubicBezTo>
                  <a:pt x="5891" y="15061"/>
                  <a:pt x="8088" y="18514"/>
                  <a:pt x="10800" y="18514"/>
                </a:cubicBezTo>
                <a:cubicBezTo>
                  <a:pt x="13512" y="18514"/>
                  <a:pt x="15709" y="15061"/>
                  <a:pt x="15709" y="10800"/>
                </a:cubicBezTo>
                <a:cubicBezTo>
                  <a:pt x="15709" y="6540"/>
                  <a:pt x="13512" y="3087"/>
                  <a:pt x="10800" y="3087"/>
                </a:cubicBezTo>
                <a:moveTo>
                  <a:pt x="10800" y="8486"/>
                </a:moveTo>
                <a:cubicBezTo>
                  <a:pt x="9987" y="8486"/>
                  <a:pt x="9327" y="9523"/>
                  <a:pt x="9327" y="10800"/>
                </a:cubicBezTo>
                <a:cubicBezTo>
                  <a:pt x="9327" y="12078"/>
                  <a:pt x="9987" y="13114"/>
                  <a:pt x="10800" y="13114"/>
                </a:cubicBezTo>
                <a:cubicBezTo>
                  <a:pt x="11613" y="13114"/>
                  <a:pt x="12273" y="12078"/>
                  <a:pt x="12273" y="10800"/>
                </a:cubicBezTo>
                <a:cubicBezTo>
                  <a:pt x="12273" y="9523"/>
                  <a:pt x="11613" y="8486"/>
                  <a:pt x="10800" y="8486"/>
                </a:cubicBezTo>
              </a:path>
            </a:pathLst>
          </a:custGeom>
          <a:solidFill>
            <a:schemeClr val="accent3"/>
          </a:solidFill>
          <a:ln w="12700">
            <a:miter lim="400000"/>
          </a:ln>
        </p:spPr>
        <p:txBody>
          <a:bodyPr lIns="38090" tIns="38090" rIns="38090" bIns="38090" anchor="ctr"/>
          <a:lstStyle/>
          <a:p>
            <a:pPr defTabSz="457079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2999"/>
          </a:p>
        </p:txBody>
      </p:sp>
      <p:sp>
        <p:nvSpPr>
          <p:cNvPr id="40" name="Shape 2630"/>
          <p:cNvSpPr/>
          <p:nvPr/>
        </p:nvSpPr>
        <p:spPr>
          <a:xfrm>
            <a:off x="4456142" y="2858533"/>
            <a:ext cx="220076" cy="4034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9507" y="18651"/>
                </a:moveTo>
                <a:lnTo>
                  <a:pt x="10795" y="12327"/>
                </a:lnTo>
                <a:lnTo>
                  <a:pt x="10781" y="12326"/>
                </a:lnTo>
                <a:cubicBezTo>
                  <a:pt x="10785" y="12307"/>
                  <a:pt x="10800" y="12292"/>
                  <a:pt x="10800" y="12273"/>
                </a:cubicBezTo>
                <a:cubicBezTo>
                  <a:pt x="10800" y="12001"/>
                  <a:pt x="10398" y="11782"/>
                  <a:pt x="9900" y="11782"/>
                </a:cubicBezTo>
                <a:lnTo>
                  <a:pt x="2149" y="11782"/>
                </a:lnTo>
                <a:lnTo>
                  <a:pt x="8749" y="982"/>
                </a:lnTo>
                <a:lnTo>
                  <a:pt x="15850" y="982"/>
                </a:lnTo>
                <a:lnTo>
                  <a:pt x="11436" y="8190"/>
                </a:lnTo>
                <a:lnTo>
                  <a:pt x="11447" y="8192"/>
                </a:lnTo>
                <a:cubicBezTo>
                  <a:pt x="11417" y="8241"/>
                  <a:pt x="11391" y="8291"/>
                  <a:pt x="11391" y="8345"/>
                </a:cubicBezTo>
                <a:cubicBezTo>
                  <a:pt x="11391" y="8617"/>
                  <a:pt x="11794" y="8836"/>
                  <a:pt x="12291" y="8836"/>
                </a:cubicBezTo>
                <a:lnTo>
                  <a:pt x="19195" y="8836"/>
                </a:lnTo>
                <a:cubicBezTo>
                  <a:pt x="19195" y="8836"/>
                  <a:pt x="9507" y="18651"/>
                  <a:pt x="9507" y="18651"/>
                </a:cubicBezTo>
                <a:close/>
                <a:moveTo>
                  <a:pt x="21600" y="8345"/>
                </a:moveTo>
                <a:cubicBezTo>
                  <a:pt x="21600" y="8074"/>
                  <a:pt x="21197" y="7855"/>
                  <a:pt x="20700" y="7855"/>
                </a:cubicBezTo>
                <a:lnTo>
                  <a:pt x="13541" y="7855"/>
                </a:lnTo>
                <a:lnTo>
                  <a:pt x="17954" y="646"/>
                </a:lnTo>
                <a:lnTo>
                  <a:pt x="17944" y="644"/>
                </a:lnTo>
                <a:cubicBezTo>
                  <a:pt x="17974" y="595"/>
                  <a:pt x="18000" y="545"/>
                  <a:pt x="18000" y="491"/>
                </a:cubicBezTo>
                <a:cubicBezTo>
                  <a:pt x="18000" y="220"/>
                  <a:pt x="17598" y="0"/>
                  <a:pt x="17100" y="0"/>
                </a:cubicBezTo>
                <a:lnTo>
                  <a:pt x="8101" y="0"/>
                </a:lnTo>
                <a:cubicBezTo>
                  <a:pt x="7703" y="0"/>
                  <a:pt x="7376" y="143"/>
                  <a:pt x="7257" y="337"/>
                </a:cubicBezTo>
                <a:lnTo>
                  <a:pt x="7246" y="335"/>
                </a:lnTo>
                <a:lnTo>
                  <a:pt x="47" y="12117"/>
                </a:lnTo>
                <a:lnTo>
                  <a:pt x="57" y="12120"/>
                </a:lnTo>
                <a:cubicBezTo>
                  <a:pt x="27" y="12168"/>
                  <a:pt x="0" y="12218"/>
                  <a:pt x="0" y="12273"/>
                </a:cubicBezTo>
                <a:cubicBezTo>
                  <a:pt x="0" y="12544"/>
                  <a:pt x="403" y="12764"/>
                  <a:pt x="900" y="12764"/>
                </a:cubicBezTo>
                <a:lnTo>
                  <a:pt x="8895" y="12764"/>
                </a:lnTo>
                <a:lnTo>
                  <a:pt x="7206" y="21055"/>
                </a:lnTo>
                <a:lnTo>
                  <a:pt x="7220" y="21056"/>
                </a:lnTo>
                <a:cubicBezTo>
                  <a:pt x="7216" y="21074"/>
                  <a:pt x="7200" y="21090"/>
                  <a:pt x="7200" y="21109"/>
                </a:cubicBezTo>
                <a:cubicBezTo>
                  <a:pt x="7200" y="21380"/>
                  <a:pt x="7603" y="21600"/>
                  <a:pt x="8101" y="21600"/>
                </a:cubicBezTo>
                <a:cubicBezTo>
                  <a:pt x="8464" y="21600"/>
                  <a:pt x="8761" y="21480"/>
                  <a:pt x="8900" y="21310"/>
                </a:cubicBezTo>
                <a:lnTo>
                  <a:pt x="8918" y="21315"/>
                </a:lnTo>
                <a:lnTo>
                  <a:pt x="21517" y="8551"/>
                </a:lnTo>
                <a:lnTo>
                  <a:pt x="21513" y="8550"/>
                </a:lnTo>
                <a:cubicBezTo>
                  <a:pt x="21567" y="8487"/>
                  <a:pt x="21600" y="8419"/>
                  <a:pt x="21600" y="8345"/>
                </a:cubicBezTo>
              </a:path>
            </a:pathLst>
          </a:custGeom>
          <a:solidFill>
            <a:srgbClr val="7030A0"/>
          </a:solidFill>
          <a:ln w="12700">
            <a:miter lim="400000"/>
          </a:ln>
        </p:spPr>
        <p:txBody>
          <a:bodyPr lIns="38090" tIns="38090" rIns="38090" bIns="38090" anchor="ctr"/>
          <a:lstStyle/>
          <a:p>
            <a:pPr defTabSz="457079">
              <a:defRPr sz="3000" cap="none">
                <a:solidFill>
                  <a:srgbClr val="FFFFFF"/>
                </a:solidFill>
                <a:effectLst>
                  <a:outerShdw blurRad="38100" dist="12700" dir="5400000" rotWithShape="0">
                    <a:srgbClr val="000000">
                      <a:alpha val="50000"/>
                    </a:srgbClr>
                  </a:outerShdw>
                </a:effectLst>
                <a:latin typeface="Gill Sans"/>
                <a:ea typeface="Gill Sans"/>
                <a:cs typeface="Gill Sans"/>
                <a:sym typeface="Gill Sans"/>
              </a:defRPr>
            </a:pPr>
            <a:endParaRPr sz="2999"/>
          </a:p>
        </p:txBody>
      </p:sp>
    </p:spTree>
    <p:extLst>
      <p:ext uri="{BB962C8B-B14F-4D97-AF65-F5344CB8AC3E}">
        <p14:creationId xmlns:p14="http://schemas.microsoft.com/office/powerpoint/2010/main" val="2195207045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7B3067C-1870-416A-A6D7-6CEA43709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277" r="15473" b="-1"/>
          <a:stretch/>
        </p:blipFill>
        <p:spPr>
          <a:xfrm>
            <a:off x="5385391" y="10"/>
            <a:ext cx="6806609" cy="6857990"/>
          </a:xfrm>
          <a:prstGeom prst="rect">
            <a:avLst/>
          </a:prstGeom>
        </p:spPr>
      </p:pic>
      <p:sp>
        <p:nvSpPr>
          <p:cNvPr id="58" name="Freeform: Shape 9">
            <a:extLst>
              <a:ext uri="{FF2B5EF4-FFF2-40B4-BE49-F238E27FC236}">
                <a16:creationId xmlns:a16="http://schemas.microsoft.com/office/drawing/2014/main" id="{33CBE267-1877-479F-82F0-E4BAA5BCE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37577" cy="6858478"/>
          </a:xfrm>
          <a:custGeom>
            <a:avLst/>
            <a:gdLst>
              <a:gd name="connsiteX0" fmla="*/ 0 w 9737577"/>
              <a:gd name="connsiteY0" fmla="*/ 0 h 6858478"/>
              <a:gd name="connsiteX1" fmla="*/ 268876 w 9737577"/>
              <a:gd name="connsiteY1" fmla="*/ 0 h 6858478"/>
              <a:gd name="connsiteX2" fmla="*/ 1554480 w 9737577"/>
              <a:gd name="connsiteY2" fmla="*/ 0 h 6858478"/>
              <a:gd name="connsiteX3" fmla="*/ 5489397 w 9737577"/>
              <a:gd name="connsiteY3" fmla="*/ 0 h 6858478"/>
              <a:gd name="connsiteX4" fmla="*/ 6555625 w 9737577"/>
              <a:gd name="connsiteY4" fmla="*/ 0 h 6858478"/>
              <a:gd name="connsiteX5" fmla="*/ 6561202 w 9737577"/>
              <a:gd name="connsiteY5" fmla="*/ 0 h 6858478"/>
              <a:gd name="connsiteX6" fmla="*/ 9737577 w 9737577"/>
              <a:gd name="connsiteY6" fmla="*/ 6858478 h 6858478"/>
              <a:gd name="connsiteX7" fmla="*/ 2313022 w 9737577"/>
              <a:gd name="connsiteY7" fmla="*/ 6858478 h 6858478"/>
              <a:gd name="connsiteX8" fmla="*/ 2313282 w 9737577"/>
              <a:gd name="connsiteY8" fmla="*/ 6857916 h 6858478"/>
              <a:gd name="connsiteX9" fmla="*/ 1554480 w 9737577"/>
              <a:gd name="connsiteY9" fmla="*/ 6857916 h 6858478"/>
              <a:gd name="connsiteX10" fmla="*/ 1554480 w 9737577"/>
              <a:gd name="connsiteY10" fmla="*/ 6858000 h 6858478"/>
              <a:gd name="connsiteX11" fmla="*/ 0 w 9737577"/>
              <a:gd name="connsiteY11" fmla="*/ 685800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737577" h="6858478">
                <a:moveTo>
                  <a:pt x="0" y="0"/>
                </a:moveTo>
                <a:lnTo>
                  <a:pt x="268876" y="0"/>
                </a:lnTo>
                <a:lnTo>
                  <a:pt x="1554480" y="0"/>
                </a:lnTo>
                <a:lnTo>
                  <a:pt x="5489397" y="0"/>
                </a:lnTo>
                <a:lnTo>
                  <a:pt x="6555625" y="0"/>
                </a:lnTo>
                <a:lnTo>
                  <a:pt x="6561202" y="0"/>
                </a:lnTo>
                <a:lnTo>
                  <a:pt x="9737577" y="6858478"/>
                </a:lnTo>
                <a:lnTo>
                  <a:pt x="2313022" y="6858478"/>
                </a:lnTo>
                <a:lnTo>
                  <a:pt x="2313282" y="6857916"/>
                </a:lnTo>
                <a:lnTo>
                  <a:pt x="1554480" y="6857916"/>
                </a:lnTo>
                <a:lnTo>
                  <a:pt x="155448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9" name="Freeform: Shape 11">
            <a:extLst>
              <a:ext uri="{FF2B5EF4-FFF2-40B4-BE49-F238E27FC236}">
                <a16:creationId xmlns:a16="http://schemas.microsoft.com/office/drawing/2014/main" id="{F2EA12E3-1C9E-43D7-ABCC-C16A6ED4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08951" cy="6858478"/>
          </a:xfrm>
          <a:custGeom>
            <a:avLst/>
            <a:gdLst>
              <a:gd name="connsiteX0" fmla="*/ 0 w 9308951"/>
              <a:gd name="connsiteY0" fmla="*/ 0 h 6858478"/>
              <a:gd name="connsiteX1" fmla="*/ 838200 w 9308951"/>
              <a:gd name="connsiteY1" fmla="*/ 0 h 6858478"/>
              <a:gd name="connsiteX2" fmla="*/ 838200 w 9308951"/>
              <a:gd name="connsiteY2" fmla="*/ 479 h 6858478"/>
              <a:gd name="connsiteX3" fmla="*/ 1230899 w 9308951"/>
              <a:gd name="connsiteY3" fmla="*/ 479 h 6858478"/>
              <a:gd name="connsiteX4" fmla="*/ 1230899 w 9308951"/>
              <a:gd name="connsiteY4" fmla="*/ 0 h 6858478"/>
              <a:gd name="connsiteX5" fmla="*/ 5060771 w 9308951"/>
              <a:gd name="connsiteY5" fmla="*/ 0 h 6858478"/>
              <a:gd name="connsiteX6" fmla="*/ 6126999 w 9308951"/>
              <a:gd name="connsiteY6" fmla="*/ 0 h 6858478"/>
              <a:gd name="connsiteX7" fmla="*/ 6132576 w 9308951"/>
              <a:gd name="connsiteY7" fmla="*/ 0 h 6858478"/>
              <a:gd name="connsiteX8" fmla="*/ 9308951 w 9308951"/>
              <a:gd name="connsiteY8" fmla="*/ 6858478 h 6858478"/>
              <a:gd name="connsiteX9" fmla="*/ 1884396 w 9308951"/>
              <a:gd name="connsiteY9" fmla="*/ 6858478 h 6858478"/>
              <a:gd name="connsiteX10" fmla="*/ 1884656 w 9308951"/>
              <a:gd name="connsiteY10" fmla="*/ 6857916 h 6858478"/>
              <a:gd name="connsiteX11" fmla="*/ 1230899 w 9308951"/>
              <a:gd name="connsiteY11" fmla="*/ 6857916 h 6858478"/>
              <a:gd name="connsiteX12" fmla="*/ 1230899 w 9308951"/>
              <a:gd name="connsiteY12" fmla="*/ 6858478 h 6858478"/>
              <a:gd name="connsiteX13" fmla="*/ 651890 w 9308951"/>
              <a:gd name="connsiteY13" fmla="*/ 6858478 h 6858478"/>
              <a:gd name="connsiteX14" fmla="*/ 651890 w 9308951"/>
              <a:gd name="connsiteY14" fmla="*/ 6858000 h 6858478"/>
              <a:gd name="connsiteX15" fmla="*/ 0 w 9308951"/>
              <a:gd name="connsiteY15" fmla="*/ 685800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308951" h="6858478">
                <a:moveTo>
                  <a:pt x="0" y="0"/>
                </a:moveTo>
                <a:lnTo>
                  <a:pt x="838200" y="0"/>
                </a:lnTo>
                <a:lnTo>
                  <a:pt x="838200" y="479"/>
                </a:lnTo>
                <a:lnTo>
                  <a:pt x="1230899" y="479"/>
                </a:lnTo>
                <a:lnTo>
                  <a:pt x="1230899" y="0"/>
                </a:lnTo>
                <a:lnTo>
                  <a:pt x="5060771" y="0"/>
                </a:lnTo>
                <a:lnTo>
                  <a:pt x="6126999" y="0"/>
                </a:lnTo>
                <a:lnTo>
                  <a:pt x="6132576" y="0"/>
                </a:lnTo>
                <a:lnTo>
                  <a:pt x="9308951" y="6858478"/>
                </a:lnTo>
                <a:lnTo>
                  <a:pt x="1884396" y="6858478"/>
                </a:lnTo>
                <a:lnTo>
                  <a:pt x="1884656" y="6857916"/>
                </a:lnTo>
                <a:lnTo>
                  <a:pt x="1230899" y="6857916"/>
                </a:lnTo>
                <a:lnTo>
                  <a:pt x="1230899" y="6858478"/>
                </a:lnTo>
                <a:lnTo>
                  <a:pt x="651890" y="6858478"/>
                </a:lnTo>
                <a:lnTo>
                  <a:pt x="65189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2F767-2C26-4CB5-B806-4FCDA15C5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398235" cy="1325563"/>
          </a:xfrm>
        </p:spPr>
        <p:txBody>
          <a:bodyPr>
            <a:normAutofit/>
          </a:bodyPr>
          <a:lstStyle/>
          <a:p>
            <a:r>
              <a:rPr lang="en-GB"/>
              <a:t>My Career Plan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98A99B-620C-4B77-9106-D5286FEE41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4643835"/>
              </p:ext>
            </p:extLst>
          </p:nvPr>
        </p:nvGraphicFramePr>
        <p:xfrm>
          <a:off x="804672" y="2022601"/>
          <a:ext cx="6032856" cy="4154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83572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9">
            <a:extLst>
              <a:ext uri="{FF2B5EF4-FFF2-40B4-BE49-F238E27FC236}">
                <a16:creationId xmlns:a16="http://schemas.microsoft.com/office/drawing/2014/main" id="{F92FC2D8-9E2C-47FD-BE67-5C66D63DD2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299"/>
          <a:stretch/>
        </p:blipFill>
        <p:spPr>
          <a:xfrm>
            <a:off x="5385391" y="10"/>
            <a:ext cx="6806609" cy="6857990"/>
          </a:xfrm>
          <a:prstGeom prst="rect">
            <a:avLst/>
          </a:prstGeom>
        </p:spPr>
      </p:pic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33CBE267-1877-479F-82F0-E4BAA5BCE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37577" cy="6858478"/>
          </a:xfrm>
          <a:custGeom>
            <a:avLst/>
            <a:gdLst>
              <a:gd name="connsiteX0" fmla="*/ 0 w 9737577"/>
              <a:gd name="connsiteY0" fmla="*/ 0 h 6858478"/>
              <a:gd name="connsiteX1" fmla="*/ 268876 w 9737577"/>
              <a:gd name="connsiteY1" fmla="*/ 0 h 6858478"/>
              <a:gd name="connsiteX2" fmla="*/ 1554480 w 9737577"/>
              <a:gd name="connsiteY2" fmla="*/ 0 h 6858478"/>
              <a:gd name="connsiteX3" fmla="*/ 5489397 w 9737577"/>
              <a:gd name="connsiteY3" fmla="*/ 0 h 6858478"/>
              <a:gd name="connsiteX4" fmla="*/ 6555625 w 9737577"/>
              <a:gd name="connsiteY4" fmla="*/ 0 h 6858478"/>
              <a:gd name="connsiteX5" fmla="*/ 6561202 w 9737577"/>
              <a:gd name="connsiteY5" fmla="*/ 0 h 6858478"/>
              <a:gd name="connsiteX6" fmla="*/ 9737577 w 9737577"/>
              <a:gd name="connsiteY6" fmla="*/ 6858478 h 6858478"/>
              <a:gd name="connsiteX7" fmla="*/ 2313022 w 9737577"/>
              <a:gd name="connsiteY7" fmla="*/ 6858478 h 6858478"/>
              <a:gd name="connsiteX8" fmla="*/ 2313282 w 9737577"/>
              <a:gd name="connsiteY8" fmla="*/ 6857916 h 6858478"/>
              <a:gd name="connsiteX9" fmla="*/ 1554480 w 9737577"/>
              <a:gd name="connsiteY9" fmla="*/ 6857916 h 6858478"/>
              <a:gd name="connsiteX10" fmla="*/ 1554480 w 9737577"/>
              <a:gd name="connsiteY10" fmla="*/ 6858000 h 6858478"/>
              <a:gd name="connsiteX11" fmla="*/ 0 w 9737577"/>
              <a:gd name="connsiteY11" fmla="*/ 685800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737577" h="6858478">
                <a:moveTo>
                  <a:pt x="0" y="0"/>
                </a:moveTo>
                <a:lnTo>
                  <a:pt x="268876" y="0"/>
                </a:lnTo>
                <a:lnTo>
                  <a:pt x="1554480" y="0"/>
                </a:lnTo>
                <a:lnTo>
                  <a:pt x="5489397" y="0"/>
                </a:lnTo>
                <a:lnTo>
                  <a:pt x="6555625" y="0"/>
                </a:lnTo>
                <a:lnTo>
                  <a:pt x="6561202" y="0"/>
                </a:lnTo>
                <a:lnTo>
                  <a:pt x="9737577" y="6858478"/>
                </a:lnTo>
                <a:lnTo>
                  <a:pt x="2313022" y="6858478"/>
                </a:lnTo>
                <a:lnTo>
                  <a:pt x="2313282" y="6857916"/>
                </a:lnTo>
                <a:lnTo>
                  <a:pt x="1554480" y="6857916"/>
                </a:lnTo>
                <a:lnTo>
                  <a:pt x="155448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2EA12E3-1C9E-43D7-ABCC-C16A6ED4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08951" cy="6858478"/>
          </a:xfrm>
          <a:custGeom>
            <a:avLst/>
            <a:gdLst>
              <a:gd name="connsiteX0" fmla="*/ 0 w 9308951"/>
              <a:gd name="connsiteY0" fmla="*/ 0 h 6858478"/>
              <a:gd name="connsiteX1" fmla="*/ 838200 w 9308951"/>
              <a:gd name="connsiteY1" fmla="*/ 0 h 6858478"/>
              <a:gd name="connsiteX2" fmla="*/ 838200 w 9308951"/>
              <a:gd name="connsiteY2" fmla="*/ 479 h 6858478"/>
              <a:gd name="connsiteX3" fmla="*/ 1230899 w 9308951"/>
              <a:gd name="connsiteY3" fmla="*/ 479 h 6858478"/>
              <a:gd name="connsiteX4" fmla="*/ 1230899 w 9308951"/>
              <a:gd name="connsiteY4" fmla="*/ 0 h 6858478"/>
              <a:gd name="connsiteX5" fmla="*/ 5060771 w 9308951"/>
              <a:gd name="connsiteY5" fmla="*/ 0 h 6858478"/>
              <a:gd name="connsiteX6" fmla="*/ 6126999 w 9308951"/>
              <a:gd name="connsiteY6" fmla="*/ 0 h 6858478"/>
              <a:gd name="connsiteX7" fmla="*/ 6132576 w 9308951"/>
              <a:gd name="connsiteY7" fmla="*/ 0 h 6858478"/>
              <a:gd name="connsiteX8" fmla="*/ 9308951 w 9308951"/>
              <a:gd name="connsiteY8" fmla="*/ 6858478 h 6858478"/>
              <a:gd name="connsiteX9" fmla="*/ 1884396 w 9308951"/>
              <a:gd name="connsiteY9" fmla="*/ 6858478 h 6858478"/>
              <a:gd name="connsiteX10" fmla="*/ 1884656 w 9308951"/>
              <a:gd name="connsiteY10" fmla="*/ 6857916 h 6858478"/>
              <a:gd name="connsiteX11" fmla="*/ 1230899 w 9308951"/>
              <a:gd name="connsiteY11" fmla="*/ 6857916 h 6858478"/>
              <a:gd name="connsiteX12" fmla="*/ 1230899 w 9308951"/>
              <a:gd name="connsiteY12" fmla="*/ 6858478 h 6858478"/>
              <a:gd name="connsiteX13" fmla="*/ 651890 w 9308951"/>
              <a:gd name="connsiteY13" fmla="*/ 6858478 h 6858478"/>
              <a:gd name="connsiteX14" fmla="*/ 651890 w 9308951"/>
              <a:gd name="connsiteY14" fmla="*/ 6858000 h 6858478"/>
              <a:gd name="connsiteX15" fmla="*/ 0 w 9308951"/>
              <a:gd name="connsiteY15" fmla="*/ 685800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308951" h="6858478">
                <a:moveTo>
                  <a:pt x="0" y="0"/>
                </a:moveTo>
                <a:lnTo>
                  <a:pt x="838200" y="0"/>
                </a:lnTo>
                <a:lnTo>
                  <a:pt x="838200" y="479"/>
                </a:lnTo>
                <a:lnTo>
                  <a:pt x="1230899" y="479"/>
                </a:lnTo>
                <a:lnTo>
                  <a:pt x="1230899" y="0"/>
                </a:lnTo>
                <a:lnTo>
                  <a:pt x="5060771" y="0"/>
                </a:lnTo>
                <a:lnTo>
                  <a:pt x="6126999" y="0"/>
                </a:lnTo>
                <a:lnTo>
                  <a:pt x="6132576" y="0"/>
                </a:lnTo>
                <a:lnTo>
                  <a:pt x="9308951" y="6858478"/>
                </a:lnTo>
                <a:lnTo>
                  <a:pt x="1884396" y="6858478"/>
                </a:lnTo>
                <a:lnTo>
                  <a:pt x="1884656" y="6857916"/>
                </a:lnTo>
                <a:lnTo>
                  <a:pt x="1230899" y="6857916"/>
                </a:lnTo>
                <a:lnTo>
                  <a:pt x="1230899" y="6858478"/>
                </a:lnTo>
                <a:lnTo>
                  <a:pt x="651890" y="6858478"/>
                </a:lnTo>
                <a:lnTo>
                  <a:pt x="65189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E7CA5A-D8CC-4D10-8CF7-C51E73AAA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398235" cy="1325563"/>
          </a:xfrm>
        </p:spPr>
        <p:txBody>
          <a:bodyPr>
            <a:normAutofit/>
          </a:bodyPr>
          <a:lstStyle/>
          <a:p>
            <a:r>
              <a:rPr lang="en-GB"/>
              <a:t>Employability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407E96-F3C0-4471-846E-BECA68C2C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985084" cy="4351338"/>
          </a:xfrm>
        </p:spPr>
        <p:txBody>
          <a:bodyPr/>
          <a:lstStyle/>
          <a:p>
            <a:r>
              <a:rPr lang="en-US" dirty="0"/>
              <a:t>“a set of achievements – skills, understandings and personal attributes – that makes graduates more likely to gain employment and be successful in their chosen occupations, which benefits themselves, the workforce, the community and the economy” (Yorke, 2004). </a:t>
            </a:r>
            <a:endParaRPr lang="en-GB" dirty="0"/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5DCAB3F2-BD9D-4815-A43D-AC6D4B6574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8258877"/>
              </p:ext>
            </p:extLst>
          </p:nvPr>
        </p:nvGraphicFramePr>
        <p:xfrm>
          <a:off x="5954188" y="1351819"/>
          <a:ext cx="6032856" cy="41543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37101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144A5-447F-4D64-B0B2-82C83E112556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Personal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2CC01-F1B7-4214-9DA6-4E83DCD05D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14863"/>
            <a:ext cx="3396916" cy="3562099"/>
          </a:xfr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en-GB" b="1" dirty="0"/>
              <a:t>Step 1: Deciding on goals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Own a certified care home for </a:t>
            </a:r>
            <a:r>
              <a:rPr lang="en-GB" dirty="0" err="1"/>
              <a:t>Demential</a:t>
            </a:r>
            <a:r>
              <a:rPr lang="en-GB" dirty="0"/>
              <a:t> patient.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2352653-1619-46E0-A0B5-45F9CBCFEEDC}"/>
              </a:ext>
            </a:extLst>
          </p:cNvPr>
          <p:cNvSpPr txBox="1">
            <a:spLocks/>
          </p:cNvSpPr>
          <p:nvPr/>
        </p:nvSpPr>
        <p:spPr>
          <a:xfrm>
            <a:off x="990600" y="2767263"/>
            <a:ext cx="3396916" cy="35620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C47AD85-1954-4601-8565-366B312E78A5}"/>
              </a:ext>
            </a:extLst>
          </p:cNvPr>
          <p:cNvSpPr txBox="1">
            <a:spLocks/>
          </p:cNvSpPr>
          <p:nvPr/>
        </p:nvSpPr>
        <p:spPr>
          <a:xfrm>
            <a:off x="1143000" y="2919663"/>
            <a:ext cx="3396916" cy="35620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41BEBF-770F-4981-86CC-837A92CDB900}"/>
              </a:ext>
            </a:extLst>
          </p:cNvPr>
          <p:cNvSpPr txBox="1">
            <a:spLocks/>
          </p:cNvSpPr>
          <p:nvPr/>
        </p:nvSpPr>
        <p:spPr>
          <a:xfrm>
            <a:off x="4567991" y="2767262"/>
            <a:ext cx="3396916" cy="35620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7DFBE61-8EEE-4FEA-9146-21A0D70FD897}"/>
              </a:ext>
            </a:extLst>
          </p:cNvPr>
          <p:cNvSpPr txBox="1">
            <a:spLocks/>
          </p:cNvSpPr>
          <p:nvPr/>
        </p:nvSpPr>
        <p:spPr>
          <a:xfrm>
            <a:off x="4488783" y="2614862"/>
            <a:ext cx="3396916" cy="3562099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Step 2: Evaluating your current position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I’ve a experience of 20 years on that field. I can manage it. 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5EF2F56-1466-43AD-A5C9-E572B4151955}"/>
              </a:ext>
            </a:extLst>
          </p:cNvPr>
          <p:cNvSpPr txBox="1">
            <a:spLocks/>
          </p:cNvSpPr>
          <p:nvPr/>
        </p:nvSpPr>
        <p:spPr>
          <a:xfrm>
            <a:off x="8139366" y="2614862"/>
            <a:ext cx="3396916" cy="3562099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Step 3: Creating a plan</a:t>
            </a:r>
          </a:p>
          <a:p>
            <a:r>
              <a:rPr lang="en-GB" dirty="0"/>
              <a:t>Earn a higher degree</a:t>
            </a:r>
          </a:p>
          <a:p>
            <a:r>
              <a:rPr lang="en-GB" dirty="0"/>
              <a:t>Get license</a:t>
            </a:r>
          </a:p>
          <a:p>
            <a:r>
              <a:rPr lang="en-GB" dirty="0"/>
              <a:t>Start the journey</a:t>
            </a:r>
          </a:p>
        </p:txBody>
      </p:sp>
    </p:spTree>
    <p:extLst>
      <p:ext uri="{BB962C8B-B14F-4D97-AF65-F5344CB8AC3E}">
        <p14:creationId xmlns:p14="http://schemas.microsoft.com/office/powerpoint/2010/main" val="2916962509"/>
      </p:ext>
    </p:extLst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820B0-55B6-4304-A2BC-90C824A52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Conclusion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0639D-58BA-4D15-B1A5-2216B3E6F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I’m a person who has expertise on health and sanitization. I aim at establishing my own hospital which will give me a opportunity to serve people. To attain the goal, I've to get several credentials and work hard. 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71553045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!!BGRectangle">
            <a:extLst>
              <a:ext uri="{FF2B5EF4-FFF2-40B4-BE49-F238E27FC236}">
                <a16:creationId xmlns:a16="http://schemas.microsoft.com/office/drawing/2014/main" id="{9CC67894-1D18-43E0-B8E1-ECF37EB0D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-618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3E3398-4840-4DA1-B674-51AE569B2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6DCED3AE-D261-4FFC-BFF3-16F207A720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310" b="1442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0F55640-E285-4C2B-9E69-3261723ED0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3" name="!!Line">
            <a:extLst>
              <a:ext uri="{FF2B5EF4-FFF2-40B4-BE49-F238E27FC236}">
                <a16:creationId xmlns:a16="http://schemas.microsoft.com/office/drawing/2014/main" id="{83306AB0-8BF5-43D5-B5E2-C53EA07838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826324"/>
            <a:ext cx="27432" cy="914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EE0D3-5A8F-4445-9A1D-E9B7BFEE3F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Yorke, M. (2004). </a:t>
            </a:r>
            <a:r>
              <a:rPr lang="en-US" sz="2400" i="1">
                <a:solidFill>
                  <a:srgbClr val="FFFFFF"/>
                </a:solidFill>
              </a:rPr>
              <a:t>Employability in higher education. </a:t>
            </a:r>
            <a:endParaRPr lang="en-GB" sz="2400" i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287109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436</TotalTime>
  <Words>426</Words>
  <Application>Microsoft Office PowerPoint</Application>
  <PresentationFormat>Widescreen</PresentationFormat>
  <Paragraphs>85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Gill Sans</vt:lpstr>
      <vt:lpstr>Poppins</vt:lpstr>
      <vt:lpstr>Poppins SemiBold</vt:lpstr>
      <vt:lpstr>Office Theme</vt:lpstr>
      <vt:lpstr>  Academic And Employability Skills   </vt:lpstr>
      <vt:lpstr>Table of Contents</vt:lpstr>
      <vt:lpstr>Introduction</vt:lpstr>
      <vt:lpstr>What are the skills?</vt:lpstr>
      <vt:lpstr>Academic Skills</vt:lpstr>
      <vt:lpstr>PowerPoint Presentation</vt:lpstr>
      <vt:lpstr>My Career Plan</vt:lpstr>
      <vt:lpstr>Employability Skills</vt:lpstr>
      <vt:lpstr>Personal Development Plan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/>
  <cp:lastModifiedBy>GUP  Gupstudy</cp:lastModifiedBy>
  <cp:revision>30</cp:revision>
  <dcterms:created xsi:type="dcterms:W3CDTF">2021-04-10T13:51:18Z</dcterms:created>
  <dcterms:modified xsi:type="dcterms:W3CDTF">2021-04-14T16:01:30Z</dcterms:modified>
  <cp:category/>
</cp:coreProperties>
</file>