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50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D1F1D9-C6CB-48B5-959D-B0591145120B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9A5F1A4-B38D-4D42-9ADA-C83B6583B5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Component 3: Coursework</a:t>
          </a:r>
          <a:endParaRPr lang="en-US"/>
        </a:p>
      </dgm:t>
    </dgm:pt>
    <dgm:pt modelId="{52B4AE77-4F71-426F-9193-4144687BFF9A}" type="parTrans" cxnId="{7AAA6D7C-1D0B-453C-A028-CA7B5D35D713}">
      <dgm:prSet/>
      <dgm:spPr/>
      <dgm:t>
        <a:bodyPr/>
        <a:lstStyle/>
        <a:p>
          <a:endParaRPr lang="en-US"/>
        </a:p>
      </dgm:t>
    </dgm:pt>
    <dgm:pt modelId="{F5B0AF88-6856-4176-A8E8-7A31CE7F8958}" type="sibTrans" cxnId="{7AAA6D7C-1D0B-453C-A028-CA7B5D35D713}">
      <dgm:prSet/>
      <dgm:spPr/>
      <dgm:t>
        <a:bodyPr/>
        <a:lstStyle/>
        <a:p>
          <a:endParaRPr lang="en-US"/>
        </a:p>
      </dgm:t>
    </dgm:pt>
    <dgm:pt modelId="{9D820930-39B8-42A1-A4A6-97C55CD159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Written qualitative results write up (30%)  </a:t>
          </a:r>
          <a:endParaRPr lang="en-US"/>
        </a:p>
      </dgm:t>
    </dgm:pt>
    <dgm:pt modelId="{4EA1646B-9388-4761-ABC8-C1AF11568955}" type="parTrans" cxnId="{2F73952B-1A5E-45D6-BA80-AB01DB8B2EE8}">
      <dgm:prSet/>
      <dgm:spPr/>
      <dgm:t>
        <a:bodyPr/>
        <a:lstStyle/>
        <a:p>
          <a:endParaRPr lang="en-US"/>
        </a:p>
      </dgm:t>
    </dgm:pt>
    <dgm:pt modelId="{36276D1E-C1D9-4C4C-9ED1-FB16FD04B280}" type="sibTrans" cxnId="{2F73952B-1A5E-45D6-BA80-AB01DB8B2EE8}">
      <dgm:prSet/>
      <dgm:spPr/>
      <dgm:t>
        <a:bodyPr/>
        <a:lstStyle/>
        <a:p>
          <a:endParaRPr lang="en-US"/>
        </a:p>
      </dgm:t>
    </dgm:pt>
    <dgm:pt modelId="{8F4936F1-9337-4937-9AC2-313B31E94B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Using the provided interview transcript, analyse the data using Interpretative Phenomenological Analysis and report appropriately using the guidance provided.   </a:t>
          </a:r>
          <a:endParaRPr lang="en-US"/>
        </a:p>
      </dgm:t>
    </dgm:pt>
    <dgm:pt modelId="{C4D030DB-9EF1-4976-95C0-6D864754AAC2}" type="parTrans" cxnId="{8A6D8FE8-2729-4E70-9F27-979C2837A368}">
      <dgm:prSet/>
      <dgm:spPr/>
      <dgm:t>
        <a:bodyPr/>
        <a:lstStyle/>
        <a:p>
          <a:endParaRPr lang="en-US"/>
        </a:p>
      </dgm:t>
    </dgm:pt>
    <dgm:pt modelId="{EA708755-E58C-4A8C-A322-96E7B54CB0ED}" type="sibTrans" cxnId="{8A6D8FE8-2729-4E70-9F27-979C2837A368}">
      <dgm:prSet/>
      <dgm:spPr/>
      <dgm:t>
        <a:bodyPr/>
        <a:lstStyle/>
        <a:p>
          <a:endParaRPr lang="en-US"/>
        </a:p>
      </dgm:t>
    </dgm:pt>
    <dgm:pt modelId="{6EE5A592-5993-47AD-88FE-17A42226B8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Submission deadline: 27</a:t>
          </a:r>
          <a:r>
            <a:rPr lang="en-GB" baseline="30000"/>
            <a:t>th</a:t>
          </a:r>
          <a:r>
            <a:rPr lang="en-GB"/>
            <a:t> November 2023, no later than 23:59</a:t>
          </a:r>
          <a:endParaRPr lang="en-GB" dirty="0"/>
        </a:p>
      </dgm:t>
    </dgm:pt>
    <dgm:pt modelId="{43EF8584-0E53-479C-8915-1C769BB514DA}" type="parTrans" cxnId="{7E291A89-67E5-48FC-8F13-2BAA1579774C}">
      <dgm:prSet/>
      <dgm:spPr/>
      <dgm:t>
        <a:bodyPr/>
        <a:lstStyle/>
        <a:p>
          <a:endParaRPr lang="en-GB"/>
        </a:p>
      </dgm:t>
    </dgm:pt>
    <dgm:pt modelId="{EE9D79F6-E196-4B42-9262-84E7171D18E9}" type="sibTrans" cxnId="{7E291A89-67E5-48FC-8F13-2BAA1579774C}">
      <dgm:prSet/>
      <dgm:spPr/>
      <dgm:t>
        <a:bodyPr/>
        <a:lstStyle/>
        <a:p>
          <a:endParaRPr lang="en-GB"/>
        </a:p>
      </dgm:t>
    </dgm:pt>
    <dgm:pt modelId="{4C013020-D9FC-4457-94A1-0072485E2D67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4BFDB7BF-A85A-48D3-B050-72ADA6D9F30C}" type="parTrans" cxnId="{0D750FB9-D7D0-4441-9722-8167371DBAC5}">
      <dgm:prSet/>
      <dgm:spPr/>
      <dgm:t>
        <a:bodyPr/>
        <a:lstStyle/>
        <a:p>
          <a:endParaRPr lang="en-GB"/>
        </a:p>
      </dgm:t>
    </dgm:pt>
    <dgm:pt modelId="{914D95D8-02EC-4700-BF3F-1F47FF072F6D}" type="sibTrans" cxnId="{0D750FB9-D7D0-4441-9722-8167371DBAC5}">
      <dgm:prSet/>
      <dgm:spPr/>
      <dgm:t>
        <a:bodyPr/>
        <a:lstStyle/>
        <a:p>
          <a:endParaRPr lang="en-GB"/>
        </a:p>
      </dgm:t>
    </dgm:pt>
    <dgm:pt modelId="{C9BBEA2A-6587-4E86-9C27-9B3365FD3277}" type="pres">
      <dgm:prSet presAssocID="{84D1F1D9-C6CB-48B5-959D-B0591145120B}" presName="root" presStyleCnt="0">
        <dgm:presLayoutVars>
          <dgm:dir/>
          <dgm:resizeHandles val="exact"/>
        </dgm:presLayoutVars>
      </dgm:prSet>
      <dgm:spPr/>
    </dgm:pt>
    <dgm:pt modelId="{E4FD1F2A-69A9-4AB7-9D65-13C670D73AFC}" type="pres">
      <dgm:prSet presAssocID="{89A5F1A4-B38D-4D42-9ADA-C83B6583B570}" presName="compNode" presStyleCnt="0"/>
      <dgm:spPr/>
    </dgm:pt>
    <dgm:pt modelId="{A31F757C-880D-452A-A753-06921F0B5119}" type="pres">
      <dgm:prSet presAssocID="{89A5F1A4-B38D-4D42-9ADA-C83B6583B570}" presName="bgRect" presStyleLbl="bgShp" presStyleIdx="0" presStyleCnt="4"/>
      <dgm:spPr/>
    </dgm:pt>
    <dgm:pt modelId="{C5E96A81-F4C7-4D3E-94A8-823331746537}" type="pres">
      <dgm:prSet presAssocID="{89A5F1A4-B38D-4D42-9ADA-C83B6583B57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3C10159-0016-4597-9F7A-FF5D6E765DBA}" type="pres">
      <dgm:prSet presAssocID="{89A5F1A4-B38D-4D42-9ADA-C83B6583B570}" presName="spaceRect" presStyleCnt="0"/>
      <dgm:spPr/>
    </dgm:pt>
    <dgm:pt modelId="{99EF9589-DCE5-467C-BAC6-B7C030B1BB8E}" type="pres">
      <dgm:prSet presAssocID="{89A5F1A4-B38D-4D42-9ADA-C83B6583B570}" presName="parTx" presStyleLbl="revTx" presStyleIdx="0" presStyleCnt="5">
        <dgm:presLayoutVars>
          <dgm:chMax val="0"/>
          <dgm:chPref val="0"/>
        </dgm:presLayoutVars>
      </dgm:prSet>
      <dgm:spPr/>
    </dgm:pt>
    <dgm:pt modelId="{70CB5201-3048-4CAE-BD03-B9C6C1D4F83F}" type="pres">
      <dgm:prSet presAssocID="{F5B0AF88-6856-4176-A8E8-7A31CE7F8958}" presName="sibTrans" presStyleCnt="0"/>
      <dgm:spPr/>
    </dgm:pt>
    <dgm:pt modelId="{07243C6A-A91C-4458-AEE1-3F27B8B9C13A}" type="pres">
      <dgm:prSet presAssocID="{9D820930-39B8-42A1-A4A6-97C55CD1592E}" presName="compNode" presStyleCnt="0"/>
      <dgm:spPr/>
    </dgm:pt>
    <dgm:pt modelId="{F5C68E72-74F0-4546-8723-21ADC4B40737}" type="pres">
      <dgm:prSet presAssocID="{9D820930-39B8-42A1-A4A6-97C55CD1592E}" presName="bgRect" presStyleLbl="bgShp" presStyleIdx="1" presStyleCnt="4"/>
      <dgm:spPr/>
    </dgm:pt>
    <dgm:pt modelId="{AD0D1F20-7A17-473B-B9B6-E6743196D6CF}" type="pres">
      <dgm:prSet presAssocID="{9D820930-39B8-42A1-A4A6-97C55CD1592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CEBBF5BB-A32E-4AEC-B121-21F1E5E66E61}" type="pres">
      <dgm:prSet presAssocID="{9D820930-39B8-42A1-A4A6-97C55CD1592E}" presName="spaceRect" presStyleCnt="0"/>
      <dgm:spPr/>
    </dgm:pt>
    <dgm:pt modelId="{1575F6D4-E4A3-4DDD-8BCB-2515CF22D916}" type="pres">
      <dgm:prSet presAssocID="{9D820930-39B8-42A1-A4A6-97C55CD1592E}" presName="parTx" presStyleLbl="revTx" presStyleIdx="1" presStyleCnt="5">
        <dgm:presLayoutVars>
          <dgm:chMax val="0"/>
          <dgm:chPref val="0"/>
        </dgm:presLayoutVars>
      </dgm:prSet>
      <dgm:spPr/>
    </dgm:pt>
    <dgm:pt modelId="{87F9E9D3-1DB3-4D89-9E8F-175B07EEAD24}" type="pres">
      <dgm:prSet presAssocID="{36276D1E-C1D9-4C4C-9ED1-FB16FD04B280}" presName="sibTrans" presStyleCnt="0"/>
      <dgm:spPr/>
    </dgm:pt>
    <dgm:pt modelId="{8225EAC6-5A4D-4749-BC3D-3A119D7E63B4}" type="pres">
      <dgm:prSet presAssocID="{8F4936F1-9337-4937-9AC2-313B31E94B52}" presName="compNode" presStyleCnt="0"/>
      <dgm:spPr/>
    </dgm:pt>
    <dgm:pt modelId="{0A165104-8EF0-400C-8843-898571A26E0A}" type="pres">
      <dgm:prSet presAssocID="{8F4936F1-9337-4937-9AC2-313B31E94B52}" presName="bgRect" presStyleLbl="bgShp" presStyleIdx="2" presStyleCnt="4"/>
      <dgm:spPr/>
    </dgm:pt>
    <dgm:pt modelId="{13F811ED-0015-42AB-85BE-E32D2765D42B}" type="pres">
      <dgm:prSet presAssocID="{8F4936F1-9337-4937-9AC2-313B31E94B5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9FF0A92F-8B1D-4246-9CFC-D4B4F9C2F5FE}" type="pres">
      <dgm:prSet presAssocID="{8F4936F1-9337-4937-9AC2-313B31E94B52}" presName="spaceRect" presStyleCnt="0"/>
      <dgm:spPr/>
    </dgm:pt>
    <dgm:pt modelId="{0487B866-1ACB-4C32-8260-7FF5C98E47BE}" type="pres">
      <dgm:prSet presAssocID="{8F4936F1-9337-4937-9AC2-313B31E94B52}" presName="parTx" presStyleLbl="revTx" presStyleIdx="2" presStyleCnt="5">
        <dgm:presLayoutVars>
          <dgm:chMax val="0"/>
          <dgm:chPref val="0"/>
        </dgm:presLayoutVars>
      </dgm:prSet>
      <dgm:spPr/>
    </dgm:pt>
    <dgm:pt modelId="{CB13E7E3-6338-4262-9334-63820701B75F}" type="pres">
      <dgm:prSet presAssocID="{EA708755-E58C-4A8C-A322-96E7B54CB0ED}" presName="sibTrans" presStyleCnt="0"/>
      <dgm:spPr/>
    </dgm:pt>
    <dgm:pt modelId="{0AE44587-6531-4857-BACC-03CD30DCEF41}" type="pres">
      <dgm:prSet presAssocID="{6EE5A592-5993-47AD-88FE-17A42226B89E}" presName="compNode" presStyleCnt="0"/>
      <dgm:spPr/>
    </dgm:pt>
    <dgm:pt modelId="{21045E53-B178-4B25-998C-2734E475BC5C}" type="pres">
      <dgm:prSet presAssocID="{6EE5A592-5993-47AD-88FE-17A42226B89E}" presName="bgRect" presStyleLbl="bgShp" presStyleIdx="3" presStyleCnt="4"/>
      <dgm:spPr/>
    </dgm:pt>
    <dgm:pt modelId="{B5999081-28B1-42DF-B97A-48534AEC9243}" type="pres">
      <dgm:prSet presAssocID="{6EE5A592-5993-47AD-88FE-17A42226B89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on and stars"/>
        </a:ext>
      </dgm:extLst>
    </dgm:pt>
    <dgm:pt modelId="{95867527-68F5-45C9-BCEB-702F3B4049EE}" type="pres">
      <dgm:prSet presAssocID="{6EE5A592-5993-47AD-88FE-17A42226B89E}" presName="spaceRect" presStyleCnt="0"/>
      <dgm:spPr/>
    </dgm:pt>
    <dgm:pt modelId="{9A8C7EC3-F56C-4850-88AC-F126269329EB}" type="pres">
      <dgm:prSet presAssocID="{6EE5A592-5993-47AD-88FE-17A42226B89E}" presName="parTx" presStyleLbl="revTx" presStyleIdx="3" presStyleCnt="5">
        <dgm:presLayoutVars>
          <dgm:chMax val="0"/>
          <dgm:chPref val="0"/>
        </dgm:presLayoutVars>
      </dgm:prSet>
      <dgm:spPr/>
    </dgm:pt>
    <dgm:pt modelId="{FC20B031-6AE5-4812-B8BE-0B3999E4CAD9}" type="pres">
      <dgm:prSet presAssocID="{6EE5A592-5993-47AD-88FE-17A42226B89E}" presName="desTx" presStyleLbl="revTx" presStyleIdx="4" presStyleCnt="5">
        <dgm:presLayoutVars/>
      </dgm:prSet>
      <dgm:spPr/>
    </dgm:pt>
  </dgm:ptLst>
  <dgm:cxnLst>
    <dgm:cxn modelId="{3C72A829-3197-4BB4-B181-1152E49CF9AD}" type="presOf" srcId="{84D1F1D9-C6CB-48B5-959D-B0591145120B}" destId="{C9BBEA2A-6587-4E86-9C27-9B3365FD3277}" srcOrd="0" destOrd="0" presId="urn:microsoft.com/office/officeart/2018/2/layout/IconVerticalSolidList"/>
    <dgm:cxn modelId="{2F73952B-1A5E-45D6-BA80-AB01DB8B2EE8}" srcId="{84D1F1D9-C6CB-48B5-959D-B0591145120B}" destId="{9D820930-39B8-42A1-A4A6-97C55CD1592E}" srcOrd="1" destOrd="0" parTransId="{4EA1646B-9388-4761-ABC8-C1AF11568955}" sibTransId="{36276D1E-C1D9-4C4C-9ED1-FB16FD04B280}"/>
    <dgm:cxn modelId="{84043D32-A159-4F83-AE05-ED07CFF43C6D}" type="presOf" srcId="{4C013020-D9FC-4457-94A1-0072485E2D67}" destId="{FC20B031-6AE5-4812-B8BE-0B3999E4CAD9}" srcOrd="0" destOrd="0" presId="urn:microsoft.com/office/officeart/2018/2/layout/IconVerticalSolidList"/>
    <dgm:cxn modelId="{41A21870-D7B7-4B16-B29A-607C5B125720}" type="presOf" srcId="{9D820930-39B8-42A1-A4A6-97C55CD1592E}" destId="{1575F6D4-E4A3-4DDD-8BCB-2515CF22D916}" srcOrd="0" destOrd="0" presId="urn:microsoft.com/office/officeart/2018/2/layout/IconVerticalSolidList"/>
    <dgm:cxn modelId="{2E23EC7A-BFCB-49E0-B853-C0ACA7371333}" type="presOf" srcId="{6EE5A592-5993-47AD-88FE-17A42226B89E}" destId="{9A8C7EC3-F56C-4850-88AC-F126269329EB}" srcOrd="0" destOrd="0" presId="urn:microsoft.com/office/officeart/2018/2/layout/IconVerticalSolidList"/>
    <dgm:cxn modelId="{7AAA6D7C-1D0B-453C-A028-CA7B5D35D713}" srcId="{84D1F1D9-C6CB-48B5-959D-B0591145120B}" destId="{89A5F1A4-B38D-4D42-9ADA-C83B6583B570}" srcOrd="0" destOrd="0" parTransId="{52B4AE77-4F71-426F-9193-4144687BFF9A}" sibTransId="{F5B0AF88-6856-4176-A8E8-7A31CE7F8958}"/>
    <dgm:cxn modelId="{7E291A89-67E5-48FC-8F13-2BAA1579774C}" srcId="{84D1F1D9-C6CB-48B5-959D-B0591145120B}" destId="{6EE5A592-5993-47AD-88FE-17A42226B89E}" srcOrd="3" destOrd="0" parTransId="{43EF8584-0E53-479C-8915-1C769BB514DA}" sibTransId="{EE9D79F6-E196-4B42-9262-84E7171D18E9}"/>
    <dgm:cxn modelId="{141072AC-DC19-4849-A034-1C915BF09A5B}" type="presOf" srcId="{89A5F1A4-B38D-4D42-9ADA-C83B6583B570}" destId="{99EF9589-DCE5-467C-BAC6-B7C030B1BB8E}" srcOrd="0" destOrd="0" presId="urn:microsoft.com/office/officeart/2018/2/layout/IconVerticalSolidList"/>
    <dgm:cxn modelId="{0D750FB9-D7D0-4441-9722-8167371DBAC5}" srcId="{6EE5A592-5993-47AD-88FE-17A42226B89E}" destId="{4C013020-D9FC-4457-94A1-0072485E2D67}" srcOrd="0" destOrd="0" parTransId="{4BFDB7BF-A85A-48D3-B050-72ADA6D9F30C}" sibTransId="{914D95D8-02EC-4700-BF3F-1F47FF072F6D}"/>
    <dgm:cxn modelId="{8A6D8FE8-2729-4E70-9F27-979C2837A368}" srcId="{84D1F1D9-C6CB-48B5-959D-B0591145120B}" destId="{8F4936F1-9337-4937-9AC2-313B31E94B52}" srcOrd="2" destOrd="0" parTransId="{C4D030DB-9EF1-4976-95C0-6D864754AAC2}" sibTransId="{EA708755-E58C-4A8C-A322-96E7B54CB0ED}"/>
    <dgm:cxn modelId="{8C8497FB-C3EF-47E3-ACA8-FBD0DD4925C6}" type="presOf" srcId="{8F4936F1-9337-4937-9AC2-313B31E94B52}" destId="{0487B866-1ACB-4C32-8260-7FF5C98E47BE}" srcOrd="0" destOrd="0" presId="urn:microsoft.com/office/officeart/2018/2/layout/IconVerticalSolidList"/>
    <dgm:cxn modelId="{25EA8B5A-A635-401C-84A0-E3505E04A558}" type="presParOf" srcId="{C9BBEA2A-6587-4E86-9C27-9B3365FD3277}" destId="{E4FD1F2A-69A9-4AB7-9D65-13C670D73AFC}" srcOrd="0" destOrd="0" presId="urn:microsoft.com/office/officeart/2018/2/layout/IconVerticalSolidList"/>
    <dgm:cxn modelId="{03356D55-D380-4FF4-AC0A-E1925EBF4FFF}" type="presParOf" srcId="{E4FD1F2A-69A9-4AB7-9D65-13C670D73AFC}" destId="{A31F757C-880D-452A-A753-06921F0B5119}" srcOrd="0" destOrd="0" presId="urn:microsoft.com/office/officeart/2018/2/layout/IconVerticalSolidList"/>
    <dgm:cxn modelId="{D1674E56-67E8-4B3C-A9D3-6D826A915A8B}" type="presParOf" srcId="{E4FD1F2A-69A9-4AB7-9D65-13C670D73AFC}" destId="{C5E96A81-F4C7-4D3E-94A8-823331746537}" srcOrd="1" destOrd="0" presId="urn:microsoft.com/office/officeart/2018/2/layout/IconVerticalSolidList"/>
    <dgm:cxn modelId="{4895D5FE-0906-46AD-84BC-D67E02F3F7AF}" type="presParOf" srcId="{E4FD1F2A-69A9-4AB7-9D65-13C670D73AFC}" destId="{A3C10159-0016-4597-9F7A-FF5D6E765DBA}" srcOrd="2" destOrd="0" presId="urn:microsoft.com/office/officeart/2018/2/layout/IconVerticalSolidList"/>
    <dgm:cxn modelId="{D279BEA0-C785-46CB-A6D7-57164F4CA733}" type="presParOf" srcId="{E4FD1F2A-69A9-4AB7-9D65-13C670D73AFC}" destId="{99EF9589-DCE5-467C-BAC6-B7C030B1BB8E}" srcOrd="3" destOrd="0" presId="urn:microsoft.com/office/officeart/2018/2/layout/IconVerticalSolidList"/>
    <dgm:cxn modelId="{04C9C327-C869-4D94-BDF4-6BEA1EF1D38B}" type="presParOf" srcId="{C9BBEA2A-6587-4E86-9C27-9B3365FD3277}" destId="{70CB5201-3048-4CAE-BD03-B9C6C1D4F83F}" srcOrd="1" destOrd="0" presId="urn:microsoft.com/office/officeart/2018/2/layout/IconVerticalSolidList"/>
    <dgm:cxn modelId="{CD188284-8756-4DD4-BDA7-78EB666BAC8D}" type="presParOf" srcId="{C9BBEA2A-6587-4E86-9C27-9B3365FD3277}" destId="{07243C6A-A91C-4458-AEE1-3F27B8B9C13A}" srcOrd="2" destOrd="0" presId="urn:microsoft.com/office/officeart/2018/2/layout/IconVerticalSolidList"/>
    <dgm:cxn modelId="{EE97321B-EA5D-47F3-97BB-172BE3FEB21E}" type="presParOf" srcId="{07243C6A-A91C-4458-AEE1-3F27B8B9C13A}" destId="{F5C68E72-74F0-4546-8723-21ADC4B40737}" srcOrd="0" destOrd="0" presId="urn:microsoft.com/office/officeart/2018/2/layout/IconVerticalSolidList"/>
    <dgm:cxn modelId="{A25E40F9-9049-459A-A55C-8E24834BE51D}" type="presParOf" srcId="{07243C6A-A91C-4458-AEE1-3F27B8B9C13A}" destId="{AD0D1F20-7A17-473B-B9B6-E6743196D6CF}" srcOrd="1" destOrd="0" presId="urn:microsoft.com/office/officeart/2018/2/layout/IconVerticalSolidList"/>
    <dgm:cxn modelId="{878AEE58-DD8F-4E80-88D4-05617FC081F7}" type="presParOf" srcId="{07243C6A-A91C-4458-AEE1-3F27B8B9C13A}" destId="{CEBBF5BB-A32E-4AEC-B121-21F1E5E66E61}" srcOrd="2" destOrd="0" presId="urn:microsoft.com/office/officeart/2018/2/layout/IconVerticalSolidList"/>
    <dgm:cxn modelId="{BBBE57C2-5D12-4C2A-94D3-9706E6592E19}" type="presParOf" srcId="{07243C6A-A91C-4458-AEE1-3F27B8B9C13A}" destId="{1575F6D4-E4A3-4DDD-8BCB-2515CF22D916}" srcOrd="3" destOrd="0" presId="urn:microsoft.com/office/officeart/2018/2/layout/IconVerticalSolidList"/>
    <dgm:cxn modelId="{FA76828C-3D31-4328-A56D-505C35E3A989}" type="presParOf" srcId="{C9BBEA2A-6587-4E86-9C27-9B3365FD3277}" destId="{87F9E9D3-1DB3-4D89-9E8F-175B07EEAD24}" srcOrd="3" destOrd="0" presId="urn:microsoft.com/office/officeart/2018/2/layout/IconVerticalSolidList"/>
    <dgm:cxn modelId="{9DB9DD8C-3AC5-4DD0-8D2E-CC29122D4088}" type="presParOf" srcId="{C9BBEA2A-6587-4E86-9C27-9B3365FD3277}" destId="{8225EAC6-5A4D-4749-BC3D-3A119D7E63B4}" srcOrd="4" destOrd="0" presId="urn:microsoft.com/office/officeart/2018/2/layout/IconVerticalSolidList"/>
    <dgm:cxn modelId="{8251DC4C-67DD-403D-9B83-819E42F8E969}" type="presParOf" srcId="{8225EAC6-5A4D-4749-BC3D-3A119D7E63B4}" destId="{0A165104-8EF0-400C-8843-898571A26E0A}" srcOrd="0" destOrd="0" presId="urn:microsoft.com/office/officeart/2018/2/layout/IconVerticalSolidList"/>
    <dgm:cxn modelId="{4BC94A5B-5C02-40AC-98F1-3828AC7A7046}" type="presParOf" srcId="{8225EAC6-5A4D-4749-BC3D-3A119D7E63B4}" destId="{13F811ED-0015-42AB-85BE-E32D2765D42B}" srcOrd="1" destOrd="0" presId="urn:microsoft.com/office/officeart/2018/2/layout/IconVerticalSolidList"/>
    <dgm:cxn modelId="{4D085296-DD2D-45B8-8C3E-41F3A1B79775}" type="presParOf" srcId="{8225EAC6-5A4D-4749-BC3D-3A119D7E63B4}" destId="{9FF0A92F-8B1D-4246-9CFC-D4B4F9C2F5FE}" srcOrd="2" destOrd="0" presId="urn:microsoft.com/office/officeart/2018/2/layout/IconVerticalSolidList"/>
    <dgm:cxn modelId="{8CD8656D-D6AD-4E65-9B69-C8A3BBC661D2}" type="presParOf" srcId="{8225EAC6-5A4D-4749-BC3D-3A119D7E63B4}" destId="{0487B866-1ACB-4C32-8260-7FF5C98E47BE}" srcOrd="3" destOrd="0" presId="urn:microsoft.com/office/officeart/2018/2/layout/IconVerticalSolidList"/>
    <dgm:cxn modelId="{8E9F5FD7-19B0-4B72-8BA1-41D153861BC9}" type="presParOf" srcId="{C9BBEA2A-6587-4E86-9C27-9B3365FD3277}" destId="{CB13E7E3-6338-4262-9334-63820701B75F}" srcOrd="5" destOrd="0" presId="urn:microsoft.com/office/officeart/2018/2/layout/IconVerticalSolidList"/>
    <dgm:cxn modelId="{3629C9CE-7886-4A29-8EB6-D168A176CB9E}" type="presParOf" srcId="{C9BBEA2A-6587-4E86-9C27-9B3365FD3277}" destId="{0AE44587-6531-4857-BACC-03CD30DCEF41}" srcOrd="6" destOrd="0" presId="urn:microsoft.com/office/officeart/2018/2/layout/IconVerticalSolidList"/>
    <dgm:cxn modelId="{7681EEBD-4189-48FF-95FB-C327EEB9C118}" type="presParOf" srcId="{0AE44587-6531-4857-BACC-03CD30DCEF41}" destId="{21045E53-B178-4B25-998C-2734E475BC5C}" srcOrd="0" destOrd="0" presId="urn:microsoft.com/office/officeart/2018/2/layout/IconVerticalSolidList"/>
    <dgm:cxn modelId="{28D64089-2F3D-41B8-99D6-C4C290951DE3}" type="presParOf" srcId="{0AE44587-6531-4857-BACC-03CD30DCEF41}" destId="{B5999081-28B1-42DF-B97A-48534AEC9243}" srcOrd="1" destOrd="0" presId="urn:microsoft.com/office/officeart/2018/2/layout/IconVerticalSolidList"/>
    <dgm:cxn modelId="{C3895D69-AAA0-4CBA-B6F1-9E8FF483E3DA}" type="presParOf" srcId="{0AE44587-6531-4857-BACC-03CD30DCEF41}" destId="{95867527-68F5-45C9-BCEB-702F3B4049EE}" srcOrd="2" destOrd="0" presId="urn:microsoft.com/office/officeart/2018/2/layout/IconVerticalSolidList"/>
    <dgm:cxn modelId="{9274A81C-F9AB-4D13-B3FF-091BBE6AE950}" type="presParOf" srcId="{0AE44587-6531-4857-BACC-03CD30DCEF41}" destId="{9A8C7EC3-F56C-4850-88AC-F126269329EB}" srcOrd="3" destOrd="0" presId="urn:microsoft.com/office/officeart/2018/2/layout/IconVerticalSolidList"/>
    <dgm:cxn modelId="{1EC0AE0A-E4C5-45AB-9183-ABE1B3484DE4}" type="presParOf" srcId="{0AE44587-6531-4857-BACC-03CD30DCEF41}" destId="{FC20B031-6AE5-4812-B8BE-0B3999E4CAD9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1F757C-880D-452A-A753-06921F0B5119}">
      <dsp:nvSpPr>
        <dsp:cNvPr id="0" name=""/>
        <dsp:cNvSpPr/>
      </dsp:nvSpPr>
      <dsp:spPr>
        <a:xfrm>
          <a:off x="0" y="1765"/>
          <a:ext cx="9994900" cy="89494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E96A81-F4C7-4D3E-94A8-823331746537}">
      <dsp:nvSpPr>
        <dsp:cNvPr id="0" name=""/>
        <dsp:cNvSpPr/>
      </dsp:nvSpPr>
      <dsp:spPr>
        <a:xfrm>
          <a:off x="270719" y="203127"/>
          <a:ext cx="492217" cy="4922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F9589-DCE5-467C-BAC6-B7C030B1BB8E}">
      <dsp:nvSpPr>
        <dsp:cNvPr id="0" name=""/>
        <dsp:cNvSpPr/>
      </dsp:nvSpPr>
      <dsp:spPr>
        <a:xfrm>
          <a:off x="1033656" y="1765"/>
          <a:ext cx="8961243" cy="894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15" tIns="94715" rIns="94715" bIns="9471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Component 3: Coursework</a:t>
          </a:r>
          <a:endParaRPr lang="en-US" sz="2000" kern="1200"/>
        </a:p>
      </dsp:txBody>
      <dsp:txXfrm>
        <a:off x="1033656" y="1765"/>
        <a:ext cx="8961243" cy="894940"/>
      </dsp:txXfrm>
    </dsp:sp>
    <dsp:sp modelId="{F5C68E72-74F0-4546-8723-21ADC4B40737}">
      <dsp:nvSpPr>
        <dsp:cNvPr id="0" name=""/>
        <dsp:cNvSpPr/>
      </dsp:nvSpPr>
      <dsp:spPr>
        <a:xfrm>
          <a:off x="0" y="1120441"/>
          <a:ext cx="9994900" cy="89494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0D1F20-7A17-473B-B9B6-E6743196D6CF}">
      <dsp:nvSpPr>
        <dsp:cNvPr id="0" name=""/>
        <dsp:cNvSpPr/>
      </dsp:nvSpPr>
      <dsp:spPr>
        <a:xfrm>
          <a:off x="270719" y="1321803"/>
          <a:ext cx="492217" cy="4922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5F6D4-E4A3-4DDD-8BCB-2515CF22D916}">
      <dsp:nvSpPr>
        <dsp:cNvPr id="0" name=""/>
        <dsp:cNvSpPr/>
      </dsp:nvSpPr>
      <dsp:spPr>
        <a:xfrm>
          <a:off x="1033656" y="1120441"/>
          <a:ext cx="8961243" cy="894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15" tIns="94715" rIns="94715" bIns="9471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Written qualitative results write up (30%)  </a:t>
          </a:r>
          <a:endParaRPr lang="en-US" sz="2000" kern="1200"/>
        </a:p>
      </dsp:txBody>
      <dsp:txXfrm>
        <a:off x="1033656" y="1120441"/>
        <a:ext cx="8961243" cy="894940"/>
      </dsp:txXfrm>
    </dsp:sp>
    <dsp:sp modelId="{0A165104-8EF0-400C-8843-898571A26E0A}">
      <dsp:nvSpPr>
        <dsp:cNvPr id="0" name=""/>
        <dsp:cNvSpPr/>
      </dsp:nvSpPr>
      <dsp:spPr>
        <a:xfrm>
          <a:off x="0" y="2239118"/>
          <a:ext cx="9994900" cy="89494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F811ED-0015-42AB-85BE-E32D2765D42B}">
      <dsp:nvSpPr>
        <dsp:cNvPr id="0" name=""/>
        <dsp:cNvSpPr/>
      </dsp:nvSpPr>
      <dsp:spPr>
        <a:xfrm>
          <a:off x="270719" y="2440479"/>
          <a:ext cx="492217" cy="4922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87B866-1ACB-4C32-8260-7FF5C98E47BE}">
      <dsp:nvSpPr>
        <dsp:cNvPr id="0" name=""/>
        <dsp:cNvSpPr/>
      </dsp:nvSpPr>
      <dsp:spPr>
        <a:xfrm>
          <a:off x="1033656" y="2239118"/>
          <a:ext cx="8961243" cy="894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15" tIns="94715" rIns="94715" bIns="9471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Using the provided interview transcript, analyse the data using Interpretative Phenomenological Analysis and report appropriately using the guidance provided.   </a:t>
          </a:r>
          <a:endParaRPr lang="en-US" sz="2000" kern="1200"/>
        </a:p>
      </dsp:txBody>
      <dsp:txXfrm>
        <a:off x="1033656" y="2239118"/>
        <a:ext cx="8961243" cy="894940"/>
      </dsp:txXfrm>
    </dsp:sp>
    <dsp:sp modelId="{21045E53-B178-4B25-998C-2734E475BC5C}">
      <dsp:nvSpPr>
        <dsp:cNvPr id="0" name=""/>
        <dsp:cNvSpPr/>
      </dsp:nvSpPr>
      <dsp:spPr>
        <a:xfrm>
          <a:off x="0" y="3357794"/>
          <a:ext cx="9994900" cy="89494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99081-28B1-42DF-B97A-48534AEC9243}">
      <dsp:nvSpPr>
        <dsp:cNvPr id="0" name=""/>
        <dsp:cNvSpPr/>
      </dsp:nvSpPr>
      <dsp:spPr>
        <a:xfrm>
          <a:off x="270719" y="3559155"/>
          <a:ext cx="492217" cy="4922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C7EC3-F56C-4850-88AC-F126269329EB}">
      <dsp:nvSpPr>
        <dsp:cNvPr id="0" name=""/>
        <dsp:cNvSpPr/>
      </dsp:nvSpPr>
      <dsp:spPr>
        <a:xfrm>
          <a:off x="1033656" y="3357794"/>
          <a:ext cx="4497705" cy="894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15" tIns="94715" rIns="94715" bIns="9471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Submission deadline: 27</a:t>
          </a:r>
          <a:r>
            <a:rPr lang="en-GB" sz="2000" kern="1200" baseline="30000"/>
            <a:t>th</a:t>
          </a:r>
          <a:r>
            <a:rPr lang="en-GB" sz="2000" kern="1200"/>
            <a:t> November 2023, no later than 23:59</a:t>
          </a:r>
          <a:endParaRPr lang="en-GB" sz="2000" kern="1200" dirty="0"/>
        </a:p>
      </dsp:txBody>
      <dsp:txXfrm>
        <a:off x="1033656" y="3357794"/>
        <a:ext cx="4497705" cy="894940"/>
      </dsp:txXfrm>
    </dsp:sp>
    <dsp:sp modelId="{FC20B031-6AE5-4812-B8BE-0B3999E4CAD9}">
      <dsp:nvSpPr>
        <dsp:cNvPr id="0" name=""/>
        <dsp:cNvSpPr/>
      </dsp:nvSpPr>
      <dsp:spPr>
        <a:xfrm>
          <a:off x="5531361" y="3357794"/>
          <a:ext cx="4463538" cy="894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15" tIns="94715" rIns="94715" bIns="9471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5531361" y="3357794"/>
        <a:ext cx="4463538" cy="894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79532-E9A3-7198-8C87-144B4F6F8D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03C800-53A4-C505-B764-834F4EAF05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F48E16-41E5-2BC1-C5D4-14C782C1A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6B184-AE63-40DB-E6E9-D4687067F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38B37-80B0-5567-73B9-492A24916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36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341DC-BA41-5174-B292-44041931D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57F23-ABE5-B441-3CA4-D3E42B246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91C620-1ADC-5A63-7628-2B252E216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D38153-15F5-71DF-FF9E-B44E04DAF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DD88F-BD4B-B4AA-BF55-58F5DB860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102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5F526-4B17-BAF4-5CF9-D3763D31E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DA6B68-7574-C7B5-F475-0F0D8988A1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5B6C75-0C4E-5CC0-D424-2F5661F2D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3CA2-5D77-AA03-A42D-8D1C69005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86F74-6483-F1C7-26BE-0B6326D83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60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6EC8C-C17C-1812-AB39-1EE37A54A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DD406-8913-8DD9-EDF7-AFE1BCF9A1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DD3B04-ECDF-7059-14B3-CCA46D555B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57D241-3AF8-36D5-898B-57213B1E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5B4093-56A9-4C58-8BDC-B01289CD9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72638-53A6-0F69-96D1-9A4F8937B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67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EB55B-94D4-831E-5842-1AF917A23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23A6F9-E50B-68E8-84C8-7E08518F80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6BCDB7-A9A1-5A84-16B8-AB1CC5343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D1A964-4D61-EA50-F9E2-D139796F23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BD9A19-4E3B-CCF6-B571-1CA0B26569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24752A-8350-FBF2-DA89-2CDA99E85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BFA557-A71E-DEF5-E542-1511B0F9F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F7DA32-83D6-7C00-977F-6ADD93206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764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4CF1B-AE99-EB1D-D5B5-E50E5C6B8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2FF6F3-F295-A9E3-0AFB-EEF8DECD1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4E3F15-2357-30A7-7B8C-28EE959C0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788ED2-9FE7-95E7-502A-63EAFE421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602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0FD1CA-7189-F599-5708-1FB11E61B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1B6958-C082-D6FC-3B57-C86368CE0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AD3820-F46D-D88A-F7ED-CEBEFEADB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21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E98E2-C0E0-83BF-F217-C10F8A4D1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4E023-F6EE-0959-2ACA-4603786E1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808EA8-B108-6E54-4789-E21F8A51C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55D946-5444-D4BB-2970-D84F20624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FDA783-5305-CC60-CBC7-FCD19CC14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95A6B-3660-D321-62D6-DB06ACB18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358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F026E-424E-3AD7-EF62-FC1F41A38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DEC27C-81AE-0B3B-D732-982E184095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A084B7-8DCE-FDCE-60E9-F46AF49F6B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645033-1B79-5FA0-C795-9CE1EFA65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34FD6B-BD73-3556-FC73-C4438FF7E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EE482E-79B9-637A-6B02-E3AD4B367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537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B7850-AF8A-18CF-0EC5-CCB398FEC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FED92A-6F81-6282-B631-3F8834A61F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120A2-7082-87F1-D8C5-91993A793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484751-E52C-B414-7791-2DB7E1CCC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02FE21-EF10-9391-581C-2F688904C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027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1D4E80-F839-7FC3-9AFD-0211CD0C59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674BC7-5EA0-3A2A-F3E7-B86F99DE51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E8DFA-3BFF-075B-B354-936CAA7F53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2CA391-FFCC-6D7B-478B-9F4F2B0D0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5ACD2-B930-E496-F9AB-6B01CEC17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104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0AD006-DC92-9A1F-3602-34029C6B7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647E88-9AA6-9A55-A792-48AF40F201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B30AF-4364-6439-EFFC-5ECA23452D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53B91D-9D91-44D6-8971-2611947BE31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B26AE-170D-9E08-FC2E-6DDBE0484D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60454F-7214-6E54-7D65-6E23D08D47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EDBC37-6983-4920-8FF6-128198B24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390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 descr="Pipette adding DNA sample to a petri dish">
            <a:extLst>
              <a:ext uri="{FF2B5EF4-FFF2-40B4-BE49-F238E27FC236}">
                <a16:creationId xmlns:a16="http://schemas.microsoft.com/office/drawing/2014/main" id="{25700F8E-D209-1DB0-2CDD-09A0A0BB95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549BED-15A1-9DDD-1181-D30A872C1B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2"/>
            <a:ext cx="10515600" cy="2900518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Advanced 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8B537C-2B6C-75F1-5DCC-E3BE36043A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159404"/>
            <a:ext cx="10515600" cy="1098395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Qualitative Data Analysis : IPA</a:t>
            </a:r>
          </a:p>
        </p:txBody>
      </p:sp>
    </p:spTree>
    <p:extLst>
      <p:ext uri="{BB962C8B-B14F-4D97-AF65-F5344CB8AC3E}">
        <p14:creationId xmlns:p14="http://schemas.microsoft.com/office/powerpoint/2010/main" val="81355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02239D2-A05D-4A1C-9F06-FBA7FC730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65464E-94E7-98BA-D8C0-0489B39D7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538956"/>
            <a:ext cx="8985250" cy="1118394"/>
          </a:xfrm>
        </p:spPr>
        <p:txBody>
          <a:bodyPr anchor="t">
            <a:normAutofit/>
          </a:bodyPr>
          <a:lstStyle/>
          <a:p>
            <a:r>
              <a:rPr lang="en-GB" sz="3400">
                <a:effectLst/>
                <a:latin typeface="Arial" panose="020B0604020202020204" pitchFamily="34" charset="0"/>
                <a:ea typeface="Cambria" panose="02040503050406030204" pitchFamily="18" charset="0"/>
              </a:rPr>
              <a:t>Assessment 3 of 4: Qualitative Data Analysis.</a:t>
            </a:r>
            <a:br>
              <a:rPr lang="en-GB" sz="3400">
                <a:effectLst/>
                <a:latin typeface="Times New Roman" panose="02020603050405020304" pitchFamily="18" charset="0"/>
                <a:ea typeface="Cambria" panose="02040503050406030204" pitchFamily="18" charset="0"/>
              </a:rPr>
            </a:br>
            <a:endParaRPr lang="en-GB" sz="3400"/>
          </a:p>
        </p:txBody>
      </p:sp>
      <p:pic>
        <p:nvPicPr>
          <p:cNvPr id="7" name="Graphic 6" descr="Statistics">
            <a:extLst>
              <a:ext uri="{FF2B5EF4-FFF2-40B4-BE49-F238E27FC236}">
                <a16:creationId xmlns:a16="http://schemas.microsoft.com/office/drawing/2014/main" id="{9122D260-7FE2-7EE5-8E9D-ED20CA5668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4900" y="538956"/>
            <a:ext cx="749300" cy="749300"/>
          </a:xfrm>
          <a:prstGeom prst="rect">
            <a:avLst/>
          </a:prstGeom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14F0ADF-C535-A418-585C-3654CBCD9A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1422995"/>
              </p:ext>
            </p:extLst>
          </p:nvPr>
        </p:nvGraphicFramePr>
        <p:xfrm>
          <a:off x="1009650" y="1847849"/>
          <a:ext cx="9994900" cy="4254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91652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66824-869D-A0C5-9EFC-F539394A8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kern="1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1:</a:t>
            </a:r>
            <a:r>
              <a:rPr lang="en-GB" sz="3600" kern="1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92770-46B7-F523-746A-80A7970AA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40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Starting with the first case: reading and re-reading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Open Book">
            <a:extLst>
              <a:ext uri="{FF2B5EF4-FFF2-40B4-BE49-F238E27FC236}">
                <a16:creationId xmlns:a16="http://schemas.microsoft.com/office/drawing/2014/main" id="{F0D17F58-51E2-406E-0212-DDB6C5B638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49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lack pen against a sheet with shaded numbers">
            <a:extLst>
              <a:ext uri="{FF2B5EF4-FFF2-40B4-BE49-F238E27FC236}">
                <a16:creationId xmlns:a16="http://schemas.microsoft.com/office/drawing/2014/main" id="{8783FFB2-DDB1-AA4A-0AB0-713691C6FA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26" b="1020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26BF11-47DD-DA3E-EBFB-6996110D7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28" y="0"/>
            <a:ext cx="10515600" cy="132556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dirty="0">
                <a:effectLst/>
              </a:rPr>
              <a:t>STEP 2:</a:t>
            </a:r>
            <a:r>
              <a:rPr lang="en-US" sz="5200" dirty="0">
                <a:solidFill>
                  <a:srgbClr val="FFFFFF"/>
                </a:solidFill>
                <a:effectLst/>
              </a:rPr>
              <a:t> </a:t>
            </a:r>
            <a:r>
              <a:rPr lang="en-US" sz="5400" dirty="0">
                <a:effectLst/>
              </a:rPr>
              <a:t>Exploratory noting </a:t>
            </a:r>
            <a:r>
              <a:rPr lang="en-US" sz="5200" dirty="0">
                <a:solidFill>
                  <a:srgbClr val="FFFFFF"/>
                </a:solidFill>
                <a:effectLst/>
              </a:rPr>
              <a:t>		</a:t>
            </a:r>
            <a:endParaRPr lang="en-US" sz="52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6B508-6CCF-E628-A139-4BE7BC62E2B7}"/>
              </a:ext>
            </a:extLst>
          </p:cNvPr>
          <p:cNvSpPr>
            <a:spLocks noGrp="1"/>
          </p:cNvSpPr>
          <p:nvPr>
            <p:ph idx="1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br>
              <a:rPr lang="en-US" sz="2400" dirty="0">
                <a:solidFill>
                  <a:srgbClr val="FFFFFF"/>
                </a:solidFill>
                <a:effectLst/>
              </a:rPr>
            </a:b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652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4BB2D-D4DD-2BA6-A691-D25A08203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3</a:t>
            </a:r>
            <a:r>
              <a:rPr lang="en-GB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	</a:t>
            </a:r>
            <a:endParaRPr lang="en-GB" dirty="0"/>
          </a:p>
        </p:txBody>
      </p:sp>
      <p:pic>
        <p:nvPicPr>
          <p:cNvPr id="5" name="Picture 4" descr="Maze">
            <a:extLst>
              <a:ext uri="{FF2B5EF4-FFF2-40B4-BE49-F238E27FC236}">
                <a16:creationId xmlns:a16="http://schemas.microsoft.com/office/drawing/2014/main" id="{BF91314D-21B1-08B9-53FD-0969F81999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72" r="23293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06FD1-F9DF-DA22-5557-E0208D4E0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6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Constructing experiential statements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55263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79BD5D-7FD8-7834-2A5B-71CAF77BE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4:</a:t>
            </a:r>
            <a:endParaRPr lang="en-GB" dirty="0"/>
          </a:p>
        </p:txBody>
      </p:sp>
      <p:pic>
        <p:nvPicPr>
          <p:cNvPr id="5" name="Picture 4" descr="Pins pinned on a white surface and connecting a black thread">
            <a:extLst>
              <a:ext uri="{FF2B5EF4-FFF2-40B4-BE49-F238E27FC236}">
                <a16:creationId xmlns:a16="http://schemas.microsoft.com/office/drawing/2014/main" id="{44D0EC04-47DC-9D75-10AA-3499B066FF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74" r="35191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C616F-3805-7E47-8E0E-3BFAEF899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Searching for connections across Experiential Statements – making Personal Experiential Themes [Pets]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37191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5B63F-D549-A893-19AC-0CC98F407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3961" y="584790"/>
            <a:ext cx="5175450" cy="1634525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5:</a:t>
            </a:r>
            <a:r>
              <a:rPr lang="en-GB" sz="36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2B5DE39-BA09-7B42-4003-4F8550E98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862005" flipH="1" flipV="1">
            <a:off x="851682" y="-208561"/>
            <a:ext cx="1021459" cy="1151268"/>
          </a:xfrm>
          <a:custGeom>
            <a:avLst/>
            <a:gdLst>
              <a:gd name="connsiteX0" fmla="*/ 0 w 1021459"/>
              <a:gd name="connsiteY0" fmla="*/ 480203 h 1151268"/>
              <a:gd name="connsiteX1" fmla="*/ 205383 w 1021459"/>
              <a:gd name="connsiteY1" fmla="*/ 339749 h 1151268"/>
              <a:gd name="connsiteX2" fmla="*/ 234518 w 1021459"/>
              <a:gd name="connsiteY2" fmla="*/ 370332 h 1151268"/>
              <a:gd name="connsiteX3" fmla="*/ 559218 w 1021459"/>
              <a:gd name="connsiteY3" fmla="*/ 756689 h 1151268"/>
              <a:gd name="connsiteX4" fmla="*/ 883382 w 1021459"/>
              <a:gd name="connsiteY4" fmla="*/ 0 h 1151268"/>
              <a:gd name="connsiteX5" fmla="*/ 989197 w 1021459"/>
              <a:gd name="connsiteY5" fmla="*/ 471798 h 1151268"/>
              <a:gd name="connsiteX6" fmla="*/ 1021441 w 1021459"/>
              <a:gd name="connsiteY6" fmla="*/ 716426 h 1151268"/>
              <a:gd name="connsiteX7" fmla="*/ 904281 w 1021459"/>
              <a:gd name="connsiteY7" fmla="*/ 1015641 h 1151268"/>
              <a:gd name="connsiteX8" fmla="*/ 651239 w 1021459"/>
              <a:gd name="connsiteY8" fmla="*/ 1139993 h 1151268"/>
              <a:gd name="connsiteX9" fmla="*/ 257636 w 1021459"/>
              <a:gd name="connsiteY9" fmla="*/ 1102844 h 1151268"/>
              <a:gd name="connsiteX10" fmla="*/ 67884 w 1021459"/>
              <a:gd name="connsiteY10" fmla="*/ 763595 h 1151268"/>
              <a:gd name="connsiteX11" fmla="*/ 1054 w 1021459"/>
              <a:gd name="connsiteY11" fmla="*/ 485262 h 1151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21459" h="1151268">
                <a:moveTo>
                  <a:pt x="0" y="480203"/>
                </a:moveTo>
                <a:lnTo>
                  <a:pt x="205383" y="339749"/>
                </a:lnTo>
                <a:lnTo>
                  <a:pt x="234518" y="370332"/>
                </a:lnTo>
                <a:cubicBezTo>
                  <a:pt x="346512" y="495221"/>
                  <a:pt x="463425" y="650296"/>
                  <a:pt x="559218" y="756689"/>
                </a:cubicBezTo>
                <a:lnTo>
                  <a:pt x="883382" y="0"/>
                </a:lnTo>
                <a:cubicBezTo>
                  <a:pt x="926936" y="199703"/>
                  <a:pt x="968197" y="287720"/>
                  <a:pt x="989197" y="471798"/>
                </a:cubicBezTo>
                <a:lnTo>
                  <a:pt x="1021441" y="716426"/>
                </a:lnTo>
                <a:cubicBezTo>
                  <a:pt x="1022254" y="879354"/>
                  <a:pt x="997177" y="920689"/>
                  <a:pt x="904281" y="1015641"/>
                </a:cubicBezTo>
                <a:cubicBezTo>
                  <a:pt x="847918" y="1080027"/>
                  <a:pt x="759013" y="1125459"/>
                  <a:pt x="651239" y="1139993"/>
                </a:cubicBezTo>
                <a:cubicBezTo>
                  <a:pt x="543465" y="1154527"/>
                  <a:pt x="354862" y="1165577"/>
                  <a:pt x="257636" y="1102844"/>
                </a:cubicBezTo>
                <a:cubicBezTo>
                  <a:pt x="160410" y="1040111"/>
                  <a:pt x="86077" y="841634"/>
                  <a:pt x="67884" y="763595"/>
                </a:cubicBezTo>
                <a:cubicBezTo>
                  <a:pt x="50473" y="698669"/>
                  <a:pt x="25338" y="595452"/>
                  <a:pt x="1054" y="48526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43FC24A-9617-F1D0-8D4E-27F879E59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66449" y="-38918"/>
            <a:ext cx="1523437" cy="1056487"/>
            <a:chOff x="10366449" y="-38918"/>
            <a:chExt cx="1523437" cy="1056487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DFFEA31-BAB2-02AE-9FB8-465E87C1B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964675">
              <a:off x="10366449" y="-38918"/>
              <a:ext cx="1523437" cy="1056487"/>
            </a:xfrm>
            <a:custGeom>
              <a:avLst/>
              <a:gdLst>
                <a:gd name="connsiteX0" fmla="*/ 325537 w 1523437"/>
                <a:gd name="connsiteY0" fmla="*/ 838828 h 1056487"/>
                <a:gd name="connsiteX1" fmla="*/ 0 w 1523437"/>
                <a:gd name="connsiteY1" fmla="*/ 646392 h 1056487"/>
                <a:gd name="connsiteX2" fmla="*/ 19482 w 1523437"/>
                <a:gd name="connsiteY2" fmla="*/ 524888 h 1056487"/>
                <a:gd name="connsiteX3" fmla="*/ 187004 w 1523437"/>
                <a:gd name="connsiteY3" fmla="*/ 169991 h 1056487"/>
                <a:gd name="connsiteX4" fmla="*/ 787409 w 1523437"/>
                <a:gd name="connsiteY4" fmla="*/ 473 h 1056487"/>
                <a:gd name="connsiteX5" fmla="*/ 1214891 w 1523437"/>
                <a:gd name="connsiteY5" fmla="*/ 94289 h 1056487"/>
                <a:gd name="connsiteX6" fmla="*/ 1465991 w 1523437"/>
                <a:gd name="connsiteY6" fmla="*/ 418107 h 1056487"/>
                <a:gd name="connsiteX7" fmla="*/ 1520967 w 1523437"/>
                <a:gd name="connsiteY7" fmla="*/ 1051043 h 1056487"/>
                <a:gd name="connsiteX8" fmla="*/ 1194000 w 1523437"/>
                <a:gd name="connsiteY8" fmla="*/ 1056487 h 1056487"/>
                <a:gd name="connsiteX9" fmla="*/ 1102084 w 1523437"/>
                <a:gd name="connsiteY9" fmla="*/ 502253 h 1056487"/>
                <a:gd name="connsiteX10" fmla="*/ 897264 w 1523437"/>
                <a:gd name="connsiteY10" fmla="*/ 342960 h 1056487"/>
                <a:gd name="connsiteX11" fmla="*/ 466885 w 1523437"/>
                <a:gd name="connsiteY11" fmla="*/ 385718 h 1056487"/>
                <a:gd name="connsiteX12" fmla="*/ 328613 w 1523437"/>
                <a:gd name="connsiteY12" fmla="*/ 812953 h 1056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23437" h="1056487">
                  <a:moveTo>
                    <a:pt x="325537" y="838828"/>
                  </a:moveTo>
                  <a:lnTo>
                    <a:pt x="0" y="646392"/>
                  </a:lnTo>
                  <a:lnTo>
                    <a:pt x="19482" y="524888"/>
                  </a:lnTo>
                  <a:cubicBezTo>
                    <a:pt x="45296" y="386979"/>
                    <a:pt x="83552" y="275132"/>
                    <a:pt x="187004" y="169991"/>
                  </a:cubicBezTo>
                  <a:cubicBezTo>
                    <a:pt x="340679" y="32713"/>
                    <a:pt x="414535" y="-4793"/>
                    <a:pt x="787409" y="473"/>
                  </a:cubicBezTo>
                  <a:cubicBezTo>
                    <a:pt x="918118" y="3526"/>
                    <a:pt x="1101793" y="24683"/>
                    <a:pt x="1214891" y="94289"/>
                  </a:cubicBezTo>
                  <a:cubicBezTo>
                    <a:pt x="1327988" y="163895"/>
                    <a:pt x="1414979" y="258649"/>
                    <a:pt x="1465991" y="418107"/>
                  </a:cubicBezTo>
                  <a:cubicBezTo>
                    <a:pt x="1517004" y="577566"/>
                    <a:pt x="1529510" y="852336"/>
                    <a:pt x="1520967" y="1051043"/>
                  </a:cubicBezTo>
                  <a:cubicBezTo>
                    <a:pt x="1453892" y="1048474"/>
                    <a:pt x="1228525" y="1050497"/>
                    <a:pt x="1194000" y="1056487"/>
                  </a:cubicBezTo>
                  <a:cubicBezTo>
                    <a:pt x="1182161" y="808066"/>
                    <a:pt x="1151539" y="621174"/>
                    <a:pt x="1102084" y="502253"/>
                  </a:cubicBezTo>
                  <a:cubicBezTo>
                    <a:pt x="1052628" y="383332"/>
                    <a:pt x="1003131" y="362382"/>
                    <a:pt x="897264" y="342960"/>
                  </a:cubicBezTo>
                  <a:cubicBezTo>
                    <a:pt x="791398" y="323537"/>
                    <a:pt x="561660" y="307387"/>
                    <a:pt x="466885" y="385718"/>
                  </a:cubicBezTo>
                  <a:cubicBezTo>
                    <a:pt x="372109" y="464051"/>
                    <a:pt x="353596" y="685333"/>
                    <a:pt x="328613" y="812953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C1C412C-D5C4-23B4-7FA8-2EBFDB4246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964675">
              <a:off x="10366449" y="-38918"/>
              <a:ext cx="1523437" cy="1056487"/>
            </a:xfrm>
            <a:custGeom>
              <a:avLst/>
              <a:gdLst>
                <a:gd name="connsiteX0" fmla="*/ 325537 w 1523437"/>
                <a:gd name="connsiteY0" fmla="*/ 838828 h 1056487"/>
                <a:gd name="connsiteX1" fmla="*/ 0 w 1523437"/>
                <a:gd name="connsiteY1" fmla="*/ 646392 h 1056487"/>
                <a:gd name="connsiteX2" fmla="*/ 19482 w 1523437"/>
                <a:gd name="connsiteY2" fmla="*/ 524888 h 1056487"/>
                <a:gd name="connsiteX3" fmla="*/ 187004 w 1523437"/>
                <a:gd name="connsiteY3" fmla="*/ 169991 h 1056487"/>
                <a:gd name="connsiteX4" fmla="*/ 787409 w 1523437"/>
                <a:gd name="connsiteY4" fmla="*/ 473 h 1056487"/>
                <a:gd name="connsiteX5" fmla="*/ 1214891 w 1523437"/>
                <a:gd name="connsiteY5" fmla="*/ 94289 h 1056487"/>
                <a:gd name="connsiteX6" fmla="*/ 1465991 w 1523437"/>
                <a:gd name="connsiteY6" fmla="*/ 418107 h 1056487"/>
                <a:gd name="connsiteX7" fmla="*/ 1520967 w 1523437"/>
                <a:gd name="connsiteY7" fmla="*/ 1051043 h 1056487"/>
                <a:gd name="connsiteX8" fmla="*/ 1194000 w 1523437"/>
                <a:gd name="connsiteY8" fmla="*/ 1056487 h 1056487"/>
                <a:gd name="connsiteX9" fmla="*/ 1102084 w 1523437"/>
                <a:gd name="connsiteY9" fmla="*/ 502253 h 1056487"/>
                <a:gd name="connsiteX10" fmla="*/ 897264 w 1523437"/>
                <a:gd name="connsiteY10" fmla="*/ 342960 h 1056487"/>
                <a:gd name="connsiteX11" fmla="*/ 466885 w 1523437"/>
                <a:gd name="connsiteY11" fmla="*/ 385718 h 1056487"/>
                <a:gd name="connsiteX12" fmla="*/ 328613 w 1523437"/>
                <a:gd name="connsiteY12" fmla="*/ 812953 h 1056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23437" h="1056487">
                  <a:moveTo>
                    <a:pt x="325537" y="838828"/>
                  </a:moveTo>
                  <a:lnTo>
                    <a:pt x="0" y="646392"/>
                  </a:lnTo>
                  <a:lnTo>
                    <a:pt x="19482" y="524888"/>
                  </a:lnTo>
                  <a:cubicBezTo>
                    <a:pt x="45296" y="386979"/>
                    <a:pt x="83552" y="275132"/>
                    <a:pt x="187004" y="169991"/>
                  </a:cubicBezTo>
                  <a:cubicBezTo>
                    <a:pt x="340679" y="32713"/>
                    <a:pt x="414535" y="-4793"/>
                    <a:pt x="787409" y="473"/>
                  </a:cubicBezTo>
                  <a:cubicBezTo>
                    <a:pt x="918118" y="3526"/>
                    <a:pt x="1101793" y="24683"/>
                    <a:pt x="1214891" y="94289"/>
                  </a:cubicBezTo>
                  <a:cubicBezTo>
                    <a:pt x="1327988" y="163895"/>
                    <a:pt x="1414979" y="258649"/>
                    <a:pt x="1465991" y="418107"/>
                  </a:cubicBezTo>
                  <a:cubicBezTo>
                    <a:pt x="1517004" y="577566"/>
                    <a:pt x="1529510" y="852336"/>
                    <a:pt x="1520967" y="1051043"/>
                  </a:cubicBezTo>
                  <a:cubicBezTo>
                    <a:pt x="1453892" y="1048474"/>
                    <a:pt x="1228525" y="1050497"/>
                    <a:pt x="1194000" y="1056487"/>
                  </a:cubicBezTo>
                  <a:cubicBezTo>
                    <a:pt x="1182161" y="808066"/>
                    <a:pt x="1151539" y="621174"/>
                    <a:pt x="1102084" y="502253"/>
                  </a:cubicBezTo>
                  <a:cubicBezTo>
                    <a:pt x="1052628" y="383332"/>
                    <a:pt x="1003131" y="362382"/>
                    <a:pt x="897264" y="342960"/>
                  </a:cubicBezTo>
                  <a:cubicBezTo>
                    <a:pt x="791398" y="323537"/>
                    <a:pt x="561660" y="307387"/>
                    <a:pt x="466885" y="385718"/>
                  </a:cubicBezTo>
                  <a:cubicBezTo>
                    <a:pt x="372109" y="464051"/>
                    <a:pt x="353596" y="685333"/>
                    <a:pt x="328613" y="812953"/>
                  </a:cubicBezTo>
                  <a:close/>
                </a:path>
              </a:pathLst>
            </a:custGeom>
            <a:solidFill>
              <a:schemeClr val="accent3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1559590-A825-F332-36C6-EF5DE8B15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1023" flipH="1">
            <a:off x="380380" y="2517858"/>
            <a:ext cx="442769" cy="445803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  <a:gd name="connsiteX0" fmla="*/ 2649000 w 4468508"/>
              <a:gd name="connsiteY0" fmla="*/ 326 h 4964273"/>
              <a:gd name="connsiteX1" fmla="*/ 3964140 w 4468508"/>
              <a:gd name="connsiteY1" fmla="*/ 591130 h 4964273"/>
              <a:gd name="connsiteX2" fmla="*/ 4451030 w 4468508"/>
              <a:gd name="connsiteY2" fmla="*/ 3809413 h 4964273"/>
              <a:gd name="connsiteX3" fmla="*/ 3419865 w 4468508"/>
              <a:gd name="connsiteY3" fmla="*/ 4845181 h 4964273"/>
              <a:gd name="connsiteX4" fmla="*/ 1074535 w 4468508"/>
              <a:gd name="connsiteY4" fmla="*/ 4657562 h 4964273"/>
              <a:gd name="connsiteX5" fmla="*/ 33359 w 4468508"/>
              <a:gd name="connsiteY5" fmla="*/ 2995991 h 4964273"/>
              <a:gd name="connsiteX6" fmla="*/ 592137 w 4468508"/>
              <a:gd name="connsiteY6" fmla="*/ 806182 h 4964273"/>
              <a:gd name="connsiteX7" fmla="*/ 2649000 w 4468508"/>
              <a:gd name="connsiteY7" fmla="*/ 326 h 4964273"/>
              <a:gd name="connsiteX0" fmla="*/ 2788684 w 4608192"/>
              <a:gd name="connsiteY0" fmla="*/ 326 h 4845177"/>
              <a:gd name="connsiteX1" fmla="*/ 4103824 w 4608192"/>
              <a:gd name="connsiteY1" fmla="*/ 591130 h 4845177"/>
              <a:gd name="connsiteX2" fmla="*/ 4590714 w 4608192"/>
              <a:gd name="connsiteY2" fmla="*/ 3809413 h 4845177"/>
              <a:gd name="connsiteX3" fmla="*/ 3559549 w 4608192"/>
              <a:gd name="connsiteY3" fmla="*/ 4845181 h 4845177"/>
              <a:gd name="connsiteX4" fmla="*/ 173043 w 4608192"/>
              <a:gd name="connsiteY4" fmla="*/ 2995991 h 4845177"/>
              <a:gd name="connsiteX5" fmla="*/ 731821 w 4608192"/>
              <a:gd name="connsiteY5" fmla="*/ 806182 h 4845177"/>
              <a:gd name="connsiteX6" fmla="*/ 2788684 w 4608192"/>
              <a:gd name="connsiteY6" fmla="*/ 326 h 4845177"/>
              <a:gd name="connsiteX0" fmla="*/ 2788684 w 4656382"/>
              <a:gd name="connsiteY0" fmla="*/ 326 h 4593408"/>
              <a:gd name="connsiteX1" fmla="*/ 4103824 w 4656382"/>
              <a:gd name="connsiteY1" fmla="*/ 591130 h 4593408"/>
              <a:gd name="connsiteX2" fmla="*/ 4590714 w 4656382"/>
              <a:gd name="connsiteY2" fmla="*/ 3809413 h 4593408"/>
              <a:gd name="connsiteX3" fmla="*/ 2737164 w 4656382"/>
              <a:gd name="connsiteY3" fmla="*/ 4593410 h 4593408"/>
              <a:gd name="connsiteX4" fmla="*/ 173043 w 4656382"/>
              <a:gd name="connsiteY4" fmla="*/ 2995991 h 4593408"/>
              <a:gd name="connsiteX5" fmla="*/ 731821 w 4656382"/>
              <a:gd name="connsiteY5" fmla="*/ 806182 h 4593408"/>
              <a:gd name="connsiteX6" fmla="*/ 2788684 w 4656382"/>
              <a:gd name="connsiteY6" fmla="*/ 326 h 4593408"/>
              <a:gd name="connsiteX0" fmla="*/ 2788684 w 4720632"/>
              <a:gd name="connsiteY0" fmla="*/ 326 h 4593408"/>
              <a:gd name="connsiteX1" fmla="*/ 4103824 w 4720632"/>
              <a:gd name="connsiteY1" fmla="*/ 591130 h 4593408"/>
              <a:gd name="connsiteX2" fmla="*/ 4661706 w 4720632"/>
              <a:gd name="connsiteY2" fmla="*/ 3597011 h 4593408"/>
              <a:gd name="connsiteX3" fmla="*/ 2737164 w 4720632"/>
              <a:gd name="connsiteY3" fmla="*/ 4593410 h 4593408"/>
              <a:gd name="connsiteX4" fmla="*/ 173043 w 4720632"/>
              <a:gd name="connsiteY4" fmla="*/ 2995991 h 4593408"/>
              <a:gd name="connsiteX5" fmla="*/ 731821 w 4720632"/>
              <a:gd name="connsiteY5" fmla="*/ 806182 h 4593408"/>
              <a:gd name="connsiteX6" fmla="*/ 2788684 w 4720632"/>
              <a:gd name="connsiteY6" fmla="*/ 326 h 4593408"/>
              <a:gd name="connsiteX0" fmla="*/ 2615637 w 4547585"/>
              <a:gd name="connsiteY0" fmla="*/ 326 h 4593408"/>
              <a:gd name="connsiteX1" fmla="*/ 3930777 w 4547585"/>
              <a:gd name="connsiteY1" fmla="*/ 591130 h 4593408"/>
              <a:gd name="connsiteX2" fmla="*/ 4488659 w 4547585"/>
              <a:gd name="connsiteY2" fmla="*/ 3597011 h 4593408"/>
              <a:gd name="connsiteX3" fmla="*/ 2564117 w 4547585"/>
              <a:gd name="connsiteY3" fmla="*/ 4593410 h 4593408"/>
              <a:gd name="connsiteX4" fmla="*/ -4 w 4547585"/>
              <a:gd name="connsiteY4" fmla="*/ 2995991 h 4593408"/>
              <a:gd name="connsiteX5" fmla="*/ 2615637 w 4547585"/>
              <a:gd name="connsiteY5" fmla="*/ 326 h 4593408"/>
              <a:gd name="connsiteX0" fmla="*/ 1599114 w 4547585"/>
              <a:gd name="connsiteY0" fmla="*/ 673 h 4392722"/>
              <a:gd name="connsiteX1" fmla="*/ 3930777 w 4547585"/>
              <a:gd name="connsiteY1" fmla="*/ 390444 h 4392722"/>
              <a:gd name="connsiteX2" fmla="*/ 4488659 w 4547585"/>
              <a:gd name="connsiteY2" fmla="*/ 3396325 h 4392722"/>
              <a:gd name="connsiteX3" fmla="*/ 2564117 w 4547585"/>
              <a:gd name="connsiteY3" fmla="*/ 4392724 h 4392722"/>
              <a:gd name="connsiteX4" fmla="*/ -4 w 4547585"/>
              <a:gd name="connsiteY4" fmla="*/ 2795305 h 4392722"/>
              <a:gd name="connsiteX5" fmla="*/ 1599114 w 4547585"/>
              <a:gd name="connsiteY5" fmla="*/ 673 h 4392722"/>
              <a:gd name="connsiteX0" fmla="*/ 1599114 w 4556102"/>
              <a:gd name="connsiteY0" fmla="*/ 673 h 4345138"/>
              <a:gd name="connsiteX1" fmla="*/ 3930777 w 4556102"/>
              <a:gd name="connsiteY1" fmla="*/ 390444 h 4345138"/>
              <a:gd name="connsiteX2" fmla="*/ 4488659 w 4556102"/>
              <a:gd name="connsiteY2" fmla="*/ 3396325 h 4345138"/>
              <a:gd name="connsiteX3" fmla="*/ 2425030 w 4556102"/>
              <a:gd name="connsiteY3" fmla="*/ 4345136 h 4345138"/>
              <a:gd name="connsiteX4" fmla="*/ -4 w 4556102"/>
              <a:gd name="connsiteY4" fmla="*/ 2795305 h 4345138"/>
              <a:gd name="connsiteX5" fmla="*/ 1599114 w 4556102"/>
              <a:gd name="connsiteY5" fmla="*/ 673 h 4345138"/>
              <a:gd name="connsiteX0" fmla="*/ 1308676 w 4265664"/>
              <a:gd name="connsiteY0" fmla="*/ 673 h 4345138"/>
              <a:gd name="connsiteX1" fmla="*/ 3640339 w 4265664"/>
              <a:gd name="connsiteY1" fmla="*/ 390444 h 4345138"/>
              <a:gd name="connsiteX2" fmla="*/ 4198221 w 4265664"/>
              <a:gd name="connsiteY2" fmla="*/ 3396325 h 4345138"/>
              <a:gd name="connsiteX3" fmla="*/ 2134592 w 4265664"/>
              <a:gd name="connsiteY3" fmla="*/ 4345136 h 4345138"/>
              <a:gd name="connsiteX4" fmla="*/ 2 w 4265664"/>
              <a:gd name="connsiteY4" fmla="*/ 2737868 h 4345138"/>
              <a:gd name="connsiteX5" fmla="*/ 1308676 w 4265664"/>
              <a:gd name="connsiteY5" fmla="*/ 673 h 4345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65664" h="4345138">
                <a:moveTo>
                  <a:pt x="1308676" y="673"/>
                </a:moveTo>
                <a:cubicBezTo>
                  <a:pt x="1850442" y="-12337"/>
                  <a:pt x="3307336" y="165670"/>
                  <a:pt x="3640339" y="390444"/>
                </a:cubicBezTo>
                <a:cubicBezTo>
                  <a:pt x="3940677" y="1025292"/>
                  <a:pt x="4449179" y="2737210"/>
                  <a:pt x="4198221" y="3396325"/>
                </a:cubicBezTo>
                <a:cubicBezTo>
                  <a:pt x="3947263" y="4055440"/>
                  <a:pt x="2447418" y="4230167"/>
                  <a:pt x="2134592" y="4345136"/>
                </a:cubicBezTo>
                <a:cubicBezTo>
                  <a:pt x="1398314" y="4209566"/>
                  <a:pt x="471290" y="3411035"/>
                  <a:pt x="2" y="2737868"/>
                </a:cubicBezTo>
                <a:cubicBezTo>
                  <a:pt x="8589" y="1972354"/>
                  <a:pt x="653546" y="401483"/>
                  <a:pt x="1308676" y="673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3CC0718-47AC-74FB-B46C-05A00B222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353843">
            <a:off x="608361" y="1755755"/>
            <a:ext cx="1649345" cy="553473"/>
          </a:xfrm>
          <a:custGeom>
            <a:avLst/>
            <a:gdLst>
              <a:gd name="connsiteX0" fmla="*/ 77764 w 3260328"/>
              <a:gd name="connsiteY0" fmla="*/ 1037700 h 2099765"/>
              <a:gd name="connsiteX1" fmla="*/ 6059 w 3260328"/>
              <a:gd name="connsiteY1" fmla="*/ 999637 h 2099765"/>
              <a:gd name="connsiteX2" fmla="*/ 0 w 3260328"/>
              <a:gd name="connsiteY2" fmla="*/ 995566 h 2099765"/>
              <a:gd name="connsiteX3" fmla="*/ 724367 w 3260328"/>
              <a:gd name="connsiteY3" fmla="*/ 21583 h 2099765"/>
              <a:gd name="connsiteX4" fmla="*/ 782350 w 3260328"/>
              <a:gd name="connsiteY4" fmla="*/ 0 h 2099765"/>
              <a:gd name="connsiteX5" fmla="*/ 3260328 w 3260328"/>
              <a:gd name="connsiteY5" fmla="*/ 974255 h 2099765"/>
              <a:gd name="connsiteX6" fmla="*/ 3003455 w 3260328"/>
              <a:gd name="connsiteY6" fmla="*/ 2099765 h 2099765"/>
              <a:gd name="connsiteX7" fmla="*/ 1122761 w 3260328"/>
              <a:gd name="connsiteY7" fmla="*/ 1327497 h 2099765"/>
              <a:gd name="connsiteX8" fmla="*/ 77764 w 3260328"/>
              <a:gd name="connsiteY8" fmla="*/ 1037700 h 2099765"/>
              <a:gd name="connsiteX0" fmla="*/ 71705 w 3254269"/>
              <a:gd name="connsiteY0" fmla="*/ 1037700 h 2099765"/>
              <a:gd name="connsiteX1" fmla="*/ 0 w 3254269"/>
              <a:gd name="connsiteY1" fmla="*/ 999637 h 2099765"/>
              <a:gd name="connsiteX2" fmla="*/ 80319 w 3254269"/>
              <a:gd name="connsiteY2" fmla="*/ 867591 h 2099765"/>
              <a:gd name="connsiteX3" fmla="*/ 718308 w 3254269"/>
              <a:gd name="connsiteY3" fmla="*/ 21583 h 2099765"/>
              <a:gd name="connsiteX4" fmla="*/ 776291 w 3254269"/>
              <a:gd name="connsiteY4" fmla="*/ 0 h 2099765"/>
              <a:gd name="connsiteX5" fmla="*/ 3254269 w 3254269"/>
              <a:gd name="connsiteY5" fmla="*/ 974255 h 2099765"/>
              <a:gd name="connsiteX6" fmla="*/ 2997396 w 3254269"/>
              <a:gd name="connsiteY6" fmla="*/ 2099765 h 2099765"/>
              <a:gd name="connsiteX7" fmla="*/ 1116702 w 3254269"/>
              <a:gd name="connsiteY7" fmla="*/ 1327497 h 2099765"/>
              <a:gd name="connsiteX8" fmla="*/ 71705 w 3254269"/>
              <a:gd name="connsiteY8" fmla="*/ 1037700 h 2099765"/>
              <a:gd name="connsiteX0" fmla="*/ 224731 w 3254269"/>
              <a:gd name="connsiteY0" fmla="*/ 1104531 h 2099765"/>
              <a:gd name="connsiteX1" fmla="*/ 0 w 3254269"/>
              <a:gd name="connsiteY1" fmla="*/ 999637 h 2099765"/>
              <a:gd name="connsiteX2" fmla="*/ 80319 w 3254269"/>
              <a:gd name="connsiteY2" fmla="*/ 867591 h 2099765"/>
              <a:gd name="connsiteX3" fmla="*/ 718308 w 3254269"/>
              <a:gd name="connsiteY3" fmla="*/ 21583 h 2099765"/>
              <a:gd name="connsiteX4" fmla="*/ 776291 w 3254269"/>
              <a:gd name="connsiteY4" fmla="*/ 0 h 2099765"/>
              <a:gd name="connsiteX5" fmla="*/ 3254269 w 3254269"/>
              <a:gd name="connsiteY5" fmla="*/ 974255 h 2099765"/>
              <a:gd name="connsiteX6" fmla="*/ 2997396 w 3254269"/>
              <a:gd name="connsiteY6" fmla="*/ 2099765 h 2099765"/>
              <a:gd name="connsiteX7" fmla="*/ 1116702 w 3254269"/>
              <a:gd name="connsiteY7" fmla="*/ 1327497 h 2099765"/>
              <a:gd name="connsiteX8" fmla="*/ 224731 w 3254269"/>
              <a:gd name="connsiteY8" fmla="*/ 1104531 h 2099765"/>
              <a:gd name="connsiteX0" fmla="*/ 182169 w 3211707"/>
              <a:gd name="connsiteY0" fmla="*/ 1104531 h 2099765"/>
              <a:gd name="connsiteX1" fmla="*/ 37757 w 3211707"/>
              <a:gd name="connsiteY1" fmla="*/ 867591 h 2099765"/>
              <a:gd name="connsiteX2" fmla="*/ 675746 w 3211707"/>
              <a:gd name="connsiteY2" fmla="*/ 21583 h 2099765"/>
              <a:gd name="connsiteX3" fmla="*/ 733729 w 3211707"/>
              <a:gd name="connsiteY3" fmla="*/ 0 h 2099765"/>
              <a:gd name="connsiteX4" fmla="*/ 3211707 w 3211707"/>
              <a:gd name="connsiteY4" fmla="*/ 974255 h 2099765"/>
              <a:gd name="connsiteX5" fmla="*/ 2954834 w 3211707"/>
              <a:gd name="connsiteY5" fmla="*/ 2099765 h 2099765"/>
              <a:gd name="connsiteX6" fmla="*/ 1074140 w 3211707"/>
              <a:gd name="connsiteY6" fmla="*/ 1327497 h 2099765"/>
              <a:gd name="connsiteX7" fmla="*/ 182169 w 3211707"/>
              <a:gd name="connsiteY7" fmla="*/ 1104531 h 2099765"/>
              <a:gd name="connsiteX0" fmla="*/ 138006 w 3231017"/>
              <a:gd name="connsiteY0" fmla="*/ 977672 h 2099765"/>
              <a:gd name="connsiteX1" fmla="*/ 57067 w 3231017"/>
              <a:gd name="connsiteY1" fmla="*/ 867591 h 2099765"/>
              <a:gd name="connsiteX2" fmla="*/ 695056 w 3231017"/>
              <a:gd name="connsiteY2" fmla="*/ 21583 h 2099765"/>
              <a:gd name="connsiteX3" fmla="*/ 753039 w 3231017"/>
              <a:gd name="connsiteY3" fmla="*/ 0 h 2099765"/>
              <a:gd name="connsiteX4" fmla="*/ 3231017 w 3231017"/>
              <a:gd name="connsiteY4" fmla="*/ 974255 h 2099765"/>
              <a:gd name="connsiteX5" fmla="*/ 2974144 w 3231017"/>
              <a:gd name="connsiteY5" fmla="*/ 2099765 h 2099765"/>
              <a:gd name="connsiteX6" fmla="*/ 1093450 w 3231017"/>
              <a:gd name="connsiteY6" fmla="*/ 1327497 h 2099765"/>
              <a:gd name="connsiteX7" fmla="*/ 138006 w 3231017"/>
              <a:gd name="connsiteY7" fmla="*/ 977672 h 2099765"/>
              <a:gd name="connsiteX0" fmla="*/ 95473 w 3188484"/>
              <a:gd name="connsiteY0" fmla="*/ 977672 h 2099765"/>
              <a:gd name="connsiteX1" fmla="*/ 103577 w 3188484"/>
              <a:gd name="connsiteY1" fmla="*/ 722766 h 2099765"/>
              <a:gd name="connsiteX2" fmla="*/ 652523 w 3188484"/>
              <a:gd name="connsiteY2" fmla="*/ 21583 h 2099765"/>
              <a:gd name="connsiteX3" fmla="*/ 710506 w 3188484"/>
              <a:gd name="connsiteY3" fmla="*/ 0 h 2099765"/>
              <a:gd name="connsiteX4" fmla="*/ 3188484 w 3188484"/>
              <a:gd name="connsiteY4" fmla="*/ 974255 h 2099765"/>
              <a:gd name="connsiteX5" fmla="*/ 2931611 w 3188484"/>
              <a:gd name="connsiteY5" fmla="*/ 2099765 h 2099765"/>
              <a:gd name="connsiteX6" fmla="*/ 1050917 w 3188484"/>
              <a:gd name="connsiteY6" fmla="*/ 1327497 h 2099765"/>
              <a:gd name="connsiteX7" fmla="*/ 95473 w 3188484"/>
              <a:gd name="connsiteY7" fmla="*/ 977672 h 2099765"/>
              <a:gd name="connsiteX0" fmla="*/ 92795 w 3185806"/>
              <a:gd name="connsiteY0" fmla="*/ 977672 h 2099765"/>
              <a:gd name="connsiteX1" fmla="*/ 108517 w 3185806"/>
              <a:gd name="connsiteY1" fmla="*/ 762633 h 2099765"/>
              <a:gd name="connsiteX2" fmla="*/ 649845 w 3185806"/>
              <a:gd name="connsiteY2" fmla="*/ 21583 h 2099765"/>
              <a:gd name="connsiteX3" fmla="*/ 707828 w 3185806"/>
              <a:gd name="connsiteY3" fmla="*/ 0 h 2099765"/>
              <a:gd name="connsiteX4" fmla="*/ 3185806 w 3185806"/>
              <a:gd name="connsiteY4" fmla="*/ 974255 h 2099765"/>
              <a:gd name="connsiteX5" fmla="*/ 2928933 w 3185806"/>
              <a:gd name="connsiteY5" fmla="*/ 2099765 h 2099765"/>
              <a:gd name="connsiteX6" fmla="*/ 1048239 w 3185806"/>
              <a:gd name="connsiteY6" fmla="*/ 1327497 h 2099765"/>
              <a:gd name="connsiteX7" fmla="*/ 92795 w 3185806"/>
              <a:gd name="connsiteY7" fmla="*/ 977672 h 2099765"/>
              <a:gd name="connsiteX0" fmla="*/ 92795 w 3185806"/>
              <a:gd name="connsiteY0" fmla="*/ 977672 h 1873776"/>
              <a:gd name="connsiteX1" fmla="*/ 108517 w 3185806"/>
              <a:gd name="connsiteY1" fmla="*/ 762633 h 1873776"/>
              <a:gd name="connsiteX2" fmla="*/ 649845 w 3185806"/>
              <a:gd name="connsiteY2" fmla="*/ 21583 h 1873776"/>
              <a:gd name="connsiteX3" fmla="*/ 707828 w 3185806"/>
              <a:gd name="connsiteY3" fmla="*/ 0 h 1873776"/>
              <a:gd name="connsiteX4" fmla="*/ 3185806 w 3185806"/>
              <a:gd name="connsiteY4" fmla="*/ 974255 h 1873776"/>
              <a:gd name="connsiteX5" fmla="*/ 3037775 w 3185806"/>
              <a:gd name="connsiteY5" fmla="*/ 1873776 h 1873776"/>
              <a:gd name="connsiteX6" fmla="*/ 1048239 w 3185806"/>
              <a:gd name="connsiteY6" fmla="*/ 1327497 h 1873776"/>
              <a:gd name="connsiteX7" fmla="*/ 92795 w 3185806"/>
              <a:gd name="connsiteY7" fmla="*/ 977672 h 1873776"/>
              <a:gd name="connsiteX0" fmla="*/ 92795 w 3185806"/>
              <a:gd name="connsiteY0" fmla="*/ 977672 h 1873776"/>
              <a:gd name="connsiteX1" fmla="*/ 108517 w 3185806"/>
              <a:gd name="connsiteY1" fmla="*/ 762633 h 1873776"/>
              <a:gd name="connsiteX2" fmla="*/ 649845 w 3185806"/>
              <a:gd name="connsiteY2" fmla="*/ 21583 h 1873776"/>
              <a:gd name="connsiteX3" fmla="*/ 707828 w 3185806"/>
              <a:gd name="connsiteY3" fmla="*/ 0 h 1873776"/>
              <a:gd name="connsiteX4" fmla="*/ 3185806 w 3185806"/>
              <a:gd name="connsiteY4" fmla="*/ 974255 h 1873776"/>
              <a:gd name="connsiteX5" fmla="*/ 3037775 w 3185806"/>
              <a:gd name="connsiteY5" fmla="*/ 1873776 h 1873776"/>
              <a:gd name="connsiteX6" fmla="*/ 1229887 w 3185806"/>
              <a:gd name="connsiteY6" fmla="*/ 1323405 h 1873776"/>
              <a:gd name="connsiteX7" fmla="*/ 92795 w 3185806"/>
              <a:gd name="connsiteY7" fmla="*/ 977672 h 1873776"/>
              <a:gd name="connsiteX0" fmla="*/ 92795 w 3185806"/>
              <a:gd name="connsiteY0" fmla="*/ 1034597 h 1930701"/>
              <a:gd name="connsiteX1" fmla="*/ 108517 w 3185806"/>
              <a:gd name="connsiteY1" fmla="*/ 819558 h 1930701"/>
              <a:gd name="connsiteX2" fmla="*/ 523031 w 3185806"/>
              <a:gd name="connsiteY2" fmla="*/ 0 h 1930701"/>
              <a:gd name="connsiteX3" fmla="*/ 707828 w 3185806"/>
              <a:gd name="connsiteY3" fmla="*/ 56925 h 1930701"/>
              <a:gd name="connsiteX4" fmla="*/ 3185806 w 3185806"/>
              <a:gd name="connsiteY4" fmla="*/ 1031180 h 1930701"/>
              <a:gd name="connsiteX5" fmla="*/ 3037775 w 3185806"/>
              <a:gd name="connsiteY5" fmla="*/ 1930701 h 1930701"/>
              <a:gd name="connsiteX6" fmla="*/ 1229887 w 3185806"/>
              <a:gd name="connsiteY6" fmla="*/ 1380330 h 1930701"/>
              <a:gd name="connsiteX7" fmla="*/ 92795 w 3185806"/>
              <a:gd name="connsiteY7" fmla="*/ 1034597 h 1930701"/>
              <a:gd name="connsiteX0" fmla="*/ 92795 w 3150904"/>
              <a:gd name="connsiteY0" fmla="*/ 1034597 h 1930701"/>
              <a:gd name="connsiteX1" fmla="*/ 108517 w 3150904"/>
              <a:gd name="connsiteY1" fmla="*/ 819558 h 1930701"/>
              <a:gd name="connsiteX2" fmla="*/ 523031 w 3150904"/>
              <a:gd name="connsiteY2" fmla="*/ 0 h 1930701"/>
              <a:gd name="connsiteX3" fmla="*/ 707828 w 3150904"/>
              <a:gd name="connsiteY3" fmla="*/ 56925 h 1930701"/>
              <a:gd name="connsiteX4" fmla="*/ 3150904 w 3150904"/>
              <a:gd name="connsiteY4" fmla="*/ 1207826 h 1930701"/>
              <a:gd name="connsiteX5" fmla="*/ 3037775 w 3150904"/>
              <a:gd name="connsiteY5" fmla="*/ 1930701 h 1930701"/>
              <a:gd name="connsiteX6" fmla="*/ 1229887 w 3150904"/>
              <a:gd name="connsiteY6" fmla="*/ 1380330 h 1930701"/>
              <a:gd name="connsiteX7" fmla="*/ 92795 w 3150904"/>
              <a:gd name="connsiteY7" fmla="*/ 1034597 h 1930701"/>
              <a:gd name="connsiteX0" fmla="*/ 92795 w 3150904"/>
              <a:gd name="connsiteY0" fmla="*/ 1034597 h 1931283"/>
              <a:gd name="connsiteX1" fmla="*/ 108517 w 3150904"/>
              <a:gd name="connsiteY1" fmla="*/ 819558 h 1931283"/>
              <a:gd name="connsiteX2" fmla="*/ 523031 w 3150904"/>
              <a:gd name="connsiteY2" fmla="*/ 0 h 1931283"/>
              <a:gd name="connsiteX3" fmla="*/ 707828 w 3150904"/>
              <a:gd name="connsiteY3" fmla="*/ 56925 h 1931283"/>
              <a:gd name="connsiteX4" fmla="*/ 3150904 w 3150904"/>
              <a:gd name="connsiteY4" fmla="*/ 1207826 h 1931283"/>
              <a:gd name="connsiteX5" fmla="*/ 3037775 w 3150904"/>
              <a:gd name="connsiteY5" fmla="*/ 1930701 h 1931283"/>
              <a:gd name="connsiteX6" fmla="*/ 1229887 w 3150904"/>
              <a:gd name="connsiteY6" fmla="*/ 1380330 h 1931283"/>
              <a:gd name="connsiteX7" fmla="*/ 92795 w 3150904"/>
              <a:gd name="connsiteY7" fmla="*/ 1034597 h 1931283"/>
              <a:gd name="connsiteX0" fmla="*/ 92795 w 3150904"/>
              <a:gd name="connsiteY0" fmla="*/ 1034597 h 1931283"/>
              <a:gd name="connsiteX1" fmla="*/ 108517 w 3150904"/>
              <a:gd name="connsiteY1" fmla="*/ 819558 h 1931283"/>
              <a:gd name="connsiteX2" fmla="*/ 523031 w 3150904"/>
              <a:gd name="connsiteY2" fmla="*/ 0 h 1931283"/>
              <a:gd name="connsiteX3" fmla="*/ 707828 w 3150904"/>
              <a:gd name="connsiteY3" fmla="*/ 56925 h 1931283"/>
              <a:gd name="connsiteX4" fmla="*/ 3150904 w 3150904"/>
              <a:gd name="connsiteY4" fmla="*/ 1207826 h 1931283"/>
              <a:gd name="connsiteX5" fmla="*/ 3037775 w 3150904"/>
              <a:gd name="connsiteY5" fmla="*/ 1930701 h 1931283"/>
              <a:gd name="connsiteX6" fmla="*/ 1229887 w 3150904"/>
              <a:gd name="connsiteY6" fmla="*/ 1380330 h 1931283"/>
              <a:gd name="connsiteX7" fmla="*/ 92795 w 3150904"/>
              <a:gd name="connsiteY7" fmla="*/ 1034597 h 1931283"/>
              <a:gd name="connsiteX0" fmla="*/ 92795 w 3150904"/>
              <a:gd name="connsiteY0" fmla="*/ 1098133 h 1994819"/>
              <a:gd name="connsiteX1" fmla="*/ 108517 w 3150904"/>
              <a:gd name="connsiteY1" fmla="*/ 883094 h 1994819"/>
              <a:gd name="connsiteX2" fmla="*/ 453022 w 3150904"/>
              <a:gd name="connsiteY2" fmla="*/ 0 h 1994819"/>
              <a:gd name="connsiteX3" fmla="*/ 707828 w 3150904"/>
              <a:gd name="connsiteY3" fmla="*/ 120461 h 1994819"/>
              <a:gd name="connsiteX4" fmla="*/ 3150904 w 3150904"/>
              <a:gd name="connsiteY4" fmla="*/ 1271362 h 1994819"/>
              <a:gd name="connsiteX5" fmla="*/ 3037775 w 3150904"/>
              <a:gd name="connsiteY5" fmla="*/ 1994237 h 1994819"/>
              <a:gd name="connsiteX6" fmla="*/ 1229887 w 3150904"/>
              <a:gd name="connsiteY6" fmla="*/ 1443866 h 1994819"/>
              <a:gd name="connsiteX7" fmla="*/ 92795 w 3150904"/>
              <a:gd name="connsiteY7" fmla="*/ 1098133 h 1994819"/>
              <a:gd name="connsiteX0" fmla="*/ 59173 w 3117282"/>
              <a:gd name="connsiteY0" fmla="*/ 1098133 h 1994819"/>
              <a:gd name="connsiteX1" fmla="*/ 74895 w 3117282"/>
              <a:gd name="connsiteY1" fmla="*/ 883094 h 1994819"/>
              <a:gd name="connsiteX2" fmla="*/ 419400 w 3117282"/>
              <a:gd name="connsiteY2" fmla="*/ 0 h 1994819"/>
              <a:gd name="connsiteX3" fmla="*/ 674206 w 3117282"/>
              <a:gd name="connsiteY3" fmla="*/ 120461 h 1994819"/>
              <a:gd name="connsiteX4" fmla="*/ 3117282 w 3117282"/>
              <a:gd name="connsiteY4" fmla="*/ 1271362 h 1994819"/>
              <a:gd name="connsiteX5" fmla="*/ 3004153 w 3117282"/>
              <a:gd name="connsiteY5" fmla="*/ 1994237 h 1994819"/>
              <a:gd name="connsiteX6" fmla="*/ 1196265 w 3117282"/>
              <a:gd name="connsiteY6" fmla="*/ 1443866 h 1994819"/>
              <a:gd name="connsiteX7" fmla="*/ 59173 w 3117282"/>
              <a:gd name="connsiteY7" fmla="*/ 1098133 h 1994819"/>
              <a:gd name="connsiteX0" fmla="*/ 33984 w 3092093"/>
              <a:gd name="connsiteY0" fmla="*/ 1098133 h 1994819"/>
              <a:gd name="connsiteX1" fmla="*/ 49706 w 3092093"/>
              <a:gd name="connsiteY1" fmla="*/ 883094 h 1994819"/>
              <a:gd name="connsiteX2" fmla="*/ 394211 w 3092093"/>
              <a:gd name="connsiteY2" fmla="*/ 0 h 1994819"/>
              <a:gd name="connsiteX3" fmla="*/ 649017 w 3092093"/>
              <a:gd name="connsiteY3" fmla="*/ 120461 h 1994819"/>
              <a:gd name="connsiteX4" fmla="*/ 3092093 w 3092093"/>
              <a:gd name="connsiteY4" fmla="*/ 1271362 h 1994819"/>
              <a:gd name="connsiteX5" fmla="*/ 2978964 w 3092093"/>
              <a:gd name="connsiteY5" fmla="*/ 1994237 h 1994819"/>
              <a:gd name="connsiteX6" fmla="*/ 1171076 w 3092093"/>
              <a:gd name="connsiteY6" fmla="*/ 1443866 h 1994819"/>
              <a:gd name="connsiteX7" fmla="*/ 33984 w 3092093"/>
              <a:gd name="connsiteY7" fmla="*/ 1098133 h 1994819"/>
              <a:gd name="connsiteX0" fmla="*/ 77623 w 3074229"/>
              <a:gd name="connsiteY0" fmla="*/ 1127420 h 1994819"/>
              <a:gd name="connsiteX1" fmla="*/ 31842 w 3074229"/>
              <a:gd name="connsiteY1" fmla="*/ 883094 h 1994819"/>
              <a:gd name="connsiteX2" fmla="*/ 376347 w 3074229"/>
              <a:gd name="connsiteY2" fmla="*/ 0 h 1994819"/>
              <a:gd name="connsiteX3" fmla="*/ 631153 w 3074229"/>
              <a:gd name="connsiteY3" fmla="*/ 120461 h 1994819"/>
              <a:gd name="connsiteX4" fmla="*/ 3074229 w 3074229"/>
              <a:gd name="connsiteY4" fmla="*/ 1271362 h 1994819"/>
              <a:gd name="connsiteX5" fmla="*/ 2961100 w 3074229"/>
              <a:gd name="connsiteY5" fmla="*/ 1994237 h 1994819"/>
              <a:gd name="connsiteX6" fmla="*/ 1153212 w 3074229"/>
              <a:gd name="connsiteY6" fmla="*/ 1443866 h 1994819"/>
              <a:gd name="connsiteX7" fmla="*/ 77623 w 3074229"/>
              <a:gd name="connsiteY7" fmla="*/ 1127420 h 1994819"/>
              <a:gd name="connsiteX0" fmla="*/ 32339 w 3028945"/>
              <a:gd name="connsiteY0" fmla="*/ 1127420 h 1994819"/>
              <a:gd name="connsiteX1" fmla="*/ 50981 w 3028945"/>
              <a:gd name="connsiteY1" fmla="*/ 937929 h 1994819"/>
              <a:gd name="connsiteX2" fmla="*/ 331063 w 3028945"/>
              <a:gd name="connsiteY2" fmla="*/ 0 h 1994819"/>
              <a:gd name="connsiteX3" fmla="*/ 585869 w 3028945"/>
              <a:gd name="connsiteY3" fmla="*/ 120461 h 1994819"/>
              <a:gd name="connsiteX4" fmla="*/ 3028945 w 3028945"/>
              <a:gd name="connsiteY4" fmla="*/ 1271362 h 1994819"/>
              <a:gd name="connsiteX5" fmla="*/ 2915816 w 3028945"/>
              <a:gd name="connsiteY5" fmla="*/ 1994237 h 1994819"/>
              <a:gd name="connsiteX6" fmla="*/ 1107928 w 3028945"/>
              <a:gd name="connsiteY6" fmla="*/ 1443866 h 1994819"/>
              <a:gd name="connsiteX7" fmla="*/ 32339 w 3028945"/>
              <a:gd name="connsiteY7" fmla="*/ 1127420 h 1994819"/>
              <a:gd name="connsiteX0" fmla="*/ 32339 w 3028945"/>
              <a:gd name="connsiteY0" fmla="*/ 1127420 h 1994720"/>
              <a:gd name="connsiteX1" fmla="*/ 50981 w 3028945"/>
              <a:gd name="connsiteY1" fmla="*/ 937929 h 1994720"/>
              <a:gd name="connsiteX2" fmla="*/ 331063 w 3028945"/>
              <a:gd name="connsiteY2" fmla="*/ 0 h 1994720"/>
              <a:gd name="connsiteX3" fmla="*/ 585869 w 3028945"/>
              <a:gd name="connsiteY3" fmla="*/ 120461 h 1994720"/>
              <a:gd name="connsiteX4" fmla="*/ 3028945 w 3028945"/>
              <a:gd name="connsiteY4" fmla="*/ 1271362 h 1994720"/>
              <a:gd name="connsiteX5" fmla="*/ 2915816 w 3028945"/>
              <a:gd name="connsiteY5" fmla="*/ 1994237 h 1994720"/>
              <a:gd name="connsiteX6" fmla="*/ 1107928 w 3028945"/>
              <a:gd name="connsiteY6" fmla="*/ 1443866 h 1994720"/>
              <a:gd name="connsiteX7" fmla="*/ 32339 w 3028945"/>
              <a:gd name="connsiteY7" fmla="*/ 1127420 h 1994720"/>
              <a:gd name="connsiteX0" fmla="*/ 32339 w 3028945"/>
              <a:gd name="connsiteY0" fmla="*/ 1127420 h 1994720"/>
              <a:gd name="connsiteX1" fmla="*/ 50981 w 3028945"/>
              <a:gd name="connsiteY1" fmla="*/ 937929 h 1994720"/>
              <a:gd name="connsiteX2" fmla="*/ 331063 w 3028945"/>
              <a:gd name="connsiteY2" fmla="*/ 0 h 1994720"/>
              <a:gd name="connsiteX3" fmla="*/ 585869 w 3028945"/>
              <a:gd name="connsiteY3" fmla="*/ 120461 h 1994720"/>
              <a:gd name="connsiteX4" fmla="*/ 3028945 w 3028945"/>
              <a:gd name="connsiteY4" fmla="*/ 1271362 h 1994720"/>
              <a:gd name="connsiteX5" fmla="*/ 2915816 w 3028945"/>
              <a:gd name="connsiteY5" fmla="*/ 1994237 h 1994720"/>
              <a:gd name="connsiteX6" fmla="*/ 1107928 w 3028945"/>
              <a:gd name="connsiteY6" fmla="*/ 1443866 h 1994720"/>
              <a:gd name="connsiteX7" fmla="*/ 32339 w 3028945"/>
              <a:gd name="connsiteY7" fmla="*/ 1127420 h 1994720"/>
              <a:gd name="connsiteX0" fmla="*/ 32339 w 3028945"/>
              <a:gd name="connsiteY0" fmla="*/ 1127420 h 1887171"/>
              <a:gd name="connsiteX1" fmla="*/ 50981 w 3028945"/>
              <a:gd name="connsiteY1" fmla="*/ 937929 h 1887171"/>
              <a:gd name="connsiteX2" fmla="*/ 331063 w 3028945"/>
              <a:gd name="connsiteY2" fmla="*/ 0 h 1887171"/>
              <a:gd name="connsiteX3" fmla="*/ 585869 w 3028945"/>
              <a:gd name="connsiteY3" fmla="*/ 120461 h 1887171"/>
              <a:gd name="connsiteX4" fmla="*/ 3028945 w 3028945"/>
              <a:gd name="connsiteY4" fmla="*/ 1271362 h 1887171"/>
              <a:gd name="connsiteX5" fmla="*/ 2950602 w 3028945"/>
              <a:gd name="connsiteY5" fmla="*/ 1886587 h 1887171"/>
              <a:gd name="connsiteX6" fmla="*/ 1107928 w 3028945"/>
              <a:gd name="connsiteY6" fmla="*/ 1443866 h 1887171"/>
              <a:gd name="connsiteX7" fmla="*/ 32339 w 3028945"/>
              <a:gd name="connsiteY7" fmla="*/ 1127420 h 1887171"/>
              <a:gd name="connsiteX0" fmla="*/ 32339 w 3028945"/>
              <a:gd name="connsiteY0" fmla="*/ 1127420 h 1887171"/>
              <a:gd name="connsiteX1" fmla="*/ 50981 w 3028945"/>
              <a:gd name="connsiteY1" fmla="*/ 937929 h 1887171"/>
              <a:gd name="connsiteX2" fmla="*/ 331063 w 3028945"/>
              <a:gd name="connsiteY2" fmla="*/ 0 h 1887171"/>
              <a:gd name="connsiteX3" fmla="*/ 585869 w 3028945"/>
              <a:gd name="connsiteY3" fmla="*/ 120461 h 1887171"/>
              <a:gd name="connsiteX4" fmla="*/ 3028945 w 3028945"/>
              <a:gd name="connsiteY4" fmla="*/ 1271362 h 1887171"/>
              <a:gd name="connsiteX5" fmla="*/ 2950602 w 3028945"/>
              <a:gd name="connsiteY5" fmla="*/ 1886587 h 1887171"/>
              <a:gd name="connsiteX6" fmla="*/ 1107928 w 3028945"/>
              <a:gd name="connsiteY6" fmla="*/ 1443866 h 1887171"/>
              <a:gd name="connsiteX7" fmla="*/ 32339 w 3028945"/>
              <a:gd name="connsiteY7" fmla="*/ 1127420 h 1887171"/>
              <a:gd name="connsiteX0" fmla="*/ 32339 w 3028945"/>
              <a:gd name="connsiteY0" fmla="*/ 1127420 h 1887171"/>
              <a:gd name="connsiteX1" fmla="*/ 50981 w 3028945"/>
              <a:gd name="connsiteY1" fmla="*/ 937929 h 1887171"/>
              <a:gd name="connsiteX2" fmla="*/ 331063 w 3028945"/>
              <a:gd name="connsiteY2" fmla="*/ 0 h 1887171"/>
              <a:gd name="connsiteX3" fmla="*/ 585869 w 3028945"/>
              <a:gd name="connsiteY3" fmla="*/ 120461 h 1887171"/>
              <a:gd name="connsiteX4" fmla="*/ 3028945 w 3028945"/>
              <a:gd name="connsiteY4" fmla="*/ 1271362 h 1887171"/>
              <a:gd name="connsiteX5" fmla="*/ 2950602 w 3028945"/>
              <a:gd name="connsiteY5" fmla="*/ 1886587 h 1887171"/>
              <a:gd name="connsiteX6" fmla="*/ 32339 w 3028945"/>
              <a:gd name="connsiteY6" fmla="*/ 1127420 h 1887171"/>
              <a:gd name="connsiteX0" fmla="*/ 32339 w 3028945"/>
              <a:gd name="connsiteY0" fmla="*/ 1127420 h 1958009"/>
              <a:gd name="connsiteX1" fmla="*/ 50981 w 3028945"/>
              <a:gd name="connsiteY1" fmla="*/ 937929 h 1958009"/>
              <a:gd name="connsiteX2" fmla="*/ 331063 w 3028945"/>
              <a:gd name="connsiteY2" fmla="*/ 0 h 1958009"/>
              <a:gd name="connsiteX3" fmla="*/ 585869 w 3028945"/>
              <a:gd name="connsiteY3" fmla="*/ 120461 h 1958009"/>
              <a:gd name="connsiteX4" fmla="*/ 3028945 w 3028945"/>
              <a:gd name="connsiteY4" fmla="*/ 1271362 h 1958009"/>
              <a:gd name="connsiteX5" fmla="*/ 2923217 w 3028945"/>
              <a:gd name="connsiteY5" fmla="*/ 1957497 h 1958009"/>
              <a:gd name="connsiteX6" fmla="*/ 32339 w 3028945"/>
              <a:gd name="connsiteY6" fmla="*/ 1127420 h 1958009"/>
              <a:gd name="connsiteX0" fmla="*/ 32339 w 3157543"/>
              <a:gd name="connsiteY0" fmla="*/ 1127420 h 2042457"/>
              <a:gd name="connsiteX1" fmla="*/ 50981 w 3157543"/>
              <a:gd name="connsiteY1" fmla="*/ 937929 h 2042457"/>
              <a:gd name="connsiteX2" fmla="*/ 331063 w 3157543"/>
              <a:gd name="connsiteY2" fmla="*/ 0 h 2042457"/>
              <a:gd name="connsiteX3" fmla="*/ 585869 w 3157543"/>
              <a:gd name="connsiteY3" fmla="*/ 120461 h 2042457"/>
              <a:gd name="connsiteX4" fmla="*/ 3028945 w 3157543"/>
              <a:gd name="connsiteY4" fmla="*/ 1271362 h 2042457"/>
              <a:gd name="connsiteX5" fmla="*/ 3154325 w 3157543"/>
              <a:gd name="connsiteY5" fmla="*/ 2042008 h 2042457"/>
              <a:gd name="connsiteX6" fmla="*/ 32339 w 3157543"/>
              <a:gd name="connsiteY6" fmla="*/ 1127420 h 2042457"/>
              <a:gd name="connsiteX0" fmla="*/ 32339 w 3189668"/>
              <a:gd name="connsiteY0" fmla="*/ 1127420 h 2042464"/>
              <a:gd name="connsiteX1" fmla="*/ 50981 w 3189668"/>
              <a:gd name="connsiteY1" fmla="*/ 937929 h 2042464"/>
              <a:gd name="connsiteX2" fmla="*/ 331063 w 3189668"/>
              <a:gd name="connsiteY2" fmla="*/ 0 h 2042464"/>
              <a:gd name="connsiteX3" fmla="*/ 585869 w 3189668"/>
              <a:gd name="connsiteY3" fmla="*/ 120461 h 2042464"/>
              <a:gd name="connsiteX4" fmla="*/ 3189668 w 3189668"/>
              <a:gd name="connsiteY4" fmla="*/ 1280753 h 2042464"/>
              <a:gd name="connsiteX5" fmla="*/ 3154325 w 3189668"/>
              <a:gd name="connsiteY5" fmla="*/ 2042008 h 2042464"/>
              <a:gd name="connsiteX6" fmla="*/ 32339 w 3189668"/>
              <a:gd name="connsiteY6" fmla="*/ 1127420 h 2042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668" h="2042464">
                <a:moveTo>
                  <a:pt x="32339" y="1127420"/>
                </a:moveTo>
                <a:cubicBezTo>
                  <a:pt x="4130" y="1083353"/>
                  <a:pt x="-31282" y="1118420"/>
                  <a:pt x="50981" y="937929"/>
                </a:cubicBezTo>
                <a:lnTo>
                  <a:pt x="331063" y="0"/>
                </a:lnTo>
                <a:lnTo>
                  <a:pt x="585869" y="120461"/>
                </a:lnTo>
                <a:cubicBezTo>
                  <a:pt x="1400228" y="504095"/>
                  <a:pt x="3111625" y="1193396"/>
                  <a:pt x="3189668" y="1280753"/>
                </a:cubicBezTo>
                <a:cubicBezTo>
                  <a:pt x="3181687" y="1414762"/>
                  <a:pt x="3182079" y="2062050"/>
                  <a:pt x="3154325" y="2042008"/>
                </a:cubicBezTo>
                <a:cubicBezTo>
                  <a:pt x="2654891" y="2018018"/>
                  <a:pt x="515609" y="1285530"/>
                  <a:pt x="32339" y="1127420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4F457BF-A226-2572-F20A-07DDBEFFE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353843">
            <a:off x="614873" y="1755756"/>
            <a:ext cx="1649345" cy="553473"/>
          </a:xfrm>
          <a:custGeom>
            <a:avLst/>
            <a:gdLst>
              <a:gd name="connsiteX0" fmla="*/ 77764 w 3260328"/>
              <a:gd name="connsiteY0" fmla="*/ 1037700 h 2099765"/>
              <a:gd name="connsiteX1" fmla="*/ 6059 w 3260328"/>
              <a:gd name="connsiteY1" fmla="*/ 999637 h 2099765"/>
              <a:gd name="connsiteX2" fmla="*/ 0 w 3260328"/>
              <a:gd name="connsiteY2" fmla="*/ 995566 h 2099765"/>
              <a:gd name="connsiteX3" fmla="*/ 724367 w 3260328"/>
              <a:gd name="connsiteY3" fmla="*/ 21583 h 2099765"/>
              <a:gd name="connsiteX4" fmla="*/ 782350 w 3260328"/>
              <a:gd name="connsiteY4" fmla="*/ 0 h 2099765"/>
              <a:gd name="connsiteX5" fmla="*/ 3260328 w 3260328"/>
              <a:gd name="connsiteY5" fmla="*/ 974255 h 2099765"/>
              <a:gd name="connsiteX6" fmla="*/ 3003455 w 3260328"/>
              <a:gd name="connsiteY6" fmla="*/ 2099765 h 2099765"/>
              <a:gd name="connsiteX7" fmla="*/ 1122761 w 3260328"/>
              <a:gd name="connsiteY7" fmla="*/ 1327497 h 2099765"/>
              <a:gd name="connsiteX8" fmla="*/ 77764 w 3260328"/>
              <a:gd name="connsiteY8" fmla="*/ 1037700 h 2099765"/>
              <a:gd name="connsiteX0" fmla="*/ 71705 w 3254269"/>
              <a:gd name="connsiteY0" fmla="*/ 1037700 h 2099765"/>
              <a:gd name="connsiteX1" fmla="*/ 0 w 3254269"/>
              <a:gd name="connsiteY1" fmla="*/ 999637 h 2099765"/>
              <a:gd name="connsiteX2" fmla="*/ 80319 w 3254269"/>
              <a:gd name="connsiteY2" fmla="*/ 867591 h 2099765"/>
              <a:gd name="connsiteX3" fmla="*/ 718308 w 3254269"/>
              <a:gd name="connsiteY3" fmla="*/ 21583 h 2099765"/>
              <a:gd name="connsiteX4" fmla="*/ 776291 w 3254269"/>
              <a:gd name="connsiteY4" fmla="*/ 0 h 2099765"/>
              <a:gd name="connsiteX5" fmla="*/ 3254269 w 3254269"/>
              <a:gd name="connsiteY5" fmla="*/ 974255 h 2099765"/>
              <a:gd name="connsiteX6" fmla="*/ 2997396 w 3254269"/>
              <a:gd name="connsiteY6" fmla="*/ 2099765 h 2099765"/>
              <a:gd name="connsiteX7" fmla="*/ 1116702 w 3254269"/>
              <a:gd name="connsiteY7" fmla="*/ 1327497 h 2099765"/>
              <a:gd name="connsiteX8" fmla="*/ 71705 w 3254269"/>
              <a:gd name="connsiteY8" fmla="*/ 1037700 h 2099765"/>
              <a:gd name="connsiteX0" fmla="*/ 224731 w 3254269"/>
              <a:gd name="connsiteY0" fmla="*/ 1104531 h 2099765"/>
              <a:gd name="connsiteX1" fmla="*/ 0 w 3254269"/>
              <a:gd name="connsiteY1" fmla="*/ 999637 h 2099765"/>
              <a:gd name="connsiteX2" fmla="*/ 80319 w 3254269"/>
              <a:gd name="connsiteY2" fmla="*/ 867591 h 2099765"/>
              <a:gd name="connsiteX3" fmla="*/ 718308 w 3254269"/>
              <a:gd name="connsiteY3" fmla="*/ 21583 h 2099765"/>
              <a:gd name="connsiteX4" fmla="*/ 776291 w 3254269"/>
              <a:gd name="connsiteY4" fmla="*/ 0 h 2099765"/>
              <a:gd name="connsiteX5" fmla="*/ 3254269 w 3254269"/>
              <a:gd name="connsiteY5" fmla="*/ 974255 h 2099765"/>
              <a:gd name="connsiteX6" fmla="*/ 2997396 w 3254269"/>
              <a:gd name="connsiteY6" fmla="*/ 2099765 h 2099765"/>
              <a:gd name="connsiteX7" fmla="*/ 1116702 w 3254269"/>
              <a:gd name="connsiteY7" fmla="*/ 1327497 h 2099765"/>
              <a:gd name="connsiteX8" fmla="*/ 224731 w 3254269"/>
              <a:gd name="connsiteY8" fmla="*/ 1104531 h 2099765"/>
              <a:gd name="connsiteX0" fmla="*/ 182169 w 3211707"/>
              <a:gd name="connsiteY0" fmla="*/ 1104531 h 2099765"/>
              <a:gd name="connsiteX1" fmla="*/ 37757 w 3211707"/>
              <a:gd name="connsiteY1" fmla="*/ 867591 h 2099765"/>
              <a:gd name="connsiteX2" fmla="*/ 675746 w 3211707"/>
              <a:gd name="connsiteY2" fmla="*/ 21583 h 2099765"/>
              <a:gd name="connsiteX3" fmla="*/ 733729 w 3211707"/>
              <a:gd name="connsiteY3" fmla="*/ 0 h 2099765"/>
              <a:gd name="connsiteX4" fmla="*/ 3211707 w 3211707"/>
              <a:gd name="connsiteY4" fmla="*/ 974255 h 2099765"/>
              <a:gd name="connsiteX5" fmla="*/ 2954834 w 3211707"/>
              <a:gd name="connsiteY5" fmla="*/ 2099765 h 2099765"/>
              <a:gd name="connsiteX6" fmla="*/ 1074140 w 3211707"/>
              <a:gd name="connsiteY6" fmla="*/ 1327497 h 2099765"/>
              <a:gd name="connsiteX7" fmla="*/ 182169 w 3211707"/>
              <a:gd name="connsiteY7" fmla="*/ 1104531 h 2099765"/>
              <a:gd name="connsiteX0" fmla="*/ 138006 w 3231017"/>
              <a:gd name="connsiteY0" fmla="*/ 977672 h 2099765"/>
              <a:gd name="connsiteX1" fmla="*/ 57067 w 3231017"/>
              <a:gd name="connsiteY1" fmla="*/ 867591 h 2099765"/>
              <a:gd name="connsiteX2" fmla="*/ 695056 w 3231017"/>
              <a:gd name="connsiteY2" fmla="*/ 21583 h 2099765"/>
              <a:gd name="connsiteX3" fmla="*/ 753039 w 3231017"/>
              <a:gd name="connsiteY3" fmla="*/ 0 h 2099765"/>
              <a:gd name="connsiteX4" fmla="*/ 3231017 w 3231017"/>
              <a:gd name="connsiteY4" fmla="*/ 974255 h 2099765"/>
              <a:gd name="connsiteX5" fmla="*/ 2974144 w 3231017"/>
              <a:gd name="connsiteY5" fmla="*/ 2099765 h 2099765"/>
              <a:gd name="connsiteX6" fmla="*/ 1093450 w 3231017"/>
              <a:gd name="connsiteY6" fmla="*/ 1327497 h 2099765"/>
              <a:gd name="connsiteX7" fmla="*/ 138006 w 3231017"/>
              <a:gd name="connsiteY7" fmla="*/ 977672 h 2099765"/>
              <a:gd name="connsiteX0" fmla="*/ 95473 w 3188484"/>
              <a:gd name="connsiteY0" fmla="*/ 977672 h 2099765"/>
              <a:gd name="connsiteX1" fmla="*/ 103577 w 3188484"/>
              <a:gd name="connsiteY1" fmla="*/ 722766 h 2099765"/>
              <a:gd name="connsiteX2" fmla="*/ 652523 w 3188484"/>
              <a:gd name="connsiteY2" fmla="*/ 21583 h 2099765"/>
              <a:gd name="connsiteX3" fmla="*/ 710506 w 3188484"/>
              <a:gd name="connsiteY3" fmla="*/ 0 h 2099765"/>
              <a:gd name="connsiteX4" fmla="*/ 3188484 w 3188484"/>
              <a:gd name="connsiteY4" fmla="*/ 974255 h 2099765"/>
              <a:gd name="connsiteX5" fmla="*/ 2931611 w 3188484"/>
              <a:gd name="connsiteY5" fmla="*/ 2099765 h 2099765"/>
              <a:gd name="connsiteX6" fmla="*/ 1050917 w 3188484"/>
              <a:gd name="connsiteY6" fmla="*/ 1327497 h 2099765"/>
              <a:gd name="connsiteX7" fmla="*/ 95473 w 3188484"/>
              <a:gd name="connsiteY7" fmla="*/ 977672 h 2099765"/>
              <a:gd name="connsiteX0" fmla="*/ 92795 w 3185806"/>
              <a:gd name="connsiteY0" fmla="*/ 977672 h 2099765"/>
              <a:gd name="connsiteX1" fmla="*/ 108517 w 3185806"/>
              <a:gd name="connsiteY1" fmla="*/ 762633 h 2099765"/>
              <a:gd name="connsiteX2" fmla="*/ 649845 w 3185806"/>
              <a:gd name="connsiteY2" fmla="*/ 21583 h 2099765"/>
              <a:gd name="connsiteX3" fmla="*/ 707828 w 3185806"/>
              <a:gd name="connsiteY3" fmla="*/ 0 h 2099765"/>
              <a:gd name="connsiteX4" fmla="*/ 3185806 w 3185806"/>
              <a:gd name="connsiteY4" fmla="*/ 974255 h 2099765"/>
              <a:gd name="connsiteX5" fmla="*/ 2928933 w 3185806"/>
              <a:gd name="connsiteY5" fmla="*/ 2099765 h 2099765"/>
              <a:gd name="connsiteX6" fmla="*/ 1048239 w 3185806"/>
              <a:gd name="connsiteY6" fmla="*/ 1327497 h 2099765"/>
              <a:gd name="connsiteX7" fmla="*/ 92795 w 3185806"/>
              <a:gd name="connsiteY7" fmla="*/ 977672 h 2099765"/>
              <a:gd name="connsiteX0" fmla="*/ 92795 w 3185806"/>
              <a:gd name="connsiteY0" fmla="*/ 977672 h 1873776"/>
              <a:gd name="connsiteX1" fmla="*/ 108517 w 3185806"/>
              <a:gd name="connsiteY1" fmla="*/ 762633 h 1873776"/>
              <a:gd name="connsiteX2" fmla="*/ 649845 w 3185806"/>
              <a:gd name="connsiteY2" fmla="*/ 21583 h 1873776"/>
              <a:gd name="connsiteX3" fmla="*/ 707828 w 3185806"/>
              <a:gd name="connsiteY3" fmla="*/ 0 h 1873776"/>
              <a:gd name="connsiteX4" fmla="*/ 3185806 w 3185806"/>
              <a:gd name="connsiteY4" fmla="*/ 974255 h 1873776"/>
              <a:gd name="connsiteX5" fmla="*/ 3037775 w 3185806"/>
              <a:gd name="connsiteY5" fmla="*/ 1873776 h 1873776"/>
              <a:gd name="connsiteX6" fmla="*/ 1048239 w 3185806"/>
              <a:gd name="connsiteY6" fmla="*/ 1327497 h 1873776"/>
              <a:gd name="connsiteX7" fmla="*/ 92795 w 3185806"/>
              <a:gd name="connsiteY7" fmla="*/ 977672 h 1873776"/>
              <a:gd name="connsiteX0" fmla="*/ 92795 w 3185806"/>
              <a:gd name="connsiteY0" fmla="*/ 977672 h 1873776"/>
              <a:gd name="connsiteX1" fmla="*/ 108517 w 3185806"/>
              <a:gd name="connsiteY1" fmla="*/ 762633 h 1873776"/>
              <a:gd name="connsiteX2" fmla="*/ 649845 w 3185806"/>
              <a:gd name="connsiteY2" fmla="*/ 21583 h 1873776"/>
              <a:gd name="connsiteX3" fmla="*/ 707828 w 3185806"/>
              <a:gd name="connsiteY3" fmla="*/ 0 h 1873776"/>
              <a:gd name="connsiteX4" fmla="*/ 3185806 w 3185806"/>
              <a:gd name="connsiteY4" fmla="*/ 974255 h 1873776"/>
              <a:gd name="connsiteX5" fmla="*/ 3037775 w 3185806"/>
              <a:gd name="connsiteY5" fmla="*/ 1873776 h 1873776"/>
              <a:gd name="connsiteX6" fmla="*/ 1229887 w 3185806"/>
              <a:gd name="connsiteY6" fmla="*/ 1323405 h 1873776"/>
              <a:gd name="connsiteX7" fmla="*/ 92795 w 3185806"/>
              <a:gd name="connsiteY7" fmla="*/ 977672 h 1873776"/>
              <a:gd name="connsiteX0" fmla="*/ 92795 w 3185806"/>
              <a:gd name="connsiteY0" fmla="*/ 1034597 h 1930701"/>
              <a:gd name="connsiteX1" fmla="*/ 108517 w 3185806"/>
              <a:gd name="connsiteY1" fmla="*/ 819558 h 1930701"/>
              <a:gd name="connsiteX2" fmla="*/ 523031 w 3185806"/>
              <a:gd name="connsiteY2" fmla="*/ 0 h 1930701"/>
              <a:gd name="connsiteX3" fmla="*/ 707828 w 3185806"/>
              <a:gd name="connsiteY3" fmla="*/ 56925 h 1930701"/>
              <a:gd name="connsiteX4" fmla="*/ 3185806 w 3185806"/>
              <a:gd name="connsiteY4" fmla="*/ 1031180 h 1930701"/>
              <a:gd name="connsiteX5" fmla="*/ 3037775 w 3185806"/>
              <a:gd name="connsiteY5" fmla="*/ 1930701 h 1930701"/>
              <a:gd name="connsiteX6" fmla="*/ 1229887 w 3185806"/>
              <a:gd name="connsiteY6" fmla="*/ 1380330 h 1930701"/>
              <a:gd name="connsiteX7" fmla="*/ 92795 w 3185806"/>
              <a:gd name="connsiteY7" fmla="*/ 1034597 h 1930701"/>
              <a:gd name="connsiteX0" fmla="*/ 92795 w 3150904"/>
              <a:gd name="connsiteY0" fmla="*/ 1034597 h 1930701"/>
              <a:gd name="connsiteX1" fmla="*/ 108517 w 3150904"/>
              <a:gd name="connsiteY1" fmla="*/ 819558 h 1930701"/>
              <a:gd name="connsiteX2" fmla="*/ 523031 w 3150904"/>
              <a:gd name="connsiteY2" fmla="*/ 0 h 1930701"/>
              <a:gd name="connsiteX3" fmla="*/ 707828 w 3150904"/>
              <a:gd name="connsiteY3" fmla="*/ 56925 h 1930701"/>
              <a:gd name="connsiteX4" fmla="*/ 3150904 w 3150904"/>
              <a:gd name="connsiteY4" fmla="*/ 1207826 h 1930701"/>
              <a:gd name="connsiteX5" fmla="*/ 3037775 w 3150904"/>
              <a:gd name="connsiteY5" fmla="*/ 1930701 h 1930701"/>
              <a:gd name="connsiteX6" fmla="*/ 1229887 w 3150904"/>
              <a:gd name="connsiteY6" fmla="*/ 1380330 h 1930701"/>
              <a:gd name="connsiteX7" fmla="*/ 92795 w 3150904"/>
              <a:gd name="connsiteY7" fmla="*/ 1034597 h 1930701"/>
              <a:gd name="connsiteX0" fmla="*/ 92795 w 3150904"/>
              <a:gd name="connsiteY0" fmla="*/ 1034597 h 1931283"/>
              <a:gd name="connsiteX1" fmla="*/ 108517 w 3150904"/>
              <a:gd name="connsiteY1" fmla="*/ 819558 h 1931283"/>
              <a:gd name="connsiteX2" fmla="*/ 523031 w 3150904"/>
              <a:gd name="connsiteY2" fmla="*/ 0 h 1931283"/>
              <a:gd name="connsiteX3" fmla="*/ 707828 w 3150904"/>
              <a:gd name="connsiteY3" fmla="*/ 56925 h 1931283"/>
              <a:gd name="connsiteX4" fmla="*/ 3150904 w 3150904"/>
              <a:gd name="connsiteY4" fmla="*/ 1207826 h 1931283"/>
              <a:gd name="connsiteX5" fmla="*/ 3037775 w 3150904"/>
              <a:gd name="connsiteY5" fmla="*/ 1930701 h 1931283"/>
              <a:gd name="connsiteX6" fmla="*/ 1229887 w 3150904"/>
              <a:gd name="connsiteY6" fmla="*/ 1380330 h 1931283"/>
              <a:gd name="connsiteX7" fmla="*/ 92795 w 3150904"/>
              <a:gd name="connsiteY7" fmla="*/ 1034597 h 1931283"/>
              <a:gd name="connsiteX0" fmla="*/ 92795 w 3150904"/>
              <a:gd name="connsiteY0" fmla="*/ 1034597 h 1931283"/>
              <a:gd name="connsiteX1" fmla="*/ 108517 w 3150904"/>
              <a:gd name="connsiteY1" fmla="*/ 819558 h 1931283"/>
              <a:gd name="connsiteX2" fmla="*/ 523031 w 3150904"/>
              <a:gd name="connsiteY2" fmla="*/ 0 h 1931283"/>
              <a:gd name="connsiteX3" fmla="*/ 707828 w 3150904"/>
              <a:gd name="connsiteY3" fmla="*/ 56925 h 1931283"/>
              <a:gd name="connsiteX4" fmla="*/ 3150904 w 3150904"/>
              <a:gd name="connsiteY4" fmla="*/ 1207826 h 1931283"/>
              <a:gd name="connsiteX5" fmla="*/ 3037775 w 3150904"/>
              <a:gd name="connsiteY5" fmla="*/ 1930701 h 1931283"/>
              <a:gd name="connsiteX6" fmla="*/ 1229887 w 3150904"/>
              <a:gd name="connsiteY6" fmla="*/ 1380330 h 1931283"/>
              <a:gd name="connsiteX7" fmla="*/ 92795 w 3150904"/>
              <a:gd name="connsiteY7" fmla="*/ 1034597 h 1931283"/>
              <a:gd name="connsiteX0" fmla="*/ 92795 w 3150904"/>
              <a:gd name="connsiteY0" fmla="*/ 1098133 h 1994819"/>
              <a:gd name="connsiteX1" fmla="*/ 108517 w 3150904"/>
              <a:gd name="connsiteY1" fmla="*/ 883094 h 1994819"/>
              <a:gd name="connsiteX2" fmla="*/ 453022 w 3150904"/>
              <a:gd name="connsiteY2" fmla="*/ 0 h 1994819"/>
              <a:gd name="connsiteX3" fmla="*/ 707828 w 3150904"/>
              <a:gd name="connsiteY3" fmla="*/ 120461 h 1994819"/>
              <a:gd name="connsiteX4" fmla="*/ 3150904 w 3150904"/>
              <a:gd name="connsiteY4" fmla="*/ 1271362 h 1994819"/>
              <a:gd name="connsiteX5" fmla="*/ 3037775 w 3150904"/>
              <a:gd name="connsiteY5" fmla="*/ 1994237 h 1994819"/>
              <a:gd name="connsiteX6" fmla="*/ 1229887 w 3150904"/>
              <a:gd name="connsiteY6" fmla="*/ 1443866 h 1994819"/>
              <a:gd name="connsiteX7" fmla="*/ 92795 w 3150904"/>
              <a:gd name="connsiteY7" fmla="*/ 1098133 h 1994819"/>
              <a:gd name="connsiteX0" fmla="*/ 59173 w 3117282"/>
              <a:gd name="connsiteY0" fmla="*/ 1098133 h 1994819"/>
              <a:gd name="connsiteX1" fmla="*/ 74895 w 3117282"/>
              <a:gd name="connsiteY1" fmla="*/ 883094 h 1994819"/>
              <a:gd name="connsiteX2" fmla="*/ 419400 w 3117282"/>
              <a:gd name="connsiteY2" fmla="*/ 0 h 1994819"/>
              <a:gd name="connsiteX3" fmla="*/ 674206 w 3117282"/>
              <a:gd name="connsiteY3" fmla="*/ 120461 h 1994819"/>
              <a:gd name="connsiteX4" fmla="*/ 3117282 w 3117282"/>
              <a:gd name="connsiteY4" fmla="*/ 1271362 h 1994819"/>
              <a:gd name="connsiteX5" fmla="*/ 3004153 w 3117282"/>
              <a:gd name="connsiteY5" fmla="*/ 1994237 h 1994819"/>
              <a:gd name="connsiteX6" fmla="*/ 1196265 w 3117282"/>
              <a:gd name="connsiteY6" fmla="*/ 1443866 h 1994819"/>
              <a:gd name="connsiteX7" fmla="*/ 59173 w 3117282"/>
              <a:gd name="connsiteY7" fmla="*/ 1098133 h 1994819"/>
              <a:gd name="connsiteX0" fmla="*/ 33984 w 3092093"/>
              <a:gd name="connsiteY0" fmla="*/ 1098133 h 1994819"/>
              <a:gd name="connsiteX1" fmla="*/ 49706 w 3092093"/>
              <a:gd name="connsiteY1" fmla="*/ 883094 h 1994819"/>
              <a:gd name="connsiteX2" fmla="*/ 394211 w 3092093"/>
              <a:gd name="connsiteY2" fmla="*/ 0 h 1994819"/>
              <a:gd name="connsiteX3" fmla="*/ 649017 w 3092093"/>
              <a:gd name="connsiteY3" fmla="*/ 120461 h 1994819"/>
              <a:gd name="connsiteX4" fmla="*/ 3092093 w 3092093"/>
              <a:gd name="connsiteY4" fmla="*/ 1271362 h 1994819"/>
              <a:gd name="connsiteX5" fmla="*/ 2978964 w 3092093"/>
              <a:gd name="connsiteY5" fmla="*/ 1994237 h 1994819"/>
              <a:gd name="connsiteX6" fmla="*/ 1171076 w 3092093"/>
              <a:gd name="connsiteY6" fmla="*/ 1443866 h 1994819"/>
              <a:gd name="connsiteX7" fmla="*/ 33984 w 3092093"/>
              <a:gd name="connsiteY7" fmla="*/ 1098133 h 1994819"/>
              <a:gd name="connsiteX0" fmla="*/ 77623 w 3074229"/>
              <a:gd name="connsiteY0" fmla="*/ 1127420 h 1994819"/>
              <a:gd name="connsiteX1" fmla="*/ 31842 w 3074229"/>
              <a:gd name="connsiteY1" fmla="*/ 883094 h 1994819"/>
              <a:gd name="connsiteX2" fmla="*/ 376347 w 3074229"/>
              <a:gd name="connsiteY2" fmla="*/ 0 h 1994819"/>
              <a:gd name="connsiteX3" fmla="*/ 631153 w 3074229"/>
              <a:gd name="connsiteY3" fmla="*/ 120461 h 1994819"/>
              <a:gd name="connsiteX4" fmla="*/ 3074229 w 3074229"/>
              <a:gd name="connsiteY4" fmla="*/ 1271362 h 1994819"/>
              <a:gd name="connsiteX5" fmla="*/ 2961100 w 3074229"/>
              <a:gd name="connsiteY5" fmla="*/ 1994237 h 1994819"/>
              <a:gd name="connsiteX6" fmla="*/ 1153212 w 3074229"/>
              <a:gd name="connsiteY6" fmla="*/ 1443866 h 1994819"/>
              <a:gd name="connsiteX7" fmla="*/ 77623 w 3074229"/>
              <a:gd name="connsiteY7" fmla="*/ 1127420 h 1994819"/>
              <a:gd name="connsiteX0" fmla="*/ 32339 w 3028945"/>
              <a:gd name="connsiteY0" fmla="*/ 1127420 h 1994819"/>
              <a:gd name="connsiteX1" fmla="*/ 50981 w 3028945"/>
              <a:gd name="connsiteY1" fmla="*/ 937929 h 1994819"/>
              <a:gd name="connsiteX2" fmla="*/ 331063 w 3028945"/>
              <a:gd name="connsiteY2" fmla="*/ 0 h 1994819"/>
              <a:gd name="connsiteX3" fmla="*/ 585869 w 3028945"/>
              <a:gd name="connsiteY3" fmla="*/ 120461 h 1994819"/>
              <a:gd name="connsiteX4" fmla="*/ 3028945 w 3028945"/>
              <a:gd name="connsiteY4" fmla="*/ 1271362 h 1994819"/>
              <a:gd name="connsiteX5" fmla="*/ 2915816 w 3028945"/>
              <a:gd name="connsiteY5" fmla="*/ 1994237 h 1994819"/>
              <a:gd name="connsiteX6" fmla="*/ 1107928 w 3028945"/>
              <a:gd name="connsiteY6" fmla="*/ 1443866 h 1994819"/>
              <a:gd name="connsiteX7" fmla="*/ 32339 w 3028945"/>
              <a:gd name="connsiteY7" fmla="*/ 1127420 h 1994819"/>
              <a:gd name="connsiteX0" fmla="*/ 32339 w 3028945"/>
              <a:gd name="connsiteY0" fmla="*/ 1127420 h 1994720"/>
              <a:gd name="connsiteX1" fmla="*/ 50981 w 3028945"/>
              <a:gd name="connsiteY1" fmla="*/ 937929 h 1994720"/>
              <a:gd name="connsiteX2" fmla="*/ 331063 w 3028945"/>
              <a:gd name="connsiteY2" fmla="*/ 0 h 1994720"/>
              <a:gd name="connsiteX3" fmla="*/ 585869 w 3028945"/>
              <a:gd name="connsiteY3" fmla="*/ 120461 h 1994720"/>
              <a:gd name="connsiteX4" fmla="*/ 3028945 w 3028945"/>
              <a:gd name="connsiteY4" fmla="*/ 1271362 h 1994720"/>
              <a:gd name="connsiteX5" fmla="*/ 2915816 w 3028945"/>
              <a:gd name="connsiteY5" fmla="*/ 1994237 h 1994720"/>
              <a:gd name="connsiteX6" fmla="*/ 1107928 w 3028945"/>
              <a:gd name="connsiteY6" fmla="*/ 1443866 h 1994720"/>
              <a:gd name="connsiteX7" fmla="*/ 32339 w 3028945"/>
              <a:gd name="connsiteY7" fmla="*/ 1127420 h 1994720"/>
              <a:gd name="connsiteX0" fmla="*/ 32339 w 3028945"/>
              <a:gd name="connsiteY0" fmla="*/ 1127420 h 1994720"/>
              <a:gd name="connsiteX1" fmla="*/ 50981 w 3028945"/>
              <a:gd name="connsiteY1" fmla="*/ 937929 h 1994720"/>
              <a:gd name="connsiteX2" fmla="*/ 331063 w 3028945"/>
              <a:gd name="connsiteY2" fmla="*/ 0 h 1994720"/>
              <a:gd name="connsiteX3" fmla="*/ 585869 w 3028945"/>
              <a:gd name="connsiteY3" fmla="*/ 120461 h 1994720"/>
              <a:gd name="connsiteX4" fmla="*/ 3028945 w 3028945"/>
              <a:gd name="connsiteY4" fmla="*/ 1271362 h 1994720"/>
              <a:gd name="connsiteX5" fmla="*/ 2915816 w 3028945"/>
              <a:gd name="connsiteY5" fmla="*/ 1994237 h 1994720"/>
              <a:gd name="connsiteX6" fmla="*/ 1107928 w 3028945"/>
              <a:gd name="connsiteY6" fmla="*/ 1443866 h 1994720"/>
              <a:gd name="connsiteX7" fmla="*/ 32339 w 3028945"/>
              <a:gd name="connsiteY7" fmla="*/ 1127420 h 1994720"/>
              <a:gd name="connsiteX0" fmla="*/ 32339 w 3028945"/>
              <a:gd name="connsiteY0" fmla="*/ 1127420 h 1887171"/>
              <a:gd name="connsiteX1" fmla="*/ 50981 w 3028945"/>
              <a:gd name="connsiteY1" fmla="*/ 937929 h 1887171"/>
              <a:gd name="connsiteX2" fmla="*/ 331063 w 3028945"/>
              <a:gd name="connsiteY2" fmla="*/ 0 h 1887171"/>
              <a:gd name="connsiteX3" fmla="*/ 585869 w 3028945"/>
              <a:gd name="connsiteY3" fmla="*/ 120461 h 1887171"/>
              <a:gd name="connsiteX4" fmla="*/ 3028945 w 3028945"/>
              <a:gd name="connsiteY4" fmla="*/ 1271362 h 1887171"/>
              <a:gd name="connsiteX5" fmla="*/ 2950602 w 3028945"/>
              <a:gd name="connsiteY5" fmla="*/ 1886587 h 1887171"/>
              <a:gd name="connsiteX6" fmla="*/ 1107928 w 3028945"/>
              <a:gd name="connsiteY6" fmla="*/ 1443866 h 1887171"/>
              <a:gd name="connsiteX7" fmla="*/ 32339 w 3028945"/>
              <a:gd name="connsiteY7" fmla="*/ 1127420 h 1887171"/>
              <a:gd name="connsiteX0" fmla="*/ 32339 w 3028945"/>
              <a:gd name="connsiteY0" fmla="*/ 1127420 h 1887171"/>
              <a:gd name="connsiteX1" fmla="*/ 50981 w 3028945"/>
              <a:gd name="connsiteY1" fmla="*/ 937929 h 1887171"/>
              <a:gd name="connsiteX2" fmla="*/ 331063 w 3028945"/>
              <a:gd name="connsiteY2" fmla="*/ 0 h 1887171"/>
              <a:gd name="connsiteX3" fmla="*/ 585869 w 3028945"/>
              <a:gd name="connsiteY3" fmla="*/ 120461 h 1887171"/>
              <a:gd name="connsiteX4" fmla="*/ 3028945 w 3028945"/>
              <a:gd name="connsiteY4" fmla="*/ 1271362 h 1887171"/>
              <a:gd name="connsiteX5" fmla="*/ 2950602 w 3028945"/>
              <a:gd name="connsiteY5" fmla="*/ 1886587 h 1887171"/>
              <a:gd name="connsiteX6" fmla="*/ 1107928 w 3028945"/>
              <a:gd name="connsiteY6" fmla="*/ 1443866 h 1887171"/>
              <a:gd name="connsiteX7" fmla="*/ 32339 w 3028945"/>
              <a:gd name="connsiteY7" fmla="*/ 1127420 h 1887171"/>
              <a:gd name="connsiteX0" fmla="*/ 32339 w 3028945"/>
              <a:gd name="connsiteY0" fmla="*/ 1127420 h 1887171"/>
              <a:gd name="connsiteX1" fmla="*/ 50981 w 3028945"/>
              <a:gd name="connsiteY1" fmla="*/ 937929 h 1887171"/>
              <a:gd name="connsiteX2" fmla="*/ 331063 w 3028945"/>
              <a:gd name="connsiteY2" fmla="*/ 0 h 1887171"/>
              <a:gd name="connsiteX3" fmla="*/ 585869 w 3028945"/>
              <a:gd name="connsiteY3" fmla="*/ 120461 h 1887171"/>
              <a:gd name="connsiteX4" fmla="*/ 3028945 w 3028945"/>
              <a:gd name="connsiteY4" fmla="*/ 1271362 h 1887171"/>
              <a:gd name="connsiteX5" fmla="*/ 2950602 w 3028945"/>
              <a:gd name="connsiteY5" fmla="*/ 1886587 h 1887171"/>
              <a:gd name="connsiteX6" fmla="*/ 32339 w 3028945"/>
              <a:gd name="connsiteY6" fmla="*/ 1127420 h 1887171"/>
              <a:gd name="connsiteX0" fmla="*/ 32339 w 3028945"/>
              <a:gd name="connsiteY0" fmla="*/ 1127420 h 1958009"/>
              <a:gd name="connsiteX1" fmla="*/ 50981 w 3028945"/>
              <a:gd name="connsiteY1" fmla="*/ 937929 h 1958009"/>
              <a:gd name="connsiteX2" fmla="*/ 331063 w 3028945"/>
              <a:gd name="connsiteY2" fmla="*/ 0 h 1958009"/>
              <a:gd name="connsiteX3" fmla="*/ 585869 w 3028945"/>
              <a:gd name="connsiteY3" fmla="*/ 120461 h 1958009"/>
              <a:gd name="connsiteX4" fmla="*/ 3028945 w 3028945"/>
              <a:gd name="connsiteY4" fmla="*/ 1271362 h 1958009"/>
              <a:gd name="connsiteX5" fmla="*/ 2923217 w 3028945"/>
              <a:gd name="connsiteY5" fmla="*/ 1957497 h 1958009"/>
              <a:gd name="connsiteX6" fmla="*/ 32339 w 3028945"/>
              <a:gd name="connsiteY6" fmla="*/ 1127420 h 1958009"/>
              <a:gd name="connsiteX0" fmla="*/ 32339 w 3157543"/>
              <a:gd name="connsiteY0" fmla="*/ 1127420 h 2042457"/>
              <a:gd name="connsiteX1" fmla="*/ 50981 w 3157543"/>
              <a:gd name="connsiteY1" fmla="*/ 937929 h 2042457"/>
              <a:gd name="connsiteX2" fmla="*/ 331063 w 3157543"/>
              <a:gd name="connsiteY2" fmla="*/ 0 h 2042457"/>
              <a:gd name="connsiteX3" fmla="*/ 585869 w 3157543"/>
              <a:gd name="connsiteY3" fmla="*/ 120461 h 2042457"/>
              <a:gd name="connsiteX4" fmla="*/ 3028945 w 3157543"/>
              <a:gd name="connsiteY4" fmla="*/ 1271362 h 2042457"/>
              <a:gd name="connsiteX5" fmla="*/ 3154325 w 3157543"/>
              <a:gd name="connsiteY5" fmla="*/ 2042008 h 2042457"/>
              <a:gd name="connsiteX6" fmla="*/ 32339 w 3157543"/>
              <a:gd name="connsiteY6" fmla="*/ 1127420 h 2042457"/>
              <a:gd name="connsiteX0" fmla="*/ 32339 w 3189668"/>
              <a:gd name="connsiteY0" fmla="*/ 1127420 h 2042464"/>
              <a:gd name="connsiteX1" fmla="*/ 50981 w 3189668"/>
              <a:gd name="connsiteY1" fmla="*/ 937929 h 2042464"/>
              <a:gd name="connsiteX2" fmla="*/ 331063 w 3189668"/>
              <a:gd name="connsiteY2" fmla="*/ 0 h 2042464"/>
              <a:gd name="connsiteX3" fmla="*/ 585869 w 3189668"/>
              <a:gd name="connsiteY3" fmla="*/ 120461 h 2042464"/>
              <a:gd name="connsiteX4" fmla="*/ 3189668 w 3189668"/>
              <a:gd name="connsiteY4" fmla="*/ 1280753 h 2042464"/>
              <a:gd name="connsiteX5" fmla="*/ 3154325 w 3189668"/>
              <a:gd name="connsiteY5" fmla="*/ 2042008 h 2042464"/>
              <a:gd name="connsiteX6" fmla="*/ 32339 w 3189668"/>
              <a:gd name="connsiteY6" fmla="*/ 1127420 h 2042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89668" h="2042464">
                <a:moveTo>
                  <a:pt x="32339" y="1127420"/>
                </a:moveTo>
                <a:cubicBezTo>
                  <a:pt x="4130" y="1083353"/>
                  <a:pt x="-31282" y="1118420"/>
                  <a:pt x="50981" y="937929"/>
                </a:cubicBezTo>
                <a:lnTo>
                  <a:pt x="331063" y="0"/>
                </a:lnTo>
                <a:lnTo>
                  <a:pt x="585869" y="120461"/>
                </a:lnTo>
                <a:cubicBezTo>
                  <a:pt x="1400228" y="504095"/>
                  <a:pt x="3111625" y="1193396"/>
                  <a:pt x="3189668" y="1280753"/>
                </a:cubicBezTo>
                <a:cubicBezTo>
                  <a:pt x="3181687" y="1414762"/>
                  <a:pt x="3182079" y="2062050"/>
                  <a:pt x="3154325" y="2042008"/>
                </a:cubicBezTo>
                <a:cubicBezTo>
                  <a:pt x="2654891" y="2018018"/>
                  <a:pt x="515609" y="1285530"/>
                  <a:pt x="32339" y="1127420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9EDAD6E-3513-14C8-536A-BF91B1E34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287450" y="1711171"/>
            <a:ext cx="523984" cy="492306"/>
          </a:xfrm>
          <a:custGeom>
            <a:avLst/>
            <a:gdLst>
              <a:gd name="connsiteX0" fmla="*/ 845218 w 2601267"/>
              <a:gd name="connsiteY0" fmla="*/ 6508 h 3247197"/>
              <a:gd name="connsiteX1" fmla="*/ 666313 w 2601267"/>
              <a:gd name="connsiteY1" fmla="*/ 158908 h 3247197"/>
              <a:gd name="connsiteX2" fmla="*/ 778957 w 2601267"/>
              <a:gd name="connsiteY2" fmla="*/ 3213534 h 3247197"/>
              <a:gd name="connsiteX3" fmla="*/ 1415061 w 2601267"/>
              <a:gd name="connsiteY3" fmla="*/ 3240039 h 3247197"/>
              <a:gd name="connsiteX4" fmla="*/ 1965026 w 2601267"/>
              <a:gd name="connsiteY4" fmla="*/ 2994874 h 3247197"/>
              <a:gd name="connsiteX5" fmla="*/ 2521618 w 2601267"/>
              <a:gd name="connsiteY5" fmla="*/ 2179865 h 3247197"/>
              <a:gd name="connsiteX6" fmla="*/ 2601131 w 2601267"/>
              <a:gd name="connsiteY6" fmla="*/ 1722665 h 3247197"/>
              <a:gd name="connsiteX7" fmla="*/ 2501739 w 2601267"/>
              <a:gd name="connsiteY7" fmla="*/ 1238960 h 3247197"/>
              <a:gd name="connsiteX8" fmla="*/ 2276452 w 2601267"/>
              <a:gd name="connsiteY8" fmla="*/ 801639 h 3247197"/>
              <a:gd name="connsiteX9" fmla="*/ 1627096 w 2601267"/>
              <a:gd name="connsiteY9" fmla="*/ 198665 h 3247197"/>
              <a:gd name="connsiteX10" fmla="*/ 1415061 w 2601267"/>
              <a:gd name="connsiteY10" fmla="*/ 132404 h 3247197"/>
              <a:gd name="connsiteX11" fmla="*/ 1189774 w 2601267"/>
              <a:gd name="connsiteY11" fmla="*/ 79395 h 3247197"/>
              <a:gd name="connsiteX12" fmla="*/ 1024122 w 2601267"/>
              <a:gd name="connsiteY12" fmla="*/ 46265 h 3247197"/>
              <a:gd name="connsiteX13" fmla="*/ 878348 w 2601267"/>
              <a:gd name="connsiteY13" fmla="*/ 52891 h 3247197"/>
              <a:gd name="connsiteX14" fmla="*/ 818713 w 2601267"/>
              <a:gd name="connsiteY14" fmla="*/ 26387 h 3247197"/>
              <a:gd name="connsiteX15" fmla="*/ 845218 w 2601267"/>
              <a:gd name="connsiteY15" fmla="*/ 6508 h 3247197"/>
              <a:gd name="connsiteX0" fmla="*/ 1205667 w 2961716"/>
              <a:gd name="connsiteY0" fmla="*/ 75319 h 3445468"/>
              <a:gd name="connsiteX1" fmla="*/ 72605 w 2961716"/>
              <a:gd name="connsiteY1" fmla="*/ 1175249 h 3445468"/>
              <a:gd name="connsiteX2" fmla="*/ 1139406 w 2961716"/>
              <a:gd name="connsiteY2" fmla="*/ 3282345 h 3445468"/>
              <a:gd name="connsiteX3" fmla="*/ 1775510 w 2961716"/>
              <a:gd name="connsiteY3" fmla="*/ 3308850 h 3445468"/>
              <a:gd name="connsiteX4" fmla="*/ 2325475 w 2961716"/>
              <a:gd name="connsiteY4" fmla="*/ 3063685 h 3445468"/>
              <a:gd name="connsiteX5" fmla="*/ 2882067 w 2961716"/>
              <a:gd name="connsiteY5" fmla="*/ 2248676 h 3445468"/>
              <a:gd name="connsiteX6" fmla="*/ 2961580 w 2961716"/>
              <a:gd name="connsiteY6" fmla="*/ 1791476 h 3445468"/>
              <a:gd name="connsiteX7" fmla="*/ 2862188 w 2961716"/>
              <a:gd name="connsiteY7" fmla="*/ 1307771 h 3445468"/>
              <a:gd name="connsiteX8" fmla="*/ 2636901 w 2961716"/>
              <a:gd name="connsiteY8" fmla="*/ 870450 h 3445468"/>
              <a:gd name="connsiteX9" fmla="*/ 1987545 w 2961716"/>
              <a:gd name="connsiteY9" fmla="*/ 267476 h 3445468"/>
              <a:gd name="connsiteX10" fmla="*/ 1775510 w 2961716"/>
              <a:gd name="connsiteY10" fmla="*/ 201215 h 3445468"/>
              <a:gd name="connsiteX11" fmla="*/ 1550223 w 2961716"/>
              <a:gd name="connsiteY11" fmla="*/ 148206 h 3445468"/>
              <a:gd name="connsiteX12" fmla="*/ 1384571 w 2961716"/>
              <a:gd name="connsiteY12" fmla="*/ 115076 h 3445468"/>
              <a:gd name="connsiteX13" fmla="*/ 1238797 w 2961716"/>
              <a:gd name="connsiteY13" fmla="*/ 121702 h 3445468"/>
              <a:gd name="connsiteX14" fmla="*/ 1179162 w 2961716"/>
              <a:gd name="connsiteY14" fmla="*/ 95198 h 3445468"/>
              <a:gd name="connsiteX15" fmla="*/ 1205667 w 2961716"/>
              <a:gd name="connsiteY15" fmla="*/ 75319 h 3445468"/>
              <a:gd name="connsiteX0" fmla="*/ 1237442 w 2993491"/>
              <a:gd name="connsiteY0" fmla="*/ 75319 h 3308850"/>
              <a:gd name="connsiteX1" fmla="*/ 104380 w 2993491"/>
              <a:gd name="connsiteY1" fmla="*/ 1175249 h 3308850"/>
              <a:gd name="connsiteX2" fmla="*/ 243528 w 2993491"/>
              <a:gd name="connsiteY2" fmla="*/ 2878153 h 3308850"/>
              <a:gd name="connsiteX3" fmla="*/ 1807285 w 2993491"/>
              <a:gd name="connsiteY3" fmla="*/ 3308850 h 3308850"/>
              <a:gd name="connsiteX4" fmla="*/ 2357250 w 2993491"/>
              <a:gd name="connsiteY4" fmla="*/ 3063685 h 3308850"/>
              <a:gd name="connsiteX5" fmla="*/ 2913842 w 2993491"/>
              <a:gd name="connsiteY5" fmla="*/ 2248676 h 3308850"/>
              <a:gd name="connsiteX6" fmla="*/ 2993355 w 2993491"/>
              <a:gd name="connsiteY6" fmla="*/ 1791476 h 3308850"/>
              <a:gd name="connsiteX7" fmla="*/ 2893963 w 2993491"/>
              <a:gd name="connsiteY7" fmla="*/ 1307771 h 3308850"/>
              <a:gd name="connsiteX8" fmla="*/ 2668676 w 2993491"/>
              <a:gd name="connsiteY8" fmla="*/ 870450 h 3308850"/>
              <a:gd name="connsiteX9" fmla="*/ 2019320 w 2993491"/>
              <a:gd name="connsiteY9" fmla="*/ 267476 h 3308850"/>
              <a:gd name="connsiteX10" fmla="*/ 1807285 w 2993491"/>
              <a:gd name="connsiteY10" fmla="*/ 201215 h 3308850"/>
              <a:gd name="connsiteX11" fmla="*/ 1581998 w 2993491"/>
              <a:gd name="connsiteY11" fmla="*/ 148206 h 3308850"/>
              <a:gd name="connsiteX12" fmla="*/ 1416346 w 2993491"/>
              <a:gd name="connsiteY12" fmla="*/ 115076 h 3308850"/>
              <a:gd name="connsiteX13" fmla="*/ 1270572 w 2993491"/>
              <a:gd name="connsiteY13" fmla="*/ 121702 h 3308850"/>
              <a:gd name="connsiteX14" fmla="*/ 1210937 w 2993491"/>
              <a:gd name="connsiteY14" fmla="*/ 95198 h 3308850"/>
              <a:gd name="connsiteX15" fmla="*/ 1237442 w 2993491"/>
              <a:gd name="connsiteY15" fmla="*/ 75319 h 3308850"/>
              <a:gd name="connsiteX0" fmla="*/ 1209047 w 2991601"/>
              <a:gd name="connsiteY0" fmla="*/ 0 h 3213652"/>
              <a:gd name="connsiteX1" fmla="*/ 102490 w 2991601"/>
              <a:gd name="connsiteY1" fmla="*/ 1080051 h 3213652"/>
              <a:gd name="connsiteX2" fmla="*/ 241638 w 2991601"/>
              <a:gd name="connsiteY2" fmla="*/ 2782955 h 3213652"/>
              <a:gd name="connsiteX3" fmla="*/ 1805395 w 2991601"/>
              <a:gd name="connsiteY3" fmla="*/ 3213652 h 3213652"/>
              <a:gd name="connsiteX4" fmla="*/ 2355360 w 2991601"/>
              <a:gd name="connsiteY4" fmla="*/ 2968487 h 3213652"/>
              <a:gd name="connsiteX5" fmla="*/ 2911952 w 2991601"/>
              <a:gd name="connsiteY5" fmla="*/ 2153478 h 3213652"/>
              <a:gd name="connsiteX6" fmla="*/ 2991465 w 2991601"/>
              <a:gd name="connsiteY6" fmla="*/ 1696278 h 3213652"/>
              <a:gd name="connsiteX7" fmla="*/ 2892073 w 2991601"/>
              <a:gd name="connsiteY7" fmla="*/ 1212573 h 3213652"/>
              <a:gd name="connsiteX8" fmla="*/ 2666786 w 2991601"/>
              <a:gd name="connsiteY8" fmla="*/ 775252 h 3213652"/>
              <a:gd name="connsiteX9" fmla="*/ 2017430 w 2991601"/>
              <a:gd name="connsiteY9" fmla="*/ 172278 h 3213652"/>
              <a:gd name="connsiteX10" fmla="*/ 1805395 w 2991601"/>
              <a:gd name="connsiteY10" fmla="*/ 106017 h 3213652"/>
              <a:gd name="connsiteX11" fmla="*/ 1580108 w 2991601"/>
              <a:gd name="connsiteY11" fmla="*/ 53008 h 3213652"/>
              <a:gd name="connsiteX12" fmla="*/ 1414456 w 2991601"/>
              <a:gd name="connsiteY12" fmla="*/ 19878 h 3213652"/>
              <a:gd name="connsiteX13" fmla="*/ 1268682 w 2991601"/>
              <a:gd name="connsiteY13" fmla="*/ 26504 h 3213652"/>
              <a:gd name="connsiteX14" fmla="*/ 1209047 w 2991601"/>
              <a:gd name="connsiteY14" fmla="*/ 0 h 3213652"/>
              <a:gd name="connsiteX0" fmla="*/ 564076 w 2949603"/>
              <a:gd name="connsiteY0" fmla="*/ 153160 h 3201160"/>
              <a:gd name="connsiteX1" fmla="*/ 60492 w 2949603"/>
              <a:gd name="connsiteY1" fmla="*/ 1067559 h 3201160"/>
              <a:gd name="connsiteX2" fmla="*/ 199640 w 2949603"/>
              <a:gd name="connsiteY2" fmla="*/ 2770463 h 3201160"/>
              <a:gd name="connsiteX3" fmla="*/ 1763397 w 2949603"/>
              <a:gd name="connsiteY3" fmla="*/ 3201160 h 3201160"/>
              <a:gd name="connsiteX4" fmla="*/ 2313362 w 2949603"/>
              <a:gd name="connsiteY4" fmla="*/ 2955995 h 3201160"/>
              <a:gd name="connsiteX5" fmla="*/ 2869954 w 2949603"/>
              <a:gd name="connsiteY5" fmla="*/ 2140986 h 3201160"/>
              <a:gd name="connsiteX6" fmla="*/ 2949467 w 2949603"/>
              <a:gd name="connsiteY6" fmla="*/ 1683786 h 3201160"/>
              <a:gd name="connsiteX7" fmla="*/ 2850075 w 2949603"/>
              <a:gd name="connsiteY7" fmla="*/ 1200081 h 3201160"/>
              <a:gd name="connsiteX8" fmla="*/ 2624788 w 2949603"/>
              <a:gd name="connsiteY8" fmla="*/ 762760 h 3201160"/>
              <a:gd name="connsiteX9" fmla="*/ 1975432 w 2949603"/>
              <a:gd name="connsiteY9" fmla="*/ 159786 h 3201160"/>
              <a:gd name="connsiteX10" fmla="*/ 1763397 w 2949603"/>
              <a:gd name="connsiteY10" fmla="*/ 93525 h 3201160"/>
              <a:gd name="connsiteX11" fmla="*/ 1538110 w 2949603"/>
              <a:gd name="connsiteY11" fmla="*/ 40516 h 3201160"/>
              <a:gd name="connsiteX12" fmla="*/ 1372458 w 2949603"/>
              <a:gd name="connsiteY12" fmla="*/ 7386 h 3201160"/>
              <a:gd name="connsiteX13" fmla="*/ 1226684 w 2949603"/>
              <a:gd name="connsiteY13" fmla="*/ 14012 h 3201160"/>
              <a:gd name="connsiteX14" fmla="*/ 564076 w 2949603"/>
              <a:gd name="connsiteY14" fmla="*/ 153160 h 3201160"/>
              <a:gd name="connsiteX0" fmla="*/ 564076 w 2949538"/>
              <a:gd name="connsiteY0" fmla="*/ 153160 h 3201160"/>
              <a:gd name="connsiteX1" fmla="*/ 60492 w 2949538"/>
              <a:gd name="connsiteY1" fmla="*/ 1067559 h 3201160"/>
              <a:gd name="connsiteX2" fmla="*/ 199640 w 2949538"/>
              <a:gd name="connsiteY2" fmla="*/ 2770463 h 3201160"/>
              <a:gd name="connsiteX3" fmla="*/ 1763397 w 2949538"/>
              <a:gd name="connsiteY3" fmla="*/ 3201160 h 3201160"/>
              <a:gd name="connsiteX4" fmla="*/ 2313362 w 2949538"/>
              <a:gd name="connsiteY4" fmla="*/ 2955995 h 3201160"/>
              <a:gd name="connsiteX5" fmla="*/ 2869954 w 2949538"/>
              <a:gd name="connsiteY5" fmla="*/ 2140986 h 3201160"/>
              <a:gd name="connsiteX6" fmla="*/ 2949467 w 2949538"/>
              <a:gd name="connsiteY6" fmla="*/ 1683786 h 3201160"/>
              <a:gd name="connsiteX7" fmla="*/ 2855983 w 2949538"/>
              <a:gd name="connsiteY7" fmla="*/ 1085218 h 3201160"/>
              <a:gd name="connsiteX8" fmla="*/ 2624788 w 2949538"/>
              <a:gd name="connsiteY8" fmla="*/ 762760 h 3201160"/>
              <a:gd name="connsiteX9" fmla="*/ 1975432 w 2949538"/>
              <a:gd name="connsiteY9" fmla="*/ 159786 h 3201160"/>
              <a:gd name="connsiteX10" fmla="*/ 1763397 w 2949538"/>
              <a:gd name="connsiteY10" fmla="*/ 93525 h 3201160"/>
              <a:gd name="connsiteX11" fmla="*/ 1538110 w 2949538"/>
              <a:gd name="connsiteY11" fmla="*/ 40516 h 3201160"/>
              <a:gd name="connsiteX12" fmla="*/ 1372458 w 2949538"/>
              <a:gd name="connsiteY12" fmla="*/ 7386 h 3201160"/>
              <a:gd name="connsiteX13" fmla="*/ 1226684 w 2949538"/>
              <a:gd name="connsiteY13" fmla="*/ 14012 h 3201160"/>
              <a:gd name="connsiteX14" fmla="*/ 564076 w 2949538"/>
              <a:gd name="connsiteY14" fmla="*/ 153160 h 3201160"/>
              <a:gd name="connsiteX0" fmla="*/ 564076 w 2949538"/>
              <a:gd name="connsiteY0" fmla="*/ 153160 h 3201160"/>
              <a:gd name="connsiteX1" fmla="*/ 60492 w 2949538"/>
              <a:gd name="connsiteY1" fmla="*/ 1067559 h 3201160"/>
              <a:gd name="connsiteX2" fmla="*/ 199640 w 2949538"/>
              <a:gd name="connsiteY2" fmla="*/ 2770463 h 3201160"/>
              <a:gd name="connsiteX3" fmla="*/ 1763397 w 2949538"/>
              <a:gd name="connsiteY3" fmla="*/ 3201160 h 3201160"/>
              <a:gd name="connsiteX4" fmla="*/ 2313362 w 2949538"/>
              <a:gd name="connsiteY4" fmla="*/ 2955995 h 3201160"/>
              <a:gd name="connsiteX5" fmla="*/ 2869954 w 2949538"/>
              <a:gd name="connsiteY5" fmla="*/ 2140986 h 3201160"/>
              <a:gd name="connsiteX6" fmla="*/ 2949467 w 2949538"/>
              <a:gd name="connsiteY6" fmla="*/ 1683786 h 3201160"/>
              <a:gd name="connsiteX7" fmla="*/ 2855983 w 2949538"/>
              <a:gd name="connsiteY7" fmla="*/ 1085218 h 3201160"/>
              <a:gd name="connsiteX8" fmla="*/ 2595248 w 2949538"/>
              <a:gd name="connsiteY8" fmla="*/ 653943 h 3201160"/>
              <a:gd name="connsiteX9" fmla="*/ 1975432 w 2949538"/>
              <a:gd name="connsiteY9" fmla="*/ 159786 h 3201160"/>
              <a:gd name="connsiteX10" fmla="*/ 1763397 w 2949538"/>
              <a:gd name="connsiteY10" fmla="*/ 93525 h 3201160"/>
              <a:gd name="connsiteX11" fmla="*/ 1538110 w 2949538"/>
              <a:gd name="connsiteY11" fmla="*/ 40516 h 3201160"/>
              <a:gd name="connsiteX12" fmla="*/ 1372458 w 2949538"/>
              <a:gd name="connsiteY12" fmla="*/ 7386 h 3201160"/>
              <a:gd name="connsiteX13" fmla="*/ 1226684 w 2949538"/>
              <a:gd name="connsiteY13" fmla="*/ 14012 h 3201160"/>
              <a:gd name="connsiteX14" fmla="*/ 564076 w 2949538"/>
              <a:gd name="connsiteY14" fmla="*/ 153160 h 3201160"/>
              <a:gd name="connsiteX0" fmla="*/ 564076 w 2949538"/>
              <a:gd name="connsiteY0" fmla="*/ 144905 h 3192905"/>
              <a:gd name="connsiteX1" fmla="*/ 60492 w 2949538"/>
              <a:gd name="connsiteY1" fmla="*/ 1059304 h 3192905"/>
              <a:gd name="connsiteX2" fmla="*/ 199640 w 2949538"/>
              <a:gd name="connsiteY2" fmla="*/ 2762208 h 3192905"/>
              <a:gd name="connsiteX3" fmla="*/ 1763397 w 2949538"/>
              <a:gd name="connsiteY3" fmla="*/ 3192905 h 3192905"/>
              <a:gd name="connsiteX4" fmla="*/ 2313362 w 2949538"/>
              <a:gd name="connsiteY4" fmla="*/ 2947740 h 3192905"/>
              <a:gd name="connsiteX5" fmla="*/ 2869954 w 2949538"/>
              <a:gd name="connsiteY5" fmla="*/ 2132731 h 3192905"/>
              <a:gd name="connsiteX6" fmla="*/ 2949467 w 2949538"/>
              <a:gd name="connsiteY6" fmla="*/ 1675531 h 3192905"/>
              <a:gd name="connsiteX7" fmla="*/ 2855983 w 2949538"/>
              <a:gd name="connsiteY7" fmla="*/ 1076963 h 3192905"/>
              <a:gd name="connsiteX8" fmla="*/ 2595248 w 2949538"/>
              <a:gd name="connsiteY8" fmla="*/ 645688 h 3192905"/>
              <a:gd name="connsiteX9" fmla="*/ 1975432 w 2949538"/>
              <a:gd name="connsiteY9" fmla="*/ 151531 h 3192905"/>
              <a:gd name="connsiteX10" fmla="*/ 1763397 w 2949538"/>
              <a:gd name="connsiteY10" fmla="*/ 85270 h 3192905"/>
              <a:gd name="connsiteX11" fmla="*/ 1538110 w 2949538"/>
              <a:gd name="connsiteY11" fmla="*/ 32261 h 3192905"/>
              <a:gd name="connsiteX12" fmla="*/ 1226684 w 2949538"/>
              <a:gd name="connsiteY12" fmla="*/ 5757 h 3192905"/>
              <a:gd name="connsiteX13" fmla="*/ 564076 w 2949538"/>
              <a:gd name="connsiteY13" fmla="*/ 144905 h 3192905"/>
              <a:gd name="connsiteX0" fmla="*/ 564076 w 2949538"/>
              <a:gd name="connsiteY0" fmla="*/ 146377 h 3194377"/>
              <a:gd name="connsiteX1" fmla="*/ 60492 w 2949538"/>
              <a:gd name="connsiteY1" fmla="*/ 1060776 h 3194377"/>
              <a:gd name="connsiteX2" fmla="*/ 199640 w 2949538"/>
              <a:gd name="connsiteY2" fmla="*/ 2763680 h 3194377"/>
              <a:gd name="connsiteX3" fmla="*/ 1763397 w 2949538"/>
              <a:gd name="connsiteY3" fmla="*/ 3194377 h 3194377"/>
              <a:gd name="connsiteX4" fmla="*/ 2313362 w 2949538"/>
              <a:gd name="connsiteY4" fmla="*/ 2949212 h 3194377"/>
              <a:gd name="connsiteX5" fmla="*/ 2869954 w 2949538"/>
              <a:gd name="connsiteY5" fmla="*/ 2134203 h 3194377"/>
              <a:gd name="connsiteX6" fmla="*/ 2949467 w 2949538"/>
              <a:gd name="connsiteY6" fmla="*/ 1677003 h 3194377"/>
              <a:gd name="connsiteX7" fmla="*/ 2855983 w 2949538"/>
              <a:gd name="connsiteY7" fmla="*/ 1078435 h 3194377"/>
              <a:gd name="connsiteX8" fmla="*/ 2595248 w 2949538"/>
              <a:gd name="connsiteY8" fmla="*/ 647160 h 3194377"/>
              <a:gd name="connsiteX9" fmla="*/ 1975432 w 2949538"/>
              <a:gd name="connsiteY9" fmla="*/ 153003 h 3194377"/>
              <a:gd name="connsiteX10" fmla="*/ 1538110 w 2949538"/>
              <a:gd name="connsiteY10" fmla="*/ 33733 h 3194377"/>
              <a:gd name="connsiteX11" fmla="*/ 1226684 w 2949538"/>
              <a:gd name="connsiteY11" fmla="*/ 7229 h 3194377"/>
              <a:gd name="connsiteX12" fmla="*/ 564076 w 2949538"/>
              <a:gd name="connsiteY12" fmla="*/ 146377 h 3194377"/>
              <a:gd name="connsiteX0" fmla="*/ 564076 w 2949538"/>
              <a:gd name="connsiteY0" fmla="*/ 146377 h 3194377"/>
              <a:gd name="connsiteX1" fmla="*/ 60492 w 2949538"/>
              <a:gd name="connsiteY1" fmla="*/ 1060776 h 3194377"/>
              <a:gd name="connsiteX2" fmla="*/ 199640 w 2949538"/>
              <a:gd name="connsiteY2" fmla="*/ 2763680 h 3194377"/>
              <a:gd name="connsiteX3" fmla="*/ 1763397 w 2949538"/>
              <a:gd name="connsiteY3" fmla="*/ 3194377 h 3194377"/>
              <a:gd name="connsiteX4" fmla="*/ 2313362 w 2949538"/>
              <a:gd name="connsiteY4" fmla="*/ 2949212 h 3194377"/>
              <a:gd name="connsiteX5" fmla="*/ 2869954 w 2949538"/>
              <a:gd name="connsiteY5" fmla="*/ 2134203 h 3194377"/>
              <a:gd name="connsiteX6" fmla="*/ 2949467 w 2949538"/>
              <a:gd name="connsiteY6" fmla="*/ 1677003 h 3194377"/>
              <a:gd name="connsiteX7" fmla="*/ 2855983 w 2949538"/>
              <a:gd name="connsiteY7" fmla="*/ 1078435 h 3194377"/>
              <a:gd name="connsiteX8" fmla="*/ 2595248 w 2949538"/>
              <a:gd name="connsiteY8" fmla="*/ 647160 h 3194377"/>
              <a:gd name="connsiteX9" fmla="*/ 1975432 w 2949538"/>
              <a:gd name="connsiteY9" fmla="*/ 153003 h 3194377"/>
              <a:gd name="connsiteX10" fmla="*/ 1538110 w 2949538"/>
              <a:gd name="connsiteY10" fmla="*/ 33733 h 3194377"/>
              <a:gd name="connsiteX11" fmla="*/ 1226684 w 2949538"/>
              <a:gd name="connsiteY11" fmla="*/ 7229 h 3194377"/>
              <a:gd name="connsiteX12" fmla="*/ 564076 w 2949538"/>
              <a:gd name="connsiteY12" fmla="*/ 146377 h 3194377"/>
              <a:gd name="connsiteX0" fmla="*/ 678882 w 3064344"/>
              <a:gd name="connsiteY0" fmla="*/ 146377 h 3194377"/>
              <a:gd name="connsiteX1" fmla="*/ 23660 w 3064344"/>
              <a:gd name="connsiteY1" fmla="*/ 1451714 h 3194377"/>
              <a:gd name="connsiteX2" fmla="*/ 314446 w 3064344"/>
              <a:gd name="connsiteY2" fmla="*/ 2763680 h 3194377"/>
              <a:gd name="connsiteX3" fmla="*/ 1878203 w 3064344"/>
              <a:gd name="connsiteY3" fmla="*/ 3194377 h 3194377"/>
              <a:gd name="connsiteX4" fmla="*/ 2428168 w 3064344"/>
              <a:gd name="connsiteY4" fmla="*/ 2949212 h 3194377"/>
              <a:gd name="connsiteX5" fmla="*/ 2984760 w 3064344"/>
              <a:gd name="connsiteY5" fmla="*/ 2134203 h 3194377"/>
              <a:gd name="connsiteX6" fmla="*/ 3064273 w 3064344"/>
              <a:gd name="connsiteY6" fmla="*/ 1677003 h 3194377"/>
              <a:gd name="connsiteX7" fmla="*/ 2970789 w 3064344"/>
              <a:gd name="connsiteY7" fmla="*/ 1078435 h 3194377"/>
              <a:gd name="connsiteX8" fmla="*/ 2710054 w 3064344"/>
              <a:gd name="connsiteY8" fmla="*/ 647160 h 3194377"/>
              <a:gd name="connsiteX9" fmla="*/ 2090238 w 3064344"/>
              <a:gd name="connsiteY9" fmla="*/ 153003 h 3194377"/>
              <a:gd name="connsiteX10" fmla="*/ 1652916 w 3064344"/>
              <a:gd name="connsiteY10" fmla="*/ 33733 h 3194377"/>
              <a:gd name="connsiteX11" fmla="*/ 1341490 w 3064344"/>
              <a:gd name="connsiteY11" fmla="*/ 7229 h 3194377"/>
              <a:gd name="connsiteX12" fmla="*/ 678882 w 3064344"/>
              <a:gd name="connsiteY12" fmla="*/ 146377 h 3194377"/>
              <a:gd name="connsiteX0" fmla="*/ 655721 w 3041183"/>
              <a:gd name="connsiteY0" fmla="*/ 146377 h 3194377"/>
              <a:gd name="connsiteX1" fmla="*/ 499 w 3041183"/>
              <a:gd name="connsiteY1" fmla="*/ 1451714 h 3194377"/>
              <a:gd name="connsiteX2" fmla="*/ 291285 w 3041183"/>
              <a:gd name="connsiteY2" fmla="*/ 2763680 h 3194377"/>
              <a:gd name="connsiteX3" fmla="*/ 1855042 w 3041183"/>
              <a:gd name="connsiteY3" fmla="*/ 3194377 h 3194377"/>
              <a:gd name="connsiteX4" fmla="*/ 2405007 w 3041183"/>
              <a:gd name="connsiteY4" fmla="*/ 2949212 h 3194377"/>
              <a:gd name="connsiteX5" fmla="*/ 2961599 w 3041183"/>
              <a:gd name="connsiteY5" fmla="*/ 2134203 h 3194377"/>
              <a:gd name="connsiteX6" fmla="*/ 3041112 w 3041183"/>
              <a:gd name="connsiteY6" fmla="*/ 1677003 h 3194377"/>
              <a:gd name="connsiteX7" fmla="*/ 2947628 w 3041183"/>
              <a:gd name="connsiteY7" fmla="*/ 1078435 h 3194377"/>
              <a:gd name="connsiteX8" fmla="*/ 2686893 w 3041183"/>
              <a:gd name="connsiteY8" fmla="*/ 647160 h 3194377"/>
              <a:gd name="connsiteX9" fmla="*/ 2067077 w 3041183"/>
              <a:gd name="connsiteY9" fmla="*/ 153003 h 3194377"/>
              <a:gd name="connsiteX10" fmla="*/ 1629755 w 3041183"/>
              <a:gd name="connsiteY10" fmla="*/ 33733 h 3194377"/>
              <a:gd name="connsiteX11" fmla="*/ 1318329 w 3041183"/>
              <a:gd name="connsiteY11" fmla="*/ 7229 h 3194377"/>
              <a:gd name="connsiteX12" fmla="*/ 655721 w 3041183"/>
              <a:gd name="connsiteY12" fmla="*/ 146377 h 3194377"/>
              <a:gd name="connsiteX0" fmla="*/ 655720 w 3041182"/>
              <a:gd name="connsiteY0" fmla="*/ 146377 h 3162134"/>
              <a:gd name="connsiteX1" fmla="*/ 498 w 3041182"/>
              <a:gd name="connsiteY1" fmla="*/ 1451714 h 3162134"/>
              <a:gd name="connsiteX2" fmla="*/ 291284 w 3041182"/>
              <a:gd name="connsiteY2" fmla="*/ 2763680 h 3162134"/>
              <a:gd name="connsiteX3" fmla="*/ 1593121 w 3041182"/>
              <a:gd name="connsiteY3" fmla="*/ 3162134 h 3162134"/>
              <a:gd name="connsiteX4" fmla="*/ 2405006 w 3041182"/>
              <a:gd name="connsiteY4" fmla="*/ 2949212 h 3162134"/>
              <a:gd name="connsiteX5" fmla="*/ 2961598 w 3041182"/>
              <a:gd name="connsiteY5" fmla="*/ 2134203 h 3162134"/>
              <a:gd name="connsiteX6" fmla="*/ 3041111 w 3041182"/>
              <a:gd name="connsiteY6" fmla="*/ 1677003 h 3162134"/>
              <a:gd name="connsiteX7" fmla="*/ 2947627 w 3041182"/>
              <a:gd name="connsiteY7" fmla="*/ 1078435 h 3162134"/>
              <a:gd name="connsiteX8" fmla="*/ 2686892 w 3041182"/>
              <a:gd name="connsiteY8" fmla="*/ 647160 h 3162134"/>
              <a:gd name="connsiteX9" fmla="*/ 2067076 w 3041182"/>
              <a:gd name="connsiteY9" fmla="*/ 153003 h 3162134"/>
              <a:gd name="connsiteX10" fmla="*/ 1629754 w 3041182"/>
              <a:gd name="connsiteY10" fmla="*/ 33733 h 3162134"/>
              <a:gd name="connsiteX11" fmla="*/ 1318328 w 3041182"/>
              <a:gd name="connsiteY11" fmla="*/ 7229 h 3162134"/>
              <a:gd name="connsiteX12" fmla="*/ 655720 w 3041182"/>
              <a:gd name="connsiteY12" fmla="*/ 146377 h 3162134"/>
              <a:gd name="connsiteX0" fmla="*/ 655720 w 3041182"/>
              <a:gd name="connsiteY0" fmla="*/ 146377 h 3162134"/>
              <a:gd name="connsiteX1" fmla="*/ 498 w 3041182"/>
              <a:gd name="connsiteY1" fmla="*/ 1451714 h 3162134"/>
              <a:gd name="connsiteX2" fmla="*/ 291284 w 3041182"/>
              <a:gd name="connsiteY2" fmla="*/ 2763680 h 3162134"/>
              <a:gd name="connsiteX3" fmla="*/ 1593121 w 3041182"/>
              <a:gd name="connsiteY3" fmla="*/ 3162134 h 3162134"/>
              <a:gd name="connsiteX4" fmla="*/ 2405006 w 3041182"/>
              <a:gd name="connsiteY4" fmla="*/ 2949212 h 3162134"/>
              <a:gd name="connsiteX5" fmla="*/ 2961598 w 3041182"/>
              <a:gd name="connsiteY5" fmla="*/ 2134203 h 3162134"/>
              <a:gd name="connsiteX6" fmla="*/ 3041111 w 3041182"/>
              <a:gd name="connsiteY6" fmla="*/ 1677003 h 3162134"/>
              <a:gd name="connsiteX7" fmla="*/ 2947627 w 3041182"/>
              <a:gd name="connsiteY7" fmla="*/ 1078435 h 3162134"/>
              <a:gd name="connsiteX8" fmla="*/ 2686892 w 3041182"/>
              <a:gd name="connsiteY8" fmla="*/ 647160 h 3162134"/>
              <a:gd name="connsiteX9" fmla="*/ 2067076 w 3041182"/>
              <a:gd name="connsiteY9" fmla="*/ 153003 h 3162134"/>
              <a:gd name="connsiteX10" fmla="*/ 1629754 w 3041182"/>
              <a:gd name="connsiteY10" fmla="*/ 33733 h 3162134"/>
              <a:gd name="connsiteX11" fmla="*/ 1318328 w 3041182"/>
              <a:gd name="connsiteY11" fmla="*/ 7229 h 3162134"/>
              <a:gd name="connsiteX12" fmla="*/ 655720 w 3041182"/>
              <a:gd name="connsiteY12" fmla="*/ 146377 h 3162134"/>
              <a:gd name="connsiteX0" fmla="*/ 655720 w 3041182"/>
              <a:gd name="connsiteY0" fmla="*/ 146377 h 3162134"/>
              <a:gd name="connsiteX1" fmla="*/ 498 w 3041182"/>
              <a:gd name="connsiteY1" fmla="*/ 1451714 h 3162134"/>
              <a:gd name="connsiteX2" fmla="*/ 291284 w 3041182"/>
              <a:gd name="connsiteY2" fmla="*/ 2763680 h 3162134"/>
              <a:gd name="connsiteX3" fmla="*/ 1593121 w 3041182"/>
              <a:gd name="connsiteY3" fmla="*/ 3162134 h 3162134"/>
              <a:gd name="connsiteX4" fmla="*/ 2405006 w 3041182"/>
              <a:gd name="connsiteY4" fmla="*/ 2896817 h 3162134"/>
              <a:gd name="connsiteX5" fmla="*/ 2961598 w 3041182"/>
              <a:gd name="connsiteY5" fmla="*/ 2134203 h 3162134"/>
              <a:gd name="connsiteX6" fmla="*/ 3041111 w 3041182"/>
              <a:gd name="connsiteY6" fmla="*/ 1677003 h 3162134"/>
              <a:gd name="connsiteX7" fmla="*/ 2947627 w 3041182"/>
              <a:gd name="connsiteY7" fmla="*/ 1078435 h 3162134"/>
              <a:gd name="connsiteX8" fmla="*/ 2686892 w 3041182"/>
              <a:gd name="connsiteY8" fmla="*/ 647160 h 3162134"/>
              <a:gd name="connsiteX9" fmla="*/ 2067076 w 3041182"/>
              <a:gd name="connsiteY9" fmla="*/ 153003 h 3162134"/>
              <a:gd name="connsiteX10" fmla="*/ 1629754 w 3041182"/>
              <a:gd name="connsiteY10" fmla="*/ 33733 h 3162134"/>
              <a:gd name="connsiteX11" fmla="*/ 1318328 w 3041182"/>
              <a:gd name="connsiteY11" fmla="*/ 7229 h 3162134"/>
              <a:gd name="connsiteX12" fmla="*/ 655720 w 3041182"/>
              <a:gd name="connsiteY12" fmla="*/ 146377 h 3162134"/>
              <a:gd name="connsiteX0" fmla="*/ 655720 w 3041182"/>
              <a:gd name="connsiteY0" fmla="*/ 146377 h 3109741"/>
              <a:gd name="connsiteX1" fmla="*/ 498 w 3041182"/>
              <a:gd name="connsiteY1" fmla="*/ 1451714 h 3109741"/>
              <a:gd name="connsiteX2" fmla="*/ 291284 w 3041182"/>
              <a:gd name="connsiteY2" fmla="*/ 2763680 h 3109741"/>
              <a:gd name="connsiteX3" fmla="*/ 1518287 w 3041182"/>
              <a:gd name="connsiteY3" fmla="*/ 3109741 h 3109741"/>
              <a:gd name="connsiteX4" fmla="*/ 2405006 w 3041182"/>
              <a:gd name="connsiteY4" fmla="*/ 2896817 h 3109741"/>
              <a:gd name="connsiteX5" fmla="*/ 2961598 w 3041182"/>
              <a:gd name="connsiteY5" fmla="*/ 2134203 h 3109741"/>
              <a:gd name="connsiteX6" fmla="*/ 3041111 w 3041182"/>
              <a:gd name="connsiteY6" fmla="*/ 1677003 h 3109741"/>
              <a:gd name="connsiteX7" fmla="*/ 2947627 w 3041182"/>
              <a:gd name="connsiteY7" fmla="*/ 1078435 h 3109741"/>
              <a:gd name="connsiteX8" fmla="*/ 2686892 w 3041182"/>
              <a:gd name="connsiteY8" fmla="*/ 647160 h 3109741"/>
              <a:gd name="connsiteX9" fmla="*/ 2067076 w 3041182"/>
              <a:gd name="connsiteY9" fmla="*/ 153003 h 3109741"/>
              <a:gd name="connsiteX10" fmla="*/ 1629754 w 3041182"/>
              <a:gd name="connsiteY10" fmla="*/ 33733 h 3109741"/>
              <a:gd name="connsiteX11" fmla="*/ 1318328 w 3041182"/>
              <a:gd name="connsiteY11" fmla="*/ 7229 h 3109741"/>
              <a:gd name="connsiteX12" fmla="*/ 655720 w 3041182"/>
              <a:gd name="connsiteY12" fmla="*/ 146377 h 3109741"/>
              <a:gd name="connsiteX0" fmla="*/ 683078 w 3068540"/>
              <a:gd name="connsiteY0" fmla="*/ 146377 h 3109741"/>
              <a:gd name="connsiteX1" fmla="*/ 27856 w 3068540"/>
              <a:gd name="connsiteY1" fmla="*/ 1451714 h 3109741"/>
              <a:gd name="connsiteX2" fmla="*/ 265470 w 3068540"/>
              <a:gd name="connsiteY2" fmla="*/ 2550075 h 3109741"/>
              <a:gd name="connsiteX3" fmla="*/ 1545645 w 3068540"/>
              <a:gd name="connsiteY3" fmla="*/ 3109741 h 3109741"/>
              <a:gd name="connsiteX4" fmla="*/ 2432364 w 3068540"/>
              <a:gd name="connsiteY4" fmla="*/ 2896817 h 3109741"/>
              <a:gd name="connsiteX5" fmla="*/ 2988956 w 3068540"/>
              <a:gd name="connsiteY5" fmla="*/ 2134203 h 3109741"/>
              <a:gd name="connsiteX6" fmla="*/ 3068469 w 3068540"/>
              <a:gd name="connsiteY6" fmla="*/ 1677003 h 3109741"/>
              <a:gd name="connsiteX7" fmla="*/ 2974985 w 3068540"/>
              <a:gd name="connsiteY7" fmla="*/ 1078435 h 3109741"/>
              <a:gd name="connsiteX8" fmla="*/ 2714250 w 3068540"/>
              <a:gd name="connsiteY8" fmla="*/ 647160 h 3109741"/>
              <a:gd name="connsiteX9" fmla="*/ 2094434 w 3068540"/>
              <a:gd name="connsiteY9" fmla="*/ 153003 h 3109741"/>
              <a:gd name="connsiteX10" fmla="*/ 1657112 w 3068540"/>
              <a:gd name="connsiteY10" fmla="*/ 33733 h 3109741"/>
              <a:gd name="connsiteX11" fmla="*/ 1345686 w 3068540"/>
              <a:gd name="connsiteY11" fmla="*/ 7229 h 3109741"/>
              <a:gd name="connsiteX12" fmla="*/ 683078 w 3068540"/>
              <a:gd name="connsiteY12" fmla="*/ 146377 h 3109741"/>
              <a:gd name="connsiteX0" fmla="*/ 683078 w 3068540"/>
              <a:gd name="connsiteY0" fmla="*/ 146377 h 3112185"/>
              <a:gd name="connsiteX1" fmla="*/ 27856 w 3068540"/>
              <a:gd name="connsiteY1" fmla="*/ 1451714 h 3112185"/>
              <a:gd name="connsiteX2" fmla="*/ 265470 w 3068540"/>
              <a:gd name="connsiteY2" fmla="*/ 2550075 h 3112185"/>
              <a:gd name="connsiteX3" fmla="*/ 1545645 w 3068540"/>
              <a:gd name="connsiteY3" fmla="*/ 3109741 h 3112185"/>
              <a:gd name="connsiteX4" fmla="*/ 2432364 w 3068540"/>
              <a:gd name="connsiteY4" fmla="*/ 2896817 h 3112185"/>
              <a:gd name="connsiteX5" fmla="*/ 2988956 w 3068540"/>
              <a:gd name="connsiteY5" fmla="*/ 2134203 h 3112185"/>
              <a:gd name="connsiteX6" fmla="*/ 3068469 w 3068540"/>
              <a:gd name="connsiteY6" fmla="*/ 1677003 h 3112185"/>
              <a:gd name="connsiteX7" fmla="*/ 2974985 w 3068540"/>
              <a:gd name="connsiteY7" fmla="*/ 1078435 h 3112185"/>
              <a:gd name="connsiteX8" fmla="*/ 2714250 w 3068540"/>
              <a:gd name="connsiteY8" fmla="*/ 647160 h 3112185"/>
              <a:gd name="connsiteX9" fmla="*/ 2094434 w 3068540"/>
              <a:gd name="connsiteY9" fmla="*/ 153003 h 3112185"/>
              <a:gd name="connsiteX10" fmla="*/ 1657112 w 3068540"/>
              <a:gd name="connsiteY10" fmla="*/ 33733 h 3112185"/>
              <a:gd name="connsiteX11" fmla="*/ 1345686 w 3068540"/>
              <a:gd name="connsiteY11" fmla="*/ 7229 h 3112185"/>
              <a:gd name="connsiteX12" fmla="*/ 683078 w 3068540"/>
              <a:gd name="connsiteY12" fmla="*/ 146377 h 3112185"/>
              <a:gd name="connsiteX0" fmla="*/ 683078 w 3068540"/>
              <a:gd name="connsiteY0" fmla="*/ 146377 h 3112185"/>
              <a:gd name="connsiteX1" fmla="*/ 27856 w 3068540"/>
              <a:gd name="connsiteY1" fmla="*/ 1451714 h 3112185"/>
              <a:gd name="connsiteX2" fmla="*/ 265470 w 3068540"/>
              <a:gd name="connsiteY2" fmla="*/ 2550075 h 3112185"/>
              <a:gd name="connsiteX3" fmla="*/ 1545645 w 3068540"/>
              <a:gd name="connsiteY3" fmla="*/ 3109741 h 3112185"/>
              <a:gd name="connsiteX4" fmla="*/ 2432364 w 3068540"/>
              <a:gd name="connsiteY4" fmla="*/ 2896817 h 3112185"/>
              <a:gd name="connsiteX5" fmla="*/ 2988956 w 3068540"/>
              <a:gd name="connsiteY5" fmla="*/ 2134203 h 3112185"/>
              <a:gd name="connsiteX6" fmla="*/ 3068469 w 3068540"/>
              <a:gd name="connsiteY6" fmla="*/ 1677003 h 3112185"/>
              <a:gd name="connsiteX7" fmla="*/ 2974985 w 3068540"/>
              <a:gd name="connsiteY7" fmla="*/ 1078435 h 3112185"/>
              <a:gd name="connsiteX8" fmla="*/ 2714250 w 3068540"/>
              <a:gd name="connsiteY8" fmla="*/ 647160 h 3112185"/>
              <a:gd name="connsiteX9" fmla="*/ 2094434 w 3068540"/>
              <a:gd name="connsiteY9" fmla="*/ 153003 h 3112185"/>
              <a:gd name="connsiteX10" fmla="*/ 1657112 w 3068540"/>
              <a:gd name="connsiteY10" fmla="*/ 33733 h 3112185"/>
              <a:gd name="connsiteX11" fmla="*/ 1345686 w 3068540"/>
              <a:gd name="connsiteY11" fmla="*/ 7229 h 3112185"/>
              <a:gd name="connsiteX12" fmla="*/ 683078 w 3068540"/>
              <a:gd name="connsiteY12" fmla="*/ 146377 h 3112185"/>
              <a:gd name="connsiteX0" fmla="*/ 683078 w 3068540"/>
              <a:gd name="connsiteY0" fmla="*/ 143148 h 3108956"/>
              <a:gd name="connsiteX1" fmla="*/ 27856 w 3068540"/>
              <a:gd name="connsiteY1" fmla="*/ 1448485 h 3108956"/>
              <a:gd name="connsiteX2" fmla="*/ 265470 w 3068540"/>
              <a:gd name="connsiteY2" fmla="*/ 2546846 h 3108956"/>
              <a:gd name="connsiteX3" fmla="*/ 1545645 w 3068540"/>
              <a:gd name="connsiteY3" fmla="*/ 3106512 h 3108956"/>
              <a:gd name="connsiteX4" fmla="*/ 2432364 w 3068540"/>
              <a:gd name="connsiteY4" fmla="*/ 2893588 h 3108956"/>
              <a:gd name="connsiteX5" fmla="*/ 2988956 w 3068540"/>
              <a:gd name="connsiteY5" fmla="*/ 2130974 h 3108956"/>
              <a:gd name="connsiteX6" fmla="*/ 3068469 w 3068540"/>
              <a:gd name="connsiteY6" fmla="*/ 1673774 h 3108956"/>
              <a:gd name="connsiteX7" fmla="*/ 2974985 w 3068540"/>
              <a:gd name="connsiteY7" fmla="*/ 1075206 h 3108956"/>
              <a:gd name="connsiteX8" fmla="*/ 2714250 w 3068540"/>
              <a:gd name="connsiteY8" fmla="*/ 643931 h 3108956"/>
              <a:gd name="connsiteX9" fmla="*/ 2094434 w 3068540"/>
              <a:gd name="connsiteY9" fmla="*/ 149774 h 3108956"/>
              <a:gd name="connsiteX10" fmla="*/ 1345686 w 3068540"/>
              <a:gd name="connsiteY10" fmla="*/ 4000 h 3108956"/>
              <a:gd name="connsiteX11" fmla="*/ 683078 w 3068540"/>
              <a:gd name="connsiteY11" fmla="*/ 143148 h 3108956"/>
              <a:gd name="connsiteX0" fmla="*/ 683078 w 3082038"/>
              <a:gd name="connsiteY0" fmla="*/ 143148 h 3108956"/>
              <a:gd name="connsiteX1" fmla="*/ 27856 w 3082038"/>
              <a:gd name="connsiteY1" fmla="*/ 1448485 h 3108956"/>
              <a:gd name="connsiteX2" fmla="*/ 265470 w 3082038"/>
              <a:gd name="connsiteY2" fmla="*/ 2546846 h 3108956"/>
              <a:gd name="connsiteX3" fmla="*/ 1545645 w 3082038"/>
              <a:gd name="connsiteY3" fmla="*/ 3106512 h 3108956"/>
              <a:gd name="connsiteX4" fmla="*/ 2432364 w 3082038"/>
              <a:gd name="connsiteY4" fmla="*/ 2893588 h 3108956"/>
              <a:gd name="connsiteX5" fmla="*/ 2988956 w 3082038"/>
              <a:gd name="connsiteY5" fmla="*/ 2130974 h 3108956"/>
              <a:gd name="connsiteX6" fmla="*/ 3068469 w 3082038"/>
              <a:gd name="connsiteY6" fmla="*/ 1673774 h 3108956"/>
              <a:gd name="connsiteX7" fmla="*/ 2974985 w 3082038"/>
              <a:gd name="connsiteY7" fmla="*/ 1075206 h 3108956"/>
              <a:gd name="connsiteX8" fmla="*/ 2094434 w 3082038"/>
              <a:gd name="connsiteY8" fmla="*/ 149774 h 3108956"/>
              <a:gd name="connsiteX9" fmla="*/ 1345686 w 3082038"/>
              <a:gd name="connsiteY9" fmla="*/ 4000 h 3108956"/>
              <a:gd name="connsiteX10" fmla="*/ 683078 w 3082038"/>
              <a:gd name="connsiteY10" fmla="*/ 143148 h 3108956"/>
              <a:gd name="connsiteX0" fmla="*/ 683078 w 3082038"/>
              <a:gd name="connsiteY0" fmla="*/ 137480 h 3103288"/>
              <a:gd name="connsiteX1" fmla="*/ 27856 w 3082038"/>
              <a:gd name="connsiteY1" fmla="*/ 1442817 h 3103288"/>
              <a:gd name="connsiteX2" fmla="*/ 265470 w 3082038"/>
              <a:gd name="connsiteY2" fmla="*/ 2541178 h 3103288"/>
              <a:gd name="connsiteX3" fmla="*/ 1545645 w 3082038"/>
              <a:gd name="connsiteY3" fmla="*/ 3100844 h 3103288"/>
              <a:gd name="connsiteX4" fmla="*/ 2432364 w 3082038"/>
              <a:gd name="connsiteY4" fmla="*/ 2887920 h 3103288"/>
              <a:gd name="connsiteX5" fmla="*/ 2988956 w 3082038"/>
              <a:gd name="connsiteY5" fmla="*/ 2125306 h 3103288"/>
              <a:gd name="connsiteX6" fmla="*/ 3068469 w 3082038"/>
              <a:gd name="connsiteY6" fmla="*/ 1668106 h 3103288"/>
              <a:gd name="connsiteX7" fmla="*/ 2974985 w 3082038"/>
              <a:gd name="connsiteY7" fmla="*/ 1069538 h 3103288"/>
              <a:gd name="connsiteX8" fmla="*/ 2094434 w 3082038"/>
              <a:gd name="connsiteY8" fmla="*/ 144106 h 3103288"/>
              <a:gd name="connsiteX9" fmla="*/ 683078 w 3082038"/>
              <a:gd name="connsiteY9" fmla="*/ 137480 h 3103288"/>
              <a:gd name="connsiteX0" fmla="*/ 683078 w 3082038"/>
              <a:gd name="connsiteY0" fmla="*/ 137480 h 3103288"/>
              <a:gd name="connsiteX1" fmla="*/ 27856 w 3082038"/>
              <a:gd name="connsiteY1" fmla="*/ 1442817 h 3103288"/>
              <a:gd name="connsiteX2" fmla="*/ 265470 w 3082038"/>
              <a:gd name="connsiteY2" fmla="*/ 2541178 h 3103288"/>
              <a:gd name="connsiteX3" fmla="*/ 1545645 w 3082038"/>
              <a:gd name="connsiteY3" fmla="*/ 3100844 h 3103288"/>
              <a:gd name="connsiteX4" fmla="*/ 2432364 w 3082038"/>
              <a:gd name="connsiteY4" fmla="*/ 2887920 h 3103288"/>
              <a:gd name="connsiteX5" fmla="*/ 3068469 w 3082038"/>
              <a:gd name="connsiteY5" fmla="*/ 1668106 h 3103288"/>
              <a:gd name="connsiteX6" fmla="*/ 2974985 w 3082038"/>
              <a:gd name="connsiteY6" fmla="*/ 1069538 h 3103288"/>
              <a:gd name="connsiteX7" fmla="*/ 2094434 w 3082038"/>
              <a:gd name="connsiteY7" fmla="*/ 144106 h 3103288"/>
              <a:gd name="connsiteX8" fmla="*/ 683078 w 3082038"/>
              <a:gd name="connsiteY8" fmla="*/ 137480 h 3103288"/>
              <a:gd name="connsiteX0" fmla="*/ 683078 w 2980867"/>
              <a:gd name="connsiteY0" fmla="*/ 137480 h 3121480"/>
              <a:gd name="connsiteX1" fmla="*/ 27856 w 2980867"/>
              <a:gd name="connsiteY1" fmla="*/ 1442817 h 3121480"/>
              <a:gd name="connsiteX2" fmla="*/ 265470 w 2980867"/>
              <a:gd name="connsiteY2" fmla="*/ 2541178 h 3121480"/>
              <a:gd name="connsiteX3" fmla="*/ 1545645 w 2980867"/>
              <a:gd name="connsiteY3" fmla="*/ 3100844 h 3121480"/>
              <a:gd name="connsiteX4" fmla="*/ 2432364 w 2980867"/>
              <a:gd name="connsiteY4" fmla="*/ 2887920 h 3121480"/>
              <a:gd name="connsiteX5" fmla="*/ 2974985 w 2980867"/>
              <a:gd name="connsiteY5" fmla="*/ 1069538 h 3121480"/>
              <a:gd name="connsiteX6" fmla="*/ 2094434 w 2980867"/>
              <a:gd name="connsiteY6" fmla="*/ 144106 h 3121480"/>
              <a:gd name="connsiteX7" fmla="*/ 683078 w 2980867"/>
              <a:gd name="connsiteY7" fmla="*/ 137480 h 3121480"/>
              <a:gd name="connsiteX0" fmla="*/ 683078 w 2992555"/>
              <a:gd name="connsiteY0" fmla="*/ 137480 h 3103288"/>
              <a:gd name="connsiteX1" fmla="*/ 27856 w 2992555"/>
              <a:gd name="connsiteY1" fmla="*/ 1442817 h 3103288"/>
              <a:gd name="connsiteX2" fmla="*/ 265470 w 2992555"/>
              <a:gd name="connsiteY2" fmla="*/ 2541178 h 3103288"/>
              <a:gd name="connsiteX3" fmla="*/ 1545645 w 2992555"/>
              <a:gd name="connsiteY3" fmla="*/ 3100844 h 3103288"/>
              <a:gd name="connsiteX4" fmla="*/ 2593572 w 2992555"/>
              <a:gd name="connsiteY4" fmla="*/ 2617316 h 3103288"/>
              <a:gd name="connsiteX5" fmla="*/ 2974985 w 2992555"/>
              <a:gd name="connsiteY5" fmla="*/ 1069538 h 3103288"/>
              <a:gd name="connsiteX6" fmla="*/ 2094434 w 2992555"/>
              <a:gd name="connsiteY6" fmla="*/ 144106 h 3103288"/>
              <a:gd name="connsiteX7" fmla="*/ 683078 w 2992555"/>
              <a:gd name="connsiteY7" fmla="*/ 137480 h 3103288"/>
              <a:gd name="connsiteX0" fmla="*/ 663919 w 2973396"/>
              <a:gd name="connsiteY0" fmla="*/ 130849 h 3096776"/>
              <a:gd name="connsiteX1" fmla="*/ 31428 w 2973396"/>
              <a:gd name="connsiteY1" fmla="*/ 1337983 h 3096776"/>
              <a:gd name="connsiteX2" fmla="*/ 246311 w 2973396"/>
              <a:gd name="connsiteY2" fmla="*/ 2534547 h 3096776"/>
              <a:gd name="connsiteX3" fmla="*/ 1526486 w 2973396"/>
              <a:gd name="connsiteY3" fmla="*/ 3094213 h 3096776"/>
              <a:gd name="connsiteX4" fmla="*/ 2574413 w 2973396"/>
              <a:gd name="connsiteY4" fmla="*/ 2610685 h 3096776"/>
              <a:gd name="connsiteX5" fmla="*/ 2955826 w 2973396"/>
              <a:gd name="connsiteY5" fmla="*/ 1062907 h 3096776"/>
              <a:gd name="connsiteX6" fmla="*/ 2075275 w 2973396"/>
              <a:gd name="connsiteY6" fmla="*/ 137475 h 3096776"/>
              <a:gd name="connsiteX7" fmla="*/ 663919 w 2973396"/>
              <a:gd name="connsiteY7" fmla="*/ 130849 h 3096776"/>
              <a:gd name="connsiteX0" fmla="*/ 458657 w 2768134"/>
              <a:gd name="connsiteY0" fmla="*/ 130849 h 3096776"/>
              <a:gd name="connsiteX1" fmla="*/ 41049 w 2768134"/>
              <a:gd name="connsiteY1" fmla="*/ 2534547 h 3096776"/>
              <a:gd name="connsiteX2" fmla="*/ 1321224 w 2768134"/>
              <a:gd name="connsiteY2" fmla="*/ 3094213 h 3096776"/>
              <a:gd name="connsiteX3" fmla="*/ 2369151 w 2768134"/>
              <a:gd name="connsiteY3" fmla="*/ 2610685 h 3096776"/>
              <a:gd name="connsiteX4" fmla="*/ 2750564 w 2768134"/>
              <a:gd name="connsiteY4" fmla="*/ 1062907 h 3096776"/>
              <a:gd name="connsiteX5" fmla="*/ 1870013 w 2768134"/>
              <a:gd name="connsiteY5" fmla="*/ 137475 h 3096776"/>
              <a:gd name="connsiteX6" fmla="*/ 458657 w 2768134"/>
              <a:gd name="connsiteY6" fmla="*/ 130849 h 3096776"/>
              <a:gd name="connsiteX0" fmla="*/ 675582 w 2985059"/>
              <a:gd name="connsiteY0" fmla="*/ 181114 h 3145530"/>
              <a:gd name="connsiteX1" fmla="*/ 27575 w 2985059"/>
              <a:gd name="connsiteY1" fmla="*/ 2111874 h 3145530"/>
              <a:gd name="connsiteX2" fmla="*/ 1538149 w 2985059"/>
              <a:gd name="connsiteY2" fmla="*/ 3144478 h 3145530"/>
              <a:gd name="connsiteX3" fmla="*/ 2586076 w 2985059"/>
              <a:gd name="connsiteY3" fmla="*/ 2660950 h 3145530"/>
              <a:gd name="connsiteX4" fmla="*/ 2967489 w 2985059"/>
              <a:gd name="connsiteY4" fmla="*/ 1113172 h 3145530"/>
              <a:gd name="connsiteX5" fmla="*/ 2086938 w 2985059"/>
              <a:gd name="connsiteY5" fmla="*/ 187740 h 3145530"/>
              <a:gd name="connsiteX6" fmla="*/ 675582 w 2985059"/>
              <a:gd name="connsiteY6" fmla="*/ 181114 h 3145530"/>
              <a:gd name="connsiteX0" fmla="*/ 675582 w 2967491"/>
              <a:gd name="connsiteY0" fmla="*/ 181114 h 3145530"/>
              <a:gd name="connsiteX1" fmla="*/ 27575 w 2967491"/>
              <a:gd name="connsiteY1" fmla="*/ 2111874 h 3145530"/>
              <a:gd name="connsiteX2" fmla="*/ 1538149 w 2967491"/>
              <a:gd name="connsiteY2" fmla="*/ 3144478 h 3145530"/>
              <a:gd name="connsiteX3" fmla="*/ 2967489 w 2967491"/>
              <a:gd name="connsiteY3" fmla="*/ 1113172 h 3145530"/>
              <a:gd name="connsiteX4" fmla="*/ 2086938 w 2967491"/>
              <a:gd name="connsiteY4" fmla="*/ 187740 h 3145530"/>
              <a:gd name="connsiteX5" fmla="*/ 675582 w 2967491"/>
              <a:gd name="connsiteY5" fmla="*/ 181114 h 3145530"/>
              <a:gd name="connsiteX0" fmla="*/ 675582 w 2947582"/>
              <a:gd name="connsiteY0" fmla="*/ 181114 h 3145530"/>
              <a:gd name="connsiteX1" fmla="*/ 27575 w 2947582"/>
              <a:gd name="connsiteY1" fmla="*/ 2111874 h 3145530"/>
              <a:gd name="connsiteX2" fmla="*/ 1538149 w 2947582"/>
              <a:gd name="connsiteY2" fmla="*/ 3144478 h 3145530"/>
              <a:gd name="connsiteX3" fmla="*/ 2947579 w 2947582"/>
              <a:gd name="connsiteY3" fmla="*/ 1549533 h 3145530"/>
              <a:gd name="connsiteX4" fmla="*/ 2086938 w 2947582"/>
              <a:gd name="connsiteY4" fmla="*/ 187740 h 3145530"/>
              <a:gd name="connsiteX5" fmla="*/ 675582 w 2947582"/>
              <a:gd name="connsiteY5" fmla="*/ 181114 h 3145530"/>
              <a:gd name="connsiteX0" fmla="*/ 462543 w 2984386"/>
              <a:gd name="connsiteY0" fmla="*/ 451202 h 3006857"/>
              <a:gd name="connsiteX1" fmla="*/ 64384 w 2984386"/>
              <a:gd name="connsiteY1" fmla="*/ 1972992 h 3006857"/>
              <a:gd name="connsiteX2" fmla="*/ 1574958 w 2984386"/>
              <a:gd name="connsiteY2" fmla="*/ 3005596 h 3006857"/>
              <a:gd name="connsiteX3" fmla="*/ 2984388 w 2984386"/>
              <a:gd name="connsiteY3" fmla="*/ 1410651 h 3006857"/>
              <a:gd name="connsiteX4" fmla="*/ 2123747 w 2984386"/>
              <a:gd name="connsiteY4" fmla="*/ 48858 h 3006857"/>
              <a:gd name="connsiteX5" fmla="*/ 462543 w 2984386"/>
              <a:gd name="connsiteY5" fmla="*/ 451202 h 3006857"/>
              <a:gd name="connsiteX0" fmla="*/ 462543 w 3030594"/>
              <a:gd name="connsiteY0" fmla="*/ 451202 h 3006857"/>
              <a:gd name="connsiteX1" fmla="*/ 64384 w 3030594"/>
              <a:gd name="connsiteY1" fmla="*/ 1972992 h 3006857"/>
              <a:gd name="connsiteX2" fmla="*/ 1574958 w 3030594"/>
              <a:gd name="connsiteY2" fmla="*/ 3005596 h 3006857"/>
              <a:gd name="connsiteX3" fmla="*/ 3030593 w 3030594"/>
              <a:gd name="connsiteY3" fmla="*/ 1598935 h 3006857"/>
              <a:gd name="connsiteX4" fmla="*/ 2123747 w 3030594"/>
              <a:gd name="connsiteY4" fmla="*/ 48858 h 3006857"/>
              <a:gd name="connsiteX5" fmla="*/ 462543 w 3030594"/>
              <a:gd name="connsiteY5" fmla="*/ 451202 h 3006857"/>
              <a:gd name="connsiteX0" fmla="*/ 462543 w 3031074"/>
              <a:gd name="connsiteY0" fmla="*/ 451202 h 3006857"/>
              <a:gd name="connsiteX1" fmla="*/ 64384 w 3031074"/>
              <a:gd name="connsiteY1" fmla="*/ 1972992 h 3006857"/>
              <a:gd name="connsiteX2" fmla="*/ 1574958 w 3031074"/>
              <a:gd name="connsiteY2" fmla="*/ 3005596 h 3006857"/>
              <a:gd name="connsiteX3" fmla="*/ 3030593 w 3031074"/>
              <a:gd name="connsiteY3" fmla="*/ 1598935 h 3006857"/>
              <a:gd name="connsiteX4" fmla="*/ 2123747 w 3031074"/>
              <a:gd name="connsiteY4" fmla="*/ 48858 h 3006857"/>
              <a:gd name="connsiteX5" fmla="*/ 462543 w 3031074"/>
              <a:gd name="connsiteY5" fmla="*/ 451202 h 3006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031074" h="3006857">
                <a:moveTo>
                  <a:pt x="462543" y="451202"/>
                </a:moveTo>
                <a:cubicBezTo>
                  <a:pt x="119316" y="771891"/>
                  <a:pt x="-121018" y="1547260"/>
                  <a:pt x="64384" y="1972992"/>
                </a:cubicBezTo>
                <a:cubicBezTo>
                  <a:pt x="249786" y="2398724"/>
                  <a:pt x="939518" y="3039079"/>
                  <a:pt x="1574958" y="3005596"/>
                </a:cubicBezTo>
                <a:cubicBezTo>
                  <a:pt x="2064944" y="2839146"/>
                  <a:pt x="2939128" y="2091725"/>
                  <a:pt x="3030593" y="1598935"/>
                </a:cubicBezTo>
                <a:cubicBezTo>
                  <a:pt x="3051333" y="958659"/>
                  <a:pt x="2395297" y="227392"/>
                  <a:pt x="2123747" y="48858"/>
                </a:cubicBezTo>
                <a:cubicBezTo>
                  <a:pt x="1741762" y="-106485"/>
                  <a:pt x="805770" y="130513"/>
                  <a:pt x="462543" y="4512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683B7A7F-047E-CE1B-F285-C1E2827A9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9515" y="3438627"/>
            <a:ext cx="1784721" cy="1888725"/>
            <a:chOff x="247501" y="3192554"/>
            <a:chExt cx="1784721" cy="1888725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AC79E94-CF6A-65B4-61DC-EABCC7E1A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069679">
              <a:off x="247501" y="3192554"/>
              <a:ext cx="1784721" cy="1888725"/>
            </a:xfrm>
            <a:custGeom>
              <a:avLst/>
              <a:gdLst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3003582 w 5421466"/>
                <a:gd name="connsiteY39" fmla="*/ 5026451 h 7017706"/>
                <a:gd name="connsiteX40" fmla="*/ 2315426 w 5421466"/>
                <a:gd name="connsiteY40" fmla="*/ 5092438 h 7017706"/>
                <a:gd name="connsiteX41" fmla="*/ 1495294 w 5421466"/>
                <a:gd name="connsiteY41" fmla="*/ 4922756 h 7017706"/>
                <a:gd name="connsiteX42" fmla="*/ 760003 w 5421466"/>
                <a:gd name="connsiteY42" fmla="*/ 4187465 h 7017706"/>
                <a:gd name="connsiteX43" fmla="*/ 260382 w 5421466"/>
                <a:gd name="connsiteY43" fmla="*/ 3291919 h 7017706"/>
                <a:gd name="connsiteX44" fmla="*/ 5859 w 5421466"/>
                <a:gd name="connsiteY44" fmla="*/ 2924273 h 7017706"/>
                <a:gd name="connsiteX45" fmla="*/ 109554 w 5421466"/>
                <a:gd name="connsiteY45" fmla="*/ 3518162 h 7017706"/>
                <a:gd name="connsiteX46" fmla="*/ 420638 w 5421466"/>
                <a:gd name="connsiteY46" fmla="*/ 4922756 h 7017706"/>
                <a:gd name="connsiteX47" fmla="*/ 910832 w 5421466"/>
                <a:gd name="connsiteY47" fmla="*/ 5544925 h 7017706"/>
                <a:gd name="connsiteX48" fmla="*/ 1523574 w 5421466"/>
                <a:gd name="connsiteY48" fmla="*/ 5761741 h 7017706"/>
                <a:gd name="connsiteX49" fmla="*/ 2287145 w 5421466"/>
                <a:gd name="connsiteY49" fmla="*/ 5724034 h 7017706"/>
                <a:gd name="connsiteX50" fmla="*/ 3720020 w 5421466"/>
                <a:gd name="connsiteY50" fmla="*/ 5516644 h 7017706"/>
                <a:gd name="connsiteX51" fmla="*/ 3701166 w 5421466"/>
                <a:gd name="connsiteY51" fmla="*/ 5563778 h 7017706"/>
                <a:gd name="connsiteX52" fmla="*/ 3503203 w 5421466"/>
                <a:gd name="connsiteY52" fmla="*/ 6129387 h 7017706"/>
                <a:gd name="connsiteX53" fmla="*/ 3456069 w 5421466"/>
                <a:gd name="connsiteY53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720020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720020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609909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6148240"/>
                <a:gd name="connsiteX1" fmla="*/ 4455310 w 5421466"/>
                <a:gd name="connsiteY1" fmla="*/ 6044545 h 6148240"/>
                <a:gd name="connsiteX2" fmla="*/ 4455310 w 5421466"/>
                <a:gd name="connsiteY2" fmla="*/ 6035119 h 6148240"/>
                <a:gd name="connsiteX3" fmla="*/ 4172506 w 5421466"/>
                <a:gd name="connsiteY3" fmla="*/ 5431803 h 6148240"/>
                <a:gd name="connsiteX4" fmla="*/ 4181933 w 5421466"/>
                <a:gd name="connsiteY4" fmla="*/ 5337535 h 6148240"/>
                <a:gd name="connsiteX5" fmla="*/ 4596712 w 5421466"/>
                <a:gd name="connsiteY5" fmla="*/ 4932183 h 6148240"/>
                <a:gd name="connsiteX6" fmla="*/ 5058626 w 5421466"/>
                <a:gd name="connsiteY6" fmla="*/ 3800966 h 6148240"/>
                <a:gd name="connsiteX7" fmla="*/ 5416844 w 5421466"/>
                <a:gd name="connsiteY7" fmla="*/ 2735737 h 6148240"/>
                <a:gd name="connsiteX8" fmla="*/ 5209455 w 5421466"/>
                <a:gd name="connsiteY8" fmla="*/ 2801725 h 6148240"/>
                <a:gd name="connsiteX9" fmla="*/ 4493017 w 5421466"/>
                <a:gd name="connsiteY9" fmla="*/ 3169370 h 6148240"/>
                <a:gd name="connsiteX10" fmla="*/ 3691739 w 5421466"/>
                <a:gd name="connsiteY10" fmla="*/ 4074343 h 6148240"/>
                <a:gd name="connsiteX11" fmla="*/ 3757727 w 5421466"/>
                <a:gd name="connsiteY11" fmla="*/ 3546442 h 6148240"/>
                <a:gd name="connsiteX12" fmla="*/ 4087665 w 5421466"/>
                <a:gd name="connsiteY12" fmla="*/ 2009873 h 6148240"/>
                <a:gd name="connsiteX13" fmla="*/ 4285628 w 5421466"/>
                <a:gd name="connsiteY13" fmla="*/ 1302863 h 6148240"/>
                <a:gd name="connsiteX14" fmla="*/ 4313908 w 5421466"/>
                <a:gd name="connsiteY14" fmla="*/ 963498 h 6148240"/>
                <a:gd name="connsiteX15" fmla="*/ 4049958 w 5421466"/>
                <a:gd name="connsiteY15" fmla="*/ 1199168 h 6148240"/>
                <a:gd name="connsiteX16" fmla="*/ 3569191 w 5421466"/>
                <a:gd name="connsiteY16" fmla="*/ 1840191 h 6148240"/>
                <a:gd name="connsiteX17" fmla="*/ 3408935 w 5421466"/>
                <a:gd name="connsiteY17" fmla="*/ 2349238 h 6148240"/>
                <a:gd name="connsiteX18" fmla="*/ 3324094 w 5421466"/>
                <a:gd name="connsiteY18" fmla="*/ 3518162 h 6148240"/>
                <a:gd name="connsiteX19" fmla="*/ 3267533 w 5421466"/>
                <a:gd name="connsiteY19" fmla="*/ 4093197 h 6148240"/>
                <a:gd name="connsiteX20" fmla="*/ 3267533 w 5421466"/>
                <a:gd name="connsiteY20" fmla="*/ 3885807 h 6148240"/>
                <a:gd name="connsiteX21" fmla="*/ 3069570 w 5421466"/>
                <a:gd name="connsiteY21" fmla="*/ 3188224 h 6148240"/>
                <a:gd name="connsiteX22" fmla="*/ 2428547 w 5421466"/>
                <a:gd name="connsiteY22" fmla="*/ 1604521 h 6148240"/>
                <a:gd name="connsiteX23" fmla="*/ 2042048 w 5421466"/>
                <a:gd name="connsiteY23" fmla="*/ 680694 h 6148240"/>
                <a:gd name="connsiteX24" fmla="*/ 1976061 w 5421466"/>
                <a:gd name="connsiteY24" fmla="*/ 237634 h 6148240"/>
                <a:gd name="connsiteX25" fmla="*/ 1853512 w 5421466"/>
                <a:gd name="connsiteY25" fmla="*/ 1964 h 6148240"/>
                <a:gd name="connsiteX26" fmla="*/ 1674403 w 5421466"/>
                <a:gd name="connsiteY26" fmla="*/ 360183 h 6148240"/>
                <a:gd name="connsiteX27" fmla="*/ 1504721 w 5421466"/>
                <a:gd name="connsiteY27" fmla="*/ 1415985 h 6148240"/>
                <a:gd name="connsiteX28" fmla="*/ 1919500 w 5421466"/>
                <a:gd name="connsiteY28" fmla="*/ 2745164 h 6148240"/>
                <a:gd name="connsiteX29" fmla="*/ 2503962 w 5421466"/>
                <a:gd name="connsiteY29" fmla="*/ 3885807 h 6148240"/>
                <a:gd name="connsiteX30" fmla="*/ 2343706 w 5421466"/>
                <a:gd name="connsiteY30" fmla="*/ 3734978 h 6148240"/>
                <a:gd name="connsiteX31" fmla="*/ 1259624 w 5421466"/>
                <a:gd name="connsiteY31" fmla="*/ 2566055 h 6148240"/>
                <a:gd name="connsiteX32" fmla="*/ 760003 w 5421466"/>
                <a:gd name="connsiteY32" fmla="*/ 2019300 h 6148240"/>
                <a:gd name="connsiteX33" fmla="*/ 213248 w 5421466"/>
                <a:gd name="connsiteY33" fmla="*/ 1510253 h 6148240"/>
                <a:gd name="connsiteX34" fmla="*/ 213248 w 5421466"/>
                <a:gd name="connsiteY34" fmla="*/ 1642228 h 6148240"/>
                <a:gd name="connsiteX35" fmla="*/ 694015 w 5421466"/>
                <a:gd name="connsiteY35" fmla="*/ 2980834 h 6148240"/>
                <a:gd name="connsiteX36" fmla="*/ 1287904 w 5421466"/>
                <a:gd name="connsiteY36" fmla="*/ 4102624 h 6148240"/>
                <a:gd name="connsiteX37" fmla="*/ 2042048 w 5421466"/>
                <a:gd name="connsiteY37" fmla="*/ 4715366 h 6148240"/>
                <a:gd name="connsiteX38" fmla="*/ 2984729 w 5421466"/>
                <a:gd name="connsiteY38" fmla="*/ 5026451 h 6148240"/>
                <a:gd name="connsiteX39" fmla="*/ 2315426 w 5421466"/>
                <a:gd name="connsiteY39" fmla="*/ 5092438 h 6148240"/>
                <a:gd name="connsiteX40" fmla="*/ 1495294 w 5421466"/>
                <a:gd name="connsiteY40" fmla="*/ 4922756 h 6148240"/>
                <a:gd name="connsiteX41" fmla="*/ 760003 w 5421466"/>
                <a:gd name="connsiteY41" fmla="*/ 4187465 h 6148240"/>
                <a:gd name="connsiteX42" fmla="*/ 260382 w 5421466"/>
                <a:gd name="connsiteY42" fmla="*/ 3291919 h 6148240"/>
                <a:gd name="connsiteX43" fmla="*/ 5859 w 5421466"/>
                <a:gd name="connsiteY43" fmla="*/ 2924273 h 6148240"/>
                <a:gd name="connsiteX44" fmla="*/ 109554 w 5421466"/>
                <a:gd name="connsiteY44" fmla="*/ 3518162 h 6148240"/>
                <a:gd name="connsiteX45" fmla="*/ 420638 w 5421466"/>
                <a:gd name="connsiteY45" fmla="*/ 4922756 h 6148240"/>
                <a:gd name="connsiteX46" fmla="*/ 910832 w 5421466"/>
                <a:gd name="connsiteY46" fmla="*/ 5544925 h 6148240"/>
                <a:gd name="connsiteX47" fmla="*/ 1523574 w 5421466"/>
                <a:gd name="connsiteY47" fmla="*/ 5761741 h 6148240"/>
                <a:gd name="connsiteX48" fmla="*/ 2287145 w 5421466"/>
                <a:gd name="connsiteY48" fmla="*/ 5724034 h 6148240"/>
                <a:gd name="connsiteX49" fmla="*/ 3609909 w 5421466"/>
                <a:gd name="connsiteY49" fmla="*/ 5516644 h 6148240"/>
                <a:gd name="connsiteX50" fmla="*/ 3701166 w 5421466"/>
                <a:gd name="connsiteY50" fmla="*/ 5563778 h 6148240"/>
                <a:gd name="connsiteX51" fmla="*/ 3503203 w 5421466"/>
                <a:gd name="connsiteY51" fmla="*/ 6129387 h 6148240"/>
                <a:gd name="connsiteX0" fmla="*/ 4455310 w 5421466"/>
                <a:gd name="connsiteY0" fmla="*/ 6044545 h 6129387"/>
                <a:gd name="connsiteX1" fmla="*/ 4455310 w 5421466"/>
                <a:gd name="connsiteY1" fmla="*/ 6035119 h 6129387"/>
                <a:gd name="connsiteX2" fmla="*/ 4172506 w 5421466"/>
                <a:gd name="connsiteY2" fmla="*/ 5431803 h 6129387"/>
                <a:gd name="connsiteX3" fmla="*/ 4181933 w 5421466"/>
                <a:gd name="connsiteY3" fmla="*/ 5337535 h 6129387"/>
                <a:gd name="connsiteX4" fmla="*/ 4596712 w 5421466"/>
                <a:gd name="connsiteY4" fmla="*/ 4932183 h 6129387"/>
                <a:gd name="connsiteX5" fmla="*/ 5058626 w 5421466"/>
                <a:gd name="connsiteY5" fmla="*/ 3800966 h 6129387"/>
                <a:gd name="connsiteX6" fmla="*/ 5416844 w 5421466"/>
                <a:gd name="connsiteY6" fmla="*/ 2735737 h 6129387"/>
                <a:gd name="connsiteX7" fmla="*/ 5209455 w 5421466"/>
                <a:gd name="connsiteY7" fmla="*/ 2801725 h 6129387"/>
                <a:gd name="connsiteX8" fmla="*/ 4493017 w 5421466"/>
                <a:gd name="connsiteY8" fmla="*/ 3169370 h 6129387"/>
                <a:gd name="connsiteX9" fmla="*/ 3691739 w 5421466"/>
                <a:gd name="connsiteY9" fmla="*/ 4074343 h 6129387"/>
                <a:gd name="connsiteX10" fmla="*/ 3757727 w 5421466"/>
                <a:gd name="connsiteY10" fmla="*/ 3546442 h 6129387"/>
                <a:gd name="connsiteX11" fmla="*/ 4087665 w 5421466"/>
                <a:gd name="connsiteY11" fmla="*/ 2009873 h 6129387"/>
                <a:gd name="connsiteX12" fmla="*/ 4285628 w 5421466"/>
                <a:gd name="connsiteY12" fmla="*/ 1302863 h 6129387"/>
                <a:gd name="connsiteX13" fmla="*/ 4313908 w 5421466"/>
                <a:gd name="connsiteY13" fmla="*/ 963498 h 6129387"/>
                <a:gd name="connsiteX14" fmla="*/ 4049958 w 5421466"/>
                <a:gd name="connsiteY14" fmla="*/ 1199168 h 6129387"/>
                <a:gd name="connsiteX15" fmla="*/ 3569191 w 5421466"/>
                <a:gd name="connsiteY15" fmla="*/ 1840191 h 6129387"/>
                <a:gd name="connsiteX16" fmla="*/ 3408935 w 5421466"/>
                <a:gd name="connsiteY16" fmla="*/ 2349238 h 6129387"/>
                <a:gd name="connsiteX17" fmla="*/ 3324094 w 5421466"/>
                <a:gd name="connsiteY17" fmla="*/ 3518162 h 6129387"/>
                <a:gd name="connsiteX18" fmla="*/ 3267533 w 5421466"/>
                <a:gd name="connsiteY18" fmla="*/ 4093197 h 6129387"/>
                <a:gd name="connsiteX19" fmla="*/ 3267533 w 5421466"/>
                <a:gd name="connsiteY19" fmla="*/ 3885807 h 6129387"/>
                <a:gd name="connsiteX20" fmla="*/ 3069570 w 5421466"/>
                <a:gd name="connsiteY20" fmla="*/ 3188224 h 6129387"/>
                <a:gd name="connsiteX21" fmla="*/ 2428547 w 5421466"/>
                <a:gd name="connsiteY21" fmla="*/ 1604521 h 6129387"/>
                <a:gd name="connsiteX22" fmla="*/ 2042048 w 5421466"/>
                <a:gd name="connsiteY22" fmla="*/ 680694 h 6129387"/>
                <a:gd name="connsiteX23" fmla="*/ 1976061 w 5421466"/>
                <a:gd name="connsiteY23" fmla="*/ 237634 h 6129387"/>
                <a:gd name="connsiteX24" fmla="*/ 1853512 w 5421466"/>
                <a:gd name="connsiteY24" fmla="*/ 1964 h 6129387"/>
                <a:gd name="connsiteX25" fmla="*/ 1674403 w 5421466"/>
                <a:gd name="connsiteY25" fmla="*/ 360183 h 6129387"/>
                <a:gd name="connsiteX26" fmla="*/ 1504721 w 5421466"/>
                <a:gd name="connsiteY26" fmla="*/ 1415985 h 6129387"/>
                <a:gd name="connsiteX27" fmla="*/ 1919500 w 5421466"/>
                <a:gd name="connsiteY27" fmla="*/ 2745164 h 6129387"/>
                <a:gd name="connsiteX28" fmla="*/ 2503962 w 5421466"/>
                <a:gd name="connsiteY28" fmla="*/ 3885807 h 6129387"/>
                <a:gd name="connsiteX29" fmla="*/ 2343706 w 5421466"/>
                <a:gd name="connsiteY29" fmla="*/ 3734978 h 6129387"/>
                <a:gd name="connsiteX30" fmla="*/ 1259624 w 5421466"/>
                <a:gd name="connsiteY30" fmla="*/ 2566055 h 6129387"/>
                <a:gd name="connsiteX31" fmla="*/ 760003 w 5421466"/>
                <a:gd name="connsiteY31" fmla="*/ 2019300 h 6129387"/>
                <a:gd name="connsiteX32" fmla="*/ 213248 w 5421466"/>
                <a:gd name="connsiteY32" fmla="*/ 1510253 h 6129387"/>
                <a:gd name="connsiteX33" fmla="*/ 213248 w 5421466"/>
                <a:gd name="connsiteY33" fmla="*/ 1642228 h 6129387"/>
                <a:gd name="connsiteX34" fmla="*/ 694015 w 5421466"/>
                <a:gd name="connsiteY34" fmla="*/ 2980834 h 6129387"/>
                <a:gd name="connsiteX35" fmla="*/ 1287904 w 5421466"/>
                <a:gd name="connsiteY35" fmla="*/ 4102624 h 6129387"/>
                <a:gd name="connsiteX36" fmla="*/ 2042048 w 5421466"/>
                <a:gd name="connsiteY36" fmla="*/ 4715366 h 6129387"/>
                <a:gd name="connsiteX37" fmla="*/ 2984729 w 5421466"/>
                <a:gd name="connsiteY37" fmla="*/ 5026451 h 6129387"/>
                <a:gd name="connsiteX38" fmla="*/ 2315426 w 5421466"/>
                <a:gd name="connsiteY38" fmla="*/ 5092438 h 6129387"/>
                <a:gd name="connsiteX39" fmla="*/ 1495294 w 5421466"/>
                <a:gd name="connsiteY39" fmla="*/ 4922756 h 6129387"/>
                <a:gd name="connsiteX40" fmla="*/ 760003 w 5421466"/>
                <a:gd name="connsiteY40" fmla="*/ 4187465 h 6129387"/>
                <a:gd name="connsiteX41" fmla="*/ 260382 w 5421466"/>
                <a:gd name="connsiteY41" fmla="*/ 3291919 h 6129387"/>
                <a:gd name="connsiteX42" fmla="*/ 5859 w 5421466"/>
                <a:gd name="connsiteY42" fmla="*/ 2924273 h 6129387"/>
                <a:gd name="connsiteX43" fmla="*/ 109554 w 5421466"/>
                <a:gd name="connsiteY43" fmla="*/ 3518162 h 6129387"/>
                <a:gd name="connsiteX44" fmla="*/ 420638 w 5421466"/>
                <a:gd name="connsiteY44" fmla="*/ 4922756 h 6129387"/>
                <a:gd name="connsiteX45" fmla="*/ 910832 w 5421466"/>
                <a:gd name="connsiteY45" fmla="*/ 5544925 h 6129387"/>
                <a:gd name="connsiteX46" fmla="*/ 1523574 w 5421466"/>
                <a:gd name="connsiteY46" fmla="*/ 5761741 h 6129387"/>
                <a:gd name="connsiteX47" fmla="*/ 2287145 w 5421466"/>
                <a:gd name="connsiteY47" fmla="*/ 5724034 h 6129387"/>
                <a:gd name="connsiteX48" fmla="*/ 3609909 w 5421466"/>
                <a:gd name="connsiteY48" fmla="*/ 5516644 h 6129387"/>
                <a:gd name="connsiteX49" fmla="*/ 3701166 w 5421466"/>
                <a:gd name="connsiteY49" fmla="*/ 5563778 h 6129387"/>
                <a:gd name="connsiteX50" fmla="*/ 3503203 w 5421466"/>
                <a:gd name="connsiteY50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181933 w 5421466"/>
                <a:gd name="connsiteY2" fmla="*/ 5337535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67533 w 5421466"/>
                <a:gd name="connsiteY18" fmla="*/ 3885807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67533 w 5421466"/>
                <a:gd name="connsiteY18" fmla="*/ 3885807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884193 w 5421466"/>
                <a:gd name="connsiteY36" fmla="*/ 5019270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884193 w 5421466"/>
                <a:gd name="connsiteY36" fmla="*/ 5019270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287145 w 5421466"/>
                <a:gd name="connsiteY46" fmla="*/ 5724034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287145 w 5421466"/>
                <a:gd name="connsiteY46" fmla="*/ 5724034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04096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362"/>
                <a:gd name="connsiteY0" fmla="*/ 6067991 h 6199726"/>
                <a:gd name="connsiteX1" fmla="*/ 4204745 w 5421362"/>
                <a:gd name="connsiteY1" fmla="*/ 5516795 h 6199726"/>
                <a:gd name="connsiteX2" fmla="*/ 4281733 w 5421362"/>
                <a:gd name="connsiteY2" fmla="*/ 5237444 h 6199726"/>
                <a:gd name="connsiteX3" fmla="*/ 4631881 w 5421362"/>
                <a:gd name="connsiteY3" fmla="*/ 4847191 h 6199726"/>
                <a:gd name="connsiteX4" fmla="*/ 5058626 w 5421362"/>
                <a:gd name="connsiteY4" fmla="*/ 3800966 h 6199726"/>
                <a:gd name="connsiteX5" fmla="*/ 5416844 w 5421362"/>
                <a:gd name="connsiteY5" fmla="*/ 2735737 h 6199726"/>
                <a:gd name="connsiteX6" fmla="*/ 5209455 w 5421362"/>
                <a:gd name="connsiteY6" fmla="*/ 2801725 h 6199726"/>
                <a:gd name="connsiteX7" fmla="*/ 4508837 w 5421362"/>
                <a:gd name="connsiteY7" fmla="*/ 3248470 h 6199726"/>
                <a:gd name="connsiteX8" fmla="*/ 3722857 w 5421362"/>
                <a:gd name="connsiteY8" fmla="*/ 4079130 h 6199726"/>
                <a:gd name="connsiteX9" fmla="*/ 3757727 w 5421362"/>
                <a:gd name="connsiteY9" fmla="*/ 3546442 h 6199726"/>
                <a:gd name="connsiteX10" fmla="*/ 4087665 w 5421362"/>
                <a:gd name="connsiteY10" fmla="*/ 2009873 h 6199726"/>
                <a:gd name="connsiteX11" fmla="*/ 4285628 w 5421362"/>
                <a:gd name="connsiteY11" fmla="*/ 1302863 h 6199726"/>
                <a:gd name="connsiteX12" fmla="*/ 4313908 w 5421362"/>
                <a:gd name="connsiteY12" fmla="*/ 963498 h 6199726"/>
                <a:gd name="connsiteX13" fmla="*/ 4049958 w 5421362"/>
                <a:gd name="connsiteY13" fmla="*/ 1199168 h 6199726"/>
                <a:gd name="connsiteX14" fmla="*/ 3569191 w 5421362"/>
                <a:gd name="connsiteY14" fmla="*/ 1840191 h 6199726"/>
                <a:gd name="connsiteX15" fmla="*/ 3408935 w 5421362"/>
                <a:gd name="connsiteY15" fmla="*/ 2349238 h 6199726"/>
                <a:gd name="connsiteX16" fmla="*/ 3324094 w 5421362"/>
                <a:gd name="connsiteY16" fmla="*/ 3518162 h 6199726"/>
                <a:gd name="connsiteX17" fmla="*/ 3267533 w 5421362"/>
                <a:gd name="connsiteY17" fmla="*/ 4093197 h 6199726"/>
                <a:gd name="connsiteX18" fmla="*/ 3224446 w 5421362"/>
                <a:gd name="connsiteY18" fmla="*/ 3852295 h 6199726"/>
                <a:gd name="connsiteX19" fmla="*/ 3069570 w 5421362"/>
                <a:gd name="connsiteY19" fmla="*/ 3188224 h 6199726"/>
                <a:gd name="connsiteX20" fmla="*/ 2428547 w 5421362"/>
                <a:gd name="connsiteY20" fmla="*/ 1604521 h 6199726"/>
                <a:gd name="connsiteX21" fmla="*/ 2042048 w 5421362"/>
                <a:gd name="connsiteY21" fmla="*/ 680694 h 6199726"/>
                <a:gd name="connsiteX22" fmla="*/ 1976061 w 5421362"/>
                <a:gd name="connsiteY22" fmla="*/ 237634 h 6199726"/>
                <a:gd name="connsiteX23" fmla="*/ 1853512 w 5421362"/>
                <a:gd name="connsiteY23" fmla="*/ 1964 h 6199726"/>
                <a:gd name="connsiteX24" fmla="*/ 1674403 w 5421362"/>
                <a:gd name="connsiteY24" fmla="*/ 360183 h 6199726"/>
                <a:gd name="connsiteX25" fmla="*/ 1504721 w 5421362"/>
                <a:gd name="connsiteY25" fmla="*/ 1415985 h 6199726"/>
                <a:gd name="connsiteX26" fmla="*/ 1919500 w 5421362"/>
                <a:gd name="connsiteY26" fmla="*/ 2745164 h 6199726"/>
                <a:gd name="connsiteX27" fmla="*/ 2525505 w 5421362"/>
                <a:gd name="connsiteY27" fmla="*/ 3885807 h 6199726"/>
                <a:gd name="connsiteX28" fmla="*/ 2343706 w 5421362"/>
                <a:gd name="connsiteY28" fmla="*/ 3734978 h 6199726"/>
                <a:gd name="connsiteX29" fmla="*/ 1259624 w 5421362"/>
                <a:gd name="connsiteY29" fmla="*/ 2566055 h 6199726"/>
                <a:gd name="connsiteX30" fmla="*/ 760003 w 5421362"/>
                <a:gd name="connsiteY30" fmla="*/ 2019300 h 6199726"/>
                <a:gd name="connsiteX31" fmla="*/ 213248 w 5421362"/>
                <a:gd name="connsiteY31" fmla="*/ 1510253 h 6199726"/>
                <a:gd name="connsiteX32" fmla="*/ 213248 w 5421362"/>
                <a:gd name="connsiteY32" fmla="*/ 1642228 h 6199726"/>
                <a:gd name="connsiteX33" fmla="*/ 694015 w 5421362"/>
                <a:gd name="connsiteY33" fmla="*/ 2980834 h 6199726"/>
                <a:gd name="connsiteX34" fmla="*/ 1287904 w 5421362"/>
                <a:gd name="connsiteY34" fmla="*/ 4102624 h 6199726"/>
                <a:gd name="connsiteX35" fmla="*/ 2042048 w 5421362"/>
                <a:gd name="connsiteY35" fmla="*/ 4715366 h 6199726"/>
                <a:gd name="connsiteX36" fmla="*/ 2771689 w 5421362"/>
                <a:gd name="connsiteY36" fmla="*/ 5012089 h 6199726"/>
                <a:gd name="connsiteX37" fmla="*/ 2315426 w 5421362"/>
                <a:gd name="connsiteY37" fmla="*/ 5092438 h 6199726"/>
                <a:gd name="connsiteX38" fmla="*/ 1495294 w 5421362"/>
                <a:gd name="connsiteY38" fmla="*/ 4922756 h 6199726"/>
                <a:gd name="connsiteX39" fmla="*/ 760003 w 5421362"/>
                <a:gd name="connsiteY39" fmla="*/ 4187465 h 6199726"/>
                <a:gd name="connsiteX40" fmla="*/ 260382 w 5421362"/>
                <a:gd name="connsiteY40" fmla="*/ 3291919 h 6199726"/>
                <a:gd name="connsiteX41" fmla="*/ 5859 w 5421362"/>
                <a:gd name="connsiteY41" fmla="*/ 2924273 h 6199726"/>
                <a:gd name="connsiteX42" fmla="*/ 109554 w 5421362"/>
                <a:gd name="connsiteY42" fmla="*/ 3518162 h 6199726"/>
                <a:gd name="connsiteX43" fmla="*/ 420638 w 5421362"/>
                <a:gd name="connsiteY43" fmla="*/ 4922756 h 6199726"/>
                <a:gd name="connsiteX44" fmla="*/ 910832 w 5421362"/>
                <a:gd name="connsiteY44" fmla="*/ 5544925 h 6199726"/>
                <a:gd name="connsiteX45" fmla="*/ 1523574 w 5421362"/>
                <a:gd name="connsiteY45" fmla="*/ 5761741 h 6199726"/>
                <a:gd name="connsiteX46" fmla="*/ 2336968 w 5421362"/>
                <a:gd name="connsiteY46" fmla="*/ 5729895 h 6199726"/>
                <a:gd name="connsiteX47" fmla="*/ 3483886 w 5421362"/>
                <a:gd name="connsiteY47" fmla="*/ 5540090 h 6199726"/>
                <a:gd name="connsiteX48" fmla="*/ 3704096 w 5421362"/>
                <a:gd name="connsiteY48" fmla="*/ 5581363 h 6199726"/>
                <a:gd name="connsiteX49" fmla="*/ 3506134 w 5421362"/>
                <a:gd name="connsiteY49" fmla="*/ 6199726 h 6199726"/>
                <a:gd name="connsiteX0" fmla="*/ 4469964 w 5421094"/>
                <a:gd name="connsiteY0" fmla="*/ 6067991 h 6199726"/>
                <a:gd name="connsiteX1" fmla="*/ 4204745 w 5421094"/>
                <a:gd name="connsiteY1" fmla="*/ 5516795 h 6199726"/>
                <a:gd name="connsiteX2" fmla="*/ 4281733 w 5421094"/>
                <a:gd name="connsiteY2" fmla="*/ 5237444 h 6199726"/>
                <a:gd name="connsiteX3" fmla="*/ 4631881 w 5421094"/>
                <a:gd name="connsiteY3" fmla="*/ 4847191 h 6199726"/>
                <a:gd name="connsiteX4" fmla="*/ 5058626 w 5421094"/>
                <a:gd name="connsiteY4" fmla="*/ 3800966 h 6199726"/>
                <a:gd name="connsiteX5" fmla="*/ 5416844 w 5421094"/>
                <a:gd name="connsiteY5" fmla="*/ 2735737 h 6199726"/>
                <a:gd name="connsiteX6" fmla="*/ 5209455 w 5421094"/>
                <a:gd name="connsiteY6" fmla="*/ 2801725 h 6199726"/>
                <a:gd name="connsiteX7" fmla="*/ 4553133 w 5421094"/>
                <a:gd name="connsiteY7" fmla="*/ 3267454 h 6199726"/>
                <a:gd name="connsiteX8" fmla="*/ 3722857 w 5421094"/>
                <a:gd name="connsiteY8" fmla="*/ 4079130 h 6199726"/>
                <a:gd name="connsiteX9" fmla="*/ 3757727 w 5421094"/>
                <a:gd name="connsiteY9" fmla="*/ 3546442 h 6199726"/>
                <a:gd name="connsiteX10" fmla="*/ 4087665 w 5421094"/>
                <a:gd name="connsiteY10" fmla="*/ 2009873 h 6199726"/>
                <a:gd name="connsiteX11" fmla="*/ 4285628 w 5421094"/>
                <a:gd name="connsiteY11" fmla="*/ 1302863 h 6199726"/>
                <a:gd name="connsiteX12" fmla="*/ 4313908 w 5421094"/>
                <a:gd name="connsiteY12" fmla="*/ 963498 h 6199726"/>
                <a:gd name="connsiteX13" fmla="*/ 4049958 w 5421094"/>
                <a:gd name="connsiteY13" fmla="*/ 1199168 h 6199726"/>
                <a:gd name="connsiteX14" fmla="*/ 3569191 w 5421094"/>
                <a:gd name="connsiteY14" fmla="*/ 1840191 h 6199726"/>
                <a:gd name="connsiteX15" fmla="*/ 3408935 w 5421094"/>
                <a:gd name="connsiteY15" fmla="*/ 2349238 h 6199726"/>
                <a:gd name="connsiteX16" fmla="*/ 3324094 w 5421094"/>
                <a:gd name="connsiteY16" fmla="*/ 3518162 h 6199726"/>
                <a:gd name="connsiteX17" fmla="*/ 3267533 w 5421094"/>
                <a:gd name="connsiteY17" fmla="*/ 4093197 h 6199726"/>
                <a:gd name="connsiteX18" fmla="*/ 3224446 w 5421094"/>
                <a:gd name="connsiteY18" fmla="*/ 3852295 h 6199726"/>
                <a:gd name="connsiteX19" fmla="*/ 3069570 w 5421094"/>
                <a:gd name="connsiteY19" fmla="*/ 3188224 h 6199726"/>
                <a:gd name="connsiteX20" fmla="*/ 2428547 w 5421094"/>
                <a:gd name="connsiteY20" fmla="*/ 1604521 h 6199726"/>
                <a:gd name="connsiteX21" fmla="*/ 2042048 w 5421094"/>
                <a:gd name="connsiteY21" fmla="*/ 680694 h 6199726"/>
                <a:gd name="connsiteX22" fmla="*/ 1976061 w 5421094"/>
                <a:gd name="connsiteY22" fmla="*/ 237634 h 6199726"/>
                <a:gd name="connsiteX23" fmla="*/ 1853512 w 5421094"/>
                <a:gd name="connsiteY23" fmla="*/ 1964 h 6199726"/>
                <a:gd name="connsiteX24" fmla="*/ 1674403 w 5421094"/>
                <a:gd name="connsiteY24" fmla="*/ 360183 h 6199726"/>
                <a:gd name="connsiteX25" fmla="*/ 1504721 w 5421094"/>
                <a:gd name="connsiteY25" fmla="*/ 1415985 h 6199726"/>
                <a:gd name="connsiteX26" fmla="*/ 1919500 w 5421094"/>
                <a:gd name="connsiteY26" fmla="*/ 2745164 h 6199726"/>
                <a:gd name="connsiteX27" fmla="*/ 2525505 w 5421094"/>
                <a:gd name="connsiteY27" fmla="*/ 3885807 h 6199726"/>
                <a:gd name="connsiteX28" fmla="*/ 2343706 w 5421094"/>
                <a:gd name="connsiteY28" fmla="*/ 3734978 h 6199726"/>
                <a:gd name="connsiteX29" fmla="*/ 1259624 w 5421094"/>
                <a:gd name="connsiteY29" fmla="*/ 2566055 h 6199726"/>
                <a:gd name="connsiteX30" fmla="*/ 760003 w 5421094"/>
                <a:gd name="connsiteY30" fmla="*/ 2019300 h 6199726"/>
                <a:gd name="connsiteX31" fmla="*/ 213248 w 5421094"/>
                <a:gd name="connsiteY31" fmla="*/ 1510253 h 6199726"/>
                <a:gd name="connsiteX32" fmla="*/ 213248 w 5421094"/>
                <a:gd name="connsiteY32" fmla="*/ 1642228 h 6199726"/>
                <a:gd name="connsiteX33" fmla="*/ 694015 w 5421094"/>
                <a:gd name="connsiteY33" fmla="*/ 2980834 h 6199726"/>
                <a:gd name="connsiteX34" fmla="*/ 1287904 w 5421094"/>
                <a:gd name="connsiteY34" fmla="*/ 4102624 h 6199726"/>
                <a:gd name="connsiteX35" fmla="*/ 2042048 w 5421094"/>
                <a:gd name="connsiteY35" fmla="*/ 4715366 h 6199726"/>
                <a:gd name="connsiteX36" fmla="*/ 2771689 w 5421094"/>
                <a:gd name="connsiteY36" fmla="*/ 5012089 h 6199726"/>
                <a:gd name="connsiteX37" fmla="*/ 2315426 w 5421094"/>
                <a:gd name="connsiteY37" fmla="*/ 5092438 h 6199726"/>
                <a:gd name="connsiteX38" fmla="*/ 1495294 w 5421094"/>
                <a:gd name="connsiteY38" fmla="*/ 4922756 h 6199726"/>
                <a:gd name="connsiteX39" fmla="*/ 760003 w 5421094"/>
                <a:gd name="connsiteY39" fmla="*/ 4187465 h 6199726"/>
                <a:gd name="connsiteX40" fmla="*/ 260382 w 5421094"/>
                <a:gd name="connsiteY40" fmla="*/ 3291919 h 6199726"/>
                <a:gd name="connsiteX41" fmla="*/ 5859 w 5421094"/>
                <a:gd name="connsiteY41" fmla="*/ 2924273 h 6199726"/>
                <a:gd name="connsiteX42" fmla="*/ 109554 w 5421094"/>
                <a:gd name="connsiteY42" fmla="*/ 3518162 h 6199726"/>
                <a:gd name="connsiteX43" fmla="*/ 420638 w 5421094"/>
                <a:gd name="connsiteY43" fmla="*/ 4922756 h 6199726"/>
                <a:gd name="connsiteX44" fmla="*/ 910832 w 5421094"/>
                <a:gd name="connsiteY44" fmla="*/ 5544925 h 6199726"/>
                <a:gd name="connsiteX45" fmla="*/ 1523574 w 5421094"/>
                <a:gd name="connsiteY45" fmla="*/ 5761741 h 6199726"/>
                <a:gd name="connsiteX46" fmla="*/ 2336968 w 5421094"/>
                <a:gd name="connsiteY46" fmla="*/ 5729895 h 6199726"/>
                <a:gd name="connsiteX47" fmla="*/ 3483886 w 5421094"/>
                <a:gd name="connsiteY47" fmla="*/ 5540090 h 6199726"/>
                <a:gd name="connsiteX48" fmla="*/ 3704096 w 5421094"/>
                <a:gd name="connsiteY48" fmla="*/ 5581363 h 6199726"/>
                <a:gd name="connsiteX49" fmla="*/ 3506134 w 5421094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087665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24094 w 5426208"/>
                <a:gd name="connsiteY16" fmla="*/ 3518162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087665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35513 w 5426208"/>
                <a:gd name="connsiteY8" fmla="*/ 4101278 h 6199726"/>
                <a:gd name="connsiteX9" fmla="*/ 3757727 w 5426208"/>
                <a:gd name="connsiteY9" fmla="*/ 3546442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35513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224446 w 5426208"/>
                <a:gd name="connsiteY18" fmla="*/ 3852295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287203 w 5426208"/>
                <a:gd name="connsiteY16" fmla="*/ 3409262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465260 w 5426208"/>
                <a:gd name="connsiteY12" fmla="*/ 875787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287203 w 5426208"/>
                <a:gd name="connsiteY16" fmla="*/ 3409262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465260 w 5426208"/>
                <a:gd name="connsiteY12" fmla="*/ 875787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15002 w 5426208"/>
                <a:gd name="connsiteY27" fmla="*/ 377764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286298 w 5426208"/>
                <a:gd name="connsiteY27" fmla="*/ 3820319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425170 w 5426208"/>
                <a:gd name="connsiteY27" fmla="*/ 3979927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41484 w 5426208"/>
                <a:gd name="connsiteY27" fmla="*/ 4066317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321818 w 5426208"/>
                <a:gd name="connsiteY2" fmla="*/ 5223618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21818 w 5426208"/>
                <a:gd name="connsiteY2" fmla="*/ 5223618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69727 w 5426208"/>
                <a:gd name="connsiteY45" fmla="*/ 5813687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69727 w 5426208"/>
                <a:gd name="connsiteY45" fmla="*/ 5813687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4002122 w 5426208"/>
                <a:gd name="connsiteY9" fmla="*/ 3520509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69727 w 5426208"/>
                <a:gd name="connsiteY45" fmla="*/ 5813687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4002122 w 5426208"/>
                <a:gd name="connsiteY9" fmla="*/ 3520509 h 6199726"/>
                <a:gd name="connsiteX10" fmla="*/ 4261463 w 5426208"/>
                <a:gd name="connsiteY10" fmla="*/ 1983295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69727 w 5426208"/>
                <a:gd name="connsiteY45" fmla="*/ 5813687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4002122 w 5426208"/>
                <a:gd name="connsiteY9" fmla="*/ 3520509 h 6199726"/>
                <a:gd name="connsiteX10" fmla="*/ 4261463 w 5426208"/>
                <a:gd name="connsiteY10" fmla="*/ 1983295 h 6199726"/>
                <a:gd name="connsiteX11" fmla="*/ 4416873 w 5426208"/>
                <a:gd name="connsiteY11" fmla="*/ 1383755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69727 w 5426208"/>
                <a:gd name="connsiteY45" fmla="*/ 5813687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391566 w 5426208"/>
                <a:gd name="connsiteY19" fmla="*/ 1651870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25505 w 5426208"/>
                <a:gd name="connsiteY26" fmla="*/ 3885812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87904 w 5426208"/>
                <a:gd name="connsiteY33" fmla="*/ 4102629 h 6199731"/>
                <a:gd name="connsiteX34" fmla="*/ 2042048 w 5426208"/>
                <a:gd name="connsiteY34" fmla="*/ 471537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25505 w 5426208"/>
                <a:gd name="connsiteY26" fmla="*/ 3885812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87904 w 5426208"/>
                <a:gd name="connsiteY33" fmla="*/ 4102629 h 6199731"/>
                <a:gd name="connsiteX34" fmla="*/ 2042048 w 5426208"/>
                <a:gd name="connsiteY34" fmla="*/ 471537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87904 w 5426208"/>
                <a:gd name="connsiteY33" fmla="*/ 4102629 h 6199731"/>
                <a:gd name="connsiteX34" fmla="*/ 2042048 w 5426208"/>
                <a:gd name="connsiteY34" fmla="*/ 471537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87904 w 5426208"/>
                <a:gd name="connsiteY33" fmla="*/ 4102629 h 6199731"/>
                <a:gd name="connsiteX34" fmla="*/ 2042048 w 5426208"/>
                <a:gd name="connsiteY34" fmla="*/ 471537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87904 w 5426208"/>
                <a:gd name="connsiteY33" fmla="*/ 410262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631307 w 5426208"/>
                <a:gd name="connsiteY35" fmla="*/ 497455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631307 w 5426208"/>
                <a:gd name="connsiteY35" fmla="*/ 497455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631307 w 5426208"/>
                <a:gd name="connsiteY35" fmla="*/ 4974554 h 6199731"/>
                <a:gd name="connsiteX36" fmla="*/ 2175214 w 5426208"/>
                <a:gd name="connsiteY36" fmla="*/ 500535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631307 w 5426208"/>
                <a:gd name="connsiteY35" fmla="*/ 4974554 h 6199731"/>
                <a:gd name="connsiteX36" fmla="*/ 2175214 w 5426208"/>
                <a:gd name="connsiteY36" fmla="*/ 5005357 h 6199731"/>
                <a:gd name="connsiteX37" fmla="*/ 1502268 w 5426208"/>
                <a:gd name="connsiteY37" fmla="*/ 4791324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631307 w 5426208"/>
                <a:gd name="connsiteY35" fmla="*/ 4974554 h 6199731"/>
                <a:gd name="connsiteX36" fmla="*/ 2175214 w 5426208"/>
                <a:gd name="connsiteY36" fmla="*/ 5005357 h 6199731"/>
                <a:gd name="connsiteX37" fmla="*/ 1502268 w 5426208"/>
                <a:gd name="connsiteY37" fmla="*/ 4791324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8369 h 6200104"/>
                <a:gd name="connsiteX1" fmla="*/ 4282215 w 5426208"/>
                <a:gd name="connsiteY1" fmla="*/ 5520614 h 6200104"/>
                <a:gd name="connsiteX2" fmla="*/ 4330110 w 5426208"/>
                <a:gd name="connsiteY2" fmla="*/ 5252555 h 6200104"/>
                <a:gd name="connsiteX3" fmla="*/ 4631881 w 5426208"/>
                <a:gd name="connsiteY3" fmla="*/ 4847569 h 6200104"/>
                <a:gd name="connsiteX4" fmla="*/ 5058626 w 5426208"/>
                <a:gd name="connsiteY4" fmla="*/ 3801344 h 6200104"/>
                <a:gd name="connsiteX5" fmla="*/ 5416844 w 5426208"/>
                <a:gd name="connsiteY5" fmla="*/ 2736115 h 6200104"/>
                <a:gd name="connsiteX6" fmla="*/ 5253752 w 5426208"/>
                <a:gd name="connsiteY6" fmla="*/ 2748315 h 6200104"/>
                <a:gd name="connsiteX7" fmla="*/ 4553133 w 5426208"/>
                <a:gd name="connsiteY7" fmla="*/ 3267832 h 6200104"/>
                <a:gd name="connsiteX8" fmla="*/ 3980892 w 5426208"/>
                <a:gd name="connsiteY8" fmla="*/ 4210985 h 6200104"/>
                <a:gd name="connsiteX9" fmla="*/ 4002122 w 5426208"/>
                <a:gd name="connsiteY9" fmla="*/ 3520887 h 6200104"/>
                <a:gd name="connsiteX10" fmla="*/ 4261463 w 5426208"/>
                <a:gd name="connsiteY10" fmla="*/ 1983673 h 6200104"/>
                <a:gd name="connsiteX11" fmla="*/ 4416873 w 5426208"/>
                <a:gd name="connsiteY11" fmla="*/ 1384133 h 6200104"/>
                <a:gd name="connsiteX12" fmla="*/ 4596120 w 5426208"/>
                <a:gd name="connsiteY12" fmla="*/ 925679 h 6200104"/>
                <a:gd name="connsiteX13" fmla="*/ 4049958 w 5426208"/>
                <a:gd name="connsiteY13" fmla="*/ 1199546 h 6200104"/>
                <a:gd name="connsiteX14" fmla="*/ 3488008 w 5426208"/>
                <a:gd name="connsiteY14" fmla="*/ 2315967 h 6200104"/>
                <a:gd name="connsiteX15" fmla="*/ 3287203 w 5426208"/>
                <a:gd name="connsiteY15" fmla="*/ 3409640 h 6200104"/>
                <a:gd name="connsiteX16" fmla="*/ 3292845 w 5426208"/>
                <a:gd name="connsiteY16" fmla="*/ 4093575 h 6200104"/>
                <a:gd name="connsiteX17" fmla="*/ 3192806 w 5426208"/>
                <a:gd name="connsiteY17" fmla="*/ 3843181 h 6200104"/>
                <a:gd name="connsiteX18" fmla="*/ 3006290 w 5426208"/>
                <a:gd name="connsiteY18" fmla="*/ 2973449 h 6200104"/>
                <a:gd name="connsiteX19" fmla="*/ 2437902 w 5426208"/>
                <a:gd name="connsiteY19" fmla="*/ 1629218 h 6200104"/>
                <a:gd name="connsiteX20" fmla="*/ 2116465 w 5426208"/>
                <a:gd name="connsiteY20" fmla="*/ 842913 h 6200104"/>
                <a:gd name="connsiteX21" fmla="*/ 1976061 w 5426208"/>
                <a:gd name="connsiteY21" fmla="*/ 238012 h 6200104"/>
                <a:gd name="connsiteX22" fmla="*/ 1853512 w 5426208"/>
                <a:gd name="connsiteY22" fmla="*/ 2342 h 6200104"/>
                <a:gd name="connsiteX23" fmla="*/ 1674403 w 5426208"/>
                <a:gd name="connsiteY23" fmla="*/ 360561 h 6200104"/>
                <a:gd name="connsiteX24" fmla="*/ 1504721 w 5426208"/>
                <a:gd name="connsiteY24" fmla="*/ 1416363 h 6200104"/>
                <a:gd name="connsiteX25" fmla="*/ 1919500 w 5426208"/>
                <a:gd name="connsiteY25" fmla="*/ 2745542 h 6200104"/>
                <a:gd name="connsiteX26" fmla="*/ 2511779 w 5426208"/>
                <a:gd name="connsiteY26" fmla="*/ 3913253 h 6200104"/>
                <a:gd name="connsiteX27" fmla="*/ 2507282 w 5426208"/>
                <a:gd name="connsiteY27" fmla="*/ 4079404 h 6200104"/>
                <a:gd name="connsiteX28" fmla="*/ 1259624 w 5426208"/>
                <a:gd name="connsiteY28" fmla="*/ 2566433 h 6200104"/>
                <a:gd name="connsiteX29" fmla="*/ 760003 w 5426208"/>
                <a:gd name="connsiteY29" fmla="*/ 2019678 h 6200104"/>
                <a:gd name="connsiteX30" fmla="*/ 213248 w 5426208"/>
                <a:gd name="connsiteY30" fmla="*/ 1510631 h 6200104"/>
                <a:gd name="connsiteX31" fmla="*/ 213248 w 5426208"/>
                <a:gd name="connsiteY31" fmla="*/ 1642606 h 6200104"/>
                <a:gd name="connsiteX32" fmla="*/ 694015 w 5426208"/>
                <a:gd name="connsiteY32" fmla="*/ 2981212 h 6200104"/>
                <a:gd name="connsiteX33" fmla="*/ 1253280 w 5426208"/>
                <a:gd name="connsiteY33" fmla="*/ 4011172 h 6200104"/>
                <a:gd name="connsiteX34" fmla="*/ 2015715 w 5426208"/>
                <a:gd name="connsiteY34" fmla="*/ 4652474 h 6200104"/>
                <a:gd name="connsiteX35" fmla="*/ 2631307 w 5426208"/>
                <a:gd name="connsiteY35" fmla="*/ 4974927 h 6200104"/>
                <a:gd name="connsiteX36" fmla="*/ 2175214 w 5426208"/>
                <a:gd name="connsiteY36" fmla="*/ 5005730 h 6200104"/>
                <a:gd name="connsiteX37" fmla="*/ 1502268 w 5426208"/>
                <a:gd name="connsiteY37" fmla="*/ 4791697 h 6200104"/>
                <a:gd name="connsiteX38" fmla="*/ 760003 w 5426208"/>
                <a:gd name="connsiteY38" fmla="*/ 4187843 h 6200104"/>
                <a:gd name="connsiteX39" fmla="*/ 260382 w 5426208"/>
                <a:gd name="connsiteY39" fmla="*/ 3292297 h 6200104"/>
                <a:gd name="connsiteX40" fmla="*/ 5859 w 5426208"/>
                <a:gd name="connsiteY40" fmla="*/ 2924651 h 6200104"/>
                <a:gd name="connsiteX41" fmla="*/ 109554 w 5426208"/>
                <a:gd name="connsiteY41" fmla="*/ 3518540 h 6200104"/>
                <a:gd name="connsiteX42" fmla="*/ 420638 w 5426208"/>
                <a:gd name="connsiteY42" fmla="*/ 4923134 h 6200104"/>
                <a:gd name="connsiteX43" fmla="*/ 967661 w 5426208"/>
                <a:gd name="connsiteY43" fmla="*/ 5506585 h 6200104"/>
                <a:gd name="connsiteX44" fmla="*/ 1523574 w 5426208"/>
                <a:gd name="connsiteY44" fmla="*/ 5762119 h 6200104"/>
                <a:gd name="connsiteX45" fmla="*/ 2471273 w 5426208"/>
                <a:gd name="connsiteY45" fmla="*/ 5842271 h 6200104"/>
                <a:gd name="connsiteX46" fmla="*/ 3384948 w 5426208"/>
                <a:gd name="connsiteY46" fmla="*/ 5645745 h 6200104"/>
                <a:gd name="connsiteX47" fmla="*/ 3500869 w 5426208"/>
                <a:gd name="connsiteY47" fmla="*/ 5718886 h 6200104"/>
                <a:gd name="connsiteX48" fmla="*/ 3506134 w 5426208"/>
                <a:gd name="connsiteY48" fmla="*/ 6200104 h 6200104"/>
                <a:gd name="connsiteX0" fmla="*/ 4469964 w 5426208"/>
                <a:gd name="connsiteY0" fmla="*/ 6083203 h 6214938"/>
                <a:gd name="connsiteX1" fmla="*/ 4282215 w 5426208"/>
                <a:gd name="connsiteY1" fmla="*/ 5535448 h 6214938"/>
                <a:gd name="connsiteX2" fmla="*/ 4330110 w 5426208"/>
                <a:gd name="connsiteY2" fmla="*/ 5267389 h 6214938"/>
                <a:gd name="connsiteX3" fmla="*/ 4631881 w 5426208"/>
                <a:gd name="connsiteY3" fmla="*/ 4862403 h 6214938"/>
                <a:gd name="connsiteX4" fmla="*/ 5058626 w 5426208"/>
                <a:gd name="connsiteY4" fmla="*/ 3816178 h 6214938"/>
                <a:gd name="connsiteX5" fmla="*/ 5416844 w 5426208"/>
                <a:gd name="connsiteY5" fmla="*/ 2750949 h 6214938"/>
                <a:gd name="connsiteX6" fmla="*/ 5253752 w 5426208"/>
                <a:gd name="connsiteY6" fmla="*/ 2763149 h 6214938"/>
                <a:gd name="connsiteX7" fmla="*/ 4553133 w 5426208"/>
                <a:gd name="connsiteY7" fmla="*/ 3282666 h 6214938"/>
                <a:gd name="connsiteX8" fmla="*/ 3980892 w 5426208"/>
                <a:gd name="connsiteY8" fmla="*/ 4225819 h 6214938"/>
                <a:gd name="connsiteX9" fmla="*/ 4002122 w 5426208"/>
                <a:gd name="connsiteY9" fmla="*/ 3535721 h 6214938"/>
                <a:gd name="connsiteX10" fmla="*/ 4261463 w 5426208"/>
                <a:gd name="connsiteY10" fmla="*/ 1998507 h 6214938"/>
                <a:gd name="connsiteX11" fmla="*/ 4416873 w 5426208"/>
                <a:gd name="connsiteY11" fmla="*/ 1398967 h 6214938"/>
                <a:gd name="connsiteX12" fmla="*/ 4596120 w 5426208"/>
                <a:gd name="connsiteY12" fmla="*/ 940513 h 6214938"/>
                <a:gd name="connsiteX13" fmla="*/ 4049958 w 5426208"/>
                <a:gd name="connsiteY13" fmla="*/ 1214380 h 6214938"/>
                <a:gd name="connsiteX14" fmla="*/ 3488008 w 5426208"/>
                <a:gd name="connsiteY14" fmla="*/ 2330801 h 6214938"/>
                <a:gd name="connsiteX15" fmla="*/ 3287203 w 5426208"/>
                <a:gd name="connsiteY15" fmla="*/ 3424474 h 6214938"/>
                <a:gd name="connsiteX16" fmla="*/ 3292845 w 5426208"/>
                <a:gd name="connsiteY16" fmla="*/ 4108409 h 6214938"/>
                <a:gd name="connsiteX17" fmla="*/ 3192806 w 5426208"/>
                <a:gd name="connsiteY17" fmla="*/ 3858015 h 6214938"/>
                <a:gd name="connsiteX18" fmla="*/ 3006290 w 5426208"/>
                <a:gd name="connsiteY18" fmla="*/ 2988283 h 6214938"/>
                <a:gd name="connsiteX19" fmla="*/ 2437902 w 5426208"/>
                <a:gd name="connsiteY19" fmla="*/ 1644052 h 6214938"/>
                <a:gd name="connsiteX20" fmla="*/ 2116465 w 5426208"/>
                <a:gd name="connsiteY20" fmla="*/ 857747 h 6214938"/>
                <a:gd name="connsiteX21" fmla="*/ 1976061 w 5426208"/>
                <a:gd name="connsiteY21" fmla="*/ 252846 h 6214938"/>
                <a:gd name="connsiteX22" fmla="*/ 1853512 w 5426208"/>
                <a:gd name="connsiteY22" fmla="*/ 17176 h 6214938"/>
                <a:gd name="connsiteX23" fmla="*/ 1612673 w 5426208"/>
                <a:gd name="connsiteY23" fmla="*/ 683202 h 6214938"/>
                <a:gd name="connsiteX24" fmla="*/ 1504721 w 5426208"/>
                <a:gd name="connsiteY24" fmla="*/ 1431197 h 6214938"/>
                <a:gd name="connsiteX25" fmla="*/ 1919500 w 5426208"/>
                <a:gd name="connsiteY25" fmla="*/ 2760376 h 6214938"/>
                <a:gd name="connsiteX26" fmla="*/ 2511779 w 5426208"/>
                <a:gd name="connsiteY26" fmla="*/ 3928087 h 6214938"/>
                <a:gd name="connsiteX27" fmla="*/ 2507282 w 5426208"/>
                <a:gd name="connsiteY27" fmla="*/ 4094238 h 6214938"/>
                <a:gd name="connsiteX28" fmla="*/ 1259624 w 5426208"/>
                <a:gd name="connsiteY28" fmla="*/ 2581267 h 6214938"/>
                <a:gd name="connsiteX29" fmla="*/ 760003 w 5426208"/>
                <a:gd name="connsiteY29" fmla="*/ 2034512 h 6214938"/>
                <a:gd name="connsiteX30" fmla="*/ 213248 w 5426208"/>
                <a:gd name="connsiteY30" fmla="*/ 1525465 h 6214938"/>
                <a:gd name="connsiteX31" fmla="*/ 213248 w 5426208"/>
                <a:gd name="connsiteY31" fmla="*/ 1657440 h 6214938"/>
                <a:gd name="connsiteX32" fmla="*/ 694015 w 5426208"/>
                <a:gd name="connsiteY32" fmla="*/ 2996046 h 6214938"/>
                <a:gd name="connsiteX33" fmla="*/ 1253280 w 5426208"/>
                <a:gd name="connsiteY33" fmla="*/ 4026006 h 6214938"/>
                <a:gd name="connsiteX34" fmla="*/ 2015715 w 5426208"/>
                <a:gd name="connsiteY34" fmla="*/ 4667308 h 6214938"/>
                <a:gd name="connsiteX35" fmla="*/ 2631307 w 5426208"/>
                <a:gd name="connsiteY35" fmla="*/ 4989761 h 6214938"/>
                <a:gd name="connsiteX36" fmla="*/ 2175214 w 5426208"/>
                <a:gd name="connsiteY36" fmla="*/ 5020564 h 6214938"/>
                <a:gd name="connsiteX37" fmla="*/ 1502268 w 5426208"/>
                <a:gd name="connsiteY37" fmla="*/ 4806531 h 6214938"/>
                <a:gd name="connsiteX38" fmla="*/ 760003 w 5426208"/>
                <a:gd name="connsiteY38" fmla="*/ 4202677 h 6214938"/>
                <a:gd name="connsiteX39" fmla="*/ 260382 w 5426208"/>
                <a:gd name="connsiteY39" fmla="*/ 3307131 h 6214938"/>
                <a:gd name="connsiteX40" fmla="*/ 5859 w 5426208"/>
                <a:gd name="connsiteY40" fmla="*/ 2939485 h 6214938"/>
                <a:gd name="connsiteX41" fmla="*/ 109554 w 5426208"/>
                <a:gd name="connsiteY41" fmla="*/ 3533374 h 6214938"/>
                <a:gd name="connsiteX42" fmla="*/ 420638 w 5426208"/>
                <a:gd name="connsiteY42" fmla="*/ 4937968 h 6214938"/>
                <a:gd name="connsiteX43" fmla="*/ 967661 w 5426208"/>
                <a:gd name="connsiteY43" fmla="*/ 5521419 h 6214938"/>
                <a:gd name="connsiteX44" fmla="*/ 1523574 w 5426208"/>
                <a:gd name="connsiteY44" fmla="*/ 5776953 h 6214938"/>
                <a:gd name="connsiteX45" fmla="*/ 2471273 w 5426208"/>
                <a:gd name="connsiteY45" fmla="*/ 5857105 h 6214938"/>
                <a:gd name="connsiteX46" fmla="*/ 3384948 w 5426208"/>
                <a:gd name="connsiteY46" fmla="*/ 5660579 h 6214938"/>
                <a:gd name="connsiteX47" fmla="*/ 3500869 w 5426208"/>
                <a:gd name="connsiteY47" fmla="*/ 5733720 h 6214938"/>
                <a:gd name="connsiteX48" fmla="*/ 3506134 w 5426208"/>
                <a:gd name="connsiteY48" fmla="*/ 6214938 h 6214938"/>
                <a:gd name="connsiteX0" fmla="*/ 4469964 w 5426208"/>
                <a:gd name="connsiteY0" fmla="*/ 6068032 h 6199767"/>
                <a:gd name="connsiteX1" fmla="*/ 4282215 w 5426208"/>
                <a:gd name="connsiteY1" fmla="*/ 5520277 h 6199767"/>
                <a:gd name="connsiteX2" fmla="*/ 4330110 w 5426208"/>
                <a:gd name="connsiteY2" fmla="*/ 5252218 h 6199767"/>
                <a:gd name="connsiteX3" fmla="*/ 4631881 w 5426208"/>
                <a:gd name="connsiteY3" fmla="*/ 4847232 h 6199767"/>
                <a:gd name="connsiteX4" fmla="*/ 5058626 w 5426208"/>
                <a:gd name="connsiteY4" fmla="*/ 3801007 h 6199767"/>
                <a:gd name="connsiteX5" fmla="*/ 5416844 w 5426208"/>
                <a:gd name="connsiteY5" fmla="*/ 2735778 h 6199767"/>
                <a:gd name="connsiteX6" fmla="*/ 5253752 w 5426208"/>
                <a:gd name="connsiteY6" fmla="*/ 2747978 h 6199767"/>
                <a:gd name="connsiteX7" fmla="*/ 4553133 w 5426208"/>
                <a:gd name="connsiteY7" fmla="*/ 3267495 h 6199767"/>
                <a:gd name="connsiteX8" fmla="*/ 3980892 w 5426208"/>
                <a:gd name="connsiteY8" fmla="*/ 4210648 h 6199767"/>
                <a:gd name="connsiteX9" fmla="*/ 4002122 w 5426208"/>
                <a:gd name="connsiteY9" fmla="*/ 3520550 h 6199767"/>
                <a:gd name="connsiteX10" fmla="*/ 4261463 w 5426208"/>
                <a:gd name="connsiteY10" fmla="*/ 1983336 h 6199767"/>
                <a:gd name="connsiteX11" fmla="*/ 4416873 w 5426208"/>
                <a:gd name="connsiteY11" fmla="*/ 1383796 h 6199767"/>
                <a:gd name="connsiteX12" fmla="*/ 4596120 w 5426208"/>
                <a:gd name="connsiteY12" fmla="*/ 925342 h 6199767"/>
                <a:gd name="connsiteX13" fmla="*/ 4049958 w 5426208"/>
                <a:gd name="connsiteY13" fmla="*/ 1199209 h 6199767"/>
                <a:gd name="connsiteX14" fmla="*/ 3488008 w 5426208"/>
                <a:gd name="connsiteY14" fmla="*/ 2315630 h 6199767"/>
                <a:gd name="connsiteX15" fmla="*/ 3287203 w 5426208"/>
                <a:gd name="connsiteY15" fmla="*/ 3409303 h 6199767"/>
                <a:gd name="connsiteX16" fmla="*/ 3292845 w 5426208"/>
                <a:gd name="connsiteY16" fmla="*/ 4093238 h 6199767"/>
                <a:gd name="connsiteX17" fmla="*/ 3192806 w 5426208"/>
                <a:gd name="connsiteY17" fmla="*/ 3842844 h 6199767"/>
                <a:gd name="connsiteX18" fmla="*/ 3006290 w 5426208"/>
                <a:gd name="connsiteY18" fmla="*/ 2973112 h 6199767"/>
                <a:gd name="connsiteX19" fmla="*/ 2437902 w 5426208"/>
                <a:gd name="connsiteY19" fmla="*/ 1628881 h 6199767"/>
                <a:gd name="connsiteX20" fmla="*/ 2116465 w 5426208"/>
                <a:gd name="connsiteY20" fmla="*/ 842576 h 6199767"/>
                <a:gd name="connsiteX21" fmla="*/ 1945144 w 5426208"/>
                <a:gd name="connsiteY21" fmla="*/ 474671 h 6199767"/>
                <a:gd name="connsiteX22" fmla="*/ 1853512 w 5426208"/>
                <a:gd name="connsiteY22" fmla="*/ 2005 h 6199767"/>
                <a:gd name="connsiteX23" fmla="*/ 1612673 w 5426208"/>
                <a:gd name="connsiteY23" fmla="*/ 668031 h 6199767"/>
                <a:gd name="connsiteX24" fmla="*/ 1504721 w 5426208"/>
                <a:gd name="connsiteY24" fmla="*/ 1416026 h 6199767"/>
                <a:gd name="connsiteX25" fmla="*/ 1919500 w 5426208"/>
                <a:gd name="connsiteY25" fmla="*/ 2745205 h 6199767"/>
                <a:gd name="connsiteX26" fmla="*/ 2511779 w 5426208"/>
                <a:gd name="connsiteY26" fmla="*/ 3912916 h 6199767"/>
                <a:gd name="connsiteX27" fmla="*/ 2507282 w 5426208"/>
                <a:gd name="connsiteY27" fmla="*/ 4079067 h 6199767"/>
                <a:gd name="connsiteX28" fmla="*/ 1259624 w 5426208"/>
                <a:gd name="connsiteY28" fmla="*/ 2566096 h 6199767"/>
                <a:gd name="connsiteX29" fmla="*/ 760003 w 5426208"/>
                <a:gd name="connsiteY29" fmla="*/ 2019341 h 6199767"/>
                <a:gd name="connsiteX30" fmla="*/ 213248 w 5426208"/>
                <a:gd name="connsiteY30" fmla="*/ 1510294 h 6199767"/>
                <a:gd name="connsiteX31" fmla="*/ 213248 w 5426208"/>
                <a:gd name="connsiteY31" fmla="*/ 1642269 h 6199767"/>
                <a:gd name="connsiteX32" fmla="*/ 694015 w 5426208"/>
                <a:gd name="connsiteY32" fmla="*/ 2980875 h 6199767"/>
                <a:gd name="connsiteX33" fmla="*/ 1253280 w 5426208"/>
                <a:gd name="connsiteY33" fmla="*/ 4010835 h 6199767"/>
                <a:gd name="connsiteX34" fmla="*/ 2015715 w 5426208"/>
                <a:gd name="connsiteY34" fmla="*/ 4652137 h 6199767"/>
                <a:gd name="connsiteX35" fmla="*/ 2631307 w 5426208"/>
                <a:gd name="connsiteY35" fmla="*/ 4974590 h 6199767"/>
                <a:gd name="connsiteX36" fmla="*/ 2175214 w 5426208"/>
                <a:gd name="connsiteY36" fmla="*/ 5005393 h 6199767"/>
                <a:gd name="connsiteX37" fmla="*/ 1502268 w 5426208"/>
                <a:gd name="connsiteY37" fmla="*/ 4791360 h 6199767"/>
                <a:gd name="connsiteX38" fmla="*/ 760003 w 5426208"/>
                <a:gd name="connsiteY38" fmla="*/ 4187506 h 6199767"/>
                <a:gd name="connsiteX39" fmla="*/ 260382 w 5426208"/>
                <a:gd name="connsiteY39" fmla="*/ 3291960 h 6199767"/>
                <a:gd name="connsiteX40" fmla="*/ 5859 w 5426208"/>
                <a:gd name="connsiteY40" fmla="*/ 2924314 h 6199767"/>
                <a:gd name="connsiteX41" fmla="*/ 109554 w 5426208"/>
                <a:gd name="connsiteY41" fmla="*/ 3518203 h 6199767"/>
                <a:gd name="connsiteX42" fmla="*/ 420638 w 5426208"/>
                <a:gd name="connsiteY42" fmla="*/ 4922797 h 6199767"/>
                <a:gd name="connsiteX43" fmla="*/ 967661 w 5426208"/>
                <a:gd name="connsiteY43" fmla="*/ 5506248 h 6199767"/>
                <a:gd name="connsiteX44" fmla="*/ 1523574 w 5426208"/>
                <a:gd name="connsiteY44" fmla="*/ 5761782 h 6199767"/>
                <a:gd name="connsiteX45" fmla="*/ 2471273 w 5426208"/>
                <a:gd name="connsiteY45" fmla="*/ 5841934 h 6199767"/>
                <a:gd name="connsiteX46" fmla="*/ 3384948 w 5426208"/>
                <a:gd name="connsiteY46" fmla="*/ 5645408 h 6199767"/>
                <a:gd name="connsiteX47" fmla="*/ 3500869 w 5426208"/>
                <a:gd name="connsiteY47" fmla="*/ 5718549 h 6199767"/>
                <a:gd name="connsiteX48" fmla="*/ 3506134 w 5426208"/>
                <a:gd name="connsiteY48" fmla="*/ 6199767 h 6199767"/>
                <a:gd name="connsiteX0" fmla="*/ 4469964 w 5426208"/>
                <a:gd name="connsiteY0" fmla="*/ 5783028 h 5914763"/>
                <a:gd name="connsiteX1" fmla="*/ 4282215 w 5426208"/>
                <a:gd name="connsiteY1" fmla="*/ 5235273 h 5914763"/>
                <a:gd name="connsiteX2" fmla="*/ 4330110 w 5426208"/>
                <a:gd name="connsiteY2" fmla="*/ 4967214 h 5914763"/>
                <a:gd name="connsiteX3" fmla="*/ 4631881 w 5426208"/>
                <a:gd name="connsiteY3" fmla="*/ 4562228 h 5914763"/>
                <a:gd name="connsiteX4" fmla="*/ 5058626 w 5426208"/>
                <a:gd name="connsiteY4" fmla="*/ 3516003 h 5914763"/>
                <a:gd name="connsiteX5" fmla="*/ 5416844 w 5426208"/>
                <a:gd name="connsiteY5" fmla="*/ 2450774 h 5914763"/>
                <a:gd name="connsiteX6" fmla="*/ 5253752 w 5426208"/>
                <a:gd name="connsiteY6" fmla="*/ 2462974 h 5914763"/>
                <a:gd name="connsiteX7" fmla="*/ 4553133 w 5426208"/>
                <a:gd name="connsiteY7" fmla="*/ 2982491 h 5914763"/>
                <a:gd name="connsiteX8" fmla="*/ 3980892 w 5426208"/>
                <a:gd name="connsiteY8" fmla="*/ 3925644 h 5914763"/>
                <a:gd name="connsiteX9" fmla="*/ 4002122 w 5426208"/>
                <a:gd name="connsiteY9" fmla="*/ 3235546 h 5914763"/>
                <a:gd name="connsiteX10" fmla="*/ 4261463 w 5426208"/>
                <a:gd name="connsiteY10" fmla="*/ 1698332 h 5914763"/>
                <a:gd name="connsiteX11" fmla="*/ 4416873 w 5426208"/>
                <a:gd name="connsiteY11" fmla="*/ 1098792 h 5914763"/>
                <a:gd name="connsiteX12" fmla="*/ 4596120 w 5426208"/>
                <a:gd name="connsiteY12" fmla="*/ 640338 h 5914763"/>
                <a:gd name="connsiteX13" fmla="*/ 4049958 w 5426208"/>
                <a:gd name="connsiteY13" fmla="*/ 914205 h 5914763"/>
                <a:gd name="connsiteX14" fmla="*/ 3488008 w 5426208"/>
                <a:gd name="connsiteY14" fmla="*/ 2030626 h 5914763"/>
                <a:gd name="connsiteX15" fmla="*/ 3287203 w 5426208"/>
                <a:gd name="connsiteY15" fmla="*/ 3124299 h 5914763"/>
                <a:gd name="connsiteX16" fmla="*/ 3292845 w 5426208"/>
                <a:gd name="connsiteY16" fmla="*/ 3808234 h 5914763"/>
                <a:gd name="connsiteX17" fmla="*/ 3192806 w 5426208"/>
                <a:gd name="connsiteY17" fmla="*/ 3557840 h 5914763"/>
                <a:gd name="connsiteX18" fmla="*/ 3006290 w 5426208"/>
                <a:gd name="connsiteY18" fmla="*/ 2688108 h 5914763"/>
                <a:gd name="connsiteX19" fmla="*/ 2437902 w 5426208"/>
                <a:gd name="connsiteY19" fmla="*/ 1343877 h 5914763"/>
                <a:gd name="connsiteX20" fmla="*/ 2116465 w 5426208"/>
                <a:gd name="connsiteY20" fmla="*/ 557572 h 5914763"/>
                <a:gd name="connsiteX21" fmla="*/ 1945144 w 5426208"/>
                <a:gd name="connsiteY21" fmla="*/ 189667 h 5914763"/>
                <a:gd name="connsiteX22" fmla="*/ 1791527 w 5426208"/>
                <a:gd name="connsiteY22" fmla="*/ 5193 h 5914763"/>
                <a:gd name="connsiteX23" fmla="*/ 1612673 w 5426208"/>
                <a:gd name="connsiteY23" fmla="*/ 383027 h 5914763"/>
                <a:gd name="connsiteX24" fmla="*/ 1504721 w 5426208"/>
                <a:gd name="connsiteY24" fmla="*/ 1131022 h 5914763"/>
                <a:gd name="connsiteX25" fmla="*/ 1919500 w 5426208"/>
                <a:gd name="connsiteY25" fmla="*/ 2460201 h 5914763"/>
                <a:gd name="connsiteX26" fmla="*/ 2511779 w 5426208"/>
                <a:gd name="connsiteY26" fmla="*/ 3627912 h 5914763"/>
                <a:gd name="connsiteX27" fmla="*/ 2507282 w 5426208"/>
                <a:gd name="connsiteY27" fmla="*/ 3794063 h 5914763"/>
                <a:gd name="connsiteX28" fmla="*/ 1259624 w 5426208"/>
                <a:gd name="connsiteY28" fmla="*/ 2281092 h 5914763"/>
                <a:gd name="connsiteX29" fmla="*/ 760003 w 5426208"/>
                <a:gd name="connsiteY29" fmla="*/ 1734337 h 5914763"/>
                <a:gd name="connsiteX30" fmla="*/ 213248 w 5426208"/>
                <a:gd name="connsiteY30" fmla="*/ 1225290 h 5914763"/>
                <a:gd name="connsiteX31" fmla="*/ 213248 w 5426208"/>
                <a:gd name="connsiteY31" fmla="*/ 1357265 h 5914763"/>
                <a:gd name="connsiteX32" fmla="*/ 694015 w 5426208"/>
                <a:gd name="connsiteY32" fmla="*/ 2695871 h 5914763"/>
                <a:gd name="connsiteX33" fmla="*/ 1253280 w 5426208"/>
                <a:gd name="connsiteY33" fmla="*/ 3725831 h 5914763"/>
                <a:gd name="connsiteX34" fmla="*/ 2015715 w 5426208"/>
                <a:gd name="connsiteY34" fmla="*/ 4367133 h 5914763"/>
                <a:gd name="connsiteX35" fmla="*/ 2631307 w 5426208"/>
                <a:gd name="connsiteY35" fmla="*/ 4689586 h 5914763"/>
                <a:gd name="connsiteX36" fmla="*/ 2175214 w 5426208"/>
                <a:gd name="connsiteY36" fmla="*/ 4720389 h 5914763"/>
                <a:gd name="connsiteX37" fmla="*/ 1502268 w 5426208"/>
                <a:gd name="connsiteY37" fmla="*/ 4506356 h 5914763"/>
                <a:gd name="connsiteX38" fmla="*/ 760003 w 5426208"/>
                <a:gd name="connsiteY38" fmla="*/ 3902502 h 5914763"/>
                <a:gd name="connsiteX39" fmla="*/ 260382 w 5426208"/>
                <a:gd name="connsiteY39" fmla="*/ 3006956 h 5914763"/>
                <a:gd name="connsiteX40" fmla="*/ 5859 w 5426208"/>
                <a:gd name="connsiteY40" fmla="*/ 2639310 h 5914763"/>
                <a:gd name="connsiteX41" fmla="*/ 109554 w 5426208"/>
                <a:gd name="connsiteY41" fmla="*/ 3233199 h 5914763"/>
                <a:gd name="connsiteX42" fmla="*/ 420638 w 5426208"/>
                <a:gd name="connsiteY42" fmla="*/ 4637793 h 5914763"/>
                <a:gd name="connsiteX43" fmla="*/ 967661 w 5426208"/>
                <a:gd name="connsiteY43" fmla="*/ 5221244 h 5914763"/>
                <a:gd name="connsiteX44" fmla="*/ 1523574 w 5426208"/>
                <a:gd name="connsiteY44" fmla="*/ 5476778 h 5914763"/>
                <a:gd name="connsiteX45" fmla="*/ 2471273 w 5426208"/>
                <a:gd name="connsiteY45" fmla="*/ 5556930 h 5914763"/>
                <a:gd name="connsiteX46" fmla="*/ 3384948 w 5426208"/>
                <a:gd name="connsiteY46" fmla="*/ 5360404 h 5914763"/>
                <a:gd name="connsiteX47" fmla="*/ 3500869 w 5426208"/>
                <a:gd name="connsiteY47" fmla="*/ 5433545 h 5914763"/>
                <a:gd name="connsiteX48" fmla="*/ 3506134 w 5426208"/>
                <a:gd name="connsiteY48" fmla="*/ 5914763 h 5914763"/>
                <a:gd name="connsiteX0" fmla="*/ 4469964 w 5426208"/>
                <a:gd name="connsiteY0" fmla="*/ 5781273 h 5913008"/>
                <a:gd name="connsiteX1" fmla="*/ 4282215 w 5426208"/>
                <a:gd name="connsiteY1" fmla="*/ 5233518 h 5913008"/>
                <a:gd name="connsiteX2" fmla="*/ 4330110 w 5426208"/>
                <a:gd name="connsiteY2" fmla="*/ 4965459 h 5913008"/>
                <a:gd name="connsiteX3" fmla="*/ 4631881 w 5426208"/>
                <a:gd name="connsiteY3" fmla="*/ 4560473 h 5913008"/>
                <a:gd name="connsiteX4" fmla="*/ 5058626 w 5426208"/>
                <a:gd name="connsiteY4" fmla="*/ 3514248 h 5913008"/>
                <a:gd name="connsiteX5" fmla="*/ 5416844 w 5426208"/>
                <a:gd name="connsiteY5" fmla="*/ 2449019 h 5913008"/>
                <a:gd name="connsiteX6" fmla="*/ 5253752 w 5426208"/>
                <a:gd name="connsiteY6" fmla="*/ 2461219 h 5913008"/>
                <a:gd name="connsiteX7" fmla="*/ 4553133 w 5426208"/>
                <a:gd name="connsiteY7" fmla="*/ 2980736 h 5913008"/>
                <a:gd name="connsiteX8" fmla="*/ 3980892 w 5426208"/>
                <a:gd name="connsiteY8" fmla="*/ 3923889 h 5913008"/>
                <a:gd name="connsiteX9" fmla="*/ 4002122 w 5426208"/>
                <a:gd name="connsiteY9" fmla="*/ 3233791 h 5913008"/>
                <a:gd name="connsiteX10" fmla="*/ 4261463 w 5426208"/>
                <a:gd name="connsiteY10" fmla="*/ 1696577 h 5913008"/>
                <a:gd name="connsiteX11" fmla="*/ 4416873 w 5426208"/>
                <a:gd name="connsiteY11" fmla="*/ 1097037 h 5913008"/>
                <a:gd name="connsiteX12" fmla="*/ 4596120 w 5426208"/>
                <a:gd name="connsiteY12" fmla="*/ 638583 h 5913008"/>
                <a:gd name="connsiteX13" fmla="*/ 4049958 w 5426208"/>
                <a:gd name="connsiteY13" fmla="*/ 912450 h 5913008"/>
                <a:gd name="connsiteX14" fmla="*/ 3488008 w 5426208"/>
                <a:gd name="connsiteY14" fmla="*/ 2028871 h 5913008"/>
                <a:gd name="connsiteX15" fmla="*/ 3287203 w 5426208"/>
                <a:gd name="connsiteY15" fmla="*/ 3122544 h 5913008"/>
                <a:gd name="connsiteX16" fmla="*/ 3292845 w 5426208"/>
                <a:gd name="connsiteY16" fmla="*/ 3806479 h 5913008"/>
                <a:gd name="connsiteX17" fmla="*/ 3192806 w 5426208"/>
                <a:gd name="connsiteY17" fmla="*/ 3556085 h 5913008"/>
                <a:gd name="connsiteX18" fmla="*/ 3006290 w 5426208"/>
                <a:gd name="connsiteY18" fmla="*/ 2686353 h 5913008"/>
                <a:gd name="connsiteX19" fmla="*/ 2437902 w 5426208"/>
                <a:gd name="connsiteY19" fmla="*/ 1342122 h 5913008"/>
                <a:gd name="connsiteX20" fmla="*/ 2116465 w 5426208"/>
                <a:gd name="connsiteY20" fmla="*/ 555817 h 5913008"/>
                <a:gd name="connsiteX21" fmla="*/ 1934158 w 5426208"/>
                <a:gd name="connsiteY21" fmla="*/ 214606 h 5913008"/>
                <a:gd name="connsiteX22" fmla="*/ 1791527 w 5426208"/>
                <a:gd name="connsiteY22" fmla="*/ 3438 h 5913008"/>
                <a:gd name="connsiteX23" fmla="*/ 1612673 w 5426208"/>
                <a:gd name="connsiteY23" fmla="*/ 381272 h 5913008"/>
                <a:gd name="connsiteX24" fmla="*/ 1504721 w 5426208"/>
                <a:gd name="connsiteY24" fmla="*/ 1129267 h 5913008"/>
                <a:gd name="connsiteX25" fmla="*/ 1919500 w 5426208"/>
                <a:gd name="connsiteY25" fmla="*/ 2458446 h 5913008"/>
                <a:gd name="connsiteX26" fmla="*/ 2511779 w 5426208"/>
                <a:gd name="connsiteY26" fmla="*/ 3626157 h 5913008"/>
                <a:gd name="connsiteX27" fmla="*/ 2507282 w 5426208"/>
                <a:gd name="connsiteY27" fmla="*/ 3792308 h 5913008"/>
                <a:gd name="connsiteX28" fmla="*/ 1259624 w 5426208"/>
                <a:gd name="connsiteY28" fmla="*/ 2279337 h 5913008"/>
                <a:gd name="connsiteX29" fmla="*/ 760003 w 5426208"/>
                <a:gd name="connsiteY29" fmla="*/ 1732582 h 5913008"/>
                <a:gd name="connsiteX30" fmla="*/ 213248 w 5426208"/>
                <a:gd name="connsiteY30" fmla="*/ 1223535 h 5913008"/>
                <a:gd name="connsiteX31" fmla="*/ 213248 w 5426208"/>
                <a:gd name="connsiteY31" fmla="*/ 1355510 h 5913008"/>
                <a:gd name="connsiteX32" fmla="*/ 694015 w 5426208"/>
                <a:gd name="connsiteY32" fmla="*/ 2694116 h 5913008"/>
                <a:gd name="connsiteX33" fmla="*/ 1253280 w 5426208"/>
                <a:gd name="connsiteY33" fmla="*/ 3724076 h 5913008"/>
                <a:gd name="connsiteX34" fmla="*/ 2015715 w 5426208"/>
                <a:gd name="connsiteY34" fmla="*/ 4365378 h 5913008"/>
                <a:gd name="connsiteX35" fmla="*/ 2631307 w 5426208"/>
                <a:gd name="connsiteY35" fmla="*/ 4687831 h 5913008"/>
                <a:gd name="connsiteX36" fmla="*/ 2175214 w 5426208"/>
                <a:gd name="connsiteY36" fmla="*/ 4718634 h 5913008"/>
                <a:gd name="connsiteX37" fmla="*/ 1502268 w 5426208"/>
                <a:gd name="connsiteY37" fmla="*/ 4504601 h 5913008"/>
                <a:gd name="connsiteX38" fmla="*/ 760003 w 5426208"/>
                <a:gd name="connsiteY38" fmla="*/ 3900747 h 5913008"/>
                <a:gd name="connsiteX39" fmla="*/ 260382 w 5426208"/>
                <a:gd name="connsiteY39" fmla="*/ 3005201 h 5913008"/>
                <a:gd name="connsiteX40" fmla="*/ 5859 w 5426208"/>
                <a:gd name="connsiteY40" fmla="*/ 2637555 h 5913008"/>
                <a:gd name="connsiteX41" fmla="*/ 109554 w 5426208"/>
                <a:gd name="connsiteY41" fmla="*/ 3231444 h 5913008"/>
                <a:gd name="connsiteX42" fmla="*/ 420638 w 5426208"/>
                <a:gd name="connsiteY42" fmla="*/ 4636038 h 5913008"/>
                <a:gd name="connsiteX43" fmla="*/ 967661 w 5426208"/>
                <a:gd name="connsiteY43" fmla="*/ 5219489 h 5913008"/>
                <a:gd name="connsiteX44" fmla="*/ 1523574 w 5426208"/>
                <a:gd name="connsiteY44" fmla="*/ 5475023 h 5913008"/>
                <a:gd name="connsiteX45" fmla="*/ 2471273 w 5426208"/>
                <a:gd name="connsiteY45" fmla="*/ 5555175 h 5913008"/>
                <a:gd name="connsiteX46" fmla="*/ 3384948 w 5426208"/>
                <a:gd name="connsiteY46" fmla="*/ 5358649 h 5913008"/>
                <a:gd name="connsiteX47" fmla="*/ 3500869 w 5426208"/>
                <a:gd name="connsiteY47" fmla="*/ 5431790 h 5913008"/>
                <a:gd name="connsiteX48" fmla="*/ 3506134 w 5426208"/>
                <a:gd name="connsiteY48" fmla="*/ 5913008 h 5913008"/>
                <a:gd name="connsiteX0" fmla="*/ 4469964 w 5426208"/>
                <a:gd name="connsiteY0" fmla="*/ 5823370 h 5955105"/>
                <a:gd name="connsiteX1" fmla="*/ 4282215 w 5426208"/>
                <a:gd name="connsiteY1" fmla="*/ 5275615 h 5955105"/>
                <a:gd name="connsiteX2" fmla="*/ 4330110 w 5426208"/>
                <a:gd name="connsiteY2" fmla="*/ 5007556 h 5955105"/>
                <a:gd name="connsiteX3" fmla="*/ 4631881 w 5426208"/>
                <a:gd name="connsiteY3" fmla="*/ 4602570 h 5955105"/>
                <a:gd name="connsiteX4" fmla="*/ 5058626 w 5426208"/>
                <a:gd name="connsiteY4" fmla="*/ 3556345 h 5955105"/>
                <a:gd name="connsiteX5" fmla="*/ 5416844 w 5426208"/>
                <a:gd name="connsiteY5" fmla="*/ 2491116 h 5955105"/>
                <a:gd name="connsiteX6" fmla="*/ 5253752 w 5426208"/>
                <a:gd name="connsiteY6" fmla="*/ 2503316 h 5955105"/>
                <a:gd name="connsiteX7" fmla="*/ 4553133 w 5426208"/>
                <a:gd name="connsiteY7" fmla="*/ 3022833 h 5955105"/>
                <a:gd name="connsiteX8" fmla="*/ 3980892 w 5426208"/>
                <a:gd name="connsiteY8" fmla="*/ 3965986 h 5955105"/>
                <a:gd name="connsiteX9" fmla="*/ 4002122 w 5426208"/>
                <a:gd name="connsiteY9" fmla="*/ 3275888 h 5955105"/>
                <a:gd name="connsiteX10" fmla="*/ 4261463 w 5426208"/>
                <a:gd name="connsiteY10" fmla="*/ 1738674 h 5955105"/>
                <a:gd name="connsiteX11" fmla="*/ 4416873 w 5426208"/>
                <a:gd name="connsiteY11" fmla="*/ 1139134 h 5955105"/>
                <a:gd name="connsiteX12" fmla="*/ 4596120 w 5426208"/>
                <a:gd name="connsiteY12" fmla="*/ 680680 h 5955105"/>
                <a:gd name="connsiteX13" fmla="*/ 4049958 w 5426208"/>
                <a:gd name="connsiteY13" fmla="*/ 954547 h 5955105"/>
                <a:gd name="connsiteX14" fmla="*/ 3488008 w 5426208"/>
                <a:gd name="connsiteY14" fmla="*/ 2070968 h 5955105"/>
                <a:gd name="connsiteX15" fmla="*/ 3287203 w 5426208"/>
                <a:gd name="connsiteY15" fmla="*/ 3164641 h 5955105"/>
                <a:gd name="connsiteX16" fmla="*/ 3292845 w 5426208"/>
                <a:gd name="connsiteY16" fmla="*/ 3848576 h 5955105"/>
                <a:gd name="connsiteX17" fmla="*/ 3192806 w 5426208"/>
                <a:gd name="connsiteY17" fmla="*/ 3598182 h 5955105"/>
                <a:gd name="connsiteX18" fmla="*/ 3006290 w 5426208"/>
                <a:gd name="connsiteY18" fmla="*/ 2728450 h 5955105"/>
                <a:gd name="connsiteX19" fmla="*/ 2437902 w 5426208"/>
                <a:gd name="connsiteY19" fmla="*/ 1384219 h 5955105"/>
                <a:gd name="connsiteX20" fmla="*/ 2116465 w 5426208"/>
                <a:gd name="connsiteY20" fmla="*/ 597914 h 5955105"/>
                <a:gd name="connsiteX21" fmla="*/ 1934158 w 5426208"/>
                <a:gd name="connsiteY21" fmla="*/ 256703 h 5955105"/>
                <a:gd name="connsiteX22" fmla="*/ 1791527 w 5426208"/>
                <a:gd name="connsiteY22" fmla="*/ 45535 h 5955105"/>
                <a:gd name="connsiteX23" fmla="*/ 1504721 w 5426208"/>
                <a:gd name="connsiteY23" fmla="*/ 1171364 h 5955105"/>
                <a:gd name="connsiteX24" fmla="*/ 1919500 w 5426208"/>
                <a:gd name="connsiteY24" fmla="*/ 2500543 h 5955105"/>
                <a:gd name="connsiteX25" fmla="*/ 2511779 w 5426208"/>
                <a:gd name="connsiteY25" fmla="*/ 3668254 h 5955105"/>
                <a:gd name="connsiteX26" fmla="*/ 2507282 w 5426208"/>
                <a:gd name="connsiteY26" fmla="*/ 3834405 h 5955105"/>
                <a:gd name="connsiteX27" fmla="*/ 1259624 w 5426208"/>
                <a:gd name="connsiteY27" fmla="*/ 2321434 h 5955105"/>
                <a:gd name="connsiteX28" fmla="*/ 760003 w 5426208"/>
                <a:gd name="connsiteY28" fmla="*/ 1774679 h 5955105"/>
                <a:gd name="connsiteX29" fmla="*/ 213248 w 5426208"/>
                <a:gd name="connsiteY29" fmla="*/ 1265632 h 5955105"/>
                <a:gd name="connsiteX30" fmla="*/ 213248 w 5426208"/>
                <a:gd name="connsiteY30" fmla="*/ 1397607 h 5955105"/>
                <a:gd name="connsiteX31" fmla="*/ 694015 w 5426208"/>
                <a:gd name="connsiteY31" fmla="*/ 2736213 h 5955105"/>
                <a:gd name="connsiteX32" fmla="*/ 1253280 w 5426208"/>
                <a:gd name="connsiteY32" fmla="*/ 3766173 h 5955105"/>
                <a:gd name="connsiteX33" fmla="*/ 2015715 w 5426208"/>
                <a:gd name="connsiteY33" fmla="*/ 4407475 h 5955105"/>
                <a:gd name="connsiteX34" fmla="*/ 2631307 w 5426208"/>
                <a:gd name="connsiteY34" fmla="*/ 4729928 h 5955105"/>
                <a:gd name="connsiteX35" fmla="*/ 2175214 w 5426208"/>
                <a:gd name="connsiteY35" fmla="*/ 4760731 h 5955105"/>
                <a:gd name="connsiteX36" fmla="*/ 1502268 w 5426208"/>
                <a:gd name="connsiteY36" fmla="*/ 4546698 h 5955105"/>
                <a:gd name="connsiteX37" fmla="*/ 760003 w 5426208"/>
                <a:gd name="connsiteY37" fmla="*/ 3942844 h 5955105"/>
                <a:gd name="connsiteX38" fmla="*/ 260382 w 5426208"/>
                <a:gd name="connsiteY38" fmla="*/ 3047298 h 5955105"/>
                <a:gd name="connsiteX39" fmla="*/ 5859 w 5426208"/>
                <a:gd name="connsiteY39" fmla="*/ 2679652 h 5955105"/>
                <a:gd name="connsiteX40" fmla="*/ 109554 w 5426208"/>
                <a:gd name="connsiteY40" fmla="*/ 3273541 h 5955105"/>
                <a:gd name="connsiteX41" fmla="*/ 420638 w 5426208"/>
                <a:gd name="connsiteY41" fmla="*/ 4678135 h 5955105"/>
                <a:gd name="connsiteX42" fmla="*/ 967661 w 5426208"/>
                <a:gd name="connsiteY42" fmla="*/ 5261586 h 5955105"/>
                <a:gd name="connsiteX43" fmla="*/ 1523574 w 5426208"/>
                <a:gd name="connsiteY43" fmla="*/ 5517120 h 5955105"/>
                <a:gd name="connsiteX44" fmla="*/ 2471273 w 5426208"/>
                <a:gd name="connsiteY44" fmla="*/ 5597272 h 5955105"/>
                <a:gd name="connsiteX45" fmla="*/ 3384948 w 5426208"/>
                <a:gd name="connsiteY45" fmla="*/ 5400746 h 5955105"/>
                <a:gd name="connsiteX46" fmla="*/ 3500869 w 5426208"/>
                <a:gd name="connsiteY46" fmla="*/ 5473887 h 5955105"/>
                <a:gd name="connsiteX47" fmla="*/ 3506134 w 5426208"/>
                <a:gd name="connsiteY47" fmla="*/ 5955105 h 5955105"/>
                <a:gd name="connsiteX0" fmla="*/ 4469964 w 5426208"/>
                <a:gd name="connsiteY0" fmla="*/ 5830286 h 5962021"/>
                <a:gd name="connsiteX1" fmla="*/ 4282215 w 5426208"/>
                <a:gd name="connsiteY1" fmla="*/ 5282531 h 5962021"/>
                <a:gd name="connsiteX2" fmla="*/ 4330110 w 5426208"/>
                <a:gd name="connsiteY2" fmla="*/ 5014472 h 5962021"/>
                <a:gd name="connsiteX3" fmla="*/ 4631881 w 5426208"/>
                <a:gd name="connsiteY3" fmla="*/ 4609486 h 5962021"/>
                <a:gd name="connsiteX4" fmla="*/ 5058626 w 5426208"/>
                <a:gd name="connsiteY4" fmla="*/ 3563261 h 5962021"/>
                <a:gd name="connsiteX5" fmla="*/ 5416844 w 5426208"/>
                <a:gd name="connsiteY5" fmla="*/ 2498032 h 5962021"/>
                <a:gd name="connsiteX6" fmla="*/ 5253752 w 5426208"/>
                <a:gd name="connsiteY6" fmla="*/ 2510232 h 5962021"/>
                <a:gd name="connsiteX7" fmla="*/ 4553133 w 5426208"/>
                <a:gd name="connsiteY7" fmla="*/ 3029749 h 5962021"/>
                <a:gd name="connsiteX8" fmla="*/ 3980892 w 5426208"/>
                <a:gd name="connsiteY8" fmla="*/ 3972902 h 5962021"/>
                <a:gd name="connsiteX9" fmla="*/ 4002122 w 5426208"/>
                <a:gd name="connsiteY9" fmla="*/ 3282804 h 5962021"/>
                <a:gd name="connsiteX10" fmla="*/ 4261463 w 5426208"/>
                <a:gd name="connsiteY10" fmla="*/ 1745590 h 5962021"/>
                <a:gd name="connsiteX11" fmla="*/ 4416873 w 5426208"/>
                <a:gd name="connsiteY11" fmla="*/ 1146050 h 5962021"/>
                <a:gd name="connsiteX12" fmla="*/ 4596120 w 5426208"/>
                <a:gd name="connsiteY12" fmla="*/ 687596 h 5962021"/>
                <a:gd name="connsiteX13" fmla="*/ 4049958 w 5426208"/>
                <a:gd name="connsiteY13" fmla="*/ 961463 h 5962021"/>
                <a:gd name="connsiteX14" fmla="*/ 3488008 w 5426208"/>
                <a:gd name="connsiteY14" fmla="*/ 2077884 h 5962021"/>
                <a:gd name="connsiteX15" fmla="*/ 3287203 w 5426208"/>
                <a:gd name="connsiteY15" fmla="*/ 3171557 h 5962021"/>
                <a:gd name="connsiteX16" fmla="*/ 3292845 w 5426208"/>
                <a:gd name="connsiteY16" fmla="*/ 3855492 h 5962021"/>
                <a:gd name="connsiteX17" fmla="*/ 3192806 w 5426208"/>
                <a:gd name="connsiteY17" fmla="*/ 3605098 h 5962021"/>
                <a:gd name="connsiteX18" fmla="*/ 3006290 w 5426208"/>
                <a:gd name="connsiteY18" fmla="*/ 2735366 h 5962021"/>
                <a:gd name="connsiteX19" fmla="*/ 2437902 w 5426208"/>
                <a:gd name="connsiteY19" fmla="*/ 1391135 h 5962021"/>
                <a:gd name="connsiteX20" fmla="*/ 2116465 w 5426208"/>
                <a:gd name="connsiteY20" fmla="*/ 604830 h 5962021"/>
                <a:gd name="connsiteX21" fmla="*/ 1934158 w 5426208"/>
                <a:gd name="connsiteY21" fmla="*/ 263619 h 5962021"/>
                <a:gd name="connsiteX22" fmla="*/ 1759700 w 5426208"/>
                <a:gd name="connsiteY22" fmla="*/ 44801 h 5962021"/>
                <a:gd name="connsiteX23" fmla="*/ 1504721 w 5426208"/>
                <a:gd name="connsiteY23" fmla="*/ 1178280 h 5962021"/>
                <a:gd name="connsiteX24" fmla="*/ 1919500 w 5426208"/>
                <a:gd name="connsiteY24" fmla="*/ 2507459 h 5962021"/>
                <a:gd name="connsiteX25" fmla="*/ 2511779 w 5426208"/>
                <a:gd name="connsiteY25" fmla="*/ 3675170 h 5962021"/>
                <a:gd name="connsiteX26" fmla="*/ 2507282 w 5426208"/>
                <a:gd name="connsiteY26" fmla="*/ 3841321 h 5962021"/>
                <a:gd name="connsiteX27" fmla="*/ 1259624 w 5426208"/>
                <a:gd name="connsiteY27" fmla="*/ 2328350 h 5962021"/>
                <a:gd name="connsiteX28" fmla="*/ 760003 w 5426208"/>
                <a:gd name="connsiteY28" fmla="*/ 1781595 h 5962021"/>
                <a:gd name="connsiteX29" fmla="*/ 213248 w 5426208"/>
                <a:gd name="connsiteY29" fmla="*/ 1272548 h 5962021"/>
                <a:gd name="connsiteX30" fmla="*/ 213248 w 5426208"/>
                <a:gd name="connsiteY30" fmla="*/ 1404523 h 5962021"/>
                <a:gd name="connsiteX31" fmla="*/ 694015 w 5426208"/>
                <a:gd name="connsiteY31" fmla="*/ 2743129 h 5962021"/>
                <a:gd name="connsiteX32" fmla="*/ 1253280 w 5426208"/>
                <a:gd name="connsiteY32" fmla="*/ 3773089 h 5962021"/>
                <a:gd name="connsiteX33" fmla="*/ 2015715 w 5426208"/>
                <a:gd name="connsiteY33" fmla="*/ 4414391 h 5962021"/>
                <a:gd name="connsiteX34" fmla="*/ 2631307 w 5426208"/>
                <a:gd name="connsiteY34" fmla="*/ 4736844 h 5962021"/>
                <a:gd name="connsiteX35" fmla="*/ 2175214 w 5426208"/>
                <a:gd name="connsiteY35" fmla="*/ 4767647 h 5962021"/>
                <a:gd name="connsiteX36" fmla="*/ 1502268 w 5426208"/>
                <a:gd name="connsiteY36" fmla="*/ 4553614 h 5962021"/>
                <a:gd name="connsiteX37" fmla="*/ 760003 w 5426208"/>
                <a:gd name="connsiteY37" fmla="*/ 3949760 h 5962021"/>
                <a:gd name="connsiteX38" fmla="*/ 260382 w 5426208"/>
                <a:gd name="connsiteY38" fmla="*/ 3054214 h 5962021"/>
                <a:gd name="connsiteX39" fmla="*/ 5859 w 5426208"/>
                <a:gd name="connsiteY39" fmla="*/ 2686568 h 5962021"/>
                <a:gd name="connsiteX40" fmla="*/ 109554 w 5426208"/>
                <a:gd name="connsiteY40" fmla="*/ 3280457 h 5962021"/>
                <a:gd name="connsiteX41" fmla="*/ 420638 w 5426208"/>
                <a:gd name="connsiteY41" fmla="*/ 4685051 h 5962021"/>
                <a:gd name="connsiteX42" fmla="*/ 967661 w 5426208"/>
                <a:gd name="connsiteY42" fmla="*/ 5268502 h 5962021"/>
                <a:gd name="connsiteX43" fmla="*/ 1523574 w 5426208"/>
                <a:gd name="connsiteY43" fmla="*/ 5524036 h 5962021"/>
                <a:gd name="connsiteX44" fmla="*/ 2471273 w 5426208"/>
                <a:gd name="connsiteY44" fmla="*/ 5604188 h 5962021"/>
                <a:gd name="connsiteX45" fmla="*/ 3384948 w 5426208"/>
                <a:gd name="connsiteY45" fmla="*/ 5407662 h 5962021"/>
                <a:gd name="connsiteX46" fmla="*/ 3500869 w 5426208"/>
                <a:gd name="connsiteY46" fmla="*/ 5480803 h 5962021"/>
                <a:gd name="connsiteX47" fmla="*/ 3506134 w 5426208"/>
                <a:gd name="connsiteY47" fmla="*/ 5962021 h 5962021"/>
                <a:gd name="connsiteX0" fmla="*/ 4469964 w 5426208"/>
                <a:gd name="connsiteY0" fmla="*/ 5848022 h 5979757"/>
                <a:gd name="connsiteX1" fmla="*/ 4282215 w 5426208"/>
                <a:gd name="connsiteY1" fmla="*/ 5300267 h 5979757"/>
                <a:gd name="connsiteX2" fmla="*/ 4330110 w 5426208"/>
                <a:gd name="connsiteY2" fmla="*/ 5032208 h 5979757"/>
                <a:gd name="connsiteX3" fmla="*/ 4631881 w 5426208"/>
                <a:gd name="connsiteY3" fmla="*/ 4627222 h 5979757"/>
                <a:gd name="connsiteX4" fmla="*/ 5058626 w 5426208"/>
                <a:gd name="connsiteY4" fmla="*/ 3580997 h 5979757"/>
                <a:gd name="connsiteX5" fmla="*/ 5416844 w 5426208"/>
                <a:gd name="connsiteY5" fmla="*/ 2515768 h 5979757"/>
                <a:gd name="connsiteX6" fmla="*/ 5253752 w 5426208"/>
                <a:gd name="connsiteY6" fmla="*/ 2527968 h 5979757"/>
                <a:gd name="connsiteX7" fmla="*/ 4553133 w 5426208"/>
                <a:gd name="connsiteY7" fmla="*/ 3047485 h 5979757"/>
                <a:gd name="connsiteX8" fmla="*/ 3980892 w 5426208"/>
                <a:gd name="connsiteY8" fmla="*/ 3990638 h 5979757"/>
                <a:gd name="connsiteX9" fmla="*/ 4002122 w 5426208"/>
                <a:gd name="connsiteY9" fmla="*/ 3300540 h 5979757"/>
                <a:gd name="connsiteX10" fmla="*/ 4261463 w 5426208"/>
                <a:gd name="connsiteY10" fmla="*/ 1763326 h 5979757"/>
                <a:gd name="connsiteX11" fmla="*/ 4416873 w 5426208"/>
                <a:gd name="connsiteY11" fmla="*/ 1163786 h 5979757"/>
                <a:gd name="connsiteX12" fmla="*/ 4596120 w 5426208"/>
                <a:gd name="connsiteY12" fmla="*/ 705332 h 5979757"/>
                <a:gd name="connsiteX13" fmla="*/ 4049958 w 5426208"/>
                <a:gd name="connsiteY13" fmla="*/ 979199 h 5979757"/>
                <a:gd name="connsiteX14" fmla="*/ 3488008 w 5426208"/>
                <a:gd name="connsiteY14" fmla="*/ 2095620 h 5979757"/>
                <a:gd name="connsiteX15" fmla="*/ 3287203 w 5426208"/>
                <a:gd name="connsiteY15" fmla="*/ 3189293 h 5979757"/>
                <a:gd name="connsiteX16" fmla="*/ 3292845 w 5426208"/>
                <a:gd name="connsiteY16" fmla="*/ 3873228 h 5979757"/>
                <a:gd name="connsiteX17" fmla="*/ 3192806 w 5426208"/>
                <a:gd name="connsiteY17" fmla="*/ 3622834 h 5979757"/>
                <a:gd name="connsiteX18" fmla="*/ 3006290 w 5426208"/>
                <a:gd name="connsiteY18" fmla="*/ 2753102 h 5979757"/>
                <a:gd name="connsiteX19" fmla="*/ 2437902 w 5426208"/>
                <a:gd name="connsiteY19" fmla="*/ 1408871 h 5979757"/>
                <a:gd name="connsiteX20" fmla="*/ 1934158 w 5426208"/>
                <a:gd name="connsiteY20" fmla="*/ 281355 h 5979757"/>
                <a:gd name="connsiteX21" fmla="*/ 1759700 w 5426208"/>
                <a:gd name="connsiteY21" fmla="*/ 62537 h 5979757"/>
                <a:gd name="connsiteX22" fmla="*/ 1504721 w 5426208"/>
                <a:gd name="connsiteY22" fmla="*/ 1196016 h 5979757"/>
                <a:gd name="connsiteX23" fmla="*/ 1919500 w 5426208"/>
                <a:gd name="connsiteY23" fmla="*/ 2525195 h 5979757"/>
                <a:gd name="connsiteX24" fmla="*/ 2511779 w 5426208"/>
                <a:gd name="connsiteY24" fmla="*/ 3692906 h 5979757"/>
                <a:gd name="connsiteX25" fmla="*/ 2507282 w 5426208"/>
                <a:gd name="connsiteY25" fmla="*/ 3859057 h 5979757"/>
                <a:gd name="connsiteX26" fmla="*/ 1259624 w 5426208"/>
                <a:gd name="connsiteY26" fmla="*/ 2346086 h 5979757"/>
                <a:gd name="connsiteX27" fmla="*/ 760003 w 5426208"/>
                <a:gd name="connsiteY27" fmla="*/ 1799331 h 5979757"/>
                <a:gd name="connsiteX28" fmla="*/ 213248 w 5426208"/>
                <a:gd name="connsiteY28" fmla="*/ 1290284 h 5979757"/>
                <a:gd name="connsiteX29" fmla="*/ 213248 w 5426208"/>
                <a:gd name="connsiteY29" fmla="*/ 1422259 h 5979757"/>
                <a:gd name="connsiteX30" fmla="*/ 694015 w 5426208"/>
                <a:gd name="connsiteY30" fmla="*/ 2760865 h 5979757"/>
                <a:gd name="connsiteX31" fmla="*/ 1253280 w 5426208"/>
                <a:gd name="connsiteY31" fmla="*/ 3790825 h 5979757"/>
                <a:gd name="connsiteX32" fmla="*/ 2015715 w 5426208"/>
                <a:gd name="connsiteY32" fmla="*/ 4432127 h 5979757"/>
                <a:gd name="connsiteX33" fmla="*/ 2631307 w 5426208"/>
                <a:gd name="connsiteY33" fmla="*/ 4754580 h 5979757"/>
                <a:gd name="connsiteX34" fmla="*/ 2175214 w 5426208"/>
                <a:gd name="connsiteY34" fmla="*/ 4785383 h 5979757"/>
                <a:gd name="connsiteX35" fmla="*/ 1502268 w 5426208"/>
                <a:gd name="connsiteY35" fmla="*/ 4571350 h 5979757"/>
                <a:gd name="connsiteX36" fmla="*/ 760003 w 5426208"/>
                <a:gd name="connsiteY36" fmla="*/ 3967496 h 5979757"/>
                <a:gd name="connsiteX37" fmla="*/ 260382 w 5426208"/>
                <a:gd name="connsiteY37" fmla="*/ 3071950 h 5979757"/>
                <a:gd name="connsiteX38" fmla="*/ 5859 w 5426208"/>
                <a:gd name="connsiteY38" fmla="*/ 2704304 h 5979757"/>
                <a:gd name="connsiteX39" fmla="*/ 109554 w 5426208"/>
                <a:gd name="connsiteY39" fmla="*/ 3298193 h 5979757"/>
                <a:gd name="connsiteX40" fmla="*/ 420638 w 5426208"/>
                <a:gd name="connsiteY40" fmla="*/ 4702787 h 5979757"/>
                <a:gd name="connsiteX41" fmla="*/ 967661 w 5426208"/>
                <a:gd name="connsiteY41" fmla="*/ 5286238 h 5979757"/>
                <a:gd name="connsiteX42" fmla="*/ 1523574 w 5426208"/>
                <a:gd name="connsiteY42" fmla="*/ 5541772 h 5979757"/>
                <a:gd name="connsiteX43" fmla="*/ 2471273 w 5426208"/>
                <a:gd name="connsiteY43" fmla="*/ 5621924 h 5979757"/>
                <a:gd name="connsiteX44" fmla="*/ 3384948 w 5426208"/>
                <a:gd name="connsiteY44" fmla="*/ 5425398 h 5979757"/>
                <a:gd name="connsiteX45" fmla="*/ 3500869 w 5426208"/>
                <a:gd name="connsiteY45" fmla="*/ 5498539 h 5979757"/>
                <a:gd name="connsiteX46" fmla="*/ 3506134 w 5426208"/>
                <a:gd name="connsiteY46" fmla="*/ 5979757 h 5979757"/>
                <a:gd name="connsiteX0" fmla="*/ 4469964 w 5426208"/>
                <a:gd name="connsiteY0" fmla="*/ 5848022 h 5979757"/>
                <a:gd name="connsiteX1" fmla="*/ 4282215 w 5426208"/>
                <a:gd name="connsiteY1" fmla="*/ 5300267 h 5979757"/>
                <a:gd name="connsiteX2" fmla="*/ 4330110 w 5426208"/>
                <a:gd name="connsiteY2" fmla="*/ 5032208 h 5979757"/>
                <a:gd name="connsiteX3" fmla="*/ 4631881 w 5426208"/>
                <a:gd name="connsiteY3" fmla="*/ 4627222 h 5979757"/>
                <a:gd name="connsiteX4" fmla="*/ 5058626 w 5426208"/>
                <a:gd name="connsiteY4" fmla="*/ 3580997 h 5979757"/>
                <a:gd name="connsiteX5" fmla="*/ 5416844 w 5426208"/>
                <a:gd name="connsiteY5" fmla="*/ 2515768 h 5979757"/>
                <a:gd name="connsiteX6" fmla="*/ 5253752 w 5426208"/>
                <a:gd name="connsiteY6" fmla="*/ 2527968 h 5979757"/>
                <a:gd name="connsiteX7" fmla="*/ 4553133 w 5426208"/>
                <a:gd name="connsiteY7" fmla="*/ 3047485 h 5979757"/>
                <a:gd name="connsiteX8" fmla="*/ 3980892 w 5426208"/>
                <a:gd name="connsiteY8" fmla="*/ 3990638 h 5979757"/>
                <a:gd name="connsiteX9" fmla="*/ 4002122 w 5426208"/>
                <a:gd name="connsiteY9" fmla="*/ 3300540 h 5979757"/>
                <a:gd name="connsiteX10" fmla="*/ 4261463 w 5426208"/>
                <a:gd name="connsiteY10" fmla="*/ 1763326 h 5979757"/>
                <a:gd name="connsiteX11" fmla="*/ 4416873 w 5426208"/>
                <a:gd name="connsiteY11" fmla="*/ 1163786 h 5979757"/>
                <a:gd name="connsiteX12" fmla="*/ 4596120 w 5426208"/>
                <a:gd name="connsiteY12" fmla="*/ 705332 h 5979757"/>
                <a:gd name="connsiteX13" fmla="*/ 4049958 w 5426208"/>
                <a:gd name="connsiteY13" fmla="*/ 979199 h 5979757"/>
                <a:gd name="connsiteX14" fmla="*/ 3488008 w 5426208"/>
                <a:gd name="connsiteY14" fmla="*/ 2095620 h 5979757"/>
                <a:gd name="connsiteX15" fmla="*/ 3287203 w 5426208"/>
                <a:gd name="connsiteY15" fmla="*/ 3189293 h 5979757"/>
                <a:gd name="connsiteX16" fmla="*/ 3292845 w 5426208"/>
                <a:gd name="connsiteY16" fmla="*/ 3873228 h 5979757"/>
                <a:gd name="connsiteX17" fmla="*/ 3192806 w 5426208"/>
                <a:gd name="connsiteY17" fmla="*/ 3622834 h 5979757"/>
                <a:gd name="connsiteX18" fmla="*/ 2964295 w 5426208"/>
                <a:gd name="connsiteY18" fmla="*/ 2747898 h 5979757"/>
                <a:gd name="connsiteX19" fmla="*/ 2437902 w 5426208"/>
                <a:gd name="connsiteY19" fmla="*/ 1408871 h 5979757"/>
                <a:gd name="connsiteX20" fmla="*/ 1934158 w 5426208"/>
                <a:gd name="connsiteY20" fmla="*/ 281355 h 5979757"/>
                <a:gd name="connsiteX21" fmla="*/ 1759700 w 5426208"/>
                <a:gd name="connsiteY21" fmla="*/ 62537 h 5979757"/>
                <a:gd name="connsiteX22" fmla="*/ 1504721 w 5426208"/>
                <a:gd name="connsiteY22" fmla="*/ 1196016 h 5979757"/>
                <a:gd name="connsiteX23" fmla="*/ 1919500 w 5426208"/>
                <a:gd name="connsiteY23" fmla="*/ 2525195 h 5979757"/>
                <a:gd name="connsiteX24" fmla="*/ 2511779 w 5426208"/>
                <a:gd name="connsiteY24" fmla="*/ 3692906 h 5979757"/>
                <a:gd name="connsiteX25" fmla="*/ 2507282 w 5426208"/>
                <a:gd name="connsiteY25" fmla="*/ 3859057 h 5979757"/>
                <a:gd name="connsiteX26" fmla="*/ 1259624 w 5426208"/>
                <a:gd name="connsiteY26" fmla="*/ 2346086 h 5979757"/>
                <a:gd name="connsiteX27" fmla="*/ 760003 w 5426208"/>
                <a:gd name="connsiteY27" fmla="*/ 1799331 h 5979757"/>
                <a:gd name="connsiteX28" fmla="*/ 213248 w 5426208"/>
                <a:gd name="connsiteY28" fmla="*/ 1290284 h 5979757"/>
                <a:gd name="connsiteX29" fmla="*/ 213248 w 5426208"/>
                <a:gd name="connsiteY29" fmla="*/ 1422259 h 5979757"/>
                <a:gd name="connsiteX30" fmla="*/ 694015 w 5426208"/>
                <a:gd name="connsiteY30" fmla="*/ 2760865 h 5979757"/>
                <a:gd name="connsiteX31" fmla="*/ 1253280 w 5426208"/>
                <a:gd name="connsiteY31" fmla="*/ 3790825 h 5979757"/>
                <a:gd name="connsiteX32" fmla="*/ 2015715 w 5426208"/>
                <a:gd name="connsiteY32" fmla="*/ 4432127 h 5979757"/>
                <a:gd name="connsiteX33" fmla="*/ 2631307 w 5426208"/>
                <a:gd name="connsiteY33" fmla="*/ 4754580 h 5979757"/>
                <a:gd name="connsiteX34" fmla="*/ 2175214 w 5426208"/>
                <a:gd name="connsiteY34" fmla="*/ 4785383 h 5979757"/>
                <a:gd name="connsiteX35" fmla="*/ 1502268 w 5426208"/>
                <a:gd name="connsiteY35" fmla="*/ 4571350 h 5979757"/>
                <a:gd name="connsiteX36" fmla="*/ 760003 w 5426208"/>
                <a:gd name="connsiteY36" fmla="*/ 3967496 h 5979757"/>
                <a:gd name="connsiteX37" fmla="*/ 260382 w 5426208"/>
                <a:gd name="connsiteY37" fmla="*/ 3071950 h 5979757"/>
                <a:gd name="connsiteX38" fmla="*/ 5859 w 5426208"/>
                <a:gd name="connsiteY38" fmla="*/ 2704304 h 5979757"/>
                <a:gd name="connsiteX39" fmla="*/ 109554 w 5426208"/>
                <a:gd name="connsiteY39" fmla="*/ 3298193 h 5979757"/>
                <a:gd name="connsiteX40" fmla="*/ 420638 w 5426208"/>
                <a:gd name="connsiteY40" fmla="*/ 4702787 h 5979757"/>
                <a:gd name="connsiteX41" fmla="*/ 967661 w 5426208"/>
                <a:gd name="connsiteY41" fmla="*/ 5286238 h 5979757"/>
                <a:gd name="connsiteX42" fmla="*/ 1523574 w 5426208"/>
                <a:gd name="connsiteY42" fmla="*/ 5541772 h 5979757"/>
                <a:gd name="connsiteX43" fmla="*/ 2471273 w 5426208"/>
                <a:gd name="connsiteY43" fmla="*/ 5621924 h 5979757"/>
                <a:gd name="connsiteX44" fmla="*/ 3384948 w 5426208"/>
                <a:gd name="connsiteY44" fmla="*/ 5425398 h 5979757"/>
                <a:gd name="connsiteX45" fmla="*/ 3500869 w 5426208"/>
                <a:gd name="connsiteY45" fmla="*/ 5498539 h 5979757"/>
                <a:gd name="connsiteX46" fmla="*/ 3506134 w 5426208"/>
                <a:gd name="connsiteY46" fmla="*/ 5979757 h 5979757"/>
                <a:gd name="connsiteX0" fmla="*/ 4469964 w 5426208"/>
                <a:gd name="connsiteY0" fmla="*/ 5848022 h 5979757"/>
                <a:gd name="connsiteX1" fmla="*/ 4282215 w 5426208"/>
                <a:gd name="connsiteY1" fmla="*/ 5300267 h 5979757"/>
                <a:gd name="connsiteX2" fmla="*/ 4330110 w 5426208"/>
                <a:gd name="connsiteY2" fmla="*/ 5032208 h 5979757"/>
                <a:gd name="connsiteX3" fmla="*/ 4631881 w 5426208"/>
                <a:gd name="connsiteY3" fmla="*/ 4627222 h 5979757"/>
                <a:gd name="connsiteX4" fmla="*/ 5058626 w 5426208"/>
                <a:gd name="connsiteY4" fmla="*/ 3580997 h 5979757"/>
                <a:gd name="connsiteX5" fmla="*/ 5416844 w 5426208"/>
                <a:gd name="connsiteY5" fmla="*/ 2515768 h 5979757"/>
                <a:gd name="connsiteX6" fmla="*/ 5253752 w 5426208"/>
                <a:gd name="connsiteY6" fmla="*/ 2527968 h 5979757"/>
                <a:gd name="connsiteX7" fmla="*/ 4553133 w 5426208"/>
                <a:gd name="connsiteY7" fmla="*/ 3047485 h 5979757"/>
                <a:gd name="connsiteX8" fmla="*/ 3980892 w 5426208"/>
                <a:gd name="connsiteY8" fmla="*/ 3990638 h 5979757"/>
                <a:gd name="connsiteX9" fmla="*/ 4002122 w 5426208"/>
                <a:gd name="connsiteY9" fmla="*/ 3300540 h 5979757"/>
                <a:gd name="connsiteX10" fmla="*/ 4261463 w 5426208"/>
                <a:gd name="connsiteY10" fmla="*/ 1763326 h 5979757"/>
                <a:gd name="connsiteX11" fmla="*/ 4416873 w 5426208"/>
                <a:gd name="connsiteY11" fmla="*/ 1163786 h 5979757"/>
                <a:gd name="connsiteX12" fmla="*/ 4596120 w 5426208"/>
                <a:gd name="connsiteY12" fmla="*/ 705332 h 5979757"/>
                <a:gd name="connsiteX13" fmla="*/ 4049958 w 5426208"/>
                <a:gd name="connsiteY13" fmla="*/ 979199 h 5979757"/>
                <a:gd name="connsiteX14" fmla="*/ 3488008 w 5426208"/>
                <a:gd name="connsiteY14" fmla="*/ 2095620 h 5979757"/>
                <a:gd name="connsiteX15" fmla="*/ 3287203 w 5426208"/>
                <a:gd name="connsiteY15" fmla="*/ 3189293 h 5979757"/>
                <a:gd name="connsiteX16" fmla="*/ 3292845 w 5426208"/>
                <a:gd name="connsiteY16" fmla="*/ 3873228 h 5979757"/>
                <a:gd name="connsiteX17" fmla="*/ 3192806 w 5426208"/>
                <a:gd name="connsiteY17" fmla="*/ 3622834 h 5979757"/>
                <a:gd name="connsiteX18" fmla="*/ 2932473 w 5426208"/>
                <a:gd name="connsiteY18" fmla="*/ 2740246 h 5979757"/>
                <a:gd name="connsiteX19" fmla="*/ 2437902 w 5426208"/>
                <a:gd name="connsiteY19" fmla="*/ 1408871 h 5979757"/>
                <a:gd name="connsiteX20" fmla="*/ 1934158 w 5426208"/>
                <a:gd name="connsiteY20" fmla="*/ 281355 h 5979757"/>
                <a:gd name="connsiteX21" fmla="*/ 1759700 w 5426208"/>
                <a:gd name="connsiteY21" fmla="*/ 62537 h 5979757"/>
                <a:gd name="connsiteX22" fmla="*/ 1504721 w 5426208"/>
                <a:gd name="connsiteY22" fmla="*/ 1196016 h 5979757"/>
                <a:gd name="connsiteX23" fmla="*/ 1919500 w 5426208"/>
                <a:gd name="connsiteY23" fmla="*/ 2525195 h 5979757"/>
                <a:gd name="connsiteX24" fmla="*/ 2511779 w 5426208"/>
                <a:gd name="connsiteY24" fmla="*/ 3692906 h 5979757"/>
                <a:gd name="connsiteX25" fmla="*/ 2507282 w 5426208"/>
                <a:gd name="connsiteY25" fmla="*/ 3859057 h 5979757"/>
                <a:gd name="connsiteX26" fmla="*/ 1259624 w 5426208"/>
                <a:gd name="connsiteY26" fmla="*/ 2346086 h 5979757"/>
                <a:gd name="connsiteX27" fmla="*/ 760003 w 5426208"/>
                <a:gd name="connsiteY27" fmla="*/ 1799331 h 5979757"/>
                <a:gd name="connsiteX28" fmla="*/ 213248 w 5426208"/>
                <a:gd name="connsiteY28" fmla="*/ 1290284 h 5979757"/>
                <a:gd name="connsiteX29" fmla="*/ 213248 w 5426208"/>
                <a:gd name="connsiteY29" fmla="*/ 1422259 h 5979757"/>
                <a:gd name="connsiteX30" fmla="*/ 694015 w 5426208"/>
                <a:gd name="connsiteY30" fmla="*/ 2760865 h 5979757"/>
                <a:gd name="connsiteX31" fmla="*/ 1253280 w 5426208"/>
                <a:gd name="connsiteY31" fmla="*/ 3790825 h 5979757"/>
                <a:gd name="connsiteX32" fmla="*/ 2015715 w 5426208"/>
                <a:gd name="connsiteY32" fmla="*/ 4432127 h 5979757"/>
                <a:gd name="connsiteX33" fmla="*/ 2631307 w 5426208"/>
                <a:gd name="connsiteY33" fmla="*/ 4754580 h 5979757"/>
                <a:gd name="connsiteX34" fmla="*/ 2175214 w 5426208"/>
                <a:gd name="connsiteY34" fmla="*/ 4785383 h 5979757"/>
                <a:gd name="connsiteX35" fmla="*/ 1502268 w 5426208"/>
                <a:gd name="connsiteY35" fmla="*/ 4571350 h 5979757"/>
                <a:gd name="connsiteX36" fmla="*/ 760003 w 5426208"/>
                <a:gd name="connsiteY36" fmla="*/ 3967496 h 5979757"/>
                <a:gd name="connsiteX37" fmla="*/ 260382 w 5426208"/>
                <a:gd name="connsiteY37" fmla="*/ 3071950 h 5979757"/>
                <a:gd name="connsiteX38" fmla="*/ 5859 w 5426208"/>
                <a:gd name="connsiteY38" fmla="*/ 2704304 h 5979757"/>
                <a:gd name="connsiteX39" fmla="*/ 109554 w 5426208"/>
                <a:gd name="connsiteY39" fmla="*/ 3298193 h 5979757"/>
                <a:gd name="connsiteX40" fmla="*/ 420638 w 5426208"/>
                <a:gd name="connsiteY40" fmla="*/ 4702787 h 5979757"/>
                <a:gd name="connsiteX41" fmla="*/ 967661 w 5426208"/>
                <a:gd name="connsiteY41" fmla="*/ 5286238 h 5979757"/>
                <a:gd name="connsiteX42" fmla="*/ 1523574 w 5426208"/>
                <a:gd name="connsiteY42" fmla="*/ 5541772 h 5979757"/>
                <a:gd name="connsiteX43" fmla="*/ 2471273 w 5426208"/>
                <a:gd name="connsiteY43" fmla="*/ 5621924 h 5979757"/>
                <a:gd name="connsiteX44" fmla="*/ 3384948 w 5426208"/>
                <a:gd name="connsiteY44" fmla="*/ 5425398 h 5979757"/>
                <a:gd name="connsiteX45" fmla="*/ 3500869 w 5426208"/>
                <a:gd name="connsiteY45" fmla="*/ 5498539 h 5979757"/>
                <a:gd name="connsiteX46" fmla="*/ 3506134 w 5426208"/>
                <a:gd name="connsiteY46" fmla="*/ 5979757 h 5979757"/>
                <a:gd name="connsiteX0" fmla="*/ 4469964 w 5426208"/>
                <a:gd name="connsiteY0" fmla="*/ 5848036 h 5979771"/>
                <a:gd name="connsiteX1" fmla="*/ 4282215 w 5426208"/>
                <a:gd name="connsiteY1" fmla="*/ 5300281 h 5979771"/>
                <a:gd name="connsiteX2" fmla="*/ 4330110 w 5426208"/>
                <a:gd name="connsiteY2" fmla="*/ 5032222 h 5979771"/>
                <a:gd name="connsiteX3" fmla="*/ 4631881 w 5426208"/>
                <a:gd name="connsiteY3" fmla="*/ 4627236 h 5979771"/>
                <a:gd name="connsiteX4" fmla="*/ 5058626 w 5426208"/>
                <a:gd name="connsiteY4" fmla="*/ 3581011 h 5979771"/>
                <a:gd name="connsiteX5" fmla="*/ 5416844 w 5426208"/>
                <a:gd name="connsiteY5" fmla="*/ 2515782 h 5979771"/>
                <a:gd name="connsiteX6" fmla="*/ 5253752 w 5426208"/>
                <a:gd name="connsiteY6" fmla="*/ 2527982 h 5979771"/>
                <a:gd name="connsiteX7" fmla="*/ 4553133 w 5426208"/>
                <a:gd name="connsiteY7" fmla="*/ 3047499 h 5979771"/>
                <a:gd name="connsiteX8" fmla="*/ 3980892 w 5426208"/>
                <a:gd name="connsiteY8" fmla="*/ 3990652 h 5979771"/>
                <a:gd name="connsiteX9" fmla="*/ 4002122 w 5426208"/>
                <a:gd name="connsiteY9" fmla="*/ 3300554 h 5979771"/>
                <a:gd name="connsiteX10" fmla="*/ 4261463 w 5426208"/>
                <a:gd name="connsiteY10" fmla="*/ 1763340 h 5979771"/>
                <a:gd name="connsiteX11" fmla="*/ 4416873 w 5426208"/>
                <a:gd name="connsiteY11" fmla="*/ 1163800 h 5979771"/>
                <a:gd name="connsiteX12" fmla="*/ 4596120 w 5426208"/>
                <a:gd name="connsiteY12" fmla="*/ 705346 h 5979771"/>
                <a:gd name="connsiteX13" fmla="*/ 4049958 w 5426208"/>
                <a:gd name="connsiteY13" fmla="*/ 979213 h 5979771"/>
                <a:gd name="connsiteX14" fmla="*/ 3488008 w 5426208"/>
                <a:gd name="connsiteY14" fmla="*/ 2095634 h 5979771"/>
                <a:gd name="connsiteX15" fmla="*/ 3287203 w 5426208"/>
                <a:gd name="connsiteY15" fmla="*/ 3189307 h 5979771"/>
                <a:gd name="connsiteX16" fmla="*/ 3292845 w 5426208"/>
                <a:gd name="connsiteY16" fmla="*/ 3873242 h 5979771"/>
                <a:gd name="connsiteX17" fmla="*/ 3192806 w 5426208"/>
                <a:gd name="connsiteY17" fmla="*/ 3622848 h 5979771"/>
                <a:gd name="connsiteX18" fmla="*/ 2932473 w 5426208"/>
                <a:gd name="connsiteY18" fmla="*/ 2740260 h 5979771"/>
                <a:gd name="connsiteX19" fmla="*/ 2399382 w 5426208"/>
                <a:gd name="connsiteY19" fmla="*/ 1409403 h 5979771"/>
                <a:gd name="connsiteX20" fmla="*/ 1934158 w 5426208"/>
                <a:gd name="connsiteY20" fmla="*/ 281369 h 5979771"/>
                <a:gd name="connsiteX21" fmla="*/ 1759700 w 5426208"/>
                <a:gd name="connsiteY21" fmla="*/ 62551 h 5979771"/>
                <a:gd name="connsiteX22" fmla="*/ 1504721 w 5426208"/>
                <a:gd name="connsiteY22" fmla="*/ 1196030 h 5979771"/>
                <a:gd name="connsiteX23" fmla="*/ 1919500 w 5426208"/>
                <a:gd name="connsiteY23" fmla="*/ 2525209 h 5979771"/>
                <a:gd name="connsiteX24" fmla="*/ 2511779 w 5426208"/>
                <a:gd name="connsiteY24" fmla="*/ 3692920 h 5979771"/>
                <a:gd name="connsiteX25" fmla="*/ 2507282 w 5426208"/>
                <a:gd name="connsiteY25" fmla="*/ 3859071 h 5979771"/>
                <a:gd name="connsiteX26" fmla="*/ 1259624 w 5426208"/>
                <a:gd name="connsiteY26" fmla="*/ 2346100 h 5979771"/>
                <a:gd name="connsiteX27" fmla="*/ 760003 w 5426208"/>
                <a:gd name="connsiteY27" fmla="*/ 1799345 h 5979771"/>
                <a:gd name="connsiteX28" fmla="*/ 213248 w 5426208"/>
                <a:gd name="connsiteY28" fmla="*/ 1290298 h 5979771"/>
                <a:gd name="connsiteX29" fmla="*/ 213248 w 5426208"/>
                <a:gd name="connsiteY29" fmla="*/ 1422273 h 5979771"/>
                <a:gd name="connsiteX30" fmla="*/ 694015 w 5426208"/>
                <a:gd name="connsiteY30" fmla="*/ 2760879 h 5979771"/>
                <a:gd name="connsiteX31" fmla="*/ 1253280 w 5426208"/>
                <a:gd name="connsiteY31" fmla="*/ 3790839 h 5979771"/>
                <a:gd name="connsiteX32" fmla="*/ 2015715 w 5426208"/>
                <a:gd name="connsiteY32" fmla="*/ 4432141 h 5979771"/>
                <a:gd name="connsiteX33" fmla="*/ 2631307 w 5426208"/>
                <a:gd name="connsiteY33" fmla="*/ 4754594 h 5979771"/>
                <a:gd name="connsiteX34" fmla="*/ 2175214 w 5426208"/>
                <a:gd name="connsiteY34" fmla="*/ 4785397 h 5979771"/>
                <a:gd name="connsiteX35" fmla="*/ 1502268 w 5426208"/>
                <a:gd name="connsiteY35" fmla="*/ 4571364 h 5979771"/>
                <a:gd name="connsiteX36" fmla="*/ 760003 w 5426208"/>
                <a:gd name="connsiteY36" fmla="*/ 3967510 h 5979771"/>
                <a:gd name="connsiteX37" fmla="*/ 260382 w 5426208"/>
                <a:gd name="connsiteY37" fmla="*/ 3071964 h 5979771"/>
                <a:gd name="connsiteX38" fmla="*/ 5859 w 5426208"/>
                <a:gd name="connsiteY38" fmla="*/ 2704318 h 5979771"/>
                <a:gd name="connsiteX39" fmla="*/ 109554 w 5426208"/>
                <a:gd name="connsiteY39" fmla="*/ 3298207 h 5979771"/>
                <a:gd name="connsiteX40" fmla="*/ 420638 w 5426208"/>
                <a:gd name="connsiteY40" fmla="*/ 4702801 h 5979771"/>
                <a:gd name="connsiteX41" fmla="*/ 967661 w 5426208"/>
                <a:gd name="connsiteY41" fmla="*/ 5286252 h 5979771"/>
                <a:gd name="connsiteX42" fmla="*/ 1523574 w 5426208"/>
                <a:gd name="connsiteY42" fmla="*/ 5541786 h 5979771"/>
                <a:gd name="connsiteX43" fmla="*/ 2471273 w 5426208"/>
                <a:gd name="connsiteY43" fmla="*/ 5621938 h 5979771"/>
                <a:gd name="connsiteX44" fmla="*/ 3384948 w 5426208"/>
                <a:gd name="connsiteY44" fmla="*/ 5425412 h 5979771"/>
                <a:gd name="connsiteX45" fmla="*/ 3500869 w 5426208"/>
                <a:gd name="connsiteY45" fmla="*/ 5498553 h 5979771"/>
                <a:gd name="connsiteX46" fmla="*/ 3506134 w 5426208"/>
                <a:gd name="connsiteY46" fmla="*/ 5979771 h 5979771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02122 w 5426208"/>
                <a:gd name="connsiteY9" fmla="*/ 3284330 h 5963547"/>
                <a:gd name="connsiteX10" fmla="*/ 4261463 w 5426208"/>
                <a:gd name="connsiteY10" fmla="*/ 1747116 h 5963547"/>
                <a:gd name="connsiteX11" fmla="*/ 4416873 w 5426208"/>
                <a:gd name="connsiteY11" fmla="*/ 1147576 h 5963547"/>
                <a:gd name="connsiteX12" fmla="*/ 4596120 w 5426208"/>
                <a:gd name="connsiteY12" fmla="*/ 689122 h 5963547"/>
                <a:gd name="connsiteX13" fmla="*/ 4049958 w 5426208"/>
                <a:gd name="connsiteY13" fmla="*/ 962989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02122 w 5426208"/>
                <a:gd name="connsiteY9" fmla="*/ 3284330 h 5963547"/>
                <a:gd name="connsiteX10" fmla="*/ 4261463 w 5426208"/>
                <a:gd name="connsiteY10" fmla="*/ 1747116 h 5963547"/>
                <a:gd name="connsiteX11" fmla="*/ 4416873 w 5426208"/>
                <a:gd name="connsiteY11" fmla="*/ 1147576 h 5963547"/>
                <a:gd name="connsiteX12" fmla="*/ 4484533 w 5426208"/>
                <a:gd name="connsiteY12" fmla="*/ 653647 h 5963547"/>
                <a:gd name="connsiteX13" fmla="*/ 4049958 w 5426208"/>
                <a:gd name="connsiteY13" fmla="*/ 962989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02122 w 5426208"/>
                <a:gd name="connsiteY9" fmla="*/ 3284330 h 5963547"/>
                <a:gd name="connsiteX10" fmla="*/ 4261463 w 5426208"/>
                <a:gd name="connsiteY10" fmla="*/ 1747116 h 5963547"/>
                <a:gd name="connsiteX11" fmla="*/ 4416873 w 5426208"/>
                <a:gd name="connsiteY11" fmla="*/ 1147576 h 5963547"/>
                <a:gd name="connsiteX12" fmla="*/ 4484533 w 5426208"/>
                <a:gd name="connsiteY12" fmla="*/ 653647 h 5963547"/>
                <a:gd name="connsiteX13" fmla="*/ 4049958 w 5426208"/>
                <a:gd name="connsiteY13" fmla="*/ 962989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02122 w 5426208"/>
                <a:gd name="connsiteY9" fmla="*/ 3284330 h 5963547"/>
                <a:gd name="connsiteX10" fmla="*/ 4261463 w 5426208"/>
                <a:gd name="connsiteY10" fmla="*/ 1747116 h 5963547"/>
                <a:gd name="connsiteX11" fmla="*/ 4416873 w 5426208"/>
                <a:gd name="connsiteY11" fmla="*/ 1147576 h 5963547"/>
                <a:gd name="connsiteX12" fmla="*/ 4484533 w 5426208"/>
                <a:gd name="connsiteY12" fmla="*/ 653647 h 5963547"/>
                <a:gd name="connsiteX13" fmla="*/ 4063391 w 5426208"/>
                <a:gd name="connsiteY13" fmla="*/ 1013087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02122 w 5426208"/>
                <a:gd name="connsiteY9" fmla="*/ 3284330 h 5963547"/>
                <a:gd name="connsiteX10" fmla="*/ 4281760 w 5426208"/>
                <a:gd name="connsiteY10" fmla="*/ 1853260 h 5963547"/>
                <a:gd name="connsiteX11" fmla="*/ 4416873 w 5426208"/>
                <a:gd name="connsiteY11" fmla="*/ 1147576 h 5963547"/>
                <a:gd name="connsiteX12" fmla="*/ 4484533 w 5426208"/>
                <a:gd name="connsiteY12" fmla="*/ 653647 h 5963547"/>
                <a:gd name="connsiteX13" fmla="*/ 4063391 w 5426208"/>
                <a:gd name="connsiteY13" fmla="*/ 1013087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40105 w 5426208"/>
                <a:gd name="connsiteY9" fmla="*/ 3319391 h 5963547"/>
                <a:gd name="connsiteX10" fmla="*/ 4281760 w 5426208"/>
                <a:gd name="connsiteY10" fmla="*/ 1853260 h 5963547"/>
                <a:gd name="connsiteX11" fmla="*/ 4416873 w 5426208"/>
                <a:gd name="connsiteY11" fmla="*/ 1147576 h 5963547"/>
                <a:gd name="connsiteX12" fmla="*/ 4484533 w 5426208"/>
                <a:gd name="connsiteY12" fmla="*/ 653647 h 5963547"/>
                <a:gd name="connsiteX13" fmla="*/ 4063391 w 5426208"/>
                <a:gd name="connsiteY13" fmla="*/ 1013087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043"/>
                <a:gd name="connsiteY0" fmla="*/ 5831812 h 5963547"/>
                <a:gd name="connsiteX1" fmla="*/ 4282215 w 5426043"/>
                <a:gd name="connsiteY1" fmla="*/ 5284057 h 5963547"/>
                <a:gd name="connsiteX2" fmla="*/ 4330110 w 5426043"/>
                <a:gd name="connsiteY2" fmla="*/ 5015998 h 5963547"/>
                <a:gd name="connsiteX3" fmla="*/ 4631881 w 5426043"/>
                <a:gd name="connsiteY3" fmla="*/ 4611012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469964 w 5426043"/>
                <a:gd name="connsiteY0" fmla="*/ 5831812 h 5963547"/>
                <a:gd name="connsiteX1" fmla="*/ 4282215 w 5426043"/>
                <a:gd name="connsiteY1" fmla="*/ 5284057 h 5963547"/>
                <a:gd name="connsiteX2" fmla="*/ 4330110 w 5426043"/>
                <a:gd name="connsiteY2" fmla="*/ 5015998 h 5963547"/>
                <a:gd name="connsiteX3" fmla="*/ 4631881 w 5426043"/>
                <a:gd name="connsiteY3" fmla="*/ 4611012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469964 w 5426043"/>
                <a:gd name="connsiteY0" fmla="*/ 5831812 h 5963547"/>
                <a:gd name="connsiteX1" fmla="*/ 4231131 w 5426043"/>
                <a:gd name="connsiteY1" fmla="*/ 5215361 h 5963547"/>
                <a:gd name="connsiteX2" fmla="*/ 4330110 w 5426043"/>
                <a:gd name="connsiteY2" fmla="*/ 5015998 h 5963547"/>
                <a:gd name="connsiteX3" fmla="*/ 4631881 w 5426043"/>
                <a:gd name="connsiteY3" fmla="*/ 4611012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469964 w 5426043"/>
                <a:gd name="connsiteY0" fmla="*/ 5831812 h 5963547"/>
                <a:gd name="connsiteX1" fmla="*/ 4231131 w 5426043"/>
                <a:gd name="connsiteY1" fmla="*/ 5215361 h 5963547"/>
                <a:gd name="connsiteX2" fmla="*/ 4333623 w 5426043"/>
                <a:gd name="connsiteY2" fmla="*/ 4952955 h 5963547"/>
                <a:gd name="connsiteX3" fmla="*/ 4631881 w 5426043"/>
                <a:gd name="connsiteY3" fmla="*/ 4611012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469964 w 5426043"/>
                <a:gd name="connsiteY0" fmla="*/ 5831812 h 5963547"/>
                <a:gd name="connsiteX1" fmla="*/ 4231131 w 5426043"/>
                <a:gd name="connsiteY1" fmla="*/ 5215361 h 5963547"/>
                <a:gd name="connsiteX2" fmla="*/ 4333623 w 5426043"/>
                <a:gd name="connsiteY2" fmla="*/ 4952955 h 5963547"/>
                <a:gd name="connsiteX3" fmla="*/ 4689326 w 5426043"/>
                <a:gd name="connsiteY3" fmla="*/ 4520699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469964 w 5426043"/>
                <a:gd name="connsiteY0" fmla="*/ 5831812 h 5963547"/>
                <a:gd name="connsiteX1" fmla="*/ 4231131 w 5426043"/>
                <a:gd name="connsiteY1" fmla="*/ 5215361 h 5963547"/>
                <a:gd name="connsiteX2" fmla="*/ 4286673 w 5426043"/>
                <a:gd name="connsiteY2" fmla="*/ 4899675 h 5963547"/>
                <a:gd name="connsiteX3" fmla="*/ 4689326 w 5426043"/>
                <a:gd name="connsiteY3" fmla="*/ 4520699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361304 w 5426043"/>
                <a:gd name="connsiteY0" fmla="*/ 5609304 h 5963547"/>
                <a:gd name="connsiteX1" fmla="*/ 4231131 w 5426043"/>
                <a:gd name="connsiteY1" fmla="*/ 5215361 h 5963547"/>
                <a:gd name="connsiteX2" fmla="*/ 4286673 w 5426043"/>
                <a:gd name="connsiteY2" fmla="*/ 4899675 h 5963547"/>
                <a:gd name="connsiteX3" fmla="*/ 4689326 w 5426043"/>
                <a:gd name="connsiteY3" fmla="*/ 4520699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384948 w 5426043"/>
                <a:gd name="connsiteY44" fmla="*/ 5409188 h 5806634"/>
                <a:gd name="connsiteX45" fmla="*/ 3500869 w 5426043"/>
                <a:gd name="connsiteY45" fmla="*/ 5482329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30503 w 5426043"/>
                <a:gd name="connsiteY44" fmla="*/ 5381381 h 5806634"/>
                <a:gd name="connsiteX45" fmla="*/ 3500869 w 5426043"/>
                <a:gd name="connsiteY45" fmla="*/ 5482329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30503 w 5426043"/>
                <a:gd name="connsiteY44" fmla="*/ 5381381 h 5806634"/>
                <a:gd name="connsiteX45" fmla="*/ 3394077 w 5426043"/>
                <a:gd name="connsiteY45" fmla="*/ 5495193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30503 w 5426043"/>
                <a:gd name="connsiteY44" fmla="*/ 5381381 h 5806634"/>
                <a:gd name="connsiteX45" fmla="*/ 3457681 w 5426043"/>
                <a:gd name="connsiteY45" fmla="*/ 5473536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42901 w 5426043"/>
                <a:gd name="connsiteY44" fmla="*/ 5427626 h 5806634"/>
                <a:gd name="connsiteX45" fmla="*/ 3457681 w 5426043"/>
                <a:gd name="connsiteY45" fmla="*/ 5473536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42901 w 5426043"/>
                <a:gd name="connsiteY44" fmla="*/ 5427626 h 5806634"/>
                <a:gd name="connsiteX45" fmla="*/ 3409946 w 5426043"/>
                <a:gd name="connsiteY45" fmla="*/ 5523928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42901 w 5426043"/>
                <a:gd name="connsiteY44" fmla="*/ 5427626 h 5806634"/>
                <a:gd name="connsiteX45" fmla="*/ 3409946 w 5426043"/>
                <a:gd name="connsiteY45" fmla="*/ 5523928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42901 w 5426043"/>
                <a:gd name="connsiteY44" fmla="*/ 5427626 h 5806634"/>
                <a:gd name="connsiteX45" fmla="*/ 3409946 w 5426043"/>
                <a:gd name="connsiteY45" fmla="*/ 5523928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286673 w 5426043"/>
                <a:gd name="connsiteY2" fmla="*/ 4899675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286673 w 5426043"/>
                <a:gd name="connsiteY2" fmla="*/ 4899675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340194 w 5426043"/>
                <a:gd name="connsiteY2" fmla="*/ 4947008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385780 w 5426043"/>
                <a:gd name="connsiteY2" fmla="*/ 4979973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779546 w 5426043"/>
                <a:gd name="connsiteY3" fmla="*/ 449170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779546 w 5426043"/>
                <a:gd name="connsiteY3" fmla="*/ 449170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4040534 w 5426043"/>
                <a:gd name="connsiteY8" fmla="*/ 4135949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779546 w 5426043"/>
                <a:gd name="connsiteY3" fmla="*/ 449170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4046069 w 5426043"/>
                <a:gd name="connsiteY8" fmla="*/ 4126147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779546 w 5426043"/>
                <a:gd name="connsiteY3" fmla="*/ 449170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4046069 w 5426043"/>
                <a:gd name="connsiteY8" fmla="*/ 4126147 h 5820250"/>
                <a:gd name="connsiteX9" fmla="*/ 4099905 w 5426043"/>
                <a:gd name="connsiteY9" fmla="*/ 329878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779546 w 5426043"/>
                <a:gd name="connsiteY3" fmla="*/ 449170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4046069 w 5426043"/>
                <a:gd name="connsiteY8" fmla="*/ 4126147 h 5820250"/>
                <a:gd name="connsiteX9" fmla="*/ 4099905 w 5426043"/>
                <a:gd name="connsiteY9" fmla="*/ 329878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311855 w 5426043"/>
                <a:gd name="connsiteY16" fmla="*/ 3851780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486 w 5426225"/>
                <a:gd name="connsiteY0" fmla="*/ 5609304 h 5820250"/>
                <a:gd name="connsiteX1" fmla="*/ 4231313 w 5426225"/>
                <a:gd name="connsiteY1" fmla="*/ 5215361 h 5820250"/>
                <a:gd name="connsiteX2" fmla="*/ 4436133 w 5426225"/>
                <a:gd name="connsiteY2" fmla="*/ 4908219 h 5820250"/>
                <a:gd name="connsiteX3" fmla="*/ 4779728 w 5426225"/>
                <a:gd name="connsiteY3" fmla="*/ 4491709 h 5820250"/>
                <a:gd name="connsiteX4" fmla="*/ 5058808 w 5426225"/>
                <a:gd name="connsiteY4" fmla="*/ 3564787 h 5820250"/>
                <a:gd name="connsiteX5" fmla="*/ 5417026 w 5426225"/>
                <a:gd name="connsiteY5" fmla="*/ 2499558 h 5820250"/>
                <a:gd name="connsiteX6" fmla="*/ 5253934 w 5426225"/>
                <a:gd name="connsiteY6" fmla="*/ 2511758 h 5820250"/>
                <a:gd name="connsiteX7" fmla="*/ 4564682 w 5426225"/>
                <a:gd name="connsiteY7" fmla="*/ 3073666 h 5820250"/>
                <a:gd name="connsiteX8" fmla="*/ 4046251 w 5426225"/>
                <a:gd name="connsiteY8" fmla="*/ 4126147 h 5820250"/>
                <a:gd name="connsiteX9" fmla="*/ 4100087 w 5426225"/>
                <a:gd name="connsiteY9" fmla="*/ 3298781 h 5820250"/>
                <a:gd name="connsiteX10" fmla="*/ 4281942 w 5426225"/>
                <a:gd name="connsiteY10" fmla="*/ 1853260 h 5820250"/>
                <a:gd name="connsiteX11" fmla="*/ 4417055 w 5426225"/>
                <a:gd name="connsiteY11" fmla="*/ 1147576 h 5820250"/>
                <a:gd name="connsiteX12" fmla="*/ 4484715 w 5426225"/>
                <a:gd name="connsiteY12" fmla="*/ 653647 h 5820250"/>
                <a:gd name="connsiteX13" fmla="*/ 4063573 w 5426225"/>
                <a:gd name="connsiteY13" fmla="*/ 1013087 h 5820250"/>
                <a:gd name="connsiteX14" fmla="*/ 3488190 w 5426225"/>
                <a:gd name="connsiteY14" fmla="*/ 2079410 h 5820250"/>
                <a:gd name="connsiteX15" fmla="*/ 3287385 w 5426225"/>
                <a:gd name="connsiteY15" fmla="*/ 3173083 h 5820250"/>
                <a:gd name="connsiteX16" fmla="*/ 3312037 w 5426225"/>
                <a:gd name="connsiteY16" fmla="*/ 3851780 h 5820250"/>
                <a:gd name="connsiteX17" fmla="*/ 3192988 w 5426225"/>
                <a:gd name="connsiteY17" fmla="*/ 3606624 h 5820250"/>
                <a:gd name="connsiteX18" fmla="*/ 2932655 w 5426225"/>
                <a:gd name="connsiteY18" fmla="*/ 2724036 h 5820250"/>
                <a:gd name="connsiteX19" fmla="*/ 2399564 w 5426225"/>
                <a:gd name="connsiteY19" fmla="*/ 1393179 h 5820250"/>
                <a:gd name="connsiteX20" fmla="*/ 1918243 w 5426225"/>
                <a:gd name="connsiteY20" fmla="*/ 334605 h 5820250"/>
                <a:gd name="connsiteX21" fmla="*/ 1759882 w 5426225"/>
                <a:gd name="connsiteY21" fmla="*/ 46327 h 5820250"/>
                <a:gd name="connsiteX22" fmla="*/ 1504903 w 5426225"/>
                <a:gd name="connsiteY22" fmla="*/ 1179806 h 5820250"/>
                <a:gd name="connsiteX23" fmla="*/ 1919682 w 5426225"/>
                <a:gd name="connsiteY23" fmla="*/ 2508985 h 5820250"/>
                <a:gd name="connsiteX24" fmla="*/ 2511961 w 5426225"/>
                <a:gd name="connsiteY24" fmla="*/ 3676696 h 5820250"/>
                <a:gd name="connsiteX25" fmla="*/ 2507464 w 5426225"/>
                <a:gd name="connsiteY25" fmla="*/ 3842847 h 5820250"/>
                <a:gd name="connsiteX26" fmla="*/ 1259806 w 5426225"/>
                <a:gd name="connsiteY26" fmla="*/ 2329876 h 5820250"/>
                <a:gd name="connsiteX27" fmla="*/ 760185 w 5426225"/>
                <a:gd name="connsiteY27" fmla="*/ 1783121 h 5820250"/>
                <a:gd name="connsiteX28" fmla="*/ 213430 w 5426225"/>
                <a:gd name="connsiteY28" fmla="*/ 1274074 h 5820250"/>
                <a:gd name="connsiteX29" fmla="*/ 213430 w 5426225"/>
                <a:gd name="connsiteY29" fmla="*/ 1406049 h 5820250"/>
                <a:gd name="connsiteX30" fmla="*/ 694197 w 5426225"/>
                <a:gd name="connsiteY30" fmla="*/ 2744655 h 5820250"/>
                <a:gd name="connsiteX31" fmla="*/ 1253462 w 5426225"/>
                <a:gd name="connsiteY31" fmla="*/ 3774615 h 5820250"/>
                <a:gd name="connsiteX32" fmla="*/ 2015897 w 5426225"/>
                <a:gd name="connsiteY32" fmla="*/ 4415917 h 5820250"/>
                <a:gd name="connsiteX33" fmla="*/ 2631489 w 5426225"/>
                <a:gd name="connsiteY33" fmla="*/ 4738370 h 5820250"/>
                <a:gd name="connsiteX34" fmla="*/ 2175396 w 5426225"/>
                <a:gd name="connsiteY34" fmla="*/ 4769173 h 5820250"/>
                <a:gd name="connsiteX35" fmla="*/ 1502450 w 5426225"/>
                <a:gd name="connsiteY35" fmla="*/ 4555140 h 5820250"/>
                <a:gd name="connsiteX36" fmla="*/ 760185 w 5426225"/>
                <a:gd name="connsiteY36" fmla="*/ 3951286 h 5820250"/>
                <a:gd name="connsiteX37" fmla="*/ 260564 w 5426225"/>
                <a:gd name="connsiteY37" fmla="*/ 3055740 h 5820250"/>
                <a:gd name="connsiteX38" fmla="*/ 6041 w 5426225"/>
                <a:gd name="connsiteY38" fmla="*/ 2688094 h 5820250"/>
                <a:gd name="connsiteX39" fmla="*/ 109736 w 5426225"/>
                <a:gd name="connsiteY39" fmla="*/ 3281983 h 5820250"/>
                <a:gd name="connsiteX40" fmla="*/ 437514 w 5426225"/>
                <a:gd name="connsiteY40" fmla="*/ 4566106 h 5820250"/>
                <a:gd name="connsiteX41" fmla="*/ 967843 w 5426225"/>
                <a:gd name="connsiteY41" fmla="*/ 5270028 h 5820250"/>
                <a:gd name="connsiteX42" fmla="*/ 1523756 w 5426225"/>
                <a:gd name="connsiteY42" fmla="*/ 5525562 h 5820250"/>
                <a:gd name="connsiteX43" fmla="*/ 2471455 w 5426225"/>
                <a:gd name="connsiteY43" fmla="*/ 5605714 h 5820250"/>
                <a:gd name="connsiteX44" fmla="*/ 3243083 w 5426225"/>
                <a:gd name="connsiteY44" fmla="*/ 5427626 h 5820250"/>
                <a:gd name="connsiteX45" fmla="*/ 3410128 w 5426225"/>
                <a:gd name="connsiteY45" fmla="*/ 5523928 h 5820250"/>
                <a:gd name="connsiteX46" fmla="*/ 3455644 w 5426225"/>
                <a:gd name="connsiteY46" fmla="*/ 5820249 h 5820250"/>
                <a:gd name="connsiteX0" fmla="*/ 4361486 w 5426225"/>
                <a:gd name="connsiteY0" fmla="*/ 5609304 h 5820250"/>
                <a:gd name="connsiteX1" fmla="*/ 4231313 w 5426225"/>
                <a:gd name="connsiteY1" fmla="*/ 5215361 h 5820250"/>
                <a:gd name="connsiteX2" fmla="*/ 4436133 w 5426225"/>
                <a:gd name="connsiteY2" fmla="*/ 4908219 h 5820250"/>
                <a:gd name="connsiteX3" fmla="*/ 4779728 w 5426225"/>
                <a:gd name="connsiteY3" fmla="*/ 4491709 h 5820250"/>
                <a:gd name="connsiteX4" fmla="*/ 5058808 w 5426225"/>
                <a:gd name="connsiteY4" fmla="*/ 3564787 h 5820250"/>
                <a:gd name="connsiteX5" fmla="*/ 5417026 w 5426225"/>
                <a:gd name="connsiteY5" fmla="*/ 2499558 h 5820250"/>
                <a:gd name="connsiteX6" fmla="*/ 5253934 w 5426225"/>
                <a:gd name="connsiteY6" fmla="*/ 2511758 h 5820250"/>
                <a:gd name="connsiteX7" fmla="*/ 4564682 w 5426225"/>
                <a:gd name="connsiteY7" fmla="*/ 3073666 h 5820250"/>
                <a:gd name="connsiteX8" fmla="*/ 4046251 w 5426225"/>
                <a:gd name="connsiteY8" fmla="*/ 4126147 h 5820250"/>
                <a:gd name="connsiteX9" fmla="*/ 4100087 w 5426225"/>
                <a:gd name="connsiteY9" fmla="*/ 3298781 h 5820250"/>
                <a:gd name="connsiteX10" fmla="*/ 4281942 w 5426225"/>
                <a:gd name="connsiteY10" fmla="*/ 1853260 h 5820250"/>
                <a:gd name="connsiteX11" fmla="*/ 4417055 w 5426225"/>
                <a:gd name="connsiteY11" fmla="*/ 1147576 h 5820250"/>
                <a:gd name="connsiteX12" fmla="*/ 4484715 w 5426225"/>
                <a:gd name="connsiteY12" fmla="*/ 653647 h 5820250"/>
                <a:gd name="connsiteX13" fmla="*/ 4063573 w 5426225"/>
                <a:gd name="connsiteY13" fmla="*/ 1013087 h 5820250"/>
                <a:gd name="connsiteX14" fmla="*/ 3488190 w 5426225"/>
                <a:gd name="connsiteY14" fmla="*/ 2079410 h 5820250"/>
                <a:gd name="connsiteX15" fmla="*/ 3287385 w 5426225"/>
                <a:gd name="connsiteY15" fmla="*/ 3173083 h 5820250"/>
                <a:gd name="connsiteX16" fmla="*/ 3312037 w 5426225"/>
                <a:gd name="connsiteY16" fmla="*/ 3851780 h 5820250"/>
                <a:gd name="connsiteX17" fmla="*/ 3192988 w 5426225"/>
                <a:gd name="connsiteY17" fmla="*/ 3606624 h 5820250"/>
                <a:gd name="connsiteX18" fmla="*/ 2932655 w 5426225"/>
                <a:gd name="connsiteY18" fmla="*/ 2724036 h 5820250"/>
                <a:gd name="connsiteX19" fmla="*/ 2399564 w 5426225"/>
                <a:gd name="connsiteY19" fmla="*/ 1393179 h 5820250"/>
                <a:gd name="connsiteX20" fmla="*/ 1918243 w 5426225"/>
                <a:gd name="connsiteY20" fmla="*/ 334605 h 5820250"/>
                <a:gd name="connsiteX21" fmla="*/ 1759882 w 5426225"/>
                <a:gd name="connsiteY21" fmla="*/ 46327 h 5820250"/>
                <a:gd name="connsiteX22" fmla="*/ 1504903 w 5426225"/>
                <a:gd name="connsiteY22" fmla="*/ 1179806 h 5820250"/>
                <a:gd name="connsiteX23" fmla="*/ 1919682 w 5426225"/>
                <a:gd name="connsiteY23" fmla="*/ 2508985 h 5820250"/>
                <a:gd name="connsiteX24" fmla="*/ 2511961 w 5426225"/>
                <a:gd name="connsiteY24" fmla="*/ 3676696 h 5820250"/>
                <a:gd name="connsiteX25" fmla="*/ 2507464 w 5426225"/>
                <a:gd name="connsiteY25" fmla="*/ 3842847 h 5820250"/>
                <a:gd name="connsiteX26" fmla="*/ 1259806 w 5426225"/>
                <a:gd name="connsiteY26" fmla="*/ 2329876 h 5820250"/>
                <a:gd name="connsiteX27" fmla="*/ 760185 w 5426225"/>
                <a:gd name="connsiteY27" fmla="*/ 1783121 h 5820250"/>
                <a:gd name="connsiteX28" fmla="*/ 213430 w 5426225"/>
                <a:gd name="connsiteY28" fmla="*/ 1274074 h 5820250"/>
                <a:gd name="connsiteX29" fmla="*/ 213430 w 5426225"/>
                <a:gd name="connsiteY29" fmla="*/ 1406049 h 5820250"/>
                <a:gd name="connsiteX30" fmla="*/ 694197 w 5426225"/>
                <a:gd name="connsiteY30" fmla="*/ 2744655 h 5820250"/>
                <a:gd name="connsiteX31" fmla="*/ 1253462 w 5426225"/>
                <a:gd name="connsiteY31" fmla="*/ 3774615 h 5820250"/>
                <a:gd name="connsiteX32" fmla="*/ 2015897 w 5426225"/>
                <a:gd name="connsiteY32" fmla="*/ 4415917 h 5820250"/>
                <a:gd name="connsiteX33" fmla="*/ 2631489 w 5426225"/>
                <a:gd name="connsiteY33" fmla="*/ 4738370 h 5820250"/>
                <a:gd name="connsiteX34" fmla="*/ 2175396 w 5426225"/>
                <a:gd name="connsiteY34" fmla="*/ 4769173 h 5820250"/>
                <a:gd name="connsiteX35" fmla="*/ 1502450 w 5426225"/>
                <a:gd name="connsiteY35" fmla="*/ 4555140 h 5820250"/>
                <a:gd name="connsiteX36" fmla="*/ 760185 w 5426225"/>
                <a:gd name="connsiteY36" fmla="*/ 3951286 h 5820250"/>
                <a:gd name="connsiteX37" fmla="*/ 260564 w 5426225"/>
                <a:gd name="connsiteY37" fmla="*/ 3055740 h 5820250"/>
                <a:gd name="connsiteX38" fmla="*/ 6041 w 5426225"/>
                <a:gd name="connsiteY38" fmla="*/ 2688094 h 5820250"/>
                <a:gd name="connsiteX39" fmla="*/ 109736 w 5426225"/>
                <a:gd name="connsiteY39" fmla="*/ 3281983 h 5820250"/>
                <a:gd name="connsiteX40" fmla="*/ 437514 w 5426225"/>
                <a:gd name="connsiteY40" fmla="*/ 4566106 h 5820250"/>
                <a:gd name="connsiteX41" fmla="*/ 1523756 w 5426225"/>
                <a:gd name="connsiteY41" fmla="*/ 5525562 h 5820250"/>
                <a:gd name="connsiteX42" fmla="*/ 2471455 w 5426225"/>
                <a:gd name="connsiteY42" fmla="*/ 5605714 h 5820250"/>
                <a:gd name="connsiteX43" fmla="*/ 3243083 w 5426225"/>
                <a:gd name="connsiteY43" fmla="*/ 5427626 h 5820250"/>
                <a:gd name="connsiteX44" fmla="*/ 3410128 w 5426225"/>
                <a:gd name="connsiteY44" fmla="*/ 5523928 h 5820250"/>
                <a:gd name="connsiteX45" fmla="*/ 3455644 w 5426225"/>
                <a:gd name="connsiteY45" fmla="*/ 5820249 h 582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426225" h="5820250">
                  <a:moveTo>
                    <a:pt x="4361486" y="5609304"/>
                  </a:moveTo>
                  <a:cubicBezTo>
                    <a:pt x="4290845" y="5425964"/>
                    <a:pt x="4218872" y="5332208"/>
                    <a:pt x="4231313" y="5215361"/>
                  </a:cubicBezTo>
                  <a:cubicBezTo>
                    <a:pt x="4243754" y="5098514"/>
                    <a:pt x="4344731" y="5028828"/>
                    <a:pt x="4436133" y="4908219"/>
                  </a:cubicBezTo>
                  <a:cubicBezTo>
                    <a:pt x="4527536" y="4787610"/>
                    <a:pt x="4675949" y="4715614"/>
                    <a:pt x="4779728" y="4491709"/>
                  </a:cubicBezTo>
                  <a:cubicBezTo>
                    <a:pt x="4883507" y="4267804"/>
                    <a:pt x="4952592" y="3896812"/>
                    <a:pt x="5058808" y="3564787"/>
                  </a:cubicBezTo>
                  <a:cubicBezTo>
                    <a:pt x="5165024" y="3232762"/>
                    <a:pt x="5384505" y="2675063"/>
                    <a:pt x="5417026" y="2499558"/>
                  </a:cubicBezTo>
                  <a:cubicBezTo>
                    <a:pt x="5449547" y="2324053"/>
                    <a:pt x="5395991" y="2416073"/>
                    <a:pt x="5253934" y="2511758"/>
                  </a:cubicBezTo>
                  <a:cubicBezTo>
                    <a:pt x="5111877" y="2607443"/>
                    <a:pt x="4765963" y="2804601"/>
                    <a:pt x="4564682" y="3073666"/>
                  </a:cubicBezTo>
                  <a:cubicBezTo>
                    <a:pt x="4363402" y="3342731"/>
                    <a:pt x="4123683" y="4088628"/>
                    <a:pt x="4046251" y="4126147"/>
                  </a:cubicBezTo>
                  <a:cubicBezTo>
                    <a:pt x="3968819" y="4163666"/>
                    <a:pt x="4060805" y="3677596"/>
                    <a:pt x="4100087" y="3298781"/>
                  </a:cubicBezTo>
                  <a:cubicBezTo>
                    <a:pt x="4139369" y="2919967"/>
                    <a:pt x="4229114" y="2211794"/>
                    <a:pt x="4281942" y="1853260"/>
                  </a:cubicBezTo>
                  <a:cubicBezTo>
                    <a:pt x="4334770" y="1494726"/>
                    <a:pt x="4383260" y="1347511"/>
                    <a:pt x="4417055" y="1147576"/>
                  </a:cubicBezTo>
                  <a:cubicBezTo>
                    <a:pt x="4450850" y="947641"/>
                    <a:pt x="4543629" y="676062"/>
                    <a:pt x="4484715" y="653647"/>
                  </a:cubicBezTo>
                  <a:cubicBezTo>
                    <a:pt x="4425801" y="631232"/>
                    <a:pt x="4229660" y="775460"/>
                    <a:pt x="4063573" y="1013087"/>
                  </a:cubicBezTo>
                  <a:cubicBezTo>
                    <a:pt x="3897486" y="1250714"/>
                    <a:pt x="3617555" y="1719411"/>
                    <a:pt x="3488190" y="2079410"/>
                  </a:cubicBezTo>
                  <a:cubicBezTo>
                    <a:pt x="3358825" y="2439409"/>
                    <a:pt x="3316744" y="2877688"/>
                    <a:pt x="3287385" y="3173083"/>
                  </a:cubicBezTo>
                  <a:cubicBezTo>
                    <a:pt x="3258026" y="3468478"/>
                    <a:pt x="3327770" y="3779523"/>
                    <a:pt x="3312037" y="3851780"/>
                  </a:cubicBezTo>
                  <a:cubicBezTo>
                    <a:pt x="3296304" y="3924037"/>
                    <a:pt x="3256218" y="3794581"/>
                    <a:pt x="3192988" y="3606624"/>
                  </a:cubicBezTo>
                  <a:cubicBezTo>
                    <a:pt x="3129758" y="3418667"/>
                    <a:pt x="3064892" y="3092943"/>
                    <a:pt x="2932655" y="2724036"/>
                  </a:cubicBezTo>
                  <a:cubicBezTo>
                    <a:pt x="2800418" y="2355129"/>
                    <a:pt x="2568633" y="1791418"/>
                    <a:pt x="2399564" y="1393179"/>
                  </a:cubicBezTo>
                  <a:cubicBezTo>
                    <a:pt x="2230495" y="994941"/>
                    <a:pt x="2024857" y="559080"/>
                    <a:pt x="1918243" y="334605"/>
                  </a:cubicBezTo>
                  <a:cubicBezTo>
                    <a:pt x="1811629" y="110130"/>
                    <a:pt x="1828772" y="-94540"/>
                    <a:pt x="1759882" y="46327"/>
                  </a:cubicBezTo>
                  <a:cubicBezTo>
                    <a:pt x="1690992" y="187194"/>
                    <a:pt x="1478270" y="769363"/>
                    <a:pt x="1504903" y="1179806"/>
                  </a:cubicBezTo>
                  <a:cubicBezTo>
                    <a:pt x="1531536" y="1590249"/>
                    <a:pt x="1751839" y="2092837"/>
                    <a:pt x="1919682" y="2508985"/>
                  </a:cubicBezTo>
                  <a:cubicBezTo>
                    <a:pt x="2087525" y="2925133"/>
                    <a:pt x="2413997" y="3454386"/>
                    <a:pt x="2511961" y="3676696"/>
                  </a:cubicBezTo>
                  <a:cubicBezTo>
                    <a:pt x="2609925" y="3899006"/>
                    <a:pt x="2640198" y="3976933"/>
                    <a:pt x="2507464" y="3842847"/>
                  </a:cubicBezTo>
                  <a:cubicBezTo>
                    <a:pt x="2374730" y="3708761"/>
                    <a:pt x="1551019" y="2673164"/>
                    <a:pt x="1259806" y="2329876"/>
                  </a:cubicBezTo>
                  <a:cubicBezTo>
                    <a:pt x="968593" y="1986588"/>
                    <a:pt x="934581" y="1959088"/>
                    <a:pt x="760185" y="1783121"/>
                  </a:cubicBezTo>
                  <a:cubicBezTo>
                    <a:pt x="585789" y="1607154"/>
                    <a:pt x="304556" y="1336919"/>
                    <a:pt x="213430" y="1274074"/>
                  </a:cubicBezTo>
                  <a:cubicBezTo>
                    <a:pt x="122304" y="1211229"/>
                    <a:pt x="133302" y="1160952"/>
                    <a:pt x="213430" y="1406049"/>
                  </a:cubicBezTo>
                  <a:cubicBezTo>
                    <a:pt x="293558" y="1651146"/>
                    <a:pt x="520858" y="2349894"/>
                    <a:pt x="694197" y="2744655"/>
                  </a:cubicBezTo>
                  <a:cubicBezTo>
                    <a:pt x="867536" y="3139416"/>
                    <a:pt x="1033179" y="3496071"/>
                    <a:pt x="1253462" y="3774615"/>
                  </a:cubicBezTo>
                  <a:cubicBezTo>
                    <a:pt x="1473745" y="4053159"/>
                    <a:pt x="1786226" y="4255291"/>
                    <a:pt x="2015897" y="4415917"/>
                  </a:cubicBezTo>
                  <a:cubicBezTo>
                    <a:pt x="2245568" y="4576543"/>
                    <a:pt x="2599073" y="4704664"/>
                    <a:pt x="2631489" y="4738370"/>
                  </a:cubicBezTo>
                  <a:cubicBezTo>
                    <a:pt x="2663905" y="4772076"/>
                    <a:pt x="2363569" y="4799711"/>
                    <a:pt x="2175396" y="4769173"/>
                  </a:cubicBezTo>
                  <a:cubicBezTo>
                    <a:pt x="1987223" y="4738635"/>
                    <a:pt x="1738318" y="4691454"/>
                    <a:pt x="1502450" y="4555140"/>
                  </a:cubicBezTo>
                  <a:cubicBezTo>
                    <a:pt x="1266582" y="4418826"/>
                    <a:pt x="967166" y="4201186"/>
                    <a:pt x="760185" y="3951286"/>
                  </a:cubicBezTo>
                  <a:cubicBezTo>
                    <a:pt x="553204" y="3701386"/>
                    <a:pt x="386255" y="3266272"/>
                    <a:pt x="260564" y="3055740"/>
                  </a:cubicBezTo>
                  <a:cubicBezTo>
                    <a:pt x="134873" y="2845208"/>
                    <a:pt x="31179" y="2650387"/>
                    <a:pt x="6041" y="2688094"/>
                  </a:cubicBezTo>
                  <a:cubicBezTo>
                    <a:pt x="-19097" y="2725801"/>
                    <a:pt x="37824" y="2968981"/>
                    <a:pt x="109736" y="3281983"/>
                  </a:cubicBezTo>
                  <a:cubicBezTo>
                    <a:pt x="181648" y="3594985"/>
                    <a:pt x="201844" y="4192176"/>
                    <a:pt x="437514" y="4566106"/>
                  </a:cubicBezTo>
                  <a:cubicBezTo>
                    <a:pt x="673184" y="4940036"/>
                    <a:pt x="1184766" y="5352294"/>
                    <a:pt x="1523756" y="5525562"/>
                  </a:cubicBezTo>
                  <a:cubicBezTo>
                    <a:pt x="1862746" y="5698830"/>
                    <a:pt x="2184900" y="5622037"/>
                    <a:pt x="2471455" y="5605714"/>
                  </a:cubicBezTo>
                  <a:cubicBezTo>
                    <a:pt x="2758010" y="5589391"/>
                    <a:pt x="3144000" y="5442008"/>
                    <a:pt x="3243083" y="5427626"/>
                  </a:cubicBezTo>
                  <a:cubicBezTo>
                    <a:pt x="3342166" y="5413244"/>
                    <a:pt x="3406420" y="5413989"/>
                    <a:pt x="3410128" y="5523928"/>
                  </a:cubicBezTo>
                  <a:cubicBezTo>
                    <a:pt x="3413836" y="5633867"/>
                    <a:pt x="3448772" y="5675021"/>
                    <a:pt x="3455644" y="5820249"/>
                  </a:cubicBezTo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CBC3084-2856-DE33-73C4-C834F70AE7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069679">
              <a:off x="247501" y="3192554"/>
              <a:ext cx="1784721" cy="1888725"/>
            </a:xfrm>
            <a:custGeom>
              <a:avLst/>
              <a:gdLst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3003582 w 5421466"/>
                <a:gd name="connsiteY39" fmla="*/ 5026451 h 7017706"/>
                <a:gd name="connsiteX40" fmla="*/ 2315426 w 5421466"/>
                <a:gd name="connsiteY40" fmla="*/ 5092438 h 7017706"/>
                <a:gd name="connsiteX41" fmla="*/ 1495294 w 5421466"/>
                <a:gd name="connsiteY41" fmla="*/ 4922756 h 7017706"/>
                <a:gd name="connsiteX42" fmla="*/ 760003 w 5421466"/>
                <a:gd name="connsiteY42" fmla="*/ 4187465 h 7017706"/>
                <a:gd name="connsiteX43" fmla="*/ 260382 w 5421466"/>
                <a:gd name="connsiteY43" fmla="*/ 3291919 h 7017706"/>
                <a:gd name="connsiteX44" fmla="*/ 5859 w 5421466"/>
                <a:gd name="connsiteY44" fmla="*/ 2924273 h 7017706"/>
                <a:gd name="connsiteX45" fmla="*/ 109554 w 5421466"/>
                <a:gd name="connsiteY45" fmla="*/ 3518162 h 7017706"/>
                <a:gd name="connsiteX46" fmla="*/ 420638 w 5421466"/>
                <a:gd name="connsiteY46" fmla="*/ 4922756 h 7017706"/>
                <a:gd name="connsiteX47" fmla="*/ 910832 w 5421466"/>
                <a:gd name="connsiteY47" fmla="*/ 5544925 h 7017706"/>
                <a:gd name="connsiteX48" fmla="*/ 1523574 w 5421466"/>
                <a:gd name="connsiteY48" fmla="*/ 5761741 h 7017706"/>
                <a:gd name="connsiteX49" fmla="*/ 2287145 w 5421466"/>
                <a:gd name="connsiteY49" fmla="*/ 5724034 h 7017706"/>
                <a:gd name="connsiteX50" fmla="*/ 3720020 w 5421466"/>
                <a:gd name="connsiteY50" fmla="*/ 5516644 h 7017706"/>
                <a:gd name="connsiteX51" fmla="*/ 3701166 w 5421466"/>
                <a:gd name="connsiteY51" fmla="*/ 5563778 h 7017706"/>
                <a:gd name="connsiteX52" fmla="*/ 3503203 w 5421466"/>
                <a:gd name="connsiteY52" fmla="*/ 6129387 h 7017706"/>
                <a:gd name="connsiteX53" fmla="*/ 3456069 w 5421466"/>
                <a:gd name="connsiteY53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720020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720020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7017706"/>
                <a:gd name="connsiteX1" fmla="*/ 4455310 w 5421466"/>
                <a:gd name="connsiteY1" fmla="*/ 6044545 h 7017706"/>
                <a:gd name="connsiteX2" fmla="*/ 4455310 w 5421466"/>
                <a:gd name="connsiteY2" fmla="*/ 6035119 h 7017706"/>
                <a:gd name="connsiteX3" fmla="*/ 4172506 w 5421466"/>
                <a:gd name="connsiteY3" fmla="*/ 5431803 h 7017706"/>
                <a:gd name="connsiteX4" fmla="*/ 4181933 w 5421466"/>
                <a:gd name="connsiteY4" fmla="*/ 5337535 h 7017706"/>
                <a:gd name="connsiteX5" fmla="*/ 4596712 w 5421466"/>
                <a:gd name="connsiteY5" fmla="*/ 4932183 h 7017706"/>
                <a:gd name="connsiteX6" fmla="*/ 5058626 w 5421466"/>
                <a:gd name="connsiteY6" fmla="*/ 3800966 h 7017706"/>
                <a:gd name="connsiteX7" fmla="*/ 5416844 w 5421466"/>
                <a:gd name="connsiteY7" fmla="*/ 2735737 h 7017706"/>
                <a:gd name="connsiteX8" fmla="*/ 5209455 w 5421466"/>
                <a:gd name="connsiteY8" fmla="*/ 2801725 h 7017706"/>
                <a:gd name="connsiteX9" fmla="*/ 4493017 w 5421466"/>
                <a:gd name="connsiteY9" fmla="*/ 3169370 h 7017706"/>
                <a:gd name="connsiteX10" fmla="*/ 3691739 w 5421466"/>
                <a:gd name="connsiteY10" fmla="*/ 4074343 h 7017706"/>
                <a:gd name="connsiteX11" fmla="*/ 3757727 w 5421466"/>
                <a:gd name="connsiteY11" fmla="*/ 3546442 h 7017706"/>
                <a:gd name="connsiteX12" fmla="*/ 4087665 w 5421466"/>
                <a:gd name="connsiteY12" fmla="*/ 2009873 h 7017706"/>
                <a:gd name="connsiteX13" fmla="*/ 4285628 w 5421466"/>
                <a:gd name="connsiteY13" fmla="*/ 1302863 h 7017706"/>
                <a:gd name="connsiteX14" fmla="*/ 4313908 w 5421466"/>
                <a:gd name="connsiteY14" fmla="*/ 963498 h 7017706"/>
                <a:gd name="connsiteX15" fmla="*/ 4049958 w 5421466"/>
                <a:gd name="connsiteY15" fmla="*/ 1199168 h 7017706"/>
                <a:gd name="connsiteX16" fmla="*/ 3569191 w 5421466"/>
                <a:gd name="connsiteY16" fmla="*/ 1840191 h 7017706"/>
                <a:gd name="connsiteX17" fmla="*/ 3408935 w 5421466"/>
                <a:gd name="connsiteY17" fmla="*/ 2349238 h 7017706"/>
                <a:gd name="connsiteX18" fmla="*/ 3324094 w 5421466"/>
                <a:gd name="connsiteY18" fmla="*/ 3518162 h 7017706"/>
                <a:gd name="connsiteX19" fmla="*/ 3267533 w 5421466"/>
                <a:gd name="connsiteY19" fmla="*/ 4093197 h 7017706"/>
                <a:gd name="connsiteX20" fmla="*/ 3267533 w 5421466"/>
                <a:gd name="connsiteY20" fmla="*/ 3885807 h 7017706"/>
                <a:gd name="connsiteX21" fmla="*/ 3069570 w 5421466"/>
                <a:gd name="connsiteY21" fmla="*/ 3188224 h 7017706"/>
                <a:gd name="connsiteX22" fmla="*/ 2428547 w 5421466"/>
                <a:gd name="connsiteY22" fmla="*/ 1604521 h 7017706"/>
                <a:gd name="connsiteX23" fmla="*/ 2042048 w 5421466"/>
                <a:gd name="connsiteY23" fmla="*/ 680694 h 7017706"/>
                <a:gd name="connsiteX24" fmla="*/ 1976061 w 5421466"/>
                <a:gd name="connsiteY24" fmla="*/ 237634 h 7017706"/>
                <a:gd name="connsiteX25" fmla="*/ 1853512 w 5421466"/>
                <a:gd name="connsiteY25" fmla="*/ 1964 h 7017706"/>
                <a:gd name="connsiteX26" fmla="*/ 1674403 w 5421466"/>
                <a:gd name="connsiteY26" fmla="*/ 360183 h 7017706"/>
                <a:gd name="connsiteX27" fmla="*/ 1504721 w 5421466"/>
                <a:gd name="connsiteY27" fmla="*/ 1415985 h 7017706"/>
                <a:gd name="connsiteX28" fmla="*/ 1919500 w 5421466"/>
                <a:gd name="connsiteY28" fmla="*/ 2745164 h 7017706"/>
                <a:gd name="connsiteX29" fmla="*/ 2503962 w 5421466"/>
                <a:gd name="connsiteY29" fmla="*/ 3885807 h 7017706"/>
                <a:gd name="connsiteX30" fmla="*/ 2343706 w 5421466"/>
                <a:gd name="connsiteY30" fmla="*/ 3734978 h 7017706"/>
                <a:gd name="connsiteX31" fmla="*/ 1259624 w 5421466"/>
                <a:gd name="connsiteY31" fmla="*/ 2566055 h 7017706"/>
                <a:gd name="connsiteX32" fmla="*/ 760003 w 5421466"/>
                <a:gd name="connsiteY32" fmla="*/ 2019300 h 7017706"/>
                <a:gd name="connsiteX33" fmla="*/ 213248 w 5421466"/>
                <a:gd name="connsiteY33" fmla="*/ 1510253 h 7017706"/>
                <a:gd name="connsiteX34" fmla="*/ 213248 w 5421466"/>
                <a:gd name="connsiteY34" fmla="*/ 1642228 h 7017706"/>
                <a:gd name="connsiteX35" fmla="*/ 694015 w 5421466"/>
                <a:gd name="connsiteY35" fmla="*/ 2980834 h 7017706"/>
                <a:gd name="connsiteX36" fmla="*/ 1287904 w 5421466"/>
                <a:gd name="connsiteY36" fmla="*/ 4102624 h 7017706"/>
                <a:gd name="connsiteX37" fmla="*/ 2042048 w 5421466"/>
                <a:gd name="connsiteY37" fmla="*/ 4715366 h 7017706"/>
                <a:gd name="connsiteX38" fmla="*/ 2984729 w 5421466"/>
                <a:gd name="connsiteY38" fmla="*/ 5026451 h 7017706"/>
                <a:gd name="connsiteX39" fmla="*/ 2315426 w 5421466"/>
                <a:gd name="connsiteY39" fmla="*/ 5092438 h 7017706"/>
                <a:gd name="connsiteX40" fmla="*/ 1495294 w 5421466"/>
                <a:gd name="connsiteY40" fmla="*/ 4922756 h 7017706"/>
                <a:gd name="connsiteX41" fmla="*/ 760003 w 5421466"/>
                <a:gd name="connsiteY41" fmla="*/ 4187465 h 7017706"/>
                <a:gd name="connsiteX42" fmla="*/ 260382 w 5421466"/>
                <a:gd name="connsiteY42" fmla="*/ 3291919 h 7017706"/>
                <a:gd name="connsiteX43" fmla="*/ 5859 w 5421466"/>
                <a:gd name="connsiteY43" fmla="*/ 2924273 h 7017706"/>
                <a:gd name="connsiteX44" fmla="*/ 109554 w 5421466"/>
                <a:gd name="connsiteY44" fmla="*/ 3518162 h 7017706"/>
                <a:gd name="connsiteX45" fmla="*/ 420638 w 5421466"/>
                <a:gd name="connsiteY45" fmla="*/ 4922756 h 7017706"/>
                <a:gd name="connsiteX46" fmla="*/ 910832 w 5421466"/>
                <a:gd name="connsiteY46" fmla="*/ 5544925 h 7017706"/>
                <a:gd name="connsiteX47" fmla="*/ 1523574 w 5421466"/>
                <a:gd name="connsiteY47" fmla="*/ 5761741 h 7017706"/>
                <a:gd name="connsiteX48" fmla="*/ 2287145 w 5421466"/>
                <a:gd name="connsiteY48" fmla="*/ 5724034 h 7017706"/>
                <a:gd name="connsiteX49" fmla="*/ 3609909 w 5421466"/>
                <a:gd name="connsiteY49" fmla="*/ 5516644 h 7017706"/>
                <a:gd name="connsiteX50" fmla="*/ 3701166 w 5421466"/>
                <a:gd name="connsiteY50" fmla="*/ 5563778 h 7017706"/>
                <a:gd name="connsiteX51" fmla="*/ 3503203 w 5421466"/>
                <a:gd name="connsiteY51" fmla="*/ 6129387 h 7017706"/>
                <a:gd name="connsiteX52" fmla="*/ 3456069 w 5421466"/>
                <a:gd name="connsiteY52" fmla="*/ 6091679 h 7017706"/>
                <a:gd name="connsiteX0" fmla="*/ 3418362 w 5421466"/>
                <a:gd name="connsiteY0" fmla="*/ 6148240 h 6148240"/>
                <a:gd name="connsiteX1" fmla="*/ 4455310 w 5421466"/>
                <a:gd name="connsiteY1" fmla="*/ 6044545 h 6148240"/>
                <a:gd name="connsiteX2" fmla="*/ 4455310 w 5421466"/>
                <a:gd name="connsiteY2" fmla="*/ 6035119 h 6148240"/>
                <a:gd name="connsiteX3" fmla="*/ 4172506 w 5421466"/>
                <a:gd name="connsiteY3" fmla="*/ 5431803 h 6148240"/>
                <a:gd name="connsiteX4" fmla="*/ 4181933 w 5421466"/>
                <a:gd name="connsiteY4" fmla="*/ 5337535 h 6148240"/>
                <a:gd name="connsiteX5" fmla="*/ 4596712 w 5421466"/>
                <a:gd name="connsiteY5" fmla="*/ 4932183 h 6148240"/>
                <a:gd name="connsiteX6" fmla="*/ 5058626 w 5421466"/>
                <a:gd name="connsiteY6" fmla="*/ 3800966 h 6148240"/>
                <a:gd name="connsiteX7" fmla="*/ 5416844 w 5421466"/>
                <a:gd name="connsiteY7" fmla="*/ 2735737 h 6148240"/>
                <a:gd name="connsiteX8" fmla="*/ 5209455 w 5421466"/>
                <a:gd name="connsiteY8" fmla="*/ 2801725 h 6148240"/>
                <a:gd name="connsiteX9" fmla="*/ 4493017 w 5421466"/>
                <a:gd name="connsiteY9" fmla="*/ 3169370 h 6148240"/>
                <a:gd name="connsiteX10" fmla="*/ 3691739 w 5421466"/>
                <a:gd name="connsiteY10" fmla="*/ 4074343 h 6148240"/>
                <a:gd name="connsiteX11" fmla="*/ 3757727 w 5421466"/>
                <a:gd name="connsiteY11" fmla="*/ 3546442 h 6148240"/>
                <a:gd name="connsiteX12" fmla="*/ 4087665 w 5421466"/>
                <a:gd name="connsiteY12" fmla="*/ 2009873 h 6148240"/>
                <a:gd name="connsiteX13" fmla="*/ 4285628 w 5421466"/>
                <a:gd name="connsiteY13" fmla="*/ 1302863 h 6148240"/>
                <a:gd name="connsiteX14" fmla="*/ 4313908 w 5421466"/>
                <a:gd name="connsiteY14" fmla="*/ 963498 h 6148240"/>
                <a:gd name="connsiteX15" fmla="*/ 4049958 w 5421466"/>
                <a:gd name="connsiteY15" fmla="*/ 1199168 h 6148240"/>
                <a:gd name="connsiteX16" fmla="*/ 3569191 w 5421466"/>
                <a:gd name="connsiteY16" fmla="*/ 1840191 h 6148240"/>
                <a:gd name="connsiteX17" fmla="*/ 3408935 w 5421466"/>
                <a:gd name="connsiteY17" fmla="*/ 2349238 h 6148240"/>
                <a:gd name="connsiteX18" fmla="*/ 3324094 w 5421466"/>
                <a:gd name="connsiteY18" fmla="*/ 3518162 h 6148240"/>
                <a:gd name="connsiteX19" fmla="*/ 3267533 w 5421466"/>
                <a:gd name="connsiteY19" fmla="*/ 4093197 h 6148240"/>
                <a:gd name="connsiteX20" fmla="*/ 3267533 w 5421466"/>
                <a:gd name="connsiteY20" fmla="*/ 3885807 h 6148240"/>
                <a:gd name="connsiteX21" fmla="*/ 3069570 w 5421466"/>
                <a:gd name="connsiteY21" fmla="*/ 3188224 h 6148240"/>
                <a:gd name="connsiteX22" fmla="*/ 2428547 w 5421466"/>
                <a:gd name="connsiteY22" fmla="*/ 1604521 h 6148240"/>
                <a:gd name="connsiteX23" fmla="*/ 2042048 w 5421466"/>
                <a:gd name="connsiteY23" fmla="*/ 680694 h 6148240"/>
                <a:gd name="connsiteX24" fmla="*/ 1976061 w 5421466"/>
                <a:gd name="connsiteY24" fmla="*/ 237634 h 6148240"/>
                <a:gd name="connsiteX25" fmla="*/ 1853512 w 5421466"/>
                <a:gd name="connsiteY25" fmla="*/ 1964 h 6148240"/>
                <a:gd name="connsiteX26" fmla="*/ 1674403 w 5421466"/>
                <a:gd name="connsiteY26" fmla="*/ 360183 h 6148240"/>
                <a:gd name="connsiteX27" fmla="*/ 1504721 w 5421466"/>
                <a:gd name="connsiteY27" fmla="*/ 1415985 h 6148240"/>
                <a:gd name="connsiteX28" fmla="*/ 1919500 w 5421466"/>
                <a:gd name="connsiteY28" fmla="*/ 2745164 h 6148240"/>
                <a:gd name="connsiteX29" fmla="*/ 2503962 w 5421466"/>
                <a:gd name="connsiteY29" fmla="*/ 3885807 h 6148240"/>
                <a:gd name="connsiteX30" fmla="*/ 2343706 w 5421466"/>
                <a:gd name="connsiteY30" fmla="*/ 3734978 h 6148240"/>
                <a:gd name="connsiteX31" fmla="*/ 1259624 w 5421466"/>
                <a:gd name="connsiteY31" fmla="*/ 2566055 h 6148240"/>
                <a:gd name="connsiteX32" fmla="*/ 760003 w 5421466"/>
                <a:gd name="connsiteY32" fmla="*/ 2019300 h 6148240"/>
                <a:gd name="connsiteX33" fmla="*/ 213248 w 5421466"/>
                <a:gd name="connsiteY33" fmla="*/ 1510253 h 6148240"/>
                <a:gd name="connsiteX34" fmla="*/ 213248 w 5421466"/>
                <a:gd name="connsiteY34" fmla="*/ 1642228 h 6148240"/>
                <a:gd name="connsiteX35" fmla="*/ 694015 w 5421466"/>
                <a:gd name="connsiteY35" fmla="*/ 2980834 h 6148240"/>
                <a:gd name="connsiteX36" fmla="*/ 1287904 w 5421466"/>
                <a:gd name="connsiteY36" fmla="*/ 4102624 h 6148240"/>
                <a:gd name="connsiteX37" fmla="*/ 2042048 w 5421466"/>
                <a:gd name="connsiteY37" fmla="*/ 4715366 h 6148240"/>
                <a:gd name="connsiteX38" fmla="*/ 2984729 w 5421466"/>
                <a:gd name="connsiteY38" fmla="*/ 5026451 h 6148240"/>
                <a:gd name="connsiteX39" fmla="*/ 2315426 w 5421466"/>
                <a:gd name="connsiteY39" fmla="*/ 5092438 h 6148240"/>
                <a:gd name="connsiteX40" fmla="*/ 1495294 w 5421466"/>
                <a:gd name="connsiteY40" fmla="*/ 4922756 h 6148240"/>
                <a:gd name="connsiteX41" fmla="*/ 760003 w 5421466"/>
                <a:gd name="connsiteY41" fmla="*/ 4187465 h 6148240"/>
                <a:gd name="connsiteX42" fmla="*/ 260382 w 5421466"/>
                <a:gd name="connsiteY42" fmla="*/ 3291919 h 6148240"/>
                <a:gd name="connsiteX43" fmla="*/ 5859 w 5421466"/>
                <a:gd name="connsiteY43" fmla="*/ 2924273 h 6148240"/>
                <a:gd name="connsiteX44" fmla="*/ 109554 w 5421466"/>
                <a:gd name="connsiteY44" fmla="*/ 3518162 h 6148240"/>
                <a:gd name="connsiteX45" fmla="*/ 420638 w 5421466"/>
                <a:gd name="connsiteY45" fmla="*/ 4922756 h 6148240"/>
                <a:gd name="connsiteX46" fmla="*/ 910832 w 5421466"/>
                <a:gd name="connsiteY46" fmla="*/ 5544925 h 6148240"/>
                <a:gd name="connsiteX47" fmla="*/ 1523574 w 5421466"/>
                <a:gd name="connsiteY47" fmla="*/ 5761741 h 6148240"/>
                <a:gd name="connsiteX48" fmla="*/ 2287145 w 5421466"/>
                <a:gd name="connsiteY48" fmla="*/ 5724034 h 6148240"/>
                <a:gd name="connsiteX49" fmla="*/ 3609909 w 5421466"/>
                <a:gd name="connsiteY49" fmla="*/ 5516644 h 6148240"/>
                <a:gd name="connsiteX50" fmla="*/ 3701166 w 5421466"/>
                <a:gd name="connsiteY50" fmla="*/ 5563778 h 6148240"/>
                <a:gd name="connsiteX51" fmla="*/ 3503203 w 5421466"/>
                <a:gd name="connsiteY51" fmla="*/ 6129387 h 6148240"/>
                <a:gd name="connsiteX0" fmla="*/ 4455310 w 5421466"/>
                <a:gd name="connsiteY0" fmla="*/ 6044545 h 6129387"/>
                <a:gd name="connsiteX1" fmla="*/ 4455310 w 5421466"/>
                <a:gd name="connsiteY1" fmla="*/ 6035119 h 6129387"/>
                <a:gd name="connsiteX2" fmla="*/ 4172506 w 5421466"/>
                <a:gd name="connsiteY2" fmla="*/ 5431803 h 6129387"/>
                <a:gd name="connsiteX3" fmla="*/ 4181933 w 5421466"/>
                <a:gd name="connsiteY3" fmla="*/ 5337535 h 6129387"/>
                <a:gd name="connsiteX4" fmla="*/ 4596712 w 5421466"/>
                <a:gd name="connsiteY4" fmla="*/ 4932183 h 6129387"/>
                <a:gd name="connsiteX5" fmla="*/ 5058626 w 5421466"/>
                <a:gd name="connsiteY5" fmla="*/ 3800966 h 6129387"/>
                <a:gd name="connsiteX6" fmla="*/ 5416844 w 5421466"/>
                <a:gd name="connsiteY6" fmla="*/ 2735737 h 6129387"/>
                <a:gd name="connsiteX7" fmla="*/ 5209455 w 5421466"/>
                <a:gd name="connsiteY7" fmla="*/ 2801725 h 6129387"/>
                <a:gd name="connsiteX8" fmla="*/ 4493017 w 5421466"/>
                <a:gd name="connsiteY8" fmla="*/ 3169370 h 6129387"/>
                <a:gd name="connsiteX9" fmla="*/ 3691739 w 5421466"/>
                <a:gd name="connsiteY9" fmla="*/ 4074343 h 6129387"/>
                <a:gd name="connsiteX10" fmla="*/ 3757727 w 5421466"/>
                <a:gd name="connsiteY10" fmla="*/ 3546442 h 6129387"/>
                <a:gd name="connsiteX11" fmla="*/ 4087665 w 5421466"/>
                <a:gd name="connsiteY11" fmla="*/ 2009873 h 6129387"/>
                <a:gd name="connsiteX12" fmla="*/ 4285628 w 5421466"/>
                <a:gd name="connsiteY12" fmla="*/ 1302863 h 6129387"/>
                <a:gd name="connsiteX13" fmla="*/ 4313908 w 5421466"/>
                <a:gd name="connsiteY13" fmla="*/ 963498 h 6129387"/>
                <a:gd name="connsiteX14" fmla="*/ 4049958 w 5421466"/>
                <a:gd name="connsiteY14" fmla="*/ 1199168 h 6129387"/>
                <a:gd name="connsiteX15" fmla="*/ 3569191 w 5421466"/>
                <a:gd name="connsiteY15" fmla="*/ 1840191 h 6129387"/>
                <a:gd name="connsiteX16" fmla="*/ 3408935 w 5421466"/>
                <a:gd name="connsiteY16" fmla="*/ 2349238 h 6129387"/>
                <a:gd name="connsiteX17" fmla="*/ 3324094 w 5421466"/>
                <a:gd name="connsiteY17" fmla="*/ 3518162 h 6129387"/>
                <a:gd name="connsiteX18" fmla="*/ 3267533 w 5421466"/>
                <a:gd name="connsiteY18" fmla="*/ 4093197 h 6129387"/>
                <a:gd name="connsiteX19" fmla="*/ 3267533 w 5421466"/>
                <a:gd name="connsiteY19" fmla="*/ 3885807 h 6129387"/>
                <a:gd name="connsiteX20" fmla="*/ 3069570 w 5421466"/>
                <a:gd name="connsiteY20" fmla="*/ 3188224 h 6129387"/>
                <a:gd name="connsiteX21" fmla="*/ 2428547 w 5421466"/>
                <a:gd name="connsiteY21" fmla="*/ 1604521 h 6129387"/>
                <a:gd name="connsiteX22" fmla="*/ 2042048 w 5421466"/>
                <a:gd name="connsiteY22" fmla="*/ 680694 h 6129387"/>
                <a:gd name="connsiteX23" fmla="*/ 1976061 w 5421466"/>
                <a:gd name="connsiteY23" fmla="*/ 237634 h 6129387"/>
                <a:gd name="connsiteX24" fmla="*/ 1853512 w 5421466"/>
                <a:gd name="connsiteY24" fmla="*/ 1964 h 6129387"/>
                <a:gd name="connsiteX25" fmla="*/ 1674403 w 5421466"/>
                <a:gd name="connsiteY25" fmla="*/ 360183 h 6129387"/>
                <a:gd name="connsiteX26" fmla="*/ 1504721 w 5421466"/>
                <a:gd name="connsiteY26" fmla="*/ 1415985 h 6129387"/>
                <a:gd name="connsiteX27" fmla="*/ 1919500 w 5421466"/>
                <a:gd name="connsiteY27" fmla="*/ 2745164 h 6129387"/>
                <a:gd name="connsiteX28" fmla="*/ 2503962 w 5421466"/>
                <a:gd name="connsiteY28" fmla="*/ 3885807 h 6129387"/>
                <a:gd name="connsiteX29" fmla="*/ 2343706 w 5421466"/>
                <a:gd name="connsiteY29" fmla="*/ 3734978 h 6129387"/>
                <a:gd name="connsiteX30" fmla="*/ 1259624 w 5421466"/>
                <a:gd name="connsiteY30" fmla="*/ 2566055 h 6129387"/>
                <a:gd name="connsiteX31" fmla="*/ 760003 w 5421466"/>
                <a:gd name="connsiteY31" fmla="*/ 2019300 h 6129387"/>
                <a:gd name="connsiteX32" fmla="*/ 213248 w 5421466"/>
                <a:gd name="connsiteY32" fmla="*/ 1510253 h 6129387"/>
                <a:gd name="connsiteX33" fmla="*/ 213248 w 5421466"/>
                <a:gd name="connsiteY33" fmla="*/ 1642228 h 6129387"/>
                <a:gd name="connsiteX34" fmla="*/ 694015 w 5421466"/>
                <a:gd name="connsiteY34" fmla="*/ 2980834 h 6129387"/>
                <a:gd name="connsiteX35" fmla="*/ 1287904 w 5421466"/>
                <a:gd name="connsiteY35" fmla="*/ 4102624 h 6129387"/>
                <a:gd name="connsiteX36" fmla="*/ 2042048 w 5421466"/>
                <a:gd name="connsiteY36" fmla="*/ 4715366 h 6129387"/>
                <a:gd name="connsiteX37" fmla="*/ 2984729 w 5421466"/>
                <a:gd name="connsiteY37" fmla="*/ 5026451 h 6129387"/>
                <a:gd name="connsiteX38" fmla="*/ 2315426 w 5421466"/>
                <a:gd name="connsiteY38" fmla="*/ 5092438 h 6129387"/>
                <a:gd name="connsiteX39" fmla="*/ 1495294 w 5421466"/>
                <a:gd name="connsiteY39" fmla="*/ 4922756 h 6129387"/>
                <a:gd name="connsiteX40" fmla="*/ 760003 w 5421466"/>
                <a:gd name="connsiteY40" fmla="*/ 4187465 h 6129387"/>
                <a:gd name="connsiteX41" fmla="*/ 260382 w 5421466"/>
                <a:gd name="connsiteY41" fmla="*/ 3291919 h 6129387"/>
                <a:gd name="connsiteX42" fmla="*/ 5859 w 5421466"/>
                <a:gd name="connsiteY42" fmla="*/ 2924273 h 6129387"/>
                <a:gd name="connsiteX43" fmla="*/ 109554 w 5421466"/>
                <a:gd name="connsiteY43" fmla="*/ 3518162 h 6129387"/>
                <a:gd name="connsiteX44" fmla="*/ 420638 w 5421466"/>
                <a:gd name="connsiteY44" fmla="*/ 4922756 h 6129387"/>
                <a:gd name="connsiteX45" fmla="*/ 910832 w 5421466"/>
                <a:gd name="connsiteY45" fmla="*/ 5544925 h 6129387"/>
                <a:gd name="connsiteX46" fmla="*/ 1523574 w 5421466"/>
                <a:gd name="connsiteY46" fmla="*/ 5761741 h 6129387"/>
                <a:gd name="connsiteX47" fmla="*/ 2287145 w 5421466"/>
                <a:gd name="connsiteY47" fmla="*/ 5724034 h 6129387"/>
                <a:gd name="connsiteX48" fmla="*/ 3609909 w 5421466"/>
                <a:gd name="connsiteY48" fmla="*/ 5516644 h 6129387"/>
                <a:gd name="connsiteX49" fmla="*/ 3701166 w 5421466"/>
                <a:gd name="connsiteY49" fmla="*/ 5563778 h 6129387"/>
                <a:gd name="connsiteX50" fmla="*/ 3503203 w 5421466"/>
                <a:gd name="connsiteY50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181933 w 5421466"/>
                <a:gd name="connsiteY2" fmla="*/ 5337535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67533 w 5421466"/>
                <a:gd name="connsiteY18" fmla="*/ 3885807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67533 w 5421466"/>
                <a:gd name="connsiteY18" fmla="*/ 3885807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03962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984729 w 5421466"/>
                <a:gd name="connsiteY36" fmla="*/ 5026451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884193 w 5421466"/>
                <a:gd name="connsiteY36" fmla="*/ 5019270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884193 w 5421466"/>
                <a:gd name="connsiteY36" fmla="*/ 5019270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691739 w 5421466"/>
                <a:gd name="connsiteY8" fmla="*/ 4074343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172506 w 5421466"/>
                <a:gd name="connsiteY1" fmla="*/ 5431803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46564 w 5421466"/>
                <a:gd name="connsiteY2" fmla="*/ 5287267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596712 w 5421466"/>
                <a:gd name="connsiteY3" fmla="*/ 4932183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01166 w 5421466"/>
                <a:gd name="connsiteY48" fmla="*/ 5563778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55310 w 5421466"/>
                <a:gd name="connsiteY0" fmla="*/ 6044545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29387"/>
                <a:gd name="connsiteX1" fmla="*/ 4204745 w 5421466"/>
                <a:gd name="connsiteY1" fmla="*/ 5516795 h 6129387"/>
                <a:gd name="connsiteX2" fmla="*/ 4281733 w 5421466"/>
                <a:gd name="connsiteY2" fmla="*/ 5237444 h 6129387"/>
                <a:gd name="connsiteX3" fmla="*/ 4631881 w 5421466"/>
                <a:gd name="connsiteY3" fmla="*/ 4847191 h 6129387"/>
                <a:gd name="connsiteX4" fmla="*/ 5058626 w 5421466"/>
                <a:gd name="connsiteY4" fmla="*/ 3800966 h 6129387"/>
                <a:gd name="connsiteX5" fmla="*/ 5416844 w 5421466"/>
                <a:gd name="connsiteY5" fmla="*/ 2735737 h 6129387"/>
                <a:gd name="connsiteX6" fmla="*/ 5209455 w 5421466"/>
                <a:gd name="connsiteY6" fmla="*/ 2801725 h 6129387"/>
                <a:gd name="connsiteX7" fmla="*/ 4493017 w 5421466"/>
                <a:gd name="connsiteY7" fmla="*/ 3169370 h 6129387"/>
                <a:gd name="connsiteX8" fmla="*/ 3722857 w 5421466"/>
                <a:gd name="connsiteY8" fmla="*/ 4079130 h 6129387"/>
                <a:gd name="connsiteX9" fmla="*/ 3757727 w 5421466"/>
                <a:gd name="connsiteY9" fmla="*/ 3546442 h 6129387"/>
                <a:gd name="connsiteX10" fmla="*/ 4087665 w 5421466"/>
                <a:gd name="connsiteY10" fmla="*/ 2009873 h 6129387"/>
                <a:gd name="connsiteX11" fmla="*/ 4285628 w 5421466"/>
                <a:gd name="connsiteY11" fmla="*/ 1302863 h 6129387"/>
                <a:gd name="connsiteX12" fmla="*/ 4313908 w 5421466"/>
                <a:gd name="connsiteY12" fmla="*/ 963498 h 6129387"/>
                <a:gd name="connsiteX13" fmla="*/ 4049958 w 5421466"/>
                <a:gd name="connsiteY13" fmla="*/ 1199168 h 6129387"/>
                <a:gd name="connsiteX14" fmla="*/ 3569191 w 5421466"/>
                <a:gd name="connsiteY14" fmla="*/ 1840191 h 6129387"/>
                <a:gd name="connsiteX15" fmla="*/ 3408935 w 5421466"/>
                <a:gd name="connsiteY15" fmla="*/ 2349238 h 6129387"/>
                <a:gd name="connsiteX16" fmla="*/ 3324094 w 5421466"/>
                <a:gd name="connsiteY16" fmla="*/ 3518162 h 6129387"/>
                <a:gd name="connsiteX17" fmla="*/ 3267533 w 5421466"/>
                <a:gd name="connsiteY17" fmla="*/ 4093197 h 6129387"/>
                <a:gd name="connsiteX18" fmla="*/ 3224446 w 5421466"/>
                <a:gd name="connsiteY18" fmla="*/ 3852295 h 6129387"/>
                <a:gd name="connsiteX19" fmla="*/ 3069570 w 5421466"/>
                <a:gd name="connsiteY19" fmla="*/ 3188224 h 6129387"/>
                <a:gd name="connsiteX20" fmla="*/ 2428547 w 5421466"/>
                <a:gd name="connsiteY20" fmla="*/ 1604521 h 6129387"/>
                <a:gd name="connsiteX21" fmla="*/ 2042048 w 5421466"/>
                <a:gd name="connsiteY21" fmla="*/ 680694 h 6129387"/>
                <a:gd name="connsiteX22" fmla="*/ 1976061 w 5421466"/>
                <a:gd name="connsiteY22" fmla="*/ 237634 h 6129387"/>
                <a:gd name="connsiteX23" fmla="*/ 1853512 w 5421466"/>
                <a:gd name="connsiteY23" fmla="*/ 1964 h 6129387"/>
                <a:gd name="connsiteX24" fmla="*/ 1674403 w 5421466"/>
                <a:gd name="connsiteY24" fmla="*/ 360183 h 6129387"/>
                <a:gd name="connsiteX25" fmla="*/ 1504721 w 5421466"/>
                <a:gd name="connsiteY25" fmla="*/ 1415985 h 6129387"/>
                <a:gd name="connsiteX26" fmla="*/ 1919500 w 5421466"/>
                <a:gd name="connsiteY26" fmla="*/ 2745164 h 6129387"/>
                <a:gd name="connsiteX27" fmla="*/ 2525505 w 5421466"/>
                <a:gd name="connsiteY27" fmla="*/ 3885807 h 6129387"/>
                <a:gd name="connsiteX28" fmla="*/ 2343706 w 5421466"/>
                <a:gd name="connsiteY28" fmla="*/ 3734978 h 6129387"/>
                <a:gd name="connsiteX29" fmla="*/ 1259624 w 5421466"/>
                <a:gd name="connsiteY29" fmla="*/ 2566055 h 6129387"/>
                <a:gd name="connsiteX30" fmla="*/ 760003 w 5421466"/>
                <a:gd name="connsiteY30" fmla="*/ 2019300 h 6129387"/>
                <a:gd name="connsiteX31" fmla="*/ 213248 w 5421466"/>
                <a:gd name="connsiteY31" fmla="*/ 1510253 h 6129387"/>
                <a:gd name="connsiteX32" fmla="*/ 213248 w 5421466"/>
                <a:gd name="connsiteY32" fmla="*/ 1642228 h 6129387"/>
                <a:gd name="connsiteX33" fmla="*/ 694015 w 5421466"/>
                <a:gd name="connsiteY33" fmla="*/ 2980834 h 6129387"/>
                <a:gd name="connsiteX34" fmla="*/ 1287904 w 5421466"/>
                <a:gd name="connsiteY34" fmla="*/ 4102624 h 6129387"/>
                <a:gd name="connsiteX35" fmla="*/ 2042048 w 5421466"/>
                <a:gd name="connsiteY35" fmla="*/ 4715366 h 6129387"/>
                <a:gd name="connsiteX36" fmla="*/ 2771689 w 5421466"/>
                <a:gd name="connsiteY36" fmla="*/ 5012089 h 6129387"/>
                <a:gd name="connsiteX37" fmla="*/ 2315426 w 5421466"/>
                <a:gd name="connsiteY37" fmla="*/ 5092438 h 6129387"/>
                <a:gd name="connsiteX38" fmla="*/ 1495294 w 5421466"/>
                <a:gd name="connsiteY38" fmla="*/ 4922756 h 6129387"/>
                <a:gd name="connsiteX39" fmla="*/ 760003 w 5421466"/>
                <a:gd name="connsiteY39" fmla="*/ 4187465 h 6129387"/>
                <a:gd name="connsiteX40" fmla="*/ 260382 w 5421466"/>
                <a:gd name="connsiteY40" fmla="*/ 3291919 h 6129387"/>
                <a:gd name="connsiteX41" fmla="*/ 5859 w 5421466"/>
                <a:gd name="connsiteY41" fmla="*/ 2924273 h 6129387"/>
                <a:gd name="connsiteX42" fmla="*/ 109554 w 5421466"/>
                <a:gd name="connsiteY42" fmla="*/ 3518162 h 6129387"/>
                <a:gd name="connsiteX43" fmla="*/ 420638 w 5421466"/>
                <a:gd name="connsiteY43" fmla="*/ 4922756 h 6129387"/>
                <a:gd name="connsiteX44" fmla="*/ 910832 w 5421466"/>
                <a:gd name="connsiteY44" fmla="*/ 5544925 h 6129387"/>
                <a:gd name="connsiteX45" fmla="*/ 1523574 w 5421466"/>
                <a:gd name="connsiteY45" fmla="*/ 5761741 h 6129387"/>
                <a:gd name="connsiteX46" fmla="*/ 2287145 w 5421466"/>
                <a:gd name="connsiteY46" fmla="*/ 5724034 h 6129387"/>
                <a:gd name="connsiteX47" fmla="*/ 3609909 w 5421466"/>
                <a:gd name="connsiteY47" fmla="*/ 5516644 h 6129387"/>
                <a:gd name="connsiteX48" fmla="*/ 3727543 w 5421466"/>
                <a:gd name="connsiteY48" fmla="*/ 5581363 h 6129387"/>
                <a:gd name="connsiteX49" fmla="*/ 3503203 w 5421466"/>
                <a:gd name="connsiteY49" fmla="*/ 6129387 h 6129387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287145 w 5421466"/>
                <a:gd name="connsiteY46" fmla="*/ 5724034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287145 w 5421466"/>
                <a:gd name="connsiteY46" fmla="*/ 5724034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609909 w 5421466"/>
                <a:gd name="connsiteY47" fmla="*/ 5516644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27543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466"/>
                <a:gd name="connsiteY0" fmla="*/ 6067991 h 6199726"/>
                <a:gd name="connsiteX1" fmla="*/ 4204745 w 5421466"/>
                <a:gd name="connsiteY1" fmla="*/ 5516795 h 6199726"/>
                <a:gd name="connsiteX2" fmla="*/ 4281733 w 5421466"/>
                <a:gd name="connsiteY2" fmla="*/ 5237444 h 6199726"/>
                <a:gd name="connsiteX3" fmla="*/ 4631881 w 5421466"/>
                <a:gd name="connsiteY3" fmla="*/ 4847191 h 6199726"/>
                <a:gd name="connsiteX4" fmla="*/ 5058626 w 5421466"/>
                <a:gd name="connsiteY4" fmla="*/ 3800966 h 6199726"/>
                <a:gd name="connsiteX5" fmla="*/ 5416844 w 5421466"/>
                <a:gd name="connsiteY5" fmla="*/ 2735737 h 6199726"/>
                <a:gd name="connsiteX6" fmla="*/ 5209455 w 5421466"/>
                <a:gd name="connsiteY6" fmla="*/ 2801725 h 6199726"/>
                <a:gd name="connsiteX7" fmla="*/ 4493017 w 5421466"/>
                <a:gd name="connsiteY7" fmla="*/ 3169370 h 6199726"/>
                <a:gd name="connsiteX8" fmla="*/ 3722857 w 5421466"/>
                <a:gd name="connsiteY8" fmla="*/ 4079130 h 6199726"/>
                <a:gd name="connsiteX9" fmla="*/ 3757727 w 5421466"/>
                <a:gd name="connsiteY9" fmla="*/ 3546442 h 6199726"/>
                <a:gd name="connsiteX10" fmla="*/ 4087665 w 5421466"/>
                <a:gd name="connsiteY10" fmla="*/ 2009873 h 6199726"/>
                <a:gd name="connsiteX11" fmla="*/ 4285628 w 5421466"/>
                <a:gd name="connsiteY11" fmla="*/ 1302863 h 6199726"/>
                <a:gd name="connsiteX12" fmla="*/ 4313908 w 5421466"/>
                <a:gd name="connsiteY12" fmla="*/ 963498 h 6199726"/>
                <a:gd name="connsiteX13" fmla="*/ 4049958 w 5421466"/>
                <a:gd name="connsiteY13" fmla="*/ 1199168 h 6199726"/>
                <a:gd name="connsiteX14" fmla="*/ 3569191 w 5421466"/>
                <a:gd name="connsiteY14" fmla="*/ 1840191 h 6199726"/>
                <a:gd name="connsiteX15" fmla="*/ 3408935 w 5421466"/>
                <a:gd name="connsiteY15" fmla="*/ 2349238 h 6199726"/>
                <a:gd name="connsiteX16" fmla="*/ 3324094 w 5421466"/>
                <a:gd name="connsiteY16" fmla="*/ 3518162 h 6199726"/>
                <a:gd name="connsiteX17" fmla="*/ 3267533 w 5421466"/>
                <a:gd name="connsiteY17" fmla="*/ 4093197 h 6199726"/>
                <a:gd name="connsiteX18" fmla="*/ 3224446 w 5421466"/>
                <a:gd name="connsiteY18" fmla="*/ 3852295 h 6199726"/>
                <a:gd name="connsiteX19" fmla="*/ 3069570 w 5421466"/>
                <a:gd name="connsiteY19" fmla="*/ 3188224 h 6199726"/>
                <a:gd name="connsiteX20" fmla="*/ 2428547 w 5421466"/>
                <a:gd name="connsiteY20" fmla="*/ 1604521 h 6199726"/>
                <a:gd name="connsiteX21" fmla="*/ 2042048 w 5421466"/>
                <a:gd name="connsiteY21" fmla="*/ 680694 h 6199726"/>
                <a:gd name="connsiteX22" fmla="*/ 1976061 w 5421466"/>
                <a:gd name="connsiteY22" fmla="*/ 237634 h 6199726"/>
                <a:gd name="connsiteX23" fmla="*/ 1853512 w 5421466"/>
                <a:gd name="connsiteY23" fmla="*/ 1964 h 6199726"/>
                <a:gd name="connsiteX24" fmla="*/ 1674403 w 5421466"/>
                <a:gd name="connsiteY24" fmla="*/ 360183 h 6199726"/>
                <a:gd name="connsiteX25" fmla="*/ 1504721 w 5421466"/>
                <a:gd name="connsiteY25" fmla="*/ 1415985 h 6199726"/>
                <a:gd name="connsiteX26" fmla="*/ 1919500 w 5421466"/>
                <a:gd name="connsiteY26" fmla="*/ 2745164 h 6199726"/>
                <a:gd name="connsiteX27" fmla="*/ 2525505 w 5421466"/>
                <a:gd name="connsiteY27" fmla="*/ 3885807 h 6199726"/>
                <a:gd name="connsiteX28" fmla="*/ 2343706 w 5421466"/>
                <a:gd name="connsiteY28" fmla="*/ 3734978 h 6199726"/>
                <a:gd name="connsiteX29" fmla="*/ 1259624 w 5421466"/>
                <a:gd name="connsiteY29" fmla="*/ 2566055 h 6199726"/>
                <a:gd name="connsiteX30" fmla="*/ 760003 w 5421466"/>
                <a:gd name="connsiteY30" fmla="*/ 2019300 h 6199726"/>
                <a:gd name="connsiteX31" fmla="*/ 213248 w 5421466"/>
                <a:gd name="connsiteY31" fmla="*/ 1510253 h 6199726"/>
                <a:gd name="connsiteX32" fmla="*/ 213248 w 5421466"/>
                <a:gd name="connsiteY32" fmla="*/ 1642228 h 6199726"/>
                <a:gd name="connsiteX33" fmla="*/ 694015 w 5421466"/>
                <a:gd name="connsiteY33" fmla="*/ 2980834 h 6199726"/>
                <a:gd name="connsiteX34" fmla="*/ 1287904 w 5421466"/>
                <a:gd name="connsiteY34" fmla="*/ 4102624 h 6199726"/>
                <a:gd name="connsiteX35" fmla="*/ 2042048 w 5421466"/>
                <a:gd name="connsiteY35" fmla="*/ 4715366 h 6199726"/>
                <a:gd name="connsiteX36" fmla="*/ 2771689 w 5421466"/>
                <a:gd name="connsiteY36" fmla="*/ 5012089 h 6199726"/>
                <a:gd name="connsiteX37" fmla="*/ 2315426 w 5421466"/>
                <a:gd name="connsiteY37" fmla="*/ 5092438 h 6199726"/>
                <a:gd name="connsiteX38" fmla="*/ 1495294 w 5421466"/>
                <a:gd name="connsiteY38" fmla="*/ 4922756 h 6199726"/>
                <a:gd name="connsiteX39" fmla="*/ 760003 w 5421466"/>
                <a:gd name="connsiteY39" fmla="*/ 4187465 h 6199726"/>
                <a:gd name="connsiteX40" fmla="*/ 260382 w 5421466"/>
                <a:gd name="connsiteY40" fmla="*/ 3291919 h 6199726"/>
                <a:gd name="connsiteX41" fmla="*/ 5859 w 5421466"/>
                <a:gd name="connsiteY41" fmla="*/ 2924273 h 6199726"/>
                <a:gd name="connsiteX42" fmla="*/ 109554 w 5421466"/>
                <a:gd name="connsiteY42" fmla="*/ 3518162 h 6199726"/>
                <a:gd name="connsiteX43" fmla="*/ 420638 w 5421466"/>
                <a:gd name="connsiteY43" fmla="*/ 4922756 h 6199726"/>
                <a:gd name="connsiteX44" fmla="*/ 910832 w 5421466"/>
                <a:gd name="connsiteY44" fmla="*/ 5544925 h 6199726"/>
                <a:gd name="connsiteX45" fmla="*/ 1523574 w 5421466"/>
                <a:gd name="connsiteY45" fmla="*/ 5761741 h 6199726"/>
                <a:gd name="connsiteX46" fmla="*/ 2336968 w 5421466"/>
                <a:gd name="connsiteY46" fmla="*/ 5729895 h 6199726"/>
                <a:gd name="connsiteX47" fmla="*/ 3483886 w 5421466"/>
                <a:gd name="connsiteY47" fmla="*/ 5540090 h 6199726"/>
                <a:gd name="connsiteX48" fmla="*/ 3704096 w 5421466"/>
                <a:gd name="connsiteY48" fmla="*/ 5581363 h 6199726"/>
                <a:gd name="connsiteX49" fmla="*/ 3506134 w 5421466"/>
                <a:gd name="connsiteY49" fmla="*/ 6199726 h 6199726"/>
                <a:gd name="connsiteX0" fmla="*/ 4469964 w 5421362"/>
                <a:gd name="connsiteY0" fmla="*/ 6067991 h 6199726"/>
                <a:gd name="connsiteX1" fmla="*/ 4204745 w 5421362"/>
                <a:gd name="connsiteY1" fmla="*/ 5516795 h 6199726"/>
                <a:gd name="connsiteX2" fmla="*/ 4281733 w 5421362"/>
                <a:gd name="connsiteY2" fmla="*/ 5237444 h 6199726"/>
                <a:gd name="connsiteX3" fmla="*/ 4631881 w 5421362"/>
                <a:gd name="connsiteY3" fmla="*/ 4847191 h 6199726"/>
                <a:gd name="connsiteX4" fmla="*/ 5058626 w 5421362"/>
                <a:gd name="connsiteY4" fmla="*/ 3800966 h 6199726"/>
                <a:gd name="connsiteX5" fmla="*/ 5416844 w 5421362"/>
                <a:gd name="connsiteY5" fmla="*/ 2735737 h 6199726"/>
                <a:gd name="connsiteX6" fmla="*/ 5209455 w 5421362"/>
                <a:gd name="connsiteY6" fmla="*/ 2801725 h 6199726"/>
                <a:gd name="connsiteX7" fmla="*/ 4508837 w 5421362"/>
                <a:gd name="connsiteY7" fmla="*/ 3248470 h 6199726"/>
                <a:gd name="connsiteX8" fmla="*/ 3722857 w 5421362"/>
                <a:gd name="connsiteY8" fmla="*/ 4079130 h 6199726"/>
                <a:gd name="connsiteX9" fmla="*/ 3757727 w 5421362"/>
                <a:gd name="connsiteY9" fmla="*/ 3546442 h 6199726"/>
                <a:gd name="connsiteX10" fmla="*/ 4087665 w 5421362"/>
                <a:gd name="connsiteY10" fmla="*/ 2009873 h 6199726"/>
                <a:gd name="connsiteX11" fmla="*/ 4285628 w 5421362"/>
                <a:gd name="connsiteY11" fmla="*/ 1302863 h 6199726"/>
                <a:gd name="connsiteX12" fmla="*/ 4313908 w 5421362"/>
                <a:gd name="connsiteY12" fmla="*/ 963498 h 6199726"/>
                <a:gd name="connsiteX13" fmla="*/ 4049958 w 5421362"/>
                <a:gd name="connsiteY13" fmla="*/ 1199168 h 6199726"/>
                <a:gd name="connsiteX14" fmla="*/ 3569191 w 5421362"/>
                <a:gd name="connsiteY14" fmla="*/ 1840191 h 6199726"/>
                <a:gd name="connsiteX15" fmla="*/ 3408935 w 5421362"/>
                <a:gd name="connsiteY15" fmla="*/ 2349238 h 6199726"/>
                <a:gd name="connsiteX16" fmla="*/ 3324094 w 5421362"/>
                <a:gd name="connsiteY16" fmla="*/ 3518162 h 6199726"/>
                <a:gd name="connsiteX17" fmla="*/ 3267533 w 5421362"/>
                <a:gd name="connsiteY17" fmla="*/ 4093197 h 6199726"/>
                <a:gd name="connsiteX18" fmla="*/ 3224446 w 5421362"/>
                <a:gd name="connsiteY18" fmla="*/ 3852295 h 6199726"/>
                <a:gd name="connsiteX19" fmla="*/ 3069570 w 5421362"/>
                <a:gd name="connsiteY19" fmla="*/ 3188224 h 6199726"/>
                <a:gd name="connsiteX20" fmla="*/ 2428547 w 5421362"/>
                <a:gd name="connsiteY20" fmla="*/ 1604521 h 6199726"/>
                <a:gd name="connsiteX21" fmla="*/ 2042048 w 5421362"/>
                <a:gd name="connsiteY21" fmla="*/ 680694 h 6199726"/>
                <a:gd name="connsiteX22" fmla="*/ 1976061 w 5421362"/>
                <a:gd name="connsiteY22" fmla="*/ 237634 h 6199726"/>
                <a:gd name="connsiteX23" fmla="*/ 1853512 w 5421362"/>
                <a:gd name="connsiteY23" fmla="*/ 1964 h 6199726"/>
                <a:gd name="connsiteX24" fmla="*/ 1674403 w 5421362"/>
                <a:gd name="connsiteY24" fmla="*/ 360183 h 6199726"/>
                <a:gd name="connsiteX25" fmla="*/ 1504721 w 5421362"/>
                <a:gd name="connsiteY25" fmla="*/ 1415985 h 6199726"/>
                <a:gd name="connsiteX26" fmla="*/ 1919500 w 5421362"/>
                <a:gd name="connsiteY26" fmla="*/ 2745164 h 6199726"/>
                <a:gd name="connsiteX27" fmla="*/ 2525505 w 5421362"/>
                <a:gd name="connsiteY27" fmla="*/ 3885807 h 6199726"/>
                <a:gd name="connsiteX28" fmla="*/ 2343706 w 5421362"/>
                <a:gd name="connsiteY28" fmla="*/ 3734978 h 6199726"/>
                <a:gd name="connsiteX29" fmla="*/ 1259624 w 5421362"/>
                <a:gd name="connsiteY29" fmla="*/ 2566055 h 6199726"/>
                <a:gd name="connsiteX30" fmla="*/ 760003 w 5421362"/>
                <a:gd name="connsiteY30" fmla="*/ 2019300 h 6199726"/>
                <a:gd name="connsiteX31" fmla="*/ 213248 w 5421362"/>
                <a:gd name="connsiteY31" fmla="*/ 1510253 h 6199726"/>
                <a:gd name="connsiteX32" fmla="*/ 213248 w 5421362"/>
                <a:gd name="connsiteY32" fmla="*/ 1642228 h 6199726"/>
                <a:gd name="connsiteX33" fmla="*/ 694015 w 5421362"/>
                <a:gd name="connsiteY33" fmla="*/ 2980834 h 6199726"/>
                <a:gd name="connsiteX34" fmla="*/ 1287904 w 5421362"/>
                <a:gd name="connsiteY34" fmla="*/ 4102624 h 6199726"/>
                <a:gd name="connsiteX35" fmla="*/ 2042048 w 5421362"/>
                <a:gd name="connsiteY35" fmla="*/ 4715366 h 6199726"/>
                <a:gd name="connsiteX36" fmla="*/ 2771689 w 5421362"/>
                <a:gd name="connsiteY36" fmla="*/ 5012089 h 6199726"/>
                <a:gd name="connsiteX37" fmla="*/ 2315426 w 5421362"/>
                <a:gd name="connsiteY37" fmla="*/ 5092438 h 6199726"/>
                <a:gd name="connsiteX38" fmla="*/ 1495294 w 5421362"/>
                <a:gd name="connsiteY38" fmla="*/ 4922756 h 6199726"/>
                <a:gd name="connsiteX39" fmla="*/ 760003 w 5421362"/>
                <a:gd name="connsiteY39" fmla="*/ 4187465 h 6199726"/>
                <a:gd name="connsiteX40" fmla="*/ 260382 w 5421362"/>
                <a:gd name="connsiteY40" fmla="*/ 3291919 h 6199726"/>
                <a:gd name="connsiteX41" fmla="*/ 5859 w 5421362"/>
                <a:gd name="connsiteY41" fmla="*/ 2924273 h 6199726"/>
                <a:gd name="connsiteX42" fmla="*/ 109554 w 5421362"/>
                <a:gd name="connsiteY42" fmla="*/ 3518162 h 6199726"/>
                <a:gd name="connsiteX43" fmla="*/ 420638 w 5421362"/>
                <a:gd name="connsiteY43" fmla="*/ 4922756 h 6199726"/>
                <a:gd name="connsiteX44" fmla="*/ 910832 w 5421362"/>
                <a:gd name="connsiteY44" fmla="*/ 5544925 h 6199726"/>
                <a:gd name="connsiteX45" fmla="*/ 1523574 w 5421362"/>
                <a:gd name="connsiteY45" fmla="*/ 5761741 h 6199726"/>
                <a:gd name="connsiteX46" fmla="*/ 2336968 w 5421362"/>
                <a:gd name="connsiteY46" fmla="*/ 5729895 h 6199726"/>
                <a:gd name="connsiteX47" fmla="*/ 3483886 w 5421362"/>
                <a:gd name="connsiteY47" fmla="*/ 5540090 h 6199726"/>
                <a:gd name="connsiteX48" fmla="*/ 3704096 w 5421362"/>
                <a:gd name="connsiteY48" fmla="*/ 5581363 h 6199726"/>
                <a:gd name="connsiteX49" fmla="*/ 3506134 w 5421362"/>
                <a:gd name="connsiteY49" fmla="*/ 6199726 h 6199726"/>
                <a:gd name="connsiteX0" fmla="*/ 4469964 w 5421094"/>
                <a:gd name="connsiteY0" fmla="*/ 6067991 h 6199726"/>
                <a:gd name="connsiteX1" fmla="*/ 4204745 w 5421094"/>
                <a:gd name="connsiteY1" fmla="*/ 5516795 h 6199726"/>
                <a:gd name="connsiteX2" fmla="*/ 4281733 w 5421094"/>
                <a:gd name="connsiteY2" fmla="*/ 5237444 h 6199726"/>
                <a:gd name="connsiteX3" fmla="*/ 4631881 w 5421094"/>
                <a:gd name="connsiteY3" fmla="*/ 4847191 h 6199726"/>
                <a:gd name="connsiteX4" fmla="*/ 5058626 w 5421094"/>
                <a:gd name="connsiteY4" fmla="*/ 3800966 h 6199726"/>
                <a:gd name="connsiteX5" fmla="*/ 5416844 w 5421094"/>
                <a:gd name="connsiteY5" fmla="*/ 2735737 h 6199726"/>
                <a:gd name="connsiteX6" fmla="*/ 5209455 w 5421094"/>
                <a:gd name="connsiteY6" fmla="*/ 2801725 h 6199726"/>
                <a:gd name="connsiteX7" fmla="*/ 4553133 w 5421094"/>
                <a:gd name="connsiteY7" fmla="*/ 3267454 h 6199726"/>
                <a:gd name="connsiteX8" fmla="*/ 3722857 w 5421094"/>
                <a:gd name="connsiteY8" fmla="*/ 4079130 h 6199726"/>
                <a:gd name="connsiteX9" fmla="*/ 3757727 w 5421094"/>
                <a:gd name="connsiteY9" fmla="*/ 3546442 h 6199726"/>
                <a:gd name="connsiteX10" fmla="*/ 4087665 w 5421094"/>
                <a:gd name="connsiteY10" fmla="*/ 2009873 h 6199726"/>
                <a:gd name="connsiteX11" fmla="*/ 4285628 w 5421094"/>
                <a:gd name="connsiteY11" fmla="*/ 1302863 h 6199726"/>
                <a:gd name="connsiteX12" fmla="*/ 4313908 w 5421094"/>
                <a:gd name="connsiteY12" fmla="*/ 963498 h 6199726"/>
                <a:gd name="connsiteX13" fmla="*/ 4049958 w 5421094"/>
                <a:gd name="connsiteY13" fmla="*/ 1199168 h 6199726"/>
                <a:gd name="connsiteX14" fmla="*/ 3569191 w 5421094"/>
                <a:gd name="connsiteY14" fmla="*/ 1840191 h 6199726"/>
                <a:gd name="connsiteX15" fmla="*/ 3408935 w 5421094"/>
                <a:gd name="connsiteY15" fmla="*/ 2349238 h 6199726"/>
                <a:gd name="connsiteX16" fmla="*/ 3324094 w 5421094"/>
                <a:gd name="connsiteY16" fmla="*/ 3518162 h 6199726"/>
                <a:gd name="connsiteX17" fmla="*/ 3267533 w 5421094"/>
                <a:gd name="connsiteY17" fmla="*/ 4093197 h 6199726"/>
                <a:gd name="connsiteX18" fmla="*/ 3224446 w 5421094"/>
                <a:gd name="connsiteY18" fmla="*/ 3852295 h 6199726"/>
                <a:gd name="connsiteX19" fmla="*/ 3069570 w 5421094"/>
                <a:gd name="connsiteY19" fmla="*/ 3188224 h 6199726"/>
                <a:gd name="connsiteX20" fmla="*/ 2428547 w 5421094"/>
                <a:gd name="connsiteY20" fmla="*/ 1604521 h 6199726"/>
                <a:gd name="connsiteX21" fmla="*/ 2042048 w 5421094"/>
                <a:gd name="connsiteY21" fmla="*/ 680694 h 6199726"/>
                <a:gd name="connsiteX22" fmla="*/ 1976061 w 5421094"/>
                <a:gd name="connsiteY22" fmla="*/ 237634 h 6199726"/>
                <a:gd name="connsiteX23" fmla="*/ 1853512 w 5421094"/>
                <a:gd name="connsiteY23" fmla="*/ 1964 h 6199726"/>
                <a:gd name="connsiteX24" fmla="*/ 1674403 w 5421094"/>
                <a:gd name="connsiteY24" fmla="*/ 360183 h 6199726"/>
                <a:gd name="connsiteX25" fmla="*/ 1504721 w 5421094"/>
                <a:gd name="connsiteY25" fmla="*/ 1415985 h 6199726"/>
                <a:gd name="connsiteX26" fmla="*/ 1919500 w 5421094"/>
                <a:gd name="connsiteY26" fmla="*/ 2745164 h 6199726"/>
                <a:gd name="connsiteX27" fmla="*/ 2525505 w 5421094"/>
                <a:gd name="connsiteY27" fmla="*/ 3885807 h 6199726"/>
                <a:gd name="connsiteX28" fmla="*/ 2343706 w 5421094"/>
                <a:gd name="connsiteY28" fmla="*/ 3734978 h 6199726"/>
                <a:gd name="connsiteX29" fmla="*/ 1259624 w 5421094"/>
                <a:gd name="connsiteY29" fmla="*/ 2566055 h 6199726"/>
                <a:gd name="connsiteX30" fmla="*/ 760003 w 5421094"/>
                <a:gd name="connsiteY30" fmla="*/ 2019300 h 6199726"/>
                <a:gd name="connsiteX31" fmla="*/ 213248 w 5421094"/>
                <a:gd name="connsiteY31" fmla="*/ 1510253 h 6199726"/>
                <a:gd name="connsiteX32" fmla="*/ 213248 w 5421094"/>
                <a:gd name="connsiteY32" fmla="*/ 1642228 h 6199726"/>
                <a:gd name="connsiteX33" fmla="*/ 694015 w 5421094"/>
                <a:gd name="connsiteY33" fmla="*/ 2980834 h 6199726"/>
                <a:gd name="connsiteX34" fmla="*/ 1287904 w 5421094"/>
                <a:gd name="connsiteY34" fmla="*/ 4102624 h 6199726"/>
                <a:gd name="connsiteX35" fmla="*/ 2042048 w 5421094"/>
                <a:gd name="connsiteY35" fmla="*/ 4715366 h 6199726"/>
                <a:gd name="connsiteX36" fmla="*/ 2771689 w 5421094"/>
                <a:gd name="connsiteY36" fmla="*/ 5012089 h 6199726"/>
                <a:gd name="connsiteX37" fmla="*/ 2315426 w 5421094"/>
                <a:gd name="connsiteY37" fmla="*/ 5092438 h 6199726"/>
                <a:gd name="connsiteX38" fmla="*/ 1495294 w 5421094"/>
                <a:gd name="connsiteY38" fmla="*/ 4922756 h 6199726"/>
                <a:gd name="connsiteX39" fmla="*/ 760003 w 5421094"/>
                <a:gd name="connsiteY39" fmla="*/ 4187465 h 6199726"/>
                <a:gd name="connsiteX40" fmla="*/ 260382 w 5421094"/>
                <a:gd name="connsiteY40" fmla="*/ 3291919 h 6199726"/>
                <a:gd name="connsiteX41" fmla="*/ 5859 w 5421094"/>
                <a:gd name="connsiteY41" fmla="*/ 2924273 h 6199726"/>
                <a:gd name="connsiteX42" fmla="*/ 109554 w 5421094"/>
                <a:gd name="connsiteY42" fmla="*/ 3518162 h 6199726"/>
                <a:gd name="connsiteX43" fmla="*/ 420638 w 5421094"/>
                <a:gd name="connsiteY43" fmla="*/ 4922756 h 6199726"/>
                <a:gd name="connsiteX44" fmla="*/ 910832 w 5421094"/>
                <a:gd name="connsiteY44" fmla="*/ 5544925 h 6199726"/>
                <a:gd name="connsiteX45" fmla="*/ 1523574 w 5421094"/>
                <a:gd name="connsiteY45" fmla="*/ 5761741 h 6199726"/>
                <a:gd name="connsiteX46" fmla="*/ 2336968 w 5421094"/>
                <a:gd name="connsiteY46" fmla="*/ 5729895 h 6199726"/>
                <a:gd name="connsiteX47" fmla="*/ 3483886 w 5421094"/>
                <a:gd name="connsiteY47" fmla="*/ 5540090 h 6199726"/>
                <a:gd name="connsiteX48" fmla="*/ 3704096 w 5421094"/>
                <a:gd name="connsiteY48" fmla="*/ 5581363 h 6199726"/>
                <a:gd name="connsiteX49" fmla="*/ 3506134 w 5421094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087665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24094 w 5426208"/>
                <a:gd name="connsiteY16" fmla="*/ 3518162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087665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22857 w 5426208"/>
                <a:gd name="connsiteY8" fmla="*/ 4079130 h 6199726"/>
                <a:gd name="connsiteX9" fmla="*/ 3757727 w 5426208"/>
                <a:gd name="connsiteY9" fmla="*/ 3546442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35513 w 5426208"/>
                <a:gd name="connsiteY8" fmla="*/ 4101278 h 6199726"/>
                <a:gd name="connsiteX9" fmla="*/ 3757727 w 5426208"/>
                <a:gd name="connsiteY9" fmla="*/ 3546442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35513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05110 w 5426208"/>
                <a:gd name="connsiteY16" fmla="*/ 3464374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67533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224446 w 5426208"/>
                <a:gd name="connsiteY18" fmla="*/ 3852295 h 6199726"/>
                <a:gd name="connsiteX19" fmla="*/ 3069570 w 5426208"/>
                <a:gd name="connsiteY19" fmla="*/ 3188224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224446 w 5426208"/>
                <a:gd name="connsiteY18" fmla="*/ 3852295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315426 w 5426208"/>
                <a:gd name="connsiteY37" fmla="*/ 5092438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95294 w 5426208"/>
                <a:gd name="connsiteY38" fmla="*/ 4922756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745005 w 5426208"/>
                <a:gd name="connsiteY8" fmla="*/ 4101278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355734 w 5426208"/>
                <a:gd name="connsiteY16" fmla="*/ 3467538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313908 w 5426208"/>
                <a:gd name="connsiteY12" fmla="*/ 963498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287203 w 5426208"/>
                <a:gd name="connsiteY16" fmla="*/ 3409262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465260 w 5426208"/>
                <a:gd name="connsiteY12" fmla="*/ 875787 h 6199726"/>
                <a:gd name="connsiteX13" fmla="*/ 4049958 w 5426208"/>
                <a:gd name="connsiteY13" fmla="*/ 1199168 h 6199726"/>
                <a:gd name="connsiteX14" fmla="*/ 3569191 w 5426208"/>
                <a:gd name="connsiteY14" fmla="*/ 1840191 h 6199726"/>
                <a:gd name="connsiteX15" fmla="*/ 3408935 w 5426208"/>
                <a:gd name="connsiteY15" fmla="*/ 2349238 h 6199726"/>
                <a:gd name="connsiteX16" fmla="*/ 3287203 w 5426208"/>
                <a:gd name="connsiteY16" fmla="*/ 3409262 h 6199726"/>
                <a:gd name="connsiteX17" fmla="*/ 3292845 w 5426208"/>
                <a:gd name="connsiteY17" fmla="*/ 4093197 h 6199726"/>
                <a:gd name="connsiteX18" fmla="*/ 3192806 w 5426208"/>
                <a:gd name="connsiteY18" fmla="*/ 3842803 h 6199726"/>
                <a:gd name="connsiteX19" fmla="*/ 3006290 w 5426208"/>
                <a:gd name="connsiteY19" fmla="*/ 2973071 h 6199726"/>
                <a:gd name="connsiteX20" fmla="*/ 2428547 w 5426208"/>
                <a:gd name="connsiteY20" fmla="*/ 1604521 h 6199726"/>
                <a:gd name="connsiteX21" fmla="*/ 2042048 w 5426208"/>
                <a:gd name="connsiteY21" fmla="*/ 680694 h 6199726"/>
                <a:gd name="connsiteX22" fmla="*/ 1976061 w 5426208"/>
                <a:gd name="connsiteY22" fmla="*/ 237634 h 6199726"/>
                <a:gd name="connsiteX23" fmla="*/ 1853512 w 5426208"/>
                <a:gd name="connsiteY23" fmla="*/ 1964 h 6199726"/>
                <a:gd name="connsiteX24" fmla="*/ 1674403 w 5426208"/>
                <a:gd name="connsiteY24" fmla="*/ 360183 h 6199726"/>
                <a:gd name="connsiteX25" fmla="*/ 1504721 w 5426208"/>
                <a:gd name="connsiteY25" fmla="*/ 1415985 h 6199726"/>
                <a:gd name="connsiteX26" fmla="*/ 1919500 w 5426208"/>
                <a:gd name="connsiteY26" fmla="*/ 2745164 h 6199726"/>
                <a:gd name="connsiteX27" fmla="*/ 2525505 w 5426208"/>
                <a:gd name="connsiteY27" fmla="*/ 3885807 h 6199726"/>
                <a:gd name="connsiteX28" fmla="*/ 2343706 w 5426208"/>
                <a:gd name="connsiteY28" fmla="*/ 3734978 h 6199726"/>
                <a:gd name="connsiteX29" fmla="*/ 1259624 w 5426208"/>
                <a:gd name="connsiteY29" fmla="*/ 2566055 h 6199726"/>
                <a:gd name="connsiteX30" fmla="*/ 760003 w 5426208"/>
                <a:gd name="connsiteY30" fmla="*/ 2019300 h 6199726"/>
                <a:gd name="connsiteX31" fmla="*/ 213248 w 5426208"/>
                <a:gd name="connsiteY31" fmla="*/ 1510253 h 6199726"/>
                <a:gd name="connsiteX32" fmla="*/ 213248 w 5426208"/>
                <a:gd name="connsiteY32" fmla="*/ 1642228 h 6199726"/>
                <a:gd name="connsiteX33" fmla="*/ 694015 w 5426208"/>
                <a:gd name="connsiteY33" fmla="*/ 2980834 h 6199726"/>
                <a:gd name="connsiteX34" fmla="*/ 1287904 w 5426208"/>
                <a:gd name="connsiteY34" fmla="*/ 4102624 h 6199726"/>
                <a:gd name="connsiteX35" fmla="*/ 2042048 w 5426208"/>
                <a:gd name="connsiteY35" fmla="*/ 4715366 h 6199726"/>
                <a:gd name="connsiteX36" fmla="*/ 2771689 w 5426208"/>
                <a:gd name="connsiteY36" fmla="*/ 5012089 h 6199726"/>
                <a:gd name="connsiteX37" fmla="*/ 2258473 w 5426208"/>
                <a:gd name="connsiteY37" fmla="*/ 5048142 h 6199726"/>
                <a:gd name="connsiteX38" fmla="*/ 1485802 w 5426208"/>
                <a:gd name="connsiteY38" fmla="*/ 4878460 h 6199726"/>
                <a:gd name="connsiteX39" fmla="*/ 760003 w 5426208"/>
                <a:gd name="connsiteY39" fmla="*/ 4187465 h 6199726"/>
                <a:gd name="connsiteX40" fmla="*/ 260382 w 5426208"/>
                <a:gd name="connsiteY40" fmla="*/ 3291919 h 6199726"/>
                <a:gd name="connsiteX41" fmla="*/ 5859 w 5426208"/>
                <a:gd name="connsiteY41" fmla="*/ 2924273 h 6199726"/>
                <a:gd name="connsiteX42" fmla="*/ 109554 w 5426208"/>
                <a:gd name="connsiteY42" fmla="*/ 3518162 h 6199726"/>
                <a:gd name="connsiteX43" fmla="*/ 420638 w 5426208"/>
                <a:gd name="connsiteY43" fmla="*/ 4922756 h 6199726"/>
                <a:gd name="connsiteX44" fmla="*/ 910832 w 5426208"/>
                <a:gd name="connsiteY44" fmla="*/ 5544925 h 6199726"/>
                <a:gd name="connsiteX45" fmla="*/ 1523574 w 5426208"/>
                <a:gd name="connsiteY45" fmla="*/ 5761741 h 6199726"/>
                <a:gd name="connsiteX46" fmla="*/ 2336968 w 5426208"/>
                <a:gd name="connsiteY46" fmla="*/ 5729895 h 6199726"/>
                <a:gd name="connsiteX47" fmla="*/ 3483886 w 5426208"/>
                <a:gd name="connsiteY47" fmla="*/ 5540090 h 6199726"/>
                <a:gd name="connsiteX48" fmla="*/ 3704096 w 5426208"/>
                <a:gd name="connsiteY48" fmla="*/ 5581363 h 6199726"/>
                <a:gd name="connsiteX49" fmla="*/ 3506134 w 5426208"/>
                <a:gd name="connsiteY49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465260 w 5426208"/>
                <a:gd name="connsiteY12" fmla="*/ 875787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285628 w 5426208"/>
                <a:gd name="connsiteY11" fmla="*/ 1302863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20181 w 5426208"/>
                <a:gd name="connsiteY8" fmla="*/ 427796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798859 w 5426208"/>
                <a:gd name="connsiteY9" fmla="*/ 3549606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08935 w 5426208"/>
                <a:gd name="connsiteY14" fmla="*/ 2349238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428547 w 5426208"/>
                <a:gd name="connsiteY19" fmla="*/ 1604521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10832 w 5426208"/>
                <a:gd name="connsiteY43" fmla="*/ 5544925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43706 w 5426208"/>
                <a:gd name="connsiteY27" fmla="*/ 373497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315002 w 5426208"/>
                <a:gd name="connsiteY27" fmla="*/ 3777648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286298 w 5426208"/>
                <a:gd name="connsiteY27" fmla="*/ 3820319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425170 w 5426208"/>
                <a:gd name="connsiteY27" fmla="*/ 3979927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41484 w 5426208"/>
                <a:gd name="connsiteY27" fmla="*/ 4066317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281733 w 5426208"/>
                <a:gd name="connsiteY2" fmla="*/ 5237444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04745 w 5426208"/>
                <a:gd name="connsiteY1" fmla="*/ 5516795 h 6199726"/>
                <a:gd name="connsiteX2" fmla="*/ 4321818 w 5426208"/>
                <a:gd name="connsiteY2" fmla="*/ 5223618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21818 w 5426208"/>
                <a:gd name="connsiteY2" fmla="*/ 5223618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704096 w 5426208"/>
                <a:gd name="connsiteY47" fmla="*/ 5581363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36968 w 5426208"/>
                <a:gd name="connsiteY45" fmla="*/ 5729895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69727 w 5426208"/>
                <a:gd name="connsiteY45" fmla="*/ 5813687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3897197 w 5426208"/>
                <a:gd name="connsiteY9" fmla="*/ 3571203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69727 w 5426208"/>
                <a:gd name="connsiteY45" fmla="*/ 5813687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4002122 w 5426208"/>
                <a:gd name="connsiteY9" fmla="*/ 3520509 h 6199726"/>
                <a:gd name="connsiteX10" fmla="*/ 4150946 w 5426208"/>
                <a:gd name="connsiteY10" fmla="*/ 2009873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69727 w 5426208"/>
                <a:gd name="connsiteY45" fmla="*/ 5813687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4002122 w 5426208"/>
                <a:gd name="connsiteY9" fmla="*/ 3520509 h 6199726"/>
                <a:gd name="connsiteX10" fmla="*/ 4261463 w 5426208"/>
                <a:gd name="connsiteY10" fmla="*/ 1983295 h 6199726"/>
                <a:gd name="connsiteX11" fmla="*/ 4347694 w 5426208"/>
                <a:gd name="connsiteY11" fmla="*/ 1408876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69727 w 5426208"/>
                <a:gd name="connsiteY45" fmla="*/ 5813687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1 h 6199726"/>
                <a:gd name="connsiteX1" fmla="*/ 4282215 w 5426208"/>
                <a:gd name="connsiteY1" fmla="*/ 5520236 h 6199726"/>
                <a:gd name="connsiteX2" fmla="*/ 4330110 w 5426208"/>
                <a:gd name="connsiteY2" fmla="*/ 5252177 h 6199726"/>
                <a:gd name="connsiteX3" fmla="*/ 4631881 w 5426208"/>
                <a:gd name="connsiteY3" fmla="*/ 4847191 h 6199726"/>
                <a:gd name="connsiteX4" fmla="*/ 5058626 w 5426208"/>
                <a:gd name="connsiteY4" fmla="*/ 3800966 h 6199726"/>
                <a:gd name="connsiteX5" fmla="*/ 5416844 w 5426208"/>
                <a:gd name="connsiteY5" fmla="*/ 2735737 h 6199726"/>
                <a:gd name="connsiteX6" fmla="*/ 5253752 w 5426208"/>
                <a:gd name="connsiteY6" fmla="*/ 2747937 h 6199726"/>
                <a:gd name="connsiteX7" fmla="*/ 4553133 w 5426208"/>
                <a:gd name="connsiteY7" fmla="*/ 3267454 h 6199726"/>
                <a:gd name="connsiteX8" fmla="*/ 3980892 w 5426208"/>
                <a:gd name="connsiteY8" fmla="*/ 4210607 h 6199726"/>
                <a:gd name="connsiteX9" fmla="*/ 4002122 w 5426208"/>
                <a:gd name="connsiteY9" fmla="*/ 3520509 h 6199726"/>
                <a:gd name="connsiteX10" fmla="*/ 4261463 w 5426208"/>
                <a:gd name="connsiteY10" fmla="*/ 1983295 h 6199726"/>
                <a:gd name="connsiteX11" fmla="*/ 4416873 w 5426208"/>
                <a:gd name="connsiteY11" fmla="*/ 1383755 h 6199726"/>
                <a:gd name="connsiteX12" fmla="*/ 4596120 w 5426208"/>
                <a:gd name="connsiteY12" fmla="*/ 925301 h 6199726"/>
                <a:gd name="connsiteX13" fmla="*/ 4049958 w 5426208"/>
                <a:gd name="connsiteY13" fmla="*/ 1199168 h 6199726"/>
                <a:gd name="connsiteX14" fmla="*/ 3488008 w 5426208"/>
                <a:gd name="connsiteY14" fmla="*/ 2315589 h 6199726"/>
                <a:gd name="connsiteX15" fmla="*/ 3287203 w 5426208"/>
                <a:gd name="connsiteY15" fmla="*/ 3409262 h 6199726"/>
                <a:gd name="connsiteX16" fmla="*/ 3292845 w 5426208"/>
                <a:gd name="connsiteY16" fmla="*/ 4093197 h 6199726"/>
                <a:gd name="connsiteX17" fmla="*/ 3192806 w 5426208"/>
                <a:gd name="connsiteY17" fmla="*/ 3842803 h 6199726"/>
                <a:gd name="connsiteX18" fmla="*/ 3006290 w 5426208"/>
                <a:gd name="connsiteY18" fmla="*/ 2973071 h 6199726"/>
                <a:gd name="connsiteX19" fmla="*/ 2391566 w 5426208"/>
                <a:gd name="connsiteY19" fmla="*/ 1651865 h 6199726"/>
                <a:gd name="connsiteX20" fmla="*/ 2042048 w 5426208"/>
                <a:gd name="connsiteY20" fmla="*/ 680694 h 6199726"/>
                <a:gd name="connsiteX21" fmla="*/ 1976061 w 5426208"/>
                <a:gd name="connsiteY21" fmla="*/ 237634 h 6199726"/>
                <a:gd name="connsiteX22" fmla="*/ 1853512 w 5426208"/>
                <a:gd name="connsiteY22" fmla="*/ 1964 h 6199726"/>
                <a:gd name="connsiteX23" fmla="*/ 1674403 w 5426208"/>
                <a:gd name="connsiteY23" fmla="*/ 360183 h 6199726"/>
                <a:gd name="connsiteX24" fmla="*/ 1504721 w 5426208"/>
                <a:gd name="connsiteY24" fmla="*/ 1415985 h 6199726"/>
                <a:gd name="connsiteX25" fmla="*/ 1919500 w 5426208"/>
                <a:gd name="connsiteY25" fmla="*/ 2745164 h 6199726"/>
                <a:gd name="connsiteX26" fmla="*/ 2525505 w 5426208"/>
                <a:gd name="connsiteY26" fmla="*/ 3885807 h 6199726"/>
                <a:gd name="connsiteX27" fmla="*/ 2507282 w 5426208"/>
                <a:gd name="connsiteY27" fmla="*/ 4079026 h 6199726"/>
                <a:gd name="connsiteX28" fmla="*/ 1259624 w 5426208"/>
                <a:gd name="connsiteY28" fmla="*/ 2566055 h 6199726"/>
                <a:gd name="connsiteX29" fmla="*/ 760003 w 5426208"/>
                <a:gd name="connsiteY29" fmla="*/ 2019300 h 6199726"/>
                <a:gd name="connsiteX30" fmla="*/ 213248 w 5426208"/>
                <a:gd name="connsiteY30" fmla="*/ 1510253 h 6199726"/>
                <a:gd name="connsiteX31" fmla="*/ 213248 w 5426208"/>
                <a:gd name="connsiteY31" fmla="*/ 1642228 h 6199726"/>
                <a:gd name="connsiteX32" fmla="*/ 694015 w 5426208"/>
                <a:gd name="connsiteY32" fmla="*/ 2980834 h 6199726"/>
                <a:gd name="connsiteX33" fmla="*/ 1287904 w 5426208"/>
                <a:gd name="connsiteY33" fmla="*/ 4102624 h 6199726"/>
                <a:gd name="connsiteX34" fmla="*/ 2042048 w 5426208"/>
                <a:gd name="connsiteY34" fmla="*/ 4715366 h 6199726"/>
                <a:gd name="connsiteX35" fmla="*/ 2771689 w 5426208"/>
                <a:gd name="connsiteY35" fmla="*/ 5012089 h 6199726"/>
                <a:gd name="connsiteX36" fmla="*/ 2258473 w 5426208"/>
                <a:gd name="connsiteY36" fmla="*/ 5048142 h 6199726"/>
                <a:gd name="connsiteX37" fmla="*/ 1485802 w 5426208"/>
                <a:gd name="connsiteY37" fmla="*/ 4878460 h 6199726"/>
                <a:gd name="connsiteX38" fmla="*/ 760003 w 5426208"/>
                <a:gd name="connsiteY38" fmla="*/ 4187465 h 6199726"/>
                <a:gd name="connsiteX39" fmla="*/ 260382 w 5426208"/>
                <a:gd name="connsiteY39" fmla="*/ 3291919 h 6199726"/>
                <a:gd name="connsiteX40" fmla="*/ 5859 w 5426208"/>
                <a:gd name="connsiteY40" fmla="*/ 2924273 h 6199726"/>
                <a:gd name="connsiteX41" fmla="*/ 109554 w 5426208"/>
                <a:gd name="connsiteY41" fmla="*/ 3518162 h 6199726"/>
                <a:gd name="connsiteX42" fmla="*/ 420638 w 5426208"/>
                <a:gd name="connsiteY42" fmla="*/ 4922756 h 6199726"/>
                <a:gd name="connsiteX43" fmla="*/ 967661 w 5426208"/>
                <a:gd name="connsiteY43" fmla="*/ 5506207 h 6199726"/>
                <a:gd name="connsiteX44" fmla="*/ 1523574 w 5426208"/>
                <a:gd name="connsiteY44" fmla="*/ 5761741 h 6199726"/>
                <a:gd name="connsiteX45" fmla="*/ 2369727 w 5426208"/>
                <a:gd name="connsiteY45" fmla="*/ 5813687 h 6199726"/>
                <a:gd name="connsiteX46" fmla="*/ 3483886 w 5426208"/>
                <a:gd name="connsiteY46" fmla="*/ 5540090 h 6199726"/>
                <a:gd name="connsiteX47" fmla="*/ 3575885 w 5426208"/>
                <a:gd name="connsiteY47" fmla="*/ 5668217 h 6199726"/>
                <a:gd name="connsiteX48" fmla="*/ 3506134 w 5426208"/>
                <a:gd name="connsiteY48" fmla="*/ 6199726 h 6199726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391566 w 5426208"/>
                <a:gd name="connsiteY19" fmla="*/ 1651870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25505 w 5426208"/>
                <a:gd name="connsiteY26" fmla="*/ 3885812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87904 w 5426208"/>
                <a:gd name="connsiteY33" fmla="*/ 4102629 h 6199731"/>
                <a:gd name="connsiteX34" fmla="*/ 2042048 w 5426208"/>
                <a:gd name="connsiteY34" fmla="*/ 471537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25505 w 5426208"/>
                <a:gd name="connsiteY26" fmla="*/ 3885812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87904 w 5426208"/>
                <a:gd name="connsiteY33" fmla="*/ 4102629 h 6199731"/>
                <a:gd name="connsiteX34" fmla="*/ 2042048 w 5426208"/>
                <a:gd name="connsiteY34" fmla="*/ 471537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87904 w 5426208"/>
                <a:gd name="connsiteY33" fmla="*/ 4102629 h 6199731"/>
                <a:gd name="connsiteX34" fmla="*/ 2042048 w 5426208"/>
                <a:gd name="connsiteY34" fmla="*/ 471537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87904 w 5426208"/>
                <a:gd name="connsiteY33" fmla="*/ 4102629 h 6199731"/>
                <a:gd name="connsiteX34" fmla="*/ 2042048 w 5426208"/>
                <a:gd name="connsiteY34" fmla="*/ 471537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87904 w 5426208"/>
                <a:gd name="connsiteY33" fmla="*/ 410262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75885 w 5426208"/>
                <a:gd name="connsiteY47" fmla="*/ 5668222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483886 w 5426208"/>
                <a:gd name="connsiteY46" fmla="*/ 5540095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369727 w 5426208"/>
                <a:gd name="connsiteY45" fmla="*/ 5813692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771689 w 5426208"/>
                <a:gd name="connsiteY35" fmla="*/ 501209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631307 w 5426208"/>
                <a:gd name="connsiteY35" fmla="*/ 497455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631307 w 5426208"/>
                <a:gd name="connsiteY35" fmla="*/ 4974554 h 6199731"/>
                <a:gd name="connsiteX36" fmla="*/ 2258473 w 5426208"/>
                <a:gd name="connsiteY36" fmla="*/ 504814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631307 w 5426208"/>
                <a:gd name="connsiteY35" fmla="*/ 4974554 h 6199731"/>
                <a:gd name="connsiteX36" fmla="*/ 2175214 w 5426208"/>
                <a:gd name="connsiteY36" fmla="*/ 5005357 h 6199731"/>
                <a:gd name="connsiteX37" fmla="*/ 1485802 w 5426208"/>
                <a:gd name="connsiteY37" fmla="*/ 4878465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631307 w 5426208"/>
                <a:gd name="connsiteY35" fmla="*/ 4974554 h 6199731"/>
                <a:gd name="connsiteX36" fmla="*/ 2175214 w 5426208"/>
                <a:gd name="connsiteY36" fmla="*/ 5005357 h 6199731"/>
                <a:gd name="connsiteX37" fmla="*/ 1502268 w 5426208"/>
                <a:gd name="connsiteY37" fmla="*/ 4791324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7996 h 6199731"/>
                <a:gd name="connsiteX1" fmla="*/ 4282215 w 5426208"/>
                <a:gd name="connsiteY1" fmla="*/ 5520241 h 6199731"/>
                <a:gd name="connsiteX2" fmla="*/ 4330110 w 5426208"/>
                <a:gd name="connsiteY2" fmla="*/ 5252182 h 6199731"/>
                <a:gd name="connsiteX3" fmla="*/ 4631881 w 5426208"/>
                <a:gd name="connsiteY3" fmla="*/ 4847196 h 6199731"/>
                <a:gd name="connsiteX4" fmla="*/ 5058626 w 5426208"/>
                <a:gd name="connsiteY4" fmla="*/ 3800971 h 6199731"/>
                <a:gd name="connsiteX5" fmla="*/ 5416844 w 5426208"/>
                <a:gd name="connsiteY5" fmla="*/ 2735742 h 6199731"/>
                <a:gd name="connsiteX6" fmla="*/ 5253752 w 5426208"/>
                <a:gd name="connsiteY6" fmla="*/ 2747942 h 6199731"/>
                <a:gd name="connsiteX7" fmla="*/ 4553133 w 5426208"/>
                <a:gd name="connsiteY7" fmla="*/ 3267459 h 6199731"/>
                <a:gd name="connsiteX8" fmla="*/ 3980892 w 5426208"/>
                <a:gd name="connsiteY8" fmla="*/ 4210612 h 6199731"/>
                <a:gd name="connsiteX9" fmla="*/ 4002122 w 5426208"/>
                <a:gd name="connsiteY9" fmla="*/ 3520514 h 6199731"/>
                <a:gd name="connsiteX10" fmla="*/ 4261463 w 5426208"/>
                <a:gd name="connsiteY10" fmla="*/ 1983300 h 6199731"/>
                <a:gd name="connsiteX11" fmla="*/ 4416873 w 5426208"/>
                <a:gd name="connsiteY11" fmla="*/ 1383760 h 6199731"/>
                <a:gd name="connsiteX12" fmla="*/ 4596120 w 5426208"/>
                <a:gd name="connsiteY12" fmla="*/ 925306 h 6199731"/>
                <a:gd name="connsiteX13" fmla="*/ 4049958 w 5426208"/>
                <a:gd name="connsiteY13" fmla="*/ 1199173 h 6199731"/>
                <a:gd name="connsiteX14" fmla="*/ 3488008 w 5426208"/>
                <a:gd name="connsiteY14" fmla="*/ 2315594 h 6199731"/>
                <a:gd name="connsiteX15" fmla="*/ 3287203 w 5426208"/>
                <a:gd name="connsiteY15" fmla="*/ 3409267 h 6199731"/>
                <a:gd name="connsiteX16" fmla="*/ 3292845 w 5426208"/>
                <a:gd name="connsiteY16" fmla="*/ 4093202 h 6199731"/>
                <a:gd name="connsiteX17" fmla="*/ 3192806 w 5426208"/>
                <a:gd name="connsiteY17" fmla="*/ 3842808 h 6199731"/>
                <a:gd name="connsiteX18" fmla="*/ 3006290 w 5426208"/>
                <a:gd name="connsiteY18" fmla="*/ 2973076 h 6199731"/>
                <a:gd name="connsiteX19" fmla="*/ 2437902 w 5426208"/>
                <a:gd name="connsiteY19" fmla="*/ 1628845 h 6199731"/>
                <a:gd name="connsiteX20" fmla="*/ 2086078 w 5426208"/>
                <a:gd name="connsiteY20" fmla="*/ 683692 h 6199731"/>
                <a:gd name="connsiteX21" fmla="*/ 1976061 w 5426208"/>
                <a:gd name="connsiteY21" fmla="*/ 237639 h 6199731"/>
                <a:gd name="connsiteX22" fmla="*/ 1853512 w 5426208"/>
                <a:gd name="connsiteY22" fmla="*/ 1969 h 6199731"/>
                <a:gd name="connsiteX23" fmla="*/ 1674403 w 5426208"/>
                <a:gd name="connsiteY23" fmla="*/ 360188 h 6199731"/>
                <a:gd name="connsiteX24" fmla="*/ 1504721 w 5426208"/>
                <a:gd name="connsiteY24" fmla="*/ 1415990 h 6199731"/>
                <a:gd name="connsiteX25" fmla="*/ 1919500 w 5426208"/>
                <a:gd name="connsiteY25" fmla="*/ 2745169 h 6199731"/>
                <a:gd name="connsiteX26" fmla="*/ 2511779 w 5426208"/>
                <a:gd name="connsiteY26" fmla="*/ 3912880 h 6199731"/>
                <a:gd name="connsiteX27" fmla="*/ 2507282 w 5426208"/>
                <a:gd name="connsiteY27" fmla="*/ 4079031 h 6199731"/>
                <a:gd name="connsiteX28" fmla="*/ 1259624 w 5426208"/>
                <a:gd name="connsiteY28" fmla="*/ 2566060 h 6199731"/>
                <a:gd name="connsiteX29" fmla="*/ 760003 w 5426208"/>
                <a:gd name="connsiteY29" fmla="*/ 2019305 h 6199731"/>
                <a:gd name="connsiteX30" fmla="*/ 213248 w 5426208"/>
                <a:gd name="connsiteY30" fmla="*/ 1510258 h 6199731"/>
                <a:gd name="connsiteX31" fmla="*/ 213248 w 5426208"/>
                <a:gd name="connsiteY31" fmla="*/ 1642233 h 6199731"/>
                <a:gd name="connsiteX32" fmla="*/ 694015 w 5426208"/>
                <a:gd name="connsiteY32" fmla="*/ 2980839 h 6199731"/>
                <a:gd name="connsiteX33" fmla="*/ 1253280 w 5426208"/>
                <a:gd name="connsiteY33" fmla="*/ 4010799 h 6199731"/>
                <a:gd name="connsiteX34" fmla="*/ 2015715 w 5426208"/>
                <a:gd name="connsiteY34" fmla="*/ 4652101 h 6199731"/>
                <a:gd name="connsiteX35" fmla="*/ 2631307 w 5426208"/>
                <a:gd name="connsiteY35" fmla="*/ 4974554 h 6199731"/>
                <a:gd name="connsiteX36" fmla="*/ 2175214 w 5426208"/>
                <a:gd name="connsiteY36" fmla="*/ 5005357 h 6199731"/>
                <a:gd name="connsiteX37" fmla="*/ 1502268 w 5426208"/>
                <a:gd name="connsiteY37" fmla="*/ 4791324 h 6199731"/>
                <a:gd name="connsiteX38" fmla="*/ 760003 w 5426208"/>
                <a:gd name="connsiteY38" fmla="*/ 4187470 h 6199731"/>
                <a:gd name="connsiteX39" fmla="*/ 260382 w 5426208"/>
                <a:gd name="connsiteY39" fmla="*/ 3291924 h 6199731"/>
                <a:gd name="connsiteX40" fmla="*/ 5859 w 5426208"/>
                <a:gd name="connsiteY40" fmla="*/ 2924278 h 6199731"/>
                <a:gd name="connsiteX41" fmla="*/ 109554 w 5426208"/>
                <a:gd name="connsiteY41" fmla="*/ 3518167 h 6199731"/>
                <a:gd name="connsiteX42" fmla="*/ 420638 w 5426208"/>
                <a:gd name="connsiteY42" fmla="*/ 4922761 h 6199731"/>
                <a:gd name="connsiteX43" fmla="*/ 967661 w 5426208"/>
                <a:gd name="connsiteY43" fmla="*/ 5506212 h 6199731"/>
                <a:gd name="connsiteX44" fmla="*/ 1523574 w 5426208"/>
                <a:gd name="connsiteY44" fmla="*/ 5761746 h 6199731"/>
                <a:gd name="connsiteX45" fmla="*/ 2471273 w 5426208"/>
                <a:gd name="connsiteY45" fmla="*/ 5841898 h 6199731"/>
                <a:gd name="connsiteX46" fmla="*/ 3384948 w 5426208"/>
                <a:gd name="connsiteY46" fmla="*/ 5645372 h 6199731"/>
                <a:gd name="connsiteX47" fmla="*/ 3500869 w 5426208"/>
                <a:gd name="connsiteY47" fmla="*/ 5718513 h 6199731"/>
                <a:gd name="connsiteX48" fmla="*/ 3506134 w 5426208"/>
                <a:gd name="connsiteY48" fmla="*/ 6199731 h 6199731"/>
                <a:gd name="connsiteX0" fmla="*/ 4469964 w 5426208"/>
                <a:gd name="connsiteY0" fmla="*/ 6068369 h 6200104"/>
                <a:gd name="connsiteX1" fmla="*/ 4282215 w 5426208"/>
                <a:gd name="connsiteY1" fmla="*/ 5520614 h 6200104"/>
                <a:gd name="connsiteX2" fmla="*/ 4330110 w 5426208"/>
                <a:gd name="connsiteY2" fmla="*/ 5252555 h 6200104"/>
                <a:gd name="connsiteX3" fmla="*/ 4631881 w 5426208"/>
                <a:gd name="connsiteY3" fmla="*/ 4847569 h 6200104"/>
                <a:gd name="connsiteX4" fmla="*/ 5058626 w 5426208"/>
                <a:gd name="connsiteY4" fmla="*/ 3801344 h 6200104"/>
                <a:gd name="connsiteX5" fmla="*/ 5416844 w 5426208"/>
                <a:gd name="connsiteY5" fmla="*/ 2736115 h 6200104"/>
                <a:gd name="connsiteX6" fmla="*/ 5253752 w 5426208"/>
                <a:gd name="connsiteY6" fmla="*/ 2748315 h 6200104"/>
                <a:gd name="connsiteX7" fmla="*/ 4553133 w 5426208"/>
                <a:gd name="connsiteY7" fmla="*/ 3267832 h 6200104"/>
                <a:gd name="connsiteX8" fmla="*/ 3980892 w 5426208"/>
                <a:gd name="connsiteY8" fmla="*/ 4210985 h 6200104"/>
                <a:gd name="connsiteX9" fmla="*/ 4002122 w 5426208"/>
                <a:gd name="connsiteY9" fmla="*/ 3520887 h 6200104"/>
                <a:gd name="connsiteX10" fmla="*/ 4261463 w 5426208"/>
                <a:gd name="connsiteY10" fmla="*/ 1983673 h 6200104"/>
                <a:gd name="connsiteX11" fmla="*/ 4416873 w 5426208"/>
                <a:gd name="connsiteY11" fmla="*/ 1384133 h 6200104"/>
                <a:gd name="connsiteX12" fmla="*/ 4596120 w 5426208"/>
                <a:gd name="connsiteY12" fmla="*/ 925679 h 6200104"/>
                <a:gd name="connsiteX13" fmla="*/ 4049958 w 5426208"/>
                <a:gd name="connsiteY13" fmla="*/ 1199546 h 6200104"/>
                <a:gd name="connsiteX14" fmla="*/ 3488008 w 5426208"/>
                <a:gd name="connsiteY14" fmla="*/ 2315967 h 6200104"/>
                <a:gd name="connsiteX15" fmla="*/ 3287203 w 5426208"/>
                <a:gd name="connsiteY15" fmla="*/ 3409640 h 6200104"/>
                <a:gd name="connsiteX16" fmla="*/ 3292845 w 5426208"/>
                <a:gd name="connsiteY16" fmla="*/ 4093575 h 6200104"/>
                <a:gd name="connsiteX17" fmla="*/ 3192806 w 5426208"/>
                <a:gd name="connsiteY17" fmla="*/ 3843181 h 6200104"/>
                <a:gd name="connsiteX18" fmla="*/ 3006290 w 5426208"/>
                <a:gd name="connsiteY18" fmla="*/ 2973449 h 6200104"/>
                <a:gd name="connsiteX19" fmla="*/ 2437902 w 5426208"/>
                <a:gd name="connsiteY19" fmla="*/ 1629218 h 6200104"/>
                <a:gd name="connsiteX20" fmla="*/ 2116465 w 5426208"/>
                <a:gd name="connsiteY20" fmla="*/ 842913 h 6200104"/>
                <a:gd name="connsiteX21" fmla="*/ 1976061 w 5426208"/>
                <a:gd name="connsiteY21" fmla="*/ 238012 h 6200104"/>
                <a:gd name="connsiteX22" fmla="*/ 1853512 w 5426208"/>
                <a:gd name="connsiteY22" fmla="*/ 2342 h 6200104"/>
                <a:gd name="connsiteX23" fmla="*/ 1674403 w 5426208"/>
                <a:gd name="connsiteY23" fmla="*/ 360561 h 6200104"/>
                <a:gd name="connsiteX24" fmla="*/ 1504721 w 5426208"/>
                <a:gd name="connsiteY24" fmla="*/ 1416363 h 6200104"/>
                <a:gd name="connsiteX25" fmla="*/ 1919500 w 5426208"/>
                <a:gd name="connsiteY25" fmla="*/ 2745542 h 6200104"/>
                <a:gd name="connsiteX26" fmla="*/ 2511779 w 5426208"/>
                <a:gd name="connsiteY26" fmla="*/ 3913253 h 6200104"/>
                <a:gd name="connsiteX27" fmla="*/ 2507282 w 5426208"/>
                <a:gd name="connsiteY27" fmla="*/ 4079404 h 6200104"/>
                <a:gd name="connsiteX28" fmla="*/ 1259624 w 5426208"/>
                <a:gd name="connsiteY28" fmla="*/ 2566433 h 6200104"/>
                <a:gd name="connsiteX29" fmla="*/ 760003 w 5426208"/>
                <a:gd name="connsiteY29" fmla="*/ 2019678 h 6200104"/>
                <a:gd name="connsiteX30" fmla="*/ 213248 w 5426208"/>
                <a:gd name="connsiteY30" fmla="*/ 1510631 h 6200104"/>
                <a:gd name="connsiteX31" fmla="*/ 213248 w 5426208"/>
                <a:gd name="connsiteY31" fmla="*/ 1642606 h 6200104"/>
                <a:gd name="connsiteX32" fmla="*/ 694015 w 5426208"/>
                <a:gd name="connsiteY32" fmla="*/ 2981212 h 6200104"/>
                <a:gd name="connsiteX33" fmla="*/ 1253280 w 5426208"/>
                <a:gd name="connsiteY33" fmla="*/ 4011172 h 6200104"/>
                <a:gd name="connsiteX34" fmla="*/ 2015715 w 5426208"/>
                <a:gd name="connsiteY34" fmla="*/ 4652474 h 6200104"/>
                <a:gd name="connsiteX35" fmla="*/ 2631307 w 5426208"/>
                <a:gd name="connsiteY35" fmla="*/ 4974927 h 6200104"/>
                <a:gd name="connsiteX36" fmla="*/ 2175214 w 5426208"/>
                <a:gd name="connsiteY36" fmla="*/ 5005730 h 6200104"/>
                <a:gd name="connsiteX37" fmla="*/ 1502268 w 5426208"/>
                <a:gd name="connsiteY37" fmla="*/ 4791697 h 6200104"/>
                <a:gd name="connsiteX38" fmla="*/ 760003 w 5426208"/>
                <a:gd name="connsiteY38" fmla="*/ 4187843 h 6200104"/>
                <a:gd name="connsiteX39" fmla="*/ 260382 w 5426208"/>
                <a:gd name="connsiteY39" fmla="*/ 3292297 h 6200104"/>
                <a:gd name="connsiteX40" fmla="*/ 5859 w 5426208"/>
                <a:gd name="connsiteY40" fmla="*/ 2924651 h 6200104"/>
                <a:gd name="connsiteX41" fmla="*/ 109554 w 5426208"/>
                <a:gd name="connsiteY41" fmla="*/ 3518540 h 6200104"/>
                <a:gd name="connsiteX42" fmla="*/ 420638 w 5426208"/>
                <a:gd name="connsiteY42" fmla="*/ 4923134 h 6200104"/>
                <a:gd name="connsiteX43" fmla="*/ 967661 w 5426208"/>
                <a:gd name="connsiteY43" fmla="*/ 5506585 h 6200104"/>
                <a:gd name="connsiteX44" fmla="*/ 1523574 w 5426208"/>
                <a:gd name="connsiteY44" fmla="*/ 5762119 h 6200104"/>
                <a:gd name="connsiteX45" fmla="*/ 2471273 w 5426208"/>
                <a:gd name="connsiteY45" fmla="*/ 5842271 h 6200104"/>
                <a:gd name="connsiteX46" fmla="*/ 3384948 w 5426208"/>
                <a:gd name="connsiteY46" fmla="*/ 5645745 h 6200104"/>
                <a:gd name="connsiteX47" fmla="*/ 3500869 w 5426208"/>
                <a:gd name="connsiteY47" fmla="*/ 5718886 h 6200104"/>
                <a:gd name="connsiteX48" fmla="*/ 3506134 w 5426208"/>
                <a:gd name="connsiteY48" fmla="*/ 6200104 h 6200104"/>
                <a:gd name="connsiteX0" fmla="*/ 4469964 w 5426208"/>
                <a:gd name="connsiteY0" fmla="*/ 6083203 h 6214938"/>
                <a:gd name="connsiteX1" fmla="*/ 4282215 w 5426208"/>
                <a:gd name="connsiteY1" fmla="*/ 5535448 h 6214938"/>
                <a:gd name="connsiteX2" fmla="*/ 4330110 w 5426208"/>
                <a:gd name="connsiteY2" fmla="*/ 5267389 h 6214938"/>
                <a:gd name="connsiteX3" fmla="*/ 4631881 w 5426208"/>
                <a:gd name="connsiteY3" fmla="*/ 4862403 h 6214938"/>
                <a:gd name="connsiteX4" fmla="*/ 5058626 w 5426208"/>
                <a:gd name="connsiteY4" fmla="*/ 3816178 h 6214938"/>
                <a:gd name="connsiteX5" fmla="*/ 5416844 w 5426208"/>
                <a:gd name="connsiteY5" fmla="*/ 2750949 h 6214938"/>
                <a:gd name="connsiteX6" fmla="*/ 5253752 w 5426208"/>
                <a:gd name="connsiteY6" fmla="*/ 2763149 h 6214938"/>
                <a:gd name="connsiteX7" fmla="*/ 4553133 w 5426208"/>
                <a:gd name="connsiteY7" fmla="*/ 3282666 h 6214938"/>
                <a:gd name="connsiteX8" fmla="*/ 3980892 w 5426208"/>
                <a:gd name="connsiteY8" fmla="*/ 4225819 h 6214938"/>
                <a:gd name="connsiteX9" fmla="*/ 4002122 w 5426208"/>
                <a:gd name="connsiteY9" fmla="*/ 3535721 h 6214938"/>
                <a:gd name="connsiteX10" fmla="*/ 4261463 w 5426208"/>
                <a:gd name="connsiteY10" fmla="*/ 1998507 h 6214938"/>
                <a:gd name="connsiteX11" fmla="*/ 4416873 w 5426208"/>
                <a:gd name="connsiteY11" fmla="*/ 1398967 h 6214938"/>
                <a:gd name="connsiteX12" fmla="*/ 4596120 w 5426208"/>
                <a:gd name="connsiteY12" fmla="*/ 940513 h 6214938"/>
                <a:gd name="connsiteX13" fmla="*/ 4049958 w 5426208"/>
                <a:gd name="connsiteY13" fmla="*/ 1214380 h 6214938"/>
                <a:gd name="connsiteX14" fmla="*/ 3488008 w 5426208"/>
                <a:gd name="connsiteY14" fmla="*/ 2330801 h 6214938"/>
                <a:gd name="connsiteX15" fmla="*/ 3287203 w 5426208"/>
                <a:gd name="connsiteY15" fmla="*/ 3424474 h 6214938"/>
                <a:gd name="connsiteX16" fmla="*/ 3292845 w 5426208"/>
                <a:gd name="connsiteY16" fmla="*/ 4108409 h 6214938"/>
                <a:gd name="connsiteX17" fmla="*/ 3192806 w 5426208"/>
                <a:gd name="connsiteY17" fmla="*/ 3858015 h 6214938"/>
                <a:gd name="connsiteX18" fmla="*/ 3006290 w 5426208"/>
                <a:gd name="connsiteY18" fmla="*/ 2988283 h 6214938"/>
                <a:gd name="connsiteX19" fmla="*/ 2437902 w 5426208"/>
                <a:gd name="connsiteY19" fmla="*/ 1644052 h 6214938"/>
                <a:gd name="connsiteX20" fmla="*/ 2116465 w 5426208"/>
                <a:gd name="connsiteY20" fmla="*/ 857747 h 6214938"/>
                <a:gd name="connsiteX21" fmla="*/ 1976061 w 5426208"/>
                <a:gd name="connsiteY21" fmla="*/ 252846 h 6214938"/>
                <a:gd name="connsiteX22" fmla="*/ 1853512 w 5426208"/>
                <a:gd name="connsiteY22" fmla="*/ 17176 h 6214938"/>
                <a:gd name="connsiteX23" fmla="*/ 1612673 w 5426208"/>
                <a:gd name="connsiteY23" fmla="*/ 683202 h 6214938"/>
                <a:gd name="connsiteX24" fmla="*/ 1504721 w 5426208"/>
                <a:gd name="connsiteY24" fmla="*/ 1431197 h 6214938"/>
                <a:gd name="connsiteX25" fmla="*/ 1919500 w 5426208"/>
                <a:gd name="connsiteY25" fmla="*/ 2760376 h 6214938"/>
                <a:gd name="connsiteX26" fmla="*/ 2511779 w 5426208"/>
                <a:gd name="connsiteY26" fmla="*/ 3928087 h 6214938"/>
                <a:gd name="connsiteX27" fmla="*/ 2507282 w 5426208"/>
                <a:gd name="connsiteY27" fmla="*/ 4094238 h 6214938"/>
                <a:gd name="connsiteX28" fmla="*/ 1259624 w 5426208"/>
                <a:gd name="connsiteY28" fmla="*/ 2581267 h 6214938"/>
                <a:gd name="connsiteX29" fmla="*/ 760003 w 5426208"/>
                <a:gd name="connsiteY29" fmla="*/ 2034512 h 6214938"/>
                <a:gd name="connsiteX30" fmla="*/ 213248 w 5426208"/>
                <a:gd name="connsiteY30" fmla="*/ 1525465 h 6214938"/>
                <a:gd name="connsiteX31" fmla="*/ 213248 w 5426208"/>
                <a:gd name="connsiteY31" fmla="*/ 1657440 h 6214938"/>
                <a:gd name="connsiteX32" fmla="*/ 694015 w 5426208"/>
                <a:gd name="connsiteY32" fmla="*/ 2996046 h 6214938"/>
                <a:gd name="connsiteX33" fmla="*/ 1253280 w 5426208"/>
                <a:gd name="connsiteY33" fmla="*/ 4026006 h 6214938"/>
                <a:gd name="connsiteX34" fmla="*/ 2015715 w 5426208"/>
                <a:gd name="connsiteY34" fmla="*/ 4667308 h 6214938"/>
                <a:gd name="connsiteX35" fmla="*/ 2631307 w 5426208"/>
                <a:gd name="connsiteY35" fmla="*/ 4989761 h 6214938"/>
                <a:gd name="connsiteX36" fmla="*/ 2175214 w 5426208"/>
                <a:gd name="connsiteY36" fmla="*/ 5020564 h 6214938"/>
                <a:gd name="connsiteX37" fmla="*/ 1502268 w 5426208"/>
                <a:gd name="connsiteY37" fmla="*/ 4806531 h 6214938"/>
                <a:gd name="connsiteX38" fmla="*/ 760003 w 5426208"/>
                <a:gd name="connsiteY38" fmla="*/ 4202677 h 6214938"/>
                <a:gd name="connsiteX39" fmla="*/ 260382 w 5426208"/>
                <a:gd name="connsiteY39" fmla="*/ 3307131 h 6214938"/>
                <a:gd name="connsiteX40" fmla="*/ 5859 w 5426208"/>
                <a:gd name="connsiteY40" fmla="*/ 2939485 h 6214938"/>
                <a:gd name="connsiteX41" fmla="*/ 109554 w 5426208"/>
                <a:gd name="connsiteY41" fmla="*/ 3533374 h 6214938"/>
                <a:gd name="connsiteX42" fmla="*/ 420638 w 5426208"/>
                <a:gd name="connsiteY42" fmla="*/ 4937968 h 6214938"/>
                <a:gd name="connsiteX43" fmla="*/ 967661 w 5426208"/>
                <a:gd name="connsiteY43" fmla="*/ 5521419 h 6214938"/>
                <a:gd name="connsiteX44" fmla="*/ 1523574 w 5426208"/>
                <a:gd name="connsiteY44" fmla="*/ 5776953 h 6214938"/>
                <a:gd name="connsiteX45" fmla="*/ 2471273 w 5426208"/>
                <a:gd name="connsiteY45" fmla="*/ 5857105 h 6214938"/>
                <a:gd name="connsiteX46" fmla="*/ 3384948 w 5426208"/>
                <a:gd name="connsiteY46" fmla="*/ 5660579 h 6214938"/>
                <a:gd name="connsiteX47" fmla="*/ 3500869 w 5426208"/>
                <a:gd name="connsiteY47" fmla="*/ 5733720 h 6214938"/>
                <a:gd name="connsiteX48" fmla="*/ 3506134 w 5426208"/>
                <a:gd name="connsiteY48" fmla="*/ 6214938 h 6214938"/>
                <a:gd name="connsiteX0" fmla="*/ 4469964 w 5426208"/>
                <a:gd name="connsiteY0" fmla="*/ 6068032 h 6199767"/>
                <a:gd name="connsiteX1" fmla="*/ 4282215 w 5426208"/>
                <a:gd name="connsiteY1" fmla="*/ 5520277 h 6199767"/>
                <a:gd name="connsiteX2" fmla="*/ 4330110 w 5426208"/>
                <a:gd name="connsiteY2" fmla="*/ 5252218 h 6199767"/>
                <a:gd name="connsiteX3" fmla="*/ 4631881 w 5426208"/>
                <a:gd name="connsiteY3" fmla="*/ 4847232 h 6199767"/>
                <a:gd name="connsiteX4" fmla="*/ 5058626 w 5426208"/>
                <a:gd name="connsiteY4" fmla="*/ 3801007 h 6199767"/>
                <a:gd name="connsiteX5" fmla="*/ 5416844 w 5426208"/>
                <a:gd name="connsiteY5" fmla="*/ 2735778 h 6199767"/>
                <a:gd name="connsiteX6" fmla="*/ 5253752 w 5426208"/>
                <a:gd name="connsiteY6" fmla="*/ 2747978 h 6199767"/>
                <a:gd name="connsiteX7" fmla="*/ 4553133 w 5426208"/>
                <a:gd name="connsiteY7" fmla="*/ 3267495 h 6199767"/>
                <a:gd name="connsiteX8" fmla="*/ 3980892 w 5426208"/>
                <a:gd name="connsiteY8" fmla="*/ 4210648 h 6199767"/>
                <a:gd name="connsiteX9" fmla="*/ 4002122 w 5426208"/>
                <a:gd name="connsiteY9" fmla="*/ 3520550 h 6199767"/>
                <a:gd name="connsiteX10" fmla="*/ 4261463 w 5426208"/>
                <a:gd name="connsiteY10" fmla="*/ 1983336 h 6199767"/>
                <a:gd name="connsiteX11" fmla="*/ 4416873 w 5426208"/>
                <a:gd name="connsiteY11" fmla="*/ 1383796 h 6199767"/>
                <a:gd name="connsiteX12" fmla="*/ 4596120 w 5426208"/>
                <a:gd name="connsiteY12" fmla="*/ 925342 h 6199767"/>
                <a:gd name="connsiteX13" fmla="*/ 4049958 w 5426208"/>
                <a:gd name="connsiteY13" fmla="*/ 1199209 h 6199767"/>
                <a:gd name="connsiteX14" fmla="*/ 3488008 w 5426208"/>
                <a:gd name="connsiteY14" fmla="*/ 2315630 h 6199767"/>
                <a:gd name="connsiteX15" fmla="*/ 3287203 w 5426208"/>
                <a:gd name="connsiteY15" fmla="*/ 3409303 h 6199767"/>
                <a:gd name="connsiteX16" fmla="*/ 3292845 w 5426208"/>
                <a:gd name="connsiteY16" fmla="*/ 4093238 h 6199767"/>
                <a:gd name="connsiteX17" fmla="*/ 3192806 w 5426208"/>
                <a:gd name="connsiteY17" fmla="*/ 3842844 h 6199767"/>
                <a:gd name="connsiteX18" fmla="*/ 3006290 w 5426208"/>
                <a:gd name="connsiteY18" fmla="*/ 2973112 h 6199767"/>
                <a:gd name="connsiteX19" fmla="*/ 2437902 w 5426208"/>
                <a:gd name="connsiteY19" fmla="*/ 1628881 h 6199767"/>
                <a:gd name="connsiteX20" fmla="*/ 2116465 w 5426208"/>
                <a:gd name="connsiteY20" fmla="*/ 842576 h 6199767"/>
                <a:gd name="connsiteX21" fmla="*/ 1945144 w 5426208"/>
                <a:gd name="connsiteY21" fmla="*/ 474671 h 6199767"/>
                <a:gd name="connsiteX22" fmla="*/ 1853512 w 5426208"/>
                <a:gd name="connsiteY22" fmla="*/ 2005 h 6199767"/>
                <a:gd name="connsiteX23" fmla="*/ 1612673 w 5426208"/>
                <a:gd name="connsiteY23" fmla="*/ 668031 h 6199767"/>
                <a:gd name="connsiteX24" fmla="*/ 1504721 w 5426208"/>
                <a:gd name="connsiteY24" fmla="*/ 1416026 h 6199767"/>
                <a:gd name="connsiteX25" fmla="*/ 1919500 w 5426208"/>
                <a:gd name="connsiteY25" fmla="*/ 2745205 h 6199767"/>
                <a:gd name="connsiteX26" fmla="*/ 2511779 w 5426208"/>
                <a:gd name="connsiteY26" fmla="*/ 3912916 h 6199767"/>
                <a:gd name="connsiteX27" fmla="*/ 2507282 w 5426208"/>
                <a:gd name="connsiteY27" fmla="*/ 4079067 h 6199767"/>
                <a:gd name="connsiteX28" fmla="*/ 1259624 w 5426208"/>
                <a:gd name="connsiteY28" fmla="*/ 2566096 h 6199767"/>
                <a:gd name="connsiteX29" fmla="*/ 760003 w 5426208"/>
                <a:gd name="connsiteY29" fmla="*/ 2019341 h 6199767"/>
                <a:gd name="connsiteX30" fmla="*/ 213248 w 5426208"/>
                <a:gd name="connsiteY30" fmla="*/ 1510294 h 6199767"/>
                <a:gd name="connsiteX31" fmla="*/ 213248 w 5426208"/>
                <a:gd name="connsiteY31" fmla="*/ 1642269 h 6199767"/>
                <a:gd name="connsiteX32" fmla="*/ 694015 w 5426208"/>
                <a:gd name="connsiteY32" fmla="*/ 2980875 h 6199767"/>
                <a:gd name="connsiteX33" fmla="*/ 1253280 w 5426208"/>
                <a:gd name="connsiteY33" fmla="*/ 4010835 h 6199767"/>
                <a:gd name="connsiteX34" fmla="*/ 2015715 w 5426208"/>
                <a:gd name="connsiteY34" fmla="*/ 4652137 h 6199767"/>
                <a:gd name="connsiteX35" fmla="*/ 2631307 w 5426208"/>
                <a:gd name="connsiteY35" fmla="*/ 4974590 h 6199767"/>
                <a:gd name="connsiteX36" fmla="*/ 2175214 w 5426208"/>
                <a:gd name="connsiteY36" fmla="*/ 5005393 h 6199767"/>
                <a:gd name="connsiteX37" fmla="*/ 1502268 w 5426208"/>
                <a:gd name="connsiteY37" fmla="*/ 4791360 h 6199767"/>
                <a:gd name="connsiteX38" fmla="*/ 760003 w 5426208"/>
                <a:gd name="connsiteY38" fmla="*/ 4187506 h 6199767"/>
                <a:gd name="connsiteX39" fmla="*/ 260382 w 5426208"/>
                <a:gd name="connsiteY39" fmla="*/ 3291960 h 6199767"/>
                <a:gd name="connsiteX40" fmla="*/ 5859 w 5426208"/>
                <a:gd name="connsiteY40" fmla="*/ 2924314 h 6199767"/>
                <a:gd name="connsiteX41" fmla="*/ 109554 w 5426208"/>
                <a:gd name="connsiteY41" fmla="*/ 3518203 h 6199767"/>
                <a:gd name="connsiteX42" fmla="*/ 420638 w 5426208"/>
                <a:gd name="connsiteY42" fmla="*/ 4922797 h 6199767"/>
                <a:gd name="connsiteX43" fmla="*/ 967661 w 5426208"/>
                <a:gd name="connsiteY43" fmla="*/ 5506248 h 6199767"/>
                <a:gd name="connsiteX44" fmla="*/ 1523574 w 5426208"/>
                <a:gd name="connsiteY44" fmla="*/ 5761782 h 6199767"/>
                <a:gd name="connsiteX45" fmla="*/ 2471273 w 5426208"/>
                <a:gd name="connsiteY45" fmla="*/ 5841934 h 6199767"/>
                <a:gd name="connsiteX46" fmla="*/ 3384948 w 5426208"/>
                <a:gd name="connsiteY46" fmla="*/ 5645408 h 6199767"/>
                <a:gd name="connsiteX47" fmla="*/ 3500869 w 5426208"/>
                <a:gd name="connsiteY47" fmla="*/ 5718549 h 6199767"/>
                <a:gd name="connsiteX48" fmla="*/ 3506134 w 5426208"/>
                <a:gd name="connsiteY48" fmla="*/ 6199767 h 6199767"/>
                <a:gd name="connsiteX0" fmla="*/ 4469964 w 5426208"/>
                <a:gd name="connsiteY0" fmla="*/ 5783028 h 5914763"/>
                <a:gd name="connsiteX1" fmla="*/ 4282215 w 5426208"/>
                <a:gd name="connsiteY1" fmla="*/ 5235273 h 5914763"/>
                <a:gd name="connsiteX2" fmla="*/ 4330110 w 5426208"/>
                <a:gd name="connsiteY2" fmla="*/ 4967214 h 5914763"/>
                <a:gd name="connsiteX3" fmla="*/ 4631881 w 5426208"/>
                <a:gd name="connsiteY3" fmla="*/ 4562228 h 5914763"/>
                <a:gd name="connsiteX4" fmla="*/ 5058626 w 5426208"/>
                <a:gd name="connsiteY4" fmla="*/ 3516003 h 5914763"/>
                <a:gd name="connsiteX5" fmla="*/ 5416844 w 5426208"/>
                <a:gd name="connsiteY5" fmla="*/ 2450774 h 5914763"/>
                <a:gd name="connsiteX6" fmla="*/ 5253752 w 5426208"/>
                <a:gd name="connsiteY6" fmla="*/ 2462974 h 5914763"/>
                <a:gd name="connsiteX7" fmla="*/ 4553133 w 5426208"/>
                <a:gd name="connsiteY7" fmla="*/ 2982491 h 5914763"/>
                <a:gd name="connsiteX8" fmla="*/ 3980892 w 5426208"/>
                <a:gd name="connsiteY8" fmla="*/ 3925644 h 5914763"/>
                <a:gd name="connsiteX9" fmla="*/ 4002122 w 5426208"/>
                <a:gd name="connsiteY9" fmla="*/ 3235546 h 5914763"/>
                <a:gd name="connsiteX10" fmla="*/ 4261463 w 5426208"/>
                <a:gd name="connsiteY10" fmla="*/ 1698332 h 5914763"/>
                <a:gd name="connsiteX11" fmla="*/ 4416873 w 5426208"/>
                <a:gd name="connsiteY11" fmla="*/ 1098792 h 5914763"/>
                <a:gd name="connsiteX12" fmla="*/ 4596120 w 5426208"/>
                <a:gd name="connsiteY12" fmla="*/ 640338 h 5914763"/>
                <a:gd name="connsiteX13" fmla="*/ 4049958 w 5426208"/>
                <a:gd name="connsiteY13" fmla="*/ 914205 h 5914763"/>
                <a:gd name="connsiteX14" fmla="*/ 3488008 w 5426208"/>
                <a:gd name="connsiteY14" fmla="*/ 2030626 h 5914763"/>
                <a:gd name="connsiteX15" fmla="*/ 3287203 w 5426208"/>
                <a:gd name="connsiteY15" fmla="*/ 3124299 h 5914763"/>
                <a:gd name="connsiteX16" fmla="*/ 3292845 w 5426208"/>
                <a:gd name="connsiteY16" fmla="*/ 3808234 h 5914763"/>
                <a:gd name="connsiteX17" fmla="*/ 3192806 w 5426208"/>
                <a:gd name="connsiteY17" fmla="*/ 3557840 h 5914763"/>
                <a:gd name="connsiteX18" fmla="*/ 3006290 w 5426208"/>
                <a:gd name="connsiteY18" fmla="*/ 2688108 h 5914763"/>
                <a:gd name="connsiteX19" fmla="*/ 2437902 w 5426208"/>
                <a:gd name="connsiteY19" fmla="*/ 1343877 h 5914763"/>
                <a:gd name="connsiteX20" fmla="*/ 2116465 w 5426208"/>
                <a:gd name="connsiteY20" fmla="*/ 557572 h 5914763"/>
                <a:gd name="connsiteX21" fmla="*/ 1945144 w 5426208"/>
                <a:gd name="connsiteY21" fmla="*/ 189667 h 5914763"/>
                <a:gd name="connsiteX22" fmla="*/ 1791527 w 5426208"/>
                <a:gd name="connsiteY22" fmla="*/ 5193 h 5914763"/>
                <a:gd name="connsiteX23" fmla="*/ 1612673 w 5426208"/>
                <a:gd name="connsiteY23" fmla="*/ 383027 h 5914763"/>
                <a:gd name="connsiteX24" fmla="*/ 1504721 w 5426208"/>
                <a:gd name="connsiteY24" fmla="*/ 1131022 h 5914763"/>
                <a:gd name="connsiteX25" fmla="*/ 1919500 w 5426208"/>
                <a:gd name="connsiteY25" fmla="*/ 2460201 h 5914763"/>
                <a:gd name="connsiteX26" fmla="*/ 2511779 w 5426208"/>
                <a:gd name="connsiteY26" fmla="*/ 3627912 h 5914763"/>
                <a:gd name="connsiteX27" fmla="*/ 2507282 w 5426208"/>
                <a:gd name="connsiteY27" fmla="*/ 3794063 h 5914763"/>
                <a:gd name="connsiteX28" fmla="*/ 1259624 w 5426208"/>
                <a:gd name="connsiteY28" fmla="*/ 2281092 h 5914763"/>
                <a:gd name="connsiteX29" fmla="*/ 760003 w 5426208"/>
                <a:gd name="connsiteY29" fmla="*/ 1734337 h 5914763"/>
                <a:gd name="connsiteX30" fmla="*/ 213248 w 5426208"/>
                <a:gd name="connsiteY30" fmla="*/ 1225290 h 5914763"/>
                <a:gd name="connsiteX31" fmla="*/ 213248 w 5426208"/>
                <a:gd name="connsiteY31" fmla="*/ 1357265 h 5914763"/>
                <a:gd name="connsiteX32" fmla="*/ 694015 w 5426208"/>
                <a:gd name="connsiteY32" fmla="*/ 2695871 h 5914763"/>
                <a:gd name="connsiteX33" fmla="*/ 1253280 w 5426208"/>
                <a:gd name="connsiteY33" fmla="*/ 3725831 h 5914763"/>
                <a:gd name="connsiteX34" fmla="*/ 2015715 w 5426208"/>
                <a:gd name="connsiteY34" fmla="*/ 4367133 h 5914763"/>
                <a:gd name="connsiteX35" fmla="*/ 2631307 w 5426208"/>
                <a:gd name="connsiteY35" fmla="*/ 4689586 h 5914763"/>
                <a:gd name="connsiteX36" fmla="*/ 2175214 w 5426208"/>
                <a:gd name="connsiteY36" fmla="*/ 4720389 h 5914763"/>
                <a:gd name="connsiteX37" fmla="*/ 1502268 w 5426208"/>
                <a:gd name="connsiteY37" fmla="*/ 4506356 h 5914763"/>
                <a:gd name="connsiteX38" fmla="*/ 760003 w 5426208"/>
                <a:gd name="connsiteY38" fmla="*/ 3902502 h 5914763"/>
                <a:gd name="connsiteX39" fmla="*/ 260382 w 5426208"/>
                <a:gd name="connsiteY39" fmla="*/ 3006956 h 5914763"/>
                <a:gd name="connsiteX40" fmla="*/ 5859 w 5426208"/>
                <a:gd name="connsiteY40" fmla="*/ 2639310 h 5914763"/>
                <a:gd name="connsiteX41" fmla="*/ 109554 w 5426208"/>
                <a:gd name="connsiteY41" fmla="*/ 3233199 h 5914763"/>
                <a:gd name="connsiteX42" fmla="*/ 420638 w 5426208"/>
                <a:gd name="connsiteY42" fmla="*/ 4637793 h 5914763"/>
                <a:gd name="connsiteX43" fmla="*/ 967661 w 5426208"/>
                <a:gd name="connsiteY43" fmla="*/ 5221244 h 5914763"/>
                <a:gd name="connsiteX44" fmla="*/ 1523574 w 5426208"/>
                <a:gd name="connsiteY44" fmla="*/ 5476778 h 5914763"/>
                <a:gd name="connsiteX45" fmla="*/ 2471273 w 5426208"/>
                <a:gd name="connsiteY45" fmla="*/ 5556930 h 5914763"/>
                <a:gd name="connsiteX46" fmla="*/ 3384948 w 5426208"/>
                <a:gd name="connsiteY46" fmla="*/ 5360404 h 5914763"/>
                <a:gd name="connsiteX47" fmla="*/ 3500869 w 5426208"/>
                <a:gd name="connsiteY47" fmla="*/ 5433545 h 5914763"/>
                <a:gd name="connsiteX48" fmla="*/ 3506134 w 5426208"/>
                <a:gd name="connsiteY48" fmla="*/ 5914763 h 5914763"/>
                <a:gd name="connsiteX0" fmla="*/ 4469964 w 5426208"/>
                <a:gd name="connsiteY0" fmla="*/ 5781273 h 5913008"/>
                <a:gd name="connsiteX1" fmla="*/ 4282215 w 5426208"/>
                <a:gd name="connsiteY1" fmla="*/ 5233518 h 5913008"/>
                <a:gd name="connsiteX2" fmla="*/ 4330110 w 5426208"/>
                <a:gd name="connsiteY2" fmla="*/ 4965459 h 5913008"/>
                <a:gd name="connsiteX3" fmla="*/ 4631881 w 5426208"/>
                <a:gd name="connsiteY3" fmla="*/ 4560473 h 5913008"/>
                <a:gd name="connsiteX4" fmla="*/ 5058626 w 5426208"/>
                <a:gd name="connsiteY4" fmla="*/ 3514248 h 5913008"/>
                <a:gd name="connsiteX5" fmla="*/ 5416844 w 5426208"/>
                <a:gd name="connsiteY5" fmla="*/ 2449019 h 5913008"/>
                <a:gd name="connsiteX6" fmla="*/ 5253752 w 5426208"/>
                <a:gd name="connsiteY6" fmla="*/ 2461219 h 5913008"/>
                <a:gd name="connsiteX7" fmla="*/ 4553133 w 5426208"/>
                <a:gd name="connsiteY7" fmla="*/ 2980736 h 5913008"/>
                <a:gd name="connsiteX8" fmla="*/ 3980892 w 5426208"/>
                <a:gd name="connsiteY8" fmla="*/ 3923889 h 5913008"/>
                <a:gd name="connsiteX9" fmla="*/ 4002122 w 5426208"/>
                <a:gd name="connsiteY9" fmla="*/ 3233791 h 5913008"/>
                <a:gd name="connsiteX10" fmla="*/ 4261463 w 5426208"/>
                <a:gd name="connsiteY10" fmla="*/ 1696577 h 5913008"/>
                <a:gd name="connsiteX11" fmla="*/ 4416873 w 5426208"/>
                <a:gd name="connsiteY11" fmla="*/ 1097037 h 5913008"/>
                <a:gd name="connsiteX12" fmla="*/ 4596120 w 5426208"/>
                <a:gd name="connsiteY12" fmla="*/ 638583 h 5913008"/>
                <a:gd name="connsiteX13" fmla="*/ 4049958 w 5426208"/>
                <a:gd name="connsiteY13" fmla="*/ 912450 h 5913008"/>
                <a:gd name="connsiteX14" fmla="*/ 3488008 w 5426208"/>
                <a:gd name="connsiteY14" fmla="*/ 2028871 h 5913008"/>
                <a:gd name="connsiteX15" fmla="*/ 3287203 w 5426208"/>
                <a:gd name="connsiteY15" fmla="*/ 3122544 h 5913008"/>
                <a:gd name="connsiteX16" fmla="*/ 3292845 w 5426208"/>
                <a:gd name="connsiteY16" fmla="*/ 3806479 h 5913008"/>
                <a:gd name="connsiteX17" fmla="*/ 3192806 w 5426208"/>
                <a:gd name="connsiteY17" fmla="*/ 3556085 h 5913008"/>
                <a:gd name="connsiteX18" fmla="*/ 3006290 w 5426208"/>
                <a:gd name="connsiteY18" fmla="*/ 2686353 h 5913008"/>
                <a:gd name="connsiteX19" fmla="*/ 2437902 w 5426208"/>
                <a:gd name="connsiteY19" fmla="*/ 1342122 h 5913008"/>
                <a:gd name="connsiteX20" fmla="*/ 2116465 w 5426208"/>
                <a:gd name="connsiteY20" fmla="*/ 555817 h 5913008"/>
                <a:gd name="connsiteX21" fmla="*/ 1934158 w 5426208"/>
                <a:gd name="connsiteY21" fmla="*/ 214606 h 5913008"/>
                <a:gd name="connsiteX22" fmla="*/ 1791527 w 5426208"/>
                <a:gd name="connsiteY22" fmla="*/ 3438 h 5913008"/>
                <a:gd name="connsiteX23" fmla="*/ 1612673 w 5426208"/>
                <a:gd name="connsiteY23" fmla="*/ 381272 h 5913008"/>
                <a:gd name="connsiteX24" fmla="*/ 1504721 w 5426208"/>
                <a:gd name="connsiteY24" fmla="*/ 1129267 h 5913008"/>
                <a:gd name="connsiteX25" fmla="*/ 1919500 w 5426208"/>
                <a:gd name="connsiteY25" fmla="*/ 2458446 h 5913008"/>
                <a:gd name="connsiteX26" fmla="*/ 2511779 w 5426208"/>
                <a:gd name="connsiteY26" fmla="*/ 3626157 h 5913008"/>
                <a:gd name="connsiteX27" fmla="*/ 2507282 w 5426208"/>
                <a:gd name="connsiteY27" fmla="*/ 3792308 h 5913008"/>
                <a:gd name="connsiteX28" fmla="*/ 1259624 w 5426208"/>
                <a:gd name="connsiteY28" fmla="*/ 2279337 h 5913008"/>
                <a:gd name="connsiteX29" fmla="*/ 760003 w 5426208"/>
                <a:gd name="connsiteY29" fmla="*/ 1732582 h 5913008"/>
                <a:gd name="connsiteX30" fmla="*/ 213248 w 5426208"/>
                <a:gd name="connsiteY30" fmla="*/ 1223535 h 5913008"/>
                <a:gd name="connsiteX31" fmla="*/ 213248 w 5426208"/>
                <a:gd name="connsiteY31" fmla="*/ 1355510 h 5913008"/>
                <a:gd name="connsiteX32" fmla="*/ 694015 w 5426208"/>
                <a:gd name="connsiteY32" fmla="*/ 2694116 h 5913008"/>
                <a:gd name="connsiteX33" fmla="*/ 1253280 w 5426208"/>
                <a:gd name="connsiteY33" fmla="*/ 3724076 h 5913008"/>
                <a:gd name="connsiteX34" fmla="*/ 2015715 w 5426208"/>
                <a:gd name="connsiteY34" fmla="*/ 4365378 h 5913008"/>
                <a:gd name="connsiteX35" fmla="*/ 2631307 w 5426208"/>
                <a:gd name="connsiteY35" fmla="*/ 4687831 h 5913008"/>
                <a:gd name="connsiteX36" fmla="*/ 2175214 w 5426208"/>
                <a:gd name="connsiteY36" fmla="*/ 4718634 h 5913008"/>
                <a:gd name="connsiteX37" fmla="*/ 1502268 w 5426208"/>
                <a:gd name="connsiteY37" fmla="*/ 4504601 h 5913008"/>
                <a:gd name="connsiteX38" fmla="*/ 760003 w 5426208"/>
                <a:gd name="connsiteY38" fmla="*/ 3900747 h 5913008"/>
                <a:gd name="connsiteX39" fmla="*/ 260382 w 5426208"/>
                <a:gd name="connsiteY39" fmla="*/ 3005201 h 5913008"/>
                <a:gd name="connsiteX40" fmla="*/ 5859 w 5426208"/>
                <a:gd name="connsiteY40" fmla="*/ 2637555 h 5913008"/>
                <a:gd name="connsiteX41" fmla="*/ 109554 w 5426208"/>
                <a:gd name="connsiteY41" fmla="*/ 3231444 h 5913008"/>
                <a:gd name="connsiteX42" fmla="*/ 420638 w 5426208"/>
                <a:gd name="connsiteY42" fmla="*/ 4636038 h 5913008"/>
                <a:gd name="connsiteX43" fmla="*/ 967661 w 5426208"/>
                <a:gd name="connsiteY43" fmla="*/ 5219489 h 5913008"/>
                <a:gd name="connsiteX44" fmla="*/ 1523574 w 5426208"/>
                <a:gd name="connsiteY44" fmla="*/ 5475023 h 5913008"/>
                <a:gd name="connsiteX45" fmla="*/ 2471273 w 5426208"/>
                <a:gd name="connsiteY45" fmla="*/ 5555175 h 5913008"/>
                <a:gd name="connsiteX46" fmla="*/ 3384948 w 5426208"/>
                <a:gd name="connsiteY46" fmla="*/ 5358649 h 5913008"/>
                <a:gd name="connsiteX47" fmla="*/ 3500869 w 5426208"/>
                <a:gd name="connsiteY47" fmla="*/ 5431790 h 5913008"/>
                <a:gd name="connsiteX48" fmla="*/ 3506134 w 5426208"/>
                <a:gd name="connsiteY48" fmla="*/ 5913008 h 5913008"/>
                <a:gd name="connsiteX0" fmla="*/ 4469964 w 5426208"/>
                <a:gd name="connsiteY0" fmla="*/ 5823370 h 5955105"/>
                <a:gd name="connsiteX1" fmla="*/ 4282215 w 5426208"/>
                <a:gd name="connsiteY1" fmla="*/ 5275615 h 5955105"/>
                <a:gd name="connsiteX2" fmla="*/ 4330110 w 5426208"/>
                <a:gd name="connsiteY2" fmla="*/ 5007556 h 5955105"/>
                <a:gd name="connsiteX3" fmla="*/ 4631881 w 5426208"/>
                <a:gd name="connsiteY3" fmla="*/ 4602570 h 5955105"/>
                <a:gd name="connsiteX4" fmla="*/ 5058626 w 5426208"/>
                <a:gd name="connsiteY4" fmla="*/ 3556345 h 5955105"/>
                <a:gd name="connsiteX5" fmla="*/ 5416844 w 5426208"/>
                <a:gd name="connsiteY5" fmla="*/ 2491116 h 5955105"/>
                <a:gd name="connsiteX6" fmla="*/ 5253752 w 5426208"/>
                <a:gd name="connsiteY6" fmla="*/ 2503316 h 5955105"/>
                <a:gd name="connsiteX7" fmla="*/ 4553133 w 5426208"/>
                <a:gd name="connsiteY7" fmla="*/ 3022833 h 5955105"/>
                <a:gd name="connsiteX8" fmla="*/ 3980892 w 5426208"/>
                <a:gd name="connsiteY8" fmla="*/ 3965986 h 5955105"/>
                <a:gd name="connsiteX9" fmla="*/ 4002122 w 5426208"/>
                <a:gd name="connsiteY9" fmla="*/ 3275888 h 5955105"/>
                <a:gd name="connsiteX10" fmla="*/ 4261463 w 5426208"/>
                <a:gd name="connsiteY10" fmla="*/ 1738674 h 5955105"/>
                <a:gd name="connsiteX11" fmla="*/ 4416873 w 5426208"/>
                <a:gd name="connsiteY11" fmla="*/ 1139134 h 5955105"/>
                <a:gd name="connsiteX12" fmla="*/ 4596120 w 5426208"/>
                <a:gd name="connsiteY12" fmla="*/ 680680 h 5955105"/>
                <a:gd name="connsiteX13" fmla="*/ 4049958 w 5426208"/>
                <a:gd name="connsiteY13" fmla="*/ 954547 h 5955105"/>
                <a:gd name="connsiteX14" fmla="*/ 3488008 w 5426208"/>
                <a:gd name="connsiteY14" fmla="*/ 2070968 h 5955105"/>
                <a:gd name="connsiteX15" fmla="*/ 3287203 w 5426208"/>
                <a:gd name="connsiteY15" fmla="*/ 3164641 h 5955105"/>
                <a:gd name="connsiteX16" fmla="*/ 3292845 w 5426208"/>
                <a:gd name="connsiteY16" fmla="*/ 3848576 h 5955105"/>
                <a:gd name="connsiteX17" fmla="*/ 3192806 w 5426208"/>
                <a:gd name="connsiteY17" fmla="*/ 3598182 h 5955105"/>
                <a:gd name="connsiteX18" fmla="*/ 3006290 w 5426208"/>
                <a:gd name="connsiteY18" fmla="*/ 2728450 h 5955105"/>
                <a:gd name="connsiteX19" fmla="*/ 2437902 w 5426208"/>
                <a:gd name="connsiteY19" fmla="*/ 1384219 h 5955105"/>
                <a:gd name="connsiteX20" fmla="*/ 2116465 w 5426208"/>
                <a:gd name="connsiteY20" fmla="*/ 597914 h 5955105"/>
                <a:gd name="connsiteX21" fmla="*/ 1934158 w 5426208"/>
                <a:gd name="connsiteY21" fmla="*/ 256703 h 5955105"/>
                <a:gd name="connsiteX22" fmla="*/ 1791527 w 5426208"/>
                <a:gd name="connsiteY22" fmla="*/ 45535 h 5955105"/>
                <a:gd name="connsiteX23" fmla="*/ 1504721 w 5426208"/>
                <a:gd name="connsiteY23" fmla="*/ 1171364 h 5955105"/>
                <a:gd name="connsiteX24" fmla="*/ 1919500 w 5426208"/>
                <a:gd name="connsiteY24" fmla="*/ 2500543 h 5955105"/>
                <a:gd name="connsiteX25" fmla="*/ 2511779 w 5426208"/>
                <a:gd name="connsiteY25" fmla="*/ 3668254 h 5955105"/>
                <a:gd name="connsiteX26" fmla="*/ 2507282 w 5426208"/>
                <a:gd name="connsiteY26" fmla="*/ 3834405 h 5955105"/>
                <a:gd name="connsiteX27" fmla="*/ 1259624 w 5426208"/>
                <a:gd name="connsiteY27" fmla="*/ 2321434 h 5955105"/>
                <a:gd name="connsiteX28" fmla="*/ 760003 w 5426208"/>
                <a:gd name="connsiteY28" fmla="*/ 1774679 h 5955105"/>
                <a:gd name="connsiteX29" fmla="*/ 213248 w 5426208"/>
                <a:gd name="connsiteY29" fmla="*/ 1265632 h 5955105"/>
                <a:gd name="connsiteX30" fmla="*/ 213248 w 5426208"/>
                <a:gd name="connsiteY30" fmla="*/ 1397607 h 5955105"/>
                <a:gd name="connsiteX31" fmla="*/ 694015 w 5426208"/>
                <a:gd name="connsiteY31" fmla="*/ 2736213 h 5955105"/>
                <a:gd name="connsiteX32" fmla="*/ 1253280 w 5426208"/>
                <a:gd name="connsiteY32" fmla="*/ 3766173 h 5955105"/>
                <a:gd name="connsiteX33" fmla="*/ 2015715 w 5426208"/>
                <a:gd name="connsiteY33" fmla="*/ 4407475 h 5955105"/>
                <a:gd name="connsiteX34" fmla="*/ 2631307 w 5426208"/>
                <a:gd name="connsiteY34" fmla="*/ 4729928 h 5955105"/>
                <a:gd name="connsiteX35" fmla="*/ 2175214 w 5426208"/>
                <a:gd name="connsiteY35" fmla="*/ 4760731 h 5955105"/>
                <a:gd name="connsiteX36" fmla="*/ 1502268 w 5426208"/>
                <a:gd name="connsiteY36" fmla="*/ 4546698 h 5955105"/>
                <a:gd name="connsiteX37" fmla="*/ 760003 w 5426208"/>
                <a:gd name="connsiteY37" fmla="*/ 3942844 h 5955105"/>
                <a:gd name="connsiteX38" fmla="*/ 260382 w 5426208"/>
                <a:gd name="connsiteY38" fmla="*/ 3047298 h 5955105"/>
                <a:gd name="connsiteX39" fmla="*/ 5859 w 5426208"/>
                <a:gd name="connsiteY39" fmla="*/ 2679652 h 5955105"/>
                <a:gd name="connsiteX40" fmla="*/ 109554 w 5426208"/>
                <a:gd name="connsiteY40" fmla="*/ 3273541 h 5955105"/>
                <a:gd name="connsiteX41" fmla="*/ 420638 w 5426208"/>
                <a:gd name="connsiteY41" fmla="*/ 4678135 h 5955105"/>
                <a:gd name="connsiteX42" fmla="*/ 967661 w 5426208"/>
                <a:gd name="connsiteY42" fmla="*/ 5261586 h 5955105"/>
                <a:gd name="connsiteX43" fmla="*/ 1523574 w 5426208"/>
                <a:gd name="connsiteY43" fmla="*/ 5517120 h 5955105"/>
                <a:gd name="connsiteX44" fmla="*/ 2471273 w 5426208"/>
                <a:gd name="connsiteY44" fmla="*/ 5597272 h 5955105"/>
                <a:gd name="connsiteX45" fmla="*/ 3384948 w 5426208"/>
                <a:gd name="connsiteY45" fmla="*/ 5400746 h 5955105"/>
                <a:gd name="connsiteX46" fmla="*/ 3500869 w 5426208"/>
                <a:gd name="connsiteY46" fmla="*/ 5473887 h 5955105"/>
                <a:gd name="connsiteX47" fmla="*/ 3506134 w 5426208"/>
                <a:gd name="connsiteY47" fmla="*/ 5955105 h 5955105"/>
                <a:gd name="connsiteX0" fmla="*/ 4469964 w 5426208"/>
                <a:gd name="connsiteY0" fmla="*/ 5830286 h 5962021"/>
                <a:gd name="connsiteX1" fmla="*/ 4282215 w 5426208"/>
                <a:gd name="connsiteY1" fmla="*/ 5282531 h 5962021"/>
                <a:gd name="connsiteX2" fmla="*/ 4330110 w 5426208"/>
                <a:gd name="connsiteY2" fmla="*/ 5014472 h 5962021"/>
                <a:gd name="connsiteX3" fmla="*/ 4631881 w 5426208"/>
                <a:gd name="connsiteY3" fmla="*/ 4609486 h 5962021"/>
                <a:gd name="connsiteX4" fmla="*/ 5058626 w 5426208"/>
                <a:gd name="connsiteY4" fmla="*/ 3563261 h 5962021"/>
                <a:gd name="connsiteX5" fmla="*/ 5416844 w 5426208"/>
                <a:gd name="connsiteY5" fmla="*/ 2498032 h 5962021"/>
                <a:gd name="connsiteX6" fmla="*/ 5253752 w 5426208"/>
                <a:gd name="connsiteY6" fmla="*/ 2510232 h 5962021"/>
                <a:gd name="connsiteX7" fmla="*/ 4553133 w 5426208"/>
                <a:gd name="connsiteY7" fmla="*/ 3029749 h 5962021"/>
                <a:gd name="connsiteX8" fmla="*/ 3980892 w 5426208"/>
                <a:gd name="connsiteY8" fmla="*/ 3972902 h 5962021"/>
                <a:gd name="connsiteX9" fmla="*/ 4002122 w 5426208"/>
                <a:gd name="connsiteY9" fmla="*/ 3282804 h 5962021"/>
                <a:gd name="connsiteX10" fmla="*/ 4261463 w 5426208"/>
                <a:gd name="connsiteY10" fmla="*/ 1745590 h 5962021"/>
                <a:gd name="connsiteX11" fmla="*/ 4416873 w 5426208"/>
                <a:gd name="connsiteY11" fmla="*/ 1146050 h 5962021"/>
                <a:gd name="connsiteX12" fmla="*/ 4596120 w 5426208"/>
                <a:gd name="connsiteY12" fmla="*/ 687596 h 5962021"/>
                <a:gd name="connsiteX13" fmla="*/ 4049958 w 5426208"/>
                <a:gd name="connsiteY13" fmla="*/ 961463 h 5962021"/>
                <a:gd name="connsiteX14" fmla="*/ 3488008 w 5426208"/>
                <a:gd name="connsiteY14" fmla="*/ 2077884 h 5962021"/>
                <a:gd name="connsiteX15" fmla="*/ 3287203 w 5426208"/>
                <a:gd name="connsiteY15" fmla="*/ 3171557 h 5962021"/>
                <a:gd name="connsiteX16" fmla="*/ 3292845 w 5426208"/>
                <a:gd name="connsiteY16" fmla="*/ 3855492 h 5962021"/>
                <a:gd name="connsiteX17" fmla="*/ 3192806 w 5426208"/>
                <a:gd name="connsiteY17" fmla="*/ 3605098 h 5962021"/>
                <a:gd name="connsiteX18" fmla="*/ 3006290 w 5426208"/>
                <a:gd name="connsiteY18" fmla="*/ 2735366 h 5962021"/>
                <a:gd name="connsiteX19" fmla="*/ 2437902 w 5426208"/>
                <a:gd name="connsiteY19" fmla="*/ 1391135 h 5962021"/>
                <a:gd name="connsiteX20" fmla="*/ 2116465 w 5426208"/>
                <a:gd name="connsiteY20" fmla="*/ 604830 h 5962021"/>
                <a:gd name="connsiteX21" fmla="*/ 1934158 w 5426208"/>
                <a:gd name="connsiteY21" fmla="*/ 263619 h 5962021"/>
                <a:gd name="connsiteX22" fmla="*/ 1759700 w 5426208"/>
                <a:gd name="connsiteY22" fmla="*/ 44801 h 5962021"/>
                <a:gd name="connsiteX23" fmla="*/ 1504721 w 5426208"/>
                <a:gd name="connsiteY23" fmla="*/ 1178280 h 5962021"/>
                <a:gd name="connsiteX24" fmla="*/ 1919500 w 5426208"/>
                <a:gd name="connsiteY24" fmla="*/ 2507459 h 5962021"/>
                <a:gd name="connsiteX25" fmla="*/ 2511779 w 5426208"/>
                <a:gd name="connsiteY25" fmla="*/ 3675170 h 5962021"/>
                <a:gd name="connsiteX26" fmla="*/ 2507282 w 5426208"/>
                <a:gd name="connsiteY26" fmla="*/ 3841321 h 5962021"/>
                <a:gd name="connsiteX27" fmla="*/ 1259624 w 5426208"/>
                <a:gd name="connsiteY27" fmla="*/ 2328350 h 5962021"/>
                <a:gd name="connsiteX28" fmla="*/ 760003 w 5426208"/>
                <a:gd name="connsiteY28" fmla="*/ 1781595 h 5962021"/>
                <a:gd name="connsiteX29" fmla="*/ 213248 w 5426208"/>
                <a:gd name="connsiteY29" fmla="*/ 1272548 h 5962021"/>
                <a:gd name="connsiteX30" fmla="*/ 213248 w 5426208"/>
                <a:gd name="connsiteY30" fmla="*/ 1404523 h 5962021"/>
                <a:gd name="connsiteX31" fmla="*/ 694015 w 5426208"/>
                <a:gd name="connsiteY31" fmla="*/ 2743129 h 5962021"/>
                <a:gd name="connsiteX32" fmla="*/ 1253280 w 5426208"/>
                <a:gd name="connsiteY32" fmla="*/ 3773089 h 5962021"/>
                <a:gd name="connsiteX33" fmla="*/ 2015715 w 5426208"/>
                <a:gd name="connsiteY33" fmla="*/ 4414391 h 5962021"/>
                <a:gd name="connsiteX34" fmla="*/ 2631307 w 5426208"/>
                <a:gd name="connsiteY34" fmla="*/ 4736844 h 5962021"/>
                <a:gd name="connsiteX35" fmla="*/ 2175214 w 5426208"/>
                <a:gd name="connsiteY35" fmla="*/ 4767647 h 5962021"/>
                <a:gd name="connsiteX36" fmla="*/ 1502268 w 5426208"/>
                <a:gd name="connsiteY36" fmla="*/ 4553614 h 5962021"/>
                <a:gd name="connsiteX37" fmla="*/ 760003 w 5426208"/>
                <a:gd name="connsiteY37" fmla="*/ 3949760 h 5962021"/>
                <a:gd name="connsiteX38" fmla="*/ 260382 w 5426208"/>
                <a:gd name="connsiteY38" fmla="*/ 3054214 h 5962021"/>
                <a:gd name="connsiteX39" fmla="*/ 5859 w 5426208"/>
                <a:gd name="connsiteY39" fmla="*/ 2686568 h 5962021"/>
                <a:gd name="connsiteX40" fmla="*/ 109554 w 5426208"/>
                <a:gd name="connsiteY40" fmla="*/ 3280457 h 5962021"/>
                <a:gd name="connsiteX41" fmla="*/ 420638 w 5426208"/>
                <a:gd name="connsiteY41" fmla="*/ 4685051 h 5962021"/>
                <a:gd name="connsiteX42" fmla="*/ 967661 w 5426208"/>
                <a:gd name="connsiteY42" fmla="*/ 5268502 h 5962021"/>
                <a:gd name="connsiteX43" fmla="*/ 1523574 w 5426208"/>
                <a:gd name="connsiteY43" fmla="*/ 5524036 h 5962021"/>
                <a:gd name="connsiteX44" fmla="*/ 2471273 w 5426208"/>
                <a:gd name="connsiteY44" fmla="*/ 5604188 h 5962021"/>
                <a:gd name="connsiteX45" fmla="*/ 3384948 w 5426208"/>
                <a:gd name="connsiteY45" fmla="*/ 5407662 h 5962021"/>
                <a:gd name="connsiteX46" fmla="*/ 3500869 w 5426208"/>
                <a:gd name="connsiteY46" fmla="*/ 5480803 h 5962021"/>
                <a:gd name="connsiteX47" fmla="*/ 3506134 w 5426208"/>
                <a:gd name="connsiteY47" fmla="*/ 5962021 h 5962021"/>
                <a:gd name="connsiteX0" fmla="*/ 4469964 w 5426208"/>
                <a:gd name="connsiteY0" fmla="*/ 5848022 h 5979757"/>
                <a:gd name="connsiteX1" fmla="*/ 4282215 w 5426208"/>
                <a:gd name="connsiteY1" fmla="*/ 5300267 h 5979757"/>
                <a:gd name="connsiteX2" fmla="*/ 4330110 w 5426208"/>
                <a:gd name="connsiteY2" fmla="*/ 5032208 h 5979757"/>
                <a:gd name="connsiteX3" fmla="*/ 4631881 w 5426208"/>
                <a:gd name="connsiteY3" fmla="*/ 4627222 h 5979757"/>
                <a:gd name="connsiteX4" fmla="*/ 5058626 w 5426208"/>
                <a:gd name="connsiteY4" fmla="*/ 3580997 h 5979757"/>
                <a:gd name="connsiteX5" fmla="*/ 5416844 w 5426208"/>
                <a:gd name="connsiteY5" fmla="*/ 2515768 h 5979757"/>
                <a:gd name="connsiteX6" fmla="*/ 5253752 w 5426208"/>
                <a:gd name="connsiteY6" fmla="*/ 2527968 h 5979757"/>
                <a:gd name="connsiteX7" fmla="*/ 4553133 w 5426208"/>
                <a:gd name="connsiteY7" fmla="*/ 3047485 h 5979757"/>
                <a:gd name="connsiteX8" fmla="*/ 3980892 w 5426208"/>
                <a:gd name="connsiteY8" fmla="*/ 3990638 h 5979757"/>
                <a:gd name="connsiteX9" fmla="*/ 4002122 w 5426208"/>
                <a:gd name="connsiteY9" fmla="*/ 3300540 h 5979757"/>
                <a:gd name="connsiteX10" fmla="*/ 4261463 w 5426208"/>
                <a:gd name="connsiteY10" fmla="*/ 1763326 h 5979757"/>
                <a:gd name="connsiteX11" fmla="*/ 4416873 w 5426208"/>
                <a:gd name="connsiteY11" fmla="*/ 1163786 h 5979757"/>
                <a:gd name="connsiteX12" fmla="*/ 4596120 w 5426208"/>
                <a:gd name="connsiteY12" fmla="*/ 705332 h 5979757"/>
                <a:gd name="connsiteX13" fmla="*/ 4049958 w 5426208"/>
                <a:gd name="connsiteY13" fmla="*/ 979199 h 5979757"/>
                <a:gd name="connsiteX14" fmla="*/ 3488008 w 5426208"/>
                <a:gd name="connsiteY14" fmla="*/ 2095620 h 5979757"/>
                <a:gd name="connsiteX15" fmla="*/ 3287203 w 5426208"/>
                <a:gd name="connsiteY15" fmla="*/ 3189293 h 5979757"/>
                <a:gd name="connsiteX16" fmla="*/ 3292845 w 5426208"/>
                <a:gd name="connsiteY16" fmla="*/ 3873228 h 5979757"/>
                <a:gd name="connsiteX17" fmla="*/ 3192806 w 5426208"/>
                <a:gd name="connsiteY17" fmla="*/ 3622834 h 5979757"/>
                <a:gd name="connsiteX18" fmla="*/ 3006290 w 5426208"/>
                <a:gd name="connsiteY18" fmla="*/ 2753102 h 5979757"/>
                <a:gd name="connsiteX19" fmla="*/ 2437902 w 5426208"/>
                <a:gd name="connsiteY19" fmla="*/ 1408871 h 5979757"/>
                <a:gd name="connsiteX20" fmla="*/ 1934158 w 5426208"/>
                <a:gd name="connsiteY20" fmla="*/ 281355 h 5979757"/>
                <a:gd name="connsiteX21" fmla="*/ 1759700 w 5426208"/>
                <a:gd name="connsiteY21" fmla="*/ 62537 h 5979757"/>
                <a:gd name="connsiteX22" fmla="*/ 1504721 w 5426208"/>
                <a:gd name="connsiteY22" fmla="*/ 1196016 h 5979757"/>
                <a:gd name="connsiteX23" fmla="*/ 1919500 w 5426208"/>
                <a:gd name="connsiteY23" fmla="*/ 2525195 h 5979757"/>
                <a:gd name="connsiteX24" fmla="*/ 2511779 w 5426208"/>
                <a:gd name="connsiteY24" fmla="*/ 3692906 h 5979757"/>
                <a:gd name="connsiteX25" fmla="*/ 2507282 w 5426208"/>
                <a:gd name="connsiteY25" fmla="*/ 3859057 h 5979757"/>
                <a:gd name="connsiteX26" fmla="*/ 1259624 w 5426208"/>
                <a:gd name="connsiteY26" fmla="*/ 2346086 h 5979757"/>
                <a:gd name="connsiteX27" fmla="*/ 760003 w 5426208"/>
                <a:gd name="connsiteY27" fmla="*/ 1799331 h 5979757"/>
                <a:gd name="connsiteX28" fmla="*/ 213248 w 5426208"/>
                <a:gd name="connsiteY28" fmla="*/ 1290284 h 5979757"/>
                <a:gd name="connsiteX29" fmla="*/ 213248 w 5426208"/>
                <a:gd name="connsiteY29" fmla="*/ 1422259 h 5979757"/>
                <a:gd name="connsiteX30" fmla="*/ 694015 w 5426208"/>
                <a:gd name="connsiteY30" fmla="*/ 2760865 h 5979757"/>
                <a:gd name="connsiteX31" fmla="*/ 1253280 w 5426208"/>
                <a:gd name="connsiteY31" fmla="*/ 3790825 h 5979757"/>
                <a:gd name="connsiteX32" fmla="*/ 2015715 w 5426208"/>
                <a:gd name="connsiteY32" fmla="*/ 4432127 h 5979757"/>
                <a:gd name="connsiteX33" fmla="*/ 2631307 w 5426208"/>
                <a:gd name="connsiteY33" fmla="*/ 4754580 h 5979757"/>
                <a:gd name="connsiteX34" fmla="*/ 2175214 w 5426208"/>
                <a:gd name="connsiteY34" fmla="*/ 4785383 h 5979757"/>
                <a:gd name="connsiteX35" fmla="*/ 1502268 w 5426208"/>
                <a:gd name="connsiteY35" fmla="*/ 4571350 h 5979757"/>
                <a:gd name="connsiteX36" fmla="*/ 760003 w 5426208"/>
                <a:gd name="connsiteY36" fmla="*/ 3967496 h 5979757"/>
                <a:gd name="connsiteX37" fmla="*/ 260382 w 5426208"/>
                <a:gd name="connsiteY37" fmla="*/ 3071950 h 5979757"/>
                <a:gd name="connsiteX38" fmla="*/ 5859 w 5426208"/>
                <a:gd name="connsiteY38" fmla="*/ 2704304 h 5979757"/>
                <a:gd name="connsiteX39" fmla="*/ 109554 w 5426208"/>
                <a:gd name="connsiteY39" fmla="*/ 3298193 h 5979757"/>
                <a:gd name="connsiteX40" fmla="*/ 420638 w 5426208"/>
                <a:gd name="connsiteY40" fmla="*/ 4702787 h 5979757"/>
                <a:gd name="connsiteX41" fmla="*/ 967661 w 5426208"/>
                <a:gd name="connsiteY41" fmla="*/ 5286238 h 5979757"/>
                <a:gd name="connsiteX42" fmla="*/ 1523574 w 5426208"/>
                <a:gd name="connsiteY42" fmla="*/ 5541772 h 5979757"/>
                <a:gd name="connsiteX43" fmla="*/ 2471273 w 5426208"/>
                <a:gd name="connsiteY43" fmla="*/ 5621924 h 5979757"/>
                <a:gd name="connsiteX44" fmla="*/ 3384948 w 5426208"/>
                <a:gd name="connsiteY44" fmla="*/ 5425398 h 5979757"/>
                <a:gd name="connsiteX45" fmla="*/ 3500869 w 5426208"/>
                <a:gd name="connsiteY45" fmla="*/ 5498539 h 5979757"/>
                <a:gd name="connsiteX46" fmla="*/ 3506134 w 5426208"/>
                <a:gd name="connsiteY46" fmla="*/ 5979757 h 5979757"/>
                <a:gd name="connsiteX0" fmla="*/ 4469964 w 5426208"/>
                <a:gd name="connsiteY0" fmla="*/ 5848022 h 5979757"/>
                <a:gd name="connsiteX1" fmla="*/ 4282215 w 5426208"/>
                <a:gd name="connsiteY1" fmla="*/ 5300267 h 5979757"/>
                <a:gd name="connsiteX2" fmla="*/ 4330110 w 5426208"/>
                <a:gd name="connsiteY2" fmla="*/ 5032208 h 5979757"/>
                <a:gd name="connsiteX3" fmla="*/ 4631881 w 5426208"/>
                <a:gd name="connsiteY3" fmla="*/ 4627222 h 5979757"/>
                <a:gd name="connsiteX4" fmla="*/ 5058626 w 5426208"/>
                <a:gd name="connsiteY4" fmla="*/ 3580997 h 5979757"/>
                <a:gd name="connsiteX5" fmla="*/ 5416844 w 5426208"/>
                <a:gd name="connsiteY5" fmla="*/ 2515768 h 5979757"/>
                <a:gd name="connsiteX6" fmla="*/ 5253752 w 5426208"/>
                <a:gd name="connsiteY6" fmla="*/ 2527968 h 5979757"/>
                <a:gd name="connsiteX7" fmla="*/ 4553133 w 5426208"/>
                <a:gd name="connsiteY7" fmla="*/ 3047485 h 5979757"/>
                <a:gd name="connsiteX8" fmla="*/ 3980892 w 5426208"/>
                <a:gd name="connsiteY8" fmla="*/ 3990638 h 5979757"/>
                <a:gd name="connsiteX9" fmla="*/ 4002122 w 5426208"/>
                <a:gd name="connsiteY9" fmla="*/ 3300540 h 5979757"/>
                <a:gd name="connsiteX10" fmla="*/ 4261463 w 5426208"/>
                <a:gd name="connsiteY10" fmla="*/ 1763326 h 5979757"/>
                <a:gd name="connsiteX11" fmla="*/ 4416873 w 5426208"/>
                <a:gd name="connsiteY11" fmla="*/ 1163786 h 5979757"/>
                <a:gd name="connsiteX12" fmla="*/ 4596120 w 5426208"/>
                <a:gd name="connsiteY12" fmla="*/ 705332 h 5979757"/>
                <a:gd name="connsiteX13" fmla="*/ 4049958 w 5426208"/>
                <a:gd name="connsiteY13" fmla="*/ 979199 h 5979757"/>
                <a:gd name="connsiteX14" fmla="*/ 3488008 w 5426208"/>
                <a:gd name="connsiteY14" fmla="*/ 2095620 h 5979757"/>
                <a:gd name="connsiteX15" fmla="*/ 3287203 w 5426208"/>
                <a:gd name="connsiteY15" fmla="*/ 3189293 h 5979757"/>
                <a:gd name="connsiteX16" fmla="*/ 3292845 w 5426208"/>
                <a:gd name="connsiteY16" fmla="*/ 3873228 h 5979757"/>
                <a:gd name="connsiteX17" fmla="*/ 3192806 w 5426208"/>
                <a:gd name="connsiteY17" fmla="*/ 3622834 h 5979757"/>
                <a:gd name="connsiteX18" fmla="*/ 2964295 w 5426208"/>
                <a:gd name="connsiteY18" fmla="*/ 2747898 h 5979757"/>
                <a:gd name="connsiteX19" fmla="*/ 2437902 w 5426208"/>
                <a:gd name="connsiteY19" fmla="*/ 1408871 h 5979757"/>
                <a:gd name="connsiteX20" fmla="*/ 1934158 w 5426208"/>
                <a:gd name="connsiteY20" fmla="*/ 281355 h 5979757"/>
                <a:gd name="connsiteX21" fmla="*/ 1759700 w 5426208"/>
                <a:gd name="connsiteY21" fmla="*/ 62537 h 5979757"/>
                <a:gd name="connsiteX22" fmla="*/ 1504721 w 5426208"/>
                <a:gd name="connsiteY22" fmla="*/ 1196016 h 5979757"/>
                <a:gd name="connsiteX23" fmla="*/ 1919500 w 5426208"/>
                <a:gd name="connsiteY23" fmla="*/ 2525195 h 5979757"/>
                <a:gd name="connsiteX24" fmla="*/ 2511779 w 5426208"/>
                <a:gd name="connsiteY24" fmla="*/ 3692906 h 5979757"/>
                <a:gd name="connsiteX25" fmla="*/ 2507282 w 5426208"/>
                <a:gd name="connsiteY25" fmla="*/ 3859057 h 5979757"/>
                <a:gd name="connsiteX26" fmla="*/ 1259624 w 5426208"/>
                <a:gd name="connsiteY26" fmla="*/ 2346086 h 5979757"/>
                <a:gd name="connsiteX27" fmla="*/ 760003 w 5426208"/>
                <a:gd name="connsiteY27" fmla="*/ 1799331 h 5979757"/>
                <a:gd name="connsiteX28" fmla="*/ 213248 w 5426208"/>
                <a:gd name="connsiteY28" fmla="*/ 1290284 h 5979757"/>
                <a:gd name="connsiteX29" fmla="*/ 213248 w 5426208"/>
                <a:gd name="connsiteY29" fmla="*/ 1422259 h 5979757"/>
                <a:gd name="connsiteX30" fmla="*/ 694015 w 5426208"/>
                <a:gd name="connsiteY30" fmla="*/ 2760865 h 5979757"/>
                <a:gd name="connsiteX31" fmla="*/ 1253280 w 5426208"/>
                <a:gd name="connsiteY31" fmla="*/ 3790825 h 5979757"/>
                <a:gd name="connsiteX32" fmla="*/ 2015715 w 5426208"/>
                <a:gd name="connsiteY32" fmla="*/ 4432127 h 5979757"/>
                <a:gd name="connsiteX33" fmla="*/ 2631307 w 5426208"/>
                <a:gd name="connsiteY33" fmla="*/ 4754580 h 5979757"/>
                <a:gd name="connsiteX34" fmla="*/ 2175214 w 5426208"/>
                <a:gd name="connsiteY34" fmla="*/ 4785383 h 5979757"/>
                <a:gd name="connsiteX35" fmla="*/ 1502268 w 5426208"/>
                <a:gd name="connsiteY35" fmla="*/ 4571350 h 5979757"/>
                <a:gd name="connsiteX36" fmla="*/ 760003 w 5426208"/>
                <a:gd name="connsiteY36" fmla="*/ 3967496 h 5979757"/>
                <a:gd name="connsiteX37" fmla="*/ 260382 w 5426208"/>
                <a:gd name="connsiteY37" fmla="*/ 3071950 h 5979757"/>
                <a:gd name="connsiteX38" fmla="*/ 5859 w 5426208"/>
                <a:gd name="connsiteY38" fmla="*/ 2704304 h 5979757"/>
                <a:gd name="connsiteX39" fmla="*/ 109554 w 5426208"/>
                <a:gd name="connsiteY39" fmla="*/ 3298193 h 5979757"/>
                <a:gd name="connsiteX40" fmla="*/ 420638 w 5426208"/>
                <a:gd name="connsiteY40" fmla="*/ 4702787 h 5979757"/>
                <a:gd name="connsiteX41" fmla="*/ 967661 w 5426208"/>
                <a:gd name="connsiteY41" fmla="*/ 5286238 h 5979757"/>
                <a:gd name="connsiteX42" fmla="*/ 1523574 w 5426208"/>
                <a:gd name="connsiteY42" fmla="*/ 5541772 h 5979757"/>
                <a:gd name="connsiteX43" fmla="*/ 2471273 w 5426208"/>
                <a:gd name="connsiteY43" fmla="*/ 5621924 h 5979757"/>
                <a:gd name="connsiteX44" fmla="*/ 3384948 w 5426208"/>
                <a:gd name="connsiteY44" fmla="*/ 5425398 h 5979757"/>
                <a:gd name="connsiteX45" fmla="*/ 3500869 w 5426208"/>
                <a:gd name="connsiteY45" fmla="*/ 5498539 h 5979757"/>
                <a:gd name="connsiteX46" fmla="*/ 3506134 w 5426208"/>
                <a:gd name="connsiteY46" fmla="*/ 5979757 h 5979757"/>
                <a:gd name="connsiteX0" fmla="*/ 4469964 w 5426208"/>
                <a:gd name="connsiteY0" fmla="*/ 5848022 h 5979757"/>
                <a:gd name="connsiteX1" fmla="*/ 4282215 w 5426208"/>
                <a:gd name="connsiteY1" fmla="*/ 5300267 h 5979757"/>
                <a:gd name="connsiteX2" fmla="*/ 4330110 w 5426208"/>
                <a:gd name="connsiteY2" fmla="*/ 5032208 h 5979757"/>
                <a:gd name="connsiteX3" fmla="*/ 4631881 w 5426208"/>
                <a:gd name="connsiteY3" fmla="*/ 4627222 h 5979757"/>
                <a:gd name="connsiteX4" fmla="*/ 5058626 w 5426208"/>
                <a:gd name="connsiteY4" fmla="*/ 3580997 h 5979757"/>
                <a:gd name="connsiteX5" fmla="*/ 5416844 w 5426208"/>
                <a:gd name="connsiteY5" fmla="*/ 2515768 h 5979757"/>
                <a:gd name="connsiteX6" fmla="*/ 5253752 w 5426208"/>
                <a:gd name="connsiteY6" fmla="*/ 2527968 h 5979757"/>
                <a:gd name="connsiteX7" fmla="*/ 4553133 w 5426208"/>
                <a:gd name="connsiteY7" fmla="*/ 3047485 h 5979757"/>
                <a:gd name="connsiteX8" fmla="*/ 3980892 w 5426208"/>
                <a:gd name="connsiteY8" fmla="*/ 3990638 h 5979757"/>
                <a:gd name="connsiteX9" fmla="*/ 4002122 w 5426208"/>
                <a:gd name="connsiteY9" fmla="*/ 3300540 h 5979757"/>
                <a:gd name="connsiteX10" fmla="*/ 4261463 w 5426208"/>
                <a:gd name="connsiteY10" fmla="*/ 1763326 h 5979757"/>
                <a:gd name="connsiteX11" fmla="*/ 4416873 w 5426208"/>
                <a:gd name="connsiteY11" fmla="*/ 1163786 h 5979757"/>
                <a:gd name="connsiteX12" fmla="*/ 4596120 w 5426208"/>
                <a:gd name="connsiteY12" fmla="*/ 705332 h 5979757"/>
                <a:gd name="connsiteX13" fmla="*/ 4049958 w 5426208"/>
                <a:gd name="connsiteY13" fmla="*/ 979199 h 5979757"/>
                <a:gd name="connsiteX14" fmla="*/ 3488008 w 5426208"/>
                <a:gd name="connsiteY14" fmla="*/ 2095620 h 5979757"/>
                <a:gd name="connsiteX15" fmla="*/ 3287203 w 5426208"/>
                <a:gd name="connsiteY15" fmla="*/ 3189293 h 5979757"/>
                <a:gd name="connsiteX16" fmla="*/ 3292845 w 5426208"/>
                <a:gd name="connsiteY16" fmla="*/ 3873228 h 5979757"/>
                <a:gd name="connsiteX17" fmla="*/ 3192806 w 5426208"/>
                <a:gd name="connsiteY17" fmla="*/ 3622834 h 5979757"/>
                <a:gd name="connsiteX18" fmla="*/ 2932473 w 5426208"/>
                <a:gd name="connsiteY18" fmla="*/ 2740246 h 5979757"/>
                <a:gd name="connsiteX19" fmla="*/ 2437902 w 5426208"/>
                <a:gd name="connsiteY19" fmla="*/ 1408871 h 5979757"/>
                <a:gd name="connsiteX20" fmla="*/ 1934158 w 5426208"/>
                <a:gd name="connsiteY20" fmla="*/ 281355 h 5979757"/>
                <a:gd name="connsiteX21" fmla="*/ 1759700 w 5426208"/>
                <a:gd name="connsiteY21" fmla="*/ 62537 h 5979757"/>
                <a:gd name="connsiteX22" fmla="*/ 1504721 w 5426208"/>
                <a:gd name="connsiteY22" fmla="*/ 1196016 h 5979757"/>
                <a:gd name="connsiteX23" fmla="*/ 1919500 w 5426208"/>
                <a:gd name="connsiteY23" fmla="*/ 2525195 h 5979757"/>
                <a:gd name="connsiteX24" fmla="*/ 2511779 w 5426208"/>
                <a:gd name="connsiteY24" fmla="*/ 3692906 h 5979757"/>
                <a:gd name="connsiteX25" fmla="*/ 2507282 w 5426208"/>
                <a:gd name="connsiteY25" fmla="*/ 3859057 h 5979757"/>
                <a:gd name="connsiteX26" fmla="*/ 1259624 w 5426208"/>
                <a:gd name="connsiteY26" fmla="*/ 2346086 h 5979757"/>
                <a:gd name="connsiteX27" fmla="*/ 760003 w 5426208"/>
                <a:gd name="connsiteY27" fmla="*/ 1799331 h 5979757"/>
                <a:gd name="connsiteX28" fmla="*/ 213248 w 5426208"/>
                <a:gd name="connsiteY28" fmla="*/ 1290284 h 5979757"/>
                <a:gd name="connsiteX29" fmla="*/ 213248 w 5426208"/>
                <a:gd name="connsiteY29" fmla="*/ 1422259 h 5979757"/>
                <a:gd name="connsiteX30" fmla="*/ 694015 w 5426208"/>
                <a:gd name="connsiteY30" fmla="*/ 2760865 h 5979757"/>
                <a:gd name="connsiteX31" fmla="*/ 1253280 w 5426208"/>
                <a:gd name="connsiteY31" fmla="*/ 3790825 h 5979757"/>
                <a:gd name="connsiteX32" fmla="*/ 2015715 w 5426208"/>
                <a:gd name="connsiteY32" fmla="*/ 4432127 h 5979757"/>
                <a:gd name="connsiteX33" fmla="*/ 2631307 w 5426208"/>
                <a:gd name="connsiteY33" fmla="*/ 4754580 h 5979757"/>
                <a:gd name="connsiteX34" fmla="*/ 2175214 w 5426208"/>
                <a:gd name="connsiteY34" fmla="*/ 4785383 h 5979757"/>
                <a:gd name="connsiteX35" fmla="*/ 1502268 w 5426208"/>
                <a:gd name="connsiteY35" fmla="*/ 4571350 h 5979757"/>
                <a:gd name="connsiteX36" fmla="*/ 760003 w 5426208"/>
                <a:gd name="connsiteY36" fmla="*/ 3967496 h 5979757"/>
                <a:gd name="connsiteX37" fmla="*/ 260382 w 5426208"/>
                <a:gd name="connsiteY37" fmla="*/ 3071950 h 5979757"/>
                <a:gd name="connsiteX38" fmla="*/ 5859 w 5426208"/>
                <a:gd name="connsiteY38" fmla="*/ 2704304 h 5979757"/>
                <a:gd name="connsiteX39" fmla="*/ 109554 w 5426208"/>
                <a:gd name="connsiteY39" fmla="*/ 3298193 h 5979757"/>
                <a:gd name="connsiteX40" fmla="*/ 420638 w 5426208"/>
                <a:gd name="connsiteY40" fmla="*/ 4702787 h 5979757"/>
                <a:gd name="connsiteX41" fmla="*/ 967661 w 5426208"/>
                <a:gd name="connsiteY41" fmla="*/ 5286238 h 5979757"/>
                <a:gd name="connsiteX42" fmla="*/ 1523574 w 5426208"/>
                <a:gd name="connsiteY42" fmla="*/ 5541772 h 5979757"/>
                <a:gd name="connsiteX43" fmla="*/ 2471273 w 5426208"/>
                <a:gd name="connsiteY43" fmla="*/ 5621924 h 5979757"/>
                <a:gd name="connsiteX44" fmla="*/ 3384948 w 5426208"/>
                <a:gd name="connsiteY44" fmla="*/ 5425398 h 5979757"/>
                <a:gd name="connsiteX45" fmla="*/ 3500869 w 5426208"/>
                <a:gd name="connsiteY45" fmla="*/ 5498539 h 5979757"/>
                <a:gd name="connsiteX46" fmla="*/ 3506134 w 5426208"/>
                <a:gd name="connsiteY46" fmla="*/ 5979757 h 5979757"/>
                <a:gd name="connsiteX0" fmla="*/ 4469964 w 5426208"/>
                <a:gd name="connsiteY0" fmla="*/ 5848036 h 5979771"/>
                <a:gd name="connsiteX1" fmla="*/ 4282215 w 5426208"/>
                <a:gd name="connsiteY1" fmla="*/ 5300281 h 5979771"/>
                <a:gd name="connsiteX2" fmla="*/ 4330110 w 5426208"/>
                <a:gd name="connsiteY2" fmla="*/ 5032222 h 5979771"/>
                <a:gd name="connsiteX3" fmla="*/ 4631881 w 5426208"/>
                <a:gd name="connsiteY3" fmla="*/ 4627236 h 5979771"/>
                <a:gd name="connsiteX4" fmla="*/ 5058626 w 5426208"/>
                <a:gd name="connsiteY4" fmla="*/ 3581011 h 5979771"/>
                <a:gd name="connsiteX5" fmla="*/ 5416844 w 5426208"/>
                <a:gd name="connsiteY5" fmla="*/ 2515782 h 5979771"/>
                <a:gd name="connsiteX6" fmla="*/ 5253752 w 5426208"/>
                <a:gd name="connsiteY6" fmla="*/ 2527982 h 5979771"/>
                <a:gd name="connsiteX7" fmla="*/ 4553133 w 5426208"/>
                <a:gd name="connsiteY7" fmla="*/ 3047499 h 5979771"/>
                <a:gd name="connsiteX8" fmla="*/ 3980892 w 5426208"/>
                <a:gd name="connsiteY8" fmla="*/ 3990652 h 5979771"/>
                <a:gd name="connsiteX9" fmla="*/ 4002122 w 5426208"/>
                <a:gd name="connsiteY9" fmla="*/ 3300554 h 5979771"/>
                <a:gd name="connsiteX10" fmla="*/ 4261463 w 5426208"/>
                <a:gd name="connsiteY10" fmla="*/ 1763340 h 5979771"/>
                <a:gd name="connsiteX11" fmla="*/ 4416873 w 5426208"/>
                <a:gd name="connsiteY11" fmla="*/ 1163800 h 5979771"/>
                <a:gd name="connsiteX12" fmla="*/ 4596120 w 5426208"/>
                <a:gd name="connsiteY12" fmla="*/ 705346 h 5979771"/>
                <a:gd name="connsiteX13" fmla="*/ 4049958 w 5426208"/>
                <a:gd name="connsiteY13" fmla="*/ 979213 h 5979771"/>
                <a:gd name="connsiteX14" fmla="*/ 3488008 w 5426208"/>
                <a:gd name="connsiteY14" fmla="*/ 2095634 h 5979771"/>
                <a:gd name="connsiteX15" fmla="*/ 3287203 w 5426208"/>
                <a:gd name="connsiteY15" fmla="*/ 3189307 h 5979771"/>
                <a:gd name="connsiteX16" fmla="*/ 3292845 w 5426208"/>
                <a:gd name="connsiteY16" fmla="*/ 3873242 h 5979771"/>
                <a:gd name="connsiteX17" fmla="*/ 3192806 w 5426208"/>
                <a:gd name="connsiteY17" fmla="*/ 3622848 h 5979771"/>
                <a:gd name="connsiteX18" fmla="*/ 2932473 w 5426208"/>
                <a:gd name="connsiteY18" fmla="*/ 2740260 h 5979771"/>
                <a:gd name="connsiteX19" fmla="*/ 2399382 w 5426208"/>
                <a:gd name="connsiteY19" fmla="*/ 1409403 h 5979771"/>
                <a:gd name="connsiteX20" fmla="*/ 1934158 w 5426208"/>
                <a:gd name="connsiteY20" fmla="*/ 281369 h 5979771"/>
                <a:gd name="connsiteX21" fmla="*/ 1759700 w 5426208"/>
                <a:gd name="connsiteY21" fmla="*/ 62551 h 5979771"/>
                <a:gd name="connsiteX22" fmla="*/ 1504721 w 5426208"/>
                <a:gd name="connsiteY22" fmla="*/ 1196030 h 5979771"/>
                <a:gd name="connsiteX23" fmla="*/ 1919500 w 5426208"/>
                <a:gd name="connsiteY23" fmla="*/ 2525209 h 5979771"/>
                <a:gd name="connsiteX24" fmla="*/ 2511779 w 5426208"/>
                <a:gd name="connsiteY24" fmla="*/ 3692920 h 5979771"/>
                <a:gd name="connsiteX25" fmla="*/ 2507282 w 5426208"/>
                <a:gd name="connsiteY25" fmla="*/ 3859071 h 5979771"/>
                <a:gd name="connsiteX26" fmla="*/ 1259624 w 5426208"/>
                <a:gd name="connsiteY26" fmla="*/ 2346100 h 5979771"/>
                <a:gd name="connsiteX27" fmla="*/ 760003 w 5426208"/>
                <a:gd name="connsiteY27" fmla="*/ 1799345 h 5979771"/>
                <a:gd name="connsiteX28" fmla="*/ 213248 w 5426208"/>
                <a:gd name="connsiteY28" fmla="*/ 1290298 h 5979771"/>
                <a:gd name="connsiteX29" fmla="*/ 213248 w 5426208"/>
                <a:gd name="connsiteY29" fmla="*/ 1422273 h 5979771"/>
                <a:gd name="connsiteX30" fmla="*/ 694015 w 5426208"/>
                <a:gd name="connsiteY30" fmla="*/ 2760879 h 5979771"/>
                <a:gd name="connsiteX31" fmla="*/ 1253280 w 5426208"/>
                <a:gd name="connsiteY31" fmla="*/ 3790839 h 5979771"/>
                <a:gd name="connsiteX32" fmla="*/ 2015715 w 5426208"/>
                <a:gd name="connsiteY32" fmla="*/ 4432141 h 5979771"/>
                <a:gd name="connsiteX33" fmla="*/ 2631307 w 5426208"/>
                <a:gd name="connsiteY33" fmla="*/ 4754594 h 5979771"/>
                <a:gd name="connsiteX34" fmla="*/ 2175214 w 5426208"/>
                <a:gd name="connsiteY34" fmla="*/ 4785397 h 5979771"/>
                <a:gd name="connsiteX35" fmla="*/ 1502268 w 5426208"/>
                <a:gd name="connsiteY35" fmla="*/ 4571364 h 5979771"/>
                <a:gd name="connsiteX36" fmla="*/ 760003 w 5426208"/>
                <a:gd name="connsiteY36" fmla="*/ 3967510 h 5979771"/>
                <a:gd name="connsiteX37" fmla="*/ 260382 w 5426208"/>
                <a:gd name="connsiteY37" fmla="*/ 3071964 h 5979771"/>
                <a:gd name="connsiteX38" fmla="*/ 5859 w 5426208"/>
                <a:gd name="connsiteY38" fmla="*/ 2704318 h 5979771"/>
                <a:gd name="connsiteX39" fmla="*/ 109554 w 5426208"/>
                <a:gd name="connsiteY39" fmla="*/ 3298207 h 5979771"/>
                <a:gd name="connsiteX40" fmla="*/ 420638 w 5426208"/>
                <a:gd name="connsiteY40" fmla="*/ 4702801 h 5979771"/>
                <a:gd name="connsiteX41" fmla="*/ 967661 w 5426208"/>
                <a:gd name="connsiteY41" fmla="*/ 5286252 h 5979771"/>
                <a:gd name="connsiteX42" fmla="*/ 1523574 w 5426208"/>
                <a:gd name="connsiteY42" fmla="*/ 5541786 h 5979771"/>
                <a:gd name="connsiteX43" fmla="*/ 2471273 w 5426208"/>
                <a:gd name="connsiteY43" fmla="*/ 5621938 h 5979771"/>
                <a:gd name="connsiteX44" fmla="*/ 3384948 w 5426208"/>
                <a:gd name="connsiteY44" fmla="*/ 5425412 h 5979771"/>
                <a:gd name="connsiteX45" fmla="*/ 3500869 w 5426208"/>
                <a:gd name="connsiteY45" fmla="*/ 5498553 h 5979771"/>
                <a:gd name="connsiteX46" fmla="*/ 3506134 w 5426208"/>
                <a:gd name="connsiteY46" fmla="*/ 5979771 h 5979771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02122 w 5426208"/>
                <a:gd name="connsiteY9" fmla="*/ 3284330 h 5963547"/>
                <a:gd name="connsiteX10" fmla="*/ 4261463 w 5426208"/>
                <a:gd name="connsiteY10" fmla="*/ 1747116 h 5963547"/>
                <a:gd name="connsiteX11" fmla="*/ 4416873 w 5426208"/>
                <a:gd name="connsiteY11" fmla="*/ 1147576 h 5963547"/>
                <a:gd name="connsiteX12" fmla="*/ 4596120 w 5426208"/>
                <a:gd name="connsiteY12" fmla="*/ 689122 h 5963547"/>
                <a:gd name="connsiteX13" fmla="*/ 4049958 w 5426208"/>
                <a:gd name="connsiteY13" fmla="*/ 962989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02122 w 5426208"/>
                <a:gd name="connsiteY9" fmla="*/ 3284330 h 5963547"/>
                <a:gd name="connsiteX10" fmla="*/ 4261463 w 5426208"/>
                <a:gd name="connsiteY10" fmla="*/ 1747116 h 5963547"/>
                <a:gd name="connsiteX11" fmla="*/ 4416873 w 5426208"/>
                <a:gd name="connsiteY11" fmla="*/ 1147576 h 5963547"/>
                <a:gd name="connsiteX12" fmla="*/ 4484533 w 5426208"/>
                <a:gd name="connsiteY12" fmla="*/ 653647 h 5963547"/>
                <a:gd name="connsiteX13" fmla="*/ 4049958 w 5426208"/>
                <a:gd name="connsiteY13" fmla="*/ 962989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02122 w 5426208"/>
                <a:gd name="connsiteY9" fmla="*/ 3284330 h 5963547"/>
                <a:gd name="connsiteX10" fmla="*/ 4261463 w 5426208"/>
                <a:gd name="connsiteY10" fmla="*/ 1747116 h 5963547"/>
                <a:gd name="connsiteX11" fmla="*/ 4416873 w 5426208"/>
                <a:gd name="connsiteY11" fmla="*/ 1147576 h 5963547"/>
                <a:gd name="connsiteX12" fmla="*/ 4484533 w 5426208"/>
                <a:gd name="connsiteY12" fmla="*/ 653647 h 5963547"/>
                <a:gd name="connsiteX13" fmla="*/ 4049958 w 5426208"/>
                <a:gd name="connsiteY13" fmla="*/ 962989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02122 w 5426208"/>
                <a:gd name="connsiteY9" fmla="*/ 3284330 h 5963547"/>
                <a:gd name="connsiteX10" fmla="*/ 4261463 w 5426208"/>
                <a:gd name="connsiteY10" fmla="*/ 1747116 h 5963547"/>
                <a:gd name="connsiteX11" fmla="*/ 4416873 w 5426208"/>
                <a:gd name="connsiteY11" fmla="*/ 1147576 h 5963547"/>
                <a:gd name="connsiteX12" fmla="*/ 4484533 w 5426208"/>
                <a:gd name="connsiteY12" fmla="*/ 653647 h 5963547"/>
                <a:gd name="connsiteX13" fmla="*/ 4063391 w 5426208"/>
                <a:gd name="connsiteY13" fmla="*/ 1013087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02122 w 5426208"/>
                <a:gd name="connsiteY9" fmla="*/ 3284330 h 5963547"/>
                <a:gd name="connsiteX10" fmla="*/ 4281760 w 5426208"/>
                <a:gd name="connsiteY10" fmla="*/ 1853260 h 5963547"/>
                <a:gd name="connsiteX11" fmla="*/ 4416873 w 5426208"/>
                <a:gd name="connsiteY11" fmla="*/ 1147576 h 5963547"/>
                <a:gd name="connsiteX12" fmla="*/ 4484533 w 5426208"/>
                <a:gd name="connsiteY12" fmla="*/ 653647 h 5963547"/>
                <a:gd name="connsiteX13" fmla="*/ 4063391 w 5426208"/>
                <a:gd name="connsiteY13" fmla="*/ 1013087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208"/>
                <a:gd name="connsiteY0" fmla="*/ 5831812 h 5963547"/>
                <a:gd name="connsiteX1" fmla="*/ 4282215 w 5426208"/>
                <a:gd name="connsiteY1" fmla="*/ 5284057 h 5963547"/>
                <a:gd name="connsiteX2" fmla="*/ 4330110 w 5426208"/>
                <a:gd name="connsiteY2" fmla="*/ 5015998 h 5963547"/>
                <a:gd name="connsiteX3" fmla="*/ 4631881 w 5426208"/>
                <a:gd name="connsiteY3" fmla="*/ 4611012 h 5963547"/>
                <a:gd name="connsiteX4" fmla="*/ 5058626 w 5426208"/>
                <a:gd name="connsiteY4" fmla="*/ 3564787 h 5963547"/>
                <a:gd name="connsiteX5" fmla="*/ 5416844 w 5426208"/>
                <a:gd name="connsiteY5" fmla="*/ 2499558 h 5963547"/>
                <a:gd name="connsiteX6" fmla="*/ 5253752 w 5426208"/>
                <a:gd name="connsiteY6" fmla="*/ 2511758 h 5963547"/>
                <a:gd name="connsiteX7" fmla="*/ 4553133 w 5426208"/>
                <a:gd name="connsiteY7" fmla="*/ 3031275 h 5963547"/>
                <a:gd name="connsiteX8" fmla="*/ 3980892 w 5426208"/>
                <a:gd name="connsiteY8" fmla="*/ 3974428 h 5963547"/>
                <a:gd name="connsiteX9" fmla="*/ 4040105 w 5426208"/>
                <a:gd name="connsiteY9" fmla="*/ 3319391 h 5963547"/>
                <a:gd name="connsiteX10" fmla="*/ 4281760 w 5426208"/>
                <a:gd name="connsiteY10" fmla="*/ 1853260 h 5963547"/>
                <a:gd name="connsiteX11" fmla="*/ 4416873 w 5426208"/>
                <a:gd name="connsiteY11" fmla="*/ 1147576 h 5963547"/>
                <a:gd name="connsiteX12" fmla="*/ 4484533 w 5426208"/>
                <a:gd name="connsiteY12" fmla="*/ 653647 h 5963547"/>
                <a:gd name="connsiteX13" fmla="*/ 4063391 w 5426208"/>
                <a:gd name="connsiteY13" fmla="*/ 1013087 h 5963547"/>
                <a:gd name="connsiteX14" fmla="*/ 3488008 w 5426208"/>
                <a:gd name="connsiteY14" fmla="*/ 2079410 h 5963547"/>
                <a:gd name="connsiteX15" fmla="*/ 3287203 w 5426208"/>
                <a:gd name="connsiteY15" fmla="*/ 3173083 h 5963547"/>
                <a:gd name="connsiteX16" fmla="*/ 3292845 w 5426208"/>
                <a:gd name="connsiteY16" fmla="*/ 3857018 h 5963547"/>
                <a:gd name="connsiteX17" fmla="*/ 3192806 w 5426208"/>
                <a:gd name="connsiteY17" fmla="*/ 3606624 h 5963547"/>
                <a:gd name="connsiteX18" fmla="*/ 2932473 w 5426208"/>
                <a:gd name="connsiteY18" fmla="*/ 2724036 h 5963547"/>
                <a:gd name="connsiteX19" fmla="*/ 2399382 w 5426208"/>
                <a:gd name="connsiteY19" fmla="*/ 1393179 h 5963547"/>
                <a:gd name="connsiteX20" fmla="*/ 1918061 w 5426208"/>
                <a:gd name="connsiteY20" fmla="*/ 334605 h 5963547"/>
                <a:gd name="connsiteX21" fmla="*/ 1759700 w 5426208"/>
                <a:gd name="connsiteY21" fmla="*/ 46327 h 5963547"/>
                <a:gd name="connsiteX22" fmla="*/ 1504721 w 5426208"/>
                <a:gd name="connsiteY22" fmla="*/ 1179806 h 5963547"/>
                <a:gd name="connsiteX23" fmla="*/ 1919500 w 5426208"/>
                <a:gd name="connsiteY23" fmla="*/ 2508985 h 5963547"/>
                <a:gd name="connsiteX24" fmla="*/ 2511779 w 5426208"/>
                <a:gd name="connsiteY24" fmla="*/ 3676696 h 5963547"/>
                <a:gd name="connsiteX25" fmla="*/ 2507282 w 5426208"/>
                <a:gd name="connsiteY25" fmla="*/ 3842847 h 5963547"/>
                <a:gd name="connsiteX26" fmla="*/ 1259624 w 5426208"/>
                <a:gd name="connsiteY26" fmla="*/ 2329876 h 5963547"/>
                <a:gd name="connsiteX27" fmla="*/ 760003 w 5426208"/>
                <a:gd name="connsiteY27" fmla="*/ 1783121 h 5963547"/>
                <a:gd name="connsiteX28" fmla="*/ 213248 w 5426208"/>
                <a:gd name="connsiteY28" fmla="*/ 1274074 h 5963547"/>
                <a:gd name="connsiteX29" fmla="*/ 213248 w 5426208"/>
                <a:gd name="connsiteY29" fmla="*/ 1406049 h 5963547"/>
                <a:gd name="connsiteX30" fmla="*/ 694015 w 5426208"/>
                <a:gd name="connsiteY30" fmla="*/ 2744655 h 5963547"/>
                <a:gd name="connsiteX31" fmla="*/ 1253280 w 5426208"/>
                <a:gd name="connsiteY31" fmla="*/ 3774615 h 5963547"/>
                <a:gd name="connsiteX32" fmla="*/ 2015715 w 5426208"/>
                <a:gd name="connsiteY32" fmla="*/ 4415917 h 5963547"/>
                <a:gd name="connsiteX33" fmla="*/ 2631307 w 5426208"/>
                <a:gd name="connsiteY33" fmla="*/ 4738370 h 5963547"/>
                <a:gd name="connsiteX34" fmla="*/ 2175214 w 5426208"/>
                <a:gd name="connsiteY34" fmla="*/ 4769173 h 5963547"/>
                <a:gd name="connsiteX35" fmla="*/ 1502268 w 5426208"/>
                <a:gd name="connsiteY35" fmla="*/ 4555140 h 5963547"/>
                <a:gd name="connsiteX36" fmla="*/ 760003 w 5426208"/>
                <a:gd name="connsiteY36" fmla="*/ 3951286 h 5963547"/>
                <a:gd name="connsiteX37" fmla="*/ 260382 w 5426208"/>
                <a:gd name="connsiteY37" fmla="*/ 3055740 h 5963547"/>
                <a:gd name="connsiteX38" fmla="*/ 5859 w 5426208"/>
                <a:gd name="connsiteY38" fmla="*/ 2688094 h 5963547"/>
                <a:gd name="connsiteX39" fmla="*/ 109554 w 5426208"/>
                <a:gd name="connsiteY39" fmla="*/ 3281983 h 5963547"/>
                <a:gd name="connsiteX40" fmla="*/ 420638 w 5426208"/>
                <a:gd name="connsiteY40" fmla="*/ 4686577 h 5963547"/>
                <a:gd name="connsiteX41" fmla="*/ 967661 w 5426208"/>
                <a:gd name="connsiteY41" fmla="*/ 5270028 h 5963547"/>
                <a:gd name="connsiteX42" fmla="*/ 1523574 w 5426208"/>
                <a:gd name="connsiteY42" fmla="*/ 5525562 h 5963547"/>
                <a:gd name="connsiteX43" fmla="*/ 2471273 w 5426208"/>
                <a:gd name="connsiteY43" fmla="*/ 5605714 h 5963547"/>
                <a:gd name="connsiteX44" fmla="*/ 3384948 w 5426208"/>
                <a:gd name="connsiteY44" fmla="*/ 5409188 h 5963547"/>
                <a:gd name="connsiteX45" fmla="*/ 3500869 w 5426208"/>
                <a:gd name="connsiteY45" fmla="*/ 5482329 h 5963547"/>
                <a:gd name="connsiteX46" fmla="*/ 3506134 w 5426208"/>
                <a:gd name="connsiteY46" fmla="*/ 5963547 h 5963547"/>
                <a:gd name="connsiteX0" fmla="*/ 4469964 w 5426043"/>
                <a:gd name="connsiteY0" fmla="*/ 5831812 h 5963547"/>
                <a:gd name="connsiteX1" fmla="*/ 4282215 w 5426043"/>
                <a:gd name="connsiteY1" fmla="*/ 5284057 h 5963547"/>
                <a:gd name="connsiteX2" fmla="*/ 4330110 w 5426043"/>
                <a:gd name="connsiteY2" fmla="*/ 5015998 h 5963547"/>
                <a:gd name="connsiteX3" fmla="*/ 4631881 w 5426043"/>
                <a:gd name="connsiteY3" fmla="*/ 4611012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469964 w 5426043"/>
                <a:gd name="connsiteY0" fmla="*/ 5831812 h 5963547"/>
                <a:gd name="connsiteX1" fmla="*/ 4282215 w 5426043"/>
                <a:gd name="connsiteY1" fmla="*/ 5284057 h 5963547"/>
                <a:gd name="connsiteX2" fmla="*/ 4330110 w 5426043"/>
                <a:gd name="connsiteY2" fmla="*/ 5015998 h 5963547"/>
                <a:gd name="connsiteX3" fmla="*/ 4631881 w 5426043"/>
                <a:gd name="connsiteY3" fmla="*/ 4611012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469964 w 5426043"/>
                <a:gd name="connsiteY0" fmla="*/ 5831812 h 5963547"/>
                <a:gd name="connsiteX1" fmla="*/ 4231131 w 5426043"/>
                <a:gd name="connsiteY1" fmla="*/ 5215361 h 5963547"/>
                <a:gd name="connsiteX2" fmla="*/ 4330110 w 5426043"/>
                <a:gd name="connsiteY2" fmla="*/ 5015998 h 5963547"/>
                <a:gd name="connsiteX3" fmla="*/ 4631881 w 5426043"/>
                <a:gd name="connsiteY3" fmla="*/ 4611012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469964 w 5426043"/>
                <a:gd name="connsiteY0" fmla="*/ 5831812 h 5963547"/>
                <a:gd name="connsiteX1" fmla="*/ 4231131 w 5426043"/>
                <a:gd name="connsiteY1" fmla="*/ 5215361 h 5963547"/>
                <a:gd name="connsiteX2" fmla="*/ 4333623 w 5426043"/>
                <a:gd name="connsiteY2" fmla="*/ 4952955 h 5963547"/>
                <a:gd name="connsiteX3" fmla="*/ 4631881 w 5426043"/>
                <a:gd name="connsiteY3" fmla="*/ 4611012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469964 w 5426043"/>
                <a:gd name="connsiteY0" fmla="*/ 5831812 h 5963547"/>
                <a:gd name="connsiteX1" fmla="*/ 4231131 w 5426043"/>
                <a:gd name="connsiteY1" fmla="*/ 5215361 h 5963547"/>
                <a:gd name="connsiteX2" fmla="*/ 4333623 w 5426043"/>
                <a:gd name="connsiteY2" fmla="*/ 4952955 h 5963547"/>
                <a:gd name="connsiteX3" fmla="*/ 4689326 w 5426043"/>
                <a:gd name="connsiteY3" fmla="*/ 4520699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469964 w 5426043"/>
                <a:gd name="connsiteY0" fmla="*/ 5831812 h 5963547"/>
                <a:gd name="connsiteX1" fmla="*/ 4231131 w 5426043"/>
                <a:gd name="connsiteY1" fmla="*/ 5215361 h 5963547"/>
                <a:gd name="connsiteX2" fmla="*/ 4286673 w 5426043"/>
                <a:gd name="connsiteY2" fmla="*/ 4899675 h 5963547"/>
                <a:gd name="connsiteX3" fmla="*/ 4689326 w 5426043"/>
                <a:gd name="connsiteY3" fmla="*/ 4520699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361304 w 5426043"/>
                <a:gd name="connsiteY0" fmla="*/ 5609304 h 5963547"/>
                <a:gd name="connsiteX1" fmla="*/ 4231131 w 5426043"/>
                <a:gd name="connsiteY1" fmla="*/ 5215361 h 5963547"/>
                <a:gd name="connsiteX2" fmla="*/ 4286673 w 5426043"/>
                <a:gd name="connsiteY2" fmla="*/ 4899675 h 5963547"/>
                <a:gd name="connsiteX3" fmla="*/ 4689326 w 5426043"/>
                <a:gd name="connsiteY3" fmla="*/ 4520699 h 5963547"/>
                <a:gd name="connsiteX4" fmla="*/ 5058626 w 5426043"/>
                <a:gd name="connsiteY4" fmla="*/ 3564787 h 5963547"/>
                <a:gd name="connsiteX5" fmla="*/ 5416844 w 5426043"/>
                <a:gd name="connsiteY5" fmla="*/ 2499558 h 5963547"/>
                <a:gd name="connsiteX6" fmla="*/ 5253752 w 5426043"/>
                <a:gd name="connsiteY6" fmla="*/ 2511758 h 5963547"/>
                <a:gd name="connsiteX7" fmla="*/ 4564500 w 5426043"/>
                <a:gd name="connsiteY7" fmla="*/ 3073666 h 5963547"/>
                <a:gd name="connsiteX8" fmla="*/ 3980892 w 5426043"/>
                <a:gd name="connsiteY8" fmla="*/ 3974428 h 5963547"/>
                <a:gd name="connsiteX9" fmla="*/ 4040105 w 5426043"/>
                <a:gd name="connsiteY9" fmla="*/ 3319391 h 5963547"/>
                <a:gd name="connsiteX10" fmla="*/ 4281760 w 5426043"/>
                <a:gd name="connsiteY10" fmla="*/ 1853260 h 5963547"/>
                <a:gd name="connsiteX11" fmla="*/ 4416873 w 5426043"/>
                <a:gd name="connsiteY11" fmla="*/ 1147576 h 5963547"/>
                <a:gd name="connsiteX12" fmla="*/ 4484533 w 5426043"/>
                <a:gd name="connsiteY12" fmla="*/ 653647 h 5963547"/>
                <a:gd name="connsiteX13" fmla="*/ 4063391 w 5426043"/>
                <a:gd name="connsiteY13" fmla="*/ 1013087 h 5963547"/>
                <a:gd name="connsiteX14" fmla="*/ 3488008 w 5426043"/>
                <a:gd name="connsiteY14" fmla="*/ 2079410 h 5963547"/>
                <a:gd name="connsiteX15" fmla="*/ 3287203 w 5426043"/>
                <a:gd name="connsiteY15" fmla="*/ 3173083 h 5963547"/>
                <a:gd name="connsiteX16" fmla="*/ 3292845 w 5426043"/>
                <a:gd name="connsiteY16" fmla="*/ 3857018 h 5963547"/>
                <a:gd name="connsiteX17" fmla="*/ 3192806 w 5426043"/>
                <a:gd name="connsiteY17" fmla="*/ 3606624 h 5963547"/>
                <a:gd name="connsiteX18" fmla="*/ 2932473 w 5426043"/>
                <a:gd name="connsiteY18" fmla="*/ 2724036 h 5963547"/>
                <a:gd name="connsiteX19" fmla="*/ 2399382 w 5426043"/>
                <a:gd name="connsiteY19" fmla="*/ 1393179 h 5963547"/>
                <a:gd name="connsiteX20" fmla="*/ 1918061 w 5426043"/>
                <a:gd name="connsiteY20" fmla="*/ 334605 h 5963547"/>
                <a:gd name="connsiteX21" fmla="*/ 1759700 w 5426043"/>
                <a:gd name="connsiteY21" fmla="*/ 46327 h 5963547"/>
                <a:gd name="connsiteX22" fmla="*/ 1504721 w 5426043"/>
                <a:gd name="connsiteY22" fmla="*/ 1179806 h 5963547"/>
                <a:gd name="connsiteX23" fmla="*/ 1919500 w 5426043"/>
                <a:gd name="connsiteY23" fmla="*/ 2508985 h 5963547"/>
                <a:gd name="connsiteX24" fmla="*/ 2511779 w 5426043"/>
                <a:gd name="connsiteY24" fmla="*/ 3676696 h 5963547"/>
                <a:gd name="connsiteX25" fmla="*/ 2507282 w 5426043"/>
                <a:gd name="connsiteY25" fmla="*/ 3842847 h 5963547"/>
                <a:gd name="connsiteX26" fmla="*/ 1259624 w 5426043"/>
                <a:gd name="connsiteY26" fmla="*/ 2329876 h 5963547"/>
                <a:gd name="connsiteX27" fmla="*/ 760003 w 5426043"/>
                <a:gd name="connsiteY27" fmla="*/ 1783121 h 5963547"/>
                <a:gd name="connsiteX28" fmla="*/ 213248 w 5426043"/>
                <a:gd name="connsiteY28" fmla="*/ 1274074 h 5963547"/>
                <a:gd name="connsiteX29" fmla="*/ 213248 w 5426043"/>
                <a:gd name="connsiteY29" fmla="*/ 1406049 h 5963547"/>
                <a:gd name="connsiteX30" fmla="*/ 694015 w 5426043"/>
                <a:gd name="connsiteY30" fmla="*/ 2744655 h 5963547"/>
                <a:gd name="connsiteX31" fmla="*/ 1253280 w 5426043"/>
                <a:gd name="connsiteY31" fmla="*/ 3774615 h 5963547"/>
                <a:gd name="connsiteX32" fmla="*/ 2015715 w 5426043"/>
                <a:gd name="connsiteY32" fmla="*/ 4415917 h 5963547"/>
                <a:gd name="connsiteX33" fmla="*/ 2631307 w 5426043"/>
                <a:gd name="connsiteY33" fmla="*/ 4738370 h 5963547"/>
                <a:gd name="connsiteX34" fmla="*/ 2175214 w 5426043"/>
                <a:gd name="connsiteY34" fmla="*/ 4769173 h 5963547"/>
                <a:gd name="connsiteX35" fmla="*/ 1502268 w 5426043"/>
                <a:gd name="connsiteY35" fmla="*/ 4555140 h 5963547"/>
                <a:gd name="connsiteX36" fmla="*/ 760003 w 5426043"/>
                <a:gd name="connsiteY36" fmla="*/ 3951286 h 5963547"/>
                <a:gd name="connsiteX37" fmla="*/ 260382 w 5426043"/>
                <a:gd name="connsiteY37" fmla="*/ 3055740 h 5963547"/>
                <a:gd name="connsiteX38" fmla="*/ 5859 w 5426043"/>
                <a:gd name="connsiteY38" fmla="*/ 2688094 h 5963547"/>
                <a:gd name="connsiteX39" fmla="*/ 109554 w 5426043"/>
                <a:gd name="connsiteY39" fmla="*/ 3281983 h 5963547"/>
                <a:gd name="connsiteX40" fmla="*/ 420638 w 5426043"/>
                <a:gd name="connsiteY40" fmla="*/ 4686577 h 5963547"/>
                <a:gd name="connsiteX41" fmla="*/ 967661 w 5426043"/>
                <a:gd name="connsiteY41" fmla="*/ 5270028 h 5963547"/>
                <a:gd name="connsiteX42" fmla="*/ 1523574 w 5426043"/>
                <a:gd name="connsiteY42" fmla="*/ 5525562 h 5963547"/>
                <a:gd name="connsiteX43" fmla="*/ 2471273 w 5426043"/>
                <a:gd name="connsiteY43" fmla="*/ 5605714 h 5963547"/>
                <a:gd name="connsiteX44" fmla="*/ 3384948 w 5426043"/>
                <a:gd name="connsiteY44" fmla="*/ 5409188 h 5963547"/>
                <a:gd name="connsiteX45" fmla="*/ 3500869 w 5426043"/>
                <a:gd name="connsiteY45" fmla="*/ 5482329 h 5963547"/>
                <a:gd name="connsiteX46" fmla="*/ 3506134 w 5426043"/>
                <a:gd name="connsiteY46" fmla="*/ 5963547 h 5963547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384948 w 5426043"/>
                <a:gd name="connsiteY44" fmla="*/ 5409188 h 5806634"/>
                <a:gd name="connsiteX45" fmla="*/ 3500869 w 5426043"/>
                <a:gd name="connsiteY45" fmla="*/ 5482329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30503 w 5426043"/>
                <a:gd name="connsiteY44" fmla="*/ 5381381 h 5806634"/>
                <a:gd name="connsiteX45" fmla="*/ 3500869 w 5426043"/>
                <a:gd name="connsiteY45" fmla="*/ 5482329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30503 w 5426043"/>
                <a:gd name="connsiteY44" fmla="*/ 5381381 h 5806634"/>
                <a:gd name="connsiteX45" fmla="*/ 3394077 w 5426043"/>
                <a:gd name="connsiteY45" fmla="*/ 5495193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30503 w 5426043"/>
                <a:gd name="connsiteY44" fmla="*/ 5381381 h 5806634"/>
                <a:gd name="connsiteX45" fmla="*/ 3457681 w 5426043"/>
                <a:gd name="connsiteY45" fmla="*/ 5473536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42901 w 5426043"/>
                <a:gd name="connsiteY44" fmla="*/ 5427626 h 5806634"/>
                <a:gd name="connsiteX45" fmla="*/ 3457681 w 5426043"/>
                <a:gd name="connsiteY45" fmla="*/ 5473536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42901 w 5426043"/>
                <a:gd name="connsiteY44" fmla="*/ 5427626 h 5806634"/>
                <a:gd name="connsiteX45" fmla="*/ 3409946 w 5426043"/>
                <a:gd name="connsiteY45" fmla="*/ 5523928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42901 w 5426043"/>
                <a:gd name="connsiteY44" fmla="*/ 5427626 h 5806634"/>
                <a:gd name="connsiteX45" fmla="*/ 3409946 w 5426043"/>
                <a:gd name="connsiteY45" fmla="*/ 5523928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06634"/>
                <a:gd name="connsiteX1" fmla="*/ 4231131 w 5426043"/>
                <a:gd name="connsiteY1" fmla="*/ 5215361 h 5806634"/>
                <a:gd name="connsiteX2" fmla="*/ 4286673 w 5426043"/>
                <a:gd name="connsiteY2" fmla="*/ 4899675 h 5806634"/>
                <a:gd name="connsiteX3" fmla="*/ 4689326 w 5426043"/>
                <a:gd name="connsiteY3" fmla="*/ 4520699 h 5806634"/>
                <a:gd name="connsiteX4" fmla="*/ 5058626 w 5426043"/>
                <a:gd name="connsiteY4" fmla="*/ 3564787 h 5806634"/>
                <a:gd name="connsiteX5" fmla="*/ 5416844 w 5426043"/>
                <a:gd name="connsiteY5" fmla="*/ 2499558 h 5806634"/>
                <a:gd name="connsiteX6" fmla="*/ 5253752 w 5426043"/>
                <a:gd name="connsiteY6" fmla="*/ 2511758 h 5806634"/>
                <a:gd name="connsiteX7" fmla="*/ 4564500 w 5426043"/>
                <a:gd name="connsiteY7" fmla="*/ 3073666 h 5806634"/>
                <a:gd name="connsiteX8" fmla="*/ 3980892 w 5426043"/>
                <a:gd name="connsiteY8" fmla="*/ 3974428 h 5806634"/>
                <a:gd name="connsiteX9" fmla="*/ 4040105 w 5426043"/>
                <a:gd name="connsiteY9" fmla="*/ 3319391 h 5806634"/>
                <a:gd name="connsiteX10" fmla="*/ 4281760 w 5426043"/>
                <a:gd name="connsiteY10" fmla="*/ 1853260 h 5806634"/>
                <a:gd name="connsiteX11" fmla="*/ 4416873 w 5426043"/>
                <a:gd name="connsiteY11" fmla="*/ 1147576 h 5806634"/>
                <a:gd name="connsiteX12" fmla="*/ 4484533 w 5426043"/>
                <a:gd name="connsiteY12" fmla="*/ 653647 h 5806634"/>
                <a:gd name="connsiteX13" fmla="*/ 4063391 w 5426043"/>
                <a:gd name="connsiteY13" fmla="*/ 1013087 h 5806634"/>
                <a:gd name="connsiteX14" fmla="*/ 3488008 w 5426043"/>
                <a:gd name="connsiteY14" fmla="*/ 2079410 h 5806634"/>
                <a:gd name="connsiteX15" fmla="*/ 3287203 w 5426043"/>
                <a:gd name="connsiteY15" fmla="*/ 3173083 h 5806634"/>
                <a:gd name="connsiteX16" fmla="*/ 3292845 w 5426043"/>
                <a:gd name="connsiteY16" fmla="*/ 3857018 h 5806634"/>
                <a:gd name="connsiteX17" fmla="*/ 3192806 w 5426043"/>
                <a:gd name="connsiteY17" fmla="*/ 3606624 h 5806634"/>
                <a:gd name="connsiteX18" fmla="*/ 2932473 w 5426043"/>
                <a:gd name="connsiteY18" fmla="*/ 2724036 h 5806634"/>
                <a:gd name="connsiteX19" fmla="*/ 2399382 w 5426043"/>
                <a:gd name="connsiteY19" fmla="*/ 1393179 h 5806634"/>
                <a:gd name="connsiteX20" fmla="*/ 1918061 w 5426043"/>
                <a:gd name="connsiteY20" fmla="*/ 334605 h 5806634"/>
                <a:gd name="connsiteX21" fmla="*/ 1759700 w 5426043"/>
                <a:gd name="connsiteY21" fmla="*/ 46327 h 5806634"/>
                <a:gd name="connsiteX22" fmla="*/ 1504721 w 5426043"/>
                <a:gd name="connsiteY22" fmla="*/ 1179806 h 5806634"/>
                <a:gd name="connsiteX23" fmla="*/ 1919500 w 5426043"/>
                <a:gd name="connsiteY23" fmla="*/ 2508985 h 5806634"/>
                <a:gd name="connsiteX24" fmla="*/ 2511779 w 5426043"/>
                <a:gd name="connsiteY24" fmla="*/ 3676696 h 5806634"/>
                <a:gd name="connsiteX25" fmla="*/ 2507282 w 5426043"/>
                <a:gd name="connsiteY25" fmla="*/ 3842847 h 5806634"/>
                <a:gd name="connsiteX26" fmla="*/ 1259624 w 5426043"/>
                <a:gd name="connsiteY26" fmla="*/ 2329876 h 5806634"/>
                <a:gd name="connsiteX27" fmla="*/ 760003 w 5426043"/>
                <a:gd name="connsiteY27" fmla="*/ 1783121 h 5806634"/>
                <a:gd name="connsiteX28" fmla="*/ 213248 w 5426043"/>
                <a:gd name="connsiteY28" fmla="*/ 1274074 h 5806634"/>
                <a:gd name="connsiteX29" fmla="*/ 213248 w 5426043"/>
                <a:gd name="connsiteY29" fmla="*/ 1406049 h 5806634"/>
                <a:gd name="connsiteX30" fmla="*/ 694015 w 5426043"/>
                <a:gd name="connsiteY30" fmla="*/ 2744655 h 5806634"/>
                <a:gd name="connsiteX31" fmla="*/ 1253280 w 5426043"/>
                <a:gd name="connsiteY31" fmla="*/ 3774615 h 5806634"/>
                <a:gd name="connsiteX32" fmla="*/ 2015715 w 5426043"/>
                <a:gd name="connsiteY32" fmla="*/ 4415917 h 5806634"/>
                <a:gd name="connsiteX33" fmla="*/ 2631307 w 5426043"/>
                <a:gd name="connsiteY33" fmla="*/ 4738370 h 5806634"/>
                <a:gd name="connsiteX34" fmla="*/ 2175214 w 5426043"/>
                <a:gd name="connsiteY34" fmla="*/ 4769173 h 5806634"/>
                <a:gd name="connsiteX35" fmla="*/ 1502268 w 5426043"/>
                <a:gd name="connsiteY35" fmla="*/ 4555140 h 5806634"/>
                <a:gd name="connsiteX36" fmla="*/ 760003 w 5426043"/>
                <a:gd name="connsiteY36" fmla="*/ 3951286 h 5806634"/>
                <a:gd name="connsiteX37" fmla="*/ 260382 w 5426043"/>
                <a:gd name="connsiteY37" fmla="*/ 3055740 h 5806634"/>
                <a:gd name="connsiteX38" fmla="*/ 5859 w 5426043"/>
                <a:gd name="connsiteY38" fmla="*/ 2688094 h 5806634"/>
                <a:gd name="connsiteX39" fmla="*/ 109554 w 5426043"/>
                <a:gd name="connsiteY39" fmla="*/ 3281983 h 5806634"/>
                <a:gd name="connsiteX40" fmla="*/ 420638 w 5426043"/>
                <a:gd name="connsiteY40" fmla="*/ 4686577 h 5806634"/>
                <a:gd name="connsiteX41" fmla="*/ 967661 w 5426043"/>
                <a:gd name="connsiteY41" fmla="*/ 5270028 h 5806634"/>
                <a:gd name="connsiteX42" fmla="*/ 1523574 w 5426043"/>
                <a:gd name="connsiteY42" fmla="*/ 5525562 h 5806634"/>
                <a:gd name="connsiteX43" fmla="*/ 2471273 w 5426043"/>
                <a:gd name="connsiteY43" fmla="*/ 5605714 h 5806634"/>
                <a:gd name="connsiteX44" fmla="*/ 3242901 w 5426043"/>
                <a:gd name="connsiteY44" fmla="*/ 5427626 h 5806634"/>
                <a:gd name="connsiteX45" fmla="*/ 3409946 w 5426043"/>
                <a:gd name="connsiteY45" fmla="*/ 5523928 h 5806634"/>
                <a:gd name="connsiteX46" fmla="*/ 3504890 w 5426043"/>
                <a:gd name="connsiteY46" fmla="*/ 5806634 h 5806634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286673 w 5426043"/>
                <a:gd name="connsiteY2" fmla="*/ 4899675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286673 w 5426043"/>
                <a:gd name="connsiteY2" fmla="*/ 4899675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340194 w 5426043"/>
                <a:gd name="connsiteY2" fmla="*/ 4947008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385780 w 5426043"/>
                <a:gd name="connsiteY2" fmla="*/ 4979973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689326 w 5426043"/>
                <a:gd name="connsiteY3" fmla="*/ 452069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779546 w 5426043"/>
                <a:gd name="connsiteY3" fmla="*/ 449170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3980892 w 5426043"/>
                <a:gd name="connsiteY8" fmla="*/ 3974428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779546 w 5426043"/>
                <a:gd name="connsiteY3" fmla="*/ 449170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4040534 w 5426043"/>
                <a:gd name="connsiteY8" fmla="*/ 4135949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779546 w 5426043"/>
                <a:gd name="connsiteY3" fmla="*/ 449170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4046069 w 5426043"/>
                <a:gd name="connsiteY8" fmla="*/ 4126147 h 5820250"/>
                <a:gd name="connsiteX9" fmla="*/ 4040105 w 5426043"/>
                <a:gd name="connsiteY9" fmla="*/ 331939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779546 w 5426043"/>
                <a:gd name="connsiteY3" fmla="*/ 449170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4046069 w 5426043"/>
                <a:gd name="connsiteY8" fmla="*/ 4126147 h 5820250"/>
                <a:gd name="connsiteX9" fmla="*/ 4099905 w 5426043"/>
                <a:gd name="connsiteY9" fmla="*/ 329878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292845 w 5426043"/>
                <a:gd name="connsiteY16" fmla="*/ 3857018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304 w 5426043"/>
                <a:gd name="connsiteY0" fmla="*/ 5609304 h 5820250"/>
                <a:gd name="connsiteX1" fmla="*/ 4231131 w 5426043"/>
                <a:gd name="connsiteY1" fmla="*/ 5215361 h 5820250"/>
                <a:gd name="connsiteX2" fmla="*/ 4435951 w 5426043"/>
                <a:gd name="connsiteY2" fmla="*/ 4908219 h 5820250"/>
                <a:gd name="connsiteX3" fmla="*/ 4779546 w 5426043"/>
                <a:gd name="connsiteY3" fmla="*/ 4491709 h 5820250"/>
                <a:gd name="connsiteX4" fmla="*/ 5058626 w 5426043"/>
                <a:gd name="connsiteY4" fmla="*/ 3564787 h 5820250"/>
                <a:gd name="connsiteX5" fmla="*/ 5416844 w 5426043"/>
                <a:gd name="connsiteY5" fmla="*/ 2499558 h 5820250"/>
                <a:gd name="connsiteX6" fmla="*/ 5253752 w 5426043"/>
                <a:gd name="connsiteY6" fmla="*/ 2511758 h 5820250"/>
                <a:gd name="connsiteX7" fmla="*/ 4564500 w 5426043"/>
                <a:gd name="connsiteY7" fmla="*/ 3073666 h 5820250"/>
                <a:gd name="connsiteX8" fmla="*/ 4046069 w 5426043"/>
                <a:gd name="connsiteY8" fmla="*/ 4126147 h 5820250"/>
                <a:gd name="connsiteX9" fmla="*/ 4099905 w 5426043"/>
                <a:gd name="connsiteY9" fmla="*/ 3298781 h 5820250"/>
                <a:gd name="connsiteX10" fmla="*/ 4281760 w 5426043"/>
                <a:gd name="connsiteY10" fmla="*/ 1853260 h 5820250"/>
                <a:gd name="connsiteX11" fmla="*/ 4416873 w 5426043"/>
                <a:gd name="connsiteY11" fmla="*/ 1147576 h 5820250"/>
                <a:gd name="connsiteX12" fmla="*/ 4484533 w 5426043"/>
                <a:gd name="connsiteY12" fmla="*/ 653647 h 5820250"/>
                <a:gd name="connsiteX13" fmla="*/ 4063391 w 5426043"/>
                <a:gd name="connsiteY13" fmla="*/ 1013087 h 5820250"/>
                <a:gd name="connsiteX14" fmla="*/ 3488008 w 5426043"/>
                <a:gd name="connsiteY14" fmla="*/ 2079410 h 5820250"/>
                <a:gd name="connsiteX15" fmla="*/ 3287203 w 5426043"/>
                <a:gd name="connsiteY15" fmla="*/ 3173083 h 5820250"/>
                <a:gd name="connsiteX16" fmla="*/ 3311855 w 5426043"/>
                <a:gd name="connsiteY16" fmla="*/ 3851780 h 5820250"/>
                <a:gd name="connsiteX17" fmla="*/ 3192806 w 5426043"/>
                <a:gd name="connsiteY17" fmla="*/ 3606624 h 5820250"/>
                <a:gd name="connsiteX18" fmla="*/ 2932473 w 5426043"/>
                <a:gd name="connsiteY18" fmla="*/ 2724036 h 5820250"/>
                <a:gd name="connsiteX19" fmla="*/ 2399382 w 5426043"/>
                <a:gd name="connsiteY19" fmla="*/ 1393179 h 5820250"/>
                <a:gd name="connsiteX20" fmla="*/ 1918061 w 5426043"/>
                <a:gd name="connsiteY20" fmla="*/ 334605 h 5820250"/>
                <a:gd name="connsiteX21" fmla="*/ 1759700 w 5426043"/>
                <a:gd name="connsiteY21" fmla="*/ 46327 h 5820250"/>
                <a:gd name="connsiteX22" fmla="*/ 1504721 w 5426043"/>
                <a:gd name="connsiteY22" fmla="*/ 1179806 h 5820250"/>
                <a:gd name="connsiteX23" fmla="*/ 1919500 w 5426043"/>
                <a:gd name="connsiteY23" fmla="*/ 2508985 h 5820250"/>
                <a:gd name="connsiteX24" fmla="*/ 2511779 w 5426043"/>
                <a:gd name="connsiteY24" fmla="*/ 3676696 h 5820250"/>
                <a:gd name="connsiteX25" fmla="*/ 2507282 w 5426043"/>
                <a:gd name="connsiteY25" fmla="*/ 3842847 h 5820250"/>
                <a:gd name="connsiteX26" fmla="*/ 1259624 w 5426043"/>
                <a:gd name="connsiteY26" fmla="*/ 2329876 h 5820250"/>
                <a:gd name="connsiteX27" fmla="*/ 760003 w 5426043"/>
                <a:gd name="connsiteY27" fmla="*/ 1783121 h 5820250"/>
                <a:gd name="connsiteX28" fmla="*/ 213248 w 5426043"/>
                <a:gd name="connsiteY28" fmla="*/ 1274074 h 5820250"/>
                <a:gd name="connsiteX29" fmla="*/ 213248 w 5426043"/>
                <a:gd name="connsiteY29" fmla="*/ 1406049 h 5820250"/>
                <a:gd name="connsiteX30" fmla="*/ 694015 w 5426043"/>
                <a:gd name="connsiteY30" fmla="*/ 2744655 h 5820250"/>
                <a:gd name="connsiteX31" fmla="*/ 1253280 w 5426043"/>
                <a:gd name="connsiteY31" fmla="*/ 3774615 h 5820250"/>
                <a:gd name="connsiteX32" fmla="*/ 2015715 w 5426043"/>
                <a:gd name="connsiteY32" fmla="*/ 4415917 h 5820250"/>
                <a:gd name="connsiteX33" fmla="*/ 2631307 w 5426043"/>
                <a:gd name="connsiteY33" fmla="*/ 4738370 h 5820250"/>
                <a:gd name="connsiteX34" fmla="*/ 2175214 w 5426043"/>
                <a:gd name="connsiteY34" fmla="*/ 4769173 h 5820250"/>
                <a:gd name="connsiteX35" fmla="*/ 1502268 w 5426043"/>
                <a:gd name="connsiteY35" fmla="*/ 4555140 h 5820250"/>
                <a:gd name="connsiteX36" fmla="*/ 760003 w 5426043"/>
                <a:gd name="connsiteY36" fmla="*/ 3951286 h 5820250"/>
                <a:gd name="connsiteX37" fmla="*/ 260382 w 5426043"/>
                <a:gd name="connsiteY37" fmla="*/ 3055740 h 5820250"/>
                <a:gd name="connsiteX38" fmla="*/ 5859 w 5426043"/>
                <a:gd name="connsiteY38" fmla="*/ 2688094 h 5820250"/>
                <a:gd name="connsiteX39" fmla="*/ 109554 w 5426043"/>
                <a:gd name="connsiteY39" fmla="*/ 3281983 h 5820250"/>
                <a:gd name="connsiteX40" fmla="*/ 420638 w 5426043"/>
                <a:gd name="connsiteY40" fmla="*/ 4686577 h 5820250"/>
                <a:gd name="connsiteX41" fmla="*/ 967661 w 5426043"/>
                <a:gd name="connsiteY41" fmla="*/ 5270028 h 5820250"/>
                <a:gd name="connsiteX42" fmla="*/ 1523574 w 5426043"/>
                <a:gd name="connsiteY42" fmla="*/ 5525562 h 5820250"/>
                <a:gd name="connsiteX43" fmla="*/ 2471273 w 5426043"/>
                <a:gd name="connsiteY43" fmla="*/ 5605714 h 5820250"/>
                <a:gd name="connsiteX44" fmla="*/ 3242901 w 5426043"/>
                <a:gd name="connsiteY44" fmla="*/ 5427626 h 5820250"/>
                <a:gd name="connsiteX45" fmla="*/ 3409946 w 5426043"/>
                <a:gd name="connsiteY45" fmla="*/ 5523928 h 5820250"/>
                <a:gd name="connsiteX46" fmla="*/ 3455462 w 5426043"/>
                <a:gd name="connsiteY46" fmla="*/ 5820249 h 5820250"/>
                <a:gd name="connsiteX0" fmla="*/ 4361486 w 5426225"/>
                <a:gd name="connsiteY0" fmla="*/ 5609304 h 5820250"/>
                <a:gd name="connsiteX1" fmla="*/ 4231313 w 5426225"/>
                <a:gd name="connsiteY1" fmla="*/ 5215361 h 5820250"/>
                <a:gd name="connsiteX2" fmla="*/ 4436133 w 5426225"/>
                <a:gd name="connsiteY2" fmla="*/ 4908219 h 5820250"/>
                <a:gd name="connsiteX3" fmla="*/ 4779728 w 5426225"/>
                <a:gd name="connsiteY3" fmla="*/ 4491709 h 5820250"/>
                <a:gd name="connsiteX4" fmla="*/ 5058808 w 5426225"/>
                <a:gd name="connsiteY4" fmla="*/ 3564787 h 5820250"/>
                <a:gd name="connsiteX5" fmla="*/ 5417026 w 5426225"/>
                <a:gd name="connsiteY5" fmla="*/ 2499558 h 5820250"/>
                <a:gd name="connsiteX6" fmla="*/ 5253934 w 5426225"/>
                <a:gd name="connsiteY6" fmla="*/ 2511758 h 5820250"/>
                <a:gd name="connsiteX7" fmla="*/ 4564682 w 5426225"/>
                <a:gd name="connsiteY7" fmla="*/ 3073666 h 5820250"/>
                <a:gd name="connsiteX8" fmla="*/ 4046251 w 5426225"/>
                <a:gd name="connsiteY8" fmla="*/ 4126147 h 5820250"/>
                <a:gd name="connsiteX9" fmla="*/ 4100087 w 5426225"/>
                <a:gd name="connsiteY9" fmla="*/ 3298781 h 5820250"/>
                <a:gd name="connsiteX10" fmla="*/ 4281942 w 5426225"/>
                <a:gd name="connsiteY10" fmla="*/ 1853260 h 5820250"/>
                <a:gd name="connsiteX11" fmla="*/ 4417055 w 5426225"/>
                <a:gd name="connsiteY11" fmla="*/ 1147576 h 5820250"/>
                <a:gd name="connsiteX12" fmla="*/ 4484715 w 5426225"/>
                <a:gd name="connsiteY12" fmla="*/ 653647 h 5820250"/>
                <a:gd name="connsiteX13" fmla="*/ 4063573 w 5426225"/>
                <a:gd name="connsiteY13" fmla="*/ 1013087 h 5820250"/>
                <a:gd name="connsiteX14" fmla="*/ 3488190 w 5426225"/>
                <a:gd name="connsiteY14" fmla="*/ 2079410 h 5820250"/>
                <a:gd name="connsiteX15" fmla="*/ 3287385 w 5426225"/>
                <a:gd name="connsiteY15" fmla="*/ 3173083 h 5820250"/>
                <a:gd name="connsiteX16" fmla="*/ 3312037 w 5426225"/>
                <a:gd name="connsiteY16" fmla="*/ 3851780 h 5820250"/>
                <a:gd name="connsiteX17" fmla="*/ 3192988 w 5426225"/>
                <a:gd name="connsiteY17" fmla="*/ 3606624 h 5820250"/>
                <a:gd name="connsiteX18" fmla="*/ 2932655 w 5426225"/>
                <a:gd name="connsiteY18" fmla="*/ 2724036 h 5820250"/>
                <a:gd name="connsiteX19" fmla="*/ 2399564 w 5426225"/>
                <a:gd name="connsiteY19" fmla="*/ 1393179 h 5820250"/>
                <a:gd name="connsiteX20" fmla="*/ 1918243 w 5426225"/>
                <a:gd name="connsiteY20" fmla="*/ 334605 h 5820250"/>
                <a:gd name="connsiteX21" fmla="*/ 1759882 w 5426225"/>
                <a:gd name="connsiteY21" fmla="*/ 46327 h 5820250"/>
                <a:gd name="connsiteX22" fmla="*/ 1504903 w 5426225"/>
                <a:gd name="connsiteY22" fmla="*/ 1179806 h 5820250"/>
                <a:gd name="connsiteX23" fmla="*/ 1919682 w 5426225"/>
                <a:gd name="connsiteY23" fmla="*/ 2508985 h 5820250"/>
                <a:gd name="connsiteX24" fmla="*/ 2511961 w 5426225"/>
                <a:gd name="connsiteY24" fmla="*/ 3676696 h 5820250"/>
                <a:gd name="connsiteX25" fmla="*/ 2507464 w 5426225"/>
                <a:gd name="connsiteY25" fmla="*/ 3842847 h 5820250"/>
                <a:gd name="connsiteX26" fmla="*/ 1259806 w 5426225"/>
                <a:gd name="connsiteY26" fmla="*/ 2329876 h 5820250"/>
                <a:gd name="connsiteX27" fmla="*/ 760185 w 5426225"/>
                <a:gd name="connsiteY27" fmla="*/ 1783121 h 5820250"/>
                <a:gd name="connsiteX28" fmla="*/ 213430 w 5426225"/>
                <a:gd name="connsiteY28" fmla="*/ 1274074 h 5820250"/>
                <a:gd name="connsiteX29" fmla="*/ 213430 w 5426225"/>
                <a:gd name="connsiteY29" fmla="*/ 1406049 h 5820250"/>
                <a:gd name="connsiteX30" fmla="*/ 694197 w 5426225"/>
                <a:gd name="connsiteY30" fmla="*/ 2744655 h 5820250"/>
                <a:gd name="connsiteX31" fmla="*/ 1253462 w 5426225"/>
                <a:gd name="connsiteY31" fmla="*/ 3774615 h 5820250"/>
                <a:gd name="connsiteX32" fmla="*/ 2015897 w 5426225"/>
                <a:gd name="connsiteY32" fmla="*/ 4415917 h 5820250"/>
                <a:gd name="connsiteX33" fmla="*/ 2631489 w 5426225"/>
                <a:gd name="connsiteY33" fmla="*/ 4738370 h 5820250"/>
                <a:gd name="connsiteX34" fmla="*/ 2175396 w 5426225"/>
                <a:gd name="connsiteY34" fmla="*/ 4769173 h 5820250"/>
                <a:gd name="connsiteX35" fmla="*/ 1502450 w 5426225"/>
                <a:gd name="connsiteY35" fmla="*/ 4555140 h 5820250"/>
                <a:gd name="connsiteX36" fmla="*/ 760185 w 5426225"/>
                <a:gd name="connsiteY36" fmla="*/ 3951286 h 5820250"/>
                <a:gd name="connsiteX37" fmla="*/ 260564 w 5426225"/>
                <a:gd name="connsiteY37" fmla="*/ 3055740 h 5820250"/>
                <a:gd name="connsiteX38" fmla="*/ 6041 w 5426225"/>
                <a:gd name="connsiteY38" fmla="*/ 2688094 h 5820250"/>
                <a:gd name="connsiteX39" fmla="*/ 109736 w 5426225"/>
                <a:gd name="connsiteY39" fmla="*/ 3281983 h 5820250"/>
                <a:gd name="connsiteX40" fmla="*/ 437514 w 5426225"/>
                <a:gd name="connsiteY40" fmla="*/ 4566106 h 5820250"/>
                <a:gd name="connsiteX41" fmla="*/ 967843 w 5426225"/>
                <a:gd name="connsiteY41" fmla="*/ 5270028 h 5820250"/>
                <a:gd name="connsiteX42" fmla="*/ 1523756 w 5426225"/>
                <a:gd name="connsiteY42" fmla="*/ 5525562 h 5820250"/>
                <a:gd name="connsiteX43" fmla="*/ 2471455 w 5426225"/>
                <a:gd name="connsiteY43" fmla="*/ 5605714 h 5820250"/>
                <a:gd name="connsiteX44" fmla="*/ 3243083 w 5426225"/>
                <a:gd name="connsiteY44" fmla="*/ 5427626 h 5820250"/>
                <a:gd name="connsiteX45" fmla="*/ 3410128 w 5426225"/>
                <a:gd name="connsiteY45" fmla="*/ 5523928 h 5820250"/>
                <a:gd name="connsiteX46" fmla="*/ 3455644 w 5426225"/>
                <a:gd name="connsiteY46" fmla="*/ 5820249 h 5820250"/>
                <a:gd name="connsiteX0" fmla="*/ 4361486 w 5426225"/>
                <a:gd name="connsiteY0" fmla="*/ 5609304 h 5820250"/>
                <a:gd name="connsiteX1" fmla="*/ 4231313 w 5426225"/>
                <a:gd name="connsiteY1" fmla="*/ 5215361 h 5820250"/>
                <a:gd name="connsiteX2" fmla="*/ 4436133 w 5426225"/>
                <a:gd name="connsiteY2" fmla="*/ 4908219 h 5820250"/>
                <a:gd name="connsiteX3" fmla="*/ 4779728 w 5426225"/>
                <a:gd name="connsiteY3" fmla="*/ 4491709 h 5820250"/>
                <a:gd name="connsiteX4" fmla="*/ 5058808 w 5426225"/>
                <a:gd name="connsiteY4" fmla="*/ 3564787 h 5820250"/>
                <a:gd name="connsiteX5" fmla="*/ 5417026 w 5426225"/>
                <a:gd name="connsiteY5" fmla="*/ 2499558 h 5820250"/>
                <a:gd name="connsiteX6" fmla="*/ 5253934 w 5426225"/>
                <a:gd name="connsiteY6" fmla="*/ 2511758 h 5820250"/>
                <a:gd name="connsiteX7" fmla="*/ 4564682 w 5426225"/>
                <a:gd name="connsiteY7" fmla="*/ 3073666 h 5820250"/>
                <a:gd name="connsiteX8" fmla="*/ 4046251 w 5426225"/>
                <a:gd name="connsiteY8" fmla="*/ 4126147 h 5820250"/>
                <a:gd name="connsiteX9" fmla="*/ 4100087 w 5426225"/>
                <a:gd name="connsiteY9" fmla="*/ 3298781 h 5820250"/>
                <a:gd name="connsiteX10" fmla="*/ 4281942 w 5426225"/>
                <a:gd name="connsiteY10" fmla="*/ 1853260 h 5820250"/>
                <a:gd name="connsiteX11" fmla="*/ 4417055 w 5426225"/>
                <a:gd name="connsiteY11" fmla="*/ 1147576 h 5820250"/>
                <a:gd name="connsiteX12" fmla="*/ 4484715 w 5426225"/>
                <a:gd name="connsiteY12" fmla="*/ 653647 h 5820250"/>
                <a:gd name="connsiteX13" fmla="*/ 4063573 w 5426225"/>
                <a:gd name="connsiteY13" fmla="*/ 1013087 h 5820250"/>
                <a:gd name="connsiteX14" fmla="*/ 3488190 w 5426225"/>
                <a:gd name="connsiteY14" fmla="*/ 2079410 h 5820250"/>
                <a:gd name="connsiteX15" fmla="*/ 3287385 w 5426225"/>
                <a:gd name="connsiteY15" fmla="*/ 3173083 h 5820250"/>
                <a:gd name="connsiteX16" fmla="*/ 3312037 w 5426225"/>
                <a:gd name="connsiteY16" fmla="*/ 3851780 h 5820250"/>
                <a:gd name="connsiteX17" fmla="*/ 3192988 w 5426225"/>
                <a:gd name="connsiteY17" fmla="*/ 3606624 h 5820250"/>
                <a:gd name="connsiteX18" fmla="*/ 2932655 w 5426225"/>
                <a:gd name="connsiteY18" fmla="*/ 2724036 h 5820250"/>
                <a:gd name="connsiteX19" fmla="*/ 2399564 w 5426225"/>
                <a:gd name="connsiteY19" fmla="*/ 1393179 h 5820250"/>
                <a:gd name="connsiteX20" fmla="*/ 1918243 w 5426225"/>
                <a:gd name="connsiteY20" fmla="*/ 334605 h 5820250"/>
                <a:gd name="connsiteX21" fmla="*/ 1759882 w 5426225"/>
                <a:gd name="connsiteY21" fmla="*/ 46327 h 5820250"/>
                <a:gd name="connsiteX22" fmla="*/ 1504903 w 5426225"/>
                <a:gd name="connsiteY22" fmla="*/ 1179806 h 5820250"/>
                <a:gd name="connsiteX23" fmla="*/ 1919682 w 5426225"/>
                <a:gd name="connsiteY23" fmla="*/ 2508985 h 5820250"/>
                <a:gd name="connsiteX24" fmla="*/ 2511961 w 5426225"/>
                <a:gd name="connsiteY24" fmla="*/ 3676696 h 5820250"/>
                <a:gd name="connsiteX25" fmla="*/ 2507464 w 5426225"/>
                <a:gd name="connsiteY25" fmla="*/ 3842847 h 5820250"/>
                <a:gd name="connsiteX26" fmla="*/ 1259806 w 5426225"/>
                <a:gd name="connsiteY26" fmla="*/ 2329876 h 5820250"/>
                <a:gd name="connsiteX27" fmla="*/ 760185 w 5426225"/>
                <a:gd name="connsiteY27" fmla="*/ 1783121 h 5820250"/>
                <a:gd name="connsiteX28" fmla="*/ 213430 w 5426225"/>
                <a:gd name="connsiteY28" fmla="*/ 1274074 h 5820250"/>
                <a:gd name="connsiteX29" fmla="*/ 213430 w 5426225"/>
                <a:gd name="connsiteY29" fmla="*/ 1406049 h 5820250"/>
                <a:gd name="connsiteX30" fmla="*/ 694197 w 5426225"/>
                <a:gd name="connsiteY30" fmla="*/ 2744655 h 5820250"/>
                <a:gd name="connsiteX31" fmla="*/ 1253462 w 5426225"/>
                <a:gd name="connsiteY31" fmla="*/ 3774615 h 5820250"/>
                <a:gd name="connsiteX32" fmla="*/ 2015897 w 5426225"/>
                <a:gd name="connsiteY32" fmla="*/ 4415917 h 5820250"/>
                <a:gd name="connsiteX33" fmla="*/ 2631489 w 5426225"/>
                <a:gd name="connsiteY33" fmla="*/ 4738370 h 5820250"/>
                <a:gd name="connsiteX34" fmla="*/ 2175396 w 5426225"/>
                <a:gd name="connsiteY34" fmla="*/ 4769173 h 5820250"/>
                <a:gd name="connsiteX35" fmla="*/ 1502450 w 5426225"/>
                <a:gd name="connsiteY35" fmla="*/ 4555140 h 5820250"/>
                <a:gd name="connsiteX36" fmla="*/ 760185 w 5426225"/>
                <a:gd name="connsiteY36" fmla="*/ 3951286 h 5820250"/>
                <a:gd name="connsiteX37" fmla="*/ 260564 w 5426225"/>
                <a:gd name="connsiteY37" fmla="*/ 3055740 h 5820250"/>
                <a:gd name="connsiteX38" fmla="*/ 6041 w 5426225"/>
                <a:gd name="connsiteY38" fmla="*/ 2688094 h 5820250"/>
                <a:gd name="connsiteX39" fmla="*/ 109736 w 5426225"/>
                <a:gd name="connsiteY39" fmla="*/ 3281983 h 5820250"/>
                <a:gd name="connsiteX40" fmla="*/ 437514 w 5426225"/>
                <a:gd name="connsiteY40" fmla="*/ 4566106 h 5820250"/>
                <a:gd name="connsiteX41" fmla="*/ 1523756 w 5426225"/>
                <a:gd name="connsiteY41" fmla="*/ 5525562 h 5820250"/>
                <a:gd name="connsiteX42" fmla="*/ 2471455 w 5426225"/>
                <a:gd name="connsiteY42" fmla="*/ 5605714 h 5820250"/>
                <a:gd name="connsiteX43" fmla="*/ 3243083 w 5426225"/>
                <a:gd name="connsiteY43" fmla="*/ 5427626 h 5820250"/>
                <a:gd name="connsiteX44" fmla="*/ 3410128 w 5426225"/>
                <a:gd name="connsiteY44" fmla="*/ 5523928 h 5820250"/>
                <a:gd name="connsiteX45" fmla="*/ 3455644 w 5426225"/>
                <a:gd name="connsiteY45" fmla="*/ 5820249 h 582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426225" h="5820250">
                  <a:moveTo>
                    <a:pt x="4361486" y="5609304"/>
                  </a:moveTo>
                  <a:cubicBezTo>
                    <a:pt x="4290845" y="5425964"/>
                    <a:pt x="4218872" y="5332208"/>
                    <a:pt x="4231313" y="5215361"/>
                  </a:cubicBezTo>
                  <a:cubicBezTo>
                    <a:pt x="4243754" y="5098514"/>
                    <a:pt x="4344731" y="5028828"/>
                    <a:pt x="4436133" y="4908219"/>
                  </a:cubicBezTo>
                  <a:cubicBezTo>
                    <a:pt x="4527536" y="4787610"/>
                    <a:pt x="4675949" y="4715614"/>
                    <a:pt x="4779728" y="4491709"/>
                  </a:cubicBezTo>
                  <a:cubicBezTo>
                    <a:pt x="4883507" y="4267804"/>
                    <a:pt x="4952592" y="3896812"/>
                    <a:pt x="5058808" y="3564787"/>
                  </a:cubicBezTo>
                  <a:cubicBezTo>
                    <a:pt x="5165024" y="3232762"/>
                    <a:pt x="5384505" y="2675063"/>
                    <a:pt x="5417026" y="2499558"/>
                  </a:cubicBezTo>
                  <a:cubicBezTo>
                    <a:pt x="5449547" y="2324053"/>
                    <a:pt x="5395991" y="2416073"/>
                    <a:pt x="5253934" y="2511758"/>
                  </a:cubicBezTo>
                  <a:cubicBezTo>
                    <a:pt x="5111877" y="2607443"/>
                    <a:pt x="4765963" y="2804601"/>
                    <a:pt x="4564682" y="3073666"/>
                  </a:cubicBezTo>
                  <a:cubicBezTo>
                    <a:pt x="4363402" y="3342731"/>
                    <a:pt x="4123683" y="4088628"/>
                    <a:pt x="4046251" y="4126147"/>
                  </a:cubicBezTo>
                  <a:cubicBezTo>
                    <a:pt x="3968819" y="4163666"/>
                    <a:pt x="4060805" y="3677596"/>
                    <a:pt x="4100087" y="3298781"/>
                  </a:cubicBezTo>
                  <a:cubicBezTo>
                    <a:pt x="4139369" y="2919967"/>
                    <a:pt x="4229114" y="2211794"/>
                    <a:pt x="4281942" y="1853260"/>
                  </a:cubicBezTo>
                  <a:cubicBezTo>
                    <a:pt x="4334770" y="1494726"/>
                    <a:pt x="4383260" y="1347511"/>
                    <a:pt x="4417055" y="1147576"/>
                  </a:cubicBezTo>
                  <a:cubicBezTo>
                    <a:pt x="4450850" y="947641"/>
                    <a:pt x="4543629" y="676062"/>
                    <a:pt x="4484715" y="653647"/>
                  </a:cubicBezTo>
                  <a:cubicBezTo>
                    <a:pt x="4425801" y="631232"/>
                    <a:pt x="4229660" y="775460"/>
                    <a:pt x="4063573" y="1013087"/>
                  </a:cubicBezTo>
                  <a:cubicBezTo>
                    <a:pt x="3897486" y="1250714"/>
                    <a:pt x="3617555" y="1719411"/>
                    <a:pt x="3488190" y="2079410"/>
                  </a:cubicBezTo>
                  <a:cubicBezTo>
                    <a:pt x="3358825" y="2439409"/>
                    <a:pt x="3316744" y="2877688"/>
                    <a:pt x="3287385" y="3173083"/>
                  </a:cubicBezTo>
                  <a:cubicBezTo>
                    <a:pt x="3258026" y="3468478"/>
                    <a:pt x="3327770" y="3779523"/>
                    <a:pt x="3312037" y="3851780"/>
                  </a:cubicBezTo>
                  <a:cubicBezTo>
                    <a:pt x="3296304" y="3924037"/>
                    <a:pt x="3256218" y="3794581"/>
                    <a:pt x="3192988" y="3606624"/>
                  </a:cubicBezTo>
                  <a:cubicBezTo>
                    <a:pt x="3129758" y="3418667"/>
                    <a:pt x="3064892" y="3092943"/>
                    <a:pt x="2932655" y="2724036"/>
                  </a:cubicBezTo>
                  <a:cubicBezTo>
                    <a:pt x="2800418" y="2355129"/>
                    <a:pt x="2568633" y="1791418"/>
                    <a:pt x="2399564" y="1393179"/>
                  </a:cubicBezTo>
                  <a:cubicBezTo>
                    <a:pt x="2230495" y="994941"/>
                    <a:pt x="2024857" y="559080"/>
                    <a:pt x="1918243" y="334605"/>
                  </a:cubicBezTo>
                  <a:cubicBezTo>
                    <a:pt x="1811629" y="110130"/>
                    <a:pt x="1828772" y="-94540"/>
                    <a:pt x="1759882" y="46327"/>
                  </a:cubicBezTo>
                  <a:cubicBezTo>
                    <a:pt x="1690992" y="187194"/>
                    <a:pt x="1478270" y="769363"/>
                    <a:pt x="1504903" y="1179806"/>
                  </a:cubicBezTo>
                  <a:cubicBezTo>
                    <a:pt x="1531536" y="1590249"/>
                    <a:pt x="1751839" y="2092837"/>
                    <a:pt x="1919682" y="2508985"/>
                  </a:cubicBezTo>
                  <a:cubicBezTo>
                    <a:pt x="2087525" y="2925133"/>
                    <a:pt x="2413997" y="3454386"/>
                    <a:pt x="2511961" y="3676696"/>
                  </a:cubicBezTo>
                  <a:cubicBezTo>
                    <a:pt x="2609925" y="3899006"/>
                    <a:pt x="2640198" y="3976933"/>
                    <a:pt x="2507464" y="3842847"/>
                  </a:cubicBezTo>
                  <a:cubicBezTo>
                    <a:pt x="2374730" y="3708761"/>
                    <a:pt x="1551019" y="2673164"/>
                    <a:pt x="1259806" y="2329876"/>
                  </a:cubicBezTo>
                  <a:cubicBezTo>
                    <a:pt x="968593" y="1986588"/>
                    <a:pt x="934581" y="1959088"/>
                    <a:pt x="760185" y="1783121"/>
                  </a:cubicBezTo>
                  <a:cubicBezTo>
                    <a:pt x="585789" y="1607154"/>
                    <a:pt x="304556" y="1336919"/>
                    <a:pt x="213430" y="1274074"/>
                  </a:cubicBezTo>
                  <a:cubicBezTo>
                    <a:pt x="122304" y="1211229"/>
                    <a:pt x="133302" y="1160952"/>
                    <a:pt x="213430" y="1406049"/>
                  </a:cubicBezTo>
                  <a:cubicBezTo>
                    <a:pt x="293558" y="1651146"/>
                    <a:pt x="520858" y="2349894"/>
                    <a:pt x="694197" y="2744655"/>
                  </a:cubicBezTo>
                  <a:cubicBezTo>
                    <a:pt x="867536" y="3139416"/>
                    <a:pt x="1033179" y="3496071"/>
                    <a:pt x="1253462" y="3774615"/>
                  </a:cubicBezTo>
                  <a:cubicBezTo>
                    <a:pt x="1473745" y="4053159"/>
                    <a:pt x="1786226" y="4255291"/>
                    <a:pt x="2015897" y="4415917"/>
                  </a:cubicBezTo>
                  <a:cubicBezTo>
                    <a:pt x="2245568" y="4576543"/>
                    <a:pt x="2599073" y="4704664"/>
                    <a:pt x="2631489" y="4738370"/>
                  </a:cubicBezTo>
                  <a:cubicBezTo>
                    <a:pt x="2663905" y="4772076"/>
                    <a:pt x="2363569" y="4799711"/>
                    <a:pt x="2175396" y="4769173"/>
                  </a:cubicBezTo>
                  <a:cubicBezTo>
                    <a:pt x="1987223" y="4738635"/>
                    <a:pt x="1738318" y="4691454"/>
                    <a:pt x="1502450" y="4555140"/>
                  </a:cubicBezTo>
                  <a:cubicBezTo>
                    <a:pt x="1266582" y="4418826"/>
                    <a:pt x="967166" y="4201186"/>
                    <a:pt x="760185" y="3951286"/>
                  </a:cubicBezTo>
                  <a:cubicBezTo>
                    <a:pt x="553204" y="3701386"/>
                    <a:pt x="386255" y="3266272"/>
                    <a:pt x="260564" y="3055740"/>
                  </a:cubicBezTo>
                  <a:cubicBezTo>
                    <a:pt x="134873" y="2845208"/>
                    <a:pt x="31179" y="2650387"/>
                    <a:pt x="6041" y="2688094"/>
                  </a:cubicBezTo>
                  <a:cubicBezTo>
                    <a:pt x="-19097" y="2725801"/>
                    <a:pt x="37824" y="2968981"/>
                    <a:pt x="109736" y="3281983"/>
                  </a:cubicBezTo>
                  <a:cubicBezTo>
                    <a:pt x="181648" y="3594985"/>
                    <a:pt x="201844" y="4192176"/>
                    <a:pt x="437514" y="4566106"/>
                  </a:cubicBezTo>
                  <a:cubicBezTo>
                    <a:pt x="673184" y="4940036"/>
                    <a:pt x="1184766" y="5352294"/>
                    <a:pt x="1523756" y="5525562"/>
                  </a:cubicBezTo>
                  <a:cubicBezTo>
                    <a:pt x="1862746" y="5698830"/>
                    <a:pt x="2184900" y="5622037"/>
                    <a:pt x="2471455" y="5605714"/>
                  </a:cubicBezTo>
                  <a:cubicBezTo>
                    <a:pt x="2758010" y="5589391"/>
                    <a:pt x="3144000" y="5442008"/>
                    <a:pt x="3243083" y="5427626"/>
                  </a:cubicBezTo>
                  <a:cubicBezTo>
                    <a:pt x="3342166" y="5413244"/>
                    <a:pt x="3406420" y="5413989"/>
                    <a:pt x="3410128" y="5523928"/>
                  </a:cubicBezTo>
                  <a:cubicBezTo>
                    <a:pt x="3413836" y="5633867"/>
                    <a:pt x="3448772" y="5675021"/>
                    <a:pt x="3455644" y="5820249"/>
                  </a:cubicBezTo>
                </a:path>
              </a:pathLst>
            </a:custGeom>
            <a:solidFill>
              <a:schemeClr val="accent3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166BA-D1B0-A4BB-C6C4-29008E594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724" y="2562584"/>
            <a:ext cx="5194252" cy="3507523"/>
          </a:xfrm>
        </p:spPr>
        <p:txBody>
          <a:bodyPr anchor="ctr">
            <a:normAutofit lnSpcReduction="10000"/>
          </a:bodyPr>
          <a:lstStyle/>
          <a:p>
            <a:pPr algn="ctr"/>
            <a:r>
              <a:rPr lang="en-GB" sz="44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Naming the Personal Experiential Themes (PET) and consolidating and organising them into a table</a:t>
            </a:r>
          </a:p>
          <a:p>
            <a:pPr algn="ctr"/>
            <a:endParaRPr lang="en-GB" sz="1600" dirty="0">
              <a:solidFill>
                <a:schemeClr val="tx2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E0CB3A3-E163-801B-144D-764BCB283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454324">
            <a:off x="10240986" y="3586596"/>
            <a:ext cx="1244355" cy="1877126"/>
            <a:chOff x="11571873" y="5176897"/>
            <a:chExt cx="1284318" cy="193741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24D2B6F-A992-550B-AEFC-017B9411F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516067" flipH="1">
              <a:off x="11571873" y="5176897"/>
              <a:ext cx="1284318" cy="1937410"/>
            </a:xfrm>
            <a:custGeom>
              <a:avLst/>
              <a:gdLst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99666 w 1914334"/>
                <a:gd name="connsiteY28" fmla="*/ 437421 h 2986466"/>
                <a:gd name="connsiteX29" fmla="*/ 685894 w 1914334"/>
                <a:gd name="connsiteY29" fmla="*/ 678417 h 2986466"/>
                <a:gd name="connsiteX30" fmla="*/ 508792 w 1914334"/>
                <a:gd name="connsiteY30" fmla="*/ 1006120 h 2986466"/>
                <a:gd name="connsiteX31" fmla="*/ 511266 w 1914334"/>
                <a:gd name="connsiteY31" fmla="*/ 1050185 h 2986466"/>
                <a:gd name="connsiteX32" fmla="*/ 930004 w 1914334"/>
                <a:gd name="connsiteY32" fmla="*/ 813729 h 2986466"/>
                <a:gd name="connsiteX33" fmla="*/ 1422398 w 1914334"/>
                <a:gd name="connsiteY33" fmla="*/ 701643 h 2986466"/>
                <a:gd name="connsiteX34" fmla="*/ 1435000 w 1914334"/>
                <a:gd name="connsiteY34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73669 w 1953003"/>
                <a:gd name="connsiteY0" fmla="*/ 708401 h 2986134"/>
                <a:gd name="connsiteX1" fmla="*/ 1411076 w 1953003"/>
                <a:gd name="connsiteY1" fmla="*/ 919813 h 2986134"/>
                <a:gd name="connsiteX2" fmla="*/ 1189873 w 1953003"/>
                <a:gd name="connsiteY2" fmla="*/ 1213129 h 2986134"/>
                <a:gd name="connsiteX3" fmla="*/ 908992 w 1953003"/>
                <a:gd name="connsiteY3" fmla="*/ 1450576 h 2986134"/>
                <a:gd name="connsiteX4" fmla="*/ 566731 w 1953003"/>
                <a:gd name="connsiteY4" fmla="*/ 1632245 h 2986134"/>
                <a:gd name="connsiteX5" fmla="*/ 737079 w 1953003"/>
                <a:gd name="connsiteY5" fmla="*/ 1653421 h 2986134"/>
                <a:gd name="connsiteX6" fmla="*/ 1274693 w 1953003"/>
                <a:gd name="connsiteY6" fmla="*/ 1655250 h 2986134"/>
                <a:gd name="connsiteX7" fmla="*/ 1674785 w 1953003"/>
                <a:gd name="connsiteY7" fmla="*/ 1749816 h 2986134"/>
                <a:gd name="connsiteX8" fmla="*/ 1932074 w 1953003"/>
                <a:gd name="connsiteY8" fmla="*/ 1866208 h 2986134"/>
                <a:gd name="connsiteX9" fmla="*/ 1905948 w 1953003"/>
                <a:gd name="connsiteY9" fmla="*/ 1943962 h 2986134"/>
                <a:gd name="connsiteX10" fmla="*/ 1652961 w 1953003"/>
                <a:gd name="connsiteY10" fmla="*/ 2106263 h 2986134"/>
                <a:gd name="connsiteX11" fmla="*/ 1252869 w 1953003"/>
                <a:gd name="connsiteY11" fmla="*/ 2208104 h 2986134"/>
                <a:gd name="connsiteX12" fmla="*/ 935554 w 1953003"/>
                <a:gd name="connsiteY12" fmla="*/ 2195250 h 2986134"/>
                <a:gd name="connsiteX13" fmla="*/ 578462 w 1953003"/>
                <a:gd name="connsiteY13" fmla="*/ 2089164 h 2986134"/>
                <a:gd name="connsiteX14" fmla="*/ 321668 w 1953003"/>
                <a:gd name="connsiteY14" fmla="*/ 1949541 h 2986134"/>
                <a:gd name="connsiteX15" fmla="*/ 291941 w 1953003"/>
                <a:gd name="connsiteY15" fmla="*/ 2002232 h 2986134"/>
                <a:gd name="connsiteX16" fmla="*/ 340903 w 1953003"/>
                <a:gd name="connsiteY16" fmla="*/ 2395326 h 2986134"/>
                <a:gd name="connsiteX17" fmla="*/ 426218 w 1953003"/>
                <a:gd name="connsiteY17" fmla="*/ 2772335 h 2986134"/>
                <a:gd name="connsiteX18" fmla="*/ 465002 w 1953003"/>
                <a:gd name="connsiteY18" fmla="*/ 2891702 h 2986134"/>
                <a:gd name="connsiteX19" fmla="*/ 246582 w 1953003"/>
                <a:gd name="connsiteY19" fmla="*/ 2986134 h 2986134"/>
                <a:gd name="connsiteX20" fmla="*/ 76777 w 1953003"/>
                <a:gd name="connsiteY20" fmla="*/ 2352917 h 2986134"/>
                <a:gd name="connsiteX21" fmla="*/ 131 w 1953003"/>
                <a:gd name="connsiteY21" fmla="*/ 1730652 h 2986134"/>
                <a:gd name="connsiteX22" fmla="*/ 105626 w 1953003"/>
                <a:gd name="connsiteY22" fmla="*/ 904785 h 2986134"/>
                <a:gd name="connsiteX23" fmla="*/ 278097 w 1953003"/>
                <a:gd name="connsiteY23" fmla="*/ 433148 h 2986134"/>
                <a:gd name="connsiteX24" fmla="*/ 443604 w 1953003"/>
                <a:gd name="connsiteY24" fmla="*/ 172515 h 2986134"/>
                <a:gd name="connsiteX25" fmla="*/ 612455 w 1953003"/>
                <a:gd name="connsiteY25" fmla="*/ 0 h 2986134"/>
                <a:gd name="connsiteX26" fmla="*/ 731677 w 1953003"/>
                <a:gd name="connsiteY26" fmla="*/ 332056 h 2986134"/>
                <a:gd name="connsiteX27" fmla="*/ 724563 w 1953003"/>
                <a:gd name="connsiteY27" fmla="*/ 678085 h 2986134"/>
                <a:gd name="connsiteX28" fmla="*/ 547461 w 1953003"/>
                <a:gd name="connsiteY28" fmla="*/ 1005788 h 2986134"/>
                <a:gd name="connsiteX29" fmla="*/ 549935 w 1953003"/>
                <a:gd name="connsiteY29" fmla="*/ 1049853 h 2986134"/>
                <a:gd name="connsiteX30" fmla="*/ 968673 w 1953003"/>
                <a:gd name="connsiteY30" fmla="*/ 813397 h 2986134"/>
                <a:gd name="connsiteX31" fmla="*/ 1461067 w 1953003"/>
                <a:gd name="connsiteY31" fmla="*/ 701311 h 2986134"/>
                <a:gd name="connsiteX32" fmla="*/ 1473669 w 1953003"/>
                <a:gd name="connsiteY32" fmla="*/ 708401 h 2986134"/>
                <a:gd name="connsiteX0" fmla="*/ 1473951 w 1953285"/>
                <a:gd name="connsiteY0" fmla="*/ 708401 h 2986134"/>
                <a:gd name="connsiteX1" fmla="*/ 1411358 w 1953285"/>
                <a:gd name="connsiteY1" fmla="*/ 919813 h 2986134"/>
                <a:gd name="connsiteX2" fmla="*/ 1190155 w 1953285"/>
                <a:gd name="connsiteY2" fmla="*/ 1213129 h 2986134"/>
                <a:gd name="connsiteX3" fmla="*/ 909274 w 1953285"/>
                <a:gd name="connsiteY3" fmla="*/ 1450576 h 2986134"/>
                <a:gd name="connsiteX4" fmla="*/ 567013 w 1953285"/>
                <a:gd name="connsiteY4" fmla="*/ 1632245 h 2986134"/>
                <a:gd name="connsiteX5" fmla="*/ 737361 w 1953285"/>
                <a:gd name="connsiteY5" fmla="*/ 1653421 h 2986134"/>
                <a:gd name="connsiteX6" fmla="*/ 1274975 w 1953285"/>
                <a:gd name="connsiteY6" fmla="*/ 1655250 h 2986134"/>
                <a:gd name="connsiteX7" fmla="*/ 1675067 w 1953285"/>
                <a:gd name="connsiteY7" fmla="*/ 1749816 h 2986134"/>
                <a:gd name="connsiteX8" fmla="*/ 1932356 w 1953285"/>
                <a:gd name="connsiteY8" fmla="*/ 1866208 h 2986134"/>
                <a:gd name="connsiteX9" fmla="*/ 1906230 w 1953285"/>
                <a:gd name="connsiteY9" fmla="*/ 1943962 h 2986134"/>
                <a:gd name="connsiteX10" fmla="*/ 1653243 w 1953285"/>
                <a:gd name="connsiteY10" fmla="*/ 2106263 h 2986134"/>
                <a:gd name="connsiteX11" fmla="*/ 1253151 w 1953285"/>
                <a:gd name="connsiteY11" fmla="*/ 2208104 h 2986134"/>
                <a:gd name="connsiteX12" fmla="*/ 935836 w 1953285"/>
                <a:gd name="connsiteY12" fmla="*/ 2195250 h 2986134"/>
                <a:gd name="connsiteX13" fmla="*/ 578744 w 1953285"/>
                <a:gd name="connsiteY13" fmla="*/ 2089164 h 2986134"/>
                <a:gd name="connsiteX14" fmla="*/ 321950 w 1953285"/>
                <a:gd name="connsiteY14" fmla="*/ 1949541 h 2986134"/>
                <a:gd name="connsiteX15" fmla="*/ 292223 w 1953285"/>
                <a:gd name="connsiteY15" fmla="*/ 2002232 h 2986134"/>
                <a:gd name="connsiteX16" fmla="*/ 341185 w 1953285"/>
                <a:gd name="connsiteY16" fmla="*/ 2395326 h 2986134"/>
                <a:gd name="connsiteX17" fmla="*/ 426500 w 1953285"/>
                <a:gd name="connsiteY17" fmla="*/ 2772335 h 2986134"/>
                <a:gd name="connsiteX18" fmla="*/ 465284 w 1953285"/>
                <a:gd name="connsiteY18" fmla="*/ 2891702 h 2986134"/>
                <a:gd name="connsiteX19" fmla="*/ 246864 w 1953285"/>
                <a:gd name="connsiteY19" fmla="*/ 2986134 h 2986134"/>
                <a:gd name="connsiteX20" fmla="*/ 48349 w 1953285"/>
                <a:gd name="connsiteY20" fmla="*/ 2358824 h 2986134"/>
                <a:gd name="connsiteX21" fmla="*/ 413 w 1953285"/>
                <a:gd name="connsiteY21" fmla="*/ 1730652 h 2986134"/>
                <a:gd name="connsiteX22" fmla="*/ 105908 w 1953285"/>
                <a:gd name="connsiteY22" fmla="*/ 904785 h 2986134"/>
                <a:gd name="connsiteX23" fmla="*/ 278379 w 1953285"/>
                <a:gd name="connsiteY23" fmla="*/ 433148 h 2986134"/>
                <a:gd name="connsiteX24" fmla="*/ 443886 w 1953285"/>
                <a:gd name="connsiteY24" fmla="*/ 172515 h 2986134"/>
                <a:gd name="connsiteX25" fmla="*/ 612737 w 1953285"/>
                <a:gd name="connsiteY25" fmla="*/ 0 h 2986134"/>
                <a:gd name="connsiteX26" fmla="*/ 731959 w 1953285"/>
                <a:gd name="connsiteY26" fmla="*/ 332056 h 2986134"/>
                <a:gd name="connsiteX27" fmla="*/ 724845 w 1953285"/>
                <a:gd name="connsiteY27" fmla="*/ 678085 h 2986134"/>
                <a:gd name="connsiteX28" fmla="*/ 547743 w 1953285"/>
                <a:gd name="connsiteY28" fmla="*/ 1005788 h 2986134"/>
                <a:gd name="connsiteX29" fmla="*/ 550217 w 1953285"/>
                <a:gd name="connsiteY29" fmla="*/ 1049853 h 2986134"/>
                <a:gd name="connsiteX30" fmla="*/ 968955 w 1953285"/>
                <a:gd name="connsiteY30" fmla="*/ 813397 h 2986134"/>
                <a:gd name="connsiteX31" fmla="*/ 1461349 w 1953285"/>
                <a:gd name="connsiteY31" fmla="*/ 701311 h 2986134"/>
                <a:gd name="connsiteX32" fmla="*/ 1473951 w 1953285"/>
                <a:gd name="connsiteY32" fmla="*/ 708401 h 2986134"/>
                <a:gd name="connsiteX0" fmla="*/ 1473856 w 1953190"/>
                <a:gd name="connsiteY0" fmla="*/ 708401 h 2991508"/>
                <a:gd name="connsiteX1" fmla="*/ 1411263 w 1953190"/>
                <a:gd name="connsiteY1" fmla="*/ 919813 h 2991508"/>
                <a:gd name="connsiteX2" fmla="*/ 1190060 w 1953190"/>
                <a:gd name="connsiteY2" fmla="*/ 1213129 h 2991508"/>
                <a:gd name="connsiteX3" fmla="*/ 909179 w 1953190"/>
                <a:gd name="connsiteY3" fmla="*/ 1450576 h 2991508"/>
                <a:gd name="connsiteX4" fmla="*/ 566918 w 1953190"/>
                <a:gd name="connsiteY4" fmla="*/ 1632245 h 2991508"/>
                <a:gd name="connsiteX5" fmla="*/ 737266 w 1953190"/>
                <a:gd name="connsiteY5" fmla="*/ 1653421 h 2991508"/>
                <a:gd name="connsiteX6" fmla="*/ 1274880 w 1953190"/>
                <a:gd name="connsiteY6" fmla="*/ 1655250 h 2991508"/>
                <a:gd name="connsiteX7" fmla="*/ 1674972 w 1953190"/>
                <a:gd name="connsiteY7" fmla="*/ 1749816 h 2991508"/>
                <a:gd name="connsiteX8" fmla="*/ 1932261 w 1953190"/>
                <a:gd name="connsiteY8" fmla="*/ 1866208 h 2991508"/>
                <a:gd name="connsiteX9" fmla="*/ 1906135 w 1953190"/>
                <a:gd name="connsiteY9" fmla="*/ 1943962 h 2991508"/>
                <a:gd name="connsiteX10" fmla="*/ 1653148 w 1953190"/>
                <a:gd name="connsiteY10" fmla="*/ 2106263 h 2991508"/>
                <a:gd name="connsiteX11" fmla="*/ 1253056 w 1953190"/>
                <a:gd name="connsiteY11" fmla="*/ 2208104 h 2991508"/>
                <a:gd name="connsiteX12" fmla="*/ 935741 w 1953190"/>
                <a:gd name="connsiteY12" fmla="*/ 2195250 h 2991508"/>
                <a:gd name="connsiteX13" fmla="*/ 578649 w 1953190"/>
                <a:gd name="connsiteY13" fmla="*/ 2089164 h 2991508"/>
                <a:gd name="connsiteX14" fmla="*/ 321855 w 1953190"/>
                <a:gd name="connsiteY14" fmla="*/ 1949541 h 2991508"/>
                <a:gd name="connsiteX15" fmla="*/ 292128 w 1953190"/>
                <a:gd name="connsiteY15" fmla="*/ 2002232 h 2991508"/>
                <a:gd name="connsiteX16" fmla="*/ 341090 w 1953190"/>
                <a:gd name="connsiteY16" fmla="*/ 2395326 h 2991508"/>
                <a:gd name="connsiteX17" fmla="*/ 426405 w 1953190"/>
                <a:gd name="connsiteY17" fmla="*/ 2772335 h 2991508"/>
                <a:gd name="connsiteX18" fmla="*/ 465189 w 1953190"/>
                <a:gd name="connsiteY18" fmla="*/ 2891702 h 2991508"/>
                <a:gd name="connsiteX19" fmla="*/ 220668 w 1953190"/>
                <a:gd name="connsiteY19" fmla="*/ 2991507 h 2991508"/>
                <a:gd name="connsiteX20" fmla="*/ 48254 w 1953190"/>
                <a:gd name="connsiteY20" fmla="*/ 2358824 h 2991508"/>
                <a:gd name="connsiteX21" fmla="*/ 318 w 1953190"/>
                <a:gd name="connsiteY21" fmla="*/ 1730652 h 2991508"/>
                <a:gd name="connsiteX22" fmla="*/ 105813 w 1953190"/>
                <a:gd name="connsiteY22" fmla="*/ 904785 h 2991508"/>
                <a:gd name="connsiteX23" fmla="*/ 278284 w 1953190"/>
                <a:gd name="connsiteY23" fmla="*/ 433148 h 2991508"/>
                <a:gd name="connsiteX24" fmla="*/ 443791 w 1953190"/>
                <a:gd name="connsiteY24" fmla="*/ 172515 h 2991508"/>
                <a:gd name="connsiteX25" fmla="*/ 612642 w 1953190"/>
                <a:gd name="connsiteY25" fmla="*/ 0 h 2991508"/>
                <a:gd name="connsiteX26" fmla="*/ 731864 w 1953190"/>
                <a:gd name="connsiteY26" fmla="*/ 332056 h 2991508"/>
                <a:gd name="connsiteX27" fmla="*/ 724750 w 1953190"/>
                <a:gd name="connsiteY27" fmla="*/ 678085 h 2991508"/>
                <a:gd name="connsiteX28" fmla="*/ 547648 w 1953190"/>
                <a:gd name="connsiteY28" fmla="*/ 1005788 h 2991508"/>
                <a:gd name="connsiteX29" fmla="*/ 550122 w 1953190"/>
                <a:gd name="connsiteY29" fmla="*/ 1049853 h 2991508"/>
                <a:gd name="connsiteX30" fmla="*/ 968860 w 1953190"/>
                <a:gd name="connsiteY30" fmla="*/ 813397 h 2991508"/>
                <a:gd name="connsiteX31" fmla="*/ 1461254 w 1953190"/>
                <a:gd name="connsiteY31" fmla="*/ 701311 h 2991508"/>
                <a:gd name="connsiteX32" fmla="*/ 1473856 w 1953190"/>
                <a:gd name="connsiteY32" fmla="*/ 708401 h 2991508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35637 w 1983014"/>
                <a:gd name="connsiteY22" fmla="*/ 904785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750 w 1983084"/>
                <a:gd name="connsiteY0" fmla="*/ 708401 h 2991507"/>
                <a:gd name="connsiteX1" fmla="*/ 1441157 w 1983084"/>
                <a:gd name="connsiteY1" fmla="*/ 919813 h 2991507"/>
                <a:gd name="connsiteX2" fmla="*/ 1219954 w 1983084"/>
                <a:gd name="connsiteY2" fmla="*/ 1213129 h 2991507"/>
                <a:gd name="connsiteX3" fmla="*/ 939073 w 1983084"/>
                <a:gd name="connsiteY3" fmla="*/ 1450576 h 2991507"/>
                <a:gd name="connsiteX4" fmla="*/ 596812 w 1983084"/>
                <a:gd name="connsiteY4" fmla="*/ 1632245 h 2991507"/>
                <a:gd name="connsiteX5" fmla="*/ 767160 w 1983084"/>
                <a:gd name="connsiteY5" fmla="*/ 1653421 h 2991507"/>
                <a:gd name="connsiteX6" fmla="*/ 1304774 w 1983084"/>
                <a:gd name="connsiteY6" fmla="*/ 1655250 h 2991507"/>
                <a:gd name="connsiteX7" fmla="*/ 1704866 w 1983084"/>
                <a:gd name="connsiteY7" fmla="*/ 1749816 h 2991507"/>
                <a:gd name="connsiteX8" fmla="*/ 1962155 w 1983084"/>
                <a:gd name="connsiteY8" fmla="*/ 1866208 h 2991507"/>
                <a:gd name="connsiteX9" fmla="*/ 1936029 w 1983084"/>
                <a:gd name="connsiteY9" fmla="*/ 1943962 h 2991507"/>
                <a:gd name="connsiteX10" fmla="*/ 1683042 w 1983084"/>
                <a:gd name="connsiteY10" fmla="*/ 2106263 h 2991507"/>
                <a:gd name="connsiteX11" fmla="*/ 1282950 w 1983084"/>
                <a:gd name="connsiteY11" fmla="*/ 2208104 h 2991507"/>
                <a:gd name="connsiteX12" fmla="*/ 965635 w 1983084"/>
                <a:gd name="connsiteY12" fmla="*/ 2195250 h 2991507"/>
                <a:gd name="connsiteX13" fmla="*/ 608543 w 1983084"/>
                <a:gd name="connsiteY13" fmla="*/ 2089164 h 2991507"/>
                <a:gd name="connsiteX14" fmla="*/ 351749 w 1983084"/>
                <a:gd name="connsiteY14" fmla="*/ 1949541 h 2991507"/>
                <a:gd name="connsiteX15" fmla="*/ 342903 w 1983084"/>
                <a:gd name="connsiteY15" fmla="*/ 1997936 h 2991507"/>
                <a:gd name="connsiteX16" fmla="*/ 396859 w 1983084"/>
                <a:gd name="connsiteY16" fmla="*/ 2349194 h 2991507"/>
                <a:gd name="connsiteX17" fmla="*/ 489005 w 1983084"/>
                <a:gd name="connsiteY17" fmla="*/ 2732957 h 2991507"/>
                <a:gd name="connsiteX18" fmla="*/ 553043 w 1983084"/>
                <a:gd name="connsiteY18" fmla="*/ 2882494 h 2991507"/>
                <a:gd name="connsiteX19" fmla="*/ 250562 w 1983084"/>
                <a:gd name="connsiteY19" fmla="*/ 2991507 h 2991507"/>
                <a:gd name="connsiteX20" fmla="*/ 63305 w 1983084"/>
                <a:gd name="connsiteY20" fmla="*/ 2363639 h 2991507"/>
                <a:gd name="connsiteX21" fmla="*/ 199 w 1983084"/>
                <a:gd name="connsiteY21" fmla="*/ 1690577 h 2991507"/>
                <a:gd name="connsiteX22" fmla="*/ 120046 w 1983084"/>
                <a:gd name="connsiteY22" fmla="*/ 908009 h 2991507"/>
                <a:gd name="connsiteX23" fmla="*/ 308178 w 1983084"/>
                <a:gd name="connsiteY23" fmla="*/ 433148 h 2991507"/>
                <a:gd name="connsiteX24" fmla="*/ 473685 w 1983084"/>
                <a:gd name="connsiteY24" fmla="*/ 172515 h 2991507"/>
                <a:gd name="connsiteX25" fmla="*/ 642536 w 1983084"/>
                <a:gd name="connsiteY25" fmla="*/ 0 h 2991507"/>
                <a:gd name="connsiteX26" fmla="*/ 761758 w 1983084"/>
                <a:gd name="connsiteY26" fmla="*/ 332056 h 2991507"/>
                <a:gd name="connsiteX27" fmla="*/ 754644 w 1983084"/>
                <a:gd name="connsiteY27" fmla="*/ 678085 h 2991507"/>
                <a:gd name="connsiteX28" fmla="*/ 577542 w 1983084"/>
                <a:gd name="connsiteY28" fmla="*/ 1005788 h 2991507"/>
                <a:gd name="connsiteX29" fmla="*/ 580016 w 1983084"/>
                <a:gd name="connsiteY29" fmla="*/ 1049853 h 2991507"/>
                <a:gd name="connsiteX30" fmla="*/ 998754 w 1983084"/>
                <a:gd name="connsiteY30" fmla="*/ 813397 h 2991507"/>
                <a:gd name="connsiteX31" fmla="*/ 1491148 w 1983084"/>
                <a:gd name="connsiteY31" fmla="*/ 701311 h 2991507"/>
                <a:gd name="connsiteX32" fmla="*/ 1503750 w 1983084"/>
                <a:gd name="connsiteY32" fmla="*/ 708401 h 2991507"/>
                <a:gd name="connsiteX0" fmla="*/ 1503751 w 1983085"/>
                <a:gd name="connsiteY0" fmla="*/ 708401 h 2991507"/>
                <a:gd name="connsiteX1" fmla="*/ 1441158 w 1983085"/>
                <a:gd name="connsiteY1" fmla="*/ 919813 h 2991507"/>
                <a:gd name="connsiteX2" fmla="*/ 1219955 w 1983085"/>
                <a:gd name="connsiteY2" fmla="*/ 1213129 h 2991507"/>
                <a:gd name="connsiteX3" fmla="*/ 939074 w 1983085"/>
                <a:gd name="connsiteY3" fmla="*/ 1450576 h 2991507"/>
                <a:gd name="connsiteX4" fmla="*/ 596813 w 1983085"/>
                <a:gd name="connsiteY4" fmla="*/ 1632245 h 2991507"/>
                <a:gd name="connsiteX5" fmla="*/ 767161 w 1983085"/>
                <a:gd name="connsiteY5" fmla="*/ 1653421 h 2991507"/>
                <a:gd name="connsiteX6" fmla="*/ 1304775 w 1983085"/>
                <a:gd name="connsiteY6" fmla="*/ 1655250 h 2991507"/>
                <a:gd name="connsiteX7" fmla="*/ 1704867 w 1983085"/>
                <a:gd name="connsiteY7" fmla="*/ 1749816 h 2991507"/>
                <a:gd name="connsiteX8" fmla="*/ 1962156 w 1983085"/>
                <a:gd name="connsiteY8" fmla="*/ 1866208 h 2991507"/>
                <a:gd name="connsiteX9" fmla="*/ 1936030 w 1983085"/>
                <a:gd name="connsiteY9" fmla="*/ 1943962 h 2991507"/>
                <a:gd name="connsiteX10" fmla="*/ 1683043 w 1983085"/>
                <a:gd name="connsiteY10" fmla="*/ 2106263 h 2991507"/>
                <a:gd name="connsiteX11" fmla="*/ 1282951 w 1983085"/>
                <a:gd name="connsiteY11" fmla="*/ 2208104 h 2991507"/>
                <a:gd name="connsiteX12" fmla="*/ 965636 w 1983085"/>
                <a:gd name="connsiteY12" fmla="*/ 2195250 h 2991507"/>
                <a:gd name="connsiteX13" fmla="*/ 608544 w 1983085"/>
                <a:gd name="connsiteY13" fmla="*/ 2089164 h 2991507"/>
                <a:gd name="connsiteX14" fmla="*/ 351750 w 1983085"/>
                <a:gd name="connsiteY14" fmla="*/ 1949541 h 2991507"/>
                <a:gd name="connsiteX15" fmla="*/ 342904 w 1983085"/>
                <a:gd name="connsiteY15" fmla="*/ 1997936 h 2991507"/>
                <a:gd name="connsiteX16" fmla="*/ 396860 w 1983085"/>
                <a:gd name="connsiteY16" fmla="*/ 2349194 h 2991507"/>
                <a:gd name="connsiteX17" fmla="*/ 509109 w 1983085"/>
                <a:gd name="connsiteY17" fmla="*/ 2762247 h 2991507"/>
                <a:gd name="connsiteX18" fmla="*/ 553044 w 1983085"/>
                <a:gd name="connsiteY18" fmla="*/ 2882494 h 2991507"/>
                <a:gd name="connsiteX19" fmla="*/ 250563 w 1983085"/>
                <a:gd name="connsiteY19" fmla="*/ 2991507 h 2991507"/>
                <a:gd name="connsiteX20" fmla="*/ 63306 w 1983085"/>
                <a:gd name="connsiteY20" fmla="*/ 2363639 h 2991507"/>
                <a:gd name="connsiteX21" fmla="*/ 200 w 1983085"/>
                <a:gd name="connsiteY21" fmla="*/ 1690577 h 2991507"/>
                <a:gd name="connsiteX22" fmla="*/ 120047 w 1983085"/>
                <a:gd name="connsiteY22" fmla="*/ 908009 h 2991507"/>
                <a:gd name="connsiteX23" fmla="*/ 308179 w 1983085"/>
                <a:gd name="connsiteY23" fmla="*/ 433148 h 2991507"/>
                <a:gd name="connsiteX24" fmla="*/ 473686 w 1983085"/>
                <a:gd name="connsiteY24" fmla="*/ 172515 h 2991507"/>
                <a:gd name="connsiteX25" fmla="*/ 642537 w 1983085"/>
                <a:gd name="connsiteY25" fmla="*/ 0 h 2991507"/>
                <a:gd name="connsiteX26" fmla="*/ 761759 w 1983085"/>
                <a:gd name="connsiteY26" fmla="*/ 332056 h 2991507"/>
                <a:gd name="connsiteX27" fmla="*/ 754645 w 1983085"/>
                <a:gd name="connsiteY27" fmla="*/ 678085 h 2991507"/>
                <a:gd name="connsiteX28" fmla="*/ 577543 w 1983085"/>
                <a:gd name="connsiteY28" fmla="*/ 1005788 h 2991507"/>
                <a:gd name="connsiteX29" fmla="*/ 580017 w 1983085"/>
                <a:gd name="connsiteY29" fmla="*/ 1049853 h 2991507"/>
                <a:gd name="connsiteX30" fmla="*/ 998755 w 1983085"/>
                <a:gd name="connsiteY30" fmla="*/ 813397 h 2991507"/>
                <a:gd name="connsiteX31" fmla="*/ 1491149 w 1983085"/>
                <a:gd name="connsiteY31" fmla="*/ 701311 h 2991507"/>
                <a:gd name="connsiteX32" fmla="*/ 1503751 w 1983085"/>
                <a:gd name="connsiteY32" fmla="*/ 708401 h 299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983085" h="2991507">
                  <a:moveTo>
                    <a:pt x="1503751" y="708401"/>
                  </a:moveTo>
                  <a:cubicBezTo>
                    <a:pt x="1523712" y="737061"/>
                    <a:pt x="1480707" y="845173"/>
                    <a:pt x="1441158" y="919813"/>
                  </a:cubicBezTo>
                  <a:cubicBezTo>
                    <a:pt x="1395959" y="1005116"/>
                    <a:pt x="1303636" y="1124669"/>
                    <a:pt x="1219955" y="1213129"/>
                  </a:cubicBezTo>
                  <a:cubicBezTo>
                    <a:pt x="1136275" y="1301590"/>
                    <a:pt x="1042931" y="1380723"/>
                    <a:pt x="939074" y="1450576"/>
                  </a:cubicBezTo>
                  <a:cubicBezTo>
                    <a:pt x="835217" y="1520429"/>
                    <a:pt x="606345" y="1620692"/>
                    <a:pt x="596813" y="1632245"/>
                  </a:cubicBezTo>
                  <a:cubicBezTo>
                    <a:pt x="587281" y="1643798"/>
                    <a:pt x="649167" y="1649587"/>
                    <a:pt x="767161" y="1653421"/>
                  </a:cubicBezTo>
                  <a:cubicBezTo>
                    <a:pt x="885155" y="1657255"/>
                    <a:pt x="1148491" y="1639184"/>
                    <a:pt x="1304775" y="1655250"/>
                  </a:cubicBezTo>
                  <a:cubicBezTo>
                    <a:pt x="1461059" y="1671316"/>
                    <a:pt x="1595303" y="1714658"/>
                    <a:pt x="1704867" y="1749816"/>
                  </a:cubicBezTo>
                  <a:cubicBezTo>
                    <a:pt x="1814430" y="1784976"/>
                    <a:pt x="1923629" y="1833850"/>
                    <a:pt x="1962156" y="1866208"/>
                  </a:cubicBezTo>
                  <a:cubicBezTo>
                    <a:pt x="2000683" y="1898565"/>
                    <a:pt x="1982548" y="1903952"/>
                    <a:pt x="1936030" y="1943962"/>
                  </a:cubicBezTo>
                  <a:cubicBezTo>
                    <a:pt x="1889511" y="1983971"/>
                    <a:pt x="1791890" y="2062239"/>
                    <a:pt x="1683043" y="2106263"/>
                  </a:cubicBezTo>
                  <a:cubicBezTo>
                    <a:pt x="1574197" y="2150286"/>
                    <a:pt x="1402519" y="2193274"/>
                    <a:pt x="1282951" y="2208104"/>
                  </a:cubicBezTo>
                  <a:cubicBezTo>
                    <a:pt x="1163382" y="2222935"/>
                    <a:pt x="1078036" y="2215074"/>
                    <a:pt x="965636" y="2195250"/>
                  </a:cubicBezTo>
                  <a:cubicBezTo>
                    <a:pt x="853235" y="2175427"/>
                    <a:pt x="710858" y="2130115"/>
                    <a:pt x="608544" y="2089164"/>
                  </a:cubicBezTo>
                  <a:cubicBezTo>
                    <a:pt x="506230" y="2048213"/>
                    <a:pt x="368968" y="1961518"/>
                    <a:pt x="351750" y="1949541"/>
                  </a:cubicBezTo>
                  <a:cubicBezTo>
                    <a:pt x="334532" y="1937564"/>
                    <a:pt x="335386" y="1931327"/>
                    <a:pt x="342904" y="1997936"/>
                  </a:cubicBezTo>
                  <a:cubicBezTo>
                    <a:pt x="350422" y="2064545"/>
                    <a:pt x="369159" y="2221809"/>
                    <a:pt x="396860" y="2349194"/>
                  </a:cubicBezTo>
                  <a:cubicBezTo>
                    <a:pt x="424561" y="2476579"/>
                    <a:pt x="467735" y="2639985"/>
                    <a:pt x="509109" y="2762247"/>
                  </a:cubicBezTo>
                  <a:lnTo>
                    <a:pt x="553044" y="2882494"/>
                  </a:lnTo>
                  <a:cubicBezTo>
                    <a:pt x="473777" y="2939687"/>
                    <a:pt x="326860" y="2968014"/>
                    <a:pt x="250563" y="2991507"/>
                  </a:cubicBezTo>
                  <a:cubicBezTo>
                    <a:pt x="170949" y="2783480"/>
                    <a:pt x="105033" y="2580461"/>
                    <a:pt x="63306" y="2363639"/>
                  </a:cubicBezTo>
                  <a:cubicBezTo>
                    <a:pt x="21579" y="2146817"/>
                    <a:pt x="-2461" y="1929490"/>
                    <a:pt x="200" y="1690577"/>
                  </a:cubicBezTo>
                  <a:cubicBezTo>
                    <a:pt x="2859" y="1451663"/>
                    <a:pt x="68717" y="1117581"/>
                    <a:pt x="120047" y="908009"/>
                  </a:cubicBezTo>
                  <a:cubicBezTo>
                    <a:pt x="171377" y="698438"/>
                    <a:pt x="249239" y="555730"/>
                    <a:pt x="308179" y="433148"/>
                  </a:cubicBezTo>
                  <a:cubicBezTo>
                    <a:pt x="367119" y="310566"/>
                    <a:pt x="414822" y="245163"/>
                    <a:pt x="473686" y="172515"/>
                  </a:cubicBezTo>
                  <a:cubicBezTo>
                    <a:pt x="525192" y="108949"/>
                    <a:pt x="595112" y="17610"/>
                    <a:pt x="642537" y="0"/>
                  </a:cubicBezTo>
                  <a:cubicBezTo>
                    <a:pt x="709556" y="115352"/>
                    <a:pt x="737990" y="210065"/>
                    <a:pt x="761759" y="332056"/>
                  </a:cubicBezTo>
                  <a:cubicBezTo>
                    <a:pt x="780973" y="477891"/>
                    <a:pt x="781276" y="547748"/>
                    <a:pt x="754645" y="678085"/>
                  </a:cubicBezTo>
                  <a:cubicBezTo>
                    <a:pt x="727497" y="810951"/>
                    <a:pt x="606647" y="943826"/>
                    <a:pt x="577543" y="1005788"/>
                  </a:cubicBezTo>
                  <a:cubicBezTo>
                    <a:pt x="548438" y="1067749"/>
                    <a:pt x="509816" y="1081918"/>
                    <a:pt x="580017" y="1049853"/>
                  </a:cubicBezTo>
                  <a:cubicBezTo>
                    <a:pt x="650219" y="1017789"/>
                    <a:pt x="846899" y="871489"/>
                    <a:pt x="998755" y="813397"/>
                  </a:cubicBezTo>
                  <a:cubicBezTo>
                    <a:pt x="1150609" y="755308"/>
                    <a:pt x="1446228" y="697135"/>
                    <a:pt x="1491149" y="701311"/>
                  </a:cubicBezTo>
                  <a:cubicBezTo>
                    <a:pt x="1496764" y="701833"/>
                    <a:pt x="1500901" y="704307"/>
                    <a:pt x="1503751" y="708401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80B6EB3-BE7D-FA75-19E3-789BB9AA1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516067" flipH="1">
              <a:off x="11571873" y="5176897"/>
              <a:ext cx="1284318" cy="1937410"/>
            </a:xfrm>
            <a:custGeom>
              <a:avLst/>
              <a:gdLst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99666 w 1914334"/>
                <a:gd name="connsiteY28" fmla="*/ 437421 h 2986466"/>
                <a:gd name="connsiteX29" fmla="*/ 685894 w 1914334"/>
                <a:gd name="connsiteY29" fmla="*/ 678417 h 2986466"/>
                <a:gd name="connsiteX30" fmla="*/ 508792 w 1914334"/>
                <a:gd name="connsiteY30" fmla="*/ 1006120 h 2986466"/>
                <a:gd name="connsiteX31" fmla="*/ 511266 w 1914334"/>
                <a:gd name="connsiteY31" fmla="*/ 1050185 h 2986466"/>
                <a:gd name="connsiteX32" fmla="*/ 930004 w 1914334"/>
                <a:gd name="connsiteY32" fmla="*/ 813729 h 2986466"/>
                <a:gd name="connsiteX33" fmla="*/ 1422398 w 1914334"/>
                <a:gd name="connsiteY33" fmla="*/ 701643 h 2986466"/>
                <a:gd name="connsiteX34" fmla="*/ 1435000 w 1914334"/>
                <a:gd name="connsiteY34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73669 w 1953003"/>
                <a:gd name="connsiteY0" fmla="*/ 708401 h 2986134"/>
                <a:gd name="connsiteX1" fmla="*/ 1411076 w 1953003"/>
                <a:gd name="connsiteY1" fmla="*/ 919813 h 2986134"/>
                <a:gd name="connsiteX2" fmla="*/ 1189873 w 1953003"/>
                <a:gd name="connsiteY2" fmla="*/ 1213129 h 2986134"/>
                <a:gd name="connsiteX3" fmla="*/ 908992 w 1953003"/>
                <a:gd name="connsiteY3" fmla="*/ 1450576 h 2986134"/>
                <a:gd name="connsiteX4" fmla="*/ 566731 w 1953003"/>
                <a:gd name="connsiteY4" fmla="*/ 1632245 h 2986134"/>
                <a:gd name="connsiteX5" fmla="*/ 737079 w 1953003"/>
                <a:gd name="connsiteY5" fmla="*/ 1653421 h 2986134"/>
                <a:gd name="connsiteX6" fmla="*/ 1274693 w 1953003"/>
                <a:gd name="connsiteY6" fmla="*/ 1655250 h 2986134"/>
                <a:gd name="connsiteX7" fmla="*/ 1674785 w 1953003"/>
                <a:gd name="connsiteY7" fmla="*/ 1749816 h 2986134"/>
                <a:gd name="connsiteX8" fmla="*/ 1932074 w 1953003"/>
                <a:gd name="connsiteY8" fmla="*/ 1866208 h 2986134"/>
                <a:gd name="connsiteX9" fmla="*/ 1905948 w 1953003"/>
                <a:gd name="connsiteY9" fmla="*/ 1943962 h 2986134"/>
                <a:gd name="connsiteX10" fmla="*/ 1652961 w 1953003"/>
                <a:gd name="connsiteY10" fmla="*/ 2106263 h 2986134"/>
                <a:gd name="connsiteX11" fmla="*/ 1252869 w 1953003"/>
                <a:gd name="connsiteY11" fmla="*/ 2208104 h 2986134"/>
                <a:gd name="connsiteX12" fmla="*/ 935554 w 1953003"/>
                <a:gd name="connsiteY12" fmla="*/ 2195250 h 2986134"/>
                <a:gd name="connsiteX13" fmla="*/ 578462 w 1953003"/>
                <a:gd name="connsiteY13" fmla="*/ 2089164 h 2986134"/>
                <a:gd name="connsiteX14" fmla="*/ 321668 w 1953003"/>
                <a:gd name="connsiteY14" fmla="*/ 1949541 h 2986134"/>
                <a:gd name="connsiteX15" fmla="*/ 291941 w 1953003"/>
                <a:gd name="connsiteY15" fmla="*/ 2002232 h 2986134"/>
                <a:gd name="connsiteX16" fmla="*/ 340903 w 1953003"/>
                <a:gd name="connsiteY16" fmla="*/ 2395326 h 2986134"/>
                <a:gd name="connsiteX17" fmla="*/ 426218 w 1953003"/>
                <a:gd name="connsiteY17" fmla="*/ 2772335 h 2986134"/>
                <a:gd name="connsiteX18" fmla="*/ 465002 w 1953003"/>
                <a:gd name="connsiteY18" fmla="*/ 2891702 h 2986134"/>
                <a:gd name="connsiteX19" fmla="*/ 246582 w 1953003"/>
                <a:gd name="connsiteY19" fmla="*/ 2986134 h 2986134"/>
                <a:gd name="connsiteX20" fmla="*/ 76777 w 1953003"/>
                <a:gd name="connsiteY20" fmla="*/ 2352917 h 2986134"/>
                <a:gd name="connsiteX21" fmla="*/ 131 w 1953003"/>
                <a:gd name="connsiteY21" fmla="*/ 1730652 h 2986134"/>
                <a:gd name="connsiteX22" fmla="*/ 105626 w 1953003"/>
                <a:gd name="connsiteY22" fmla="*/ 904785 h 2986134"/>
                <a:gd name="connsiteX23" fmla="*/ 278097 w 1953003"/>
                <a:gd name="connsiteY23" fmla="*/ 433148 h 2986134"/>
                <a:gd name="connsiteX24" fmla="*/ 443604 w 1953003"/>
                <a:gd name="connsiteY24" fmla="*/ 172515 h 2986134"/>
                <a:gd name="connsiteX25" fmla="*/ 612455 w 1953003"/>
                <a:gd name="connsiteY25" fmla="*/ 0 h 2986134"/>
                <a:gd name="connsiteX26" fmla="*/ 731677 w 1953003"/>
                <a:gd name="connsiteY26" fmla="*/ 332056 h 2986134"/>
                <a:gd name="connsiteX27" fmla="*/ 724563 w 1953003"/>
                <a:gd name="connsiteY27" fmla="*/ 678085 h 2986134"/>
                <a:gd name="connsiteX28" fmla="*/ 547461 w 1953003"/>
                <a:gd name="connsiteY28" fmla="*/ 1005788 h 2986134"/>
                <a:gd name="connsiteX29" fmla="*/ 549935 w 1953003"/>
                <a:gd name="connsiteY29" fmla="*/ 1049853 h 2986134"/>
                <a:gd name="connsiteX30" fmla="*/ 968673 w 1953003"/>
                <a:gd name="connsiteY30" fmla="*/ 813397 h 2986134"/>
                <a:gd name="connsiteX31" fmla="*/ 1461067 w 1953003"/>
                <a:gd name="connsiteY31" fmla="*/ 701311 h 2986134"/>
                <a:gd name="connsiteX32" fmla="*/ 1473669 w 1953003"/>
                <a:gd name="connsiteY32" fmla="*/ 708401 h 2986134"/>
                <a:gd name="connsiteX0" fmla="*/ 1473951 w 1953285"/>
                <a:gd name="connsiteY0" fmla="*/ 708401 h 2986134"/>
                <a:gd name="connsiteX1" fmla="*/ 1411358 w 1953285"/>
                <a:gd name="connsiteY1" fmla="*/ 919813 h 2986134"/>
                <a:gd name="connsiteX2" fmla="*/ 1190155 w 1953285"/>
                <a:gd name="connsiteY2" fmla="*/ 1213129 h 2986134"/>
                <a:gd name="connsiteX3" fmla="*/ 909274 w 1953285"/>
                <a:gd name="connsiteY3" fmla="*/ 1450576 h 2986134"/>
                <a:gd name="connsiteX4" fmla="*/ 567013 w 1953285"/>
                <a:gd name="connsiteY4" fmla="*/ 1632245 h 2986134"/>
                <a:gd name="connsiteX5" fmla="*/ 737361 w 1953285"/>
                <a:gd name="connsiteY5" fmla="*/ 1653421 h 2986134"/>
                <a:gd name="connsiteX6" fmla="*/ 1274975 w 1953285"/>
                <a:gd name="connsiteY6" fmla="*/ 1655250 h 2986134"/>
                <a:gd name="connsiteX7" fmla="*/ 1675067 w 1953285"/>
                <a:gd name="connsiteY7" fmla="*/ 1749816 h 2986134"/>
                <a:gd name="connsiteX8" fmla="*/ 1932356 w 1953285"/>
                <a:gd name="connsiteY8" fmla="*/ 1866208 h 2986134"/>
                <a:gd name="connsiteX9" fmla="*/ 1906230 w 1953285"/>
                <a:gd name="connsiteY9" fmla="*/ 1943962 h 2986134"/>
                <a:gd name="connsiteX10" fmla="*/ 1653243 w 1953285"/>
                <a:gd name="connsiteY10" fmla="*/ 2106263 h 2986134"/>
                <a:gd name="connsiteX11" fmla="*/ 1253151 w 1953285"/>
                <a:gd name="connsiteY11" fmla="*/ 2208104 h 2986134"/>
                <a:gd name="connsiteX12" fmla="*/ 935836 w 1953285"/>
                <a:gd name="connsiteY12" fmla="*/ 2195250 h 2986134"/>
                <a:gd name="connsiteX13" fmla="*/ 578744 w 1953285"/>
                <a:gd name="connsiteY13" fmla="*/ 2089164 h 2986134"/>
                <a:gd name="connsiteX14" fmla="*/ 321950 w 1953285"/>
                <a:gd name="connsiteY14" fmla="*/ 1949541 h 2986134"/>
                <a:gd name="connsiteX15" fmla="*/ 292223 w 1953285"/>
                <a:gd name="connsiteY15" fmla="*/ 2002232 h 2986134"/>
                <a:gd name="connsiteX16" fmla="*/ 341185 w 1953285"/>
                <a:gd name="connsiteY16" fmla="*/ 2395326 h 2986134"/>
                <a:gd name="connsiteX17" fmla="*/ 426500 w 1953285"/>
                <a:gd name="connsiteY17" fmla="*/ 2772335 h 2986134"/>
                <a:gd name="connsiteX18" fmla="*/ 465284 w 1953285"/>
                <a:gd name="connsiteY18" fmla="*/ 2891702 h 2986134"/>
                <a:gd name="connsiteX19" fmla="*/ 246864 w 1953285"/>
                <a:gd name="connsiteY19" fmla="*/ 2986134 h 2986134"/>
                <a:gd name="connsiteX20" fmla="*/ 48349 w 1953285"/>
                <a:gd name="connsiteY20" fmla="*/ 2358824 h 2986134"/>
                <a:gd name="connsiteX21" fmla="*/ 413 w 1953285"/>
                <a:gd name="connsiteY21" fmla="*/ 1730652 h 2986134"/>
                <a:gd name="connsiteX22" fmla="*/ 105908 w 1953285"/>
                <a:gd name="connsiteY22" fmla="*/ 904785 h 2986134"/>
                <a:gd name="connsiteX23" fmla="*/ 278379 w 1953285"/>
                <a:gd name="connsiteY23" fmla="*/ 433148 h 2986134"/>
                <a:gd name="connsiteX24" fmla="*/ 443886 w 1953285"/>
                <a:gd name="connsiteY24" fmla="*/ 172515 h 2986134"/>
                <a:gd name="connsiteX25" fmla="*/ 612737 w 1953285"/>
                <a:gd name="connsiteY25" fmla="*/ 0 h 2986134"/>
                <a:gd name="connsiteX26" fmla="*/ 731959 w 1953285"/>
                <a:gd name="connsiteY26" fmla="*/ 332056 h 2986134"/>
                <a:gd name="connsiteX27" fmla="*/ 724845 w 1953285"/>
                <a:gd name="connsiteY27" fmla="*/ 678085 h 2986134"/>
                <a:gd name="connsiteX28" fmla="*/ 547743 w 1953285"/>
                <a:gd name="connsiteY28" fmla="*/ 1005788 h 2986134"/>
                <a:gd name="connsiteX29" fmla="*/ 550217 w 1953285"/>
                <a:gd name="connsiteY29" fmla="*/ 1049853 h 2986134"/>
                <a:gd name="connsiteX30" fmla="*/ 968955 w 1953285"/>
                <a:gd name="connsiteY30" fmla="*/ 813397 h 2986134"/>
                <a:gd name="connsiteX31" fmla="*/ 1461349 w 1953285"/>
                <a:gd name="connsiteY31" fmla="*/ 701311 h 2986134"/>
                <a:gd name="connsiteX32" fmla="*/ 1473951 w 1953285"/>
                <a:gd name="connsiteY32" fmla="*/ 708401 h 2986134"/>
                <a:gd name="connsiteX0" fmla="*/ 1473856 w 1953190"/>
                <a:gd name="connsiteY0" fmla="*/ 708401 h 2991508"/>
                <a:gd name="connsiteX1" fmla="*/ 1411263 w 1953190"/>
                <a:gd name="connsiteY1" fmla="*/ 919813 h 2991508"/>
                <a:gd name="connsiteX2" fmla="*/ 1190060 w 1953190"/>
                <a:gd name="connsiteY2" fmla="*/ 1213129 h 2991508"/>
                <a:gd name="connsiteX3" fmla="*/ 909179 w 1953190"/>
                <a:gd name="connsiteY3" fmla="*/ 1450576 h 2991508"/>
                <a:gd name="connsiteX4" fmla="*/ 566918 w 1953190"/>
                <a:gd name="connsiteY4" fmla="*/ 1632245 h 2991508"/>
                <a:gd name="connsiteX5" fmla="*/ 737266 w 1953190"/>
                <a:gd name="connsiteY5" fmla="*/ 1653421 h 2991508"/>
                <a:gd name="connsiteX6" fmla="*/ 1274880 w 1953190"/>
                <a:gd name="connsiteY6" fmla="*/ 1655250 h 2991508"/>
                <a:gd name="connsiteX7" fmla="*/ 1674972 w 1953190"/>
                <a:gd name="connsiteY7" fmla="*/ 1749816 h 2991508"/>
                <a:gd name="connsiteX8" fmla="*/ 1932261 w 1953190"/>
                <a:gd name="connsiteY8" fmla="*/ 1866208 h 2991508"/>
                <a:gd name="connsiteX9" fmla="*/ 1906135 w 1953190"/>
                <a:gd name="connsiteY9" fmla="*/ 1943962 h 2991508"/>
                <a:gd name="connsiteX10" fmla="*/ 1653148 w 1953190"/>
                <a:gd name="connsiteY10" fmla="*/ 2106263 h 2991508"/>
                <a:gd name="connsiteX11" fmla="*/ 1253056 w 1953190"/>
                <a:gd name="connsiteY11" fmla="*/ 2208104 h 2991508"/>
                <a:gd name="connsiteX12" fmla="*/ 935741 w 1953190"/>
                <a:gd name="connsiteY12" fmla="*/ 2195250 h 2991508"/>
                <a:gd name="connsiteX13" fmla="*/ 578649 w 1953190"/>
                <a:gd name="connsiteY13" fmla="*/ 2089164 h 2991508"/>
                <a:gd name="connsiteX14" fmla="*/ 321855 w 1953190"/>
                <a:gd name="connsiteY14" fmla="*/ 1949541 h 2991508"/>
                <a:gd name="connsiteX15" fmla="*/ 292128 w 1953190"/>
                <a:gd name="connsiteY15" fmla="*/ 2002232 h 2991508"/>
                <a:gd name="connsiteX16" fmla="*/ 341090 w 1953190"/>
                <a:gd name="connsiteY16" fmla="*/ 2395326 h 2991508"/>
                <a:gd name="connsiteX17" fmla="*/ 426405 w 1953190"/>
                <a:gd name="connsiteY17" fmla="*/ 2772335 h 2991508"/>
                <a:gd name="connsiteX18" fmla="*/ 465189 w 1953190"/>
                <a:gd name="connsiteY18" fmla="*/ 2891702 h 2991508"/>
                <a:gd name="connsiteX19" fmla="*/ 220668 w 1953190"/>
                <a:gd name="connsiteY19" fmla="*/ 2991507 h 2991508"/>
                <a:gd name="connsiteX20" fmla="*/ 48254 w 1953190"/>
                <a:gd name="connsiteY20" fmla="*/ 2358824 h 2991508"/>
                <a:gd name="connsiteX21" fmla="*/ 318 w 1953190"/>
                <a:gd name="connsiteY21" fmla="*/ 1730652 h 2991508"/>
                <a:gd name="connsiteX22" fmla="*/ 105813 w 1953190"/>
                <a:gd name="connsiteY22" fmla="*/ 904785 h 2991508"/>
                <a:gd name="connsiteX23" fmla="*/ 278284 w 1953190"/>
                <a:gd name="connsiteY23" fmla="*/ 433148 h 2991508"/>
                <a:gd name="connsiteX24" fmla="*/ 443791 w 1953190"/>
                <a:gd name="connsiteY24" fmla="*/ 172515 h 2991508"/>
                <a:gd name="connsiteX25" fmla="*/ 612642 w 1953190"/>
                <a:gd name="connsiteY25" fmla="*/ 0 h 2991508"/>
                <a:gd name="connsiteX26" fmla="*/ 731864 w 1953190"/>
                <a:gd name="connsiteY26" fmla="*/ 332056 h 2991508"/>
                <a:gd name="connsiteX27" fmla="*/ 724750 w 1953190"/>
                <a:gd name="connsiteY27" fmla="*/ 678085 h 2991508"/>
                <a:gd name="connsiteX28" fmla="*/ 547648 w 1953190"/>
                <a:gd name="connsiteY28" fmla="*/ 1005788 h 2991508"/>
                <a:gd name="connsiteX29" fmla="*/ 550122 w 1953190"/>
                <a:gd name="connsiteY29" fmla="*/ 1049853 h 2991508"/>
                <a:gd name="connsiteX30" fmla="*/ 968860 w 1953190"/>
                <a:gd name="connsiteY30" fmla="*/ 813397 h 2991508"/>
                <a:gd name="connsiteX31" fmla="*/ 1461254 w 1953190"/>
                <a:gd name="connsiteY31" fmla="*/ 701311 h 2991508"/>
                <a:gd name="connsiteX32" fmla="*/ 1473856 w 1953190"/>
                <a:gd name="connsiteY32" fmla="*/ 708401 h 2991508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35637 w 1983014"/>
                <a:gd name="connsiteY22" fmla="*/ 904785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750 w 1983084"/>
                <a:gd name="connsiteY0" fmla="*/ 708401 h 2991507"/>
                <a:gd name="connsiteX1" fmla="*/ 1441157 w 1983084"/>
                <a:gd name="connsiteY1" fmla="*/ 919813 h 2991507"/>
                <a:gd name="connsiteX2" fmla="*/ 1219954 w 1983084"/>
                <a:gd name="connsiteY2" fmla="*/ 1213129 h 2991507"/>
                <a:gd name="connsiteX3" fmla="*/ 939073 w 1983084"/>
                <a:gd name="connsiteY3" fmla="*/ 1450576 h 2991507"/>
                <a:gd name="connsiteX4" fmla="*/ 596812 w 1983084"/>
                <a:gd name="connsiteY4" fmla="*/ 1632245 h 2991507"/>
                <a:gd name="connsiteX5" fmla="*/ 767160 w 1983084"/>
                <a:gd name="connsiteY5" fmla="*/ 1653421 h 2991507"/>
                <a:gd name="connsiteX6" fmla="*/ 1304774 w 1983084"/>
                <a:gd name="connsiteY6" fmla="*/ 1655250 h 2991507"/>
                <a:gd name="connsiteX7" fmla="*/ 1704866 w 1983084"/>
                <a:gd name="connsiteY7" fmla="*/ 1749816 h 2991507"/>
                <a:gd name="connsiteX8" fmla="*/ 1962155 w 1983084"/>
                <a:gd name="connsiteY8" fmla="*/ 1866208 h 2991507"/>
                <a:gd name="connsiteX9" fmla="*/ 1936029 w 1983084"/>
                <a:gd name="connsiteY9" fmla="*/ 1943962 h 2991507"/>
                <a:gd name="connsiteX10" fmla="*/ 1683042 w 1983084"/>
                <a:gd name="connsiteY10" fmla="*/ 2106263 h 2991507"/>
                <a:gd name="connsiteX11" fmla="*/ 1282950 w 1983084"/>
                <a:gd name="connsiteY11" fmla="*/ 2208104 h 2991507"/>
                <a:gd name="connsiteX12" fmla="*/ 965635 w 1983084"/>
                <a:gd name="connsiteY12" fmla="*/ 2195250 h 2991507"/>
                <a:gd name="connsiteX13" fmla="*/ 608543 w 1983084"/>
                <a:gd name="connsiteY13" fmla="*/ 2089164 h 2991507"/>
                <a:gd name="connsiteX14" fmla="*/ 351749 w 1983084"/>
                <a:gd name="connsiteY14" fmla="*/ 1949541 h 2991507"/>
                <a:gd name="connsiteX15" fmla="*/ 342903 w 1983084"/>
                <a:gd name="connsiteY15" fmla="*/ 1997936 h 2991507"/>
                <a:gd name="connsiteX16" fmla="*/ 396859 w 1983084"/>
                <a:gd name="connsiteY16" fmla="*/ 2349194 h 2991507"/>
                <a:gd name="connsiteX17" fmla="*/ 489005 w 1983084"/>
                <a:gd name="connsiteY17" fmla="*/ 2732957 h 2991507"/>
                <a:gd name="connsiteX18" fmla="*/ 553043 w 1983084"/>
                <a:gd name="connsiteY18" fmla="*/ 2882494 h 2991507"/>
                <a:gd name="connsiteX19" fmla="*/ 250562 w 1983084"/>
                <a:gd name="connsiteY19" fmla="*/ 2991507 h 2991507"/>
                <a:gd name="connsiteX20" fmla="*/ 63305 w 1983084"/>
                <a:gd name="connsiteY20" fmla="*/ 2363639 h 2991507"/>
                <a:gd name="connsiteX21" fmla="*/ 199 w 1983084"/>
                <a:gd name="connsiteY21" fmla="*/ 1690577 h 2991507"/>
                <a:gd name="connsiteX22" fmla="*/ 120046 w 1983084"/>
                <a:gd name="connsiteY22" fmla="*/ 908009 h 2991507"/>
                <a:gd name="connsiteX23" fmla="*/ 308178 w 1983084"/>
                <a:gd name="connsiteY23" fmla="*/ 433148 h 2991507"/>
                <a:gd name="connsiteX24" fmla="*/ 473685 w 1983084"/>
                <a:gd name="connsiteY24" fmla="*/ 172515 h 2991507"/>
                <a:gd name="connsiteX25" fmla="*/ 642536 w 1983084"/>
                <a:gd name="connsiteY25" fmla="*/ 0 h 2991507"/>
                <a:gd name="connsiteX26" fmla="*/ 761758 w 1983084"/>
                <a:gd name="connsiteY26" fmla="*/ 332056 h 2991507"/>
                <a:gd name="connsiteX27" fmla="*/ 754644 w 1983084"/>
                <a:gd name="connsiteY27" fmla="*/ 678085 h 2991507"/>
                <a:gd name="connsiteX28" fmla="*/ 577542 w 1983084"/>
                <a:gd name="connsiteY28" fmla="*/ 1005788 h 2991507"/>
                <a:gd name="connsiteX29" fmla="*/ 580016 w 1983084"/>
                <a:gd name="connsiteY29" fmla="*/ 1049853 h 2991507"/>
                <a:gd name="connsiteX30" fmla="*/ 998754 w 1983084"/>
                <a:gd name="connsiteY30" fmla="*/ 813397 h 2991507"/>
                <a:gd name="connsiteX31" fmla="*/ 1491148 w 1983084"/>
                <a:gd name="connsiteY31" fmla="*/ 701311 h 2991507"/>
                <a:gd name="connsiteX32" fmla="*/ 1503750 w 1983084"/>
                <a:gd name="connsiteY32" fmla="*/ 708401 h 2991507"/>
                <a:gd name="connsiteX0" fmla="*/ 1503751 w 1983085"/>
                <a:gd name="connsiteY0" fmla="*/ 708401 h 2991507"/>
                <a:gd name="connsiteX1" fmla="*/ 1441158 w 1983085"/>
                <a:gd name="connsiteY1" fmla="*/ 919813 h 2991507"/>
                <a:gd name="connsiteX2" fmla="*/ 1219955 w 1983085"/>
                <a:gd name="connsiteY2" fmla="*/ 1213129 h 2991507"/>
                <a:gd name="connsiteX3" fmla="*/ 939074 w 1983085"/>
                <a:gd name="connsiteY3" fmla="*/ 1450576 h 2991507"/>
                <a:gd name="connsiteX4" fmla="*/ 596813 w 1983085"/>
                <a:gd name="connsiteY4" fmla="*/ 1632245 h 2991507"/>
                <a:gd name="connsiteX5" fmla="*/ 767161 w 1983085"/>
                <a:gd name="connsiteY5" fmla="*/ 1653421 h 2991507"/>
                <a:gd name="connsiteX6" fmla="*/ 1304775 w 1983085"/>
                <a:gd name="connsiteY6" fmla="*/ 1655250 h 2991507"/>
                <a:gd name="connsiteX7" fmla="*/ 1704867 w 1983085"/>
                <a:gd name="connsiteY7" fmla="*/ 1749816 h 2991507"/>
                <a:gd name="connsiteX8" fmla="*/ 1962156 w 1983085"/>
                <a:gd name="connsiteY8" fmla="*/ 1866208 h 2991507"/>
                <a:gd name="connsiteX9" fmla="*/ 1936030 w 1983085"/>
                <a:gd name="connsiteY9" fmla="*/ 1943962 h 2991507"/>
                <a:gd name="connsiteX10" fmla="*/ 1683043 w 1983085"/>
                <a:gd name="connsiteY10" fmla="*/ 2106263 h 2991507"/>
                <a:gd name="connsiteX11" fmla="*/ 1282951 w 1983085"/>
                <a:gd name="connsiteY11" fmla="*/ 2208104 h 2991507"/>
                <a:gd name="connsiteX12" fmla="*/ 965636 w 1983085"/>
                <a:gd name="connsiteY12" fmla="*/ 2195250 h 2991507"/>
                <a:gd name="connsiteX13" fmla="*/ 608544 w 1983085"/>
                <a:gd name="connsiteY13" fmla="*/ 2089164 h 2991507"/>
                <a:gd name="connsiteX14" fmla="*/ 351750 w 1983085"/>
                <a:gd name="connsiteY14" fmla="*/ 1949541 h 2991507"/>
                <a:gd name="connsiteX15" fmla="*/ 342904 w 1983085"/>
                <a:gd name="connsiteY15" fmla="*/ 1997936 h 2991507"/>
                <a:gd name="connsiteX16" fmla="*/ 396860 w 1983085"/>
                <a:gd name="connsiteY16" fmla="*/ 2349194 h 2991507"/>
                <a:gd name="connsiteX17" fmla="*/ 509109 w 1983085"/>
                <a:gd name="connsiteY17" fmla="*/ 2762247 h 2991507"/>
                <a:gd name="connsiteX18" fmla="*/ 553044 w 1983085"/>
                <a:gd name="connsiteY18" fmla="*/ 2882494 h 2991507"/>
                <a:gd name="connsiteX19" fmla="*/ 250563 w 1983085"/>
                <a:gd name="connsiteY19" fmla="*/ 2991507 h 2991507"/>
                <a:gd name="connsiteX20" fmla="*/ 63306 w 1983085"/>
                <a:gd name="connsiteY20" fmla="*/ 2363639 h 2991507"/>
                <a:gd name="connsiteX21" fmla="*/ 200 w 1983085"/>
                <a:gd name="connsiteY21" fmla="*/ 1690577 h 2991507"/>
                <a:gd name="connsiteX22" fmla="*/ 120047 w 1983085"/>
                <a:gd name="connsiteY22" fmla="*/ 908009 h 2991507"/>
                <a:gd name="connsiteX23" fmla="*/ 308179 w 1983085"/>
                <a:gd name="connsiteY23" fmla="*/ 433148 h 2991507"/>
                <a:gd name="connsiteX24" fmla="*/ 473686 w 1983085"/>
                <a:gd name="connsiteY24" fmla="*/ 172515 h 2991507"/>
                <a:gd name="connsiteX25" fmla="*/ 642537 w 1983085"/>
                <a:gd name="connsiteY25" fmla="*/ 0 h 2991507"/>
                <a:gd name="connsiteX26" fmla="*/ 761759 w 1983085"/>
                <a:gd name="connsiteY26" fmla="*/ 332056 h 2991507"/>
                <a:gd name="connsiteX27" fmla="*/ 754645 w 1983085"/>
                <a:gd name="connsiteY27" fmla="*/ 678085 h 2991507"/>
                <a:gd name="connsiteX28" fmla="*/ 577543 w 1983085"/>
                <a:gd name="connsiteY28" fmla="*/ 1005788 h 2991507"/>
                <a:gd name="connsiteX29" fmla="*/ 580017 w 1983085"/>
                <a:gd name="connsiteY29" fmla="*/ 1049853 h 2991507"/>
                <a:gd name="connsiteX30" fmla="*/ 998755 w 1983085"/>
                <a:gd name="connsiteY30" fmla="*/ 813397 h 2991507"/>
                <a:gd name="connsiteX31" fmla="*/ 1491149 w 1983085"/>
                <a:gd name="connsiteY31" fmla="*/ 701311 h 2991507"/>
                <a:gd name="connsiteX32" fmla="*/ 1503751 w 1983085"/>
                <a:gd name="connsiteY32" fmla="*/ 708401 h 299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983085" h="2991507">
                  <a:moveTo>
                    <a:pt x="1503751" y="708401"/>
                  </a:moveTo>
                  <a:cubicBezTo>
                    <a:pt x="1523712" y="737061"/>
                    <a:pt x="1480707" y="845173"/>
                    <a:pt x="1441158" y="919813"/>
                  </a:cubicBezTo>
                  <a:cubicBezTo>
                    <a:pt x="1395959" y="1005116"/>
                    <a:pt x="1303636" y="1124669"/>
                    <a:pt x="1219955" y="1213129"/>
                  </a:cubicBezTo>
                  <a:cubicBezTo>
                    <a:pt x="1136275" y="1301590"/>
                    <a:pt x="1042931" y="1380723"/>
                    <a:pt x="939074" y="1450576"/>
                  </a:cubicBezTo>
                  <a:cubicBezTo>
                    <a:pt x="835217" y="1520429"/>
                    <a:pt x="606345" y="1620692"/>
                    <a:pt x="596813" y="1632245"/>
                  </a:cubicBezTo>
                  <a:cubicBezTo>
                    <a:pt x="587281" y="1643798"/>
                    <a:pt x="649167" y="1649587"/>
                    <a:pt x="767161" y="1653421"/>
                  </a:cubicBezTo>
                  <a:cubicBezTo>
                    <a:pt x="885155" y="1657255"/>
                    <a:pt x="1148491" y="1639184"/>
                    <a:pt x="1304775" y="1655250"/>
                  </a:cubicBezTo>
                  <a:cubicBezTo>
                    <a:pt x="1461059" y="1671316"/>
                    <a:pt x="1595303" y="1714658"/>
                    <a:pt x="1704867" y="1749816"/>
                  </a:cubicBezTo>
                  <a:cubicBezTo>
                    <a:pt x="1814430" y="1784976"/>
                    <a:pt x="1923629" y="1833850"/>
                    <a:pt x="1962156" y="1866208"/>
                  </a:cubicBezTo>
                  <a:cubicBezTo>
                    <a:pt x="2000683" y="1898565"/>
                    <a:pt x="1982548" y="1903952"/>
                    <a:pt x="1936030" y="1943962"/>
                  </a:cubicBezTo>
                  <a:cubicBezTo>
                    <a:pt x="1889511" y="1983971"/>
                    <a:pt x="1791890" y="2062239"/>
                    <a:pt x="1683043" y="2106263"/>
                  </a:cubicBezTo>
                  <a:cubicBezTo>
                    <a:pt x="1574197" y="2150286"/>
                    <a:pt x="1402519" y="2193274"/>
                    <a:pt x="1282951" y="2208104"/>
                  </a:cubicBezTo>
                  <a:cubicBezTo>
                    <a:pt x="1163382" y="2222935"/>
                    <a:pt x="1078036" y="2215074"/>
                    <a:pt x="965636" y="2195250"/>
                  </a:cubicBezTo>
                  <a:cubicBezTo>
                    <a:pt x="853235" y="2175427"/>
                    <a:pt x="710858" y="2130115"/>
                    <a:pt x="608544" y="2089164"/>
                  </a:cubicBezTo>
                  <a:cubicBezTo>
                    <a:pt x="506230" y="2048213"/>
                    <a:pt x="368968" y="1961518"/>
                    <a:pt x="351750" y="1949541"/>
                  </a:cubicBezTo>
                  <a:cubicBezTo>
                    <a:pt x="334532" y="1937564"/>
                    <a:pt x="335386" y="1931327"/>
                    <a:pt x="342904" y="1997936"/>
                  </a:cubicBezTo>
                  <a:cubicBezTo>
                    <a:pt x="350422" y="2064545"/>
                    <a:pt x="369159" y="2221809"/>
                    <a:pt x="396860" y="2349194"/>
                  </a:cubicBezTo>
                  <a:cubicBezTo>
                    <a:pt x="424561" y="2476579"/>
                    <a:pt x="467735" y="2639985"/>
                    <a:pt x="509109" y="2762247"/>
                  </a:cubicBezTo>
                  <a:lnTo>
                    <a:pt x="553044" y="2882494"/>
                  </a:lnTo>
                  <a:cubicBezTo>
                    <a:pt x="473777" y="2939687"/>
                    <a:pt x="326860" y="2968014"/>
                    <a:pt x="250563" y="2991507"/>
                  </a:cubicBezTo>
                  <a:cubicBezTo>
                    <a:pt x="170949" y="2783480"/>
                    <a:pt x="105033" y="2580461"/>
                    <a:pt x="63306" y="2363639"/>
                  </a:cubicBezTo>
                  <a:cubicBezTo>
                    <a:pt x="21579" y="2146817"/>
                    <a:pt x="-2461" y="1929490"/>
                    <a:pt x="200" y="1690577"/>
                  </a:cubicBezTo>
                  <a:cubicBezTo>
                    <a:pt x="2859" y="1451663"/>
                    <a:pt x="68717" y="1117581"/>
                    <a:pt x="120047" y="908009"/>
                  </a:cubicBezTo>
                  <a:cubicBezTo>
                    <a:pt x="171377" y="698438"/>
                    <a:pt x="249239" y="555730"/>
                    <a:pt x="308179" y="433148"/>
                  </a:cubicBezTo>
                  <a:cubicBezTo>
                    <a:pt x="367119" y="310566"/>
                    <a:pt x="414822" y="245163"/>
                    <a:pt x="473686" y="172515"/>
                  </a:cubicBezTo>
                  <a:cubicBezTo>
                    <a:pt x="525192" y="108949"/>
                    <a:pt x="595112" y="17610"/>
                    <a:pt x="642537" y="0"/>
                  </a:cubicBezTo>
                  <a:cubicBezTo>
                    <a:pt x="709556" y="115352"/>
                    <a:pt x="737990" y="210065"/>
                    <a:pt x="761759" y="332056"/>
                  </a:cubicBezTo>
                  <a:cubicBezTo>
                    <a:pt x="780973" y="477891"/>
                    <a:pt x="781276" y="547748"/>
                    <a:pt x="754645" y="678085"/>
                  </a:cubicBezTo>
                  <a:cubicBezTo>
                    <a:pt x="727497" y="810951"/>
                    <a:pt x="606647" y="943826"/>
                    <a:pt x="577543" y="1005788"/>
                  </a:cubicBezTo>
                  <a:cubicBezTo>
                    <a:pt x="548438" y="1067749"/>
                    <a:pt x="509816" y="1081918"/>
                    <a:pt x="580017" y="1049853"/>
                  </a:cubicBezTo>
                  <a:cubicBezTo>
                    <a:pt x="650219" y="1017789"/>
                    <a:pt x="846899" y="871489"/>
                    <a:pt x="998755" y="813397"/>
                  </a:cubicBezTo>
                  <a:cubicBezTo>
                    <a:pt x="1150609" y="755308"/>
                    <a:pt x="1446228" y="697135"/>
                    <a:pt x="1491149" y="701311"/>
                  </a:cubicBezTo>
                  <a:cubicBezTo>
                    <a:pt x="1496764" y="701833"/>
                    <a:pt x="1500901" y="704307"/>
                    <a:pt x="1503751" y="708401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3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6199EE-1384-133B-5837-667F784AC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57206">
            <a:off x="749174" y="6117230"/>
            <a:ext cx="1474845" cy="764257"/>
          </a:xfrm>
          <a:custGeom>
            <a:avLst/>
            <a:gdLst>
              <a:gd name="connsiteX0" fmla="*/ 285556 w 1474845"/>
              <a:gd name="connsiteY0" fmla="*/ 144638 h 764257"/>
              <a:gd name="connsiteX1" fmla="*/ 913088 w 1474845"/>
              <a:gd name="connsiteY1" fmla="*/ 6695 h 764257"/>
              <a:gd name="connsiteX2" fmla="*/ 1248153 w 1474845"/>
              <a:gd name="connsiteY2" fmla="*/ 145972 h 764257"/>
              <a:gd name="connsiteX3" fmla="*/ 1442152 w 1474845"/>
              <a:gd name="connsiteY3" fmla="*/ 331644 h 764257"/>
              <a:gd name="connsiteX4" fmla="*/ 1474845 w 1474845"/>
              <a:gd name="connsiteY4" fmla="*/ 379730 h 764257"/>
              <a:gd name="connsiteX5" fmla="*/ 1152560 w 1474845"/>
              <a:gd name="connsiteY5" fmla="*/ 560491 h 764257"/>
              <a:gd name="connsiteX6" fmla="*/ 1127333 w 1474845"/>
              <a:gd name="connsiteY6" fmla="*/ 511455 h 764257"/>
              <a:gd name="connsiteX7" fmla="*/ 863360 w 1474845"/>
              <a:gd name="connsiteY7" fmla="*/ 347872 h 764257"/>
              <a:gd name="connsiteX8" fmla="*/ 616287 w 1474845"/>
              <a:gd name="connsiteY8" fmla="*/ 375083 h 764257"/>
              <a:gd name="connsiteX9" fmla="*/ 408457 w 1474845"/>
              <a:gd name="connsiteY9" fmla="*/ 532495 h 764257"/>
              <a:gd name="connsiteX10" fmla="*/ 346745 w 1474845"/>
              <a:gd name="connsiteY10" fmla="*/ 743373 h 764257"/>
              <a:gd name="connsiteX11" fmla="*/ 0 w 1474845"/>
              <a:gd name="connsiteY11" fmla="*/ 762914 h 764257"/>
              <a:gd name="connsiteX12" fmla="*/ 23053 w 1474845"/>
              <a:gd name="connsiteY12" fmla="*/ 553082 h 764257"/>
              <a:gd name="connsiteX13" fmla="*/ 285556 w 1474845"/>
              <a:gd name="connsiteY13" fmla="*/ 144638 h 764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474845" h="764257">
                <a:moveTo>
                  <a:pt x="285556" y="144638"/>
                </a:moveTo>
                <a:cubicBezTo>
                  <a:pt x="463342" y="38940"/>
                  <a:pt x="663205" y="-20872"/>
                  <a:pt x="913088" y="6695"/>
                </a:cubicBezTo>
                <a:cubicBezTo>
                  <a:pt x="1047001" y="8703"/>
                  <a:pt x="1152359" y="80612"/>
                  <a:pt x="1248153" y="145972"/>
                </a:cubicBezTo>
                <a:cubicBezTo>
                  <a:pt x="1319998" y="194992"/>
                  <a:pt x="1389950" y="263543"/>
                  <a:pt x="1442152" y="331644"/>
                </a:cubicBezTo>
                <a:lnTo>
                  <a:pt x="1474845" y="379730"/>
                </a:lnTo>
                <a:lnTo>
                  <a:pt x="1152560" y="560491"/>
                </a:lnTo>
                <a:lnTo>
                  <a:pt x="1127333" y="511455"/>
                </a:lnTo>
                <a:cubicBezTo>
                  <a:pt x="1074820" y="449767"/>
                  <a:pt x="948534" y="370600"/>
                  <a:pt x="863360" y="347872"/>
                </a:cubicBezTo>
                <a:cubicBezTo>
                  <a:pt x="778186" y="325143"/>
                  <a:pt x="692105" y="344313"/>
                  <a:pt x="616287" y="375083"/>
                </a:cubicBezTo>
                <a:cubicBezTo>
                  <a:pt x="540470" y="405853"/>
                  <a:pt x="453380" y="471113"/>
                  <a:pt x="408457" y="532495"/>
                </a:cubicBezTo>
                <a:cubicBezTo>
                  <a:pt x="363532" y="593876"/>
                  <a:pt x="371516" y="631267"/>
                  <a:pt x="346745" y="743373"/>
                </a:cubicBezTo>
                <a:cubicBezTo>
                  <a:pt x="234179" y="751069"/>
                  <a:pt x="32832" y="769336"/>
                  <a:pt x="0" y="762914"/>
                </a:cubicBezTo>
                <a:cubicBezTo>
                  <a:pt x="3468" y="683930"/>
                  <a:pt x="4118" y="680211"/>
                  <a:pt x="23053" y="553082"/>
                </a:cubicBezTo>
                <a:cubicBezTo>
                  <a:pt x="41208" y="469151"/>
                  <a:pt x="144239" y="236822"/>
                  <a:pt x="285556" y="14463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D81E1C3-5651-BE91-B266-92A08D0DD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370261">
            <a:off x="1843931" y="5486909"/>
            <a:ext cx="367586" cy="370105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  <a:gd name="connsiteX0" fmla="*/ 2649000 w 4468508"/>
              <a:gd name="connsiteY0" fmla="*/ 326 h 4964273"/>
              <a:gd name="connsiteX1" fmla="*/ 3964140 w 4468508"/>
              <a:gd name="connsiteY1" fmla="*/ 591130 h 4964273"/>
              <a:gd name="connsiteX2" fmla="*/ 4451030 w 4468508"/>
              <a:gd name="connsiteY2" fmla="*/ 3809413 h 4964273"/>
              <a:gd name="connsiteX3" fmla="*/ 3419865 w 4468508"/>
              <a:gd name="connsiteY3" fmla="*/ 4845181 h 4964273"/>
              <a:gd name="connsiteX4" fmla="*/ 1074535 w 4468508"/>
              <a:gd name="connsiteY4" fmla="*/ 4657562 h 4964273"/>
              <a:gd name="connsiteX5" fmla="*/ 33359 w 4468508"/>
              <a:gd name="connsiteY5" fmla="*/ 2995991 h 4964273"/>
              <a:gd name="connsiteX6" fmla="*/ 592137 w 4468508"/>
              <a:gd name="connsiteY6" fmla="*/ 806182 h 4964273"/>
              <a:gd name="connsiteX7" fmla="*/ 2649000 w 4468508"/>
              <a:gd name="connsiteY7" fmla="*/ 326 h 4964273"/>
              <a:gd name="connsiteX0" fmla="*/ 2788684 w 4608192"/>
              <a:gd name="connsiteY0" fmla="*/ 326 h 4845177"/>
              <a:gd name="connsiteX1" fmla="*/ 4103824 w 4608192"/>
              <a:gd name="connsiteY1" fmla="*/ 591130 h 4845177"/>
              <a:gd name="connsiteX2" fmla="*/ 4590714 w 4608192"/>
              <a:gd name="connsiteY2" fmla="*/ 3809413 h 4845177"/>
              <a:gd name="connsiteX3" fmla="*/ 3559549 w 4608192"/>
              <a:gd name="connsiteY3" fmla="*/ 4845181 h 4845177"/>
              <a:gd name="connsiteX4" fmla="*/ 173043 w 4608192"/>
              <a:gd name="connsiteY4" fmla="*/ 2995991 h 4845177"/>
              <a:gd name="connsiteX5" fmla="*/ 731821 w 4608192"/>
              <a:gd name="connsiteY5" fmla="*/ 806182 h 4845177"/>
              <a:gd name="connsiteX6" fmla="*/ 2788684 w 4608192"/>
              <a:gd name="connsiteY6" fmla="*/ 326 h 4845177"/>
              <a:gd name="connsiteX0" fmla="*/ 2788684 w 4656382"/>
              <a:gd name="connsiteY0" fmla="*/ 326 h 4593408"/>
              <a:gd name="connsiteX1" fmla="*/ 4103824 w 4656382"/>
              <a:gd name="connsiteY1" fmla="*/ 591130 h 4593408"/>
              <a:gd name="connsiteX2" fmla="*/ 4590714 w 4656382"/>
              <a:gd name="connsiteY2" fmla="*/ 3809413 h 4593408"/>
              <a:gd name="connsiteX3" fmla="*/ 2737164 w 4656382"/>
              <a:gd name="connsiteY3" fmla="*/ 4593410 h 4593408"/>
              <a:gd name="connsiteX4" fmla="*/ 173043 w 4656382"/>
              <a:gd name="connsiteY4" fmla="*/ 2995991 h 4593408"/>
              <a:gd name="connsiteX5" fmla="*/ 731821 w 4656382"/>
              <a:gd name="connsiteY5" fmla="*/ 806182 h 4593408"/>
              <a:gd name="connsiteX6" fmla="*/ 2788684 w 4656382"/>
              <a:gd name="connsiteY6" fmla="*/ 326 h 4593408"/>
              <a:gd name="connsiteX0" fmla="*/ 2788684 w 4720632"/>
              <a:gd name="connsiteY0" fmla="*/ 326 h 4593408"/>
              <a:gd name="connsiteX1" fmla="*/ 4103824 w 4720632"/>
              <a:gd name="connsiteY1" fmla="*/ 591130 h 4593408"/>
              <a:gd name="connsiteX2" fmla="*/ 4661706 w 4720632"/>
              <a:gd name="connsiteY2" fmla="*/ 3597011 h 4593408"/>
              <a:gd name="connsiteX3" fmla="*/ 2737164 w 4720632"/>
              <a:gd name="connsiteY3" fmla="*/ 4593410 h 4593408"/>
              <a:gd name="connsiteX4" fmla="*/ 173043 w 4720632"/>
              <a:gd name="connsiteY4" fmla="*/ 2995991 h 4593408"/>
              <a:gd name="connsiteX5" fmla="*/ 731821 w 4720632"/>
              <a:gd name="connsiteY5" fmla="*/ 806182 h 4593408"/>
              <a:gd name="connsiteX6" fmla="*/ 2788684 w 4720632"/>
              <a:gd name="connsiteY6" fmla="*/ 326 h 4593408"/>
              <a:gd name="connsiteX0" fmla="*/ 2615637 w 4547585"/>
              <a:gd name="connsiteY0" fmla="*/ 326 h 4593408"/>
              <a:gd name="connsiteX1" fmla="*/ 3930777 w 4547585"/>
              <a:gd name="connsiteY1" fmla="*/ 591130 h 4593408"/>
              <a:gd name="connsiteX2" fmla="*/ 4488659 w 4547585"/>
              <a:gd name="connsiteY2" fmla="*/ 3597011 h 4593408"/>
              <a:gd name="connsiteX3" fmla="*/ 2564117 w 4547585"/>
              <a:gd name="connsiteY3" fmla="*/ 4593410 h 4593408"/>
              <a:gd name="connsiteX4" fmla="*/ -4 w 4547585"/>
              <a:gd name="connsiteY4" fmla="*/ 2995991 h 4593408"/>
              <a:gd name="connsiteX5" fmla="*/ 2615637 w 4547585"/>
              <a:gd name="connsiteY5" fmla="*/ 326 h 4593408"/>
              <a:gd name="connsiteX0" fmla="*/ 1599114 w 4547585"/>
              <a:gd name="connsiteY0" fmla="*/ 673 h 4392722"/>
              <a:gd name="connsiteX1" fmla="*/ 3930777 w 4547585"/>
              <a:gd name="connsiteY1" fmla="*/ 390444 h 4392722"/>
              <a:gd name="connsiteX2" fmla="*/ 4488659 w 4547585"/>
              <a:gd name="connsiteY2" fmla="*/ 3396325 h 4392722"/>
              <a:gd name="connsiteX3" fmla="*/ 2564117 w 4547585"/>
              <a:gd name="connsiteY3" fmla="*/ 4392724 h 4392722"/>
              <a:gd name="connsiteX4" fmla="*/ -4 w 4547585"/>
              <a:gd name="connsiteY4" fmla="*/ 2795305 h 4392722"/>
              <a:gd name="connsiteX5" fmla="*/ 1599114 w 4547585"/>
              <a:gd name="connsiteY5" fmla="*/ 673 h 4392722"/>
              <a:gd name="connsiteX0" fmla="*/ 1599114 w 4556102"/>
              <a:gd name="connsiteY0" fmla="*/ 673 h 4345138"/>
              <a:gd name="connsiteX1" fmla="*/ 3930777 w 4556102"/>
              <a:gd name="connsiteY1" fmla="*/ 390444 h 4345138"/>
              <a:gd name="connsiteX2" fmla="*/ 4488659 w 4556102"/>
              <a:gd name="connsiteY2" fmla="*/ 3396325 h 4345138"/>
              <a:gd name="connsiteX3" fmla="*/ 2425030 w 4556102"/>
              <a:gd name="connsiteY3" fmla="*/ 4345136 h 4345138"/>
              <a:gd name="connsiteX4" fmla="*/ -4 w 4556102"/>
              <a:gd name="connsiteY4" fmla="*/ 2795305 h 4345138"/>
              <a:gd name="connsiteX5" fmla="*/ 1599114 w 4556102"/>
              <a:gd name="connsiteY5" fmla="*/ 673 h 4345138"/>
              <a:gd name="connsiteX0" fmla="*/ 1308676 w 4265664"/>
              <a:gd name="connsiteY0" fmla="*/ 673 h 4345138"/>
              <a:gd name="connsiteX1" fmla="*/ 3640339 w 4265664"/>
              <a:gd name="connsiteY1" fmla="*/ 390444 h 4345138"/>
              <a:gd name="connsiteX2" fmla="*/ 4198221 w 4265664"/>
              <a:gd name="connsiteY2" fmla="*/ 3396325 h 4345138"/>
              <a:gd name="connsiteX3" fmla="*/ 2134592 w 4265664"/>
              <a:gd name="connsiteY3" fmla="*/ 4345136 h 4345138"/>
              <a:gd name="connsiteX4" fmla="*/ 2 w 4265664"/>
              <a:gd name="connsiteY4" fmla="*/ 2737868 h 4345138"/>
              <a:gd name="connsiteX5" fmla="*/ 1308676 w 4265664"/>
              <a:gd name="connsiteY5" fmla="*/ 673 h 4345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65664" h="4345138">
                <a:moveTo>
                  <a:pt x="1308676" y="673"/>
                </a:moveTo>
                <a:cubicBezTo>
                  <a:pt x="1850442" y="-12337"/>
                  <a:pt x="3307336" y="165670"/>
                  <a:pt x="3640339" y="390444"/>
                </a:cubicBezTo>
                <a:cubicBezTo>
                  <a:pt x="3940677" y="1025292"/>
                  <a:pt x="4449179" y="2737210"/>
                  <a:pt x="4198221" y="3396325"/>
                </a:cubicBezTo>
                <a:cubicBezTo>
                  <a:pt x="3947263" y="4055440"/>
                  <a:pt x="2447418" y="4230167"/>
                  <a:pt x="2134592" y="4345136"/>
                </a:cubicBezTo>
                <a:cubicBezTo>
                  <a:pt x="1398314" y="4209566"/>
                  <a:pt x="471290" y="3411035"/>
                  <a:pt x="2" y="2737868"/>
                </a:cubicBezTo>
                <a:cubicBezTo>
                  <a:pt x="8589" y="1972354"/>
                  <a:pt x="653546" y="401483"/>
                  <a:pt x="1308676" y="673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5B16611A-C556-98DA-A508-8099091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1023" flipH="1">
            <a:off x="10962978" y="5803153"/>
            <a:ext cx="346601" cy="361356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  <a:gd name="connsiteX0" fmla="*/ 2649000 w 4849475"/>
              <a:gd name="connsiteY0" fmla="*/ -4 h 4963943"/>
              <a:gd name="connsiteX1" fmla="*/ 4735908 w 4849475"/>
              <a:gd name="connsiteY1" fmla="*/ 1905902 h 4963943"/>
              <a:gd name="connsiteX2" fmla="*/ 4451030 w 4849475"/>
              <a:gd name="connsiteY2" fmla="*/ 3809083 h 4963943"/>
              <a:gd name="connsiteX3" fmla="*/ 3419865 w 4849475"/>
              <a:gd name="connsiteY3" fmla="*/ 4844851 h 4963943"/>
              <a:gd name="connsiteX4" fmla="*/ 1074535 w 4849475"/>
              <a:gd name="connsiteY4" fmla="*/ 4657232 h 4963943"/>
              <a:gd name="connsiteX5" fmla="*/ 33359 w 4849475"/>
              <a:gd name="connsiteY5" fmla="*/ 2995661 h 4963943"/>
              <a:gd name="connsiteX6" fmla="*/ 592137 w 4849475"/>
              <a:gd name="connsiteY6" fmla="*/ 805852 h 4963943"/>
              <a:gd name="connsiteX7" fmla="*/ 2649000 w 4849475"/>
              <a:gd name="connsiteY7" fmla="*/ -4 h 4963943"/>
              <a:gd name="connsiteX0" fmla="*/ 2649000 w 4750338"/>
              <a:gd name="connsiteY0" fmla="*/ -4 h 4963943"/>
              <a:gd name="connsiteX1" fmla="*/ 4615020 w 4750338"/>
              <a:gd name="connsiteY1" fmla="*/ 1658609 h 4963943"/>
              <a:gd name="connsiteX2" fmla="*/ 4451030 w 4750338"/>
              <a:gd name="connsiteY2" fmla="*/ 3809083 h 4963943"/>
              <a:gd name="connsiteX3" fmla="*/ 3419865 w 4750338"/>
              <a:gd name="connsiteY3" fmla="*/ 4844851 h 4963943"/>
              <a:gd name="connsiteX4" fmla="*/ 1074535 w 4750338"/>
              <a:gd name="connsiteY4" fmla="*/ 4657232 h 4963943"/>
              <a:gd name="connsiteX5" fmla="*/ 33359 w 4750338"/>
              <a:gd name="connsiteY5" fmla="*/ 2995661 h 4963943"/>
              <a:gd name="connsiteX6" fmla="*/ 592137 w 4750338"/>
              <a:gd name="connsiteY6" fmla="*/ 805852 h 4963943"/>
              <a:gd name="connsiteX7" fmla="*/ 2649000 w 4750338"/>
              <a:gd name="connsiteY7" fmla="*/ -4 h 4963943"/>
              <a:gd name="connsiteX0" fmla="*/ 2158871 w 4260209"/>
              <a:gd name="connsiteY0" fmla="*/ -4 h 5086984"/>
              <a:gd name="connsiteX1" fmla="*/ 4124891 w 4260209"/>
              <a:gd name="connsiteY1" fmla="*/ 1658609 h 5086984"/>
              <a:gd name="connsiteX2" fmla="*/ 3960901 w 4260209"/>
              <a:gd name="connsiteY2" fmla="*/ 3809083 h 5086984"/>
              <a:gd name="connsiteX3" fmla="*/ 2929736 w 4260209"/>
              <a:gd name="connsiteY3" fmla="*/ 4844851 h 5086984"/>
              <a:gd name="connsiteX4" fmla="*/ 584406 w 4260209"/>
              <a:gd name="connsiteY4" fmla="*/ 4657232 h 5086984"/>
              <a:gd name="connsiteX5" fmla="*/ 102008 w 4260209"/>
              <a:gd name="connsiteY5" fmla="*/ 805852 h 5086984"/>
              <a:gd name="connsiteX6" fmla="*/ 2158871 w 4260209"/>
              <a:gd name="connsiteY6" fmla="*/ -4 h 5086984"/>
              <a:gd name="connsiteX0" fmla="*/ 2341715 w 4443053"/>
              <a:gd name="connsiteY0" fmla="*/ -4 h 4937580"/>
              <a:gd name="connsiteX1" fmla="*/ 4307735 w 4443053"/>
              <a:gd name="connsiteY1" fmla="*/ 1658609 h 4937580"/>
              <a:gd name="connsiteX2" fmla="*/ 4143745 w 4443053"/>
              <a:gd name="connsiteY2" fmla="*/ 3809083 h 4937580"/>
              <a:gd name="connsiteX3" fmla="*/ 3112580 w 4443053"/>
              <a:gd name="connsiteY3" fmla="*/ 4844851 h 4937580"/>
              <a:gd name="connsiteX4" fmla="*/ 321924 w 4443053"/>
              <a:gd name="connsiteY4" fmla="*/ 4230304 h 4937580"/>
              <a:gd name="connsiteX5" fmla="*/ 284852 w 4443053"/>
              <a:gd name="connsiteY5" fmla="*/ 805852 h 4937580"/>
              <a:gd name="connsiteX6" fmla="*/ 2341715 w 4443053"/>
              <a:gd name="connsiteY6" fmla="*/ -4 h 4937580"/>
              <a:gd name="connsiteX0" fmla="*/ 2567003 w 4668341"/>
              <a:gd name="connsiteY0" fmla="*/ -4 h 4924017"/>
              <a:gd name="connsiteX1" fmla="*/ 4533023 w 4668341"/>
              <a:gd name="connsiteY1" fmla="*/ 1658609 h 4924017"/>
              <a:gd name="connsiteX2" fmla="*/ 4369033 w 4668341"/>
              <a:gd name="connsiteY2" fmla="*/ 3809083 h 4924017"/>
              <a:gd name="connsiteX3" fmla="*/ 3337868 w 4668341"/>
              <a:gd name="connsiteY3" fmla="*/ 4844851 h 4924017"/>
              <a:gd name="connsiteX4" fmla="*/ 547212 w 4668341"/>
              <a:gd name="connsiteY4" fmla="*/ 4230304 h 4924017"/>
              <a:gd name="connsiteX5" fmla="*/ 169043 w 4668341"/>
              <a:gd name="connsiteY5" fmla="*/ 1352706 h 4924017"/>
              <a:gd name="connsiteX6" fmla="*/ 2567003 w 4668341"/>
              <a:gd name="connsiteY6" fmla="*/ -4 h 4924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8341" h="4924017">
                <a:moveTo>
                  <a:pt x="2567003" y="-4"/>
                </a:moveTo>
                <a:cubicBezTo>
                  <a:pt x="3257631" y="183338"/>
                  <a:pt x="4232685" y="1023761"/>
                  <a:pt x="4533023" y="1658609"/>
                </a:cubicBezTo>
                <a:cubicBezTo>
                  <a:pt x="4833361" y="2293457"/>
                  <a:pt x="4568226" y="3278043"/>
                  <a:pt x="4369033" y="3809083"/>
                </a:cubicBezTo>
                <a:cubicBezTo>
                  <a:pt x="4169841" y="4340123"/>
                  <a:pt x="3650694" y="4729882"/>
                  <a:pt x="3337868" y="4844851"/>
                </a:cubicBezTo>
                <a:cubicBezTo>
                  <a:pt x="2627022" y="5065916"/>
                  <a:pt x="1075350" y="4812328"/>
                  <a:pt x="547212" y="4230304"/>
                </a:cubicBezTo>
                <a:cubicBezTo>
                  <a:pt x="19074" y="3648280"/>
                  <a:pt x="-167589" y="2057757"/>
                  <a:pt x="169043" y="1352706"/>
                </a:cubicBezTo>
                <a:cubicBezTo>
                  <a:pt x="505675" y="647655"/>
                  <a:pt x="1914330" y="30744"/>
                  <a:pt x="2567003" y="-4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2C60A4A-4BA5-C5DC-180A-27A207A83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088213">
            <a:off x="10906364" y="2220029"/>
            <a:ext cx="1616254" cy="886562"/>
          </a:xfrm>
          <a:custGeom>
            <a:avLst/>
            <a:gdLst>
              <a:gd name="connsiteX0" fmla="*/ 0 w 1616254"/>
              <a:gd name="connsiteY0" fmla="*/ 572889 h 886562"/>
              <a:gd name="connsiteX1" fmla="*/ 541831 w 1616254"/>
              <a:gd name="connsiteY1" fmla="*/ 34761 h 886562"/>
              <a:gd name="connsiteX2" fmla="*/ 682671 w 1616254"/>
              <a:gd name="connsiteY2" fmla="*/ 8520 h 886562"/>
              <a:gd name="connsiteX3" fmla="*/ 1023169 w 1616254"/>
              <a:gd name="connsiteY3" fmla="*/ 25958 h 886562"/>
              <a:gd name="connsiteX4" fmla="*/ 1478939 w 1616254"/>
              <a:gd name="connsiteY4" fmla="*/ 443951 h 886562"/>
              <a:gd name="connsiteX5" fmla="*/ 1611222 w 1616254"/>
              <a:gd name="connsiteY5" fmla="*/ 856638 h 886562"/>
              <a:gd name="connsiteX6" fmla="*/ 1573235 w 1616254"/>
              <a:gd name="connsiteY6" fmla="*/ 886026 h 886562"/>
              <a:gd name="connsiteX7" fmla="*/ 1221079 w 1616254"/>
              <a:gd name="connsiteY7" fmla="*/ 816150 h 886562"/>
              <a:gd name="connsiteX8" fmla="*/ 366540 w 1616254"/>
              <a:gd name="connsiteY8" fmla="*/ 642457 h 886562"/>
              <a:gd name="connsiteX9" fmla="*/ 31377 w 1616254"/>
              <a:gd name="connsiteY9" fmla="*/ 580001 h 8865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16254" h="886562">
                <a:moveTo>
                  <a:pt x="0" y="572889"/>
                </a:moveTo>
                <a:lnTo>
                  <a:pt x="541831" y="34761"/>
                </a:lnTo>
                <a:lnTo>
                  <a:pt x="682671" y="8520"/>
                </a:lnTo>
                <a:cubicBezTo>
                  <a:pt x="805257" y="-5922"/>
                  <a:pt x="929033" y="-3198"/>
                  <a:pt x="1023169" y="25958"/>
                </a:cubicBezTo>
                <a:cubicBezTo>
                  <a:pt x="1211441" y="84272"/>
                  <a:pt x="1380931" y="305504"/>
                  <a:pt x="1478939" y="443951"/>
                </a:cubicBezTo>
                <a:cubicBezTo>
                  <a:pt x="1576948" y="582397"/>
                  <a:pt x="1602502" y="825932"/>
                  <a:pt x="1611222" y="856638"/>
                </a:cubicBezTo>
                <a:cubicBezTo>
                  <a:pt x="1619942" y="887345"/>
                  <a:pt x="1622736" y="887687"/>
                  <a:pt x="1573235" y="886026"/>
                </a:cubicBezTo>
                <a:cubicBezTo>
                  <a:pt x="1523735" y="884366"/>
                  <a:pt x="1221079" y="816150"/>
                  <a:pt x="1221079" y="816150"/>
                </a:cubicBezTo>
                <a:lnTo>
                  <a:pt x="366540" y="642457"/>
                </a:lnTo>
                <a:cubicBezTo>
                  <a:pt x="222847" y="613065"/>
                  <a:pt x="104747" y="594329"/>
                  <a:pt x="31377" y="580001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43C7C659-6ED9-0E7B-FD54-A10AAA369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370261">
            <a:off x="1850443" y="5486910"/>
            <a:ext cx="367586" cy="370105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  <a:gd name="connsiteX0" fmla="*/ 2649000 w 4468508"/>
              <a:gd name="connsiteY0" fmla="*/ 326 h 4964273"/>
              <a:gd name="connsiteX1" fmla="*/ 3964140 w 4468508"/>
              <a:gd name="connsiteY1" fmla="*/ 591130 h 4964273"/>
              <a:gd name="connsiteX2" fmla="*/ 4451030 w 4468508"/>
              <a:gd name="connsiteY2" fmla="*/ 3809413 h 4964273"/>
              <a:gd name="connsiteX3" fmla="*/ 3419865 w 4468508"/>
              <a:gd name="connsiteY3" fmla="*/ 4845181 h 4964273"/>
              <a:gd name="connsiteX4" fmla="*/ 1074535 w 4468508"/>
              <a:gd name="connsiteY4" fmla="*/ 4657562 h 4964273"/>
              <a:gd name="connsiteX5" fmla="*/ 33359 w 4468508"/>
              <a:gd name="connsiteY5" fmla="*/ 2995991 h 4964273"/>
              <a:gd name="connsiteX6" fmla="*/ 592137 w 4468508"/>
              <a:gd name="connsiteY6" fmla="*/ 806182 h 4964273"/>
              <a:gd name="connsiteX7" fmla="*/ 2649000 w 4468508"/>
              <a:gd name="connsiteY7" fmla="*/ 326 h 4964273"/>
              <a:gd name="connsiteX0" fmla="*/ 2788684 w 4608192"/>
              <a:gd name="connsiteY0" fmla="*/ 326 h 4845177"/>
              <a:gd name="connsiteX1" fmla="*/ 4103824 w 4608192"/>
              <a:gd name="connsiteY1" fmla="*/ 591130 h 4845177"/>
              <a:gd name="connsiteX2" fmla="*/ 4590714 w 4608192"/>
              <a:gd name="connsiteY2" fmla="*/ 3809413 h 4845177"/>
              <a:gd name="connsiteX3" fmla="*/ 3559549 w 4608192"/>
              <a:gd name="connsiteY3" fmla="*/ 4845181 h 4845177"/>
              <a:gd name="connsiteX4" fmla="*/ 173043 w 4608192"/>
              <a:gd name="connsiteY4" fmla="*/ 2995991 h 4845177"/>
              <a:gd name="connsiteX5" fmla="*/ 731821 w 4608192"/>
              <a:gd name="connsiteY5" fmla="*/ 806182 h 4845177"/>
              <a:gd name="connsiteX6" fmla="*/ 2788684 w 4608192"/>
              <a:gd name="connsiteY6" fmla="*/ 326 h 4845177"/>
              <a:gd name="connsiteX0" fmla="*/ 2788684 w 4656382"/>
              <a:gd name="connsiteY0" fmla="*/ 326 h 4593408"/>
              <a:gd name="connsiteX1" fmla="*/ 4103824 w 4656382"/>
              <a:gd name="connsiteY1" fmla="*/ 591130 h 4593408"/>
              <a:gd name="connsiteX2" fmla="*/ 4590714 w 4656382"/>
              <a:gd name="connsiteY2" fmla="*/ 3809413 h 4593408"/>
              <a:gd name="connsiteX3" fmla="*/ 2737164 w 4656382"/>
              <a:gd name="connsiteY3" fmla="*/ 4593410 h 4593408"/>
              <a:gd name="connsiteX4" fmla="*/ 173043 w 4656382"/>
              <a:gd name="connsiteY4" fmla="*/ 2995991 h 4593408"/>
              <a:gd name="connsiteX5" fmla="*/ 731821 w 4656382"/>
              <a:gd name="connsiteY5" fmla="*/ 806182 h 4593408"/>
              <a:gd name="connsiteX6" fmla="*/ 2788684 w 4656382"/>
              <a:gd name="connsiteY6" fmla="*/ 326 h 4593408"/>
              <a:gd name="connsiteX0" fmla="*/ 2788684 w 4720632"/>
              <a:gd name="connsiteY0" fmla="*/ 326 h 4593408"/>
              <a:gd name="connsiteX1" fmla="*/ 4103824 w 4720632"/>
              <a:gd name="connsiteY1" fmla="*/ 591130 h 4593408"/>
              <a:gd name="connsiteX2" fmla="*/ 4661706 w 4720632"/>
              <a:gd name="connsiteY2" fmla="*/ 3597011 h 4593408"/>
              <a:gd name="connsiteX3" fmla="*/ 2737164 w 4720632"/>
              <a:gd name="connsiteY3" fmla="*/ 4593410 h 4593408"/>
              <a:gd name="connsiteX4" fmla="*/ 173043 w 4720632"/>
              <a:gd name="connsiteY4" fmla="*/ 2995991 h 4593408"/>
              <a:gd name="connsiteX5" fmla="*/ 731821 w 4720632"/>
              <a:gd name="connsiteY5" fmla="*/ 806182 h 4593408"/>
              <a:gd name="connsiteX6" fmla="*/ 2788684 w 4720632"/>
              <a:gd name="connsiteY6" fmla="*/ 326 h 4593408"/>
              <a:gd name="connsiteX0" fmla="*/ 2615637 w 4547585"/>
              <a:gd name="connsiteY0" fmla="*/ 326 h 4593408"/>
              <a:gd name="connsiteX1" fmla="*/ 3930777 w 4547585"/>
              <a:gd name="connsiteY1" fmla="*/ 591130 h 4593408"/>
              <a:gd name="connsiteX2" fmla="*/ 4488659 w 4547585"/>
              <a:gd name="connsiteY2" fmla="*/ 3597011 h 4593408"/>
              <a:gd name="connsiteX3" fmla="*/ 2564117 w 4547585"/>
              <a:gd name="connsiteY3" fmla="*/ 4593410 h 4593408"/>
              <a:gd name="connsiteX4" fmla="*/ -4 w 4547585"/>
              <a:gd name="connsiteY4" fmla="*/ 2995991 h 4593408"/>
              <a:gd name="connsiteX5" fmla="*/ 2615637 w 4547585"/>
              <a:gd name="connsiteY5" fmla="*/ 326 h 4593408"/>
              <a:gd name="connsiteX0" fmla="*/ 1599114 w 4547585"/>
              <a:gd name="connsiteY0" fmla="*/ 673 h 4392722"/>
              <a:gd name="connsiteX1" fmla="*/ 3930777 w 4547585"/>
              <a:gd name="connsiteY1" fmla="*/ 390444 h 4392722"/>
              <a:gd name="connsiteX2" fmla="*/ 4488659 w 4547585"/>
              <a:gd name="connsiteY2" fmla="*/ 3396325 h 4392722"/>
              <a:gd name="connsiteX3" fmla="*/ 2564117 w 4547585"/>
              <a:gd name="connsiteY3" fmla="*/ 4392724 h 4392722"/>
              <a:gd name="connsiteX4" fmla="*/ -4 w 4547585"/>
              <a:gd name="connsiteY4" fmla="*/ 2795305 h 4392722"/>
              <a:gd name="connsiteX5" fmla="*/ 1599114 w 4547585"/>
              <a:gd name="connsiteY5" fmla="*/ 673 h 4392722"/>
              <a:gd name="connsiteX0" fmla="*/ 1599114 w 4556102"/>
              <a:gd name="connsiteY0" fmla="*/ 673 h 4345138"/>
              <a:gd name="connsiteX1" fmla="*/ 3930777 w 4556102"/>
              <a:gd name="connsiteY1" fmla="*/ 390444 h 4345138"/>
              <a:gd name="connsiteX2" fmla="*/ 4488659 w 4556102"/>
              <a:gd name="connsiteY2" fmla="*/ 3396325 h 4345138"/>
              <a:gd name="connsiteX3" fmla="*/ 2425030 w 4556102"/>
              <a:gd name="connsiteY3" fmla="*/ 4345136 h 4345138"/>
              <a:gd name="connsiteX4" fmla="*/ -4 w 4556102"/>
              <a:gd name="connsiteY4" fmla="*/ 2795305 h 4345138"/>
              <a:gd name="connsiteX5" fmla="*/ 1599114 w 4556102"/>
              <a:gd name="connsiteY5" fmla="*/ 673 h 4345138"/>
              <a:gd name="connsiteX0" fmla="*/ 1308676 w 4265664"/>
              <a:gd name="connsiteY0" fmla="*/ 673 h 4345138"/>
              <a:gd name="connsiteX1" fmla="*/ 3640339 w 4265664"/>
              <a:gd name="connsiteY1" fmla="*/ 390444 h 4345138"/>
              <a:gd name="connsiteX2" fmla="*/ 4198221 w 4265664"/>
              <a:gd name="connsiteY2" fmla="*/ 3396325 h 4345138"/>
              <a:gd name="connsiteX3" fmla="*/ 2134592 w 4265664"/>
              <a:gd name="connsiteY3" fmla="*/ 4345136 h 4345138"/>
              <a:gd name="connsiteX4" fmla="*/ 2 w 4265664"/>
              <a:gd name="connsiteY4" fmla="*/ 2737868 h 4345138"/>
              <a:gd name="connsiteX5" fmla="*/ 1308676 w 4265664"/>
              <a:gd name="connsiteY5" fmla="*/ 673 h 4345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65664" h="4345138">
                <a:moveTo>
                  <a:pt x="1308676" y="673"/>
                </a:moveTo>
                <a:cubicBezTo>
                  <a:pt x="1850442" y="-12337"/>
                  <a:pt x="3307336" y="165670"/>
                  <a:pt x="3640339" y="390444"/>
                </a:cubicBezTo>
                <a:cubicBezTo>
                  <a:pt x="3940677" y="1025292"/>
                  <a:pt x="4449179" y="2737210"/>
                  <a:pt x="4198221" y="3396325"/>
                </a:cubicBezTo>
                <a:cubicBezTo>
                  <a:pt x="3947263" y="4055440"/>
                  <a:pt x="2447418" y="4230167"/>
                  <a:pt x="2134592" y="4345136"/>
                </a:cubicBezTo>
                <a:cubicBezTo>
                  <a:pt x="1398314" y="4209566"/>
                  <a:pt x="471290" y="3411035"/>
                  <a:pt x="2" y="2737868"/>
                </a:cubicBezTo>
                <a:cubicBezTo>
                  <a:pt x="8589" y="1972354"/>
                  <a:pt x="653546" y="401483"/>
                  <a:pt x="1308676" y="673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593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7F6F4-0C61-A766-1987-C86287A1C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560" y="572569"/>
            <a:ext cx="8182411" cy="1319077"/>
          </a:xfrm>
        </p:spPr>
        <p:txBody>
          <a:bodyPr anchor="b">
            <a:normAutofit/>
          </a:bodyPr>
          <a:lstStyle/>
          <a:p>
            <a:r>
              <a:rPr lang="en-GB" sz="3600" b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6</a:t>
            </a:r>
            <a:r>
              <a:rPr lang="en-GB" sz="3600" b="1" kern="1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Ideographic …</a:t>
            </a: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B1C2B55-9273-AA1C-D536-12DC970E3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57018" y="-110045"/>
            <a:ext cx="2400679" cy="1703368"/>
            <a:chOff x="9857018" y="-110045"/>
            <a:chExt cx="2400679" cy="170336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DA6B2F0-9315-BFF2-4D35-11CED661E1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0478977" flipH="1" flipV="1">
              <a:off x="11592719" y="566791"/>
              <a:ext cx="338918" cy="349372"/>
            </a:xfrm>
            <a:custGeom>
              <a:avLst/>
              <a:gdLst>
                <a:gd name="connsiteX0" fmla="*/ 2531073 w 4828010"/>
                <a:gd name="connsiteY0" fmla="*/ 0 h 4873559"/>
                <a:gd name="connsiteX1" fmla="*/ 3937963 w 4828010"/>
                <a:gd name="connsiteY1" fmla="*/ 437433 h 4873559"/>
                <a:gd name="connsiteX2" fmla="*/ 4806231 w 4828010"/>
                <a:gd name="connsiteY2" fmla="*/ 1773180 h 4873559"/>
                <a:gd name="connsiteX3" fmla="*/ 4448644 w 4828010"/>
                <a:gd name="connsiteY3" fmla="*/ 3933235 h 4873559"/>
                <a:gd name="connsiteX4" fmla="*/ 3192542 w 4828010"/>
                <a:gd name="connsiteY4" fmla="*/ 4716168 h 4873559"/>
                <a:gd name="connsiteX5" fmla="*/ 937448 w 4828010"/>
                <a:gd name="connsiteY5" fmla="*/ 4547691 h 4873559"/>
                <a:gd name="connsiteX6" fmla="*/ 12348 w 4828010"/>
                <a:gd name="connsiteY6" fmla="*/ 3026750 h 4873559"/>
                <a:gd name="connsiteX7" fmla="*/ 553508 w 4828010"/>
                <a:gd name="connsiteY7" fmla="*/ 740383 h 4873559"/>
                <a:gd name="connsiteX8" fmla="*/ 2531073 w 4828010"/>
                <a:gd name="connsiteY8" fmla="*/ 0 h 4873559"/>
                <a:gd name="connsiteX0" fmla="*/ 2531073 w 4828010"/>
                <a:gd name="connsiteY0" fmla="*/ 0 h 4853896"/>
                <a:gd name="connsiteX1" fmla="*/ 3937963 w 4828010"/>
                <a:gd name="connsiteY1" fmla="*/ 437433 h 4853896"/>
                <a:gd name="connsiteX2" fmla="*/ 4806231 w 4828010"/>
                <a:gd name="connsiteY2" fmla="*/ 1773180 h 4853896"/>
                <a:gd name="connsiteX3" fmla="*/ 4448644 w 4828010"/>
                <a:gd name="connsiteY3" fmla="*/ 3933235 h 4853896"/>
                <a:gd name="connsiteX4" fmla="*/ 3192542 w 4828010"/>
                <a:gd name="connsiteY4" fmla="*/ 4716168 h 4853896"/>
                <a:gd name="connsiteX5" fmla="*/ 1075671 w 4828010"/>
                <a:gd name="connsiteY5" fmla="*/ 4473263 h 4853896"/>
                <a:gd name="connsiteX6" fmla="*/ 12348 w 4828010"/>
                <a:gd name="connsiteY6" fmla="*/ 3026750 h 4853896"/>
                <a:gd name="connsiteX7" fmla="*/ 553508 w 4828010"/>
                <a:gd name="connsiteY7" fmla="*/ 740383 h 4853896"/>
                <a:gd name="connsiteX8" fmla="*/ 2531073 w 4828010"/>
                <a:gd name="connsiteY8" fmla="*/ 0 h 4853896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84014 w 4780951"/>
                <a:gd name="connsiteY0" fmla="*/ 0 h 4850182"/>
                <a:gd name="connsiteX1" fmla="*/ 3890904 w 4780951"/>
                <a:gd name="connsiteY1" fmla="*/ 437433 h 4850182"/>
                <a:gd name="connsiteX2" fmla="*/ 4759172 w 4780951"/>
                <a:gd name="connsiteY2" fmla="*/ 1773180 h 4850182"/>
                <a:gd name="connsiteX3" fmla="*/ 4401585 w 4780951"/>
                <a:gd name="connsiteY3" fmla="*/ 3933235 h 4850182"/>
                <a:gd name="connsiteX4" fmla="*/ 3145483 w 4780951"/>
                <a:gd name="connsiteY4" fmla="*/ 4716168 h 4850182"/>
                <a:gd name="connsiteX5" fmla="*/ 1113673 w 4780951"/>
                <a:gd name="connsiteY5" fmla="*/ 4467947 h 4850182"/>
                <a:gd name="connsiteX6" fmla="*/ 39717 w 4780951"/>
                <a:gd name="connsiteY6" fmla="*/ 3101178 h 4850182"/>
                <a:gd name="connsiteX7" fmla="*/ 506449 w 4780951"/>
                <a:gd name="connsiteY7" fmla="*/ 740383 h 4850182"/>
                <a:gd name="connsiteX8" fmla="*/ 2484014 w 4780951"/>
                <a:gd name="connsiteY8" fmla="*/ 0 h 4850182"/>
                <a:gd name="connsiteX0" fmla="*/ 2484014 w 4780127"/>
                <a:gd name="connsiteY0" fmla="*/ 0 h 4850182"/>
                <a:gd name="connsiteX1" fmla="*/ 3890904 w 4780127"/>
                <a:gd name="connsiteY1" fmla="*/ 437433 h 4850182"/>
                <a:gd name="connsiteX2" fmla="*/ 4759172 w 4780127"/>
                <a:gd name="connsiteY2" fmla="*/ 1773180 h 4850182"/>
                <a:gd name="connsiteX3" fmla="*/ 4390953 w 4780127"/>
                <a:gd name="connsiteY3" fmla="*/ 3805644 h 4850182"/>
                <a:gd name="connsiteX4" fmla="*/ 3145483 w 4780127"/>
                <a:gd name="connsiteY4" fmla="*/ 4716168 h 4850182"/>
                <a:gd name="connsiteX5" fmla="*/ 1113673 w 4780127"/>
                <a:gd name="connsiteY5" fmla="*/ 4467947 h 4850182"/>
                <a:gd name="connsiteX6" fmla="*/ 39717 w 4780127"/>
                <a:gd name="connsiteY6" fmla="*/ 3101178 h 4850182"/>
                <a:gd name="connsiteX7" fmla="*/ 506449 w 4780127"/>
                <a:gd name="connsiteY7" fmla="*/ 740383 h 4850182"/>
                <a:gd name="connsiteX8" fmla="*/ 2484014 w 4780127"/>
                <a:gd name="connsiteY8" fmla="*/ 0 h 4850182"/>
                <a:gd name="connsiteX0" fmla="*/ 2484014 w 4778010"/>
                <a:gd name="connsiteY0" fmla="*/ 0 h 4846926"/>
                <a:gd name="connsiteX1" fmla="*/ 3890904 w 4778010"/>
                <a:gd name="connsiteY1" fmla="*/ 437433 h 4846926"/>
                <a:gd name="connsiteX2" fmla="*/ 4759172 w 4778010"/>
                <a:gd name="connsiteY2" fmla="*/ 1773180 h 4846926"/>
                <a:gd name="connsiteX3" fmla="*/ 4390953 w 4778010"/>
                <a:gd name="connsiteY3" fmla="*/ 3805644 h 4846926"/>
                <a:gd name="connsiteX4" fmla="*/ 3343914 w 4778010"/>
                <a:gd name="connsiteY4" fmla="*/ 4712128 h 4846926"/>
                <a:gd name="connsiteX5" fmla="*/ 1113673 w 4778010"/>
                <a:gd name="connsiteY5" fmla="*/ 4467947 h 4846926"/>
                <a:gd name="connsiteX6" fmla="*/ 39717 w 4778010"/>
                <a:gd name="connsiteY6" fmla="*/ 3101178 h 4846926"/>
                <a:gd name="connsiteX7" fmla="*/ 506449 w 4778010"/>
                <a:gd name="connsiteY7" fmla="*/ 740383 h 4846926"/>
                <a:gd name="connsiteX8" fmla="*/ 2484014 w 4778010"/>
                <a:gd name="connsiteY8" fmla="*/ 0 h 4846926"/>
                <a:gd name="connsiteX0" fmla="*/ 2484014 w 4782503"/>
                <a:gd name="connsiteY0" fmla="*/ 0 h 4846926"/>
                <a:gd name="connsiteX1" fmla="*/ 3890904 w 4782503"/>
                <a:gd name="connsiteY1" fmla="*/ 437433 h 4846926"/>
                <a:gd name="connsiteX2" fmla="*/ 4759172 w 4782503"/>
                <a:gd name="connsiteY2" fmla="*/ 1773180 h 4846926"/>
                <a:gd name="connsiteX3" fmla="*/ 4450482 w 4782503"/>
                <a:gd name="connsiteY3" fmla="*/ 3688481 h 4846926"/>
                <a:gd name="connsiteX4" fmla="*/ 3343914 w 4782503"/>
                <a:gd name="connsiteY4" fmla="*/ 4712128 h 4846926"/>
                <a:gd name="connsiteX5" fmla="*/ 1113673 w 4782503"/>
                <a:gd name="connsiteY5" fmla="*/ 4467947 h 4846926"/>
                <a:gd name="connsiteX6" fmla="*/ 39717 w 4782503"/>
                <a:gd name="connsiteY6" fmla="*/ 3101178 h 4846926"/>
                <a:gd name="connsiteX7" fmla="*/ 506449 w 4782503"/>
                <a:gd name="connsiteY7" fmla="*/ 740383 h 4846926"/>
                <a:gd name="connsiteX8" fmla="*/ 2484014 w 4782503"/>
                <a:gd name="connsiteY8" fmla="*/ 0 h 4846926"/>
                <a:gd name="connsiteX0" fmla="*/ 2484014 w 4784889"/>
                <a:gd name="connsiteY0" fmla="*/ 0 h 4846926"/>
                <a:gd name="connsiteX1" fmla="*/ 3890904 w 4784889"/>
                <a:gd name="connsiteY1" fmla="*/ 437433 h 4846926"/>
                <a:gd name="connsiteX2" fmla="*/ 4759172 w 4784889"/>
                <a:gd name="connsiteY2" fmla="*/ 1773180 h 4846926"/>
                <a:gd name="connsiteX3" fmla="*/ 4474294 w 4784889"/>
                <a:gd name="connsiteY3" fmla="*/ 3676361 h 4846926"/>
                <a:gd name="connsiteX4" fmla="*/ 3343914 w 4784889"/>
                <a:gd name="connsiteY4" fmla="*/ 4712128 h 4846926"/>
                <a:gd name="connsiteX5" fmla="*/ 1113673 w 4784889"/>
                <a:gd name="connsiteY5" fmla="*/ 4467947 h 4846926"/>
                <a:gd name="connsiteX6" fmla="*/ 39717 w 4784889"/>
                <a:gd name="connsiteY6" fmla="*/ 3101178 h 4846926"/>
                <a:gd name="connsiteX7" fmla="*/ 506449 w 4784889"/>
                <a:gd name="connsiteY7" fmla="*/ 740383 h 4846926"/>
                <a:gd name="connsiteX8" fmla="*/ 2484014 w 4784889"/>
                <a:gd name="connsiteY8" fmla="*/ 0 h 4846926"/>
                <a:gd name="connsiteX0" fmla="*/ 2484014 w 4784889"/>
                <a:gd name="connsiteY0" fmla="*/ 0 h 4860980"/>
                <a:gd name="connsiteX1" fmla="*/ 3890904 w 4784889"/>
                <a:gd name="connsiteY1" fmla="*/ 437433 h 4860980"/>
                <a:gd name="connsiteX2" fmla="*/ 4759172 w 4784889"/>
                <a:gd name="connsiteY2" fmla="*/ 1773180 h 4860980"/>
                <a:gd name="connsiteX3" fmla="*/ 4474294 w 4784889"/>
                <a:gd name="connsiteY3" fmla="*/ 3676361 h 4860980"/>
                <a:gd name="connsiteX4" fmla="*/ 3343914 w 4784889"/>
                <a:gd name="connsiteY4" fmla="*/ 4712128 h 4860980"/>
                <a:gd name="connsiteX5" fmla="*/ 1097799 w 4784889"/>
                <a:gd name="connsiteY5" fmla="*/ 4524510 h 4860980"/>
                <a:gd name="connsiteX6" fmla="*/ 39717 w 4784889"/>
                <a:gd name="connsiteY6" fmla="*/ 3101178 h 4860980"/>
                <a:gd name="connsiteX7" fmla="*/ 506449 w 4784889"/>
                <a:gd name="connsiteY7" fmla="*/ 740383 h 4860980"/>
                <a:gd name="connsiteX8" fmla="*/ 2484014 w 4784889"/>
                <a:gd name="connsiteY8" fmla="*/ 0 h 4860980"/>
                <a:gd name="connsiteX0" fmla="*/ 2484014 w 4783308"/>
                <a:gd name="connsiteY0" fmla="*/ 0 h 4860981"/>
                <a:gd name="connsiteX1" fmla="*/ 3890904 w 4783308"/>
                <a:gd name="connsiteY1" fmla="*/ 437433 h 4860981"/>
                <a:gd name="connsiteX2" fmla="*/ 4759172 w 4783308"/>
                <a:gd name="connsiteY2" fmla="*/ 1773180 h 4860981"/>
                <a:gd name="connsiteX3" fmla="*/ 4474294 w 4783308"/>
                <a:gd name="connsiteY3" fmla="*/ 3676361 h 4860981"/>
                <a:gd name="connsiteX4" fmla="*/ 3443129 w 4783308"/>
                <a:gd name="connsiteY4" fmla="*/ 4712129 h 4860981"/>
                <a:gd name="connsiteX5" fmla="*/ 1097799 w 4783308"/>
                <a:gd name="connsiteY5" fmla="*/ 4524510 h 4860981"/>
                <a:gd name="connsiteX6" fmla="*/ 39717 w 4783308"/>
                <a:gd name="connsiteY6" fmla="*/ 3101178 h 4860981"/>
                <a:gd name="connsiteX7" fmla="*/ 506449 w 4783308"/>
                <a:gd name="connsiteY7" fmla="*/ 740383 h 4860981"/>
                <a:gd name="connsiteX8" fmla="*/ 2484014 w 4783308"/>
                <a:gd name="connsiteY8" fmla="*/ 0 h 4860981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532073 w 4784141"/>
                <a:gd name="connsiteY0" fmla="*/ 0 h 4773425"/>
                <a:gd name="connsiteX1" fmla="*/ 3891737 w 4784141"/>
                <a:gd name="connsiteY1" fmla="*/ 389356 h 4773425"/>
                <a:gd name="connsiteX2" fmla="*/ 4760005 w 4784141"/>
                <a:gd name="connsiteY2" fmla="*/ 1725103 h 4773425"/>
                <a:gd name="connsiteX3" fmla="*/ 4475127 w 4784141"/>
                <a:gd name="connsiteY3" fmla="*/ 3628284 h 4773425"/>
                <a:gd name="connsiteX4" fmla="*/ 3443962 w 4784141"/>
                <a:gd name="connsiteY4" fmla="*/ 4664052 h 4773425"/>
                <a:gd name="connsiteX5" fmla="*/ 1098632 w 4784141"/>
                <a:gd name="connsiteY5" fmla="*/ 4476433 h 4773425"/>
                <a:gd name="connsiteX6" fmla="*/ 40550 w 4784141"/>
                <a:gd name="connsiteY6" fmla="*/ 3053101 h 4773425"/>
                <a:gd name="connsiteX7" fmla="*/ 507282 w 4784141"/>
                <a:gd name="connsiteY7" fmla="*/ 692306 h 4773425"/>
                <a:gd name="connsiteX8" fmla="*/ 2532073 w 4784141"/>
                <a:gd name="connsiteY8" fmla="*/ 0 h 4773425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58783 w 4784614"/>
                <a:gd name="connsiteY0" fmla="*/ 525 h 4757924"/>
                <a:gd name="connsiteX1" fmla="*/ 3892210 w 4784614"/>
                <a:gd name="connsiteY1" fmla="*/ 373855 h 4757924"/>
                <a:gd name="connsiteX2" fmla="*/ 4760478 w 4784614"/>
                <a:gd name="connsiteY2" fmla="*/ 1709602 h 4757924"/>
                <a:gd name="connsiteX3" fmla="*/ 4475600 w 4784614"/>
                <a:gd name="connsiteY3" fmla="*/ 3612783 h 4757924"/>
                <a:gd name="connsiteX4" fmla="*/ 3444435 w 4784614"/>
                <a:gd name="connsiteY4" fmla="*/ 4648551 h 4757924"/>
                <a:gd name="connsiteX5" fmla="*/ 1099105 w 4784614"/>
                <a:gd name="connsiteY5" fmla="*/ 4460932 h 4757924"/>
                <a:gd name="connsiteX6" fmla="*/ 41023 w 4784614"/>
                <a:gd name="connsiteY6" fmla="*/ 3037600 h 4757924"/>
                <a:gd name="connsiteX7" fmla="*/ 507755 w 4784614"/>
                <a:gd name="connsiteY7" fmla="*/ 676805 h 4757924"/>
                <a:gd name="connsiteX8" fmla="*/ 2558783 w 4784614"/>
                <a:gd name="connsiteY8" fmla="*/ 525 h 4757924"/>
                <a:gd name="connsiteX0" fmla="*/ 2558783 w 4784614"/>
                <a:gd name="connsiteY0" fmla="*/ 408 h 4757807"/>
                <a:gd name="connsiteX1" fmla="*/ 3907953 w 4784614"/>
                <a:gd name="connsiteY1" fmla="*/ 443183 h 4757807"/>
                <a:gd name="connsiteX2" fmla="*/ 4760478 w 4784614"/>
                <a:gd name="connsiteY2" fmla="*/ 1709485 h 4757807"/>
                <a:gd name="connsiteX3" fmla="*/ 4475600 w 4784614"/>
                <a:gd name="connsiteY3" fmla="*/ 3612666 h 4757807"/>
                <a:gd name="connsiteX4" fmla="*/ 3444435 w 4784614"/>
                <a:gd name="connsiteY4" fmla="*/ 4648434 h 4757807"/>
                <a:gd name="connsiteX5" fmla="*/ 1099105 w 4784614"/>
                <a:gd name="connsiteY5" fmla="*/ 4460815 h 4757807"/>
                <a:gd name="connsiteX6" fmla="*/ 41023 w 4784614"/>
                <a:gd name="connsiteY6" fmla="*/ 3037483 h 4757807"/>
                <a:gd name="connsiteX7" fmla="*/ 507755 w 4784614"/>
                <a:gd name="connsiteY7" fmla="*/ 676688 h 4757807"/>
                <a:gd name="connsiteX8" fmla="*/ 2558783 w 4784614"/>
                <a:gd name="connsiteY8" fmla="*/ 408 h 4757807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90 h 4954518"/>
                <a:gd name="connsiteX1" fmla="*/ 3910127 w 4786788"/>
                <a:gd name="connsiteY1" fmla="*/ 639894 h 4954518"/>
                <a:gd name="connsiteX2" fmla="*/ 4762652 w 4786788"/>
                <a:gd name="connsiteY2" fmla="*/ 1906196 h 4954518"/>
                <a:gd name="connsiteX3" fmla="*/ 4477774 w 4786788"/>
                <a:gd name="connsiteY3" fmla="*/ 3809377 h 4954518"/>
                <a:gd name="connsiteX4" fmla="*/ 3446609 w 4786788"/>
                <a:gd name="connsiteY4" fmla="*/ 4845145 h 4954518"/>
                <a:gd name="connsiteX5" fmla="*/ 1101279 w 4786788"/>
                <a:gd name="connsiteY5" fmla="*/ 4657526 h 4954518"/>
                <a:gd name="connsiteX6" fmla="*/ 43197 w 4786788"/>
                <a:gd name="connsiteY6" fmla="*/ 3234194 h 4954518"/>
                <a:gd name="connsiteX7" fmla="*/ 509929 w 4786788"/>
                <a:gd name="connsiteY7" fmla="*/ 873399 h 4954518"/>
                <a:gd name="connsiteX8" fmla="*/ 2675744 w 4786788"/>
                <a:gd name="connsiteY8" fmla="*/ 290 h 4954518"/>
                <a:gd name="connsiteX0" fmla="*/ 2675744 w 4786788"/>
                <a:gd name="connsiteY0" fmla="*/ 326 h 4954554"/>
                <a:gd name="connsiteX1" fmla="*/ 3990884 w 4786788"/>
                <a:gd name="connsiteY1" fmla="*/ 591130 h 4954554"/>
                <a:gd name="connsiteX2" fmla="*/ 4762652 w 4786788"/>
                <a:gd name="connsiteY2" fmla="*/ 1906232 h 4954554"/>
                <a:gd name="connsiteX3" fmla="*/ 4477774 w 4786788"/>
                <a:gd name="connsiteY3" fmla="*/ 3809413 h 4954554"/>
                <a:gd name="connsiteX4" fmla="*/ 3446609 w 4786788"/>
                <a:gd name="connsiteY4" fmla="*/ 4845181 h 4954554"/>
                <a:gd name="connsiteX5" fmla="*/ 1101279 w 4786788"/>
                <a:gd name="connsiteY5" fmla="*/ 4657562 h 4954554"/>
                <a:gd name="connsiteX6" fmla="*/ 43197 w 4786788"/>
                <a:gd name="connsiteY6" fmla="*/ 3234230 h 4954554"/>
                <a:gd name="connsiteX7" fmla="*/ 509929 w 4786788"/>
                <a:gd name="connsiteY7" fmla="*/ 873435 h 4954554"/>
                <a:gd name="connsiteX8" fmla="*/ 2675744 w 4786788"/>
                <a:gd name="connsiteY8" fmla="*/ 326 h 4954554"/>
                <a:gd name="connsiteX0" fmla="*/ 2662196 w 4773240"/>
                <a:gd name="connsiteY0" fmla="*/ 326 h 4954554"/>
                <a:gd name="connsiteX1" fmla="*/ 3977336 w 4773240"/>
                <a:gd name="connsiteY1" fmla="*/ 591130 h 4954554"/>
                <a:gd name="connsiteX2" fmla="*/ 4749104 w 4773240"/>
                <a:gd name="connsiteY2" fmla="*/ 1906232 h 4954554"/>
                <a:gd name="connsiteX3" fmla="*/ 4464226 w 4773240"/>
                <a:gd name="connsiteY3" fmla="*/ 3809413 h 4954554"/>
                <a:gd name="connsiteX4" fmla="*/ 3433061 w 4773240"/>
                <a:gd name="connsiteY4" fmla="*/ 4845181 h 4954554"/>
                <a:gd name="connsiteX5" fmla="*/ 1087731 w 4773240"/>
                <a:gd name="connsiteY5" fmla="*/ 4657562 h 4954554"/>
                <a:gd name="connsiteX6" fmla="*/ 29649 w 4773240"/>
                <a:gd name="connsiteY6" fmla="*/ 3234230 h 4954554"/>
                <a:gd name="connsiteX7" fmla="*/ 640977 w 4773240"/>
                <a:gd name="connsiteY7" fmla="*/ 730117 h 4954554"/>
                <a:gd name="connsiteX8" fmla="*/ 2662196 w 4773240"/>
                <a:gd name="connsiteY8" fmla="*/ 326 h 4954554"/>
                <a:gd name="connsiteX0" fmla="*/ 2664762 w 4775806"/>
                <a:gd name="connsiteY0" fmla="*/ 326 h 4954554"/>
                <a:gd name="connsiteX1" fmla="*/ 3979902 w 4775806"/>
                <a:gd name="connsiteY1" fmla="*/ 591130 h 4954554"/>
                <a:gd name="connsiteX2" fmla="*/ 4751670 w 4775806"/>
                <a:gd name="connsiteY2" fmla="*/ 1906232 h 4954554"/>
                <a:gd name="connsiteX3" fmla="*/ 4466792 w 4775806"/>
                <a:gd name="connsiteY3" fmla="*/ 3809413 h 4954554"/>
                <a:gd name="connsiteX4" fmla="*/ 3435627 w 4775806"/>
                <a:gd name="connsiteY4" fmla="*/ 4845181 h 4954554"/>
                <a:gd name="connsiteX5" fmla="*/ 1090297 w 4775806"/>
                <a:gd name="connsiteY5" fmla="*/ 4657562 h 4954554"/>
                <a:gd name="connsiteX6" fmla="*/ 32215 w 4775806"/>
                <a:gd name="connsiteY6" fmla="*/ 3234230 h 4954554"/>
                <a:gd name="connsiteX7" fmla="*/ 607899 w 4775806"/>
                <a:gd name="connsiteY7" fmla="*/ 806182 h 4954554"/>
                <a:gd name="connsiteX8" fmla="*/ 2664762 w 4775806"/>
                <a:gd name="connsiteY8" fmla="*/ 326 h 4954554"/>
                <a:gd name="connsiteX0" fmla="*/ 2673549 w 4784593"/>
                <a:gd name="connsiteY0" fmla="*/ 326 h 4954554"/>
                <a:gd name="connsiteX1" fmla="*/ 3988689 w 4784593"/>
                <a:gd name="connsiteY1" fmla="*/ 591130 h 4954554"/>
                <a:gd name="connsiteX2" fmla="*/ 4760457 w 4784593"/>
                <a:gd name="connsiteY2" fmla="*/ 1906232 h 4954554"/>
                <a:gd name="connsiteX3" fmla="*/ 4475579 w 4784593"/>
                <a:gd name="connsiteY3" fmla="*/ 3809413 h 4954554"/>
                <a:gd name="connsiteX4" fmla="*/ 3444414 w 4784593"/>
                <a:gd name="connsiteY4" fmla="*/ 4845181 h 4954554"/>
                <a:gd name="connsiteX5" fmla="*/ 1099084 w 4784593"/>
                <a:gd name="connsiteY5" fmla="*/ 4657562 h 4954554"/>
                <a:gd name="connsiteX6" fmla="*/ 41002 w 4784593"/>
                <a:gd name="connsiteY6" fmla="*/ 3234230 h 4954554"/>
                <a:gd name="connsiteX7" fmla="*/ 616686 w 4784593"/>
                <a:gd name="connsiteY7" fmla="*/ 806182 h 4954554"/>
                <a:gd name="connsiteX8" fmla="*/ 2673549 w 4784593"/>
                <a:gd name="connsiteY8" fmla="*/ 326 h 4954554"/>
                <a:gd name="connsiteX0" fmla="*/ 2649000 w 4760044"/>
                <a:gd name="connsiteY0" fmla="*/ 326 h 4964273"/>
                <a:gd name="connsiteX1" fmla="*/ 3964140 w 4760044"/>
                <a:gd name="connsiteY1" fmla="*/ 591130 h 4964273"/>
                <a:gd name="connsiteX2" fmla="*/ 4735908 w 4760044"/>
                <a:gd name="connsiteY2" fmla="*/ 1906232 h 4964273"/>
                <a:gd name="connsiteX3" fmla="*/ 4451030 w 4760044"/>
                <a:gd name="connsiteY3" fmla="*/ 3809413 h 4964273"/>
                <a:gd name="connsiteX4" fmla="*/ 3419865 w 4760044"/>
                <a:gd name="connsiteY4" fmla="*/ 4845181 h 4964273"/>
                <a:gd name="connsiteX5" fmla="*/ 1074535 w 4760044"/>
                <a:gd name="connsiteY5" fmla="*/ 4657562 h 4964273"/>
                <a:gd name="connsiteX6" fmla="*/ 33359 w 4760044"/>
                <a:gd name="connsiteY6" fmla="*/ 2995991 h 4964273"/>
                <a:gd name="connsiteX7" fmla="*/ 592137 w 4760044"/>
                <a:gd name="connsiteY7" fmla="*/ 806182 h 4964273"/>
                <a:gd name="connsiteX8" fmla="*/ 2649000 w 4760044"/>
                <a:gd name="connsiteY8" fmla="*/ 326 h 4964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60044" h="4964273">
                  <a:moveTo>
                    <a:pt x="2649000" y="326"/>
                  </a:moveTo>
                  <a:cubicBezTo>
                    <a:pt x="3190766" y="-12684"/>
                    <a:pt x="3631137" y="366356"/>
                    <a:pt x="3964140" y="591130"/>
                  </a:cubicBezTo>
                  <a:cubicBezTo>
                    <a:pt x="4381335" y="1033016"/>
                    <a:pt x="4495620" y="1155441"/>
                    <a:pt x="4735908" y="1906232"/>
                  </a:cubicBezTo>
                  <a:cubicBezTo>
                    <a:pt x="4821021" y="2488865"/>
                    <a:pt x="4670370" y="3319588"/>
                    <a:pt x="4451030" y="3809413"/>
                  </a:cubicBezTo>
                  <a:cubicBezTo>
                    <a:pt x="4231690" y="4299238"/>
                    <a:pt x="3732691" y="4730212"/>
                    <a:pt x="3419865" y="4845181"/>
                  </a:cubicBezTo>
                  <a:cubicBezTo>
                    <a:pt x="2709019" y="5066246"/>
                    <a:pt x="1638953" y="4965760"/>
                    <a:pt x="1074535" y="4657562"/>
                  </a:cubicBezTo>
                  <a:cubicBezTo>
                    <a:pt x="510117" y="4349364"/>
                    <a:pt x="145196" y="3625226"/>
                    <a:pt x="33359" y="2995991"/>
                  </a:cubicBezTo>
                  <a:cubicBezTo>
                    <a:pt x="-94426" y="2318909"/>
                    <a:pt x="156197" y="1305459"/>
                    <a:pt x="592137" y="806182"/>
                  </a:cubicBezTo>
                  <a:cubicBezTo>
                    <a:pt x="1028077" y="306905"/>
                    <a:pt x="1996327" y="31074"/>
                    <a:pt x="2649000" y="326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2B54CFD-438A-D7F5-D04F-8E267F5AA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644974" flipH="1" flipV="1">
              <a:off x="10785246" y="1016667"/>
              <a:ext cx="1472451" cy="576656"/>
            </a:xfrm>
            <a:custGeom>
              <a:avLst/>
              <a:gdLst>
                <a:gd name="connsiteX0" fmla="*/ 0 w 1586496"/>
                <a:gd name="connsiteY0" fmla="*/ 0 h 738733"/>
                <a:gd name="connsiteX1" fmla="*/ 86738 w 1586496"/>
                <a:gd name="connsiteY1" fmla="*/ 21735 h 738733"/>
                <a:gd name="connsiteX2" fmla="*/ 1586496 w 1586496"/>
                <a:gd name="connsiteY2" fmla="*/ 410091 h 738733"/>
                <a:gd name="connsiteX3" fmla="*/ 1523852 w 1586496"/>
                <a:gd name="connsiteY3" fmla="*/ 738580 h 738733"/>
                <a:gd name="connsiteX4" fmla="*/ 272979 w 1586496"/>
                <a:gd name="connsiteY4" fmla="*/ 480650 h 738733"/>
                <a:gd name="connsiteX5" fmla="*/ 85151 w 1586496"/>
                <a:gd name="connsiteY5" fmla="*/ 448526 h 738733"/>
                <a:gd name="connsiteX0" fmla="*/ 0 w 1586496"/>
                <a:gd name="connsiteY0" fmla="*/ 0 h 682223"/>
                <a:gd name="connsiteX1" fmla="*/ 86738 w 1586496"/>
                <a:gd name="connsiteY1" fmla="*/ 21735 h 682223"/>
                <a:gd name="connsiteX2" fmla="*/ 1586496 w 1586496"/>
                <a:gd name="connsiteY2" fmla="*/ 410091 h 682223"/>
                <a:gd name="connsiteX3" fmla="*/ 1527986 w 1586496"/>
                <a:gd name="connsiteY3" fmla="*/ 682033 h 682223"/>
                <a:gd name="connsiteX4" fmla="*/ 272979 w 1586496"/>
                <a:gd name="connsiteY4" fmla="*/ 480650 h 682223"/>
                <a:gd name="connsiteX5" fmla="*/ 85151 w 1586496"/>
                <a:gd name="connsiteY5" fmla="*/ 448526 h 682223"/>
                <a:gd name="connsiteX6" fmla="*/ 0 w 1586496"/>
                <a:gd name="connsiteY6" fmla="*/ 0 h 682223"/>
                <a:gd name="connsiteX0" fmla="*/ 0 w 1586496"/>
                <a:gd name="connsiteY0" fmla="*/ 0 h 682223"/>
                <a:gd name="connsiteX1" fmla="*/ 1586496 w 1586496"/>
                <a:gd name="connsiteY1" fmla="*/ 410091 h 682223"/>
                <a:gd name="connsiteX2" fmla="*/ 1527986 w 1586496"/>
                <a:gd name="connsiteY2" fmla="*/ 682033 h 682223"/>
                <a:gd name="connsiteX3" fmla="*/ 272979 w 1586496"/>
                <a:gd name="connsiteY3" fmla="*/ 480650 h 682223"/>
                <a:gd name="connsiteX4" fmla="*/ 85151 w 1586496"/>
                <a:gd name="connsiteY4" fmla="*/ 448526 h 682223"/>
                <a:gd name="connsiteX5" fmla="*/ 0 w 1586496"/>
                <a:gd name="connsiteY5" fmla="*/ 0 h 682223"/>
                <a:gd name="connsiteX0" fmla="*/ 0 w 1579094"/>
                <a:gd name="connsiteY0" fmla="*/ 0 h 633442"/>
                <a:gd name="connsiteX1" fmla="*/ 1579094 w 1579094"/>
                <a:gd name="connsiteY1" fmla="*/ 361310 h 633442"/>
                <a:gd name="connsiteX2" fmla="*/ 1520584 w 1579094"/>
                <a:gd name="connsiteY2" fmla="*/ 633252 h 633442"/>
                <a:gd name="connsiteX3" fmla="*/ 265577 w 1579094"/>
                <a:gd name="connsiteY3" fmla="*/ 431869 h 633442"/>
                <a:gd name="connsiteX4" fmla="*/ 77749 w 1579094"/>
                <a:gd name="connsiteY4" fmla="*/ 399745 h 633442"/>
                <a:gd name="connsiteX5" fmla="*/ 0 w 1579094"/>
                <a:gd name="connsiteY5" fmla="*/ 0 h 633442"/>
                <a:gd name="connsiteX0" fmla="*/ 0 w 1579094"/>
                <a:gd name="connsiteY0" fmla="*/ 0 h 618422"/>
                <a:gd name="connsiteX1" fmla="*/ 1579094 w 1579094"/>
                <a:gd name="connsiteY1" fmla="*/ 361310 h 618422"/>
                <a:gd name="connsiteX2" fmla="*/ 1521447 w 1579094"/>
                <a:gd name="connsiteY2" fmla="*/ 618219 h 618422"/>
                <a:gd name="connsiteX3" fmla="*/ 265577 w 1579094"/>
                <a:gd name="connsiteY3" fmla="*/ 431869 h 618422"/>
                <a:gd name="connsiteX4" fmla="*/ 77749 w 1579094"/>
                <a:gd name="connsiteY4" fmla="*/ 399745 h 618422"/>
                <a:gd name="connsiteX5" fmla="*/ 0 w 1579094"/>
                <a:gd name="connsiteY5" fmla="*/ 0 h 618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9094" h="618422">
                  <a:moveTo>
                    <a:pt x="0" y="0"/>
                  </a:moveTo>
                  <a:lnTo>
                    <a:pt x="1579094" y="361310"/>
                  </a:lnTo>
                  <a:cubicBezTo>
                    <a:pt x="1573363" y="412817"/>
                    <a:pt x="1541378" y="625922"/>
                    <a:pt x="1521447" y="618219"/>
                  </a:cubicBezTo>
                  <a:cubicBezTo>
                    <a:pt x="1474439" y="620551"/>
                    <a:pt x="664849" y="512303"/>
                    <a:pt x="265577" y="431869"/>
                  </a:cubicBezTo>
                  <a:lnTo>
                    <a:pt x="77749" y="3997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C418A95-4EC3-39F2-B7FA-21DC4BCAC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343849" flipH="1" flipV="1">
              <a:off x="9857018" y="-110045"/>
              <a:ext cx="1583793" cy="732867"/>
            </a:xfrm>
            <a:custGeom>
              <a:avLst/>
              <a:gdLst>
                <a:gd name="connsiteX0" fmla="*/ 13693 w 1993720"/>
                <a:gd name="connsiteY0" fmla="*/ 1091051 h 1116874"/>
                <a:gd name="connsiteX1" fmla="*/ 4248 w 1993720"/>
                <a:gd name="connsiteY1" fmla="*/ 945870 h 1116874"/>
                <a:gd name="connsiteX2" fmla="*/ 124948 w 1993720"/>
                <a:gd name="connsiteY2" fmla="*/ 445317 h 1116874"/>
                <a:gd name="connsiteX3" fmla="*/ 549756 w 1993720"/>
                <a:gd name="connsiteY3" fmla="*/ 8113 h 1116874"/>
                <a:gd name="connsiteX4" fmla="*/ 585340 w 1993720"/>
                <a:gd name="connsiteY4" fmla="*/ 0 h 1116874"/>
                <a:gd name="connsiteX5" fmla="*/ 1940204 w 1993720"/>
                <a:gd name="connsiteY5" fmla="*/ 610867 h 1116874"/>
                <a:gd name="connsiteX6" fmla="*/ 1958291 w 1993720"/>
                <a:gd name="connsiteY6" fmla="*/ 682033 h 1116874"/>
                <a:gd name="connsiteX7" fmla="*/ 1971227 w 1993720"/>
                <a:gd name="connsiteY7" fmla="*/ 1106634 h 1116874"/>
                <a:gd name="connsiteX8" fmla="*/ 13693 w 1993720"/>
                <a:gd name="connsiteY8" fmla="*/ 1091051 h 1116874"/>
                <a:gd name="connsiteX0" fmla="*/ 9445 w 1989472"/>
                <a:gd name="connsiteY0" fmla="*/ 1091051 h 1116874"/>
                <a:gd name="connsiteX1" fmla="*/ 0 w 1989472"/>
                <a:gd name="connsiteY1" fmla="*/ 945870 h 1116874"/>
                <a:gd name="connsiteX2" fmla="*/ 120700 w 1989472"/>
                <a:gd name="connsiteY2" fmla="*/ 445317 h 1116874"/>
                <a:gd name="connsiteX3" fmla="*/ 545508 w 1989472"/>
                <a:gd name="connsiteY3" fmla="*/ 8113 h 1116874"/>
                <a:gd name="connsiteX4" fmla="*/ 581092 w 1989472"/>
                <a:gd name="connsiteY4" fmla="*/ 0 h 1116874"/>
                <a:gd name="connsiteX5" fmla="*/ 1935956 w 1989472"/>
                <a:gd name="connsiteY5" fmla="*/ 610867 h 1116874"/>
                <a:gd name="connsiteX6" fmla="*/ 1954043 w 1989472"/>
                <a:gd name="connsiteY6" fmla="*/ 682033 h 1116874"/>
                <a:gd name="connsiteX7" fmla="*/ 1966979 w 1989472"/>
                <a:gd name="connsiteY7" fmla="*/ 1106634 h 1116874"/>
                <a:gd name="connsiteX8" fmla="*/ 9445 w 1989472"/>
                <a:gd name="connsiteY8" fmla="*/ 1091051 h 1116874"/>
                <a:gd name="connsiteX0" fmla="*/ 0 w 1980027"/>
                <a:gd name="connsiteY0" fmla="*/ 1091051 h 1116874"/>
                <a:gd name="connsiteX1" fmla="*/ 6110 w 1980027"/>
                <a:gd name="connsiteY1" fmla="*/ 916715 h 1116874"/>
                <a:gd name="connsiteX2" fmla="*/ 111255 w 1980027"/>
                <a:gd name="connsiteY2" fmla="*/ 445317 h 1116874"/>
                <a:gd name="connsiteX3" fmla="*/ 536063 w 1980027"/>
                <a:gd name="connsiteY3" fmla="*/ 8113 h 1116874"/>
                <a:gd name="connsiteX4" fmla="*/ 571647 w 1980027"/>
                <a:gd name="connsiteY4" fmla="*/ 0 h 1116874"/>
                <a:gd name="connsiteX5" fmla="*/ 1926511 w 1980027"/>
                <a:gd name="connsiteY5" fmla="*/ 610867 h 1116874"/>
                <a:gd name="connsiteX6" fmla="*/ 1944598 w 1980027"/>
                <a:gd name="connsiteY6" fmla="*/ 682033 h 1116874"/>
                <a:gd name="connsiteX7" fmla="*/ 1957534 w 1980027"/>
                <a:gd name="connsiteY7" fmla="*/ 1106634 h 1116874"/>
                <a:gd name="connsiteX8" fmla="*/ 0 w 1980027"/>
                <a:gd name="connsiteY8" fmla="*/ 1091051 h 1116874"/>
                <a:gd name="connsiteX0" fmla="*/ 0 w 1969831"/>
                <a:gd name="connsiteY0" fmla="*/ 1091051 h 1116874"/>
                <a:gd name="connsiteX1" fmla="*/ 6110 w 1969831"/>
                <a:gd name="connsiteY1" fmla="*/ 916715 h 1116874"/>
                <a:gd name="connsiteX2" fmla="*/ 111255 w 1969831"/>
                <a:gd name="connsiteY2" fmla="*/ 445317 h 1116874"/>
                <a:gd name="connsiteX3" fmla="*/ 536063 w 1969831"/>
                <a:gd name="connsiteY3" fmla="*/ 8113 h 1116874"/>
                <a:gd name="connsiteX4" fmla="*/ 571647 w 1969831"/>
                <a:gd name="connsiteY4" fmla="*/ 0 h 1116874"/>
                <a:gd name="connsiteX5" fmla="*/ 1926511 w 1969831"/>
                <a:gd name="connsiteY5" fmla="*/ 610867 h 1116874"/>
                <a:gd name="connsiteX6" fmla="*/ 1944598 w 1969831"/>
                <a:gd name="connsiteY6" fmla="*/ 682033 h 1116874"/>
                <a:gd name="connsiteX7" fmla="*/ 1957534 w 1969831"/>
                <a:gd name="connsiteY7" fmla="*/ 1106634 h 1116874"/>
                <a:gd name="connsiteX8" fmla="*/ 0 w 1969831"/>
                <a:gd name="connsiteY8" fmla="*/ 1091051 h 1116874"/>
                <a:gd name="connsiteX0" fmla="*/ 0 w 1969831"/>
                <a:gd name="connsiteY0" fmla="*/ 1091051 h 1117989"/>
                <a:gd name="connsiteX1" fmla="*/ 6110 w 1969831"/>
                <a:gd name="connsiteY1" fmla="*/ 916715 h 1117989"/>
                <a:gd name="connsiteX2" fmla="*/ 111255 w 1969831"/>
                <a:gd name="connsiteY2" fmla="*/ 445317 h 1117989"/>
                <a:gd name="connsiteX3" fmla="*/ 536063 w 1969831"/>
                <a:gd name="connsiteY3" fmla="*/ 8113 h 1117989"/>
                <a:gd name="connsiteX4" fmla="*/ 571647 w 1969831"/>
                <a:gd name="connsiteY4" fmla="*/ 0 h 1117989"/>
                <a:gd name="connsiteX5" fmla="*/ 1926511 w 1969831"/>
                <a:gd name="connsiteY5" fmla="*/ 610867 h 1117989"/>
                <a:gd name="connsiteX6" fmla="*/ 1944598 w 1969831"/>
                <a:gd name="connsiteY6" fmla="*/ 682033 h 1117989"/>
                <a:gd name="connsiteX7" fmla="*/ 1957534 w 1969831"/>
                <a:gd name="connsiteY7" fmla="*/ 1106634 h 1117989"/>
                <a:gd name="connsiteX8" fmla="*/ 0 w 1969831"/>
                <a:gd name="connsiteY8" fmla="*/ 1091051 h 1117989"/>
                <a:gd name="connsiteX0" fmla="*/ 0 w 1969831"/>
                <a:gd name="connsiteY0" fmla="*/ 1091051 h 1131624"/>
                <a:gd name="connsiteX1" fmla="*/ 6110 w 1969831"/>
                <a:gd name="connsiteY1" fmla="*/ 916715 h 1131624"/>
                <a:gd name="connsiteX2" fmla="*/ 111255 w 1969831"/>
                <a:gd name="connsiteY2" fmla="*/ 445317 h 1131624"/>
                <a:gd name="connsiteX3" fmla="*/ 536063 w 1969831"/>
                <a:gd name="connsiteY3" fmla="*/ 8113 h 1131624"/>
                <a:gd name="connsiteX4" fmla="*/ 571647 w 1969831"/>
                <a:gd name="connsiteY4" fmla="*/ 0 h 1131624"/>
                <a:gd name="connsiteX5" fmla="*/ 1926511 w 1969831"/>
                <a:gd name="connsiteY5" fmla="*/ 610867 h 1131624"/>
                <a:gd name="connsiteX6" fmla="*/ 1944598 w 1969831"/>
                <a:gd name="connsiteY6" fmla="*/ 682033 h 1131624"/>
                <a:gd name="connsiteX7" fmla="*/ 1957534 w 1969831"/>
                <a:gd name="connsiteY7" fmla="*/ 1106634 h 1131624"/>
                <a:gd name="connsiteX8" fmla="*/ 0 w 1969831"/>
                <a:gd name="connsiteY8" fmla="*/ 1091051 h 1131624"/>
                <a:gd name="connsiteX0" fmla="*/ 0 w 1963240"/>
                <a:gd name="connsiteY0" fmla="*/ 1091051 h 1131624"/>
                <a:gd name="connsiteX1" fmla="*/ 6110 w 1963240"/>
                <a:gd name="connsiteY1" fmla="*/ 916715 h 1131624"/>
                <a:gd name="connsiteX2" fmla="*/ 111255 w 1963240"/>
                <a:gd name="connsiteY2" fmla="*/ 445317 h 1131624"/>
                <a:gd name="connsiteX3" fmla="*/ 536063 w 1963240"/>
                <a:gd name="connsiteY3" fmla="*/ 8113 h 1131624"/>
                <a:gd name="connsiteX4" fmla="*/ 571647 w 1963240"/>
                <a:gd name="connsiteY4" fmla="*/ 0 h 1131624"/>
                <a:gd name="connsiteX5" fmla="*/ 1926511 w 1963240"/>
                <a:gd name="connsiteY5" fmla="*/ 610867 h 1131624"/>
                <a:gd name="connsiteX6" fmla="*/ 1944598 w 1963240"/>
                <a:gd name="connsiteY6" fmla="*/ 682033 h 1131624"/>
                <a:gd name="connsiteX7" fmla="*/ 1957534 w 1963240"/>
                <a:gd name="connsiteY7" fmla="*/ 1106634 h 1131624"/>
                <a:gd name="connsiteX8" fmla="*/ 0 w 1963240"/>
                <a:gd name="connsiteY8" fmla="*/ 1091051 h 1131624"/>
                <a:gd name="connsiteX0" fmla="*/ 0 w 1963240"/>
                <a:gd name="connsiteY0" fmla="*/ 1091051 h 1131624"/>
                <a:gd name="connsiteX1" fmla="*/ 6110 w 1963240"/>
                <a:gd name="connsiteY1" fmla="*/ 916715 h 1131624"/>
                <a:gd name="connsiteX2" fmla="*/ 127794 w 1963240"/>
                <a:gd name="connsiteY2" fmla="*/ 440719 h 1131624"/>
                <a:gd name="connsiteX3" fmla="*/ 536063 w 1963240"/>
                <a:gd name="connsiteY3" fmla="*/ 8113 h 1131624"/>
                <a:gd name="connsiteX4" fmla="*/ 571647 w 1963240"/>
                <a:gd name="connsiteY4" fmla="*/ 0 h 1131624"/>
                <a:gd name="connsiteX5" fmla="*/ 1926511 w 1963240"/>
                <a:gd name="connsiteY5" fmla="*/ 610867 h 1131624"/>
                <a:gd name="connsiteX6" fmla="*/ 1944598 w 1963240"/>
                <a:gd name="connsiteY6" fmla="*/ 682033 h 1131624"/>
                <a:gd name="connsiteX7" fmla="*/ 1957534 w 1963240"/>
                <a:gd name="connsiteY7" fmla="*/ 1106634 h 1131624"/>
                <a:gd name="connsiteX8" fmla="*/ 0 w 1963240"/>
                <a:gd name="connsiteY8" fmla="*/ 1091051 h 1131624"/>
                <a:gd name="connsiteX0" fmla="*/ 0 w 1963240"/>
                <a:gd name="connsiteY0" fmla="*/ 1091051 h 1131624"/>
                <a:gd name="connsiteX1" fmla="*/ 6110 w 1963240"/>
                <a:gd name="connsiteY1" fmla="*/ 916715 h 1131624"/>
                <a:gd name="connsiteX2" fmla="*/ 127794 w 1963240"/>
                <a:gd name="connsiteY2" fmla="*/ 440719 h 1131624"/>
                <a:gd name="connsiteX3" fmla="*/ 536063 w 1963240"/>
                <a:gd name="connsiteY3" fmla="*/ 8113 h 1131624"/>
                <a:gd name="connsiteX4" fmla="*/ 571647 w 1963240"/>
                <a:gd name="connsiteY4" fmla="*/ 0 h 1131624"/>
                <a:gd name="connsiteX5" fmla="*/ 1926511 w 1963240"/>
                <a:gd name="connsiteY5" fmla="*/ 610867 h 1131624"/>
                <a:gd name="connsiteX6" fmla="*/ 1944598 w 1963240"/>
                <a:gd name="connsiteY6" fmla="*/ 682033 h 1131624"/>
                <a:gd name="connsiteX7" fmla="*/ 1957534 w 1963240"/>
                <a:gd name="connsiteY7" fmla="*/ 1106634 h 1131624"/>
                <a:gd name="connsiteX8" fmla="*/ 0 w 1963240"/>
                <a:gd name="connsiteY8" fmla="*/ 1091051 h 1131624"/>
                <a:gd name="connsiteX0" fmla="*/ 0 w 1963240"/>
                <a:gd name="connsiteY0" fmla="*/ 1091051 h 1131624"/>
                <a:gd name="connsiteX1" fmla="*/ 127794 w 1963240"/>
                <a:gd name="connsiteY1" fmla="*/ 440719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27794 w 1963240"/>
                <a:gd name="connsiteY1" fmla="*/ 440719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66 h 1131639"/>
                <a:gd name="connsiteX1" fmla="*/ 102428 w 1963240"/>
                <a:gd name="connsiteY1" fmla="*/ 593256 h 1131639"/>
                <a:gd name="connsiteX2" fmla="*/ 571647 w 1963240"/>
                <a:gd name="connsiteY2" fmla="*/ 15 h 1131639"/>
                <a:gd name="connsiteX3" fmla="*/ 1926511 w 1963240"/>
                <a:gd name="connsiteY3" fmla="*/ 610882 h 1131639"/>
                <a:gd name="connsiteX4" fmla="*/ 1944598 w 1963240"/>
                <a:gd name="connsiteY4" fmla="*/ 682048 h 1131639"/>
                <a:gd name="connsiteX5" fmla="*/ 1957534 w 1963240"/>
                <a:gd name="connsiteY5" fmla="*/ 1106649 h 1131639"/>
                <a:gd name="connsiteX6" fmla="*/ 0 w 1963240"/>
                <a:gd name="connsiteY6" fmla="*/ 1091066 h 1131639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71647 w 1963240"/>
                <a:gd name="connsiteY2" fmla="*/ 0 h 1131624"/>
                <a:gd name="connsiteX3" fmla="*/ 1926511 w 1963240"/>
                <a:gd name="connsiteY3" fmla="*/ 610867 h 1131624"/>
                <a:gd name="connsiteX4" fmla="*/ 1944598 w 1963240"/>
                <a:gd name="connsiteY4" fmla="*/ 682033 h 1131624"/>
                <a:gd name="connsiteX5" fmla="*/ 1957534 w 1963240"/>
                <a:gd name="connsiteY5" fmla="*/ 1106634 h 1131624"/>
                <a:gd name="connsiteX6" fmla="*/ 0 w 1963240"/>
                <a:gd name="connsiteY6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71647 w 1963240"/>
                <a:gd name="connsiteY2" fmla="*/ 0 h 1131624"/>
                <a:gd name="connsiteX3" fmla="*/ 1926511 w 1963240"/>
                <a:gd name="connsiteY3" fmla="*/ 610867 h 1131624"/>
                <a:gd name="connsiteX4" fmla="*/ 1944598 w 1963240"/>
                <a:gd name="connsiteY4" fmla="*/ 682033 h 1131624"/>
                <a:gd name="connsiteX5" fmla="*/ 1957534 w 1963240"/>
                <a:gd name="connsiteY5" fmla="*/ 1106634 h 1131624"/>
                <a:gd name="connsiteX6" fmla="*/ 0 w 1963240"/>
                <a:gd name="connsiteY6" fmla="*/ 1091051 h 1131624"/>
                <a:gd name="connsiteX0" fmla="*/ 0 w 1963240"/>
                <a:gd name="connsiteY0" fmla="*/ 1051158 h 1091731"/>
                <a:gd name="connsiteX1" fmla="*/ 102428 w 1963240"/>
                <a:gd name="connsiteY1" fmla="*/ 553348 h 1091731"/>
                <a:gd name="connsiteX2" fmla="*/ 660128 w 1963240"/>
                <a:gd name="connsiteY2" fmla="*/ 0 h 1091731"/>
                <a:gd name="connsiteX3" fmla="*/ 1926511 w 1963240"/>
                <a:gd name="connsiteY3" fmla="*/ 570974 h 1091731"/>
                <a:gd name="connsiteX4" fmla="*/ 1944598 w 1963240"/>
                <a:gd name="connsiteY4" fmla="*/ 642140 h 1091731"/>
                <a:gd name="connsiteX5" fmla="*/ 1957534 w 1963240"/>
                <a:gd name="connsiteY5" fmla="*/ 1066741 h 1091731"/>
                <a:gd name="connsiteX6" fmla="*/ 0 w 1963240"/>
                <a:gd name="connsiteY6" fmla="*/ 1051158 h 1091731"/>
                <a:gd name="connsiteX0" fmla="*/ 0 w 1963240"/>
                <a:gd name="connsiteY0" fmla="*/ 1051158 h 1072645"/>
                <a:gd name="connsiteX1" fmla="*/ 102428 w 1963240"/>
                <a:gd name="connsiteY1" fmla="*/ 553348 h 1072645"/>
                <a:gd name="connsiteX2" fmla="*/ 660128 w 1963240"/>
                <a:gd name="connsiteY2" fmla="*/ 0 h 1072645"/>
                <a:gd name="connsiteX3" fmla="*/ 1926511 w 1963240"/>
                <a:gd name="connsiteY3" fmla="*/ 570974 h 1072645"/>
                <a:gd name="connsiteX4" fmla="*/ 1944598 w 1963240"/>
                <a:gd name="connsiteY4" fmla="*/ 642140 h 1072645"/>
                <a:gd name="connsiteX5" fmla="*/ 1957534 w 1963240"/>
                <a:gd name="connsiteY5" fmla="*/ 1066741 h 1072645"/>
                <a:gd name="connsiteX6" fmla="*/ 0 w 1963240"/>
                <a:gd name="connsiteY6" fmla="*/ 1051158 h 1072645"/>
                <a:gd name="connsiteX0" fmla="*/ 0 w 1963240"/>
                <a:gd name="connsiteY0" fmla="*/ 1051158 h 1066741"/>
                <a:gd name="connsiteX1" fmla="*/ 102428 w 1963240"/>
                <a:gd name="connsiteY1" fmla="*/ 553348 h 1066741"/>
                <a:gd name="connsiteX2" fmla="*/ 660128 w 1963240"/>
                <a:gd name="connsiteY2" fmla="*/ 0 h 1066741"/>
                <a:gd name="connsiteX3" fmla="*/ 1926511 w 1963240"/>
                <a:gd name="connsiteY3" fmla="*/ 570974 h 1066741"/>
                <a:gd name="connsiteX4" fmla="*/ 1944598 w 1963240"/>
                <a:gd name="connsiteY4" fmla="*/ 642140 h 1066741"/>
                <a:gd name="connsiteX5" fmla="*/ 1957534 w 1963240"/>
                <a:gd name="connsiteY5" fmla="*/ 1066741 h 1066741"/>
                <a:gd name="connsiteX6" fmla="*/ 0 w 1963240"/>
                <a:gd name="connsiteY6" fmla="*/ 1051158 h 1066741"/>
                <a:gd name="connsiteX0" fmla="*/ 3007 w 1966247"/>
                <a:gd name="connsiteY0" fmla="*/ 1051158 h 1066741"/>
                <a:gd name="connsiteX1" fmla="*/ 105435 w 1966247"/>
                <a:gd name="connsiteY1" fmla="*/ 553348 h 1066741"/>
                <a:gd name="connsiteX2" fmla="*/ 663135 w 1966247"/>
                <a:gd name="connsiteY2" fmla="*/ 0 h 1066741"/>
                <a:gd name="connsiteX3" fmla="*/ 1929518 w 1966247"/>
                <a:gd name="connsiteY3" fmla="*/ 570974 h 1066741"/>
                <a:gd name="connsiteX4" fmla="*/ 1947605 w 1966247"/>
                <a:gd name="connsiteY4" fmla="*/ 642140 h 1066741"/>
                <a:gd name="connsiteX5" fmla="*/ 1960541 w 1966247"/>
                <a:gd name="connsiteY5" fmla="*/ 1066741 h 1066741"/>
                <a:gd name="connsiteX6" fmla="*/ 3007 w 1966247"/>
                <a:gd name="connsiteY6" fmla="*/ 1051158 h 1066741"/>
                <a:gd name="connsiteX0" fmla="*/ 1041 w 2008850"/>
                <a:gd name="connsiteY0" fmla="*/ 947009 h 1066741"/>
                <a:gd name="connsiteX1" fmla="*/ 148038 w 2008850"/>
                <a:gd name="connsiteY1" fmla="*/ 553348 h 1066741"/>
                <a:gd name="connsiteX2" fmla="*/ 705738 w 2008850"/>
                <a:gd name="connsiteY2" fmla="*/ 0 h 1066741"/>
                <a:gd name="connsiteX3" fmla="*/ 1972121 w 2008850"/>
                <a:gd name="connsiteY3" fmla="*/ 570974 h 1066741"/>
                <a:gd name="connsiteX4" fmla="*/ 1990208 w 2008850"/>
                <a:gd name="connsiteY4" fmla="*/ 642140 h 1066741"/>
                <a:gd name="connsiteX5" fmla="*/ 2003144 w 2008850"/>
                <a:gd name="connsiteY5" fmla="*/ 1066741 h 1066741"/>
                <a:gd name="connsiteX6" fmla="*/ 1041 w 2008850"/>
                <a:gd name="connsiteY6" fmla="*/ 947009 h 1066741"/>
                <a:gd name="connsiteX0" fmla="*/ 947 w 2008756"/>
                <a:gd name="connsiteY0" fmla="*/ 947009 h 1066741"/>
                <a:gd name="connsiteX1" fmla="*/ 152961 w 2008756"/>
                <a:gd name="connsiteY1" fmla="*/ 488366 h 1066741"/>
                <a:gd name="connsiteX2" fmla="*/ 705644 w 2008756"/>
                <a:gd name="connsiteY2" fmla="*/ 0 h 1066741"/>
                <a:gd name="connsiteX3" fmla="*/ 1972027 w 2008756"/>
                <a:gd name="connsiteY3" fmla="*/ 570974 h 1066741"/>
                <a:gd name="connsiteX4" fmla="*/ 1990114 w 2008756"/>
                <a:gd name="connsiteY4" fmla="*/ 642140 h 1066741"/>
                <a:gd name="connsiteX5" fmla="*/ 2003050 w 2008756"/>
                <a:gd name="connsiteY5" fmla="*/ 1066741 h 1066741"/>
                <a:gd name="connsiteX6" fmla="*/ 947 w 2008756"/>
                <a:gd name="connsiteY6" fmla="*/ 947009 h 1066741"/>
                <a:gd name="connsiteX0" fmla="*/ 1237 w 2009046"/>
                <a:gd name="connsiteY0" fmla="*/ 912271 h 1032003"/>
                <a:gd name="connsiteX1" fmla="*/ 153251 w 2009046"/>
                <a:gd name="connsiteY1" fmla="*/ 453628 h 1032003"/>
                <a:gd name="connsiteX2" fmla="*/ 787677 w 2009046"/>
                <a:gd name="connsiteY2" fmla="*/ 0 h 1032003"/>
                <a:gd name="connsiteX3" fmla="*/ 1972317 w 2009046"/>
                <a:gd name="connsiteY3" fmla="*/ 536236 h 1032003"/>
                <a:gd name="connsiteX4" fmla="*/ 1990404 w 2009046"/>
                <a:gd name="connsiteY4" fmla="*/ 607402 h 1032003"/>
                <a:gd name="connsiteX5" fmla="*/ 2003340 w 2009046"/>
                <a:gd name="connsiteY5" fmla="*/ 1032003 h 1032003"/>
                <a:gd name="connsiteX6" fmla="*/ 1237 w 2009046"/>
                <a:gd name="connsiteY6" fmla="*/ 912271 h 1032003"/>
                <a:gd name="connsiteX0" fmla="*/ 1237 w 2009046"/>
                <a:gd name="connsiteY0" fmla="*/ 912271 h 1032003"/>
                <a:gd name="connsiteX1" fmla="*/ 153251 w 2009046"/>
                <a:gd name="connsiteY1" fmla="*/ 453628 h 1032003"/>
                <a:gd name="connsiteX2" fmla="*/ 787677 w 2009046"/>
                <a:gd name="connsiteY2" fmla="*/ 0 h 1032003"/>
                <a:gd name="connsiteX3" fmla="*/ 1847374 w 2009046"/>
                <a:gd name="connsiteY3" fmla="*/ 479903 h 1032003"/>
                <a:gd name="connsiteX4" fmla="*/ 1990404 w 2009046"/>
                <a:gd name="connsiteY4" fmla="*/ 607402 h 1032003"/>
                <a:gd name="connsiteX5" fmla="*/ 2003340 w 2009046"/>
                <a:gd name="connsiteY5" fmla="*/ 1032003 h 1032003"/>
                <a:gd name="connsiteX6" fmla="*/ 1237 w 2009046"/>
                <a:gd name="connsiteY6" fmla="*/ 912271 h 1032003"/>
                <a:gd name="connsiteX0" fmla="*/ 1237 w 2009046"/>
                <a:gd name="connsiteY0" fmla="*/ 912271 h 1032003"/>
                <a:gd name="connsiteX1" fmla="*/ 153251 w 2009046"/>
                <a:gd name="connsiteY1" fmla="*/ 453628 h 1032003"/>
                <a:gd name="connsiteX2" fmla="*/ 787677 w 2009046"/>
                <a:gd name="connsiteY2" fmla="*/ 0 h 1032003"/>
                <a:gd name="connsiteX3" fmla="*/ 1847374 w 2009046"/>
                <a:gd name="connsiteY3" fmla="*/ 479903 h 1032003"/>
                <a:gd name="connsiteX4" fmla="*/ 1990404 w 2009046"/>
                <a:gd name="connsiteY4" fmla="*/ 607402 h 1032003"/>
                <a:gd name="connsiteX5" fmla="*/ 2003340 w 2009046"/>
                <a:gd name="connsiteY5" fmla="*/ 1032003 h 1032003"/>
                <a:gd name="connsiteX6" fmla="*/ 1237 w 2009046"/>
                <a:gd name="connsiteY6" fmla="*/ 912271 h 1032003"/>
                <a:gd name="connsiteX0" fmla="*/ 1237 w 2005990"/>
                <a:gd name="connsiteY0" fmla="*/ 912271 h 1032003"/>
                <a:gd name="connsiteX1" fmla="*/ 153251 w 2005990"/>
                <a:gd name="connsiteY1" fmla="*/ 453628 h 1032003"/>
                <a:gd name="connsiteX2" fmla="*/ 787677 w 2005990"/>
                <a:gd name="connsiteY2" fmla="*/ 0 h 1032003"/>
                <a:gd name="connsiteX3" fmla="*/ 1847374 w 2005990"/>
                <a:gd name="connsiteY3" fmla="*/ 479903 h 1032003"/>
                <a:gd name="connsiteX4" fmla="*/ 1965014 w 2005990"/>
                <a:gd name="connsiteY4" fmla="*/ 663714 h 1032003"/>
                <a:gd name="connsiteX5" fmla="*/ 2003340 w 2005990"/>
                <a:gd name="connsiteY5" fmla="*/ 1032003 h 1032003"/>
                <a:gd name="connsiteX6" fmla="*/ 1237 w 2005990"/>
                <a:gd name="connsiteY6" fmla="*/ 912271 h 1032003"/>
                <a:gd name="connsiteX0" fmla="*/ 1237 w 2008978"/>
                <a:gd name="connsiteY0" fmla="*/ 912271 h 1032003"/>
                <a:gd name="connsiteX1" fmla="*/ 153251 w 2008978"/>
                <a:gd name="connsiteY1" fmla="*/ 453628 h 1032003"/>
                <a:gd name="connsiteX2" fmla="*/ 787677 w 2008978"/>
                <a:gd name="connsiteY2" fmla="*/ 0 h 1032003"/>
                <a:gd name="connsiteX3" fmla="*/ 1847374 w 2008978"/>
                <a:gd name="connsiteY3" fmla="*/ 479903 h 1032003"/>
                <a:gd name="connsiteX4" fmla="*/ 1965014 w 2008978"/>
                <a:gd name="connsiteY4" fmla="*/ 663714 h 1032003"/>
                <a:gd name="connsiteX5" fmla="*/ 2003340 w 2008978"/>
                <a:gd name="connsiteY5" fmla="*/ 1032003 h 1032003"/>
                <a:gd name="connsiteX6" fmla="*/ 1237 w 2008978"/>
                <a:gd name="connsiteY6" fmla="*/ 912271 h 1032003"/>
                <a:gd name="connsiteX0" fmla="*/ 1237 w 2008978"/>
                <a:gd name="connsiteY0" fmla="*/ 912271 h 1032003"/>
                <a:gd name="connsiteX1" fmla="*/ 153251 w 2008978"/>
                <a:gd name="connsiteY1" fmla="*/ 453628 h 1032003"/>
                <a:gd name="connsiteX2" fmla="*/ 787677 w 2008978"/>
                <a:gd name="connsiteY2" fmla="*/ 0 h 1032003"/>
                <a:gd name="connsiteX3" fmla="*/ 1769944 w 2008978"/>
                <a:gd name="connsiteY3" fmla="*/ 444992 h 1032003"/>
                <a:gd name="connsiteX4" fmla="*/ 1965014 w 2008978"/>
                <a:gd name="connsiteY4" fmla="*/ 663714 h 1032003"/>
                <a:gd name="connsiteX5" fmla="*/ 2003340 w 2008978"/>
                <a:gd name="connsiteY5" fmla="*/ 1032003 h 1032003"/>
                <a:gd name="connsiteX6" fmla="*/ 1237 w 2008978"/>
                <a:gd name="connsiteY6" fmla="*/ 912271 h 1032003"/>
                <a:gd name="connsiteX0" fmla="*/ 1237 w 2008978"/>
                <a:gd name="connsiteY0" fmla="*/ 912271 h 1032003"/>
                <a:gd name="connsiteX1" fmla="*/ 153251 w 2008978"/>
                <a:gd name="connsiteY1" fmla="*/ 453628 h 1032003"/>
                <a:gd name="connsiteX2" fmla="*/ 787677 w 2008978"/>
                <a:gd name="connsiteY2" fmla="*/ 0 h 1032003"/>
                <a:gd name="connsiteX3" fmla="*/ 1769944 w 2008978"/>
                <a:gd name="connsiteY3" fmla="*/ 444992 h 1032003"/>
                <a:gd name="connsiteX4" fmla="*/ 1965014 w 2008978"/>
                <a:gd name="connsiteY4" fmla="*/ 663714 h 1032003"/>
                <a:gd name="connsiteX5" fmla="*/ 2003340 w 2008978"/>
                <a:gd name="connsiteY5" fmla="*/ 1032003 h 1032003"/>
                <a:gd name="connsiteX6" fmla="*/ 1237 w 2008978"/>
                <a:gd name="connsiteY6" fmla="*/ 912271 h 1032003"/>
                <a:gd name="connsiteX0" fmla="*/ 1237 w 2005934"/>
                <a:gd name="connsiteY0" fmla="*/ 912271 h 1032003"/>
                <a:gd name="connsiteX1" fmla="*/ 153251 w 2005934"/>
                <a:gd name="connsiteY1" fmla="*/ 453628 h 1032003"/>
                <a:gd name="connsiteX2" fmla="*/ 787677 w 2005934"/>
                <a:gd name="connsiteY2" fmla="*/ 0 h 1032003"/>
                <a:gd name="connsiteX3" fmla="*/ 1769944 w 2005934"/>
                <a:gd name="connsiteY3" fmla="*/ 444992 h 1032003"/>
                <a:gd name="connsiteX4" fmla="*/ 1936857 w 2005934"/>
                <a:gd name="connsiteY4" fmla="*/ 651020 h 1032003"/>
                <a:gd name="connsiteX5" fmla="*/ 2003340 w 2005934"/>
                <a:gd name="connsiteY5" fmla="*/ 1032003 h 1032003"/>
                <a:gd name="connsiteX6" fmla="*/ 1237 w 2005934"/>
                <a:gd name="connsiteY6" fmla="*/ 912271 h 1032003"/>
                <a:gd name="connsiteX0" fmla="*/ 1237 w 2005590"/>
                <a:gd name="connsiteY0" fmla="*/ 912271 h 1032003"/>
                <a:gd name="connsiteX1" fmla="*/ 153251 w 2005590"/>
                <a:gd name="connsiteY1" fmla="*/ 453628 h 1032003"/>
                <a:gd name="connsiteX2" fmla="*/ 787677 w 2005590"/>
                <a:gd name="connsiteY2" fmla="*/ 0 h 1032003"/>
                <a:gd name="connsiteX3" fmla="*/ 1769944 w 2005590"/>
                <a:gd name="connsiteY3" fmla="*/ 444992 h 1032003"/>
                <a:gd name="connsiteX4" fmla="*/ 1936857 w 2005590"/>
                <a:gd name="connsiteY4" fmla="*/ 651020 h 1032003"/>
                <a:gd name="connsiteX5" fmla="*/ 2003340 w 2005590"/>
                <a:gd name="connsiteY5" fmla="*/ 1032003 h 1032003"/>
                <a:gd name="connsiteX6" fmla="*/ 1237 w 2005590"/>
                <a:gd name="connsiteY6" fmla="*/ 912271 h 1032003"/>
                <a:gd name="connsiteX0" fmla="*/ 1237 w 2003340"/>
                <a:gd name="connsiteY0" fmla="*/ 912271 h 1032003"/>
                <a:gd name="connsiteX1" fmla="*/ 153251 w 2003340"/>
                <a:gd name="connsiteY1" fmla="*/ 453628 h 1032003"/>
                <a:gd name="connsiteX2" fmla="*/ 787677 w 2003340"/>
                <a:gd name="connsiteY2" fmla="*/ 0 h 1032003"/>
                <a:gd name="connsiteX3" fmla="*/ 1769944 w 2003340"/>
                <a:gd name="connsiteY3" fmla="*/ 444992 h 1032003"/>
                <a:gd name="connsiteX4" fmla="*/ 1936857 w 2003340"/>
                <a:gd name="connsiteY4" fmla="*/ 651020 h 1032003"/>
                <a:gd name="connsiteX5" fmla="*/ 2003340 w 2003340"/>
                <a:gd name="connsiteY5" fmla="*/ 1032003 h 1032003"/>
                <a:gd name="connsiteX6" fmla="*/ 1237 w 2003340"/>
                <a:gd name="connsiteY6" fmla="*/ 912271 h 103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03340" h="1032003">
                  <a:moveTo>
                    <a:pt x="1237" y="912271"/>
                  </a:moveTo>
                  <a:cubicBezTo>
                    <a:pt x="-6807" y="852179"/>
                    <a:pt x="22178" y="605673"/>
                    <a:pt x="153251" y="453628"/>
                  </a:cubicBezTo>
                  <a:cubicBezTo>
                    <a:pt x="284324" y="301583"/>
                    <a:pt x="505833" y="108327"/>
                    <a:pt x="787677" y="0"/>
                  </a:cubicBezTo>
                  <a:lnTo>
                    <a:pt x="1769944" y="444992"/>
                  </a:lnTo>
                  <a:cubicBezTo>
                    <a:pt x="1817621" y="487492"/>
                    <a:pt x="1895732" y="556418"/>
                    <a:pt x="1936857" y="651020"/>
                  </a:cubicBezTo>
                  <a:cubicBezTo>
                    <a:pt x="1973464" y="782522"/>
                    <a:pt x="1989499" y="870504"/>
                    <a:pt x="2003340" y="1032003"/>
                  </a:cubicBezTo>
                  <a:cubicBezTo>
                    <a:pt x="1415477" y="944849"/>
                    <a:pt x="601697" y="968742"/>
                    <a:pt x="1237" y="912271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8FEE299-21C8-7CC6-5517-B06857BE0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343849" flipH="1" flipV="1">
              <a:off x="9857018" y="-110045"/>
              <a:ext cx="1583793" cy="732867"/>
            </a:xfrm>
            <a:custGeom>
              <a:avLst/>
              <a:gdLst>
                <a:gd name="connsiteX0" fmla="*/ 13693 w 1993720"/>
                <a:gd name="connsiteY0" fmla="*/ 1091051 h 1116874"/>
                <a:gd name="connsiteX1" fmla="*/ 4248 w 1993720"/>
                <a:gd name="connsiteY1" fmla="*/ 945870 h 1116874"/>
                <a:gd name="connsiteX2" fmla="*/ 124948 w 1993720"/>
                <a:gd name="connsiteY2" fmla="*/ 445317 h 1116874"/>
                <a:gd name="connsiteX3" fmla="*/ 549756 w 1993720"/>
                <a:gd name="connsiteY3" fmla="*/ 8113 h 1116874"/>
                <a:gd name="connsiteX4" fmla="*/ 585340 w 1993720"/>
                <a:gd name="connsiteY4" fmla="*/ 0 h 1116874"/>
                <a:gd name="connsiteX5" fmla="*/ 1940204 w 1993720"/>
                <a:gd name="connsiteY5" fmla="*/ 610867 h 1116874"/>
                <a:gd name="connsiteX6" fmla="*/ 1958291 w 1993720"/>
                <a:gd name="connsiteY6" fmla="*/ 682033 h 1116874"/>
                <a:gd name="connsiteX7" fmla="*/ 1971227 w 1993720"/>
                <a:gd name="connsiteY7" fmla="*/ 1106634 h 1116874"/>
                <a:gd name="connsiteX8" fmla="*/ 13693 w 1993720"/>
                <a:gd name="connsiteY8" fmla="*/ 1091051 h 1116874"/>
                <a:gd name="connsiteX0" fmla="*/ 9445 w 1989472"/>
                <a:gd name="connsiteY0" fmla="*/ 1091051 h 1116874"/>
                <a:gd name="connsiteX1" fmla="*/ 0 w 1989472"/>
                <a:gd name="connsiteY1" fmla="*/ 945870 h 1116874"/>
                <a:gd name="connsiteX2" fmla="*/ 120700 w 1989472"/>
                <a:gd name="connsiteY2" fmla="*/ 445317 h 1116874"/>
                <a:gd name="connsiteX3" fmla="*/ 545508 w 1989472"/>
                <a:gd name="connsiteY3" fmla="*/ 8113 h 1116874"/>
                <a:gd name="connsiteX4" fmla="*/ 581092 w 1989472"/>
                <a:gd name="connsiteY4" fmla="*/ 0 h 1116874"/>
                <a:gd name="connsiteX5" fmla="*/ 1935956 w 1989472"/>
                <a:gd name="connsiteY5" fmla="*/ 610867 h 1116874"/>
                <a:gd name="connsiteX6" fmla="*/ 1954043 w 1989472"/>
                <a:gd name="connsiteY6" fmla="*/ 682033 h 1116874"/>
                <a:gd name="connsiteX7" fmla="*/ 1966979 w 1989472"/>
                <a:gd name="connsiteY7" fmla="*/ 1106634 h 1116874"/>
                <a:gd name="connsiteX8" fmla="*/ 9445 w 1989472"/>
                <a:gd name="connsiteY8" fmla="*/ 1091051 h 1116874"/>
                <a:gd name="connsiteX0" fmla="*/ 0 w 1980027"/>
                <a:gd name="connsiteY0" fmla="*/ 1091051 h 1116874"/>
                <a:gd name="connsiteX1" fmla="*/ 6110 w 1980027"/>
                <a:gd name="connsiteY1" fmla="*/ 916715 h 1116874"/>
                <a:gd name="connsiteX2" fmla="*/ 111255 w 1980027"/>
                <a:gd name="connsiteY2" fmla="*/ 445317 h 1116874"/>
                <a:gd name="connsiteX3" fmla="*/ 536063 w 1980027"/>
                <a:gd name="connsiteY3" fmla="*/ 8113 h 1116874"/>
                <a:gd name="connsiteX4" fmla="*/ 571647 w 1980027"/>
                <a:gd name="connsiteY4" fmla="*/ 0 h 1116874"/>
                <a:gd name="connsiteX5" fmla="*/ 1926511 w 1980027"/>
                <a:gd name="connsiteY5" fmla="*/ 610867 h 1116874"/>
                <a:gd name="connsiteX6" fmla="*/ 1944598 w 1980027"/>
                <a:gd name="connsiteY6" fmla="*/ 682033 h 1116874"/>
                <a:gd name="connsiteX7" fmla="*/ 1957534 w 1980027"/>
                <a:gd name="connsiteY7" fmla="*/ 1106634 h 1116874"/>
                <a:gd name="connsiteX8" fmla="*/ 0 w 1980027"/>
                <a:gd name="connsiteY8" fmla="*/ 1091051 h 1116874"/>
                <a:gd name="connsiteX0" fmla="*/ 0 w 1969831"/>
                <a:gd name="connsiteY0" fmla="*/ 1091051 h 1116874"/>
                <a:gd name="connsiteX1" fmla="*/ 6110 w 1969831"/>
                <a:gd name="connsiteY1" fmla="*/ 916715 h 1116874"/>
                <a:gd name="connsiteX2" fmla="*/ 111255 w 1969831"/>
                <a:gd name="connsiteY2" fmla="*/ 445317 h 1116874"/>
                <a:gd name="connsiteX3" fmla="*/ 536063 w 1969831"/>
                <a:gd name="connsiteY3" fmla="*/ 8113 h 1116874"/>
                <a:gd name="connsiteX4" fmla="*/ 571647 w 1969831"/>
                <a:gd name="connsiteY4" fmla="*/ 0 h 1116874"/>
                <a:gd name="connsiteX5" fmla="*/ 1926511 w 1969831"/>
                <a:gd name="connsiteY5" fmla="*/ 610867 h 1116874"/>
                <a:gd name="connsiteX6" fmla="*/ 1944598 w 1969831"/>
                <a:gd name="connsiteY6" fmla="*/ 682033 h 1116874"/>
                <a:gd name="connsiteX7" fmla="*/ 1957534 w 1969831"/>
                <a:gd name="connsiteY7" fmla="*/ 1106634 h 1116874"/>
                <a:gd name="connsiteX8" fmla="*/ 0 w 1969831"/>
                <a:gd name="connsiteY8" fmla="*/ 1091051 h 1116874"/>
                <a:gd name="connsiteX0" fmla="*/ 0 w 1969831"/>
                <a:gd name="connsiteY0" fmla="*/ 1091051 h 1117989"/>
                <a:gd name="connsiteX1" fmla="*/ 6110 w 1969831"/>
                <a:gd name="connsiteY1" fmla="*/ 916715 h 1117989"/>
                <a:gd name="connsiteX2" fmla="*/ 111255 w 1969831"/>
                <a:gd name="connsiteY2" fmla="*/ 445317 h 1117989"/>
                <a:gd name="connsiteX3" fmla="*/ 536063 w 1969831"/>
                <a:gd name="connsiteY3" fmla="*/ 8113 h 1117989"/>
                <a:gd name="connsiteX4" fmla="*/ 571647 w 1969831"/>
                <a:gd name="connsiteY4" fmla="*/ 0 h 1117989"/>
                <a:gd name="connsiteX5" fmla="*/ 1926511 w 1969831"/>
                <a:gd name="connsiteY5" fmla="*/ 610867 h 1117989"/>
                <a:gd name="connsiteX6" fmla="*/ 1944598 w 1969831"/>
                <a:gd name="connsiteY6" fmla="*/ 682033 h 1117989"/>
                <a:gd name="connsiteX7" fmla="*/ 1957534 w 1969831"/>
                <a:gd name="connsiteY7" fmla="*/ 1106634 h 1117989"/>
                <a:gd name="connsiteX8" fmla="*/ 0 w 1969831"/>
                <a:gd name="connsiteY8" fmla="*/ 1091051 h 1117989"/>
                <a:gd name="connsiteX0" fmla="*/ 0 w 1969831"/>
                <a:gd name="connsiteY0" fmla="*/ 1091051 h 1131624"/>
                <a:gd name="connsiteX1" fmla="*/ 6110 w 1969831"/>
                <a:gd name="connsiteY1" fmla="*/ 916715 h 1131624"/>
                <a:gd name="connsiteX2" fmla="*/ 111255 w 1969831"/>
                <a:gd name="connsiteY2" fmla="*/ 445317 h 1131624"/>
                <a:gd name="connsiteX3" fmla="*/ 536063 w 1969831"/>
                <a:gd name="connsiteY3" fmla="*/ 8113 h 1131624"/>
                <a:gd name="connsiteX4" fmla="*/ 571647 w 1969831"/>
                <a:gd name="connsiteY4" fmla="*/ 0 h 1131624"/>
                <a:gd name="connsiteX5" fmla="*/ 1926511 w 1969831"/>
                <a:gd name="connsiteY5" fmla="*/ 610867 h 1131624"/>
                <a:gd name="connsiteX6" fmla="*/ 1944598 w 1969831"/>
                <a:gd name="connsiteY6" fmla="*/ 682033 h 1131624"/>
                <a:gd name="connsiteX7" fmla="*/ 1957534 w 1969831"/>
                <a:gd name="connsiteY7" fmla="*/ 1106634 h 1131624"/>
                <a:gd name="connsiteX8" fmla="*/ 0 w 1969831"/>
                <a:gd name="connsiteY8" fmla="*/ 1091051 h 1131624"/>
                <a:gd name="connsiteX0" fmla="*/ 0 w 1963240"/>
                <a:gd name="connsiteY0" fmla="*/ 1091051 h 1131624"/>
                <a:gd name="connsiteX1" fmla="*/ 6110 w 1963240"/>
                <a:gd name="connsiteY1" fmla="*/ 916715 h 1131624"/>
                <a:gd name="connsiteX2" fmla="*/ 111255 w 1963240"/>
                <a:gd name="connsiteY2" fmla="*/ 445317 h 1131624"/>
                <a:gd name="connsiteX3" fmla="*/ 536063 w 1963240"/>
                <a:gd name="connsiteY3" fmla="*/ 8113 h 1131624"/>
                <a:gd name="connsiteX4" fmla="*/ 571647 w 1963240"/>
                <a:gd name="connsiteY4" fmla="*/ 0 h 1131624"/>
                <a:gd name="connsiteX5" fmla="*/ 1926511 w 1963240"/>
                <a:gd name="connsiteY5" fmla="*/ 610867 h 1131624"/>
                <a:gd name="connsiteX6" fmla="*/ 1944598 w 1963240"/>
                <a:gd name="connsiteY6" fmla="*/ 682033 h 1131624"/>
                <a:gd name="connsiteX7" fmla="*/ 1957534 w 1963240"/>
                <a:gd name="connsiteY7" fmla="*/ 1106634 h 1131624"/>
                <a:gd name="connsiteX8" fmla="*/ 0 w 1963240"/>
                <a:gd name="connsiteY8" fmla="*/ 1091051 h 1131624"/>
                <a:gd name="connsiteX0" fmla="*/ 0 w 1963240"/>
                <a:gd name="connsiteY0" fmla="*/ 1091051 h 1131624"/>
                <a:gd name="connsiteX1" fmla="*/ 6110 w 1963240"/>
                <a:gd name="connsiteY1" fmla="*/ 916715 h 1131624"/>
                <a:gd name="connsiteX2" fmla="*/ 127794 w 1963240"/>
                <a:gd name="connsiteY2" fmla="*/ 440719 h 1131624"/>
                <a:gd name="connsiteX3" fmla="*/ 536063 w 1963240"/>
                <a:gd name="connsiteY3" fmla="*/ 8113 h 1131624"/>
                <a:gd name="connsiteX4" fmla="*/ 571647 w 1963240"/>
                <a:gd name="connsiteY4" fmla="*/ 0 h 1131624"/>
                <a:gd name="connsiteX5" fmla="*/ 1926511 w 1963240"/>
                <a:gd name="connsiteY5" fmla="*/ 610867 h 1131624"/>
                <a:gd name="connsiteX6" fmla="*/ 1944598 w 1963240"/>
                <a:gd name="connsiteY6" fmla="*/ 682033 h 1131624"/>
                <a:gd name="connsiteX7" fmla="*/ 1957534 w 1963240"/>
                <a:gd name="connsiteY7" fmla="*/ 1106634 h 1131624"/>
                <a:gd name="connsiteX8" fmla="*/ 0 w 1963240"/>
                <a:gd name="connsiteY8" fmla="*/ 1091051 h 1131624"/>
                <a:gd name="connsiteX0" fmla="*/ 0 w 1963240"/>
                <a:gd name="connsiteY0" fmla="*/ 1091051 h 1131624"/>
                <a:gd name="connsiteX1" fmla="*/ 6110 w 1963240"/>
                <a:gd name="connsiteY1" fmla="*/ 916715 h 1131624"/>
                <a:gd name="connsiteX2" fmla="*/ 127794 w 1963240"/>
                <a:gd name="connsiteY2" fmla="*/ 440719 h 1131624"/>
                <a:gd name="connsiteX3" fmla="*/ 536063 w 1963240"/>
                <a:gd name="connsiteY3" fmla="*/ 8113 h 1131624"/>
                <a:gd name="connsiteX4" fmla="*/ 571647 w 1963240"/>
                <a:gd name="connsiteY4" fmla="*/ 0 h 1131624"/>
                <a:gd name="connsiteX5" fmla="*/ 1926511 w 1963240"/>
                <a:gd name="connsiteY5" fmla="*/ 610867 h 1131624"/>
                <a:gd name="connsiteX6" fmla="*/ 1944598 w 1963240"/>
                <a:gd name="connsiteY6" fmla="*/ 682033 h 1131624"/>
                <a:gd name="connsiteX7" fmla="*/ 1957534 w 1963240"/>
                <a:gd name="connsiteY7" fmla="*/ 1106634 h 1131624"/>
                <a:gd name="connsiteX8" fmla="*/ 0 w 1963240"/>
                <a:gd name="connsiteY8" fmla="*/ 1091051 h 1131624"/>
                <a:gd name="connsiteX0" fmla="*/ 0 w 1963240"/>
                <a:gd name="connsiteY0" fmla="*/ 1091051 h 1131624"/>
                <a:gd name="connsiteX1" fmla="*/ 127794 w 1963240"/>
                <a:gd name="connsiteY1" fmla="*/ 440719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27794 w 1963240"/>
                <a:gd name="connsiteY1" fmla="*/ 440719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36063 w 1963240"/>
                <a:gd name="connsiteY2" fmla="*/ 8113 h 1131624"/>
                <a:gd name="connsiteX3" fmla="*/ 571647 w 1963240"/>
                <a:gd name="connsiteY3" fmla="*/ 0 h 1131624"/>
                <a:gd name="connsiteX4" fmla="*/ 1926511 w 1963240"/>
                <a:gd name="connsiteY4" fmla="*/ 610867 h 1131624"/>
                <a:gd name="connsiteX5" fmla="*/ 1944598 w 1963240"/>
                <a:gd name="connsiteY5" fmla="*/ 682033 h 1131624"/>
                <a:gd name="connsiteX6" fmla="*/ 1957534 w 1963240"/>
                <a:gd name="connsiteY6" fmla="*/ 1106634 h 1131624"/>
                <a:gd name="connsiteX7" fmla="*/ 0 w 1963240"/>
                <a:gd name="connsiteY7" fmla="*/ 1091051 h 1131624"/>
                <a:gd name="connsiteX0" fmla="*/ 0 w 1963240"/>
                <a:gd name="connsiteY0" fmla="*/ 1091066 h 1131639"/>
                <a:gd name="connsiteX1" fmla="*/ 102428 w 1963240"/>
                <a:gd name="connsiteY1" fmla="*/ 593256 h 1131639"/>
                <a:gd name="connsiteX2" fmla="*/ 571647 w 1963240"/>
                <a:gd name="connsiteY2" fmla="*/ 15 h 1131639"/>
                <a:gd name="connsiteX3" fmla="*/ 1926511 w 1963240"/>
                <a:gd name="connsiteY3" fmla="*/ 610882 h 1131639"/>
                <a:gd name="connsiteX4" fmla="*/ 1944598 w 1963240"/>
                <a:gd name="connsiteY4" fmla="*/ 682048 h 1131639"/>
                <a:gd name="connsiteX5" fmla="*/ 1957534 w 1963240"/>
                <a:gd name="connsiteY5" fmla="*/ 1106649 h 1131639"/>
                <a:gd name="connsiteX6" fmla="*/ 0 w 1963240"/>
                <a:gd name="connsiteY6" fmla="*/ 1091066 h 1131639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71647 w 1963240"/>
                <a:gd name="connsiteY2" fmla="*/ 0 h 1131624"/>
                <a:gd name="connsiteX3" fmla="*/ 1926511 w 1963240"/>
                <a:gd name="connsiteY3" fmla="*/ 610867 h 1131624"/>
                <a:gd name="connsiteX4" fmla="*/ 1944598 w 1963240"/>
                <a:gd name="connsiteY4" fmla="*/ 682033 h 1131624"/>
                <a:gd name="connsiteX5" fmla="*/ 1957534 w 1963240"/>
                <a:gd name="connsiteY5" fmla="*/ 1106634 h 1131624"/>
                <a:gd name="connsiteX6" fmla="*/ 0 w 1963240"/>
                <a:gd name="connsiteY6" fmla="*/ 1091051 h 1131624"/>
                <a:gd name="connsiteX0" fmla="*/ 0 w 1963240"/>
                <a:gd name="connsiteY0" fmla="*/ 1091051 h 1131624"/>
                <a:gd name="connsiteX1" fmla="*/ 102428 w 1963240"/>
                <a:gd name="connsiteY1" fmla="*/ 593241 h 1131624"/>
                <a:gd name="connsiteX2" fmla="*/ 571647 w 1963240"/>
                <a:gd name="connsiteY2" fmla="*/ 0 h 1131624"/>
                <a:gd name="connsiteX3" fmla="*/ 1926511 w 1963240"/>
                <a:gd name="connsiteY3" fmla="*/ 610867 h 1131624"/>
                <a:gd name="connsiteX4" fmla="*/ 1944598 w 1963240"/>
                <a:gd name="connsiteY4" fmla="*/ 682033 h 1131624"/>
                <a:gd name="connsiteX5" fmla="*/ 1957534 w 1963240"/>
                <a:gd name="connsiteY5" fmla="*/ 1106634 h 1131624"/>
                <a:gd name="connsiteX6" fmla="*/ 0 w 1963240"/>
                <a:gd name="connsiteY6" fmla="*/ 1091051 h 1131624"/>
                <a:gd name="connsiteX0" fmla="*/ 0 w 1963240"/>
                <a:gd name="connsiteY0" fmla="*/ 1051158 h 1091731"/>
                <a:gd name="connsiteX1" fmla="*/ 102428 w 1963240"/>
                <a:gd name="connsiteY1" fmla="*/ 553348 h 1091731"/>
                <a:gd name="connsiteX2" fmla="*/ 660128 w 1963240"/>
                <a:gd name="connsiteY2" fmla="*/ 0 h 1091731"/>
                <a:gd name="connsiteX3" fmla="*/ 1926511 w 1963240"/>
                <a:gd name="connsiteY3" fmla="*/ 570974 h 1091731"/>
                <a:gd name="connsiteX4" fmla="*/ 1944598 w 1963240"/>
                <a:gd name="connsiteY4" fmla="*/ 642140 h 1091731"/>
                <a:gd name="connsiteX5" fmla="*/ 1957534 w 1963240"/>
                <a:gd name="connsiteY5" fmla="*/ 1066741 h 1091731"/>
                <a:gd name="connsiteX6" fmla="*/ 0 w 1963240"/>
                <a:gd name="connsiteY6" fmla="*/ 1051158 h 1091731"/>
                <a:gd name="connsiteX0" fmla="*/ 0 w 1963240"/>
                <a:gd name="connsiteY0" fmla="*/ 1051158 h 1072645"/>
                <a:gd name="connsiteX1" fmla="*/ 102428 w 1963240"/>
                <a:gd name="connsiteY1" fmla="*/ 553348 h 1072645"/>
                <a:gd name="connsiteX2" fmla="*/ 660128 w 1963240"/>
                <a:gd name="connsiteY2" fmla="*/ 0 h 1072645"/>
                <a:gd name="connsiteX3" fmla="*/ 1926511 w 1963240"/>
                <a:gd name="connsiteY3" fmla="*/ 570974 h 1072645"/>
                <a:gd name="connsiteX4" fmla="*/ 1944598 w 1963240"/>
                <a:gd name="connsiteY4" fmla="*/ 642140 h 1072645"/>
                <a:gd name="connsiteX5" fmla="*/ 1957534 w 1963240"/>
                <a:gd name="connsiteY5" fmla="*/ 1066741 h 1072645"/>
                <a:gd name="connsiteX6" fmla="*/ 0 w 1963240"/>
                <a:gd name="connsiteY6" fmla="*/ 1051158 h 1072645"/>
                <a:gd name="connsiteX0" fmla="*/ 0 w 1963240"/>
                <a:gd name="connsiteY0" fmla="*/ 1051158 h 1066741"/>
                <a:gd name="connsiteX1" fmla="*/ 102428 w 1963240"/>
                <a:gd name="connsiteY1" fmla="*/ 553348 h 1066741"/>
                <a:gd name="connsiteX2" fmla="*/ 660128 w 1963240"/>
                <a:gd name="connsiteY2" fmla="*/ 0 h 1066741"/>
                <a:gd name="connsiteX3" fmla="*/ 1926511 w 1963240"/>
                <a:gd name="connsiteY3" fmla="*/ 570974 h 1066741"/>
                <a:gd name="connsiteX4" fmla="*/ 1944598 w 1963240"/>
                <a:gd name="connsiteY4" fmla="*/ 642140 h 1066741"/>
                <a:gd name="connsiteX5" fmla="*/ 1957534 w 1963240"/>
                <a:gd name="connsiteY5" fmla="*/ 1066741 h 1066741"/>
                <a:gd name="connsiteX6" fmla="*/ 0 w 1963240"/>
                <a:gd name="connsiteY6" fmla="*/ 1051158 h 1066741"/>
                <a:gd name="connsiteX0" fmla="*/ 3007 w 1966247"/>
                <a:gd name="connsiteY0" fmla="*/ 1051158 h 1066741"/>
                <a:gd name="connsiteX1" fmla="*/ 105435 w 1966247"/>
                <a:gd name="connsiteY1" fmla="*/ 553348 h 1066741"/>
                <a:gd name="connsiteX2" fmla="*/ 663135 w 1966247"/>
                <a:gd name="connsiteY2" fmla="*/ 0 h 1066741"/>
                <a:gd name="connsiteX3" fmla="*/ 1929518 w 1966247"/>
                <a:gd name="connsiteY3" fmla="*/ 570974 h 1066741"/>
                <a:gd name="connsiteX4" fmla="*/ 1947605 w 1966247"/>
                <a:gd name="connsiteY4" fmla="*/ 642140 h 1066741"/>
                <a:gd name="connsiteX5" fmla="*/ 1960541 w 1966247"/>
                <a:gd name="connsiteY5" fmla="*/ 1066741 h 1066741"/>
                <a:gd name="connsiteX6" fmla="*/ 3007 w 1966247"/>
                <a:gd name="connsiteY6" fmla="*/ 1051158 h 1066741"/>
                <a:gd name="connsiteX0" fmla="*/ 1041 w 2008850"/>
                <a:gd name="connsiteY0" fmla="*/ 947009 h 1066741"/>
                <a:gd name="connsiteX1" fmla="*/ 148038 w 2008850"/>
                <a:gd name="connsiteY1" fmla="*/ 553348 h 1066741"/>
                <a:gd name="connsiteX2" fmla="*/ 705738 w 2008850"/>
                <a:gd name="connsiteY2" fmla="*/ 0 h 1066741"/>
                <a:gd name="connsiteX3" fmla="*/ 1972121 w 2008850"/>
                <a:gd name="connsiteY3" fmla="*/ 570974 h 1066741"/>
                <a:gd name="connsiteX4" fmla="*/ 1990208 w 2008850"/>
                <a:gd name="connsiteY4" fmla="*/ 642140 h 1066741"/>
                <a:gd name="connsiteX5" fmla="*/ 2003144 w 2008850"/>
                <a:gd name="connsiteY5" fmla="*/ 1066741 h 1066741"/>
                <a:gd name="connsiteX6" fmla="*/ 1041 w 2008850"/>
                <a:gd name="connsiteY6" fmla="*/ 947009 h 1066741"/>
                <a:gd name="connsiteX0" fmla="*/ 947 w 2008756"/>
                <a:gd name="connsiteY0" fmla="*/ 947009 h 1066741"/>
                <a:gd name="connsiteX1" fmla="*/ 152961 w 2008756"/>
                <a:gd name="connsiteY1" fmla="*/ 488366 h 1066741"/>
                <a:gd name="connsiteX2" fmla="*/ 705644 w 2008756"/>
                <a:gd name="connsiteY2" fmla="*/ 0 h 1066741"/>
                <a:gd name="connsiteX3" fmla="*/ 1972027 w 2008756"/>
                <a:gd name="connsiteY3" fmla="*/ 570974 h 1066741"/>
                <a:gd name="connsiteX4" fmla="*/ 1990114 w 2008756"/>
                <a:gd name="connsiteY4" fmla="*/ 642140 h 1066741"/>
                <a:gd name="connsiteX5" fmla="*/ 2003050 w 2008756"/>
                <a:gd name="connsiteY5" fmla="*/ 1066741 h 1066741"/>
                <a:gd name="connsiteX6" fmla="*/ 947 w 2008756"/>
                <a:gd name="connsiteY6" fmla="*/ 947009 h 1066741"/>
                <a:gd name="connsiteX0" fmla="*/ 1237 w 2009046"/>
                <a:gd name="connsiteY0" fmla="*/ 912271 h 1032003"/>
                <a:gd name="connsiteX1" fmla="*/ 153251 w 2009046"/>
                <a:gd name="connsiteY1" fmla="*/ 453628 h 1032003"/>
                <a:gd name="connsiteX2" fmla="*/ 787677 w 2009046"/>
                <a:gd name="connsiteY2" fmla="*/ 0 h 1032003"/>
                <a:gd name="connsiteX3" fmla="*/ 1972317 w 2009046"/>
                <a:gd name="connsiteY3" fmla="*/ 536236 h 1032003"/>
                <a:gd name="connsiteX4" fmla="*/ 1990404 w 2009046"/>
                <a:gd name="connsiteY4" fmla="*/ 607402 h 1032003"/>
                <a:gd name="connsiteX5" fmla="*/ 2003340 w 2009046"/>
                <a:gd name="connsiteY5" fmla="*/ 1032003 h 1032003"/>
                <a:gd name="connsiteX6" fmla="*/ 1237 w 2009046"/>
                <a:gd name="connsiteY6" fmla="*/ 912271 h 1032003"/>
                <a:gd name="connsiteX0" fmla="*/ 1237 w 2009046"/>
                <a:gd name="connsiteY0" fmla="*/ 912271 h 1032003"/>
                <a:gd name="connsiteX1" fmla="*/ 153251 w 2009046"/>
                <a:gd name="connsiteY1" fmla="*/ 453628 h 1032003"/>
                <a:gd name="connsiteX2" fmla="*/ 787677 w 2009046"/>
                <a:gd name="connsiteY2" fmla="*/ 0 h 1032003"/>
                <a:gd name="connsiteX3" fmla="*/ 1847374 w 2009046"/>
                <a:gd name="connsiteY3" fmla="*/ 479903 h 1032003"/>
                <a:gd name="connsiteX4" fmla="*/ 1990404 w 2009046"/>
                <a:gd name="connsiteY4" fmla="*/ 607402 h 1032003"/>
                <a:gd name="connsiteX5" fmla="*/ 2003340 w 2009046"/>
                <a:gd name="connsiteY5" fmla="*/ 1032003 h 1032003"/>
                <a:gd name="connsiteX6" fmla="*/ 1237 w 2009046"/>
                <a:gd name="connsiteY6" fmla="*/ 912271 h 1032003"/>
                <a:gd name="connsiteX0" fmla="*/ 1237 w 2009046"/>
                <a:gd name="connsiteY0" fmla="*/ 912271 h 1032003"/>
                <a:gd name="connsiteX1" fmla="*/ 153251 w 2009046"/>
                <a:gd name="connsiteY1" fmla="*/ 453628 h 1032003"/>
                <a:gd name="connsiteX2" fmla="*/ 787677 w 2009046"/>
                <a:gd name="connsiteY2" fmla="*/ 0 h 1032003"/>
                <a:gd name="connsiteX3" fmla="*/ 1847374 w 2009046"/>
                <a:gd name="connsiteY3" fmla="*/ 479903 h 1032003"/>
                <a:gd name="connsiteX4" fmla="*/ 1990404 w 2009046"/>
                <a:gd name="connsiteY4" fmla="*/ 607402 h 1032003"/>
                <a:gd name="connsiteX5" fmla="*/ 2003340 w 2009046"/>
                <a:gd name="connsiteY5" fmla="*/ 1032003 h 1032003"/>
                <a:gd name="connsiteX6" fmla="*/ 1237 w 2009046"/>
                <a:gd name="connsiteY6" fmla="*/ 912271 h 1032003"/>
                <a:gd name="connsiteX0" fmla="*/ 1237 w 2005990"/>
                <a:gd name="connsiteY0" fmla="*/ 912271 h 1032003"/>
                <a:gd name="connsiteX1" fmla="*/ 153251 w 2005990"/>
                <a:gd name="connsiteY1" fmla="*/ 453628 h 1032003"/>
                <a:gd name="connsiteX2" fmla="*/ 787677 w 2005990"/>
                <a:gd name="connsiteY2" fmla="*/ 0 h 1032003"/>
                <a:gd name="connsiteX3" fmla="*/ 1847374 w 2005990"/>
                <a:gd name="connsiteY3" fmla="*/ 479903 h 1032003"/>
                <a:gd name="connsiteX4" fmla="*/ 1965014 w 2005990"/>
                <a:gd name="connsiteY4" fmla="*/ 663714 h 1032003"/>
                <a:gd name="connsiteX5" fmla="*/ 2003340 w 2005990"/>
                <a:gd name="connsiteY5" fmla="*/ 1032003 h 1032003"/>
                <a:gd name="connsiteX6" fmla="*/ 1237 w 2005990"/>
                <a:gd name="connsiteY6" fmla="*/ 912271 h 1032003"/>
                <a:gd name="connsiteX0" fmla="*/ 1237 w 2008978"/>
                <a:gd name="connsiteY0" fmla="*/ 912271 h 1032003"/>
                <a:gd name="connsiteX1" fmla="*/ 153251 w 2008978"/>
                <a:gd name="connsiteY1" fmla="*/ 453628 h 1032003"/>
                <a:gd name="connsiteX2" fmla="*/ 787677 w 2008978"/>
                <a:gd name="connsiteY2" fmla="*/ 0 h 1032003"/>
                <a:gd name="connsiteX3" fmla="*/ 1847374 w 2008978"/>
                <a:gd name="connsiteY3" fmla="*/ 479903 h 1032003"/>
                <a:gd name="connsiteX4" fmla="*/ 1965014 w 2008978"/>
                <a:gd name="connsiteY4" fmla="*/ 663714 h 1032003"/>
                <a:gd name="connsiteX5" fmla="*/ 2003340 w 2008978"/>
                <a:gd name="connsiteY5" fmla="*/ 1032003 h 1032003"/>
                <a:gd name="connsiteX6" fmla="*/ 1237 w 2008978"/>
                <a:gd name="connsiteY6" fmla="*/ 912271 h 1032003"/>
                <a:gd name="connsiteX0" fmla="*/ 1237 w 2008978"/>
                <a:gd name="connsiteY0" fmla="*/ 912271 h 1032003"/>
                <a:gd name="connsiteX1" fmla="*/ 153251 w 2008978"/>
                <a:gd name="connsiteY1" fmla="*/ 453628 h 1032003"/>
                <a:gd name="connsiteX2" fmla="*/ 787677 w 2008978"/>
                <a:gd name="connsiteY2" fmla="*/ 0 h 1032003"/>
                <a:gd name="connsiteX3" fmla="*/ 1769944 w 2008978"/>
                <a:gd name="connsiteY3" fmla="*/ 444992 h 1032003"/>
                <a:gd name="connsiteX4" fmla="*/ 1965014 w 2008978"/>
                <a:gd name="connsiteY4" fmla="*/ 663714 h 1032003"/>
                <a:gd name="connsiteX5" fmla="*/ 2003340 w 2008978"/>
                <a:gd name="connsiteY5" fmla="*/ 1032003 h 1032003"/>
                <a:gd name="connsiteX6" fmla="*/ 1237 w 2008978"/>
                <a:gd name="connsiteY6" fmla="*/ 912271 h 1032003"/>
                <a:gd name="connsiteX0" fmla="*/ 1237 w 2008978"/>
                <a:gd name="connsiteY0" fmla="*/ 912271 h 1032003"/>
                <a:gd name="connsiteX1" fmla="*/ 153251 w 2008978"/>
                <a:gd name="connsiteY1" fmla="*/ 453628 h 1032003"/>
                <a:gd name="connsiteX2" fmla="*/ 787677 w 2008978"/>
                <a:gd name="connsiteY2" fmla="*/ 0 h 1032003"/>
                <a:gd name="connsiteX3" fmla="*/ 1769944 w 2008978"/>
                <a:gd name="connsiteY3" fmla="*/ 444992 h 1032003"/>
                <a:gd name="connsiteX4" fmla="*/ 1965014 w 2008978"/>
                <a:gd name="connsiteY4" fmla="*/ 663714 h 1032003"/>
                <a:gd name="connsiteX5" fmla="*/ 2003340 w 2008978"/>
                <a:gd name="connsiteY5" fmla="*/ 1032003 h 1032003"/>
                <a:gd name="connsiteX6" fmla="*/ 1237 w 2008978"/>
                <a:gd name="connsiteY6" fmla="*/ 912271 h 1032003"/>
                <a:gd name="connsiteX0" fmla="*/ 1237 w 2005934"/>
                <a:gd name="connsiteY0" fmla="*/ 912271 h 1032003"/>
                <a:gd name="connsiteX1" fmla="*/ 153251 w 2005934"/>
                <a:gd name="connsiteY1" fmla="*/ 453628 h 1032003"/>
                <a:gd name="connsiteX2" fmla="*/ 787677 w 2005934"/>
                <a:gd name="connsiteY2" fmla="*/ 0 h 1032003"/>
                <a:gd name="connsiteX3" fmla="*/ 1769944 w 2005934"/>
                <a:gd name="connsiteY3" fmla="*/ 444992 h 1032003"/>
                <a:gd name="connsiteX4" fmla="*/ 1936857 w 2005934"/>
                <a:gd name="connsiteY4" fmla="*/ 651020 h 1032003"/>
                <a:gd name="connsiteX5" fmla="*/ 2003340 w 2005934"/>
                <a:gd name="connsiteY5" fmla="*/ 1032003 h 1032003"/>
                <a:gd name="connsiteX6" fmla="*/ 1237 w 2005934"/>
                <a:gd name="connsiteY6" fmla="*/ 912271 h 1032003"/>
                <a:gd name="connsiteX0" fmla="*/ 1237 w 2005590"/>
                <a:gd name="connsiteY0" fmla="*/ 912271 h 1032003"/>
                <a:gd name="connsiteX1" fmla="*/ 153251 w 2005590"/>
                <a:gd name="connsiteY1" fmla="*/ 453628 h 1032003"/>
                <a:gd name="connsiteX2" fmla="*/ 787677 w 2005590"/>
                <a:gd name="connsiteY2" fmla="*/ 0 h 1032003"/>
                <a:gd name="connsiteX3" fmla="*/ 1769944 w 2005590"/>
                <a:gd name="connsiteY3" fmla="*/ 444992 h 1032003"/>
                <a:gd name="connsiteX4" fmla="*/ 1936857 w 2005590"/>
                <a:gd name="connsiteY4" fmla="*/ 651020 h 1032003"/>
                <a:gd name="connsiteX5" fmla="*/ 2003340 w 2005590"/>
                <a:gd name="connsiteY5" fmla="*/ 1032003 h 1032003"/>
                <a:gd name="connsiteX6" fmla="*/ 1237 w 2005590"/>
                <a:gd name="connsiteY6" fmla="*/ 912271 h 1032003"/>
                <a:gd name="connsiteX0" fmla="*/ 1237 w 2003340"/>
                <a:gd name="connsiteY0" fmla="*/ 912271 h 1032003"/>
                <a:gd name="connsiteX1" fmla="*/ 153251 w 2003340"/>
                <a:gd name="connsiteY1" fmla="*/ 453628 h 1032003"/>
                <a:gd name="connsiteX2" fmla="*/ 787677 w 2003340"/>
                <a:gd name="connsiteY2" fmla="*/ 0 h 1032003"/>
                <a:gd name="connsiteX3" fmla="*/ 1769944 w 2003340"/>
                <a:gd name="connsiteY3" fmla="*/ 444992 h 1032003"/>
                <a:gd name="connsiteX4" fmla="*/ 1936857 w 2003340"/>
                <a:gd name="connsiteY4" fmla="*/ 651020 h 1032003"/>
                <a:gd name="connsiteX5" fmla="*/ 2003340 w 2003340"/>
                <a:gd name="connsiteY5" fmla="*/ 1032003 h 1032003"/>
                <a:gd name="connsiteX6" fmla="*/ 1237 w 2003340"/>
                <a:gd name="connsiteY6" fmla="*/ 912271 h 103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03340" h="1032003">
                  <a:moveTo>
                    <a:pt x="1237" y="912271"/>
                  </a:moveTo>
                  <a:cubicBezTo>
                    <a:pt x="-6807" y="852179"/>
                    <a:pt x="22178" y="605673"/>
                    <a:pt x="153251" y="453628"/>
                  </a:cubicBezTo>
                  <a:cubicBezTo>
                    <a:pt x="284324" y="301583"/>
                    <a:pt x="505833" y="108327"/>
                    <a:pt x="787677" y="0"/>
                  </a:cubicBezTo>
                  <a:lnTo>
                    <a:pt x="1769944" y="444992"/>
                  </a:lnTo>
                  <a:cubicBezTo>
                    <a:pt x="1817621" y="487492"/>
                    <a:pt x="1895732" y="556418"/>
                    <a:pt x="1936857" y="651020"/>
                  </a:cubicBezTo>
                  <a:cubicBezTo>
                    <a:pt x="1973464" y="782522"/>
                    <a:pt x="1989499" y="870504"/>
                    <a:pt x="2003340" y="1032003"/>
                  </a:cubicBezTo>
                  <a:cubicBezTo>
                    <a:pt x="1415477" y="944849"/>
                    <a:pt x="601697" y="968742"/>
                    <a:pt x="1237" y="91227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Robot">
            <a:extLst>
              <a:ext uri="{FF2B5EF4-FFF2-40B4-BE49-F238E27FC236}">
                <a16:creationId xmlns:a16="http://schemas.microsoft.com/office/drawing/2014/main" id="{D24ECC5F-D358-5D4A-D991-865C56ADFA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91017" y="2135940"/>
            <a:ext cx="3780765" cy="37807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5E208-8146-7F26-2884-D02D06218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1306" y="2010469"/>
            <a:ext cx="4297680" cy="40658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Continuing the individual analysis of other cases [each on its own terms]</a:t>
            </a:r>
          </a:p>
          <a:p>
            <a:endParaRPr lang="en-GB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887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A62A4575-8F67-8AEB-482D-34D0EF5FA4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5" r="2087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3B6A4-EE38-21A9-312D-877F87015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7: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117B7-6F3E-30FD-F500-32ABEEB2B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 fontScale="70000" lnSpcReduction="20000"/>
          </a:bodyPr>
          <a:lstStyle/>
          <a:p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with Personal Experiential Themes to develop Group Experiential Themes across cases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385343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161</Words>
  <Application>Microsoft Office PowerPoint</Application>
  <PresentationFormat>Widescreen</PresentationFormat>
  <Paragraphs>23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Meiryo</vt:lpstr>
      <vt:lpstr>Arial</vt:lpstr>
      <vt:lpstr>Calibri</vt:lpstr>
      <vt:lpstr>Calibri Light</vt:lpstr>
      <vt:lpstr>Times New Roman</vt:lpstr>
      <vt:lpstr>Office Theme</vt:lpstr>
      <vt:lpstr>Advanced Research Methods</vt:lpstr>
      <vt:lpstr>Assessment 3 of 4: Qualitative Data Analysis. </vt:lpstr>
      <vt:lpstr>STEP 1: </vt:lpstr>
      <vt:lpstr>STEP 2: Exploratory noting   </vt:lpstr>
      <vt:lpstr>STEP 3: </vt:lpstr>
      <vt:lpstr>STEP 4:</vt:lpstr>
      <vt:lpstr>STEP 5: </vt:lpstr>
      <vt:lpstr>STEP 6:  Ideographic …</vt:lpstr>
      <vt:lpstr>STEP 7: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Research Methods</dc:title>
  <dc:creator>Beverly Cole</dc:creator>
  <cp:lastModifiedBy>Beverly Cole</cp:lastModifiedBy>
  <cp:revision>3</cp:revision>
  <dcterms:created xsi:type="dcterms:W3CDTF">2023-10-31T07:33:50Z</dcterms:created>
  <dcterms:modified xsi:type="dcterms:W3CDTF">2023-11-07T10:24:42Z</dcterms:modified>
</cp:coreProperties>
</file>