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0" r:id="rId3"/>
    <p:sldId id="258" r:id="rId4"/>
    <p:sldId id="257" r:id="rId5"/>
    <p:sldId id="261" r:id="rId6"/>
    <p:sldId id="262" r:id="rId7"/>
    <p:sldId id="264" r:id="rId8"/>
    <p:sldId id="265" r:id="rId9"/>
    <p:sldId id="266" r:id="rId10"/>
    <p:sldId id="275" r:id="rId11"/>
    <p:sldId id="267" r:id="rId12"/>
    <p:sldId id="268" r:id="rId13"/>
    <p:sldId id="269" r:id="rId14"/>
    <p:sldId id="272" r:id="rId15"/>
    <p:sldId id="276" r:id="rId16"/>
    <p:sldId id="273" r:id="rId17"/>
    <p:sldId id="270" r:id="rId18"/>
    <p:sldId id="271" r:id="rId19"/>
    <p:sldId id="277" r:id="rId20"/>
    <p:sldId id="280" r:id="rId21"/>
    <p:sldId id="278" r:id="rId22"/>
    <p:sldId id="25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C009DB-B0FC-4B74-9CC8-EF4D8F01556E}" v="1351" dt="2026-08-07T19:37:18.3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96" autoAdjust="0"/>
    <p:restoredTop sz="94660"/>
  </p:normalViewPr>
  <p:slideViewPr>
    <p:cSldViewPr snapToGrid="0">
      <p:cViewPr>
        <p:scale>
          <a:sx n="96" d="100"/>
          <a:sy n="96" d="100"/>
        </p:scale>
        <p:origin x="200" y="-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lina Bleidere (2244841)" userId="S::2244841@student.uwtsd.ac.uk::6046479c-f537-49ae-bfe9-740e05dec1d8" providerId="AD" clId="Web-{26613CE1-A185-A6D4-8881-525D805EDFC7}"/>
    <pc:docChg chg="modSld">
      <pc:chgData name="Galina Bleidere (2244841)" userId="S::2244841@student.uwtsd.ac.uk::6046479c-f537-49ae-bfe9-740e05dec1d8" providerId="AD" clId="Web-{26613CE1-A185-A6D4-8881-525D805EDFC7}" dt="2026-07-23T14:51:37.006" v="12" actId="20577"/>
      <pc:docMkLst>
        <pc:docMk/>
      </pc:docMkLst>
      <pc:sldChg chg="modSp">
        <pc:chgData name="Galina Bleidere (2244841)" userId="S::2244841@student.uwtsd.ac.uk::6046479c-f537-49ae-bfe9-740e05dec1d8" providerId="AD" clId="Web-{26613CE1-A185-A6D4-8881-525D805EDFC7}" dt="2026-07-23T14:51:37.006" v="12" actId="20577"/>
        <pc:sldMkLst>
          <pc:docMk/>
          <pc:sldMk cId="109857222" sldId="256"/>
        </pc:sldMkLst>
      </pc:sldChg>
    </pc:docChg>
  </pc:docChgLst>
  <pc:docChgLst>
    <pc:chgData name="Galina Bleidere (2244841)" userId="S::2244841@student.uwtsd.ac.uk::6046479c-f537-49ae-bfe9-740e05dec1d8" providerId="AD" clId="Web-{93C441F7-C88B-4E33-0DD7-328F4AE8D370}"/>
    <pc:docChg chg="modSld">
      <pc:chgData name="Galina Bleidere (2244841)" userId="S::2244841@student.uwtsd.ac.uk::6046479c-f537-49ae-bfe9-740e05dec1d8" providerId="AD" clId="Web-{93C441F7-C88B-4E33-0DD7-328F4AE8D370}" dt="2026-07-15T12:54:45.208" v="9" actId="20577"/>
      <pc:docMkLst>
        <pc:docMk/>
      </pc:docMkLst>
      <pc:sldChg chg="modSp">
        <pc:chgData name="Galina Bleidere (2244841)" userId="S::2244841@student.uwtsd.ac.uk::6046479c-f537-49ae-bfe9-740e05dec1d8" providerId="AD" clId="Web-{93C441F7-C88B-4E33-0DD7-328F4AE8D370}" dt="2026-07-15T12:54:45.208" v="9" actId="20577"/>
        <pc:sldMkLst>
          <pc:docMk/>
          <pc:sldMk cId="758016459" sldId="259"/>
        </pc:sldMkLst>
      </pc:sldChg>
    </pc:docChg>
  </pc:docChgLst>
  <pc:docChgLst>
    <pc:chgData name="Galina Bleidere (2244841)" userId="S::2244841@student.uwtsd.ac.uk::6046479c-f537-49ae-bfe9-740e05dec1d8" providerId="AD" clId="Web-{8596B7BA-BAC8-C4F1-45FE-6AA6B155EDAA}"/>
    <pc:docChg chg="modSld">
      <pc:chgData name="Galina Bleidere (2244841)" userId="S::2244841@student.uwtsd.ac.uk::6046479c-f537-49ae-bfe9-740e05dec1d8" providerId="AD" clId="Web-{8596B7BA-BAC8-C4F1-45FE-6AA6B155EDAA}" dt="2026-08-01T21:16:12.636" v="89" actId="20577"/>
      <pc:docMkLst>
        <pc:docMk/>
      </pc:docMkLst>
      <pc:sldChg chg="modSp">
        <pc:chgData name="Galina Bleidere (2244841)" userId="S::2244841@student.uwtsd.ac.uk::6046479c-f537-49ae-bfe9-740e05dec1d8" providerId="AD" clId="Web-{8596B7BA-BAC8-C4F1-45FE-6AA6B155EDAA}" dt="2026-08-01T20:56:54.663" v="13"/>
        <pc:sldMkLst>
          <pc:docMk/>
          <pc:sldMk cId="2719688102" sldId="261"/>
        </pc:sldMkLst>
        <pc:graphicFrameChg chg="mod modGraphic">
          <ac:chgData name="Galina Bleidere (2244841)" userId="S::2244841@student.uwtsd.ac.uk::6046479c-f537-49ae-bfe9-740e05dec1d8" providerId="AD" clId="Web-{8596B7BA-BAC8-C4F1-45FE-6AA6B155EDAA}" dt="2026-08-01T20:56:54.663" v="13"/>
          <ac:graphicFrameMkLst>
            <pc:docMk/>
            <pc:sldMk cId="2719688102" sldId="261"/>
            <ac:graphicFrameMk id="10" creationId="{8B7FA7F1-8384-19BD-6096-CAADC8EF98A2}"/>
          </ac:graphicFrameMkLst>
        </pc:graphicFrameChg>
      </pc:sldChg>
      <pc:sldChg chg="addSp modSp">
        <pc:chgData name="Galina Bleidere (2244841)" userId="S::2244841@student.uwtsd.ac.uk::6046479c-f537-49ae-bfe9-740e05dec1d8" providerId="AD" clId="Web-{8596B7BA-BAC8-C4F1-45FE-6AA6B155EDAA}" dt="2026-08-01T21:10:30.133" v="40" actId="1076"/>
        <pc:sldMkLst>
          <pc:docMk/>
          <pc:sldMk cId="121786513" sldId="266"/>
        </pc:sldMkLst>
      </pc:sldChg>
      <pc:sldChg chg="modSp">
        <pc:chgData name="Galina Bleidere (2244841)" userId="S::2244841@student.uwtsd.ac.uk::6046479c-f537-49ae-bfe9-740e05dec1d8" providerId="AD" clId="Web-{8596B7BA-BAC8-C4F1-45FE-6AA6B155EDAA}" dt="2026-08-01T21:16:12.636" v="89" actId="20577"/>
        <pc:sldMkLst>
          <pc:docMk/>
          <pc:sldMk cId="1519575494" sldId="268"/>
        </pc:sldMkLst>
        <pc:spChg chg="mod">
          <ac:chgData name="Galina Bleidere (2244841)" userId="S::2244841@student.uwtsd.ac.uk::6046479c-f537-49ae-bfe9-740e05dec1d8" providerId="AD" clId="Web-{8596B7BA-BAC8-C4F1-45FE-6AA6B155EDAA}" dt="2026-08-01T21:16:12.636" v="89" actId="20577"/>
          <ac:spMkLst>
            <pc:docMk/>
            <pc:sldMk cId="1519575494" sldId="268"/>
            <ac:spMk id="13" creationId="{803C5D09-80D4-91A6-180D-0287AF069094}"/>
          </ac:spMkLst>
        </pc:spChg>
        <pc:spChg chg="mod">
          <ac:chgData name="Galina Bleidere (2244841)" userId="S::2244841@student.uwtsd.ac.uk::6046479c-f537-49ae-bfe9-740e05dec1d8" providerId="AD" clId="Web-{8596B7BA-BAC8-C4F1-45FE-6AA6B155EDAA}" dt="2026-08-01T21:04:01.523" v="24" actId="20577"/>
          <ac:spMkLst>
            <pc:docMk/>
            <pc:sldMk cId="1519575494" sldId="268"/>
            <ac:spMk id="14" creationId="{0359FA4A-355F-BE4C-5732-21DF4641010A}"/>
          </ac:spMkLst>
        </pc:spChg>
      </pc:sldChg>
      <pc:sldChg chg="addSp modSp">
        <pc:chgData name="Galina Bleidere (2244841)" userId="S::2244841@student.uwtsd.ac.uk::6046479c-f537-49ae-bfe9-740e05dec1d8" providerId="AD" clId="Web-{8596B7BA-BAC8-C4F1-45FE-6AA6B155EDAA}" dt="2026-08-01T21:03:23.350" v="23" actId="20577"/>
        <pc:sldMkLst>
          <pc:docMk/>
          <pc:sldMk cId="391031426" sldId="275"/>
        </pc:sldMkLst>
      </pc:sldChg>
    </pc:docChg>
  </pc:docChgLst>
  <pc:docChgLst>
    <pc:chgData name="Galina Bleidere (2244841)" userId="S::2244841@student.uwtsd.ac.uk::6046479c-f537-49ae-bfe9-740e05dec1d8" providerId="AD" clId="Web-{96B3A9CF-0CA6-E3C2-C4B5-D9E1CA2AA90B}"/>
    <pc:docChg chg="addSld modSld">
      <pc:chgData name="Galina Bleidere (2244841)" userId="S::2244841@student.uwtsd.ac.uk::6046479c-f537-49ae-bfe9-740e05dec1d8" providerId="AD" clId="Web-{96B3A9CF-0CA6-E3C2-C4B5-D9E1CA2AA90B}" dt="2026-07-13T20:48:53.681" v="216" actId="20577"/>
      <pc:docMkLst>
        <pc:docMk/>
      </pc:docMkLst>
      <pc:sldChg chg="addSp delSp modSp mod setBg">
        <pc:chgData name="Galina Bleidere (2244841)" userId="S::2244841@student.uwtsd.ac.uk::6046479c-f537-49ae-bfe9-740e05dec1d8" providerId="AD" clId="Web-{96B3A9CF-0CA6-E3C2-C4B5-D9E1CA2AA90B}" dt="2026-07-13T20:48:53.681" v="216" actId="20577"/>
        <pc:sldMkLst>
          <pc:docMk/>
          <pc:sldMk cId="109857222" sldId="256"/>
        </pc:sldMkLst>
        <pc:spChg chg="mod">
          <ac:chgData name="Galina Bleidere (2244841)" userId="S::2244841@student.uwtsd.ac.uk::6046479c-f537-49ae-bfe9-740e05dec1d8" providerId="AD" clId="Web-{96B3A9CF-0CA6-E3C2-C4B5-D9E1CA2AA90B}" dt="2026-07-13T20:48:53.681" v="216" actId="20577"/>
          <ac:spMkLst>
            <pc:docMk/>
            <pc:sldMk cId="109857222" sldId="256"/>
            <ac:spMk id="3" creationId="{00000000-0000-0000-0000-000000000000}"/>
          </ac:spMkLst>
        </pc:spChg>
        <pc:picChg chg="mod ord">
          <ac:chgData name="Galina Bleidere (2244841)" userId="S::2244841@student.uwtsd.ac.uk::6046479c-f537-49ae-bfe9-740e05dec1d8" providerId="AD" clId="Web-{96B3A9CF-0CA6-E3C2-C4B5-D9E1CA2AA90B}" dt="2026-07-13T20:46:27.958" v="209" actId="1076"/>
          <ac:picMkLst>
            <pc:docMk/>
            <pc:sldMk cId="109857222" sldId="256"/>
            <ac:picMk id="5" creationId="{96794F12-EF74-B404-A6A9-0A323F5265E4}"/>
          </ac:picMkLst>
        </pc:picChg>
      </pc:sldChg>
      <pc:sldChg chg="new">
        <pc:chgData name="Galina Bleidere (2244841)" userId="S::2244841@student.uwtsd.ac.uk::6046479c-f537-49ae-bfe9-740e05dec1d8" providerId="AD" clId="Web-{96B3A9CF-0CA6-E3C2-C4B5-D9E1CA2AA90B}" dt="2026-07-13T20:31:57.167" v="164"/>
        <pc:sldMkLst>
          <pc:docMk/>
          <pc:sldMk cId="2519795176" sldId="257"/>
        </pc:sldMkLst>
      </pc:sldChg>
    </pc:docChg>
  </pc:docChgLst>
  <pc:docChgLst>
    <pc:chgData name="Galina Bleidere (2244841)" userId="S::2244841@student.uwtsd.ac.uk::6046479c-f537-49ae-bfe9-740e05dec1d8" providerId="AD" clId="Web-{E56B2E67-9563-2FAE-EDC7-72D2E14DB807}"/>
    <pc:docChg chg="mod modSld addMainMaster delMainMaster">
      <pc:chgData name="Galina Bleidere (2244841)" userId="S::2244841@student.uwtsd.ac.uk::6046479c-f537-49ae-bfe9-740e05dec1d8" providerId="AD" clId="Web-{E56B2E67-9563-2FAE-EDC7-72D2E14DB807}" dt="2026-07-14T17:33:59.423" v="9"/>
      <pc:docMkLst>
        <pc:docMk/>
      </pc:docMkLst>
      <pc:sldChg chg="addSp delSp modSp mod modClrScheme delDesignElem chgLayout">
        <pc:chgData name="Galina Bleidere (2244841)" userId="S::2244841@student.uwtsd.ac.uk::6046479c-f537-49ae-bfe9-740e05dec1d8" providerId="AD" clId="Web-{E56B2E67-9563-2FAE-EDC7-72D2E14DB807}" dt="2026-07-14T17:33:59.423" v="9"/>
        <pc:sldMkLst>
          <pc:docMk/>
          <pc:sldMk cId="109857222" sldId="256"/>
        </pc:sldMkLst>
        <pc:spChg chg="mod ord">
          <ac:chgData name="Galina Bleidere (2244841)" userId="S::2244841@student.uwtsd.ac.uk::6046479c-f537-49ae-bfe9-740e05dec1d8" providerId="AD" clId="Web-{E56B2E67-9563-2FAE-EDC7-72D2E14DB807}" dt="2026-07-14T17:33:59.423" v="9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Galina Bleidere (2244841)" userId="S::2244841@student.uwtsd.ac.uk::6046479c-f537-49ae-bfe9-740e05dec1d8" providerId="AD" clId="Web-{E56B2E67-9563-2FAE-EDC7-72D2E14DB807}" dt="2026-07-14T17:33:59.423" v="9"/>
        <pc:sldMkLst>
          <pc:docMk/>
          <pc:sldMk cId="2519795176" sldId="257"/>
        </pc:sldMkLst>
        <pc:spChg chg="mod ord">
          <ac:chgData name="Galina Bleidere (2244841)" userId="S::2244841@student.uwtsd.ac.uk::6046479c-f537-49ae-bfe9-740e05dec1d8" providerId="AD" clId="Web-{E56B2E67-9563-2FAE-EDC7-72D2E14DB807}" dt="2026-07-14T17:33:59.423" v="9"/>
          <ac:spMkLst>
            <pc:docMk/>
            <pc:sldMk cId="2519795176" sldId="257"/>
            <ac:spMk id="3" creationId="{E9FCD3D3-6BCF-ACEF-6046-7099B775B290}"/>
          </ac:spMkLst>
        </pc:spChg>
      </pc:sldChg>
      <pc:sldChg chg="modSp mod modClrScheme chgLayout">
        <pc:chgData name="Galina Bleidere (2244841)" userId="S::2244841@student.uwtsd.ac.uk::6046479c-f537-49ae-bfe9-740e05dec1d8" providerId="AD" clId="Web-{E56B2E67-9563-2FAE-EDC7-72D2E14DB807}" dt="2026-07-14T17:33:59.423" v="9"/>
        <pc:sldMkLst>
          <pc:docMk/>
          <pc:sldMk cId="1643270779" sldId="258"/>
        </pc:sldMkLst>
        <pc:spChg chg="mod ord">
          <ac:chgData name="Galina Bleidere (2244841)" userId="S::2244841@student.uwtsd.ac.uk::6046479c-f537-49ae-bfe9-740e05dec1d8" providerId="AD" clId="Web-{E56B2E67-9563-2FAE-EDC7-72D2E14DB807}" dt="2026-07-14T17:33:59.423" v="9"/>
          <ac:spMkLst>
            <pc:docMk/>
            <pc:sldMk cId="1643270779" sldId="258"/>
            <ac:spMk id="3" creationId="{3A1EC6DF-00B4-9604-C173-82B157EBEA10}"/>
          </ac:spMkLst>
        </pc:spChg>
      </pc:sldChg>
    </pc:docChg>
  </pc:docChgLst>
  <pc:docChgLst>
    <pc:chgData name="Galina Bleidere (2244841)" userId="S::2244841@student.uwtsd.ac.uk::6046479c-f537-49ae-bfe9-740e05dec1d8" providerId="AD" clId="Web-{28475BCD-0AA6-27F0-15B6-9F9D83F4A70F}"/>
    <pc:docChg chg="modSld">
      <pc:chgData name="Galina Bleidere (2244841)" userId="S::2244841@student.uwtsd.ac.uk::6046479c-f537-49ae-bfe9-740e05dec1d8" providerId="AD" clId="Web-{28475BCD-0AA6-27F0-15B6-9F9D83F4A70F}" dt="2026-08-04T17:15:31.070" v="38" actId="20577"/>
      <pc:docMkLst>
        <pc:docMk/>
      </pc:docMkLst>
      <pc:sldChg chg="modSp">
        <pc:chgData name="Galina Bleidere (2244841)" userId="S::2244841@student.uwtsd.ac.uk::6046479c-f537-49ae-bfe9-740e05dec1d8" providerId="AD" clId="Web-{28475BCD-0AA6-27F0-15B6-9F9D83F4A70F}" dt="2026-08-02T20:32:07.075" v="15" actId="14100"/>
        <pc:sldMkLst>
          <pc:docMk/>
          <pc:sldMk cId="1643270779" sldId="258"/>
        </pc:sldMkLst>
        <pc:spChg chg="mod">
          <ac:chgData name="Galina Bleidere (2244841)" userId="S::2244841@student.uwtsd.ac.uk::6046479c-f537-49ae-bfe9-740e05dec1d8" providerId="AD" clId="Web-{28475BCD-0AA6-27F0-15B6-9F9D83F4A70F}" dt="2026-08-02T20:32:07.075" v="15" actId="14100"/>
          <ac:spMkLst>
            <pc:docMk/>
            <pc:sldMk cId="1643270779" sldId="258"/>
            <ac:spMk id="19" creationId="{6A55096D-C790-177A-4E67-9C6E536E66EB}"/>
          </ac:spMkLst>
        </pc:spChg>
      </pc:sldChg>
      <pc:sldChg chg="modSp">
        <pc:chgData name="Galina Bleidere (2244841)" userId="S::2244841@student.uwtsd.ac.uk::6046479c-f537-49ae-bfe9-740e05dec1d8" providerId="AD" clId="Web-{28475BCD-0AA6-27F0-15B6-9F9D83F4A70F}" dt="2026-08-04T17:15:31.070" v="38" actId="20577"/>
        <pc:sldMkLst>
          <pc:docMk/>
          <pc:sldMk cId="1519575494" sldId="268"/>
        </pc:sldMkLst>
        <pc:spChg chg="mod">
          <ac:chgData name="Galina Bleidere (2244841)" userId="S::2244841@student.uwtsd.ac.uk::6046479c-f537-49ae-bfe9-740e05dec1d8" providerId="AD" clId="Web-{28475BCD-0AA6-27F0-15B6-9F9D83F4A70F}" dt="2026-08-04T17:15:31.070" v="38" actId="20577"/>
          <ac:spMkLst>
            <pc:docMk/>
            <pc:sldMk cId="1519575494" sldId="268"/>
            <ac:spMk id="12" creationId="{9FCEC367-0C08-277B-5C00-C98F95750258}"/>
          </ac:spMkLst>
        </pc:spChg>
      </pc:sldChg>
    </pc:docChg>
  </pc:docChgLst>
  <pc:docChgLst>
    <pc:chgData name="Galina Bleidere (2244841)" userId="S::2244841@student.uwtsd.ac.uk::6046479c-f537-49ae-bfe9-740e05dec1d8" providerId="AD" clId="Web-{E99217D3-A3D0-24C1-7B37-A32008B28EED}"/>
    <pc:docChg chg="addSld modSld">
      <pc:chgData name="Galina Bleidere (2244841)" userId="S::2244841@student.uwtsd.ac.uk::6046479c-f537-49ae-bfe9-740e05dec1d8" providerId="AD" clId="Web-{E99217D3-A3D0-24C1-7B37-A32008B28EED}" dt="2026-07-15T12:44:16.305" v="21" actId="14100"/>
      <pc:docMkLst>
        <pc:docMk/>
      </pc:docMkLst>
      <pc:sldChg chg="delSp modSp">
        <pc:chgData name="Galina Bleidere (2244841)" userId="S::2244841@student.uwtsd.ac.uk::6046479c-f537-49ae-bfe9-740e05dec1d8" providerId="AD" clId="Web-{E99217D3-A3D0-24C1-7B37-A32008B28EED}" dt="2026-07-15T12:44:16.305" v="21" actId="14100"/>
        <pc:sldMkLst>
          <pc:docMk/>
          <pc:sldMk cId="1643270779" sldId="258"/>
        </pc:sldMkLst>
        <pc:spChg chg="mod">
          <ac:chgData name="Galina Bleidere (2244841)" userId="S::2244841@student.uwtsd.ac.uk::6046479c-f537-49ae-bfe9-740e05dec1d8" providerId="AD" clId="Web-{E99217D3-A3D0-24C1-7B37-A32008B28EED}" dt="2026-07-15T12:44:16.305" v="21" actId="14100"/>
          <ac:spMkLst>
            <pc:docMk/>
            <pc:sldMk cId="1643270779" sldId="258"/>
            <ac:spMk id="3" creationId="{3A1EC6DF-00B4-9604-C173-82B157EBEA10}"/>
          </ac:spMkLst>
        </pc:spChg>
      </pc:sldChg>
      <pc:sldChg chg="addSp modSp new">
        <pc:chgData name="Galina Bleidere (2244841)" userId="S::2244841@student.uwtsd.ac.uk::6046479c-f537-49ae-bfe9-740e05dec1d8" providerId="AD" clId="Web-{E99217D3-A3D0-24C1-7B37-A32008B28EED}" dt="2026-07-15T12:43:51.460" v="15" actId="20577"/>
        <pc:sldMkLst>
          <pc:docMk/>
          <pc:sldMk cId="758016459" sldId="259"/>
        </pc:sldMkLst>
        <pc:spChg chg="mod">
          <ac:chgData name="Galina Bleidere (2244841)" userId="S::2244841@student.uwtsd.ac.uk::6046479c-f537-49ae-bfe9-740e05dec1d8" providerId="AD" clId="Web-{E99217D3-A3D0-24C1-7B37-A32008B28EED}" dt="2026-07-15T12:40:58.564" v="4" actId="20577"/>
          <ac:spMkLst>
            <pc:docMk/>
            <pc:sldMk cId="758016459" sldId="259"/>
            <ac:spMk id="3" creationId="{27A3BFEE-725A-8145-5A29-AA9F4298B094}"/>
          </ac:spMkLst>
        </pc:spChg>
      </pc:sldChg>
    </pc:docChg>
  </pc:docChgLst>
  <pc:docChgLst>
    <pc:chgData name="Galina Bleidere (2244841)" userId="S::2244841@student.uwtsd.ac.uk::6046479c-f537-49ae-bfe9-740e05dec1d8" providerId="AD" clId="Web-{309D8948-4ED8-A37A-74CC-76A36CE77993}"/>
    <pc:docChg chg="addSld delSld modSld">
      <pc:chgData name="Galina Bleidere (2244841)" userId="S::2244841@student.uwtsd.ac.uk::6046479c-f537-49ae-bfe9-740e05dec1d8" providerId="AD" clId="Web-{309D8948-4ED8-A37A-74CC-76A36CE77993}" dt="2026-07-15T14:59:18.090" v="282" actId="1076"/>
      <pc:docMkLst>
        <pc:docMk/>
      </pc:docMkLst>
      <pc:sldChg chg="addSp delSp modSp">
        <pc:chgData name="Galina Bleidere (2244841)" userId="S::2244841@student.uwtsd.ac.uk::6046479c-f537-49ae-bfe9-740e05dec1d8" providerId="AD" clId="Web-{309D8948-4ED8-A37A-74CC-76A36CE77993}" dt="2026-07-15T14:59:18.090" v="282" actId="1076"/>
        <pc:sldMkLst>
          <pc:docMk/>
          <pc:sldMk cId="2519795176" sldId="257"/>
        </pc:sldMkLst>
        <pc:spChg chg="add del">
          <ac:chgData name="Galina Bleidere (2244841)" userId="S::2244841@student.uwtsd.ac.uk::6046479c-f537-49ae-bfe9-740e05dec1d8" providerId="AD" clId="Web-{309D8948-4ED8-A37A-74CC-76A36CE77993}" dt="2026-07-15T14:58:40.714" v="279"/>
          <ac:spMkLst>
            <pc:docMk/>
            <pc:sldMk cId="2519795176" sldId="257"/>
            <ac:spMk id="3" creationId="{E9FCD3D3-6BCF-ACEF-6046-7099B775B290}"/>
          </ac:spMkLst>
        </pc:spChg>
        <pc:spChg chg="add mod">
          <ac:chgData name="Galina Bleidere (2244841)" userId="S::2244841@student.uwtsd.ac.uk::6046479c-f537-49ae-bfe9-740e05dec1d8" providerId="AD" clId="Web-{309D8948-4ED8-A37A-74CC-76A36CE77993}" dt="2026-07-15T14:59:18.090" v="282" actId="1076"/>
          <ac:spMkLst>
            <pc:docMk/>
            <pc:sldMk cId="2519795176" sldId="257"/>
            <ac:spMk id="6" creationId="{FC34EA7C-A270-77EC-C107-CE79BF439897}"/>
          </ac:spMkLst>
        </pc:spChg>
      </pc:sldChg>
      <pc:sldChg chg="addSp delSp modSp">
        <pc:chgData name="Galina Bleidere (2244841)" userId="S::2244841@student.uwtsd.ac.uk::6046479c-f537-49ae-bfe9-740e05dec1d8" providerId="AD" clId="Web-{309D8948-4ED8-A37A-74CC-76A36CE77993}" dt="2026-07-15T14:28:23.339" v="225" actId="1076"/>
        <pc:sldMkLst>
          <pc:docMk/>
          <pc:sldMk cId="1643270779" sldId="258"/>
        </pc:sldMkLst>
        <pc:spChg chg="mod">
          <ac:chgData name="Galina Bleidere (2244841)" userId="S::2244841@student.uwtsd.ac.uk::6046479c-f537-49ae-bfe9-740e05dec1d8" providerId="AD" clId="Web-{309D8948-4ED8-A37A-74CC-76A36CE77993}" dt="2026-07-15T14:18:23.684" v="205" actId="20577"/>
          <ac:spMkLst>
            <pc:docMk/>
            <pc:sldMk cId="1643270779" sldId="258"/>
            <ac:spMk id="3" creationId="{3A1EC6DF-00B4-9604-C173-82B157EBEA10}"/>
          </ac:spMkLst>
        </pc:spChg>
      </pc:sldChg>
      <pc:sldChg chg="addSp delSp modSp new">
        <pc:chgData name="Galina Bleidere (2244841)" userId="S::2244841@student.uwtsd.ac.uk::6046479c-f537-49ae-bfe9-740e05dec1d8" providerId="AD" clId="Web-{309D8948-4ED8-A37A-74CC-76A36CE77993}" dt="2026-07-15T14:57:31.494" v="273" actId="14100"/>
        <pc:sldMkLst>
          <pc:docMk/>
          <pc:sldMk cId="2599522151" sldId="260"/>
        </pc:sldMkLst>
        <pc:spChg chg="mod">
          <ac:chgData name="Galina Bleidere (2244841)" userId="S::2244841@student.uwtsd.ac.uk::6046479c-f537-49ae-bfe9-740e05dec1d8" providerId="AD" clId="Web-{309D8948-4ED8-A37A-74CC-76A36CE77993}" dt="2026-07-15T13:49:07.135" v="179" actId="20577"/>
          <ac:spMkLst>
            <pc:docMk/>
            <pc:sldMk cId="2599522151" sldId="260"/>
            <ac:spMk id="3" creationId="{9F40A446-3E65-9BAE-889F-9DC0A0BB78D0}"/>
          </ac:spMkLst>
        </pc:spChg>
        <pc:spChg chg="add mod">
          <ac:chgData name="Galina Bleidere (2244841)" userId="S::2244841@student.uwtsd.ac.uk::6046479c-f537-49ae-bfe9-740e05dec1d8" providerId="AD" clId="Web-{309D8948-4ED8-A37A-74CC-76A36CE77993}" dt="2026-07-15T14:57:31.494" v="273" actId="14100"/>
          <ac:spMkLst>
            <pc:docMk/>
            <pc:sldMk cId="2599522151" sldId="260"/>
            <ac:spMk id="7" creationId="{B334D94D-673B-7291-2530-6C262A54CF3E}"/>
          </ac:spMkLst>
        </pc:spChg>
      </pc:sldChg>
    </pc:docChg>
  </pc:docChgLst>
  <pc:docChgLst>
    <pc:chgData name="Galina Bleidere (2244841)" userId="6046479c-f537-49ae-bfe9-740e05dec1d8" providerId="ADAL" clId="{8ACE8948-F861-4499-90D3-8F12010A2BBB}"/>
    <pc:docChg chg="undo custSel addSld delSld modSld sldOrd">
      <pc:chgData name="Galina Bleidere (2244841)" userId="6046479c-f537-49ae-bfe9-740e05dec1d8" providerId="ADAL" clId="{8ACE8948-F861-4499-90D3-8F12010A2BBB}" dt="2026-08-07T20:23:45.689" v="15938" actId="20577"/>
      <pc:docMkLst>
        <pc:docMk/>
      </pc:docMkLst>
      <pc:sldChg chg="addSp delSp modSp mod setBg">
        <pc:chgData name="Galina Bleidere (2244841)" userId="6046479c-f537-49ae-bfe9-740e05dec1d8" providerId="ADAL" clId="{8ACE8948-F861-4499-90D3-8F12010A2BBB}" dt="2026-08-07T20:16:51.841" v="15935" actId="20577"/>
        <pc:sldMkLst>
          <pc:docMk/>
          <pc:sldMk cId="109857222" sldId="256"/>
        </pc:sldMkLst>
        <pc:spChg chg="mod">
          <ac:chgData name="Galina Bleidere (2244841)" userId="6046479c-f537-49ae-bfe9-740e05dec1d8" providerId="ADAL" clId="{8ACE8948-F861-4499-90D3-8F12010A2BBB}" dt="2026-08-07T20:16:51.841" v="15935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Galina Bleidere (2244841)" userId="6046479c-f537-49ae-bfe9-740e05dec1d8" providerId="ADAL" clId="{8ACE8948-F861-4499-90D3-8F12010A2BBB}" dt="2026-07-26T16:42:54.837" v="552" actId="1076"/>
          <ac:picMkLst>
            <pc:docMk/>
            <pc:sldMk cId="109857222" sldId="256"/>
            <ac:picMk id="5" creationId="{96794F12-EF74-B404-A6A9-0A323F5265E4}"/>
          </ac:picMkLst>
        </pc:picChg>
      </pc:sldChg>
      <pc:sldChg chg="addSp delSp modSp mod ord setBg">
        <pc:chgData name="Galina Bleidere (2244841)" userId="6046479c-f537-49ae-bfe9-740e05dec1d8" providerId="ADAL" clId="{8ACE8948-F861-4499-90D3-8F12010A2BBB}" dt="2026-08-07T19:38:23.305" v="15780" actId="1076"/>
        <pc:sldMkLst>
          <pc:docMk/>
          <pc:sldMk cId="2519795176" sldId="257"/>
        </pc:sldMkLst>
        <pc:spChg chg="add mod">
          <ac:chgData name="Galina Bleidere (2244841)" userId="6046479c-f537-49ae-bfe9-740e05dec1d8" providerId="ADAL" clId="{8ACE8948-F861-4499-90D3-8F12010A2BBB}" dt="2026-08-07T19:38:23.305" v="15780" actId="1076"/>
          <ac:spMkLst>
            <pc:docMk/>
            <pc:sldMk cId="2519795176" sldId="257"/>
            <ac:spMk id="2" creationId="{DF31D814-A99B-4799-AC96-67241A857E84}"/>
          </ac:spMkLst>
        </pc:spChg>
        <pc:spChg chg="mod">
          <ac:chgData name="Galina Bleidere (2244841)" userId="6046479c-f537-49ae-bfe9-740e05dec1d8" providerId="ADAL" clId="{8ACE8948-F861-4499-90D3-8F12010A2BBB}" dt="2026-08-05T13:05:04.964" v="14512" actId="20577"/>
          <ac:spMkLst>
            <pc:docMk/>
            <pc:sldMk cId="2519795176" sldId="257"/>
            <ac:spMk id="3" creationId="{E9FCD3D3-6BCF-ACEF-6046-7099B775B290}"/>
          </ac:spMkLst>
        </pc:spChg>
        <pc:spChg chg="mod">
          <ac:chgData name="Galina Bleidere (2244841)" userId="6046479c-f537-49ae-bfe9-740e05dec1d8" providerId="ADAL" clId="{8ACE8948-F861-4499-90D3-8F12010A2BBB}" dt="2026-07-29T13:10:37.888" v="5710" actId="20577"/>
          <ac:spMkLst>
            <pc:docMk/>
            <pc:sldMk cId="2519795176" sldId="257"/>
            <ac:spMk id="6" creationId="{FC34EA7C-A270-77EC-C107-CE79BF439897}"/>
          </ac:spMkLst>
        </pc:spChg>
        <pc:spChg chg="add mod">
          <ac:chgData name="Galina Bleidere (2244841)" userId="6046479c-f537-49ae-bfe9-740e05dec1d8" providerId="ADAL" clId="{8ACE8948-F861-4499-90D3-8F12010A2BBB}" dt="2026-08-05T13:05:15.746" v="14513" actId="1076"/>
          <ac:spMkLst>
            <pc:docMk/>
            <pc:sldMk cId="2519795176" sldId="257"/>
            <ac:spMk id="9" creationId="{5F112E30-DB3A-6DB4-0B03-753E49BA6150}"/>
          </ac:spMkLst>
        </pc:spChg>
        <pc:picChg chg="add mod">
          <ac:chgData name="Galina Bleidere (2244841)" userId="6046479c-f537-49ae-bfe9-740e05dec1d8" providerId="ADAL" clId="{8ACE8948-F861-4499-90D3-8F12010A2BBB}" dt="2026-08-02T20:44:49.065" v="8696" actId="14100"/>
          <ac:picMkLst>
            <pc:docMk/>
            <pc:sldMk cId="2519795176" sldId="257"/>
            <ac:picMk id="12" creationId="{C4F30709-15CA-BBE1-4DE7-691FB29FD456}"/>
          </ac:picMkLst>
        </pc:picChg>
      </pc:sldChg>
      <pc:sldChg chg="addSp delSp modSp new mod setBg">
        <pc:chgData name="Galina Bleidere (2244841)" userId="6046479c-f537-49ae-bfe9-740e05dec1d8" providerId="ADAL" clId="{8ACE8948-F861-4499-90D3-8F12010A2BBB}" dt="2026-08-07T19:37:26.005" v="15779" actId="20577"/>
        <pc:sldMkLst>
          <pc:docMk/>
          <pc:sldMk cId="1643270779" sldId="258"/>
        </pc:sldMkLst>
        <pc:spChg chg="mod">
          <ac:chgData name="Galina Bleidere (2244841)" userId="6046479c-f537-49ae-bfe9-740e05dec1d8" providerId="ADAL" clId="{8ACE8948-F861-4499-90D3-8F12010A2BBB}" dt="2026-08-07T19:37:26.005" v="15779" actId="20577"/>
          <ac:spMkLst>
            <pc:docMk/>
            <pc:sldMk cId="1643270779" sldId="258"/>
            <ac:spMk id="3" creationId="{3A1EC6DF-00B4-9604-C173-82B157EBEA10}"/>
          </ac:spMkLst>
        </pc:spChg>
        <pc:spChg chg="add mod">
          <ac:chgData name="Galina Bleidere (2244841)" userId="6046479c-f537-49ae-bfe9-740e05dec1d8" providerId="ADAL" clId="{8ACE8948-F861-4499-90D3-8F12010A2BBB}" dt="2026-07-29T15:52:37.712" v="6419" actId="20577"/>
          <ac:spMkLst>
            <pc:docMk/>
            <pc:sldMk cId="1643270779" sldId="258"/>
            <ac:spMk id="8" creationId="{9798D316-8EE5-8128-5459-43C6C52F86E3}"/>
          </ac:spMkLst>
        </pc:spChg>
        <pc:spChg chg="add mod">
          <ac:chgData name="Galina Bleidere (2244841)" userId="6046479c-f537-49ae-bfe9-740e05dec1d8" providerId="ADAL" clId="{8ACE8948-F861-4499-90D3-8F12010A2BBB}" dt="2026-07-15T12:56:58.345" v="415" actId="20577"/>
          <ac:spMkLst>
            <pc:docMk/>
            <pc:sldMk cId="1643270779" sldId="258"/>
            <ac:spMk id="19" creationId="{6A55096D-C790-177A-4E67-9C6E536E66EB}"/>
          </ac:spMkLst>
        </pc:spChg>
        <pc:picChg chg="add mod">
          <ac:chgData name="Galina Bleidere (2244841)" userId="6046479c-f537-49ae-bfe9-740e05dec1d8" providerId="ADAL" clId="{8ACE8948-F861-4499-90D3-8F12010A2BBB}" dt="2026-07-15T12:47:23.300" v="358" actId="1076"/>
          <ac:picMkLst>
            <pc:docMk/>
            <pc:sldMk cId="1643270779" sldId="258"/>
            <ac:picMk id="5" creationId="{2650D051-D3DD-D30E-8514-C6159469B619}"/>
          </ac:picMkLst>
        </pc:picChg>
        <pc:picChg chg="add">
          <ac:chgData name="Galina Bleidere (2244841)" userId="6046479c-f537-49ae-bfe9-740e05dec1d8" providerId="ADAL" clId="{8ACE8948-F861-4499-90D3-8F12010A2BBB}" dt="2026-07-29T08:15:54.627" v="4131" actId="22"/>
          <ac:picMkLst>
            <pc:docMk/>
            <pc:sldMk cId="1643270779" sldId="258"/>
            <ac:picMk id="14" creationId="{0BD929B3-BE3E-F5B4-D0E3-3B3F2BD8590A}"/>
          </ac:picMkLst>
        </pc:picChg>
      </pc:sldChg>
      <pc:sldChg chg="delSp modSp mod ord setBg">
        <pc:chgData name="Galina Bleidere (2244841)" userId="6046479c-f537-49ae-bfe9-740e05dec1d8" providerId="ADAL" clId="{8ACE8948-F861-4499-90D3-8F12010A2BBB}" dt="2026-08-06T18:41:16.308" v="15766" actId="27636"/>
        <pc:sldMkLst>
          <pc:docMk/>
          <pc:sldMk cId="758016459" sldId="259"/>
        </pc:sldMkLst>
        <pc:spChg chg="del mod">
          <ac:chgData name="Galina Bleidere (2244841)" userId="6046479c-f537-49ae-bfe9-740e05dec1d8" providerId="ADAL" clId="{8ACE8948-F861-4499-90D3-8F12010A2BBB}" dt="2026-08-06T18:38:43.785" v="15725" actId="478"/>
          <ac:spMkLst>
            <pc:docMk/>
            <pc:sldMk cId="758016459" sldId="259"/>
            <ac:spMk id="2" creationId="{783ED890-8D35-984A-77EC-C0EDFB3C6C9C}"/>
          </ac:spMkLst>
        </pc:spChg>
        <pc:spChg chg="mod">
          <ac:chgData name="Galina Bleidere (2244841)" userId="6046479c-f537-49ae-bfe9-740e05dec1d8" providerId="ADAL" clId="{8ACE8948-F861-4499-90D3-8F12010A2BBB}" dt="2026-08-06T18:41:16.308" v="15766" actId="27636"/>
          <ac:spMkLst>
            <pc:docMk/>
            <pc:sldMk cId="758016459" sldId="259"/>
            <ac:spMk id="3" creationId="{27A3BFEE-725A-8145-5A29-AA9F4298B094}"/>
          </ac:spMkLst>
        </pc:spChg>
        <pc:spChg chg="del mod">
          <ac:chgData name="Galina Bleidere (2244841)" userId="6046479c-f537-49ae-bfe9-740e05dec1d8" providerId="ADAL" clId="{8ACE8948-F861-4499-90D3-8F12010A2BBB}" dt="2026-08-06T18:31:33.789" v="15670"/>
          <ac:spMkLst>
            <pc:docMk/>
            <pc:sldMk cId="758016459" sldId="259"/>
            <ac:spMk id="7" creationId="{404C9633-B822-C4F0-1A8D-44DB1CA481AA}"/>
          </ac:spMkLst>
        </pc:spChg>
      </pc:sldChg>
      <pc:sldChg chg="delSp modSp mod setBg">
        <pc:chgData name="Galina Bleidere (2244841)" userId="6046479c-f537-49ae-bfe9-740e05dec1d8" providerId="ADAL" clId="{8ACE8948-F861-4499-90D3-8F12010A2BBB}" dt="2026-08-07T20:23:45.689" v="15938" actId="20577"/>
        <pc:sldMkLst>
          <pc:docMk/>
          <pc:sldMk cId="2599522151" sldId="260"/>
        </pc:sldMkLst>
        <pc:spChg chg="mod">
          <ac:chgData name="Galina Bleidere (2244841)" userId="6046479c-f537-49ae-bfe9-740e05dec1d8" providerId="ADAL" clId="{8ACE8948-F861-4499-90D3-8F12010A2BBB}" dt="2026-08-07T20:23:45.689" v="15938" actId="20577"/>
          <ac:spMkLst>
            <pc:docMk/>
            <pc:sldMk cId="2599522151" sldId="260"/>
            <ac:spMk id="3" creationId="{9F40A446-3E65-9BAE-889F-9DC0A0BB78D0}"/>
          </ac:spMkLst>
        </pc:spChg>
        <pc:spChg chg="mod">
          <ac:chgData name="Galina Bleidere (2244841)" userId="6046479c-f537-49ae-bfe9-740e05dec1d8" providerId="ADAL" clId="{8ACE8948-F861-4499-90D3-8F12010A2BBB}" dt="2026-07-28T18:35:53.220" v="1893" actId="207"/>
          <ac:spMkLst>
            <pc:docMk/>
            <pc:sldMk cId="2599522151" sldId="260"/>
            <ac:spMk id="7" creationId="{B334D94D-673B-7291-2530-6C262A54CF3E}"/>
          </ac:spMkLst>
        </pc:spChg>
      </pc:sldChg>
      <pc:sldChg chg="addSp delSp modSp new mod ord setBg">
        <pc:chgData name="Galina Bleidere (2244841)" userId="6046479c-f537-49ae-bfe9-740e05dec1d8" providerId="ADAL" clId="{8ACE8948-F861-4499-90D3-8F12010A2BBB}" dt="2026-08-05T13:48:26.419" v="14744" actId="114"/>
        <pc:sldMkLst>
          <pc:docMk/>
          <pc:sldMk cId="2719688102" sldId="261"/>
        </pc:sldMkLst>
        <pc:spChg chg="mod">
          <ac:chgData name="Galina Bleidere (2244841)" userId="6046479c-f537-49ae-bfe9-740e05dec1d8" providerId="ADAL" clId="{8ACE8948-F861-4499-90D3-8F12010A2BBB}" dt="2026-08-02T20:22:23.117" v="8578" actId="14100"/>
          <ac:spMkLst>
            <pc:docMk/>
            <pc:sldMk cId="2719688102" sldId="261"/>
            <ac:spMk id="4" creationId="{F68F15E7-CA6F-1754-E2CF-78AF10031301}"/>
          </ac:spMkLst>
        </pc:spChg>
        <pc:spChg chg="mod">
          <ac:chgData name="Galina Bleidere (2244841)" userId="6046479c-f537-49ae-bfe9-740e05dec1d8" providerId="ADAL" clId="{8ACE8948-F861-4499-90D3-8F12010A2BBB}" dt="2026-07-29T15:40:38.816" v="6325" actId="207"/>
          <ac:spMkLst>
            <pc:docMk/>
            <pc:sldMk cId="2719688102" sldId="261"/>
            <ac:spMk id="5" creationId="{30B79375-70B2-ED8A-0652-EDC5377992B6}"/>
          </ac:spMkLst>
        </pc:spChg>
        <pc:spChg chg="mod">
          <ac:chgData name="Galina Bleidere (2244841)" userId="6046479c-f537-49ae-bfe9-740e05dec1d8" providerId="ADAL" clId="{8ACE8948-F861-4499-90D3-8F12010A2BBB}" dt="2026-07-28T20:38:07.383" v="2339" actId="26606"/>
          <ac:spMkLst>
            <pc:docMk/>
            <pc:sldMk cId="2719688102" sldId="261"/>
            <ac:spMk id="6" creationId="{CA620C03-1CFD-1944-67B7-9A934A955752}"/>
          </ac:spMkLst>
        </pc:spChg>
        <pc:spChg chg="add mod ord">
          <ac:chgData name="Galina Bleidere (2244841)" userId="6046479c-f537-49ae-bfe9-740e05dec1d8" providerId="ADAL" clId="{8ACE8948-F861-4499-90D3-8F12010A2BBB}" dt="2026-07-28T20:39:23.779" v="2350" actId="5793"/>
          <ac:spMkLst>
            <pc:docMk/>
            <pc:sldMk cId="2719688102" sldId="261"/>
            <ac:spMk id="15" creationId="{553C5C39-1EC8-C390-4096-FE1C52871623}"/>
          </ac:spMkLst>
        </pc:spChg>
        <pc:spChg chg="add mod">
          <ac:chgData name="Galina Bleidere (2244841)" userId="6046479c-f537-49ae-bfe9-740e05dec1d8" providerId="ADAL" clId="{8ACE8948-F861-4499-90D3-8F12010A2BBB}" dt="2026-07-28T20:39:14.949" v="2348"/>
          <ac:spMkLst>
            <pc:docMk/>
            <pc:sldMk cId="2719688102" sldId="261"/>
            <ac:spMk id="16" creationId="{D5F0805E-B9B9-9664-2439-35EF58B00AD0}"/>
          </ac:spMkLst>
        </pc:spChg>
        <pc:spChg chg="add">
          <ac:chgData name="Galina Bleidere (2244841)" userId="6046479c-f537-49ae-bfe9-740e05dec1d8" providerId="ADAL" clId="{8ACE8948-F861-4499-90D3-8F12010A2BBB}" dt="2026-07-28T20:38:07.383" v="2339" actId="26606"/>
          <ac:spMkLst>
            <pc:docMk/>
            <pc:sldMk cId="2719688102" sldId="261"/>
            <ac:spMk id="46" creationId="{8761DDFE-071F-4200-B0AA-394476C2D2D6}"/>
          </ac:spMkLst>
        </pc:spChg>
        <pc:graphicFrameChg chg="add mod modGraphic">
          <ac:chgData name="Galina Bleidere (2244841)" userId="6046479c-f537-49ae-bfe9-740e05dec1d8" providerId="ADAL" clId="{8ACE8948-F861-4499-90D3-8F12010A2BBB}" dt="2026-08-05T13:48:26.419" v="14744" actId="114"/>
          <ac:graphicFrameMkLst>
            <pc:docMk/>
            <pc:sldMk cId="2719688102" sldId="261"/>
            <ac:graphicFrameMk id="10" creationId="{8B7FA7F1-8384-19BD-6096-CAADC8EF98A2}"/>
          </ac:graphicFrameMkLst>
        </pc:graphicFrameChg>
        <pc:picChg chg="add mod ord">
          <ac:chgData name="Galina Bleidere (2244841)" userId="6046479c-f537-49ae-bfe9-740e05dec1d8" providerId="ADAL" clId="{8ACE8948-F861-4499-90D3-8F12010A2BBB}" dt="2026-07-29T15:56:30.719" v="6548" actId="14100"/>
          <ac:picMkLst>
            <pc:docMk/>
            <pc:sldMk cId="2719688102" sldId="261"/>
            <ac:picMk id="13" creationId="{CD06D235-2B19-16E1-DC8B-9F64B3931E4B}"/>
          </ac:picMkLst>
        </pc:picChg>
      </pc:sldChg>
      <pc:sldChg chg="addSp delSp modSp new mod">
        <pc:chgData name="Galina Bleidere (2244841)" userId="6046479c-f537-49ae-bfe9-740e05dec1d8" providerId="ADAL" clId="{8ACE8948-F861-4499-90D3-8F12010A2BBB}" dt="2026-08-05T13:47:21.842" v="14737" actId="114"/>
        <pc:sldMkLst>
          <pc:docMk/>
          <pc:sldMk cId="3873378919" sldId="262"/>
        </pc:sldMkLst>
        <pc:spChg chg="mod">
          <ac:chgData name="Galina Bleidere (2244841)" userId="6046479c-f537-49ae-bfe9-740e05dec1d8" providerId="ADAL" clId="{8ACE8948-F861-4499-90D3-8F12010A2BBB}" dt="2026-08-05T13:47:21.842" v="14737" actId="114"/>
          <ac:spMkLst>
            <pc:docMk/>
            <pc:sldMk cId="3873378919" sldId="262"/>
            <ac:spMk id="3" creationId="{ACB29C18-563A-1070-87CD-0A94387539B9}"/>
          </ac:spMkLst>
        </pc:spChg>
        <pc:spChg chg="mod">
          <ac:chgData name="Galina Bleidere (2244841)" userId="6046479c-f537-49ae-bfe9-740e05dec1d8" providerId="ADAL" clId="{8ACE8948-F861-4499-90D3-8F12010A2BBB}" dt="2026-08-02T20:38:13.219" v="8677" actId="20577"/>
          <ac:spMkLst>
            <pc:docMk/>
            <pc:sldMk cId="3873378919" sldId="262"/>
            <ac:spMk id="5" creationId="{A2CB1473-CDE9-45D9-DE49-EEB2749DA08F}"/>
          </ac:spMkLst>
        </pc:spChg>
        <pc:spChg chg="mod">
          <ac:chgData name="Galina Bleidere (2244841)" userId="6046479c-f537-49ae-bfe9-740e05dec1d8" providerId="ADAL" clId="{8ACE8948-F861-4499-90D3-8F12010A2BBB}" dt="2026-08-02T20:37:39.137" v="8671" actId="14100"/>
          <ac:spMkLst>
            <pc:docMk/>
            <pc:sldMk cId="3873378919" sldId="262"/>
            <ac:spMk id="6" creationId="{AD10F715-0E26-EA30-9C31-DDD46CDC4E50}"/>
          </ac:spMkLst>
        </pc:spChg>
        <pc:spChg chg="add mod">
          <ac:chgData name="Galina Bleidere (2244841)" userId="6046479c-f537-49ae-bfe9-740e05dec1d8" providerId="ADAL" clId="{8ACE8948-F861-4499-90D3-8F12010A2BBB}" dt="2026-07-29T07:11:08.015" v="3840" actId="20577"/>
          <ac:spMkLst>
            <pc:docMk/>
            <pc:sldMk cId="3873378919" sldId="262"/>
            <ac:spMk id="7" creationId="{4E32A4BA-DA9A-EC75-1853-1CE34132A508}"/>
          </ac:spMkLst>
        </pc:spChg>
        <pc:spChg chg="add mod">
          <ac:chgData name="Galina Bleidere (2244841)" userId="6046479c-f537-49ae-bfe9-740e05dec1d8" providerId="ADAL" clId="{8ACE8948-F861-4499-90D3-8F12010A2BBB}" dt="2026-08-05T13:11:13.183" v="14529" actId="20577"/>
          <ac:spMkLst>
            <pc:docMk/>
            <pc:sldMk cId="3873378919" sldId="262"/>
            <ac:spMk id="12" creationId="{58621ABC-8DDA-C225-861D-4BE756011834}"/>
          </ac:spMkLst>
        </pc:spChg>
        <pc:picChg chg="add mod">
          <ac:chgData name="Galina Bleidere (2244841)" userId="6046479c-f537-49ae-bfe9-740e05dec1d8" providerId="ADAL" clId="{8ACE8948-F861-4499-90D3-8F12010A2BBB}" dt="2026-08-02T19:14:27.719" v="8341" actId="1076"/>
          <ac:picMkLst>
            <pc:docMk/>
            <pc:sldMk cId="3873378919" sldId="262"/>
            <ac:picMk id="14" creationId="{3270E433-4333-8F0A-E842-720DC70E1833}"/>
          </ac:picMkLst>
        </pc:picChg>
      </pc:sldChg>
      <pc:sldChg chg="addSp delSp modSp new mod">
        <pc:chgData name="Galina Bleidere (2244841)" userId="6046479c-f537-49ae-bfe9-740e05dec1d8" providerId="ADAL" clId="{8ACE8948-F861-4499-90D3-8F12010A2BBB}" dt="2026-08-05T13:45:43.101" v="14733" actId="2711"/>
        <pc:sldMkLst>
          <pc:docMk/>
          <pc:sldMk cId="1089838860" sldId="264"/>
        </pc:sldMkLst>
        <pc:spChg chg="add mod">
          <ac:chgData name="Galina Bleidere (2244841)" userId="6046479c-f537-49ae-bfe9-740e05dec1d8" providerId="ADAL" clId="{8ACE8948-F861-4499-90D3-8F12010A2BBB}" dt="2026-07-28T18:36:55.874" v="1896" actId="255"/>
          <ac:spMkLst>
            <pc:docMk/>
            <pc:sldMk cId="1089838860" sldId="264"/>
            <ac:spMk id="11" creationId="{E55AF829-C7FE-9DCB-3EFD-C47493859816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8-05T13:45:43.101" v="14733" actId="2711"/>
          <ac:graphicFrameMkLst>
            <pc:docMk/>
            <pc:sldMk cId="1089838860" sldId="264"/>
            <ac:graphicFrameMk id="8" creationId="{F09937AC-BAB5-365F-121B-8A41723FA85C}"/>
          </ac:graphicFrameMkLst>
        </pc:graphicFrameChg>
      </pc:sldChg>
      <pc:sldChg chg="addSp delSp modSp new mod">
        <pc:chgData name="Galina Bleidere (2244841)" userId="6046479c-f537-49ae-bfe9-740e05dec1d8" providerId="ADAL" clId="{8ACE8948-F861-4499-90D3-8F12010A2BBB}" dt="2026-08-05T13:41:47.490" v="14718" actId="1076"/>
        <pc:sldMkLst>
          <pc:docMk/>
          <pc:sldMk cId="2053291992" sldId="265"/>
        </pc:sldMkLst>
        <pc:spChg chg="mod">
          <ac:chgData name="Galina Bleidere (2244841)" userId="6046479c-f537-49ae-bfe9-740e05dec1d8" providerId="ADAL" clId="{8ACE8948-F861-4499-90D3-8F12010A2BBB}" dt="2026-08-05T13:41:31.145" v="14716" actId="27636"/>
          <ac:spMkLst>
            <pc:docMk/>
            <pc:sldMk cId="2053291992" sldId="265"/>
            <ac:spMk id="3" creationId="{F780A2FF-88F7-67FE-99F5-04BED5648C3B}"/>
          </ac:spMkLst>
        </pc:spChg>
        <pc:spChg chg="add mod">
          <ac:chgData name="Galina Bleidere (2244841)" userId="6046479c-f537-49ae-bfe9-740e05dec1d8" providerId="ADAL" clId="{8ACE8948-F861-4499-90D3-8F12010A2BBB}" dt="2026-07-29T06:07:53.505" v="3181" actId="255"/>
          <ac:spMkLst>
            <pc:docMk/>
            <pc:sldMk cId="2053291992" sldId="265"/>
            <ac:spMk id="7" creationId="{CFEB2DF8-EF0F-2A94-18BC-67FE382E22E2}"/>
          </ac:spMkLst>
        </pc:spChg>
        <pc:picChg chg="add mod">
          <ac:chgData name="Galina Bleidere (2244841)" userId="6046479c-f537-49ae-bfe9-740e05dec1d8" providerId="ADAL" clId="{8ACE8948-F861-4499-90D3-8F12010A2BBB}" dt="2026-07-29T16:13:59.954" v="7174" actId="1076"/>
          <ac:picMkLst>
            <pc:docMk/>
            <pc:sldMk cId="2053291992" sldId="265"/>
            <ac:picMk id="9" creationId="{7E7CFF30-70C6-8FCF-9B1F-2CC0CE43D82C}"/>
          </ac:picMkLst>
        </pc:picChg>
        <pc:picChg chg="add mod">
          <ac:chgData name="Galina Bleidere (2244841)" userId="6046479c-f537-49ae-bfe9-740e05dec1d8" providerId="ADAL" clId="{8ACE8948-F861-4499-90D3-8F12010A2BBB}" dt="2026-08-05T13:41:47.490" v="14718" actId="1076"/>
          <ac:picMkLst>
            <pc:docMk/>
            <pc:sldMk cId="2053291992" sldId="265"/>
            <ac:picMk id="11" creationId="{5B04BF3B-D0DE-24CE-3D77-3E52C3059F7B}"/>
          </ac:picMkLst>
        </pc:picChg>
        <pc:picChg chg="add mod">
          <ac:chgData name="Galina Bleidere (2244841)" userId="6046479c-f537-49ae-bfe9-740e05dec1d8" providerId="ADAL" clId="{8ACE8948-F861-4499-90D3-8F12010A2BBB}" dt="2026-07-29T16:14:02.223" v="7175" actId="1076"/>
          <ac:picMkLst>
            <pc:docMk/>
            <pc:sldMk cId="2053291992" sldId="265"/>
            <ac:picMk id="13" creationId="{4C60BB31-BD5F-9F7B-1D52-25F45DEBBF6F}"/>
          </ac:picMkLst>
        </pc:picChg>
        <pc:picChg chg="add mod">
          <ac:chgData name="Galina Bleidere (2244841)" userId="6046479c-f537-49ae-bfe9-740e05dec1d8" providerId="ADAL" clId="{8ACE8948-F861-4499-90D3-8F12010A2BBB}" dt="2026-08-05T13:41:44.788" v="14717" actId="1076"/>
          <ac:picMkLst>
            <pc:docMk/>
            <pc:sldMk cId="2053291992" sldId="265"/>
            <ac:picMk id="15" creationId="{1D03CA0D-EE73-2461-F0EA-26981805B77D}"/>
          </ac:picMkLst>
        </pc:picChg>
        <pc:picChg chg="add mod">
          <ac:chgData name="Galina Bleidere (2244841)" userId="6046479c-f537-49ae-bfe9-740e05dec1d8" providerId="ADAL" clId="{8ACE8948-F861-4499-90D3-8F12010A2BBB}" dt="2026-07-29T16:14:07.079" v="7177" actId="1076"/>
          <ac:picMkLst>
            <pc:docMk/>
            <pc:sldMk cId="2053291992" sldId="265"/>
            <ac:picMk id="17" creationId="{3B3121F7-7899-9FBC-D783-4CD985D648E1}"/>
          </ac:picMkLst>
        </pc:picChg>
        <pc:picChg chg="add mod">
          <ac:chgData name="Galina Bleidere (2244841)" userId="6046479c-f537-49ae-bfe9-740e05dec1d8" providerId="ADAL" clId="{8ACE8948-F861-4499-90D3-8F12010A2BBB}" dt="2026-07-29T16:14:04.309" v="7176" actId="1076"/>
          <ac:picMkLst>
            <pc:docMk/>
            <pc:sldMk cId="2053291992" sldId="265"/>
            <ac:picMk id="19" creationId="{2E4E61E2-5A1A-CC3A-21A1-59AE9D6FF088}"/>
          </ac:picMkLst>
        </pc:picChg>
      </pc:sldChg>
      <pc:sldChg chg="addSp delSp modSp new mod">
        <pc:chgData name="Galina Bleidere (2244841)" userId="6046479c-f537-49ae-bfe9-740e05dec1d8" providerId="ADAL" clId="{8ACE8948-F861-4499-90D3-8F12010A2BBB}" dt="2026-08-05T16:08:43.750" v="15324" actId="20577"/>
        <pc:sldMkLst>
          <pc:docMk/>
          <pc:sldMk cId="121786513" sldId="266"/>
        </pc:sldMkLst>
        <pc:spChg chg="mod">
          <ac:chgData name="Galina Bleidere (2244841)" userId="6046479c-f537-49ae-bfe9-740e05dec1d8" providerId="ADAL" clId="{8ACE8948-F861-4499-90D3-8F12010A2BBB}" dt="2026-07-29T06:09:05.816" v="3191" actId="20577"/>
          <ac:spMkLst>
            <pc:docMk/>
            <pc:sldMk cId="121786513" sldId="266"/>
            <ac:spMk id="2" creationId="{260312A1-DE7F-7F35-0350-41AC940D9A7E}"/>
          </ac:spMkLst>
        </pc:spChg>
        <pc:spChg chg="mod">
          <ac:chgData name="Galina Bleidere (2244841)" userId="6046479c-f537-49ae-bfe9-740e05dec1d8" providerId="ADAL" clId="{8ACE8948-F861-4499-90D3-8F12010A2BBB}" dt="2026-08-05T16:08:43.750" v="15324" actId="20577"/>
          <ac:spMkLst>
            <pc:docMk/>
            <pc:sldMk cId="121786513" sldId="266"/>
            <ac:spMk id="3" creationId="{4D967E40-414B-E976-494E-152F591EA562}"/>
          </ac:spMkLst>
        </pc:spChg>
        <pc:spChg chg="add mod">
          <ac:chgData name="Galina Bleidere (2244841)" userId="6046479c-f537-49ae-bfe9-740e05dec1d8" providerId="ADAL" clId="{8ACE8948-F861-4499-90D3-8F12010A2BBB}" dt="2026-07-29T06:09:10.082" v="3192" actId="1076"/>
          <ac:spMkLst>
            <pc:docMk/>
            <pc:sldMk cId="121786513" sldId="266"/>
            <ac:spMk id="7" creationId="{0C926E88-BE39-9246-35B4-3330FA4088E4}"/>
          </ac:spMkLst>
        </pc:spChg>
        <pc:spChg chg="add mod">
          <ac:chgData name="Galina Bleidere (2244841)" userId="6046479c-f537-49ae-bfe9-740e05dec1d8" providerId="ADAL" clId="{8ACE8948-F861-4499-90D3-8F12010A2BBB}" dt="2026-08-03T13:56:49.358" v="10196" actId="20577"/>
          <ac:spMkLst>
            <pc:docMk/>
            <pc:sldMk cId="121786513" sldId="266"/>
            <ac:spMk id="11" creationId="{458B6AD8-E8C7-880A-F74C-F53D4F05E043}"/>
          </ac:spMkLst>
        </pc:spChg>
        <pc:picChg chg="add mod">
          <ac:chgData name="Galina Bleidere (2244841)" userId="6046479c-f537-49ae-bfe9-740e05dec1d8" providerId="ADAL" clId="{8ACE8948-F861-4499-90D3-8F12010A2BBB}" dt="2026-08-03T13:56:08.926" v="10187" actId="14100"/>
          <ac:picMkLst>
            <pc:docMk/>
            <pc:sldMk cId="121786513" sldId="266"/>
            <ac:picMk id="10" creationId="{95038E9C-4478-CF96-185D-EB9DD7942B1F}"/>
          </ac:picMkLst>
        </pc:picChg>
      </pc:sldChg>
      <pc:sldChg chg="addSp delSp modSp new mod ord">
        <pc:chgData name="Galina Bleidere (2244841)" userId="6046479c-f537-49ae-bfe9-740e05dec1d8" providerId="ADAL" clId="{8ACE8948-F861-4499-90D3-8F12010A2BBB}" dt="2026-08-05T15:47:25.949" v="15222" actId="27636"/>
        <pc:sldMkLst>
          <pc:docMk/>
          <pc:sldMk cId="261901424" sldId="267"/>
        </pc:sldMkLst>
        <pc:spChg chg="add mod">
          <ac:chgData name="Galina Bleidere (2244841)" userId="6046479c-f537-49ae-bfe9-740e05dec1d8" providerId="ADAL" clId="{8ACE8948-F861-4499-90D3-8F12010A2BBB}" dt="2026-08-03T18:18:33.218" v="10709" actId="20577"/>
          <ac:spMkLst>
            <pc:docMk/>
            <pc:sldMk cId="261901424" sldId="267"/>
            <ac:spMk id="7" creationId="{111924DD-9C62-5961-2953-3DE7A37AF4A5}"/>
          </ac:spMkLst>
        </pc:spChg>
        <pc:spChg chg="add mod">
          <ac:chgData name="Galina Bleidere (2244841)" userId="6046479c-f537-49ae-bfe9-740e05dec1d8" providerId="ADAL" clId="{8ACE8948-F861-4499-90D3-8F12010A2BBB}" dt="2026-08-05T13:17:05.016" v="14592" actId="20577"/>
          <ac:spMkLst>
            <pc:docMk/>
            <pc:sldMk cId="261901424" sldId="267"/>
            <ac:spMk id="8" creationId="{35774CC2-1403-F1FE-05F8-C7ED0D029172}"/>
          </ac:spMkLst>
        </pc:spChg>
        <pc:spChg chg="add mod">
          <ac:chgData name="Galina Bleidere (2244841)" userId="6046479c-f537-49ae-bfe9-740e05dec1d8" providerId="ADAL" clId="{8ACE8948-F861-4499-90D3-8F12010A2BBB}" dt="2026-08-05T15:47:25.949" v="15222" actId="27636"/>
          <ac:spMkLst>
            <pc:docMk/>
            <pc:sldMk cId="261901424" sldId="267"/>
            <ac:spMk id="13" creationId="{3E59EB1E-258D-3689-953A-622FE6A47AA7}"/>
          </ac:spMkLst>
        </pc:spChg>
        <pc:spChg chg="add mod">
          <ac:chgData name="Galina Bleidere (2244841)" userId="6046479c-f537-49ae-bfe9-740e05dec1d8" providerId="ADAL" clId="{8ACE8948-F861-4499-90D3-8F12010A2BBB}" dt="2026-08-05T13:17:18.211" v="14594" actId="20577"/>
          <ac:spMkLst>
            <pc:docMk/>
            <pc:sldMk cId="261901424" sldId="267"/>
            <ac:spMk id="14" creationId="{4BC9758E-F42F-FD06-5A5A-125F72790968}"/>
          </ac:spMkLst>
        </pc:spChg>
        <pc:spChg chg="add mod">
          <ac:chgData name="Galina Bleidere (2244841)" userId="6046479c-f537-49ae-bfe9-740e05dec1d8" providerId="ADAL" clId="{8ACE8948-F861-4499-90D3-8F12010A2BBB}" dt="2026-08-05T15:35:49.626" v="15155" actId="114"/>
          <ac:spMkLst>
            <pc:docMk/>
            <pc:sldMk cId="261901424" sldId="267"/>
            <ac:spMk id="15" creationId="{D2D0A76C-0553-7AE3-7039-7DF228E09DC5}"/>
          </ac:spMkLst>
        </pc:spChg>
      </pc:sldChg>
      <pc:sldChg chg="addSp delSp modSp new mod ord">
        <pc:chgData name="Galina Bleidere (2244841)" userId="6046479c-f537-49ae-bfe9-740e05dec1d8" providerId="ADAL" clId="{8ACE8948-F861-4499-90D3-8F12010A2BBB}" dt="2026-08-05T13:32:56.569" v="14672" actId="2711"/>
        <pc:sldMkLst>
          <pc:docMk/>
          <pc:sldMk cId="1519575494" sldId="268"/>
        </pc:sldMkLst>
        <pc:spChg chg="mod">
          <ac:chgData name="Galina Bleidere (2244841)" userId="6046479c-f537-49ae-bfe9-740e05dec1d8" providerId="ADAL" clId="{8ACE8948-F861-4499-90D3-8F12010A2BBB}" dt="2026-07-29T06:51:56.980" v="3436" actId="14100"/>
          <ac:spMkLst>
            <pc:docMk/>
            <pc:sldMk cId="1519575494" sldId="268"/>
            <ac:spMk id="3" creationId="{C53DE962-CF24-A187-3720-862FB112E141}"/>
          </ac:spMkLst>
        </pc:spChg>
        <pc:spChg chg="add mod">
          <ac:chgData name="Galina Bleidere (2244841)" userId="6046479c-f537-49ae-bfe9-740e05dec1d8" providerId="ADAL" clId="{8ACE8948-F861-4499-90D3-8F12010A2BBB}" dt="2026-07-29T13:53:20.939" v="5838" actId="20577"/>
          <ac:spMkLst>
            <pc:docMk/>
            <pc:sldMk cId="1519575494" sldId="268"/>
            <ac:spMk id="7" creationId="{E6487C5A-D7C6-9DC1-216B-48EA81EA067A}"/>
          </ac:spMkLst>
        </pc:spChg>
        <pc:spChg chg="add mod">
          <ac:chgData name="Galina Bleidere (2244841)" userId="6046479c-f537-49ae-bfe9-740e05dec1d8" providerId="ADAL" clId="{8ACE8948-F861-4499-90D3-8F12010A2BBB}" dt="2026-08-04T18:12:48.949" v="13359" actId="20577"/>
          <ac:spMkLst>
            <pc:docMk/>
            <pc:sldMk cId="1519575494" sldId="268"/>
            <ac:spMk id="10" creationId="{F49013DB-4CF2-77FD-0BB8-AA6CBC164B00}"/>
          </ac:spMkLst>
        </pc:spChg>
        <pc:spChg chg="add mod">
          <ac:chgData name="Galina Bleidere (2244841)" userId="6046479c-f537-49ae-bfe9-740e05dec1d8" providerId="ADAL" clId="{8ACE8948-F861-4499-90D3-8F12010A2BBB}" dt="2026-08-05T13:32:13.988" v="14670" actId="2711"/>
          <ac:spMkLst>
            <pc:docMk/>
            <pc:sldMk cId="1519575494" sldId="268"/>
            <ac:spMk id="11" creationId="{BA146910-D9E9-B50E-5275-0BBCC57F2FE8}"/>
          </ac:spMkLst>
        </pc:spChg>
        <pc:spChg chg="add mod">
          <ac:chgData name="Galina Bleidere (2244841)" userId="6046479c-f537-49ae-bfe9-740e05dec1d8" providerId="ADAL" clId="{8ACE8948-F861-4499-90D3-8F12010A2BBB}" dt="2026-08-05T13:32:29.249" v="14671" actId="114"/>
          <ac:spMkLst>
            <pc:docMk/>
            <pc:sldMk cId="1519575494" sldId="268"/>
            <ac:spMk id="12" creationId="{9FCEC367-0C08-277B-5C00-C98F95750258}"/>
          </ac:spMkLst>
        </pc:spChg>
        <pc:spChg chg="add mod">
          <ac:chgData name="Galina Bleidere (2244841)" userId="6046479c-f537-49ae-bfe9-740e05dec1d8" providerId="ADAL" clId="{8ACE8948-F861-4499-90D3-8F12010A2BBB}" dt="2026-08-05T13:32:00.649" v="14669" actId="2711"/>
          <ac:spMkLst>
            <pc:docMk/>
            <pc:sldMk cId="1519575494" sldId="268"/>
            <ac:spMk id="13" creationId="{803C5D09-80D4-91A6-180D-0287AF069094}"/>
          </ac:spMkLst>
        </pc:spChg>
        <pc:spChg chg="add del mod">
          <ac:chgData name="Galina Bleidere (2244841)" userId="6046479c-f537-49ae-bfe9-740e05dec1d8" providerId="ADAL" clId="{8ACE8948-F861-4499-90D3-8F12010A2BBB}" dt="2026-08-05T13:32:56.569" v="14672" actId="2711"/>
          <ac:spMkLst>
            <pc:docMk/>
            <pc:sldMk cId="1519575494" sldId="268"/>
            <ac:spMk id="14" creationId="{0359FA4A-355F-BE4C-5732-21DF4641010A}"/>
          </ac:spMkLst>
        </pc:spChg>
        <pc:spChg chg="add mod">
          <ac:chgData name="Galina Bleidere (2244841)" userId="6046479c-f537-49ae-bfe9-740e05dec1d8" providerId="ADAL" clId="{8ACE8948-F861-4499-90D3-8F12010A2BBB}" dt="2026-08-05T13:31:45.320" v="14668" actId="2711"/>
          <ac:spMkLst>
            <pc:docMk/>
            <pc:sldMk cId="1519575494" sldId="268"/>
            <ac:spMk id="15" creationId="{14A31041-E919-0360-AE2B-E170E088B9A2}"/>
          </ac:spMkLst>
        </pc:spChg>
      </pc:sldChg>
      <pc:sldChg chg="addSp delSp modSp new mod ord">
        <pc:chgData name="Galina Bleidere (2244841)" userId="6046479c-f537-49ae-bfe9-740e05dec1d8" providerId="ADAL" clId="{8ACE8948-F861-4499-90D3-8F12010A2BBB}" dt="2026-08-05T13:31:06.851" v="14666" actId="2711"/>
        <pc:sldMkLst>
          <pc:docMk/>
          <pc:sldMk cId="260194176" sldId="269"/>
        </pc:sldMkLst>
        <pc:spChg chg="mod">
          <ac:chgData name="Galina Bleidere (2244841)" userId="6046479c-f537-49ae-bfe9-740e05dec1d8" providerId="ADAL" clId="{8ACE8948-F861-4499-90D3-8F12010A2BBB}" dt="2026-08-05T13:30:44.656" v="14664" actId="114"/>
          <ac:spMkLst>
            <pc:docMk/>
            <pc:sldMk cId="260194176" sldId="269"/>
            <ac:spMk id="3" creationId="{379F5E9D-B11E-AE2E-2B16-EB66A75C3DCE}"/>
          </ac:spMkLst>
        </pc:spChg>
        <pc:spChg chg="add mod">
          <ac:chgData name="Galina Bleidere (2244841)" userId="6046479c-f537-49ae-bfe9-740e05dec1d8" providerId="ADAL" clId="{8ACE8948-F861-4499-90D3-8F12010A2BBB}" dt="2026-07-29T14:35:55.363" v="6219" actId="255"/>
          <ac:spMkLst>
            <pc:docMk/>
            <pc:sldMk cId="260194176" sldId="269"/>
            <ac:spMk id="7" creationId="{8B1D2E47-49BA-10E6-F905-10517DFF67FF}"/>
          </ac:spMkLst>
        </pc:spChg>
        <pc:spChg chg="add mod">
          <ac:chgData name="Galina Bleidere (2244841)" userId="6046479c-f537-49ae-bfe9-740e05dec1d8" providerId="ADAL" clId="{8ACE8948-F861-4499-90D3-8F12010A2BBB}" dt="2026-08-05T13:31:06.851" v="14666" actId="2711"/>
          <ac:spMkLst>
            <pc:docMk/>
            <pc:sldMk cId="260194176" sldId="269"/>
            <ac:spMk id="8" creationId="{8BD39004-337E-A3DA-C988-ADC6845F507F}"/>
          </ac:spMkLst>
        </pc:spChg>
        <pc:spChg chg="add mod">
          <ac:chgData name="Galina Bleidere (2244841)" userId="6046479c-f537-49ae-bfe9-740e05dec1d8" providerId="ADAL" clId="{8ACE8948-F861-4499-90D3-8F12010A2BBB}" dt="2026-08-03T20:38:36.782" v="13132" actId="20577"/>
          <ac:spMkLst>
            <pc:docMk/>
            <pc:sldMk cId="260194176" sldId="269"/>
            <ac:spMk id="10" creationId="{6D105BC1-0A8F-3BDF-A961-BAD168F855FD}"/>
          </ac:spMkLst>
        </pc:spChg>
        <pc:picChg chg="add mod">
          <ac:chgData name="Galina Bleidere (2244841)" userId="6046479c-f537-49ae-bfe9-740e05dec1d8" providerId="ADAL" clId="{8ACE8948-F861-4499-90D3-8F12010A2BBB}" dt="2026-08-04T17:05:01.782" v="13240" actId="14100"/>
          <ac:picMkLst>
            <pc:docMk/>
            <pc:sldMk cId="260194176" sldId="269"/>
            <ac:picMk id="9" creationId="{F1ED5894-34B2-05D8-5FDA-A8882CF8D217}"/>
          </ac:picMkLst>
        </pc:picChg>
      </pc:sldChg>
      <pc:sldChg chg="delSp modSp new mod">
        <pc:chgData name="Galina Bleidere (2244841)" userId="6046479c-f537-49ae-bfe9-740e05dec1d8" providerId="ADAL" clId="{8ACE8948-F861-4499-90D3-8F12010A2BBB}" dt="2026-08-06T15:19:01.685" v="15610" actId="14100"/>
        <pc:sldMkLst>
          <pc:docMk/>
          <pc:sldMk cId="4239290256" sldId="270"/>
        </pc:sldMkLst>
        <pc:spChg chg="mod">
          <ac:chgData name="Galina Bleidere (2244841)" userId="6046479c-f537-49ae-bfe9-740e05dec1d8" providerId="ADAL" clId="{8ACE8948-F861-4499-90D3-8F12010A2BBB}" dt="2026-08-06T15:18:56.645" v="15609" actId="255"/>
          <ac:spMkLst>
            <pc:docMk/>
            <pc:sldMk cId="4239290256" sldId="270"/>
            <ac:spMk id="2" creationId="{C6520D03-49D3-BF9F-8E45-14BA0C92A7FE}"/>
          </ac:spMkLst>
        </pc:spChg>
        <pc:spChg chg="mod">
          <ac:chgData name="Galina Bleidere (2244841)" userId="6046479c-f537-49ae-bfe9-740e05dec1d8" providerId="ADAL" clId="{8ACE8948-F861-4499-90D3-8F12010A2BBB}" dt="2026-08-06T15:19:01.685" v="15610" actId="14100"/>
          <ac:spMkLst>
            <pc:docMk/>
            <pc:sldMk cId="4239290256" sldId="270"/>
            <ac:spMk id="3" creationId="{5583D15E-1225-CDC2-6205-6357138F5CB3}"/>
          </ac:spMkLst>
        </pc:spChg>
      </pc:sldChg>
      <pc:sldChg chg="delSp modSp new mod">
        <pc:chgData name="Galina Bleidere (2244841)" userId="6046479c-f537-49ae-bfe9-740e05dec1d8" providerId="ADAL" clId="{8ACE8948-F861-4499-90D3-8F12010A2BBB}" dt="2026-08-06T14:48:53.707" v="15471" actId="313"/>
        <pc:sldMkLst>
          <pc:docMk/>
          <pc:sldMk cId="3649481689" sldId="271"/>
        </pc:sldMkLst>
        <pc:spChg chg="mod">
          <ac:chgData name="Galina Bleidere (2244841)" userId="6046479c-f537-49ae-bfe9-740e05dec1d8" providerId="ADAL" clId="{8ACE8948-F861-4499-90D3-8F12010A2BBB}" dt="2026-08-06T14:48:53.707" v="15471" actId="313"/>
          <ac:spMkLst>
            <pc:docMk/>
            <pc:sldMk cId="3649481689" sldId="271"/>
            <ac:spMk id="3" creationId="{C17427A8-F7DF-7B99-B499-0A27AD044F63}"/>
          </ac:spMkLst>
        </pc:spChg>
      </pc:sldChg>
      <pc:sldChg chg="addSp delSp modSp new mod">
        <pc:chgData name="Galina Bleidere (2244841)" userId="6046479c-f537-49ae-bfe9-740e05dec1d8" providerId="ADAL" clId="{8ACE8948-F861-4499-90D3-8F12010A2BBB}" dt="2026-08-05T13:30:21.369" v="14662" actId="14734"/>
        <pc:sldMkLst>
          <pc:docMk/>
          <pc:sldMk cId="368769944" sldId="272"/>
        </pc:sldMkLst>
        <pc:spChg chg="mod">
          <ac:chgData name="Galina Bleidere (2244841)" userId="6046479c-f537-49ae-bfe9-740e05dec1d8" providerId="ADAL" clId="{8ACE8948-F861-4499-90D3-8F12010A2BBB}" dt="2026-08-05T13:29:06.900" v="14656" actId="114"/>
          <ac:spMkLst>
            <pc:docMk/>
            <pc:sldMk cId="368769944" sldId="272"/>
            <ac:spMk id="3" creationId="{80786156-6024-105A-945D-9B9C8436AD1F}"/>
          </ac:spMkLst>
        </pc:spChg>
        <pc:spChg chg="add mod">
          <ac:chgData name="Galina Bleidere (2244841)" userId="6046479c-f537-49ae-bfe9-740e05dec1d8" providerId="ADAL" clId="{8ACE8948-F861-4499-90D3-8F12010A2BBB}" dt="2026-08-03T20:24:38.205" v="12456" actId="255"/>
          <ac:spMkLst>
            <pc:docMk/>
            <pc:sldMk cId="368769944" sldId="272"/>
            <ac:spMk id="7" creationId="{80A97C0F-B79D-46CC-0438-B1A89482EC9F}"/>
          </ac:spMkLst>
        </pc:spChg>
        <pc:graphicFrameChg chg="add mod modGraphic">
          <ac:chgData name="Galina Bleidere (2244841)" userId="6046479c-f537-49ae-bfe9-740e05dec1d8" providerId="ADAL" clId="{8ACE8948-F861-4499-90D3-8F12010A2BBB}" dt="2026-08-05T13:30:21.369" v="14662" actId="14734"/>
          <ac:graphicFrameMkLst>
            <pc:docMk/>
            <pc:sldMk cId="368769944" sldId="272"/>
            <ac:graphicFrameMk id="8" creationId="{ED3C956A-866A-C417-C9E1-3F3B4A443543}"/>
          </ac:graphicFrameMkLst>
        </pc:graphicFrameChg>
      </pc:sldChg>
      <pc:sldChg chg="addSp delSp modSp new mod">
        <pc:chgData name="Galina Bleidere (2244841)" userId="6046479c-f537-49ae-bfe9-740e05dec1d8" providerId="ADAL" clId="{8ACE8948-F861-4499-90D3-8F12010A2BBB}" dt="2026-08-05T13:27:17.354" v="14650" actId="113"/>
        <pc:sldMkLst>
          <pc:docMk/>
          <pc:sldMk cId="4207537465" sldId="273"/>
        </pc:sldMkLst>
        <pc:spChg chg="add mod">
          <ac:chgData name="Galina Bleidere (2244841)" userId="6046479c-f537-49ae-bfe9-740e05dec1d8" providerId="ADAL" clId="{8ACE8948-F861-4499-90D3-8F12010A2BBB}" dt="2026-08-04T20:49:12.784" v="13522" actId="2711"/>
          <ac:spMkLst>
            <pc:docMk/>
            <pc:sldMk cId="4207537465" sldId="273"/>
            <ac:spMk id="7" creationId="{C9ED6347-878A-B0B1-3862-F0739E8E3C06}"/>
          </ac:spMkLst>
        </pc:spChg>
        <pc:spChg chg="add mod">
          <ac:chgData name="Galina Bleidere (2244841)" userId="6046479c-f537-49ae-bfe9-740e05dec1d8" providerId="ADAL" clId="{8ACE8948-F861-4499-90D3-8F12010A2BBB}" dt="2026-08-04T20:57:46.096" v="13550"/>
          <ac:spMkLst>
            <pc:docMk/>
            <pc:sldMk cId="4207537465" sldId="273"/>
            <ac:spMk id="9" creationId="{082B2384-36D6-D378-D7EA-54A3D70A8CEA}"/>
          </ac:spMkLst>
        </pc:spChg>
        <pc:spChg chg="add mod">
          <ac:chgData name="Galina Bleidere (2244841)" userId="6046479c-f537-49ae-bfe9-740e05dec1d8" providerId="ADAL" clId="{8ACE8948-F861-4499-90D3-8F12010A2BBB}" dt="2026-08-05T12:38:26.105" v="14450" actId="20577"/>
          <ac:spMkLst>
            <pc:docMk/>
            <pc:sldMk cId="4207537465" sldId="273"/>
            <ac:spMk id="10" creationId="{2C497712-ABAE-E176-65C8-C5AE4A3D5E1D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8-05T13:27:17.354" v="14650" actId="113"/>
          <ac:graphicFrameMkLst>
            <pc:docMk/>
            <pc:sldMk cId="4207537465" sldId="273"/>
            <ac:graphicFrameMk id="8" creationId="{62655B3B-5591-696D-15CE-F63DE9A903FC}"/>
          </ac:graphicFrameMkLst>
        </pc:graphicFrameChg>
      </pc:sldChg>
      <pc:sldChg chg="addSp delSp modSp new mod ord">
        <pc:chgData name="Galina Bleidere (2244841)" userId="6046479c-f537-49ae-bfe9-740e05dec1d8" providerId="ADAL" clId="{8ACE8948-F861-4499-90D3-8F12010A2BBB}" dt="2026-08-07T19:50:01.439" v="15793" actId="20577"/>
        <pc:sldMkLst>
          <pc:docMk/>
          <pc:sldMk cId="391031426" sldId="275"/>
        </pc:sldMkLst>
        <pc:spChg chg="mod">
          <ac:chgData name="Galina Bleidere (2244841)" userId="6046479c-f537-49ae-bfe9-740e05dec1d8" providerId="ADAL" clId="{8ACE8948-F861-4499-90D3-8F12010A2BBB}" dt="2026-08-07T19:50:01.439" v="15793" actId="20577"/>
          <ac:spMkLst>
            <pc:docMk/>
            <pc:sldMk cId="391031426" sldId="275"/>
            <ac:spMk id="3" creationId="{E7505423-3E43-DC0C-854E-1A236257B672}"/>
          </ac:spMkLst>
        </pc:spChg>
        <pc:spChg chg="add mod">
          <ac:chgData name="Galina Bleidere (2244841)" userId="6046479c-f537-49ae-bfe9-740e05dec1d8" providerId="ADAL" clId="{8ACE8948-F861-4499-90D3-8F12010A2BBB}" dt="2026-08-03T14:26:53.455" v="10206"/>
          <ac:spMkLst>
            <pc:docMk/>
            <pc:sldMk cId="391031426" sldId="275"/>
            <ac:spMk id="10" creationId="{FE8F213D-4F6E-6AC4-4B46-658DE0F5DF49}"/>
          </ac:spMkLst>
        </pc:spChg>
        <pc:spChg chg="add mod">
          <ac:chgData name="Galina Bleidere (2244841)" userId="6046479c-f537-49ae-bfe9-740e05dec1d8" providerId="ADAL" clId="{8ACE8948-F861-4499-90D3-8F12010A2BBB}" dt="2026-08-05T13:16:12.328" v="14587" actId="20577"/>
          <ac:spMkLst>
            <pc:docMk/>
            <pc:sldMk cId="391031426" sldId="275"/>
            <ac:spMk id="11" creationId="{B12B790C-4B6D-E024-31F0-23D5914D7A2C}"/>
          </ac:spMkLst>
        </pc:spChg>
        <pc:picChg chg="add mod">
          <ac:chgData name="Galina Bleidere (2244841)" userId="6046479c-f537-49ae-bfe9-740e05dec1d8" providerId="ADAL" clId="{8ACE8948-F861-4499-90D3-8F12010A2BBB}" dt="2026-08-03T15:02:54.702" v="10580" actId="1076"/>
          <ac:picMkLst>
            <pc:docMk/>
            <pc:sldMk cId="391031426" sldId="275"/>
            <ac:picMk id="13" creationId="{1E5ADDE9-B8B0-1211-2425-568923689A3C}"/>
          </ac:picMkLst>
        </pc:picChg>
      </pc:sldChg>
      <pc:sldChg chg="addSp delSp modSp new mod">
        <pc:chgData name="Galina Bleidere (2244841)" userId="6046479c-f537-49ae-bfe9-740e05dec1d8" providerId="ADAL" clId="{8ACE8948-F861-4499-90D3-8F12010A2BBB}" dt="2026-08-05T13:22:47.830" v="14642" actId="20577"/>
        <pc:sldMkLst>
          <pc:docMk/>
          <pc:sldMk cId="1910047750" sldId="276"/>
        </pc:sldMkLst>
        <pc:spChg chg="add mod">
          <ac:chgData name="Galina Bleidere (2244841)" userId="6046479c-f537-49ae-bfe9-740e05dec1d8" providerId="ADAL" clId="{8ACE8948-F861-4499-90D3-8F12010A2BBB}" dt="2026-08-04T21:04:49.054" v="13681" actId="255"/>
          <ac:spMkLst>
            <pc:docMk/>
            <pc:sldMk cId="1910047750" sldId="276"/>
            <ac:spMk id="7" creationId="{FE788226-CF17-04FC-6E85-3558C37B8C73}"/>
          </ac:spMkLst>
        </pc:spChg>
        <pc:spChg chg="add mod">
          <ac:chgData name="Galina Bleidere (2244841)" userId="6046479c-f537-49ae-bfe9-740e05dec1d8" providerId="ADAL" clId="{8ACE8948-F861-4499-90D3-8F12010A2BBB}" dt="2026-08-04T21:24:13.026" v="14228" actId="20577"/>
          <ac:spMkLst>
            <pc:docMk/>
            <pc:sldMk cId="1910047750" sldId="276"/>
            <ac:spMk id="11" creationId="{D39369C5-7A86-1182-8586-E7A8E25502AD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8-05T13:22:47.830" v="14642" actId="20577"/>
          <ac:graphicFrameMkLst>
            <pc:docMk/>
            <pc:sldMk cId="1910047750" sldId="276"/>
            <ac:graphicFrameMk id="10" creationId="{A6D2B98C-4D2F-BDE6-5271-CC1EA2966FDF}"/>
          </ac:graphicFrameMkLst>
        </pc:graphicFrameChg>
      </pc:sldChg>
      <pc:sldChg chg="delSp modSp new mod">
        <pc:chgData name="Galina Bleidere (2244841)" userId="6046479c-f537-49ae-bfe9-740e05dec1d8" providerId="ADAL" clId="{8ACE8948-F861-4499-90D3-8F12010A2BBB}" dt="2026-08-06T18:34:44.942" v="15705" actId="313"/>
        <pc:sldMkLst>
          <pc:docMk/>
          <pc:sldMk cId="3580044222" sldId="277"/>
        </pc:sldMkLst>
        <pc:spChg chg="mod">
          <ac:chgData name="Galina Bleidere (2244841)" userId="6046479c-f537-49ae-bfe9-740e05dec1d8" providerId="ADAL" clId="{8ACE8948-F861-4499-90D3-8F12010A2BBB}" dt="2026-08-06T18:34:44.942" v="15705" actId="313"/>
          <ac:spMkLst>
            <pc:docMk/>
            <pc:sldMk cId="3580044222" sldId="277"/>
            <ac:spMk id="3" creationId="{00C003BE-19F3-A8E8-AC35-7A3AA95136D2}"/>
          </ac:spMkLst>
        </pc:spChg>
      </pc:sldChg>
      <pc:sldChg chg="delSp modSp new mod">
        <pc:chgData name="Galina Bleidere (2244841)" userId="6046479c-f537-49ae-bfe9-740e05dec1d8" providerId="ADAL" clId="{8ACE8948-F861-4499-90D3-8F12010A2BBB}" dt="2026-08-06T18:40:08.943" v="15749" actId="313"/>
        <pc:sldMkLst>
          <pc:docMk/>
          <pc:sldMk cId="2075284487" sldId="278"/>
        </pc:sldMkLst>
        <pc:spChg chg="mod">
          <ac:chgData name="Galina Bleidere (2244841)" userId="6046479c-f537-49ae-bfe9-740e05dec1d8" providerId="ADAL" clId="{8ACE8948-F861-4499-90D3-8F12010A2BBB}" dt="2026-08-06T18:40:08.943" v="15749" actId="313"/>
          <ac:spMkLst>
            <pc:docMk/>
            <pc:sldMk cId="2075284487" sldId="278"/>
            <ac:spMk id="3" creationId="{664ECBA9-C4F0-69F6-EE3E-4833229016C8}"/>
          </ac:spMkLst>
        </pc:spChg>
      </pc:sldChg>
      <pc:sldChg chg="addSp delSp modSp new del mod">
        <pc:chgData name="Galina Bleidere (2244841)" userId="6046479c-f537-49ae-bfe9-740e05dec1d8" providerId="ADAL" clId="{8ACE8948-F861-4499-90D3-8F12010A2BBB}" dt="2026-08-06T18:38:38.421" v="15723" actId="2696"/>
        <pc:sldMkLst>
          <pc:docMk/>
          <pc:sldMk cId="3770540395" sldId="279"/>
        </pc:sldMkLst>
        <pc:spChg chg="mod">
          <ac:chgData name="Galina Bleidere (2244841)" userId="6046479c-f537-49ae-bfe9-740e05dec1d8" providerId="ADAL" clId="{8ACE8948-F861-4499-90D3-8F12010A2BBB}" dt="2026-08-06T15:41:45.968" v="15645" actId="20577"/>
          <ac:spMkLst>
            <pc:docMk/>
            <pc:sldMk cId="3770540395" sldId="279"/>
            <ac:spMk id="3" creationId="{05225AA0-0EC9-A296-C50C-BF197BE26FB1}"/>
          </ac:spMkLst>
        </pc:spChg>
        <pc:spChg chg="add del mod">
          <ac:chgData name="Galina Bleidere (2244841)" userId="6046479c-f537-49ae-bfe9-740e05dec1d8" providerId="ADAL" clId="{8ACE8948-F861-4499-90D3-8F12010A2BBB}" dt="2026-08-06T18:38:34.538" v="15722"/>
          <ac:spMkLst>
            <pc:docMk/>
            <pc:sldMk cId="3770540395" sldId="279"/>
            <ac:spMk id="7" creationId="{9E3E4B18-FE82-7641-3D2C-0BE8C2019A9F}"/>
          </ac:spMkLst>
        </pc:spChg>
        <pc:spChg chg="add del mod">
          <ac:chgData name="Galina Bleidere (2244841)" userId="6046479c-f537-49ae-bfe9-740e05dec1d8" providerId="ADAL" clId="{8ACE8948-F861-4499-90D3-8F12010A2BBB}" dt="2026-08-06T18:38:19.351" v="15719" actId="478"/>
          <ac:spMkLst>
            <pc:docMk/>
            <pc:sldMk cId="3770540395" sldId="279"/>
            <ac:spMk id="9" creationId="{0EB4555F-4D75-43C4-76B8-23CCF6D85C4B}"/>
          </ac:spMkLst>
        </pc:spChg>
      </pc:sldChg>
      <pc:sldChg chg="addSp delSp modSp new mod">
        <pc:chgData name="Galina Bleidere (2244841)" userId="6046479c-f537-49ae-bfe9-740e05dec1d8" providerId="ADAL" clId="{8ACE8948-F861-4499-90D3-8F12010A2BBB}" dt="2026-08-06T18:37:05.038" v="15710" actId="20577"/>
        <pc:sldMkLst>
          <pc:docMk/>
          <pc:sldMk cId="3252154937" sldId="280"/>
        </pc:sldMkLst>
        <pc:spChg chg="mod">
          <ac:chgData name="Galina Bleidere (2244841)" userId="6046479c-f537-49ae-bfe9-740e05dec1d8" providerId="ADAL" clId="{8ACE8948-F861-4499-90D3-8F12010A2BBB}" dt="2026-08-06T18:37:05.038" v="15710" actId="20577"/>
          <ac:spMkLst>
            <pc:docMk/>
            <pc:sldMk cId="3252154937" sldId="280"/>
            <ac:spMk id="3" creationId="{D54F61E0-FE81-AC85-24F3-9CC569032B06}"/>
          </ac:spMkLst>
        </pc:spChg>
      </pc:sldChg>
    </pc:docChg>
  </pc:docChgLst>
  <pc:docChgLst>
    <pc:chgData name="Galina Bleidere (2244841)" userId="S::2244841@student.uwtsd.ac.uk::6046479c-f537-49ae-bfe9-740e05dec1d8" providerId="AD" clId="Web-{231B4E1A-26BA-9939-136B-822F55E63E43}"/>
    <pc:docChg chg="modSld">
      <pc:chgData name="Galina Bleidere (2244841)" userId="S::2244841@student.uwtsd.ac.uk::6046479c-f537-49ae-bfe9-740e05dec1d8" providerId="AD" clId="Web-{231B4E1A-26BA-9939-136B-822F55E63E43}" dt="2026-08-04T17:20:19.411" v="4" actId="20577"/>
      <pc:docMkLst>
        <pc:docMk/>
      </pc:docMkLst>
      <pc:sldChg chg="modSp">
        <pc:chgData name="Galina Bleidere (2244841)" userId="S::2244841@student.uwtsd.ac.uk::6046479c-f537-49ae-bfe9-740e05dec1d8" providerId="AD" clId="Web-{231B4E1A-26BA-9939-136B-822F55E63E43}" dt="2026-08-04T17:20:19.411" v="4" actId="20577"/>
        <pc:sldMkLst>
          <pc:docMk/>
          <pc:sldMk cId="2075284487" sldId="278"/>
        </pc:sldMkLst>
        <pc:spChg chg="mod">
          <ac:chgData name="Galina Bleidere (2244841)" userId="S::2244841@student.uwtsd.ac.uk::6046479c-f537-49ae-bfe9-740e05dec1d8" providerId="AD" clId="Web-{231B4E1A-26BA-9939-136B-822F55E63E43}" dt="2026-08-04T17:20:19.411" v="4" actId="20577"/>
          <ac:spMkLst>
            <pc:docMk/>
            <pc:sldMk cId="2075284487" sldId="278"/>
            <ac:spMk id="3" creationId="{664ECBA9-C4F0-69F6-EE3E-4833229016C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518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096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116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255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385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061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2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693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830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068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651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32BE1-279E-4118-9FE3-7952B079A510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137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4220-026-00647-z" TargetMode="External"/><Relationship Id="rId3" Type="http://schemas.openxmlformats.org/officeDocument/2006/relationships/hyperlink" Target="https://doi.org/10.17759/psylaw.2026160111" TargetMode="External"/><Relationship Id="rId7" Type="http://schemas.openxmlformats.org/officeDocument/2006/relationships/hyperlink" Target="https://doi.org/10.1007/s40263-017-0438-8" TargetMode="External"/><Relationship Id="rId2" Type="http://schemas.openxmlformats.org/officeDocument/2006/relationships/hyperlink" Target="https://doi.org/10.1038/s41398-022-02060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brainsci15030311" TargetMode="External"/><Relationship Id="rId11" Type="http://schemas.openxmlformats.org/officeDocument/2006/relationships/hyperlink" Target="https://doi.org/10.1007/s40596-025-02157-z" TargetMode="External"/><Relationship Id="rId5" Type="http://schemas.openxmlformats.org/officeDocument/2006/relationships/hyperlink" Target="https://doi.org/10.25259/IJMR_2598_2025" TargetMode="External"/><Relationship Id="rId10" Type="http://schemas.openxmlformats.org/officeDocument/2006/relationships/hyperlink" Target="https://doi.org/10.1177/0269881116645254" TargetMode="External"/><Relationship Id="rId4" Type="http://schemas.openxmlformats.org/officeDocument/2006/relationships/hyperlink" Target="https://doi.org/10.1186/s12888-023-04689-w" TargetMode="External"/><Relationship Id="rId9" Type="http://schemas.openxmlformats.org/officeDocument/2006/relationships/hyperlink" Target="https://doi.org/10.1192/j.eurpsy.2022.727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imj.16068" TargetMode="External"/><Relationship Id="rId3" Type="http://schemas.openxmlformats.org/officeDocument/2006/relationships/hyperlink" Target="https://doi.org/10.1093/schbul/sbad099" TargetMode="External"/><Relationship Id="rId7" Type="http://schemas.openxmlformats.org/officeDocument/2006/relationships/hyperlink" Target="https://doi.org/10.1007/s40120-026-00973-5" TargetMode="External"/><Relationship Id="rId2" Type="http://schemas.openxmlformats.org/officeDocument/2006/relationships/hyperlink" Target="https://doi.org/10.1007/s40596-025-02157-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jan.14648" TargetMode="External"/><Relationship Id="rId5" Type="http://schemas.openxmlformats.org/officeDocument/2006/relationships/hyperlink" Target="https://doi.org/10.1007/s40263-024-01151-7" TargetMode="External"/><Relationship Id="rId4" Type="http://schemas.openxmlformats.org/officeDocument/2006/relationships/hyperlink" Target="https://doi.org/10.51668/bp.8323110n" TargetMode="External"/><Relationship Id="rId9" Type="http://schemas.openxmlformats.org/officeDocument/2006/relationships/hyperlink" Target="https://www.healthyplace.com/blogs/creativeschizophrenia/2018/8/my-schizoaffective-psychotic-break-still-feels-like-reality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98-025-03237-2" TargetMode="External"/><Relationship Id="rId3" Type="http://schemas.openxmlformats.org/officeDocument/2006/relationships/hyperlink" Target="https://doi.org/10.1186/s13063-023-07462-2" TargetMode="External"/><Relationship Id="rId7" Type="http://schemas.openxmlformats.org/officeDocument/2006/relationships/hyperlink" Target="https://pmc.ncbi.nlm.nih.gov/articles/PMC12884140/" TargetMode="External"/><Relationship Id="rId2" Type="http://schemas.openxmlformats.org/officeDocument/2006/relationships/hyperlink" Target="https://doi.org/10.3928/02793695-20231018-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888-025-07273-6" TargetMode="External"/><Relationship Id="rId5" Type="http://schemas.openxmlformats.org/officeDocument/2006/relationships/hyperlink" Target="https://doi.org/10.1038/s41380-024-02792-2" TargetMode="External"/><Relationship Id="rId4" Type="http://schemas.openxmlformats.org/officeDocument/2006/relationships/hyperlink" Target="https://doi.org/10.1017/ipm.2024.58" TargetMode="External"/><Relationship Id="rId9" Type="http://schemas.openxmlformats.org/officeDocument/2006/relationships/hyperlink" Target="https://mentalhealth-uk.org/help-and-information/conditions/schizophrenia/types-of-schizophrenia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cg178/chapter/Recommendations" TargetMode="External"/><Relationship Id="rId7" Type="http://schemas.openxmlformats.org/officeDocument/2006/relationships/hyperlink" Target="https://webarchive.nationalarchives.gov.uk/ukgwa/20250511091243/https:/www.longtermplan.nhs.uk/wp-content/uploads/2019/08/nhs-long-term-plan-version-1.2.pdf" TargetMode="External"/><Relationship Id="rId2" Type="http://schemas.openxmlformats.org/officeDocument/2006/relationships/hyperlink" Target="https://doi.org/10.1192/j.eurpsy.2021.1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wp-content/uploads/2019/11/10-Comprehensive-Model-Factsheet.pdf" TargetMode="External"/><Relationship Id="rId5" Type="http://schemas.openxmlformats.org/officeDocument/2006/relationships/hyperlink" Target="https://www.england.nhs.uk/wp-content/uploads/2019/01/shared-decision-making-summary-guide-v1.pdf" TargetMode="External"/><Relationship Id="rId4" Type="http://schemas.openxmlformats.org/officeDocument/2006/relationships/hyperlink" Target="https://www.nice.org.uk/guidance/cg178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80-023-02138-4" TargetMode="External"/><Relationship Id="rId3" Type="http://schemas.openxmlformats.org/officeDocument/2006/relationships/hyperlink" Target="https://doi.org/10.1007/s40211-025-00539-1" TargetMode="External"/><Relationship Id="rId7" Type="http://schemas.openxmlformats.org/officeDocument/2006/relationships/hyperlink" Target="https://integratedhcs.org/schizophrenia/" TargetMode="External"/><Relationship Id="rId2" Type="http://schemas.openxmlformats.org/officeDocument/2006/relationships/hyperlink" Target="https://doi.org/10.1159/0005482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biom15030368" TargetMode="External"/><Relationship Id="rId5" Type="http://schemas.openxmlformats.org/officeDocument/2006/relationships/hyperlink" Target="https://doi.org/10.5124/jkma.2024.67.2.84" TargetMode="External"/><Relationship Id="rId4" Type="http://schemas.openxmlformats.org/officeDocument/2006/relationships/hyperlink" Target="https://www.gov.uk/government/statistics/adult-mental-health-and-wellbeing-profile-april-2026-update/estimated-prevalence-of-severe-mental-illness-in-england-report" TargetMode="External"/><Relationship Id="rId9" Type="http://schemas.openxmlformats.org/officeDocument/2006/relationships/hyperlink" Target="https://doi.org/10.18863/pgy.1673402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00127-021-02034-8" TargetMode="External"/><Relationship Id="rId2" Type="http://schemas.openxmlformats.org/officeDocument/2006/relationships/hyperlink" Target="https://www.tac.org/reports_publications/schizophrenia-fact-she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schizophrenia" TargetMode="External"/><Relationship Id="rId5" Type="http://schemas.openxmlformats.org/officeDocument/2006/relationships/hyperlink" Target="https://www.webmd.com/schizophrenia/ss/slideshow-schizophrenia-overview" TargetMode="External"/><Relationship Id="rId4" Type="http://schemas.openxmlformats.org/officeDocument/2006/relationships/hyperlink" Target="https://doi.org/10.1192/j.eurpsy.2023.5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095463"/>
            <a:ext cx="7693385" cy="35532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Community Care and Management of Longer-term Conditions</a:t>
            </a: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2244841</a:t>
            </a: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Galina Bleidere</a:t>
            </a:r>
          </a:p>
          <a:p>
            <a:pPr algn="l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Muhammad Khan</a:t>
            </a:r>
          </a:p>
          <a:p>
            <a:pPr algn="l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Target audience: multidisciplinary mental health professionals involved in the care of people with schizophrenia in the UK</a:t>
            </a:r>
          </a:p>
          <a:p>
            <a:pPr algn="l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96794F12-EF74-B404-A6A9-0A323F526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915" y="209281"/>
            <a:ext cx="2544469" cy="97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0A446-3E65-9BAE-889F-9DC0A0BB7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40" y="781272"/>
            <a:ext cx="11258818" cy="59402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Calibri"/>
                <a:cs typeface="Calibri"/>
              </a:rPr>
              <a:t>Definition</a:t>
            </a:r>
          </a:p>
          <a:p>
            <a:r>
              <a:rPr lang="en-GB" sz="2000" dirty="0">
                <a:ea typeface="Calibri"/>
                <a:cs typeface="Calibri"/>
              </a:rPr>
              <a:t> Symptoms</a:t>
            </a:r>
          </a:p>
          <a:p>
            <a:r>
              <a:rPr lang="en-GB" sz="2000" dirty="0">
                <a:ea typeface="Calibri"/>
                <a:cs typeface="Calibri"/>
              </a:rPr>
              <a:t>Aetiology (causes)</a:t>
            </a:r>
          </a:p>
          <a:p>
            <a:r>
              <a:rPr lang="en-GB" sz="2000" dirty="0">
                <a:ea typeface="Calibri"/>
                <a:cs typeface="Calibri"/>
              </a:rPr>
              <a:t>Prevalence UK/ worldwide </a:t>
            </a:r>
          </a:p>
          <a:p>
            <a:r>
              <a:rPr lang="en-GB" sz="2000" dirty="0">
                <a:ea typeface="Calibri"/>
                <a:cs typeface="Calibri"/>
              </a:rPr>
              <a:t>Economic and Social Burden</a:t>
            </a:r>
          </a:p>
          <a:p>
            <a:r>
              <a:rPr lang="en-GB" sz="2000" dirty="0">
                <a:ea typeface="Calibri"/>
                <a:cs typeface="Calibri"/>
              </a:rPr>
              <a:t>Diagnosis and Initial Assessment</a:t>
            </a:r>
          </a:p>
          <a:p>
            <a:r>
              <a:rPr lang="en-GB" sz="2000" dirty="0">
                <a:ea typeface="Calibri"/>
                <a:cs typeface="Calibri"/>
              </a:rPr>
              <a:t> Management and </a:t>
            </a:r>
            <a:r>
              <a:rPr lang="en-GB" sz="2000">
                <a:ea typeface="Calibri"/>
                <a:cs typeface="Calibri"/>
              </a:rPr>
              <a:t>Treatment (UK Guidelines)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>
                <a:ea typeface="Calibri"/>
                <a:cs typeface="Calibri"/>
              </a:rPr>
              <a:t>Frameworks and current models</a:t>
            </a:r>
          </a:p>
          <a:p>
            <a:r>
              <a:rPr lang="en-GB" sz="2000" dirty="0">
                <a:ea typeface="Calibri"/>
                <a:cs typeface="Calibri"/>
              </a:rPr>
              <a:t> Comorbidity</a:t>
            </a:r>
          </a:p>
          <a:p>
            <a:r>
              <a:rPr lang="en-GB" sz="2000" dirty="0">
                <a:ea typeface="Calibri"/>
                <a:cs typeface="Calibri"/>
              </a:rPr>
              <a:t>Prevention of Schizophrenia</a:t>
            </a:r>
          </a:p>
          <a:p>
            <a:r>
              <a:rPr lang="en-GB" sz="2000" dirty="0">
                <a:ea typeface="Calibri"/>
                <a:cs typeface="Calibri"/>
              </a:rPr>
              <a:t>Recommendation using the six Components</a:t>
            </a:r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63D76-2839-6E67-27A3-098326D4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AF0D6-318E-7CCD-F363-AEC57F8C4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B334D94D-673B-7291-2530-6C262A54CF3E}"/>
              </a:ext>
            </a:extLst>
          </p:cNvPr>
          <p:cNvSpPr/>
          <p:nvPr/>
        </p:nvSpPr>
        <p:spPr>
          <a:xfrm>
            <a:off x="102239" y="-1628"/>
            <a:ext cx="5428341" cy="782900"/>
          </a:xfrm>
          <a:prstGeom prst="flowChartPunchedTape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0" i="0" u="none" strike="noStrike" baseline="0">
                <a:solidFill>
                  <a:schemeClr val="bg1"/>
                </a:solidFill>
                <a:latin typeface="Arial"/>
              </a:rPr>
              <a:t>Overview</a:t>
            </a:r>
            <a:endParaRPr lang="en-GB" sz="2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522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EC6DF-00B4-9604-C173-82B157EBE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487" y="1086197"/>
            <a:ext cx="4694511" cy="4840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/>
                <a:cs typeface="Arial"/>
              </a:rPr>
              <a:t>Definition:</a:t>
            </a:r>
          </a:p>
          <a:p>
            <a:r>
              <a:rPr lang="en-US" sz="2000" dirty="0">
                <a:latin typeface="Arial"/>
                <a:cs typeface="Arial"/>
              </a:rPr>
              <a:t>Schizophrenia is a severe, chronic mental disorder (Harris, 2023;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2025</a:t>
            </a:r>
            <a:r>
              <a:rPr lang="en-US" sz="2000" dirty="0">
                <a:latin typeface="Arial"/>
                <a:cs typeface="Arial"/>
              </a:rPr>
              <a:t>)</a:t>
            </a:r>
          </a:p>
          <a:p>
            <a:r>
              <a:rPr lang="en-US" sz="2000" dirty="0">
                <a:latin typeface="Arial"/>
                <a:cs typeface="Arial"/>
              </a:rPr>
              <a:t>It affects how a person thinks, feels and behaves, often causing hallucinations, delusions and disturbed perception of reality (Harris, 2023)</a:t>
            </a:r>
          </a:p>
          <a:p>
            <a:r>
              <a:rPr lang="en-US" sz="2000" dirty="0">
                <a:latin typeface="Arial"/>
                <a:cs typeface="Arial"/>
              </a:rPr>
              <a:t> Schizophrenia usually develops in late adolescence or early adulthood (</a:t>
            </a:r>
            <a:r>
              <a:rPr lang="en-US" sz="2000" dirty="0" err="1">
                <a:latin typeface="Arial"/>
                <a:cs typeface="Arial"/>
              </a:rPr>
              <a:t>Carmellini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i="1" dirty="0">
                <a:latin typeface="Arial"/>
                <a:cs typeface="Arial"/>
              </a:rPr>
              <a:t>et al</a:t>
            </a:r>
            <a:r>
              <a:rPr lang="en-US" sz="2000" dirty="0">
                <a:latin typeface="Arial"/>
                <a:cs typeface="Arial"/>
              </a:rPr>
              <a:t>., 2025;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</a:t>
            </a:r>
            <a:r>
              <a:rPr lang="en-US" sz="2000" dirty="0">
                <a:latin typeface="Arial"/>
                <a:cs typeface="Arial"/>
              </a:rPr>
              <a:t>, 2023)</a:t>
            </a:r>
          </a:p>
          <a:p>
            <a:endParaRPr lang="en-US" sz="2400" b="1" dirty="0">
              <a:latin typeface="Arial"/>
              <a:cs typeface="Arial"/>
            </a:endParaRPr>
          </a:p>
          <a:p>
            <a:endParaRPr lang="en-US" sz="24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2650D051-D3DD-D30E-8514-C6159469B6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1108364"/>
            <a:ext cx="457200" cy="457200"/>
          </a:xfrm>
          <a:prstGeom prst="rect">
            <a:avLst/>
          </a:prstGeom>
        </p:spPr>
      </p:pic>
      <p:sp>
        <p:nvSpPr>
          <p:cNvPr id="8" name="Flowchart: Punched Tape 7">
            <a:extLst>
              <a:ext uri="{FF2B5EF4-FFF2-40B4-BE49-F238E27FC236}">
                <a16:creationId xmlns:a16="http://schemas.microsoft.com/office/drawing/2014/main" id="{9798D316-8EE5-8128-5459-43C6C52F86E3}"/>
              </a:ext>
            </a:extLst>
          </p:cNvPr>
          <p:cNvSpPr/>
          <p:nvPr/>
        </p:nvSpPr>
        <p:spPr>
          <a:xfrm>
            <a:off x="83411" y="42565"/>
            <a:ext cx="6189047" cy="730103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Overview of Schizophrenia</a:t>
            </a:r>
            <a:endParaRPr lang="en-GB" sz="28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55096D-C790-177A-4E67-9C6E536E66EB}"/>
              </a:ext>
            </a:extLst>
          </p:cNvPr>
          <p:cNvSpPr txBox="1"/>
          <p:nvPr/>
        </p:nvSpPr>
        <p:spPr>
          <a:xfrm>
            <a:off x="7524559" y="5766987"/>
            <a:ext cx="289405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/>
              <a:t>(TAC, 2022)</a:t>
            </a:r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BD929B3-BE3E-F5B4-D0E3-3B3F2BD859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8288" y="1066009"/>
            <a:ext cx="6183635" cy="4347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270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CD3D3-6BCF-ACEF-6046-7099B775B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Paranoid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Disorganised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Catatonic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Residual type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Undifferentiated type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UK, 2019; Park, 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lowchart: Punched Tape 5">
            <a:extLst>
              <a:ext uri="{FF2B5EF4-FFF2-40B4-BE49-F238E27FC236}">
                <a16:creationId xmlns:a16="http://schemas.microsoft.com/office/drawing/2014/main" id="{FC34EA7C-A270-77EC-C107-CE79BF439897}"/>
              </a:ext>
            </a:extLst>
          </p:cNvPr>
          <p:cNvSpPr/>
          <p:nvPr/>
        </p:nvSpPr>
        <p:spPr>
          <a:xfrm>
            <a:off x="-2958" y="96905"/>
            <a:ext cx="5805713" cy="782900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Arial"/>
                <a:ea typeface="Calibri"/>
                <a:cs typeface="Arial"/>
              </a:rPr>
              <a:t>T</a:t>
            </a:r>
            <a:r>
              <a:rPr lang="en-GB" sz="2800" dirty="0" err="1">
                <a:latin typeface="Arial"/>
                <a:ea typeface="Calibri"/>
                <a:cs typeface="Arial"/>
              </a:rPr>
              <a:t>ypes</a:t>
            </a:r>
            <a:r>
              <a:rPr lang="en-GB" sz="2800" dirty="0">
                <a:latin typeface="Arial"/>
                <a:ea typeface="Calibri"/>
                <a:cs typeface="Arial"/>
              </a:rPr>
              <a:t> of Schizophrenia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F31D814-A99B-4799-AC96-67241A857E84}"/>
              </a:ext>
            </a:extLst>
          </p:cNvPr>
          <p:cNvSpPr/>
          <p:nvPr/>
        </p:nvSpPr>
        <p:spPr>
          <a:xfrm>
            <a:off x="347491" y="5076145"/>
            <a:ext cx="7232072" cy="11787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Historically, schizophrenia was divided into several types. Today, these subtypes are no longer used in DSM-5 and ICD-11. Schizophrenia is now considered a single disorder with varying symptom presentation.</a:t>
            </a:r>
          </a:p>
          <a:p>
            <a:pPr algn="ctr"/>
            <a:r>
              <a:rPr lang="en-US" dirty="0"/>
              <a:t> (Park, 2024)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112E30-DB3A-6DB4-0B03-753E49BA6150}"/>
              </a:ext>
            </a:extLst>
          </p:cNvPr>
          <p:cNvSpPr txBox="1"/>
          <p:nvPr/>
        </p:nvSpPr>
        <p:spPr>
          <a:xfrm>
            <a:off x="8172230" y="5218259"/>
            <a:ext cx="2807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Healthyplace.com, 2018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F30709-15CA-BBE1-4DE7-691FB29FD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454" y="1354667"/>
            <a:ext cx="6085013" cy="3643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795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53C5C39-1EC8-C390-4096-FE1C52871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619" y="547815"/>
            <a:ext cx="5178960" cy="16805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06D235-2B19-16E1-DC8B-9F64B3931E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8" y="2228334"/>
            <a:ext cx="4658130" cy="344433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F15E7-CA6F-1754-E2CF-78AF100313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132" y="5825068"/>
            <a:ext cx="4377267" cy="896408"/>
          </a:xfr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Healthcare Systems, 2022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79375-70B2-ED8A-0652-EDC537799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
</a:t>
            </a: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ref)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20C03-1CFD-1944-67B7-9A934A955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CC057153-B650-4DEB-B370-79DDCFDCE934}" type="slidenum">
              <a:rPr lang="en-US" smtClean="0"/>
              <a:pPr defTabSz="914400"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B7FA7F1-8384-19BD-6096-CAADC8EF98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2953840"/>
              </p:ext>
            </p:extLst>
          </p:nvPr>
        </p:nvGraphicFramePr>
        <p:xfrm>
          <a:off x="5130800" y="90572"/>
          <a:ext cx="6989814" cy="65479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946">
                  <a:extLst>
                    <a:ext uri="{9D8B030D-6E8A-4147-A177-3AD203B41FA5}">
                      <a16:colId xmlns:a16="http://schemas.microsoft.com/office/drawing/2014/main" val="1363891643"/>
                    </a:ext>
                  </a:extLst>
                </a:gridCol>
                <a:gridCol w="2313434">
                  <a:extLst>
                    <a:ext uri="{9D8B030D-6E8A-4147-A177-3AD203B41FA5}">
                      <a16:colId xmlns:a16="http://schemas.microsoft.com/office/drawing/2014/main" val="1167421859"/>
                    </a:ext>
                  </a:extLst>
                </a:gridCol>
                <a:gridCol w="2313434">
                  <a:extLst>
                    <a:ext uri="{9D8B030D-6E8A-4147-A177-3AD203B41FA5}">
                      <a16:colId xmlns:a16="http://schemas.microsoft.com/office/drawing/2014/main" val="2100416325"/>
                    </a:ext>
                  </a:extLst>
                </a:gridCol>
              </a:tblGrid>
              <a:tr h="774191">
                <a:tc>
                  <a:txBody>
                    <a:bodyPr/>
                    <a:lstStyle/>
                    <a:p>
                      <a:r>
                        <a:rPr lang="en-US" sz="2300"/>
                        <a:t> symptoms</a:t>
                      </a:r>
                      <a:endParaRPr lang="en-GB" sz="2300" dirty="0"/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 symptoms</a:t>
                      </a:r>
                      <a:endParaRPr lang="en-GB" sz="2300" dirty="0"/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300"/>
                        <a:t> symptoms</a:t>
                      </a:r>
                      <a:endParaRPr lang="en-GB" sz="2300" dirty="0"/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2735833739"/>
                  </a:ext>
                </a:extLst>
              </a:tr>
              <a:tr h="1432717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Hallucinations: hearing or seeing things that are not real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(Nielsen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2026)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Avolition: Lack of motivation to start or complete daily activities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(Mucci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2021)</a:t>
                      </a: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concentration: difficulty focusing on tasks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(Alekseev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2026)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3799382611"/>
                  </a:ext>
                </a:extLst>
              </a:tr>
              <a:tr h="1763501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Delusions: false beliefs that remain despite evidence (Chapman </a:t>
                      </a:r>
                      <a:r>
                        <a:rPr lang="en-US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l.,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withdrawal: avoiding family, friends and social situations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(Fulford and Holt, 2023)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Memory problems : difficulty remembering information or instruction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(Plichta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2026)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699410166"/>
                  </a:ext>
                </a:extLst>
              </a:tr>
              <a:tr h="209428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Disorganised speech: confused or illogical thinking and communication (</a:t>
                      </a:r>
                      <a:r>
                        <a:rPr lang="en-GB" sz="2000" dirty="0"/>
                        <a:t>González-Pablos </a:t>
                      </a:r>
                      <a:r>
                        <a:rPr lang="en-GB" sz="2000" i="1" dirty="0"/>
                        <a:t>et al.</a:t>
                      </a:r>
                      <a:r>
                        <a:rPr lang="en-GB" sz="2000" dirty="0"/>
                        <a:t>, 2023)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Alogia: reduced speech and limited emotional expression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(Govil and Kantrowitz, 2025)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planning: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organising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planning and completing tasks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(Tyburski </a:t>
                      </a:r>
                      <a:r>
                        <a:rPr lang="en-US" sz="1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2023)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117" marR="116117" marT="58058" marB="58058"/>
                </a:tc>
                <a:extLst>
                  <a:ext uri="{0D108BD9-81ED-4DB2-BD59-A6C34878D82A}">
                    <a16:rowId xmlns:a16="http://schemas.microsoft.com/office/drawing/2014/main" val="2323242110"/>
                  </a:ext>
                </a:extLst>
              </a:tr>
            </a:tbl>
          </a:graphicData>
        </a:graphic>
      </p:graphicFrame>
      <p:sp>
        <p:nvSpPr>
          <p:cNvPr id="16" name="Flowchart: Punched Tape 15">
            <a:extLst>
              <a:ext uri="{FF2B5EF4-FFF2-40B4-BE49-F238E27FC236}">
                <a16:creationId xmlns:a16="http://schemas.microsoft.com/office/drawing/2014/main" id="{D5F0805E-B9B9-9664-2439-35EF58B00AD0}"/>
              </a:ext>
            </a:extLst>
          </p:cNvPr>
          <p:cNvSpPr/>
          <p:nvPr/>
        </p:nvSpPr>
        <p:spPr>
          <a:xfrm>
            <a:off x="135940" y="90569"/>
            <a:ext cx="4362907" cy="804672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Symptoms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688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29C18-563A-1070-87CD-0A9438753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2" y="2260397"/>
            <a:ext cx="5513001" cy="3752698"/>
          </a:xfrm>
        </p:spPr>
        <p:txBody>
          <a:bodyPr>
            <a:normAutofit fontScale="92500" lnSpcReduction="10000"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Genetics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Family history can increase risk (Ahangari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2022)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Brain chemistry: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Imbalance of neurotransmitters such as dopamine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Lasevoli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Complications during pregnancy or birth, childhood trauma, urban living (Cicek and Karadag, 2022)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Drug misuse: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Cannabis use, especially in adolescence, can increase risks 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Pourebrahim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2025)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Stressful life events: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trigger symptoms in vulnerable individuals (Ma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B1473-CDE9-45D9-DE49-EEB2749DA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56399" y="6073472"/>
            <a:ext cx="4275667" cy="437395"/>
          </a:xfrm>
        </p:spPr>
        <p:txBody>
          <a:bodyPr/>
          <a:lstStyle/>
          <a:p>
            <a:r>
              <a:rPr lang="en-US" sz="1800" dirty="0"/>
              <a:t>
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WebMD, 2018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0F715-0E26-EA30-9C31-DDD46CDC4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18400" y="6356350"/>
            <a:ext cx="38354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4E32A4BA-DA9A-EC75-1853-1CE34132A508}"/>
              </a:ext>
            </a:extLst>
          </p:cNvPr>
          <p:cNvSpPr/>
          <p:nvPr/>
        </p:nvSpPr>
        <p:spPr>
          <a:xfrm>
            <a:off x="66501" y="136525"/>
            <a:ext cx="5702532" cy="804672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Causes of schizophrenia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621ABC-8DDA-C225-861D-4BE756011834}"/>
              </a:ext>
            </a:extLst>
          </p:cNvPr>
          <p:cNvSpPr txBox="1"/>
          <p:nvPr/>
        </p:nvSpPr>
        <p:spPr>
          <a:xfrm>
            <a:off x="321868" y="1175543"/>
            <a:ext cx="90507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Schizophrenia is thought to result from a combination of factors rather than a single cause (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Lv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and Luo, 2026)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270E433-4333-8F0A-E842-720DC70E18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2015117"/>
            <a:ext cx="5863773" cy="398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378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09937AC-BAB5-365F-121B-8A41723FA8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527706"/>
              </p:ext>
            </p:extLst>
          </p:nvPr>
        </p:nvGraphicFramePr>
        <p:xfrm>
          <a:off x="307238" y="1638605"/>
          <a:ext cx="11214202" cy="41627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07101">
                  <a:extLst>
                    <a:ext uri="{9D8B030D-6E8A-4147-A177-3AD203B41FA5}">
                      <a16:colId xmlns:a16="http://schemas.microsoft.com/office/drawing/2014/main" val="3175137491"/>
                    </a:ext>
                  </a:extLst>
                </a:gridCol>
                <a:gridCol w="5607101">
                  <a:extLst>
                    <a:ext uri="{9D8B030D-6E8A-4147-A177-3AD203B41FA5}">
                      <a16:colId xmlns:a16="http://schemas.microsoft.com/office/drawing/2014/main" val="2175010417"/>
                    </a:ext>
                  </a:extLst>
                </a:gridCol>
              </a:tblGrid>
              <a:tr h="566106">
                <a:tc>
                  <a:txBody>
                    <a:bodyPr/>
                    <a:lstStyle/>
                    <a:p>
                      <a:r>
                        <a:rPr lang="en-US" dirty="0"/>
                        <a:t>Worldwide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United Kingdom ( UK)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069611"/>
                  </a:ext>
                </a:extLst>
              </a:tr>
              <a:tr h="56610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Approximately 23 million people worldwide live with schizophrenia (around 1 in 345 people)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(Luo </a:t>
                      </a:r>
                      <a:r>
                        <a:rPr lang="en-US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2025; 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World Health Organization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Approximately 178 000 people live with schizophrenia in the UK (around 1 in 260 people)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(Office for  Health Improvement and Disparities,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7539391"/>
                  </a:ext>
                </a:extLst>
              </a:tr>
              <a:tr h="56610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0.29% of the world’s population live with schizophrenia at a given point of time (WHO, 2025)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prevalence 38% (OHID,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353905"/>
                  </a:ext>
                </a:extLst>
              </a:tr>
              <a:tr h="566106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Prevalence is slightly higher in males than in females (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Solmi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2023)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Males: 0.51% and Females: 0.28% (OHID, 2026)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9706652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02131-F0B8-0E05-B18F-CF9FAE03F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98E6D-5B5A-4378-9ADF-A75AC822BBF0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DFDD0-4C5F-D097-9A80-4C964798C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866C5-E936-7B5B-9026-5F589557A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/>
          </a:p>
        </p:txBody>
      </p:sp>
      <p:sp>
        <p:nvSpPr>
          <p:cNvPr id="11" name="Flowchart: Punched Tape 10">
            <a:extLst>
              <a:ext uri="{FF2B5EF4-FFF2-40B4-BE49-F238E27FC236}">
                <a16:creationId xmlns:a16="http://schemas.microsoft.com/office/drawing/2014/main" id="{E55AF829-C7FE-9DCB-3EFD-C47493859816}"/>
              </a:ext>
            </a:extLst>
          </p:cNvPr>
          <p:cNvSpPr/>
          <p:nvPr/>
        </p:nvSpPr>
        <p:spPr>
          <a:xfrm>
            <a:off x="4267" y="-13334"/>
            <a:ext cx="6722669" cy="943661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Prevalence UK/ worldwide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838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0A2FF-88F7-67FE-99F5-04BED5648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873" y="1501681"/>
            <a:ext cx="10397859" cy="4602163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Schizophrenia affects not only the individual but also their family, community and society as a whole: Long-term impact on daily life (Guan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 costs for health and social services and the economy: it costs England £6.7 billion per year. Direct healthcare costs £2 billion (NICE, 2014)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 rates of unemployment and social isolation: reduced ability to work independently (NICE, 2014)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 with Schizophrenia experience high risk of homelessness: often linked to severe symptoms and unemployment (NICE, 2014)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Significant burden on families and carers, including emotional and financial burden (Guan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Schizophrenia is associated with reduced quality of life and impaired social and occupational functioning (WHO,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7B9A9-E425-A759-0C3E-B1D1FE737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9C8D5-C743-4B5C-B2C2-C0ED72C0779E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AC3F6-187F-D4CA-9B8A-2152DE4C7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03541D-91E0-BB4A-DFA0-EECADF849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CFEB2DF8-EF0F-2A94-18BC-67FE382E22E2}"/>
              </a:ext>
            </a:extLst>
          </p:cNvPr>
          <p:cNvSpPr/>
          <p:nvPr/>
        </p:nvSpPr>
        <p:spPr>
          <a:xfrm>
            <a:off x="80467" y="0"/>
            <a:ext cx="5266944" cy="863194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Economic and social burden</a:t>
            </a:r>
            <a:endParaRPr lang="en-GB" sz="2400" dirty="0"/>
          </a:p>
        </p:txBody>
      </p:sp>
      <p:pic>
        <p:nvPicPr>
          <p:cNvPr id="9" name="Graphic 8" descr="Group of people with solid fill">
            <a:extLst>
              <a:ext uri="{FF2B5EF4-FFF2-40B4-BE49-F238E27FC236}">
                <a16:creationId xmlns:a16="http://schemas.microsoft.com/office/drawing/2014/main" id="{7E7CFF30-70C6-8FCF-9B1F-2CC0CE43D8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0141" y="1501681"/>
            <a:ext cx="684212" cy="684212"/>
          </a:xfrm>
          <a:prstGeom prst="rect">
            <a:avLst/>
          </a:prstGeom>
        </p:spPr>
      </p:pic>
      <p:pic>
        <p:nvPicPr>
          <p:cNvPr id="11" name="Graphic 10" descr="Family with two children with solid fill">
            <a:extLst>
              <a:ext uri="{FF2B5EF4-FFF2-40B4-BE49-F238E27FC236}">
                <a16:creationId xmlns:a16="http://schemas.microsoft.com/office/drawing/2014/main" id="{5B04BF3B-D0DE-24CE-3D77-3E52C3059F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0997" y="4282333"/>
            <a:ext cx="478973" cy="478973"/>
          </a:xfrm>
          <a:prstGeom prst="rect">
            <a:avLst/>
          </a:prstGeom>
        </p:spPr>
      </p:pic>
      <p:pic>
        <p:nvPicPr>
          <p:cNvPr id="13" name="Graphic 12" descr="Pound with solid fill">
            <a:extLst>
              <a:ext uri="{FF2B5EF4-FFF2-40B4-BE49-F238E27FC236}">
                <a16:creationId xmlns:a16="http://schemas.microsoft.com/office/drawing/2014/main" id="{4C60BB31-BD5F-9F7B-1D52-25F45DEBBF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5413" y="2225675"/>
            <a:ext cx="457200" cy="457200"/>
          </a:xfrm>
          <a:prstGeom prst="rect">
            <a:avLst/>
          </a:prstGeom>
        </p:spPr>
      </p:pic>
      <p:pic>
        <p:nvPicPr>
          <p:cNvPr id="15" name="Graphic 14" descr="User with solid fill">
            <a:extLst>
              <a:ext uri="{FF2B5EF4-FFF2-40B4-BE49-F238E27FC236}">
                <a16:creationId xmlns:a16="http://schemas.microsoft.com/office/drawing/2014/main" id="{1D03CA0D-EE73-2461-F0EA-26981805B7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9226" y="4902043"/>
            <a:ext cx="478974" cy="478974"/>
          </a:xfrm>
          <a:prstGeom prst="rect">
            <a:avLst/>
          </a:prstGeom>
        </p:spPr>
      </p:pic>
      <p:pic>
        <p:nvPicPr>
          <p:cNvPr id="17" name="Graphic 16" descr="Suburban scene with solid fill">
            <a:extLst>
              <a:ext uri="{FF2B5EF4-FFF2-40B4-BE49-F238E27FC236}">
                <a16:creationId xmlns:a16="http://schemas.microsoft.com/office/drawing/2014/main" id="{3B3121F7-7899-9FBC-D783-4CD985D648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2623" y="3498576"/>
            <a:ext cx="535577" cy="535577"/>
          </a:xfrm>
          <a:prstGeom prst="rect">
            <a:avLst/>
          </a:prstGeom>
        </p:spPr>
      </p:pic>
      <p:pic>
        <p:nvPicPr>
          <p:cNvPr id="19" name="Graphic 18" descr="Worried face with solid fill with solid fill">
            <a:extLst>
              <a:ext uri="{FF2B5EF4-FFF2-40B4-BE49-F238E27FC236}">
                <a16:creationId xmlns:a16="http://schemas.microsoft.com/office/drawing/2014/main" id="{2E4E61E2-5A1A-CC3A-21A1-59AE9D6FF08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0929" y="2702159"/>
            <a:ext cx="547940" cy="54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291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312A1-DE7F-7F35-0350-41AC940D9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67E40-414B-E976-494E-152F591EA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3433"/>
            <a:ext cx="4816450" cy="519353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Clinical assessment by a psychiatrist (including medical, psychiatric and family history) (NICE,2014; Benjamin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2023)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state examination (MSE) assesses appearance, mood, speech, thought and perception (Daza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,2025)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Assessment to exclude other possible causes (e.g. substance misuse, neurological disorders, brain injury or medical conditions) (NICE, 2014)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Physical examinations and routine blood tests to identify physical illness and establish baseline health.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Diagnosis is clinical: no single laboratory test (diagnosis is based on symptoms and history) (NICE,2014; Daza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BBCF3-DBFF-BAF2-0850-DFDE80295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9E059-C2A6-41A7-95C1-897620EF48F4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BCC20E-E517-34D3-D3C0-0DACF0EC3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BFBE4-4907-DA74-0317-386790AE9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0C926E88-BE39-9246-35B4-3330FA4088E4}"/>
              </a:ext>
            </a:extLst>
          </p:cNvPr>
          <p:cNvSpPr/>
          <p:nvPr/>
        </p:nvSpPr>
        <p:spPr>
          <a:xfrm>
            <a:off x="110076" y="62729"/>
            <a:ext cx="5860869" cy="618308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Diagnosis and Initial Assessment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5038E9C-4478-CF96-185D-EB9DD7942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845" y="983433"/>
            <a:ext cx="5850381" cy="48162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8B6AD8-E8C7-880A-F74C-F53D4F05E043}"/>
              </a:ext>
            </a:extLst>
          </p:cNvPr>
          <p:cNvSpPr txBox="1"/>
          <p:nvPr/>
        </p:nvSpPr>
        <p:spPr>
          <a:xfrm>
            <a:off x="7992533" y="6176963"/>
            <a:ext cx="179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WebMD, 2018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86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5423-3E43-DC0C-854E-1A236257B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08867"/>
            <a:ext cx="9914467" cy="2968096"/>
          </a:xfrm>
        </p:spPr>
        <p:txBody>
          <a:bodyPr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Psychosis (EIP) for first-episode psychosis.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Team (CMHT) for ongoing community- based care.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( MDT) including psychiatrists, mental health nurses, occupational therapists and social workers.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Recovery and relapse prevention and regular review.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Person-centred care with care coordination where multiple services are involved</a:t>
            </a: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(NICE, 2014; WHO, 2025)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51D53-1669-14AB-627A-EB1CA90D6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9117A-35DC-78C5-CEBE-4CB32C1F9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/>
          </a:p>
        </p:txBody>
      </p:sp>
      <p:sp>
        <p:nvSpPr>
          <p:cNvPr id="10" name="Flowchart: Punched Tape 9">
            <a:extLst>
              <a:ext uri="{FF2B5EF4-FFF2-40B4-BE49-F238E27FC236}">
                <a16:creationId xmlns:a16="http://schemas.microsoft.com/office/drawing/2014/main" id="{FE8F213D-4F6E-6AC4-4B46-658DE0F5DF49}"/>
              </a:ext>
            </a:extLst>
          </p:cNvPr>
          <p:cNvSpPr/>
          <p:nvPr/>
        </p:nvSpPr>
        <p:spPr>
          <a:xfrm>
            <a:off x="245534" y="34706"/>
            <a:ext cx="6697133" cy="646331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Management of Schizophrenia (UK)</a:t>
            </a:r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12B790C-4B6D-E024-31F0-23D5914D7A2C}"/>
              </a:ext>
            </a:extLst>
          </p:cNvPr>
          <p:cNvSpPr/>
          <p:nvPr/>
        </p:nvSpPr>
        <p:spPr>
          <a:xfrm>
            <a:off x="685800" y="1100667"/>
            <a:ext cx="6815667" cy="14139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Management follows NICE guidance CG178 and is delivered through a multidisciplinary person-</a:t>
            </a:r>
            <a:r>
              <a:rPr lang="en-US" dirty="0" err="1"/>
              <a:t>centred</a:t>
            </a:r>
            <a:r>
              <a:rPr lang="en-US" dirty="0"/>
              <a:t> approach (NICE, 2014)</a:t>
            </a:r>
            <a:endParaRPr lang="en-GB" dirty="0"/>
          </a:p>
        </p:txBody>
      </p:sp>
      <p:pic>
        <p:nvPicPr>
          <p:cNvPr id="13" name="Graphic 12" descr="Medical with solid fill">
            <a:extLst>
              <a:ext uri="{FF2B5EF4-FFF2-40B4-BE49-F238E27FC236}">
                <a16:creationId xmlns:a16="http://schemas.microsoft.com/office/drawing/2014/main" id="{1E5ADDE9-B8B0-1211-2425-568923689A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5534" y="388620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1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4040F-3CF5-F8DB-5FC8-76B5783B0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6F114-0844-21DD-C6EF-0EBCDFE66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111924DD-9C62-5961-2953-3DE7A37AF4A5}"/>
              </a:ext>
            </a:extLst>
          </p:cNvPr>
          <p:cNvSpPr/>
          <p:nvPr/>
        </p:nvSpPr>
        <p:spPr>
          <a:xfrm>
            <a:off x="0" y="31172"/>
            <a:ext cx="7029907" cy="810076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Frameworks and models of 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5774CC2-1403-F1FE-05F8-C7ED0D029172}"/>
              </a:ext>
            </a:extLst>
          </p:cNvPr>
          <p:cNvSpPr/>
          <p:nvPr/>
        </p:nvSpPr>
        <p:spPr>
          <a:xfrm>
            <a:off x="143934" y="1008591"/>
            <a:ext cx="4182533" cy="8265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Frameworks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guide how services are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delivered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E59EB1E-258D-3689-953A-622FE6A47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34" y="2002467"/>
            <a:ext cx="5393266" cy="471900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1. NICE Guideline CG178 (2014)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Evidence-based recommendations for assessment and treatment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early intervention, multidisciplinary care and psychosocial support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Regular review and relapse (NICE, 2014)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2. NHS Long Term Plan (2019)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integrated into community services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 on early intervention in psychosis (EIP)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Promotes recovery, prevention and parity of esteem (NHS England, 2019)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BC9758E-F42F-FD06-5A5A-125F72790968}"/>
              </a:ext>
            </a:extLst>
          </p:cNvPr>
          <p:cNvSpPr/>
          <p:nvPr/>
        </p:nvSpPr>
        <p:spPr>
          <a:xfrm>
            <a:off x="6096000" y="1008591"/>
            <a:ext cx="4758267" cy="8265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Models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Explain how Schizophrenia is understood and how care should be delivered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D0A76C-0553-7AE3-7039-7DF228E09DC5}"/>
              </a:ext>
            </a:extLst>
          </p:cNvPr>
          <p:cNvSpPr txBox="1"/>
          <p:nvPr/>
        </p:nvSpPr>
        <p:spPr>
          <a:xfrm>
            <a:off x="5901267" y="1977056"/>
            <a:ext cx="5613399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(Engel, 1977)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Considers biological, psychological and social factors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Provides a holistic understanding of the individual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Informs comprehensive assessment and treatment planning (Menon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., 2026)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2. Recovery model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hope, dignity and personal recovery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strengths-based approach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Promoted empowerment, choice and social inclusion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Koretsidou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.,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01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DE962-CF24-A187-3720-862FB112E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354" y="1035582"/>
            <a:ext cx="10515600" cy="532076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AAD95-E7A2-6FE9-7896-62256FB93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F9C9D-94F4-9F19-2779-6B971F8C3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E6487C5A-D7C6-9DC1-216B-48EA81EA067A}"/>
              </a:ext>
            </a:extLst>
          </p:cNvPr>
          <p:cNvSpPr/>
          <p:nvPr/>
        </p:nvSpPr>
        <p:spPr>
          <a:xfrm>
            <a:off x="102413" y="0"/>
            <a:ext cx="7805453" cy="889000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Treatment of Schizophrenia UK</a:t>
            </a:r>
            <a:endParaRPr lang="en-GB" sz="2400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49013DB-4CF2-77FD-0BB8-AA6CBC164B00}"/>
              </a:ext>
            </a:extLst>
          </p:cNvPr>
          <p:cNvSpPr/>
          <p:nvPr/>
        </p:nvSpPr>
        <p:spPr>
          <a:xfrm>
            <a:off x="238354" y="1035583"/>
            <a:ext cx="3752698" cy="12355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Antipsychotic medication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First-time treatment to reduce symptoms and prevent relapse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(NICE, 2014)</a:t>
            </a:r>
          </a:p>
          <a:p>
            <a:pPr algn="ctr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A146910-D9E9-B50E-5275-0BBCC57F2FE8}"/>
              </a:ext>
            </a:extLst>
          </p:cNvPr>
          <p:cNvSpPr/>
          <p:nvPr/>
        </p:nvSpPr>
        <p:spPr>
          <a:xfrm>
            <a:off x="5779008" y="1035583"/>
            <a:ext cx="4235500" cy="12355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CBT for psychosis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Helps manage distressing thoughts and improves coping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(NICE, 2014)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FCEC367-0C08-277B-5C00-C98F95750258}"/>
              </a:ext>
            </a:extLst>
          </p:cNvPr>
          <p:cNvSpPr/>
          <p:nvPr/>
        </p:nvSpPr>
        <p:spPr>
          <a:xfrm>
            <a:off x="238354" y="2614039"/>
            <a:ext cx="3752698" cy="11331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Family intervention</a:t>
            </a:r>
          </a:p>
          <a:p>
            <a:pPr algn="ctr"/>
            <a:r>
              <a:rPr lang="en-US" dirty="0"/>
              <a:t>Supports families and reduces the risk of relapse</a:t>
            </a:r>
          </a:p>
          <a:p>
            <a:pPr algn="ctr"/>
            <a:r>
              <a:rPr lang="en-US" dirty="0"/>
              <a:t>(NICE, 2014; Pharoah </a:t>
            </a:r>
            <a:r>
              <a:rPr lang="en-US" i="1" dirty="0"/>
              <a:t>et al</a:t>
            </a:r>
            <a:r>
              <a:rPr lang="en-US" dirty="0"/>
              <a:t>., 2022) </a:t>
            </a:r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03C5D09-80D4-91A6-180D-0287AF069094}"/>
              </a:ext>
            </a:extLst>
          </p:cNvPr>
          <p:cNvSpPr/>
          <p:nvPr/>
        </p:nvSpPr>
        <p:spPr>
          <a:xfrm>
            <a:off x="5790116" y="2511627"/>
            <a:ext cx="4235500" cy="123554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Psychoeducation Improves understanding of the illness, treatment adherence.</a:t>
            </a:r>
          </a:p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Sönmez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Arslantaş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359FA4A-355F-BE4C-5732-21DF4641010A}"/>
              </a:ext>
            </a:extLst>
          </p:cNvPr>
          <p:cNvSpPr/>
          <p:nvPr/>
        </p:nvSpPr>
        <p:spPr>
          <a:xfrm>
            <a:off x="304191" y="4149044"/>
            <a:ext cx="3621024" cy="11331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Lifestyle interventions( smoking cessation, healthy diet, exercise)</a:t>
            </a:r>
          </a:p>
          <a:p>
            <a:pPr algn="ctr"/>
            <a:r>
              <a:rPr lang="en-US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Cather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2017) </a:t>
            </a:r>
            <a:endParaRPr lang="en-US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4A31041-E919-0360-AE2B-E170E088B9A2}"/>
              </a:ext>
            </a:extLst>
          </p:cNvPr>
          <p:cNvSpPr/>
          <p:nvPr/>
        </p:nvSpPr>
        <p:spPr>
          <a:xfrm>
            <a:off x="5889075" y="4149044"/>
            <a:ext cx="4235500" cy="11304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 Health Monitoring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Regular checks for weight, blood pressure and diabetes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(Cooper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575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5E9D-B11E-AE2E-2B16-EB66A75C3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63126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comorbidities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Anxiety disorders (Lee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Physical Comorbidities: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Cardiovascular disease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Metabolic syndrome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Respiratory disease (Han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2026)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BFF28-1757-2D9A-B723-FC4058387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7A667-2D17-5AFE-196F-9F0316C78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8B1D2E47-49BA-10E6-F905-10517DFF67FF}"/>
              </a:ext>
            </a:extLst>
          </p:cNvPr>
          <p:cNvSpPr/>
          <p:nvPr/>
        </p:nvSpPr>
        <p:spPr>
          <a:xfrm>
            <a:off x="177800" y="0"/>
            <a:ext cx="5461000" cy="744008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Comorbidity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BD39004-337E-A3DA-C988-ADC6845F507F}"/>
              </a:ext>
            </a:extLst>
          </p:cNvPr>
          <p:cNvSpPr/>
          <p:nvPr/>
        </p:nvSpPr>
        <p:spPr>
          <a:xfrm>
            <a:off x="431055" y="1082516"/>
            <a:ext cx="6900334" cy="7228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Comorbidity  means having one or more additional diseases or health conditions at the same time as the main condition (Teh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ED5894-34B2-05D8-5FDA-A8882CF8D2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659" y="1646237"/>
            <a:ext cx="4114800" cy="41470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105BC1-0A8F-3BDF-A961-BAD168F855FD}"/>
              </a:ext>
            </a:extLst>
          </p:cNvPr>
          <p:cNvSpPr txBox="1"/>
          <p:nvPr/>
        </p:nvSpPr>
        <p:spPr>
          <a:xfrm>
            <a:off x="8807116" y="5926412"/>
            <a:ext cx="2096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WebMD, 2018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94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86156-6024-105A-945D-9B9C8436A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507" y="1306287"/>
            <a:ext cx="11106293" cy="4870676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Schizophrenia cannot currently be completely prevented; however, early intervention and risk reduction strategies may improve long-term outcomes (Nordentoft, 2026).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identification of people at high risk of psychosis may reduce the duration and severity of symptoms (Nordentoft, 2026).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Avoiding cannabis and other psychoactive substances, particularly during adolescence, may reduce the risks in vulnerable individuals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Pourebrahim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Psychosis (EIP), psychoeducation and regular follow-up help prevent relapse and support recovery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Jäckel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0B5BD-A4F6-9E87-BBAB-2649CB3F5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8854D-2185-4679-A3EF-D2BFFF91E026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4FA30-6A63-1078-04CE-D97422C7D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7AA31-EE1A-9E13-F536-F1846A4FD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80A97C0F-B79D-46CC-0438-B1A89482EC9F}"/>
              </a:ext>
            </a:extLst>
          </p:cNvPr>
          <p:cNvSpPr/>
          <p:nvPr/>
        </p:nvSpPr>
        <p:spPr>
          <a:xfrm>
            <a:off x="0" y="230188"/>
            <a:ext cx="5534525" cy="746089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Prevention of Schizophrenia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D3C956A-866A-C417-C9E1-3F3B4A443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166777"/>
              </p:ext>
            </p:extLst>
          </p:nvPr>
        </p:nvGraphicFramePr>
        <p:xfrm>
          <a:off x="247507" y="1306287"/>
          <a:ext cx="11106293" cy="41617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06293">
                  <a:extLst>
                    <a:ext uri="{9D8B030D-6E8A-4147-A177-3AD203B41FA5}">
                      <a16:colId xmlns:a16="http://schemas.microsoft.com/office/drawing/2014/main" val="2924628901"/>
                    </a:ext>
                  </a:extLst>
                </a:gridCol>
              </a:tblGrid>
              <a:tr h="106383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649368"/>
                  </a:ext>
                </a:extLst>
              </a:tr>
              <a:tr h="76031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868164"/>
                  </a:ext>
                </a:extLst>
              </a:tr>
              <a:tr h="11708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311666"/>
                  </a:ext>
                </a:extLst>
              </a:tr>
              <a:tr h="11667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525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769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A6D2B98C-4D2F-BDE6-5271-CC1EA2966F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556102"/>
              </p:ext>
            </p:extLst>
          </p:nvPr>
        </p:nvGraphicFramePr>
        <p:xfrm>
          <a:off x="460858" y="1455725"/>
          <a:ext cx="10892940" cy="4216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0980">
                  <a:extLst>
                    <a:ext uri="{9D8B030D-6E8A-4147-A177-3AD203B41FA5}">
                      <a16:colId xmlns:a16="http://schemas.microsoft.com/office/drawing/2014/main" val="1274228211"/>
                    </a:ext>
                  </a:extLst>
                </a:gridCol>
                <a:gridCol w="3630980">
                  <a:extLst>
                    <a:ext uri="{9D8B030D-6E8A-4147-A177-3AD203B41FA5}">
                      <a16:colId xmlns:a16="http://schemas.microsoft.com/office/drawing/2014/main" val="3614335303"/>
                    </a:ext>
                  </a:extLst>
                </a:gridCol>
                <a:gridCol w="3630980">
                  <a:extLst>
                    <a:ext uri="{9D8B030D-6E8A-4147-A177-3AD203B41FA5}">
                      <a16:colId xmlns:a16="http://schemas.microsoft.com/office/drawing/2014/main" val="3778980384"/>
                    </a:ext>
                  </a:extLst>
                </a:gridCol>
              </a:tblGrid>
              <a:tr h="416071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048079"/>
                  </a:ext>
                </a:extLst>
              </a:tr>
              <a:tr h="718149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 and active listening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Respect and dignity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trusting relationship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05100"/>
                  </a:ext>
                </a:extLst>
              </a:tr>
              <a:tr h="548276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 and compassion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Person-</a:t>
                      </a:r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 patient autonomy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270"/>
                  </a:ext>
                </a:extLst>
              </a:tr>
              <a:tr h="629638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decision-making skills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Equality and non-discrimination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Involve families where appropriate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0601584"/>
                  </a:ext>
                </a:extLst>
              </a:tr>
              <a:tr h="967033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assessment and crisis management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 collaboratively with the multidisciplinary team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454594"/>
                  </a:ext>
                </a:extLst>
              </a:tr>
              <a:tr h="927073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Multidisciplinary teamwork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Recovery-focused approach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professionalism and cultural sensitivity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85858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4C93B-CA99-176F-77CB-3F7132AA4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9237F-CB56-52DC-9A47-BB4071332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FE788226-CF17-04FC-6E85-3558C37B8C73}"/>
              </a:ext>
            </a:extLst>
          </p:cNvPr>
          <p:cNvSpPr/>
          <p:nvPr/>
        </p:nvSpPr>
        <p:spPr>
          <a:xfrm>
            <a:off x="58522" y="59245"/>
            <a:ext cx="8094878" cy="811264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Skills, Values and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Required to Support Individuals with Schizophrenia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9369C5-7A86-1182-8586-E7A8E25502AD}"/>
              </a:ext>
            </a:extLst>
          </p:cNvPr>
          <p:cNvSpPr txBox="1"/>
          <p:nvPr/>
        </p:nvSpPr>
        <p:spPr>
          <a:xfrm>
            <a:off x="4411066" y="6005779"/>
            <a:ext cx="305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England; NICE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047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2655B3B-5591-696D-15CE-F63DE9A90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5561040"/>
              </p:ext>
            </p:extLst>
          </p:nvPr>
        </p:nvGraphicFramePr>
        <p:xfrm>
          <a:off x="358445" y="1038759"/>
          <a:ext cx="10995354" cy="40599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97677">
                  <a:extLst>
                    <a:ext uri="{9D8B030D-6E8A-4147-A177-3AD203B41FA5}">
                      <a16:colId xmlns:a16="http://schemas.microsoft.com/office/drawing/2014/main" val="2005008660"/>
                    </a:ext>
                  </a:extLst>
                </a:gridCol>
                <a:gridCol w="5497677">
                  <a:extLst>
                    <a:ext uri="{9D8B030D-6E8A-4147-A177-3AD203B41FA5}">
                      <a16:colId xmlns:a16="http://schemas.microsoft.com/office/drawing/2014/main" val="615668655"/>
                    </a:ext>
                  </a:extLst>
                </a:gridCol>
              </a:tblGrid>
              <a:tr h="1475232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decision-making: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Involve people with Schizophrenia in choosing antipsychotic medication and psychological therapies to improve adherence.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prescribing: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 patients to peer-support groups, vocational services and community activities to reduce social isolation.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2740557"/>
                  </a:ext>
                </a:extLst>
              </a:tr>
              <a:tr h="1475232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Personalised</a:t>
                      </a:r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planning: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 an individual care plan based on symptoms, relapse prevention, family support and recovery goals.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Supported self-management: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 patients to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recognise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early warning signs of relapse, manage medication and develop coping strategies.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24799"/>
                  </a:ext>
                </a:extLst>
              </a:tr>
              <a:tr h="1109471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Enabling choice: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 patients choose treatment options that match their preferences and stage of recovery.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health budgets: 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appropriate, provide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personalised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funding to support rehabilitation, recovery and independent living.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8597074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B7657-D118-C663-A52B-29F5A5E51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E491B-280C-394F-094B-B0F265A55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16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C9ED6347-878A-B0B1-3862-F0739E8E3C06}"/>
              </a:ext>
            </a:extLst>
          </p:cNvPr>
          <p:cNvSpPr/>
          <p:nvPr/>
        </p:nvSpPr>
        <p:spPr>
          <a:xfrm>
            <a:off x="73152" y="-4293"/>
            <a:ext cx="7176211" cy="738836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 using the Six Components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82B2384-36D6-D378-D7EA-54A3D70A8CEA}"/>
              </a:ext>
            </a:extLst>
          </p:cNvPr>
          <p:cNvSpPr/>
          <p:nvPr/>
        </p:nvSpPr>
        <p:spPr>
          <a:xfrm>
            <a:off x="2055571" y="5617514"/>
            <a:ext cx="7344461" cy="7388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Implementing all six components of personalised care can improve recovery, reduce relapse, increase treatment adherence and enhance quality of life for people living with schizophrenia.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497712-ABAE-E176-65C8-C5AE4A3D5E1D}"/>
              </a:ext>
            </a:extLst>
          </p:cNvPr>
          <p:cNvSpPr txBox="1"/>
          <p:nvPr/>
        </p:nvSpPr>
        <p:spPr>
          <a:xfrm>
            <a:off x="3836822" y="5173438"/>
            <a:ext cx="3514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England, 2019; NICE,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537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20D03-49D3-BF9F-8E45-14BA0C92A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" y="-51206"/>
            <a:ext cx="11207496" cy="53400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3D15E-1225-CDC2-6205-6357138F5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396688"/>
            <a:ext cx="11777472" cy="6113839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Ahangari, M.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(2022) ‘Evaluating the role of common risk variation in the recurrence risk of schizophrenia in multiplex schizophrenia families,’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Translational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12(1).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https://doi.org/10.1038/s41398-022-02060-3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Alekseev, I.A.,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Tkhostov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A.S. and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Shustov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A.D. (2026) ‘Attention dysfunction in psychoses associated with novel psychoactive substances: a comparison with schizophrenia,’ </a:t>
            </a:r>
            <a:r>
              <a:rPr lang="en-GB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Psihologiâ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pravo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16(1), pp. 162–184.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https://doi.org/10.17759/psylaw.2026160111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Bohman, B. (2023) ‘Clinicians’ perceptions and practices of diagnostic assessment in psychiatric services,’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23(1).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https://doi.org/10.1186/s12888-023-04689-w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/>
              <a:t>C. Menon, J.C., Kumar, R.K. and Pati, S. (2026) ‘Reframing clinical research frameworks: Case for a shift from a biomedical to a biopsychosocial one,’ </a:t>
            </a:r>
            <a:r>
              <a:rPr lang="en-GB" sz="3200" i="1" dirty="0"/>
              <a:t>Indian journal of medical research (New Delhi, India : 1994)</a:t>
            </a:r>
            <a:r>
              <a:rPr lang="en-GB" sz="3200" dirty="0"/>
              <a:t>, 163(3). Available at: </a:t>
            </a:r>
            <a:r>
              <a:rPr lang="en-GB" sz="3200" dirty="0">
                <a:hlinkClick r:id="rId5"/>
              </a:rPr>
              <a:t>https://doi.org/10.25259/IJMR_2598_2025</a:t>
            </a:r>
            <a:r>
              <a:rPr lang="en-GB" sz="3200" dirty="0"/>
              <a:t> 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Carmellini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P.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(2025) ‘Presence of Psychotic Spectrum Symptoms Before Age 12 in Schizophrenia Patients: A Retrospective Study on Clinical Implications for Early Detection and Intervention,’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Brain sciences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15(3), p. 311.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https://doi.org/10.3390/brainsci15030311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Cather, C.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(2017) ‘Achieving Smoking Cessation in Individuals with Schizophrenia: Special Considerations,’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CNS drugs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31(6), pp. 471–481.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https://doi.org/10.1007/s40263-017-0438-8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Chapman, G.E.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(2026) ‘On the fixed nature of delusions,’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Nature mental health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4(6), pp. 912–925.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https://doi.org/10.1038/s44220-026-00647-z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Cicek, S. and Karadag, F. (2022) ‘The Potential Relationship Between The Environmental Risk Factors And Social Cognition in Psychosis,’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65(S1), pp. S284–S284.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https://doi.org/10.1192/j.eurpsy.2022.727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Cooper, S.J.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(2016) ‘BAP guidelines on the management of weight gain, metabolic disturbances and cardiovascular risk associated with psychosis and antipsychotic drug treatment,’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Journal of psychopharmacology (Oxford)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30(8), pp. 717–748.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https://doi.org/10.1177/0269881116645254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Daza, C.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(2025) ‘Mapping the Mental Status Examination: Insights from a Scoping Review of Popular Psychiatry Textbooks,’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Academic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49(4), pp. 355–364.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https://doi.org/10.1007/s40596-025-02157-z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BD102-4C3E-7DD0-1F84-1BA58BCA2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B9788-C3F9-40D3-8ED0-99896CE4A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290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427A8-F7DF-7B99-B499-0A27AD044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6525"/>
            <a:ext cx="11638483" cy="6040438"/>
          </a:xfrm>
        </p:spPr>
        <p:txBody>
          <a:bodyPr>
            <a:normAutofit fontScale="77500" lnSpcReduction="20000"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Daza, C.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(2025) ‘Mapping the Mental Status Examination: Insights from a Scoping Review of Popular Psychiatry Textbooks,’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Academic psychiatry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49(4), pp. 355–364.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https://doi.org/10.1007/s40596-025-02157-z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Fulford, D. and Holt, D.J. (2023) ‘Social Withdrawal, Loneliness, and Health in Schizophrenia: Psychological and Neural Mechanisms,’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Schizophrenia bulletin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49(5), pp. 1138–1149.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https://doi.org/10.1093/schbul/sbad099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González-Pablos, E.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(2023) ‘Relationship between disorganised speech, cognitive functions, and social functioning in people with schizophrenia,’ </a:t>
            </a:r>
            <a:r>
              <a:rPr lang="en-GB" sz="2300" i="1" dirty="0" err="1">
                <a:latin typeface="Arial" panose="020B0604020202020204" pitchFamily="34" charset="0"/>
                <a:cs typeface="Arial" panose="020B0604020202020204" pitchFamily="34" charset="0"/>
              </a:rPr>
              <a:t>Psicología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i="1" dirty="0" err="1">
                <a:latin typeface="Arial" panose="020B0604020202020204" pitchFamily="34" charset="0"/>
                <a:cs typeface="Arial" panose="020B0604020202020204" pitchFamily="34" charset="0"/>
              </a:rPr>
              <a:t>conductual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31(1), pp. 165–178.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https://doi.org/10.51668/bp.8323110n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Govil, P. and Kantrowitz, J.T. (2025) ‘Negative Symptoms in Schizophrenia: An Update on Research Assessment and the Current and Upcoming Treatment Landscape,’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CNS drugs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39(3), pp. 243–262.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https://doi.org/10.1007/s40263-024-01151-7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Guan, Z.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(2021) ‘Severity of illness and distress in caregivers of patients with schizophrenia: Do internalized stigma and caregiving burden mediate the relationship?,’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77(3), pp. 1258–1270.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https://doi.org/10.1111/jan.14648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Han, X.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(2026) ‘The Economic Impact of Cumulative Metabolic Comorbidity Burden in Schizophrenia: A Claims-Based Analysis of Medical Costs in the United States,’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Neurology and therapy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15(4), pp. 2011–2026.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https://doi.org/10.1007/s40120-026-00973-5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Harris, A. (2023) ‘Approach to schizophrenia,’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Internal medicine journal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53(4), pp. 473–480.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https://doi.org/10.1111/imj.16068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Healthyplace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My Schizoaffective Psychotic Break Still Feels Like Reality | </a:t>
            </a:r>
            <a:r>
              <a:rPr lang="en-GB" sz="2300" i="1" dirty="0" err="1">
                <a:latin typeface="Arial" panose="020B0604020202020204" pitchFamily="34" charset="0"/>
                <a:cs typeface="Arial" panose="020B0604020202020204" pitchFamily="34" charset="0"/>
              </a:rPr>
              <a:t>HealthyPlace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https://www.healthyplace.com/blogs/creativeschizophrenia/2018/8/my-schizoaffective-psychotic-break-still-feels-like-reality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 2 Aug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04F3D-0AF9-7C2E-5D92-DDA42F72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ADC84-7D6B-F1DC-EC47-8178E8309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4816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003BE-19F3-A8E8-AC35-7A3AA9513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67" y="136524"/>
            <a:ext cx="11218333" cy="6519769"/>
          </a:xfrm>
        </p:spPr>
        <p:txBody>
          <a:bodyPr>
            <a:normAutofit fontScale="92500" lnSpcReduction="20000"/>
          </a:bodyPr>
          <a:lstStyle/>
          <a:p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Iswanti, D.I. </a:t>
            </a:r>
            <a:r>
              <a:rPr lang="en-GB" sz="21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(2024) ‘Family Empowerment Strategies for Relapse Prevention in Individuals With Schizophrenia: A Scoping Review,’ </a:t>
            </a:r>
            <a:r>
              <a:rPr lang="en-GB" sz="21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Journal of psychosocial nursing and mental health services</a:t>
            </a:r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62(5), pp. 19–27. Available at: </a:t>
            </a:r>
            <a:r>
              <a:rPr lang="en-GB" sz="21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https://doi.org/10.3928/02793695-20231018-02</a:t>
            </a:r>
            <a:endParaRPr lang="en-GB" sz="21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Jäckel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D.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(2023) ‘Enhancing educational and vocational recovery in adolescents and young adults with early psychosis through Supported Employment and Education (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SEEearly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): study protocol for a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multicenter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randomized controlled trial,’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Current controlled trials in cardiovascular medicine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24(1).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https://doi.org/10.1186/s13063-023-07462-2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Koretsidou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C.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(2026) ‘Designing recovery-oriented care: a qualitative study to inform service design at Kyrie Therapeutic Farm in Ireland,’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Irish journal of psychological medicine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43(1), pp. 95–101.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https://doi.org/10.1017/ipm.2024.58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Lee, H., Lee, J.H., Lee, S. et al. (2025) ‘Comorbid health outcomes in patients with schizophrenia: an umbrella review of systematic reviews and meta-analyses’.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Molecular Psychiatry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30, 1127–1137.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https://doi.org/10.1038/s41380-024-02792-2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GB" sz="21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Luo, W.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(2025) ‘Trends and cross-country inequalities in schizophrenia from 1990 to 2021, with prediction to 2035: a systematic analysis of the global burden of disease study 2021,’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25(1).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https://doi.org/10.1186/s12888-025-07273-6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Lv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S. and Luo, C. (2026) ‘Exploring the roots of schizophrenia: Current research and future directions (Review)’.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Experimental and Therapeutic Medicine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31(3), pp.1–9.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https://pmc.ncbi.nlm.nih.gov/articles/PMC12884140/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Ma, X.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(2025) ‘Neuroimaging stratification reveals the striatal vulnerability to stress as a risk for schizophrenia,’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Translational psychiatry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, 15(1).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https://doi.org/10.1038/s41398-025-03237-2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Mental Health UK (2019)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Types of Schizophrenia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https://mentalhealth-uk.org/help-and-information/conditions/schizophrenia/types-of-schizophrenia/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(Accessed 29 July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2BC52-27B8-FF84-8C40-2E844320C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A08C1-A2B4-49C3-B9F5-319F636EA0E9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5AF4D-E206-3FD5-9E79-40E2673A3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CA181-DA6E-AD55-88C9-6EA566F5F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044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61E0-FE81-AC85-24F3-9CC569032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3" y="349624"/>
            <a:ext cx="10802147" cy="5869640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Mucci, A.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(2021) ‘Apathy in schizophrenia: assessment in clinical settings and overlap with other dimensions of impairment,’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64(S1), pp. S50–S50.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https://doi.org/10.1192/j.eurpsy.2021.159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| Guidance | NICE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https://www.nice.org.uk/guidance/cg178/chapter/Recommendations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3 August 2026).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(2014)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(Clinical guideline CG178).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https://www.nice.org.uk/guidance/cg178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⁠ (Accessed: 1  August 2026).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Care Shared Decision Making Summary Guide NHS England and NHS Improvement 2 SDM Mini Guide v4. In: NHS ENGLAND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https://www.england.nhs.uk/wp-content/uploads/2019/01/shared-decision-making-summary-guide-v1.pdf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 August 2026).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Comprehensive Model of 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Care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Factsheet.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https://www.england.nhs.uk/wp-content/uploads/2019/11/10-Comprehensive-Model-Factsheet.pdf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? ⁠   (Accessed: 1 August 2026)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https://webarchive.nationalarchives.gov.uk/ukgwa/20250511091243/https://www.longtermplan.nhs.uk/wp-content/uploads/2019/08/nhs-long-term-plan-version-1.2.pdf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 August 2026).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63AF8-C34C-B15D-FB4F-0DFE00301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56AAB-32AD-4599-B52B-F563EE8BAD4E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B83EA-C0E3-F70B-72FE-AEFFC9FA5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B65887-45CB-EA4B-6FD0-DB9A1A121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154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ECBA9-C4F0-69F6-EE3E-483322901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18" y="658368"/>
            <a:ext cx="10550416" cy="583021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Nielsen, K.M.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(2026) ‘Revising the Standard Definition of Hallucination: Delirium and Schizophrenia,’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Psychopathology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59(1), pp. 56–66.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https://doi.org/10.1159/000548200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Nordentoft, M. (2026) ‘Services to improve outcomes in severe mental disorders,’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Neuropsychiatrie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40(2), pp. 61–66.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https://doi.org/10.1007/s40211-025-00539-1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(2026)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Estimated prevalence of severe mental illness in England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report. GOV.UK. Available at: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https://www.gov.uk/government/statistics/adult-mental-health-and-wellbeing-profile-april-2026-update/estimated-prevalence-of-severe-mental-illness-in-england-report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⁠(Accessed: 3 August 2026).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Park, S.-C. (2024) ‘Psychopathological consideration of the diagnostic criteria for schizophrenia’,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Korean Medical Association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67(2), pp. 84–95. Available at: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https://doi.org/10.5124/jkma.2024.67.2.84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Pourebrahim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(2025) ‘Does Cannabis Use Contribute to Schizophrenia? A Causation Analysis Based on Epidemiological Evidence,’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Biomolecules (Basel, Switzerland)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15(3), p. 368.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https://doi.org/10.3390/biom15030368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Schizophrenia - Integrated Healthcare Systems (2022)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Integrated Healthcare Systems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https://integratedhcs.org/schizophrenia/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(Accessed 2 Aug 2026).</a:t>
            </a: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Solmi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M.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(2023) ‘Incidence, prevalence, and global burden of schizophrenia - data, with critical appraisal, from the Global Burden of Disease (GBD) 2019,’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Molecular psychiatry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28(12), pp. 5319–5327.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https://doi.org/10.1038/s41380-023-02138-4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Sönmez, S. 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Arslantaş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H. (2026) ‘Psychoeducation in Mental Disorders: A Brief Review,’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Psikiyatride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güncel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yaklaşimlar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18(2), pp. 605–615.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https://doi.org/10.18863/pgy.1673402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007A2-CF90-E29A-B7F6-0B37F097D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18ACD-26F6-402C-AB0F-9A18EE1E0787}" type="datetime1">
              <a:rPr lang="en-US" smtClean="0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5096D-7AB4-44D4-AACD-9C3412F0D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C56B8-6060-B274-838A-E89955D9B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844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3BFEE-725A-8145-5A29-AA9F4298B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559" y="369794"/>
            <a:ext cx="11051241" cy="58071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TAC (2022)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Schizophrenia Fact Sheet - Treatment Advocacy </a:t>
            </a:r>
            <a:r>
              <a:rPr lang="en-GB" sz="19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https://www.tac.org/reports_publications/schizophrenia-fact-sheet/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(Accessed 2 Aug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Teh, W.L.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(2021) ‘Comorbid physical illnesses in adult outpatients with psychotic disorders: risk factors, psychological functioning, and quality of life outcomes,’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Social Psychiatry and Psychiatric Epidemiology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56(9), pp. 1633–1643.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https://doi.org/10.1007/s00127-021-02034-8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Tyburski, 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(2023) ‘Executive dysfunctions in schizophrenia measured using a virtual reality task -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Jansari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assessment of Executive Functions (JEF©),’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66(S1), pp. S261–S261.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https://doi.org/10.1192/j.eurpsy.2023.596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WebMD (2018)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Slideshow: A Visual Guide to Schizophrenia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https://www.webmd.com/schizophrenia/ss/slideshow-schizophrenia-overview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 2 Aug.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https://www.who.int/news-room/fact-sheets/detail/schizophrenia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? (Accessed 3 August 2026).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B2DCF-E866-1350-1A88-E9B4839E3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B7B58-9400-438E-B9CE-6F0FA5B48B4A}" type="datetime1">
              <a:rPr lang="en-US"/>
              <a:t>8/5/2026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DDBAA-DA4A-0E2C-E025-FF09C24CA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F88AA-FCAF-414E-240B-72643E932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0164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16235</TotalTime>
  <Words>3951</Words>
  <Application>Microsoft Office PowerPoint</Application>
  <PresentationFormat>Widescreen</PresentationFormat>
  <Paragraphs>279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Galina Bleidere (2244841)</cp:lastModifiedBy>
  <cp:revision>1</cp:revision>
  <dcterms:created xsi:type="dcterms:W3CDTF">2026-07-13T20:12:54Z</dcterms:created>
  <dcterms:modified xsi:type="dcterms:W3CDTF">2026-08-07T20:23:46Z</dcterms:modified>
</cp:coreProperties>
</file>